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9" r:id="rId1"/>
  </p:sldMasterIdLst>
  <p:notesMasterIdLst>
    <p:notesMasterId r:id="rId41"/>
  </p:notesMasterIdLst>
  <p:handoutMasterIdLst>
    <p:handoutMasterId r:id="rId42"/>
  </p:handoutMasterIdLst>
  <p:sldIdLst>
    <p:sldId id="256" r:id="rId2"/>
    <p:sldId id="257" r:id="rId3"/>
    <p:sldId id="302" r:id="rId4"/>
    <p:sldId id="258" r:id="rId5"/>
    <p:sldId id="259" r:id="rId6"/>
    <p:sldId id="260" r:id="rId7"/>
    <p:sldId id="261" r:id="rId8"/>
    <p:sldId id="262" r:id="rId9"/>
    <p:sldId id="263" r:id="rId10"/>
    <p:sldId id="303" r:id="rId11"/>
    <p:sldId id="264" r:id="rId12"/>
    <p:sldId id="265" r:id="rId13"/>
    <p:sldId id="266" r:id="rId14"/>
    <p:sldId id="267" r:id="rId15"/>
    <p:sldId id="268" r:id="rId16"/>
    <p:sldId id="269" r:id="rId17"/>
    <p:sldId id="270" r:id="rId18"/>
    <p:sldId id="271" r:id="rId19"/>
    <p:sldId id="273" r:id="rId20"/>
    <p:sldId id="274" r:id="rId21"/>
    <p:sldId id="275" r:id="rId22"/>
    <p:sldId id="276" r:id="rId23"/>
    <p:sldId id="277" r:id="rId24"/>
    <p:sldId id="278" r:id="rId25"/>
    <p:sldId id="279" r:id="rId26"/>
    <p:sldId id="281" r:id="rId27"/>
    <p:sldId id="282" r:id="rId28"/>
    <p:sldId id="283" r:id="rId29"/>
    <p:sldId id="286" r:id="rId30"/>
    <p:sldId id="285" r:id="rId31"/>
    <p:sldId id="287" r:id="rId32"/>
    <p:sldId id="289" r:id="rId33"/>
    <p:sldId id="305" r:id="rId34"/>
    <p:sldId id="288" r:id="rId35"/>
    <p:sldId id="297" r:id="rId36"/>
    <p:sldId id="298" r:id="rId37"/>
    <p:sldId id="299" r:id="rId38"/>
    <p:sldId id="300" r:id="rId39"/>
    <p:sldId id="301" r:id="rId40"/>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showAnimation="0"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97FFAF5-4A85-48A2-2C2A-D832C54F9CC0}" v="17" dt="2024-05-12T14:43:50.12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719" autoAdjust="0"/>
    <p:restoredTop sz="94476" autoAdjust="0"/>
  </p:normalViewPr>
  <p:slideViewPr>
    <p:cSldViewPr>
      <p:cViewPr varScale="1">
        <p:scale>
          <a:sx n="98" d="100"/>
          <a:sy n="98" d="100"/>
        </p:scale>
        <p:origin x="1266" y="7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6504"/>
    </p:cViewPr>
  </p:sorter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handoutMaster" Target="handoutMasters/handoutMaster1.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B25DBFC8-59FB-694C-9C49-B57569039BA9}"/>
              </a:ext>
            </a:extLst>
          </p:cNvPr>
          <p:cNvSpPr>
            <a:spLocks noGrp="1" noChangeArrowheads="1"/>
          </p:cNvSpPr>
          <p:nvPr>
            <p:ph type="hdr" sz="quarter"/>
          </p:nvPr>
        </p:nvSpPr>
        <p:spPr>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p>
        </p:txBody>
      </p:sp>
      <p:sp>
        <p:nvSpPr>
          <p:cNvPr id="109571" name="Rectangle 3">
            <a:extLst>
              <a:ext uri="{FF2B5EF4-FFF2-40B4-BE49-F238E27FC236}">
                <a16:creationId xmlns:a16="http://schemas.microsoft.com/office/drawing/2014/main" id="{38D935C9-09DE-D514-6C49-28A6A4FB7885}"/>
              </a:ext>
            </a:extLst>
          </p:cNvPr>
          <p:cNvSpPr>
            <a:spLocks noGrp="1" noChangeArrowheads="1"/>
          </p:cNvSpPr>
          <p:nvPr>
            <p:ph type="dt" sz="quarter" idx="1"/>
          </p:nvPr>
        </p:nvSpPr>
        <p:spPr>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p>
        </p:txBody>
      </p:sp>
      <p:sp>
        <p:nvSpPr>
          <p:cNvPr id="109572" name="Rectangle 4">
            <a:extLst>
              <a:ext uri="{FF2B5EF4-FFF2-40B4-BE49-F238E27FC236}">
                <a16:creationId xmlns:a16="http://schemas.microsoft.com/office/drawing/2014/main" id="{95CC59B3-182B-1278-A92F-F29693E45A86}"/>
              </a:ext>
            </a:extLst>
          </p:cNvPr>
          <p:cNvSpPr>
            <a:spLocks noGrp="1" noChangeArrowheads="1"/>
          </p:cNvSpPr>
          <p:nvPr>
            <p:ph type="ftr" sz="quarter" idx="2"/>
          </p:nvPr>
        </p:nvSpPr>
        <p:spPr>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p>
        </p:txBody>
      </p:sp>
      <p:sp>
        <p:nvSpPr>
          <p:cNvPr id="109573" name="Rectangle 5">
            <a:extLst>
              <a:ext uri="{FF2B5EF4-FFF2-40B4-BE49-F238E27FC236}">
                <a16:creationId xmlns:a16="http://schemas.microsoft.com/office/drawing/2014/main" id="{FE294CEF-6CD2-52D2-C8D7-C08B716E2D35}"/>
              </a:ext>
            </a:extLst>
          </p:cNvPr>
          <p:cNvSpPr>
            <a:spLocks noGrp="1" noChangeArrowheads="1"/>
          </p:cNvSpPr>
          <p:nvPr>
            <p:ph type="sldNum" sz="quarter" idx="3"/>
          </p:nvPr>
        </p:nvSpPr>
        <p:spPr>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7612E21C-8C69-4AD0-9D32-E138E5F20739}" type="slidenum">
              <a:rPr lang="en-GB"/>
              <a:pPr>
                <a:defRPr/>
              </a:pPr>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4CB4C36E-51F1-271E-5147-A81137C32559}"/>
              </a:ext>
            </a:extLst>
          </p:cNvPr>
          <p:cNvSpPr>
            <a:spLocks noGrp="1" noChangeArrowheads="1"/>
          </p:cNvSpPr>
          <p:nvPr>
            <p:ph type="hdr" sz="quarter"/>
          </p:nvPr>
        </p:nvSpPr>
        <p:spPr>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p>
        </p:txBody>
      </p:sp>
      <p:sp>
        <p:nvSpPr>
          <p:cNvPr id="87043" name="Rectangle 3">
            <a:extLst>
              <a:ext uri="{FF2B5EF4-FFF2-40B4-BE49-F238E27FC236}">
                <a16:creationId xmlns:a16="http://schemas.microsoft.com/office/drawing/2014/main" id="{5C39E2C0-3CA4-0DE3-D585-57D4944266C0}"/>
              </a:ext>
            </a:extLst>
          </p:cNvPr>
          <p:cNvSpPr>
            <a:spLocks noGrp="1" noChangeArrowheads="1"/>
          </p:cNvSpPr>
          <p:nvPr>
            <p:ph type="dt" idx="1"/>
          </p:nvPr>
        </p:nvSpPr>
        <p:spPr>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p>
        </p:txBody>
      </p:sp>
      <p:sp>
        <p:nvSpPr>
          <p:cNvPr id="4100" name="Rectangle 4">
            <a:extLst>
              <a:ext uri="{FF2B5EF4-FFF2-40B4-BE49-F238E27FC236}">
                <a16:creationId xmlns:a16="http://schemas.microsoft.com/office/drawing/2014/main" id="{7D661C41-72EE-9E3B-E0CB-FC89FB0AD66A}"/>
              </a:ext>
            </a:extLst>
          </p:cNvPr>
          <p:cNvSpPr>
            <a:spLocks noGrp="1" noRot="1" noChangeAspect="1" noChangeArrowheads="1" noTextEdit="1"/>
          </p:cNvSpPr>
          <p:nvPr>
            <p:ph type="sldImg" idx="2"/>
          </p:nvPr>
        </p:nvSpPr>
        <p:spPr>
          <a:xfrm>
            <a:off x="895350" y="742950"/>
            <a:ext cx="4957763" cy="371792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7045" name="Rectangle 5">
            <a:extLst>
              <a:ext uri="{FF2B5EF4-FFF2-40B4-BE49-F238E27FC236}">
                <a16:creationId xmlns:a16="http://schemas.microsoft.com/office/drawing/2014/main" id="{88EB813E-8B1F-3CF0-3C2B-BC24DA0E597B}"/>
              </a:ext>
            </a:extLst>
          </p:cNvPr>
          <p:cNvSpPr>
            <a:spLocks noGrp="1" noChangeArrowheads="1"/>
          </p:cNvSpPr>
          <p:nvPr>
            <p:ph type="body" sz="quarter" idx="3"/>
          </p:nvPr>
        </p:nvSpPr>
        <p:spPr>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87046" name="Rectangle 6">
            <a:extLst>
              <a:ext uri="{FF2B5EF4-FFF2-40B4-BE49-F238E27FC236}">
                <a16:creationId xmlns:a16="http://schemas.microsoft.com/office/drawing/2014/main" id="{75E90297-E521-7A45-F7F0-C50529D2B60C}"/>
              </a:ext>
            </a:extLst>
          </p:cNvPr>
          <p:cNvSpPr>
            <a:spLocks noGrp="1" noChangeArrowheads="1"/>
          </p:cNvSpPr>
          <p:nvPr>
            <p:ph type="ftr" sz="quarter" idx="4"/>
          </p:nvPr>
        </p:nvSpPr>
        <p:spPr>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p>
        </p:txBody>
      </p:sp>
      <p:sp>
        <p:nvSpPr>
          <p:cNvPr id="87047" name="Rectangle 7">
            <a:extLst>
              <a:ext uri="{FF2B5EF4-FFF2-40B4-BE49-F238E27FC236}">
                <a16:creationId xmlns:a16="http://schemas.microsoft.com/office/drawing/2014/main" id="{85F5A831-F0A2-AD85-C4B6-C54FB692180B}"/>
              </a:ext>
            </a:extLst>
          </p:cNvPr>
          <p:cNvSpPr>
            <a:spLocks noGrp="1" noChangeArrowheads="1"/>
          </p:cNvSpPr>
          <p:nvPr>
            <p:ph type="sldNum" sz="quarter" idx="5"/>
          </p:nvPr>
        </p:nvSpPr>
        <p:spPr>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0A90CA87-E2F8-44A7-AA5A-32A79168CBCB}"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640C6EBA-03F2-0491-AA2D-89D9800FDFF5}"/>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1757F12B-6A7C-CE17-9739-6809267EDB85}"/>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p>
            <a:r>
              <a:rPr lang="en-US"/>
              <a:t>Student services for access to Moodle, finance, attendance – interruption of studies, timetable, study skills links</a:t>
            </a:r>
          </a:p>
        </p:txBody>
      </p:sp>
      <p:sp>
        <p:nvSpPr>
          <p:cNvPr id="10244" name="Slide Number Placeholder 3">
            <a:extLst>
              <a:ext uri="{FF2B5EF4-FFF2-40B4-BE49-F238E27FC236}">
                <a16:creationId xmlns:a16="http://schemas.microsoft.com/office/drawing/2014/main" id="{9F8A0F53-3AC8-B4AB-CB20-46566EA4F1C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467CB65-A335-4A77-8145-A183E29A4DFD}" type="slidenum">
              <a:rPr lang="en-GB" smtClean="0">
                <a:latin typeface="Verdana" panose="020B0604030504040204" pitchFamily="34" charset="0"/>
              </a:rPr>
              <a:pPr/>
              <a:t>6</a:t>
            </a:fld>
            <a:endParaRPr lang="en-GB">
              <a:latin typeface="Verdana" panose="020B060403050404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can do this by accessing their last term level 4 module via </a:t>
            </a:r>
            <a:r>
              <a:rPr lang="en-GB" dirty="0" err="1"/>
              <a:t>moodle</a:t>
            </a:r>
            <a:r>
              <a:rPr lang="en-GB" dirty="0"/>
              <a:t> – accessing the archive folder for the previous term and clicking into their submission. Students who have taken an interruption to studies may not be able to view this.</a:t>
            </a:r>
          </a:p>
        </p:txBody>
      </p:sp>
      <p:sp>
        <p:nvSpPr>
          <p:cNvPr id="4" name="Slide Number Placeholder 3"/>
          <p:cNvSpPr>
            <a:spLocks noGrp="1"/>
          </p:cNvSpPr>
          <p:nvPr>
            <p:ph type="sldNum" sz="quarter" idx="5"/>
          </p:nvPr>
        </p:nvSpPr>
        <p:spPr/>
        <p:txBody>
          <a:bodyPr/>
          <a:lstStyle/>
          <a:p>
            <a:pPr>
              <a:defRPr/>
            </a:pPr>
            <a:fld id="{0A90CA87-E2F8-44A7-AA5A-32A79168CBCB}" type="slidenum">
              <a:rPr lang="en-GB" smtClean="0"/>
              <a:pPr>
                <a:defRPr/>
              </a:pPr>
              <a:t>8</a:t>
            </a:fld>
            <a:endParaRPr lang="en-GB"/>
          </a:p>
        </p:txBody>
      </p:sp>
    </p:spTree>
    <p:extLst>
      <p:ext uri="{BB962C8B-B14F-4D97-AF65-F5344CB8AC3E}">
        <p14:creationId xmlns:p14="http://schemas.microsoft.com/office/powerpoint/2010/main" val="15093128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A0623B11-4CCA-8D2E-1B35-EB88BD40C390}"/>
              </a:ext>
            </a:extLst>
          </p:cNvPr>
          <p:cNvSpPr>
            <a:spLocks noGrp="1" noRot="1" noChangeAspect="1" noChangeArrowheads="1" noTextEdit="1"/>
          </p:cNvSpPr>
          <p:nvPr>
            <p:ph type="sldImg"/>
          </p:nvPr>
        </p:nvSpPr>
        <p:spPr>
          <a:ln/>
        </p:spPr>
      </p:sp>
      <p:sp>
        <p:nvSpPr>
          <p:cNvPr id="15363" name="Notes Placeholder 2">
            <a:extLst>
              <a:ext uri="{FF2B5EF4-FFF2-40B4-BE49-F238E27FC236}">
                <a16:creationId xmlns:a16="http://schemas.microsoft.com/office/drawing/2014/main" id="{758CB830-6DCA-83AC-38C2-0F8C029FDD06}"/>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p>
            <a:endParaRPr lang="en-US"/>
          </a:p>
        </p:txBody>
      </p:sp>
      <p:sp>
        <p:nvSpPr>
          <p:cNvPr id="15364" name="Slide Number Placeholder 3">
            <a:extLst>
              <a:ext uri="{FF2B5EF4-FFF2-40B4-BE49-F238E27FC236}">
                <a16:creationId xmlns:a16="http://schemas.microsoft.com/office/drawing/2014/main" id="{3FD288E9-E293-419F-08DB-8705C3F910B7}"/>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DE950D4-9FD2-43BA-B7FE-B300FC519A7F}" type="slidenum">
              <a:rPr lang="en-GB" smtClean="0">
                <a:latin typeface="Verdana" panose="020B0604030504040204" pitchFamily="34" charset="0"/>
              </a:rPr>
              <a:pPr/>
              <a:t>12</a:t>
            </a:fld>
            <a:endParaRPr lang="en-GB">
              <a:latin typeface="Verdana" panose="020B060403050404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A0623B11-4CCA-8D2E-1B35-EB88BD40C390}"/>
              </a:ext>
            </a:extLst>
          </p:cNvPr>
          <p:cNvSpPr>
            <a:spLocks noGrp="1" noRot="1" noChangeAspect="1" noChangeArrowheads="1" noTextEdit="1"/>
          </p:cNvSpPr>
          <p:nvPr>
            <p:ph type="sldImg"/>
          </p:nvPr>
        </p:nvSpPr>
        <p:spPr>
          <a:ln/>
        </p:spPr>
      </p:sp>
      <p:sp>
        <p:nvSpPr>
          <p:cNvPr id="15363" name="Notes Placeholder 2">
            <a:extLst>
              <a:ext uri="{FF2B5EF4-FFF2-40B4-BE49-F238E27FC236}">
                <a16:creationId xmlns:a16="http://schemas.microsoft.com/office/drawing/2014/main" id="{758CB830-6DCA-83AC-38C2-0F8C029FDD06}"/>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p>
            <a:endParaRPr lang="en-US"/>
          </a:p>
        </p:txBody>
      </p:sp>
      <p:sp>
        <p:nvSpPr>
          <p:cNvPr id="15364" name="Slide Number Placeholder 3">
            <a:extLst>
              <a:ext uri="{FF2B5EF4-FFF2-40B4-BE49-F238E27FC236}">
                <a16:creationId xmlns:a16="http://schemas.microsoft.com/office/drawing/2014/main" id="{3FD288E9-E293-419F-08DB-8705C3F910B7}"/>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DE950D4-9FD2-43BA-B7FE-B300FC519A7F}" type="slidenum">
              <a:rPr lang="en-GB" smtClean="0">
                <a:latin typeface="Verdana" panose="020B0604030504040204" pitchFamily="34" charset="0"/>
              </a:rPr>
              <a:pPr/>
              <a:t>13</a:t>
            </a:fld>
            <a:endParaRPr lang="en-GB">
              <a:latin typeface="Verdana" panose="020B0604030504040204" pitchFamily="34" charset="0"/>
            </a:endParaRPr>
          </a:p>
        </p:txBody>
      </p:sp>
    </p:spTree>
    <p:extLst>
      <p:ext uri="{BB962C8B-B14F-4D97-AF65-F5344CB8AC3E}">
        <p14:creationId xmlns:p14="http://schemas.microsoft.com/office/powerpoint/2010/main" val="25594216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0CFEF43C-1B71-0025-B067-011AB63A5D2F}"/>
              </a:ext>
            </a:extLst>
          </p:cNvPr>
          <p:cNvSpPr>
            <a:spLocks noGrp="1" noRot="1" noChangeAspect="1" noChangeArrowheads="1" noTextEdit="1"/>
          </p:cNvSpPr>
          <p:nvPr>
            <p:ph type="sldImg"/>
          </p:nvPr>
        </p:nvSpPr>
        <p:spPr>
          <a:ln/>
        </p:spPr>
      </p:sp>
      <p:sp>
        <p:nvSpPr>
          <p:cNvPr id="17411" name="Notes Placeholder 2">
            <a:extLst>
              <a:ext uri="{FF2B5EF4-FFF2-40B4-BE49-F238E27FC236}">
                <a16:creationId xmlns:a16="http://schemas.microsoft.com/office/drawing/2014/main" id="{AF08BB10-D988-E9EB-83E2-CD5A99B4481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p>
            <a:br>
              <a:rPr lang="en-US" dirty="0"/>
            </a:br>
            <a:endParaRPr lang="en-US"/>
          </a:p>
          <a:p>
            <a:r>
              <a:rPr lang="en" altLang="en" dirty="0">
                <a:latin typeface="Arial"/>
                <a:cs typeface="Arial"/>
              </a:rPr>
              <a:t>Understanding individual needs as opposed to the wider needs of the community is important in the planning and provision of local health services. If individual needs are not met then there is a danger of a few people determining the perceived health needs of the whole community.</a:t>
            </a:r>
            <a:endParaRPr lang="en-US" dirty="0">
              <a:latin typeface="Arial"/>
              <a:cs typeface="Arial"/>
            </a:endParaRPr>
          </a:p>
          <a:p>
            <a:endParaRPr lang="en-US" dirty="0">
              <a:cs typeface="Arial"/>
            </a:endParaRPr>
          </a:p>
        </p:txBody>
      </p:sp>
      <p:sp>
        <p:nvSpPr>
          <p:cNvPr id="17412" name="Slide Number Placeholder 3">
            <a:extLst>
              <a:ext uri="{FF2B5EF4-FFF2-40B4-BE49-F238E27FC236}">
                <a16:creationId xmlns:a16="http://schemas.microsoft.com/office/drawing/2014/main" id="{B7F65BD6-8F4E-5BD2-C6D1-44B1040EB64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660F051-2847-492A-B1E3-416F4E9D2A92}" type="slidenum">
              <a:rPr lang="en-GB" smtClean="0">
                <a:latin typeface="Verdana" panose="020B0604030504040204" pitchFamily="34" charset="0"/>
              </a:rPr>
              <a:pPr/>
              <a:t>14</a:t>
            </a:fld>
            <a:endParaRPr lang="en-GB">
              <a:latin typeface="Verdana" panose="020B060403050404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C9225300-EE45-E8A1-A8AB-CA1F9F74BF21}"/>
              </a:ext>
            </a:extLst>
          </p:cNvPr>
          <p:cNvSpPr>
            <a:spLocks noGrp="1" noRot="1" noChangeAspect="1" noChangeArrowheads="1" noTextEdit="1"/>
          </p:cNvSpPr>
          <p:nvPr>
            <p:ph type="sldImg"/>
          </p:nvPr>
        </p:nvSpPr>
        <p:spPr>
          <a:ln/>
        </p:spPr>
      </p:sp>
      <p:sp>
        <p:nvSpPr>
          <p:cNvPr id="19459" name="Notes Placeholder 2">
            <a:extLst>
              <a:ext uri="{FF2B5EF4-FFF2-40B4-BE49-F238E27FC236}">
                <a16:creationId xmlns:a16="http://schemas.microsoft.com/office/drawing/2014/main" id="{54D3D228-6F32-0CD3-F663-5CF1E68ADC2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p>
            <a:endParaRPr lang="en-US"/>
          </a:p>
        </p:txBody>
      </p:sp>
      <p:sp>
        <p:nvSpPr>
          <p:cNvPr id="19460" name="Slide Number Placeholder 3">
            <a:extLst>
              <a:ext uri="{FF2B5EF4-FFF2-40B4-BE49-F238E27FC236}">
                <a16:creationId xmlns:a16="http://schemas.microsoft.com/office/drawing/2014/main" id="{CA69EC6B-AA2B-DC7C-5569-9F0327FA2A5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F737994-D94E-484C-81C0-1B6EE6357C49}" type="slidenum">
              <a:rPr lang="en-GB" smtClean="0">
                <a:latin typeface="Verdana" panose="020B0604030504040204" pitchFamily="34" charset="0"/>
              </a:rPr>
              <a:pPr/>
              <a:t>15</a:t>
            </a:fld>
            <a:endParaRPr lang="en-GB">
              <a:latin typeface="Verdana" panose="020B060403050404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US" dirty="0">
                <a:latin typeface="Calibri"/>
                <a:cs typeface="Calibri"/>
              </a:rPr>
              <a:t>Most have…</a:t>
            </a:r>
          </a:p>
        </p:txBody>
      </p:sp>
      <p:sp>
        <p:nvSpPr>
          <p:cNvPr id="4" name="Slide Number Placeholder 3"/>
          <p:cNvSpPr>
            <a:spLocks noGrp="1"/>
          </p:cNvSpPr>
          <p:nvPr>
            <p:ph type="sldNum" sz="quarter" idx="5"/>
          </p:nvPr>
        </p:nvSpPr>
        <p:spPr/>
        <p:txBody>
          <a:bodyPr numCol="1"/>
          <a:lstStyle/>
          <a:p>
            <a:pPr>
              <a:defRPr/>
            </a:pPr>
            <a:fld id="{0A90CA87-E2F8-44A7-AA5A-32A79168CBCB}" type="slidenum">
              <a:rPr lang="en-GB"/>
              <a:pPr>
                <a:defRPr/>
              </a:pPr>
              <a:t>16</a:t>
            </a:fld>
            <a:endParaRPr lang="en-GB"/>
          </a:p>
        </p:txBody>
      </p:sp>
    </p:spTree>
    <p:extLst>
      <p:ext uri="{BB962C8B-B14F-4D97-AF65-F5344CB8AC3E}">
        <p14:creationId xmlns:p14="http://schemas.microsoft.com/office/powerpoint/2010/main" val="21762849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A1A3E533-B6AE-87A1-085F-90450F77080C}"/>
              </a:ext>
            </a:extLst>
          </p:cNvPr>
          <p:cNvSpPr>
            <a:spLocks noGrp="1" noRot="1" noChangeAspect="1" noChangeArrowheads="1" noTextEdit="1"/>
          </p:cNvSpPr>
          <p:nvPr>
            <p:ph type="sldImg"/>
          </p:nvPr>
        </p:nvSpPr>
        <p:spPr>
          <a:ln/>
        </p:spPr>
      </p:sp>
      <p:sp>
        <p:nvSpPr>
          <p:cNvPr id="25603" name="Notes Placeholder 2">
            <a:extLst>
              <a:ext uri="{FF2B5EF4-FFF2-40B4-BE49-F238E27FC236}">
                <a16:creationId xmlns:a16="http://schemas.microsoft.com/office/drawing/2014/main" id="{84EAF2B1-5A4A-98E2-BE2C-5268A06B3C6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p>
            <a:r>
              <a:rPr lang="en-US"/>
              <a:t>2 minutes each</a:t>
            </a:r>
          </a:p>
        </p:txBody>
      </p:sp>
      <p:sp>
        <p:nvSpPr>
          <p:cNvPr id="25604" name="Slide Number Placeholder 3">
            <a:extLst>
              <a:ext uri="{FF2B5EF4-FFF2-40B4-BE49-F238E27FC236}">
                <a16:creationId xmlns:a16="http://schemas.microsoft.com/office/drawing/2014/main" id="{8C967EA6-90B8-5137-8244-A25B9E7C8BB7}"/>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E095865-79EF-4ECA-BEAC-3FB6A532670D}" type="slidenum">
              <a:rPr lang="en-GB" smtClean="0">
                <a:latin typeface="Verdana" panose="020B0604030504040204" pitchFamily="34" charset="0"/>
              </a:rPr>
              <a:pPr/>
              <a:t>23</a:t>
            </a:fld>
            <a:endParaRPr lang="en-GB">
              <a:latin typeface="Verdana" panose="020B060403050404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3A41BDDE-A7AA-3949-5399-C3293054C492}"/>
              </a:ext>
            </a:extLst>
          </p:cNvPr>
          <p:cNvSpPr>
            <a:spLocks noGrp="1" noRot="1" noChangeAspect="1" noChangeArrowheads="1" noTextEdit="1"/>
          </p:cNvSpPr>
          <p:nvPr>
            <p:ph type="sldImg"/>
          </p:nvPr>
        </p:nvSpPr>
        <p:spPr>
          <a:ln/>
        </p:spPr>
      </p:sp>
      <p:sp>
        <p:nvSpPr>
          <p:cNvPr id="29699" name="Notes Placeholder 2">
            <a:extLst>
              <a:ext uri="{FF2B5EF4-FFF2-40B4-BE49-F238E27FC236}">
                <a16:creationId xmlns:a16="http://schemas.microsoft.com/office/drawing/2014/main" id="{60C5EFB1-54DB-BD97-DB43-131C2895B7B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p>
            <a:r>
              <a:rPr lang="en-US"/>
              <a:t>16 years ago</a:t>
            </a:r>
          </a:p>
        </p:txBody>
      </p:sp>
      <p:sp>
        <p:nvSpPr>
          <p:cNvPr id="29700" name="Slide Number Placeholder 3">
            <a:extLst>
              <a:ext uri="{FF2B5EF4-FFF2-40B4-BE49-F238E27FC236}">
                <a16:creationId xmlns:a16="http://schemas.microsoft.com/office/drawing/2014/main" id="{7417E6FC-DC77-3F76-7B97-1888A9855A2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6E95948-1FEE-4C90-863E-EE5CA8A438BE}" type="slidenum">
              <a:rPr lang="en-GB" smtClean="0">
                <a:latin typeface="Verdana" panose="020B0604030504040204" pitchFamily="34" charset="0"/>
              </a:rPr>
              <a:pPr/>
              <a:t>26</a:t>
            </a:fld>
            <a:endParaRPr lang="en-GB">
              <a:latin typeface="Verdana" panose="020B060403050404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3A41BDDE-A7AA-3949-5399-C3293054C492}"/>
              </a:ext>
            </a:extLst>
          </p:cNvPr>
          <p:cNvSpPr>
            <a:spLocks noGrp="1" noRot="1" noChangeAspect="1" noChangeArrowheads="1" noTextEdit="1"/>
          </p:cNvSpPr>
          <p:nvPr>
            <p:ph type="sldImg"/>
          </p:nvPr>
        </p:nvSpPr>
        <p:spPr>
          <a:ln/>
        </p:spPr>
      </p:sp>
      <p:sp>
        <p:nvSpPr>
          <p:cNvPr id="29699" name="Notes Placeholder 2">
            <a:extLst>
              <a:ext uri="{FF2B5EF4-FFF2-40B4-BE49-F238E27FC236}">
                <a16:creationId xmlns:a16="http://schemas.microsoft.com/office/drawing/2014/main" id="{60C5EFB1-54DB-BD97-DB43-131C2895B7B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p>
            <a:r>
              <a:rPr lang="en-US" dirty="0"/>
              <a:t>13 years ago</a:t>
            </a:r>
          </a:p>
        </p:txBody>
      </p:sp>
      <p:sp>
        <p:nvSpPr>
          <p:cNvPr id="29700" name="Slide Number Placeholder 3">
            <a:extLst>
              <a:ext uri="{FF2B5EF4-FFF2-40B4-BE49-F238E27FC236}">
                <a16:creationId xmlns:a16="http://schemas.microsoft.com/office/drawing/2014/main" id="{7417E6FC-DC77-3F76-7B97-1888A9855A2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6E95948-1FEE-4C90-863E-EE5CA8A438BE}" type="slidenum">
              <a:rPr lang="en-GB" smtClean="0">
                <a:latin typeface="Verdana" panose="020B0604030504040204" pitchFamily="34" charset="0"/>
              </a:rPr>
              <a:pPr/>
              <a:t>27</a:t>
            </a:fld>
            <a:endParaRPr lang="en-GB">
              <a:latin typeface="Verdana" panose="020B0604030504040204" pitchFamily="34" charset="0"/>
            </a:endParaRPr>
          </a:p>
        </p:txBody>
      </p:sp>
    </p:spTree>
    <p:extLst>
      <p:ext uri="{BB962C8B-B14F-4D97-AF65-F5344CB8AC3E}">
        <p14:creationId xmlns:p14="http://schemas.microsoft.com/office/powerpoint/2010/main" val="29622752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3A41BDDE-A7AA-3949-5399-C3293054C492}"/>
              </a:ext>
            </a:extLst>
          </p:cNvPr>
          <p:cNvSpPr>
            <a:spLocks noGrp="1" noRot="1" noChangeAspect="1" noChangeArrowheads="1" noTextEdit="1"/>
          </p:cNvSpPr>
          <p:nvPr>
            <p:ph type="sldImg"/>
          </p:nvPr>
        </p:nvSpPr>
        <p:spPr>
          <a:ln/>
        </p:spPr>
      </p:sp>
      <p:sp>
        <p:nvSpPr>
          <p:cNvPr id="29699" name="Notes Placeholder 2">
            <a:extLst>
              <a:ext uri="{FF2B5EF4-FFF2-40B4-BE49-F238E27FC236}">
                <a16:creationId xmlns:a16="http://schemas.microsoft.com/office/drawing/2014/main" id="{60C5EFB1-54DB-BD97-DB43-131C2895B7B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p>
            <a:r>
              <a:rPr lang="en-US" dirty="0">
                <a:latin typeface="Arial"/>
                <a:cs typeface="Arial"/>
              </a:rPr>
              <a:t>16 years ago</a:t>
            </a:r>
          </a:p>
          <a:p>
            <a:r>
              <a:rPr lang="en-US" dirty="0">
                <a:latin typeface="Arial"/>
                <a:cs typeface="Arial"/>
              </a:rPr>
              <a:t>Play to 1:47. Suggest to watch full documentary at home</a:t>
            </a:r>
            <a:endParaRPr lang="en-US" dirty="0">
              <a:cs typeface="Arial"/>
            </a:endParaRPr>
          </a:p>
        </p:txBody>
      </p:sp>
      <p:sp>
        <p:nvSpPr>
          <p:cNvPr id="29700" name="Slide Number Placeholder 3">
            <a:extLst>
              <a:ext uri="{FF2B5EF4-FFF2-40B4-BE49-F238E27FC236}">
                <a16:creationId xmlns:a16="http://schemas.microsoft.com/office/drawing/2014/main" id="{7417E6FC-DC77-3F76-7B97-1888A9855A2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6E95948-1FEE-4C90-863E-EE5CA8A438BE}" type="slidenum">
              <a:rPr lang="en-GB" smtClean="0">
                <a:latin typeface="Verdana" panose="020B0604030504040204" pitchFamily="34" charset="0"/>
              </a:rPr>
              <a:pPr/>
              <a:t>28</a:t>
            </a:fld>
            <a:endParaRPr lang="en-GB">
              <a:latin typeface="Verdana" panose="020B0604030504040204" pitchFamily="34" charset="0"/>
            </a:endParaRPr>
          </a:p>
        </p:txBody>
      </p:sp>
    </p:spTree>
    <p:extLst>
      <p:ext uri="{BB962C8B-B14F-4D97-AF65-F5344CB8AC3E}">
        <p14:creationId xmlns:p14="http://schemas.microsoft.com/office/powerpoint/2010/main" val="4389857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AC385FAE-A979-9E9B-77ED-C32D3C6E1560}"/>
              </a:ext>
            </a:extLst>
          </p:cNvPr>
          <p:cNvSpPr>
            <a:spLocks noGrp="1" noRot="1" noChangeAspect="1" noChangeArrowheads="1" noTextEdit="1"/>
          </p:cNvSpPr>
          <p:nvPr>
            <p:ph type="sldImg"/>
          </p:nvPr>
        </p:nvSpPr>
        <p:spPr>
          <a:ln/>
        </p:spPr>
      </p:sp>
      <p:sp>
        <p:nvSpPr>
          <p:cNvPr id="37891" name="Notes Placeholder 2">
            <a:extLst>
              <a:ext uri="{FF2B5EF4-FFF2-40B4-BE49-F238E27FC236}">
                <a16:creationId xmlns:a16="http://schemas.microsoft.com/office/drawing/2014/main" id="{F8D35719-E276-820D-ED00-258B8593745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p>
            <a:r>
              <a:rPr lang="en-GB" b="1" dirty="0"/>
              <a:t>Partners and Their Roles in the Winterbourne View Scandal:</a:t>
            </a:r>
          </a:p>
          <a:p>
            <a:pPr>
              <a:buFont typeface="+mj-lt"/>
              <a:buAutoNum type="arabicPeriod"/>
            </a:pPr>
            <a:r>
              <a:rPr lang="en-GB" b="1" dirty="0"/>
              <a:t>Winterbourne View Hospital (</a:t>
            </a:r>
            <a:r>
              <a:rPr lang="en-GB" b="1" dirty="0" err="1"/>
              <a:t>Castlebeck</a:t>
            </a:r>
            <a:r>
              <a:rPr lang="en-GB" b="1" dirty="0"/>
              <a:t> Care Ltd)</a:t>
            </a:r>
            <a:endParaRPr lang="en-GB" dirty="0"/>
          </a:p>
          <a:p>
            <a:pPr marL="742950" lvl="1" indent="-285750">
              <a:buFont typeface="+mj-lt"/>
              <a:buAutoNum type="arabicPeriod"/>
            </a:pPr>
            <a:r>
              <a:rPr lang="en-GB" b="1" dirty="0"/>
              <a:t>Role:</a:t>
            </a:r>
            <a:r>
              <a:rPr lang="en-GB" dirty="0"/>
              <a:t> Provider of care for individuals with learning disabilities and autism.</a:t>
            </a:r>
          </a:p>
          <a:p>
            <a:pPr marL="742950" lvl="1" indent="-285750">
              <a:buFont typeface="+mj-lt"/>
              <a:buAutoNum type="arabicPeriod"/>
            </a:pPr>
            <a:r>
              <a:rPr lang="en-GB" b="1" dirty="0"/>
              <a:t>Failing:</a:t>
            </a:r>
            <a:r>
              <a:rPr lang="en-GB" dirty="0"/>
              <a:t> Direct responsibility for the abuse and neglect of patients.</a:t>
            </a:r>
          </a:p>
          <a:p>
            <a:pPr>
              <a:buFont typeface="+mj-lt"/>
              <a:buAutoNum type="arabicPeriod"/>
            </a:pPr>
            <a:r>
              <a:rPr lang="en-GB" b="1" dirty="0"/>
              <a:t>Care Quality Commission (CQC)</a:t>
            </a:r>
            <a:endParaRPr lang="en-GB" dirty="0"/>
          </a:p>
          <a:p>
            <a:pPr marL="742950" lvl="1" indent="-285750">
              <a:buFont typeface="+mj-lt"/>
              <a:buAutoNum type="arabicPeriod"/>
            </a:pPr>
            <a:r>
              <a:rPr lang="en-GB" b="1" dirty="0"/>
              <a:t>Role:</a:t>
            </a:r>
            <a:r>
              <a:rPr lang="en-GB" dirty="0"/>
              <a:t> Regulatory body responsible for inspecting care facilities and ensuring they meet standards.</a:t>
            </a:r>
          </a:p>
          <a:p>
            <a:pPr marL="742950" lvl="1" indent="-285750">
              <a:buFont typeface="+mj-lt"/>
              <a:buAutoNum type="arabicPeriod"/>
            </a:pPr>
            <a:r>
              <a:rPr lang="en-GB" b="1" dirty="0"/>
              <a:t>Failing:</a:t>
            </a:r>
            <a:r>
              <a:rPr lang="en-GB" dirty="0"/>
              <a:t> Missed opportunities to act on complaints and safeguard patients.</a:t>
            </a:r>
          </a:p>
          <a:p>
            <a:pPr>
              <a:buFont typeface="+mj-lt"/>
              <a:buAutoNum type="arabicPeriod"/>
            </a:pPr>
            <a:r>
              <a:rPr lang="en-GB" b="1" dirty="0"/>
              <a:t>Local Authorities</a:t>
            </a:r>
            <a:endParaRPr lang="en-GB" dirty="0"/>
          </a:p>
          <a:p>
            <a:pPr marL="742950" lvl="1" indent="-285750">
              <a:buFont typeface="+mj-lt"/>
              <a:buAutoNum type="arabicPeriod"/>
            </a:pPr>
            <a:r>
              <a:rPr lang="en-GB" b="1" dirty="0"/>
              <a:t>Role:</a:t>
            </a:r>
            <a:r>
              <a:rPr lang="en-GB" dirty="0"/>
              <a:t> Commissioners of placements and responsible for safeguarding vulnerable adults.</a:t>
            </a:r>
          </a:p>
          <a:p>
            <a:pPr marL="742950" lvl="1" indent="-285750">
              <a:buFont typeface="+mj-lt"/>
              <a:buAutoNum type="arabicPeriod"/>
            </a:pPr>
            <a:r>
              <a:rPr lang="en-GB" b="1" dirty="0"/>
              <a:t>Failing:</a:t>
            </a:r>
            <a:r>
              <a:rPr lang="en-GB" dirty="0"/>
              <a:t> Failed to monitor and ensure the quality of care provided.</a:t>
            </a:r>
          </a:p>
          <a:p>
            <a:pPr>
              <a:buFont typeface="+mj-lt"/>
              <a:buAutoNum type="arabicPeriod"/>
            </a:pPr>
            <a:r>
              <a:rPr lang="en-GB" b="1" dirty="0"/>
              <a:t>NHS and Clinical Commissioning Groups (CCGs)</a:t>
            </a:r>
            <a:endParaRPr lang="en-GB" dirty="0"/>
          </a:p>
          <a:p>
            <a:pPr marL="742950" lvl="1" indent="-285750">
              <a:buFont typeface="+mj-lt"/>
              <a:buAutoNum type="arabicPeriod"/>
            </a:pPr>
            <a:r>
              <a:rPr lang="en-GB" b="1" dirty="0"/>
              <a:t>Role:</a:t>
            </a:r>
            <a:r>
              <a:rPr lang="en-GB" dirty="0"/>
              <a:t> Funded placements for individuals at Winterbourne View.</a:t>
            </a:r>
          </a:p>
          <a:p>
            <a:pPr marL="742950" lvl="1" indent="-285750">
              <a:buFont typeface="+mj-lt"/>
              <a:buAutoNum type="arabicPeriod"/>
            </a:pPr>
            <a:r>
              <a:rPr lang="en-GB" b="1" dirty="0"/>
              <a:t>Failing:</a:t>
            </a:r>
            <a:r>
              <a:rPr lang="en-GB" dirty="0"/>
              <a:t> Did not adequately monitor the appropriateness of placements or the quality of care.</a:t>
            </a:r>
          </a:p>
          <a:p>
            <a:pPr>
              <a:buFont typeface="+mj-lt"/>
              <a:buAutoNum type="arabicPeriod"/>
            </a:pPr>
            <a:r>
              <a:rPr lang="en-GB" b="1" dirty="0"/>
              <a:t>Safeguarding Adults Boards</a:t>
            </a:r>
            <a:endParaRPr lang="en-GB" dirty="0"/>
          </a:p>
          <a:p>
            <a:pPr marL="742950" lvl="1" indent="-285750">
              <a:buFont typeface="+mj-lt"/>
              <a:buAutoNum type="arabicPeriod"/>
            </a:pPr>
            <a:r>
              <a:rPr lang="en-GB" b="1" dirty="0"/>
              <a:t>Role:</a:t>
            </a:r>
            <a:r>
              <a:rPr lang="en-GB" dirty="0"/>
              <a:t> Coordinators of multi-agency safeguarding responses to protect vulnerable adults.</a:t>
            </a:r>
          </a:p>
          <a:p>
            <a:pPr marL="742950" lvl="1" indent="-285750">
              <a:buFont typeface="+mj-lt"/>
              <a:buAutoNum type="arabicPeriod"/>
            </a:pPr>
            <a:r>
              <a:rPr lang="en-GB" b="1" dirty="0"/>
              <a:t>Failing:</a:t>
            </a:r>
            <a:r>
              <a:rPr lang="en-GB" dirty="0"/>
              <a:t> Ineffective response to concerns and poor inter-agency coordination.</a:t>
            </a:r>
          </a:p>
          <a:p>
            <a:pPr>
              <a:buFont typeface="+mj-lt"/>
              <a:buAutoNum type="arabicPeriod"/>
            </a:pPr>
            <a:r>
              <a:rPr lang="en-GB" b="1" dirty="0"/>
              <a:t>Law Enforcement (Police)</a:t>
            </a:r>
            <a:endParaRPr lang="en-GB" dirty="0"/>
          </a:p>
          <a:p>
            <a:pPr marL="742950" lvl="1" indent="-285750">
              <a:buFont typeface="+mj-lt"/>
              <a:buAutoNum type="arabicPeriod"/>
            </a:pPr>
            <a:r>
              <a:rPr lang="en-GB" b="1" dirty="0"/>
              <a:t>Role:</a:t>
            </a:r>
            <a:r>
              <a:rPr lang="en-GB" dirty="0"/>
              <a:t> Investigators of allegations of abuse and enforcers of criminal accountability.</a:t>
            </a:r>
          </a:p>
          <a:p>
            <a:pPr marL="742950" lvl="1" indent="-285750">
              <a:buFont typeface="+mj-lt"/>
              <a:buAutoNum type="arabicPeriod"/>
            </a:pPr>
            <a:r>
              <a:rPr lang="en-GB" b="1" dirty="0"/>
              <a:t>Failing:</a:t>
            </a:r>
            <a:r>
              <a:rPr lang="en-GB" dirty="0"/>
              <a:t> Failed to act promptly and effectively on early reports of abuse.</a:t>
            </a:r>
          </a:p>
          <a:p>
            <a:pPr>
              <a:buFont typeface="+mj-lt"/>
              <a:buAutoNum type="arabicPeriod"/>
            </a:pPr>
            <a:r>
              <a:rPr lang="en-GB" b="1" dirty="0"/>
              <a:t>Families and Whistleblowers</a:t>
            </a:r>
            <a:endParaRPr lang="en-GB" dirty="0"/>
          </a:p>
          <a:p>
            <a:pPr marL="742950" lvl="1" indent="-285750">
              <a:buFont typeface="+mj-lt"/>
              <a:buAutoNum type="arabicPeriod"/>
            </a:pPr>
            <a:r>
              <a:rPr lang="en-GB" b="1" dirty="0"/>
              <a:t>Role:</a:t>
            </a:r>
            <a:r>
              <a:rPr lang="en-GB" dirty="0"/>
              <a:t> Reporters of concerns and advocates for patient safety.</a:t>
            </a:r>
          </a:p>
          <a:p>
            <a:pPr marL="742950" lvl="1" indent="-285750">
              <a:buFont typeface="+mj-lt"/>
              <a:buAutoNum type="arabicPeriod"/>
            </a:pPr>
            <a:r>
              <a:rPr lang="en-GB" b="1" dirty="0"/>
              <a:t>Failing:</a:t>
            </a:r>
            <a:r>
              <a:rPr lang="en-GB" dirty="0"/>
              <a:t> Concerns were ignored or dismissed by management and authorities.</a:t>
            </a:r>
          </a:p>
          <a:p>
            <a:pPr>
              <a:buFont typeface="+mj-lt"/>
              <a:buAutoNum type="arabicPeriod"/>
            </a:pPr>
            <a:r>
              <a:rPr lang="en-GB" b="1" dirty="0"/>
              <a:t>BBC Panorama</a:t>
            </a:r>
            <a:endParaRPr lang="en-GB" dirty="0"/>
          </a:p>
          <a:p>
            <a:pPr marL="742950" lvl="1" indent="-285750">
              <a:buFont typeface="+mj-lt"/>
              <a:buAutoNum type="arabicPeriod"/>
            </a:pPr>
            <a:r>
              <a:rPr lang="en-GB" b="1" dirty="0"/>
              <a:t>Role:</a:t>
            </a:r>
            <a:r>
              <a:rPr lang="en-GB" dirty="0"/>
              <a:t> Investigative journalism that exposed the abuse through undercover reporting.</a:t>
            </a:r>
          </a:p>
          <a:p>
            <a:pPr marL="742950" lvl="1" indent="-285750">
              <a:buFont typeface="+mj-lt"/>
              <a:buAutoNum type="arabicPeriod"/>
            </a:pPr>
            <a:r>
              <a:rPr lang="en-GB" b="1" dirty="0"/>
              <a:t>Contribution:</a:t>
            </a:r>
            <a:r>
              <a:rPr lang="en-GB" dirty="0"/>
              <a:t> Brought the scandal to public attention, prompting systemic reviews and legal action.</a:t>
            </a:r>
          </a:p>
          <a:p>
            <a:r>
              <a:rPr lang="en-GB" dirty="0"/>
              <a:t>4o</a:t>
            </a:r>
          </a:p>
          <a:p>
            <a:endParaRPr lang="en-US" dirty="0"/>
          </a:p>
        </p:txBody>
      </p:sp>
      <p:sp>
        <p:nvSpPr>
          <p:cNvPr id="37892" name="Slide Number Placeholder 3">
            <a:extLst>
              <a:ext uri="{FF2B5EF4-FFF2-40B4-BE49-F238E27FC236}">
                <a16:creationId xmlns:a16="http://schemas.microsoft.com/office/drawing/2014/main" id="{4D0A5ABC-3AA8-AC0F-9A80-D69AFFF266EE}"/>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26971D2-1A21-4A18-9D42-79328F593B07}" type="slidenum">
              <a:rPr lang="en-GB" smtClean="0">
                <a:latin typeface="Verdana" panose="020B0604030504040204" pitchFamily="34" charset="0"/>
              </a:rPr>
              <a:pPr/>
              <a:t>32</a:t>
            </a:fld>
            <a:endParaRPr lang="en-GB">
              <a:latin typeface="Verdana" panose="020B060403050404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E78138-932C-32B2-658C-7E4215E9F520}"/>
            </a:ext>
          </a:extLst>
        </p:cNvPr>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8BB51ED2-5236-8F79-E98D-2A394A1CA05A}"/>
              </a:ext>
            </a:extLst>
          </p:cNvPr>
          <p:cNvSpPr>
            <a:spLocks noGrp="1" noRot="1" noChangeAspect="1" noChangeArrowheads="1" noTextEdit="1"/>
          </p:cNvSpPr>
          <p:nvPr>
            <p:ph type="sldImg"/>
          </p:nvPr>
        </p:nvSpPr>
        <p:spPr>
          <a:ln/>
        </p:spPr>
      </p:sp>
      <p:sp>
        <p:nvSpPr>
          <p:cNvPr id="37891" name="Notes Placeholder 2">
            <a:extLst>
              <a:ext uri="{FF2B5EF4-FFF2-40B4-BE49-F238E27FC236}">
                <a16:creationId xmlns:a16="http://schemas.microsoft.com/office/drawing/2014/main" id="{0621FA4A-F6AF-2ACA-5FF2-9B6FF9C55C2E}"/>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p>
            <a:r>
              <a:rPr lang="en-GB" b="1" dirty="0"/>
              <a:t>1. Transforming Care Programme (2012, updated in 2015)</a:t>
            </a:r>
          </a:p>
          <a:p>
            <a:pPr>
              <a:buFont typeface="Arial" panose="020B0604020202020204" pitchFamily="34" charset="0"/>
              <a:buChar char="•"/>
            </a:pPr>
            <a:r>
              <a:rPr lang="en-GB" b="1" dirty="0"/>
              <a:t>Purpose:</a:t>
            </a:r>
            <a:r>
              <a:rPr lang="en-GB" dirty="0"/>
              <a:t> Developed directly in response to the abuse at Winterbourne View, this program aimed to:</a:t>
            </a:r>
          </a:p>
          <a:p>
            <a:pPr marL="742950" lvl="1" indent="-285750">
              <a:buFont typeface="Arial" panose="020B0604020202020204" pitchFamily="34" charset="0"/>
              <a:buChar char="•"/>
            </a:pPr>
            <a:r>
              <a:rPr lang="en-GB" dirty="0"/>
              <a:t>Reduce the number of people with learning disabilities and autism in inpatient settings.</a:t>
            </a:r>
          </a:p>
          <a:p>
            <a:pPr marL="742950" lvl="1" indent="-285750">
              <a:buFont typeface="Arial" panose="020B0604020202020204" pitchFamily="34" charset="0"/>
              <a:buChar char="•"/>
            </a:pPr>
            <a:r>
              <a:rPr lang="en-GB" dirty="0"/>
              <a:t>Transition individuals to community-based care models that promote independence and dignity.</a:t>
            </a:r>
          </a:p>
          <a:p>
            <a:pPr>
              <a:buFont typeface="Arial" panose="020B0604020202020204" pitchFamily="34" charset="0"/>
              <a:buChar char="•"/>
            </a:pPr>
            <a:r>
              <a:rPr lang="en-GB" b="1" dirty="0"/>
              <a:t>Key Requirements:</a:t>
            </a:r>
            <a:r>
              <a:rPr lang="en-GB" dirty="0"/>
              <a:t> Local authorities and NHS commissioners were required to create joint care plans and enhance community-based services to prevent reliance on institutional care.</a:t>
            </a:r>
          </a:p>
          <a:p>
            <a:r>
              <a:rPr lang="en-GB" b="1" dirty="0"/>
              <a:t>2. Concordat on Actions for Learning Disabilities (2012)</a:t>
            </a:r>
          </a:p>
          <a:p>
            <a:pPr>
              <a:buFont typeface="Arial" panose="020B0604020202020204" pitchFamily="34" charset="0"/>
              <a:buChar char="•"/>
            </a:pPr>
            <a:r>
              <a:rPr lang="en-GB" b="1" dirty="0"/>
              <a:t>Purpose:</a:t>
            </a:r>
            <a:r>
              <a:rPr lang="en-GB" dirty="0"/>
              <a:t> A national pledge by over 50 organisations, including health, social care, and regulatory bodies, to ensure systemic improvements.</a:t>
            </a:r>
          </a:p>
          <a:p>
            <a:pPr>
              <a:buFont typeface="Arial" panose="020B0604020202020204" pitchFamily="34" charset="0"/>
              <a:buChar char="•"/>
            </a:pPr>
            <a:r>
              <a:rPr lang="en-GB" b="1" dirty="0"/>
              <a:t>Key Commitments:</a:t>
            </a:r>
            <a:endParaRPr lang="en-GB" dirty="0"/>
          </a:p>
          <a:p>
            <a:pPr marL="742950" lvl="1" indent="-285750">
              <a:buFont typeface="Arial" panose="020B0604020202020204" pitchFamily="34" charset="0"/>
              <a:buChar char="•"/>
            </a:pPr>
            <a:r>
              <a:rPr lang="en-GB" dirty="0"/>
              <a:t>Strengthening accountability for commissioners and providers.</a:t>
            </a:r>
          </a:p>
          <a:p>
            <a:pPr marL="742950" lvl="1" indent="-285750">
              <a:buFont typeface="Arial" panose="020B0604020202020204" pitchFamily="34" charset="0"/>
              <a:buChar char="•"/>
            </a:pPr>
            <a:r>
              <a:rPr lang="en-GB" dirty="0"/>
              <a:t>Improving quality assurance for services supporting individuals with learning disabilities and autism.</a:t>
            </a:r>
          </a:p>
          <a:p>
            <a:r>
              <a:rPr lang="en-GB" b="1" dirty="0"/>
              <a:t>3. Care Quality Commission (CQC) Inspection Framework Changes</a:t>
            </a:r>
          </a:p>
          <a:p>
            <a:pPr>
              <a:buFont typeface="Arial" panose="020B0604020202020204" pitchFamily="34" charset="0"/>
              <a:buChar char="•"/>
            </a:pPr>
            <a:r>
              <a:rPr lang="en-GB" b="1" dirty="0"/>
              <a:t>Purpose:</a:t>
            </a:r>
            <a:r>
              <a:rPr lang="en-GB" dirty="0"/>
              <a:t> Strengthened the regulatory approach for monitoring care settings.</a:t>
            </a:r>
          </a:p>
          <a:p>
            <a:pPr>
              <a:buFont typeface="Arial" panose="020B0604020202020204" pitchFamily="34" charset="0"/>
              <a:buChar char="•"/>
            </a:pPr>
            <a:r>
              <a:rPr lang="en-GB" b="1" dirty="0"/>
              <a:t>Specific Changes:</a:t>
            </a:r>
            <a:endParaRPr lang="en-GB" dirty="0"/>
          </a:p>
          <a:p>
            <a:pPr marL="742950" lvl="1" indent="-285750">
              <a:buFont typeface="Arial" panose="020B0604020202020204" pitchFamily="34" charset="0"/>
              <a:buChar char="•"/>
            </a:pPr>
            <a:r>
              <a:rPr lang="en-GB" dirty="0"/>
              <a:t>Increased focus on safeguarding during inspections.</a:t>
            </a:r>
          </a:p>
          <a:p>
            <a:pPr marL="742950" lvl="1" indent="-285750">
              <a:buFont typeface="Arial" panose="020B0604020202020204" pitchFamily="34" charset="0"/>
              <a:buChar char="•"/>
            </a:pPr>
            <a:r>
              <a:rPr lang="en-GB" dirty="0"/>
              <a:t>Mandatory unannounced inspections for all care facilities.</a:t>
            </a:r>
          </a:p>
          <a:p>
            <a:pPr marL="742950" lvl="1" indent="-285750">
              <a:buFont typeface="Arial" panose="020B0604020202020204" pitchFamily="34" charset="0"/>
              <a:buChar char="•"/>
            </a:pPr>
            <a:r>
              <a:rPr lang="en-GB" dirty="0"/>
              <a:t>Specific monitoring of facilities for individuals with learning disabilities and autism.</a:t>
            </a:r>
          </a:p>
          <a:p>
            <a:r>
              <a:rPr lang="en-GB" b="1" dirty="0"/>
              <a:t>4. Department of Health's "Time for Change" Report (2014)</a:t>
            </a:r>
          </a:p>
          <a:p>
            <a:pPr>
              <a:buFont typeface="Arial" panose="020B0604020202020204" pitchFamily="34" charset="0"/>
              <a:buChar char="•"/>
            </a:pPr>
            <a:r>
              <a:rPr lang="en-GB" b="1" dirty="0"/>
              <a:t>Purpose:</a:t>
            </a:r>
            <a:r>
              <a:rPr lang="en-GB" dirty="0"/>
              <a:t> A review and roadmap for improving care for individuals with learning disabilities and autism.</a:t>
            </a:r>
          </a:p>
          <a:p>
            <a:pPr>
              <a:buFont typeface="Arial" panose="020B0604020202020204" pitchFamily="34" charset="0"/>
              <a:buChar char="•"/>
            </a:pPr>
            <a:r>
              <a:rPr lang="en-GB" b="1" dirty="0"/>
              <a:t>Recommendations:</a:t>
            </a:r>
            <a:endParaRPr lang="en-GB" dirty="0"/>
          </a:p>
          <a:p>
            <a:pPr marL="742950" lvl="1" indent="-285750">
              <a:buFont typeface="Arial" panose="020B0604020202020204" pitchFamily="34" charset="0"/>
              <a:buChar char="•"/>
            </a:pPr>
            <a:r>
              <a:rPr lang="en-GB" dirty="0"/>
              <a:t>Mandatory reporting and response to abuse concerns.</a:t>
            </a:r>
          </a:p>
          <a:p>
            <a:pPr marL="742950" lvl="1" indent="-285750">
              <a:buFont typeface="Arial" panose="020B0604020202020204" pitchFamily="34" charset="0"/>
              <a:buChar char="•"/>
            </a:pPr>
            <a:r>
              <a:rPr lang="en-GB" dirty="0"/>
              <a:t>Greater emphasis on community-based care over institutional models.</a:t>
            </a:r>
          </a:p>
          <a:p>
            <a:pPr marL="742950" lvl="1" indent="-285750">
              <a:buFont typeface="Arial" panose="020B0604020202020204" pitchFamily="34" charset="0"/>
              <a:buChar char="•"/>
            </a:pPr>
            <a:r>
              <a:rPr lang="en-GB" dirty="0"/>
              <a:t>Improvements in training for staff and managers.</a:t>
            </a:r>
          </a:p>
          <a:p>
            <a:r>
              <a:rPr lang="en-GB" b="1" dirty="0"/>
              <a:t>5. Winterbourne View Joint Improvement Programme (2012)</a:t>
            </a:r>
          </a:p>
          <a:p>
            <a:pPr>
              <a:buFont typeface="Arial" panose="020B0604020202020204" pitchFamily="34" charset="0"/>
              <a:buChar char="•"/>
            </a:pPr>
            <a:r>
              <a:rPr lang="en-GB" b="1" dirty="0"/>
              <a:t>Purpose:</a:t>
            </a:r>
            <a:r>
              <a:rPr lang="en-GB" dirty="0"/>
              <a:t> A collaborative program launched by NHS England and the Local Government Association to address failings identified in the scandal.</a:t>
            </a:r>
          </a:p>
          <a:p>
            <a:pPr>
              <a:buFont typeface="Arial" panose="020B0604020202020204" pitchFamily="34" charset="0"/>
              <a:buChar char="•"/>
            </a:pPr>
            <a:r>
              <a:rPr lang="en-GB" b="1" dirty="0"/>
              <a:t>Goals:</a:t>
            </a:r>
            <a:endParaRPr lang="en-GB" dirty="0"/>
          </a:p>
          <a:p>
            <a:pPr marL="742950" lvl="1" indent="-285750">
              <a:buFont typeface="Arial" panose="020B0604020202020204" pitchFamily="34" charset="0"/>
              <a:buChar char="•"/>
            </a:pPr>
            <a:r>
              <a:rPr lang="en-GB" dirty="0"/>
              <a:t>Close inappropriate inpatient facilities.</a:t>
            </a:r>
          </a:p>
          <a:p>
            <a:pPr marL="742950" lvl="1" indent="-285750">
              <a:buFont typeface="Arial" panose="020B0604020202020204" pitchFamily="34" charset="0"/>
              <a:buChar char="•"/>
            </a:pPr>
            <a:r>
              <a:rPr lang="en-GB" dirty="0"/>
              <a:t>Develop better community support and services.</a:t>
            </a:r>
          </a:p>
          <a:p>
            <a:pPr marL="742950" lvl="1" indent="-285750">
              <a:buFont typeface="Arial" panose="020B0604020202020204" pitchFamily="34" charset="0"/>
              <a:buChar char="•"/>
            </a:pPr>
            <a:r>
              <a:rPr lang="en-GB" dirty="0"/>
              <a:t>Improve commissioning practices to avoid over-reliance on private inpatient facilities.</a:t>
            </a:r>
          </a:p>
          <a:p>
            <a:r>
              <a:rPr lang="en-GB" b="1" dirty="0"/>
              <a:t>6. Strengthened Safeguarding Processes</a:t>
            </a:r>
          </a:p>
          <a:p>
            <a:pPr>
              <a:buFont typeface="Arial" panose="020B0604020202020204" pitchFamily="34" charset="0"/>
              <a:buChar char="•"/>
            </a:pPr>
            <a:r>
              <a:rPr lang="en-GB" b="1" dirty="0"/>
              <a:t>Changes:</a:t>
            </a:r>
            <a:endParaRPr lang="en-GB" dirty="0"/>
          </a:p>
          <a:p>
            <a:pPr marL="742950" lvl="1" indent="-285750">
              <a:buFont typeface="Arial" panose="020B0604020202020204" pitchFamily="34" charset="0"/>
              <a:buChar char="•"/>
            </a:pPr>
            <a:r>
              <a:rPr lang="en-GB" dirty="0"/>
              <a:t>Local Safeguarding Adults Boards (LSABs) required to review cases of abuse in care settings more rigorously through Safeguarding Adults Reviews (SARs).</a:t>
            </a:r>
          </a:p>
          <a:p>
            <a:pPr marL="742950" lvl="1" indent="-285750">
              <a:buFont typeface="Arial" panose="020B0604020202020204" pitchFamily="34" charset="0"/>
              <a:buChar char="•"/>
            </a:pPr>
            <a:r>
              <a:rPr lang="en-GB" dirty="0"/>
              <a:t>Enhanced multi-agency collaboration for identifying and addressing abuse.</a:t>
            </a:r>
          </a:p>
          <a:p>
            <a:endParaRPr lang="en-US" dirty="0"/>
          </a:p>
        </p:txBody>
      </p:sp>
      <p:sp>
        <p:nvSpPr>
          <p:cNvPr id="37892" name="Slide Number Placeholder 3">
            <a:extLst>
              <a:ext uri="{FF2B5EF4-FFF2-40B4-BE49-F238E27FC236}">
                <a16:creationId xmlns:a16="http://schemas.microsoft.com/office/drawing/2014/main" id="{4EE69507-EC5F-6D07-341E-7385221B7694}"/>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26971D2-1A21-4A18-9D42-79328F593B07}" type="slidenum">
              <a:rPr lang="en-GB" smtClean="0">
                <a:latin typeface="Verdana" panose="020B0604030504040204" pitchFamily="34" charset="0"/>
              </a:rPr>
              <a:pPr/>
              <a:t>33</a:t>
            </a:fld>
            <a:endParaRPr lang="en-GB">
              <a:latin typeface="Verdana" panose="020B0604030504040204" pitchFamily="34" charset="0"/>
            </a:endParaRPr>
          </a:p>
        </p:txBody>
      </p:sp>
    </p:spTree>
    <p:extLst>
      <p:ext uri="{BB962C8B-B14F-4D97-AF65-F5344CB8AC3E}">
        <p14:creationId xmlns:p14="http://schemas.microsoft.com/office/powerpoint/2010/main" val="342184896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endParaRPr lang="en-US" dirty="0">
              <a:latin typeface="Calibri"/>
              <a:cs typeface="Calibri"/>
            </a:endParaRPr>
          </a:p>
        </p:txBody>
      </p:sp>
      <p:sp>
        <p:nvSpPr>
          <p:cNvPr id="4" name="Slide Number Placeholder 3"/>
          <p:cNvSpPr>
            <a:spLocks noGrp="1"/>
          </p:cNvSpPr>
          <p:nvPr>
            <p:ph type="sldNum" sz="quarter" idx="5"/>
          </p:nvPr>
        </p:nvSpPr>
        <p:spPr/>
        <p:txBody>
          <a:bodyPr numCol="1"/>
          <a:lstStyle/>
          <a:p>
            <a:pPr>
              <a:defRPr/>
            </a:pPr>
            <a:fld id="{0A90CA87-E2F8-44A7-AA5A-32A79168CBCB}" type="slidenum">
              <a:rPr lang="en-GB"/>
              <a:pPr>
                <a:defRPr/>
              </a:pPr>
              <a:t>36</a:t>
            </a:fld>
            <a:endParaRPr lang="en-GB"/>
          </a:p>
        </p:txBody>
      </p:sp>
    </p:spTree>
    <p:extLst>
      <p:ext uri="{BB962C8B-B14F-4D97-AF65-F5344CB8AC3E}">
        <p14:creationId xmlns:p14="http://schemas.microsoft.com/office/powerpoint/2010/main" val="179388503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numCol="1"/>
          <a:lstStyle/>
          <a:p>
            <a:r>
              <a:rPr lang="en-US"/>
              <a:t>Click to edit Master title style</a:t>
            </a:r>
            <a:endParaRPr lang="en-GB" altLang="en-GB"/>
          </a:p>
        </p:txBody>
      </p:sp>
      <p:sp>
        <p:nvSpPr>
          <p:cNvPr id="3" name="Subtitle 2"/>
          <p:cNvSpPr>
            <a:spLocks noGrp="1"/>
          </p:cNvSpPr>
          <p:nvPr>
            <p:ph type="subTitle" idx="1"/>
          </p:nvPr>
        </p:nvSpPr>
        <p:spPr>
          <a:xfrm>
            <a:off x="1369368" y="3744615"/>
            <a:ext cx="6400800" cy="1752600"/>
          </a:xfrm>
        </p:spPr>
        <p:txBody>
          <a:bodyPr numCol="1"/>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ltLang="en-GB"/>
          </a:p>
        </p:txBody>
      </p:sp>
      <p:sp>
        <p:nvSpPr>
          <p:cNvPr id="4" name="Date Placeholder 3">
            <a:extLst>
              <a:ext uri="{FF2B5EF4-FFF2-40B4-BE49-F238E27FC236}">
                <a16:creationId xmlns:a16="http://schemas.microsoft.com/office/drawing/2014/main" id="{C4947279-2A4F-5A7D-C05E-F6F498E702EB}"/>
              </a:ext>
            </a:extLst>
          </p:cNvPr>
          <p:cNvSpPr>
            <a:spLocks noGrp="1"/>
          </p:cNvSpPr>
          <p:nvPr>
            <p:ph type="dt" sz="half" idx="10"/>
          </p:nvPr>
        </p:nvSpPr>
        <p:spPr>
          <a:xfrm>
            <a:off x="395288" y="6524625"/>
            <a:ext cx="971550" cy="219075"/>
          </a:xfrm>
        </p:spPr>
        <p:txBody>
          <a:bodyPr numCol="1"/>
          <a:lstStyle>
            <a:lvl1pPr>
              <a:defRPr/>
            </a:lvl1pPr>
          </a:lstStyle>
          <a:p>
            <a:pPr>
              <a:defRPr/>
            </a:pPr>
            <a:fld id="{88229E86-9D0E-40F4-9E99-76A9F43A30A9}" type="datetime1">
              <a:rPr lang="en-GB"/>
              <a:pPr>
                <a:defRPr/>
              </a:pPr>
              <a:t>05/05/2026</a:t>
            </a:fld>
            <a:endParaRPr lang="en-GB"/>
          </a:p>
        </p:txBody>
      </p:sp>
      <p:sp>
        <p:nvSpPr>
          <p:cNvPr id="5" name="Footer Placeholder 4">
            <a:extLst>
              <a:ext uri="{FF2B5EF4-FFF2-40B4-BE49-F238E27FC236}">
                <a16:creationId xmlns:a16="http://schemas.microsoft.com/office/drawing/2014/main" id="{3F382AAB-7ABF-266F-49B6-2ED78AB867C2}"/>
              </a:ext>
            </a:extLst>
          </p:cNvPr>
          <p:cNvSpPr>
            <a:spLocks noGrp="1"/>
          </p:cNvSpPr>
          <p:nvPr>
            <p:ph type="ftr" sz="quarter" idx="11"/>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yriad Pro"/>
              </a:defRPr>
            </a:lvl1pPr>
          </a:lstStyle>
          <a:p>
            <a:pPr>
              <a:defRPr/>
            </a:pPr>
            <a:endParaRPr lang="en-GB"/>
          </a:p>
        </p:txBody>
      </p:sp>
      <p:sp>
        <p:nvSpPr>
          <p:cNvPr id="6" name="Slide Number Placeholder 5">
            <a:extLst>
              <a:ext uri="{FF2B5EF4-FFF2-40B4-BE49-F238E27FC236}">
                <a16:creationId xmlns:a16="http://schemas.microsoft.com/office/drawing/2014/main" id="{141EA5D8-82D2-87DB-6442-A335CDED4BB2}"/>
              </a:ext>
            </a:extLst>
          </p:cNvPr>
          <p:cNvSpPr>
            <a:spLocks noGrp="1"/>
          </p:cNvSpPr>
          <p:nvPr>
            <p:ph type="sldNum" sz="quarter" idx="12"/>
          </p:nvPr>
        </p:nvSpPr>
        <p:spPr/>
        <p:txBody>
          <a:bodyPr numCol="1"/>
          <a:lstStyle>
            <a:lvl1pPr>
              <a:defRPr/>
            </a:lvl1pPr>
          </a:lstStyle>
          <a:p>
            <a:pPr>
              <a:defRPr/>
            </a:pPr>
            <a:fld id="{2506E7BF-760B-4491-B073-32D4C42DFEFF}" type="slidenum">
              <a:rPr lang="en-GB"/>
              <a:pPr>
                <a:defRPr/>
              </a:pPr>
              <a:t>‹#›</a:t>
            </a:fld>
            <a:endParaRPr lang="en-GB"/>
          </a:p>
        </p:txBody>
      </p:sp>
    </p:spTree>
    <p:extLst>
      <p:ext uri="{BB962C8B-B14F-4D97-AF65-F5344CB8AC3E}">
        <p14:creationId xmlns:p14="http://schemas.microsoft.com/office/powerpoint/2010/main" val="18088675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lang="en-GB" altLang="en-GB"/>
          </a:p>
        </p:txBody>
      </p:sp>
      <p:sp>
        <p:nvSpPr>
          <p:cNvPr id="3" name="Content Placeholder 2"/>
          <p:cNvSpPr>
            <a:spLocks noGrp="1"/>
          </p:cNvSpPr>
          <p:nvPr>
            <p:ph idx="1"/>
          </p:nvPr>
        </p:nvSpPr>
        <p:spPr>
          <a:xfrm>
            <a:off x="457200" y="1600201"/>
            <a:ext cx="8229600" cy="3917032"/>
          </a:xfrm>
        </p:spPr>
        <p:txBody>
          <a:bodyPr numCol="1"/>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ltLang="en-GB"/>
          </a:p>
        </p:txBody>
      </p:sp>
      <p:sp>
        <p:nvSpPr>
          <p:cNvPr id="4" name="Date Placeholder 3">
            <a:extLst>
              <a:ext uri="{FF2B5EF4-FFF2-40B4-BE49-F238E27FC236}">
                <a16:creationId xmlns:a16="http://schemas.microsoft.com/office/drawing/2014/main" id="{33888C57-21F2-32C1-A285-35227B8279F6}"/>
              </a:ext>
            </a:extLst>
          </p:cNvPr>
          <p:cNvSpPr>
            <a:spLocks noGrp="1"/>
          </p:cNvSpPr>
          <p:nvPr>
            <p:ph type="dt" sz="half" idx="10"/>
          </p:nvPr>
        </p:nvSpPr>
        <p:spPr/>
        <p:txBody>
          <a:bodyPr numCol="1"/>
          <a:lstStyle>
            <a:lvl1pPr>
              <a:defRPr/>
            </a:lvl1pPr>
          </a:lstStyle>
          <a:p>
            <a:pPr>
              <a:defRPr/>
            </a:pPr>
            <a:fld id="{84F52BDA-7A23-4E50-B978-402EBC4DA0F4}" type="datetime1">
              <a:rPr lang="en-GB"/>
              <a:pPr>
                <a:defRPr/>
              </a:pPr>
              <a:t>05/05/2026</a:t>
            </a:fld>
            <a:endParaRPr lang="en-GB"/>
          </a:p>
        </p:txBody>
      </p:sp>
      <p:sp>
        <p:nvSpPr>
          <p:cNvPr id="5" name="Footer Placeholder 4">
            <a:extLst>
              <a:ext uri="{FF2B5EF4-FFF2-40B4-BE49-F238E27FC236}">
                <a16:creationId xmlns:a16="http://schemas.microsoft.com/office/drawing/2014/main" id="{4C483083-0DDD-E834-D031-C16C0B4A46EB}"/>
              </a:ext>
            </a:extLst>
          </p:cNvPr>
          <p:cNvSpPr>
            <a:spLocks noGrp="1"/>
          </p:cNvSpPr>
          <p:nvPr>
            <p:ph type="ftr" sz="quarter" idx="11"/>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yriad Pro"/>
              </a:defRPr>
            </a:lvl1pPr>
          </a:lstStyle>
          <a:p>
            <a:pPr>
              <a:defRPr/>
            </a:pPr>
            <a:endParaRPr lang="en-GB"/>
          </a:p>
        </p:txBody>
      </p:sp>
      <p:sp>
        <p:nvSpPr>
          <p:cNvPr id="6" name="Slide Number Placeholder 5">
            <a:extLst>
              <a:ext uri="{FF2B5EF4-FFF2-40B4-BE49-F238E27FC236}">
                <a16:creationId xmlns:a16="http://schemas.microsoft.com/office/drawing/2014/main" id="{441A5D85-2D90-35F0-9B85-E8AD0A0129DF}"/>
              </a:ext>
            </a:extLst>
          </p:cNvPr>
          <p:cNvSpPr>
            <a:spLocks noGrp="1"/>
          </p:cNvSpPr>
          <p:nvPr>
            <p:ph type="sldNum" sz="quarter" idx="12"/>
          </p:nvPr>
        </p:nvSpPr>
        <p:spPr/>
        <p:txBody>
          <a:bodyPr numCol="1"/>
          <a:lstStyle>
            <a:lvl1pPr>
              <a:defRPr/>
            </a:lvl1pPr>
          </a:lstStyle>
          <a:p>
            <a:pPr>
              <a:defRPr/>
            </a:pPr>
            <a:fld id="{6F2966EA-EC7C-4905-81A9-E0F1DA09F19F}" type="slidenum">
              <a:rPr lang="en-GB"/>
              <a:pPr>
                <a:defRPr/>
              </a:pPr>
              <a:t>‹#›</a:t>
            </a:fld>
            <a:endParaRPr lang="en-GB"/>
          </a:p>
        </p:txBody>
      </p:sp>
    </p:spTree>
    <p:extLst>
      <p:ext uri="{BB962C8B-B14F-4D97-AF65-F5344CB8AC3E}">
        <p14:creationId xmlns:p14="http://schemas.microsoft.com/office/powerpoint/2010/main" val="22659706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numCol="1" anchor="t"/>
          <a:lstStyle>
            <a:lvl1pPr algn="l">
              <a:defRPr sz="4000" b="1" cap="all"/>
            </a:lvl1pPr>
          </a:lstStyle>
          <a:p>
            <a:r>
              <a:rPr lang="en-US"/>
              <a:t>Click to edit Master title style</a:t>
            </a:r>
            <a:endParaRPr lang="en-GB" altLang="en-GB"/>
          </a:p>
        </p:txBody>
      </p:sp>
      <p:sp>
        <p:nvSpPr>
          <p:cNvPr id="3" name="Text Placeholder 2"/>
          <p:cNvSpPr>
            <a:spLocks noGrp="1"/>
          </p:cNvSpPr>
          <p:nvPr>
            <p:ph type="body" idx="1"/>
          </p:nvPr>
        </p:nvSpPr>
        <p:spPr>
          <a:xfrm>
            <a:off x="683568" y="2492896"/>
            <a:ext cx="7772400" cy="1500187"/>
          </a:xfrm>
        </p:spPr>
        <p:txBody>
          <a:bodyPr numCol="1"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32BB4A9C-B9BC-CC01-E4E1-05B6A110136C}"/>
              </a:ext>
            </a:extLst>
          </p:cNvPr>
          <p:cNvSpPr>
            <a:spLocks noGrp="1"/>
          </p:cNvSpPr>
          <p:nvPr>
            <p:ph type="dt" sz="half" idx="10"/>
          </p:nvPr>
        </p:nvSpPr>
        <p:spPr/>
        <p:txBody>
          <a:bodyPr numCol="1"/>
          <a:lstStyle>
            <a:lvl1pPr>
              <a:defRPr/>
            </a:lvl1pPr>
          </a:lstStyle>
          <a:p>
            <a:pPr>
              <a:defRPr/>
            </a:pPr>
            <a:fld id="{5FE2E6C2-DF8D-465E-B4A9-A43D2BAF07EC}" type="datetime1">
              <a:rPr lang="en-GB"/>
              <a:pPr>
                <a:defRPr/>
              </a:pPr>
              <a:t>05/05/2026</a:t>
            </a:fld>
            <a:endParaRPr lang="en-GB"/>
          </a:p>
        </p:txBody>
      </p:sp>
      <p:sp>
        <p:nvSpPr>
          <p:cNvPr id="5" name="Slide Number Placeholder 5">
            <a:extLst>
              <a:ext uri="{FF2B5EF4-FFF2-40B4-BE49-F238E27FC236}">
                <a16:creationId xmlns:a16="http://schemas.microsoft.com/office/drawing/2014/main" id="{BA290230-DDA6-1956-149E-9598740C43E7}"/>
              </a:ext>
            </a:extLst>
          </p:cNvPr>
          <p:cNvSpPr>
            <a:spLocks noGrp="1"/>
          </p:cNvSpPr>
          <p:nvPr>
            <p:ph type="sldNum" sz="quarter" idx="11"/>
          </p:nvPr>
        </p:nvSpPr>
        <p:spPr/>
        <p:txBody>
          <a:bodyPr numCol="1"/>
          <a:lstStyle>
            <a:lvl1pPr>
              <a:defRPr/>
            </a:lvl1pPr>
          </a:lstStyle>
          <a:p>
            <a:pPr>
              <a:defRPr/>
            </a:pPr>
            <a:fld id="{74EF060E-B730-4C8E-A248-0AC5420D98A8}" type="slidenum">
              <a:rPr lang="en-GB"/>
              <a:pPr>
                <a:defRPr/>
              </a:pPr>
              <a:t>‹#›</a:t>
            </a:fld>
            <a:endParaRPr lang="en-GB"/>
          </a:p>
        </p:txBody>
      </p:sp>
    </p:spTree>
    <p:extLst>
      <p:ext uri="{BB962C8B-B14F-4D97-AF65-F5344CB8AC3E}">
        <p14:creationId xmlns:p14="http://schemas.microsoft.com/office/powerpoint/2010/main" val="17255686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lang="en-GB" altLang="en-GB"/>
          </a:p>
        </p:txBody>
      </p:sp>
      <p:sp>
        <p:nvSpPr>
          <p:cNvPr id="3" name="Content Placeholder 2"/>
          <p:cNvSpPr>
            <a:spLocks noGrp="1"/>
          </p:cNvSpPr>
          <p:nvPr>
            <p:ph sz="half" idx="1"/>
          </p:nvPr>
        </p:nvSpPr>
        <p:spPr>
          <a:xfrm>
            <a:off x="457200" y="1600201"/>
            <a:ext cx="4038600" cy="3989040"/>
          </a:xfrm>
        </p:spPr>
        <p:txBody>
          <a:bodyPr numCol="1"/>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ltLang="en-GB"/>
          </a:p>
        </p:txBody>
      </p:sp>
      <p:sp>
        <p:nvSpPr>
          <p:cNvPr id="4" name="Content Placeholder 3"/>
          <p:cNvSpPr>
            <a:spLocks noGrp="1"/>
          </p:cNvSpPr>
          <p:nvPr>
            <p:ph sz="half" idx="2"/>
          </p:nvPr>
        </p:nvSpPr>
        <p:spPr>
          <a:xfrm>
            <a:off x="4648200" y="1600201"/>
            <a:ext cx="4038600" cy="3989040"/>
          </a:xfrm>
        </p:spPr>
        <p:txBody>
          <a:bodyPr numCol="1"/>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ltLang="en-GB"/>
          </a:p>
        </p:txBody>
      </p:sp>
      <p:sp>
        <p:nvSpPr>
          <p:cNvPr id="5" name="Date Placeholder 3">
            <a:extLst>
              <a:ext uri="{FF2B5EF4-FFF2-40B4-BE49-F238E27FC236}">
                <a16:creationId xmlns:a16="http://schemas.microsoft.com/office/drawing/2014/main" id="{3D5C2213-58D4-F316-6467-02C0B7FD24A8}"/>
              </a:ext>
            </a:extLst>
          </p:cNvPr>
          <p:cNvSpPr>
            <a:spLocks noGrp="1"/>
          </p:cNvSpPr>
          <p:nvPr>
            <p:ph type="dt" sz="half" idx="10"/>
          </p:nvPr>
        </p:nvSpPr>
        <p:spPr/>
        <p:txBody>
          <a:bodyPr numCol="1"/>
          <a:lstStyle>
            <a:lvl1pPr>
              <a:defRPr/>
            </a:lvl1pPr>
          </a:lstStyle>
          <a:p>
            <a:pPr>
              <a:defRPr/>
            </a:pPr>
            <a:fld id="{41364E9D-C668-4CA1-9573-8DE47DACA01B}" type="datetime1">
              <a:rPr lang="en-GB"/>
              <a:pPr>
                <a:defRPr/>
              </a:pPr>
              <a:t>05/05/2026</a:t>
            </a:fld>
            <a:endParaRPr lang="en-GB"/>
          </a:p>
        </p:txBody>
      </p:sp>
      <p:sp>
        <p:nvSpPr>
          <p:cNvPr id="6" name="Slide Number Placeholder 5">
            <a:extLst>
              <a:ext uri="{FF2B5EF4-FFF2-40B4-BE49-F238E27FC236}">
                <a16:creationId xmlns:a16="http://schemas.microsoft.com/office/drawing/2014/main" id="{EEC4D324-8062-1146-4FBA-3F24AD89F6BB}"/>
              </a:ext>
            </a:extLst>
          </p:cNvPr>
          <p:cNvSpPr>
            <a:spLocks noGrp="1"/>
          </p:cNvSpPr>
          <p:nvPr>
            <p:ph type="sldNum" sz="quarter" idx="11"/>
          </p:nvPr>
        </p:nvSpPr>
        <p:spPr/>
        <p:txBody>
          <a:bodyPr numCol="1"/>
          <a:lstStyle>
            <a:lvl1pPr>
              <a:defRPr/>
            </a:lvl1pPr>
          </a:lstStyle>
          <a:p>
            <a:pPr>
              <a:defRPr/>
            </a:pPr>
            <a:fld id="{AB82BAFC-A765-442C-B102-B54D64607048}" type="slidenum">
              <a:rPr lang="en-GB"/>
              <a:pPr>
                <a:defRPr/>
              </a:pPr>
              <a:t>‹#›</a:t>
            </a:fld>
            <a:endParaRPr lang="en-GB"/>
          </a:p>
        </p:txBody>
      </p:sp>
    </p:spTree>
    <p:extLst>
      <p:ext uri="{BB962C8B-B14F-4D97-AF65-F5344CB8AC3E}">
        <p14:creationId xmlns:p14="http://schemas.microsoft.com/office/powerpoint/2010/main" val="7696204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lvl1pPr>
              <a:defRPr/>
            </a:lvl1pPr>
          </a:lstStyle>
          <a:p>
            <a:r>
              <a:rPr lang="en-US"/>
              <a:t>Click to edit Master title style</a:t>
            </a:r>
            <a:endParaRPr lang="en-GB" altLang="en-GB"/>
          </a:p>
        </p:txBody>
      </p:sp>
      <p:sp>
        <p:nvSpPr>
          <p:cNvPr id="3" name="Text Placeholder 2"/>
          <p:cNvSpPr>
            <a:spLocks noGrp="1"/>
          </p:cNvSpPr>
          <p:nvPr>
            <p:ph type="body" idx="1"/>
          </p:nvPr>
        </p:nvSpPr>
        <p:spPr>
          <a:xfrm>
            <a:off x="457200" y="1535113"/>
            <a:ext cx="4040188" cy="639762"/>
          </a:xfrm>
        </p:spPr>
        <p:txBody>
          <a:bodyPr numCol="1"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numCol="1"/>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ltLang="en-GB"/>
          </a:p>
        </p:txBody>
      </p:sp>
      <p:sp>
        <p:nvSpPr>
          <p:cNvPr id="5" name="Text Placeholder 4"/>
          <p:cNvSpPr>
            <a:spLocks noGrp="1"/>
          </p:cNvSpPr>
          <p:nvPr>
            <p:ph type="body" sz="quarter" idx="3"/>
          </p:nvPr>
        </p:nvSpPr>
        <p:spPr>
          <a:xfrm>
            <a:off x="4645025" y="1535113"/>
            <a:ext cx="4041775" cy="639762"/>
          </a:xfrm>
        </p:spPr>
        <p:txBody>
          <a:bodyPr numCol="1"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numCol="1"/>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ltLang="en-GB"/>
          </a:p>
        </p:txBody>
      </p:sp>
      <p:sp>
        <p:nvSpPr>
          <p:cNvPr id="7" name="Date Placeholder 3">
            <a:extLst>
              <a:ext uri="{FF2B5EF4-FFF2-40B4-BE49-F238E27FC236}">
                <a16:creationId xmlns:a16="http://schemas.microsoft.com/office/drawing/2014/main" id="{4BBCB31D-22EF-BE1D-5978-E0D30E42B862}"/>
              </a:ext>
            </a:extLst>
          </p:cNvPr>
          <p:cNvSpPr>
            <a:spLocks noGrp="1"/>
          </p:cNvSpPr>
          <p:nvPr>
            <p:ph type="dt" sz="half" idx="10"/>
          </p:nvPr>
        </p:nvSpPr>
        <p:spPr/>
        <p:txBody>
          <a:bodyPr numCol="1"/>
          <a:lstStyle>
            <a:lvl1pPr>
              <a:defRPr/>
            </a:lvl1pPr>
          </a:lstStyle>
          <a:p>
            <a:pPr>
              <a:defRPr/>
            </a:pPr>
            <a:fld id="{DA2B2083-3ED7-4366-9C4C-089EF3F13073}" type="datetime1">
              <a:rPr lang="en-GB"/>
              <a:pPr>
                <a:defRPr/>
              </a:pPr>
              <a:t>05/05/2026</a:t>
            </a:fld>
            <a:endParaRPr lang="en-GB"/>
          </a:p>
        </p:txBody>
      </p:sp>
      <p:sp>
        <p:nvSpPr>
          <p:cNvPr id="8" name="Slide Number Placeholder 5">
            <a:extLst>
              <a:ext uri="{FF2B5EF4-FFF2-40B4-BE49-F238E27FC236}">
                <a16:creationId xmlns:a16="http://schemas.microsoft.com/office/drawing/2014/main" id="{4010032B-85E5-0359-A4D0-5A2CBC517821}"/>
              </a:ext>
            </a:extLst>
          </p:cNvPr>
          <p:cNvSpPr>
            <a:spLocks noGrp="1"/>
          </p:cNvSpPr>
          <p:nvPr>
            <p:ph type="sldNum" sz="quarter" idx="11"/>
          </p:nvPr>
        </p:nvSpPr>
        <p:spPr/>
        <p:txBody>
          <a:bodyPr numCol="1"/>
          <a:lstStyle>
            <a:lvl1pPr>
              <a:defRPr/>
            </a:lvl1pPr>
          </a:lstStyle>
          <a:p>
            <a:pPr>
              <a:defRPr/>
            </a:pPr>
            <a:fld id="{33451BB1-045A-4FA9-B30C-F18C3944B8AA}" type="slidenum">
              <a:rPr lang="en-GB"/>
              <a:pPr>
                <a:defRPr/>
              </a:pPr>
              <a:t>‹#›</a:t>
            </a:fld>
            <a:endParaRPr lang="en-GB"/>
          </a:p>
        </p:txBody>
      </p:sp>
    </p:spTree>
    <p:extLst>
      <p:ext uri="{BB962C8B-B14F-4D97-AF65-F5344CB8AC3E}">
        <p14:creationId xmlns:p14="http://schemas.microsoft.com/office/powerpoint/2010/main" val="8224799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lang="en-GB" altLang="en-GB"/>
          </a:p>
        </p:txBody>
      </p:sp>
      <p:sp>
        <p:nvSpPr>
          <p:cNvPr id="3" name="Date Placeholder 3">
            <a:extLst>
              <a:ext uri="{FF2B5EF4-FFF2-40B4-BE49-F238E27FC236}">
                <a16:creationId xmlns:a16="http://schemas.microsoft.com/office/drawing/2014/main" id="{8F96A579-CD1C-2930-F42C-F636E8B927AD}"/>
              </a:ext>
            </a:extLst>
          </p:cNvPr>
          <p:cNvSpPr>
            <a:spLocks noGrp="1"/>
          </p:cNvSpPr>
          <p:nvPr>
            <p:ph type="dt" sz="half" idx="10"/>
          </p:nvPr>
        </p:nvSpPr>
        <p:spPr/>
        <p:txBody>
          <a:bodyPr numCol="1"/>
          <a:lstStyle>
            <a:lvl1pPr>
              <a:defRPr/>
            </a:lvl1pPr>
          </a:lstStyle>
          <a:p>
            <a:pPr>
              <a:defRPr/>
            </a:pPr>
            <a:fld id="{9E417F9A-AD00-46C1-B5B5-1BC1E8DFE173}" type="datetime1">
              <a:rPr lang="en-GB"/>
              <a:pPr>
                <a:defRPr/>
              </a:pPr>
              <a:t>05/05/2026</a:t>
            </a:fld>
            <a:endParaRPr lang="en-GB"/>
          </a:p>
        </p:txBody>
      </p:sp>
      <p:sp>
        <p:nvSpPr>
          <p:cNvPr id="4" name="Slide Number Placeholder 5">
            <a:extLst>
              <a:ext uri="{FF2B5EF4-FFF2-40B4-BE49-F238E27FC236}">
                <a16:creationId xmlns:a16="http://schemas.microsoft.com/office/drawing/2014/main" id="{18AC5726-F3C4-DF28-DF83-12F55A13E2B0}"/>
              </a:ext>
            </a:extLst>
          </p:cNvPr>
          <p:cNvSpPr>
            <a:spLocks noGrp="1"/>
          </p:cNvSpPr>
          <p:nvPr>
            <p:ph type="sldNum" sz="quarter" idx="11"/>
          </p:nvPr>
        </p:nvSpPr>
        <p:spPr/>
        <p:txBody>
          <a:bodyPr numCol="1"/>
          <a:lstStyle>
            <a:lvl1pPr>
              <a:defRPr/>
            </a:lvl1pPr>
          </a:lstStyle>
          <a:p>
            <a:pPr>
              <a:defRPr/>
            </a:pPr>
            <a:fld id="{DAC28036-11D9-485C-8BB0-E2614EAC7972}" type="slidenum">
              <a:rPr lang="en-GB"/>
              <a:pPr>
                <a:defRPr/>
              </a:pPr>
              <a:t>‹#›</a:t>
            </a:fld>
            <a:endParaRPr lang="en-GB"/>
          </a:p>
        </p:txBody>
      </p:sp>
    </p:spTree>
    <p:extLst>
      <p:ext uri="{BB962C8B-B14F-4D97-AF65-F5344CB8AC3E}">
        <p14:creationId xmlns:p14="http://schemas.microsoft.com/office/powerpoint/2010/main" val="3736340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6B1094FE-68D2-C65D-2F20-A5DEFF2A12B4}"/>
              </a:ext>
            </a:extLst>
          </p:cNvPr>
          <p:cNvSpPr>
            <a:spLocks noGrp="1"/>
          </p:cNvSpPr>
          <p:nvPr>
            <p:ph type="dt" sz="half" idx="10"/>
          </p:nvPr>
        </p:nvSpPr>
        <p:spPr/>
        <p:txBody>
          <a:bodyPr numCol="1"/>
          <a:lstStyle>
            <a:lvl1pPr>
              <a:defRPr/>
            </a:lvl1pPr>
          </a:lstStyle>
          <a:p>
            <a:pPr>
              <a:defRPr/>
            </a:pPr>
            <a:fld id="{6067F7EC-9120-4959-8031-0C42E9506682}" type="datetime1">
              <a:rPr lang="en-GB"/>
              <a:pPr>
                <a:defRPr/>
              </a:pPr>
              <a:t>05/05/2026</a:t>
            </a:fld>
            <a:endParaRPr lang="en-GB"/>
          </a:p>
        </p:txBody>
      </p:sp>
      <p:sp>
        <p:nvSpPr>
          <p:cNvPr id="3" name="Slide Number Placeholder 5">
            <a:extLst>
              <a:ext uri="{FF2B5EF4-FFF2-40B4-BE49-F238E27FC236}">
                <a16:creationId xmlns:a16="http://schemas.microsoft.com/office/drawing/2014/main" id="{7E99A06E-277E-373B-25E5-69DD4D8756FF}"/>
              </a:ext>
            </a:extLst>
          </p:cNvPr>
          <p:cNvSpPr>
            <a:spLocks noGrp="1"/>
          </p:cNvSpPr>
          <p:nvPr>
            <p:ph type="sldNum" sz="quarter" idx="11"/>
          </p:nvPr>
        </p:nvSpPr>
        <p:spPr/>
        <p:txBody>
          <a:bodyPr numCol="1"/>
          <a:lstStyle>
            <a:lvl1pPr>
              <a:defRPr/>
            </a:lvl1pPr>
          </a:lstStyle>
          <a:p>
            <a:pPr>
              <a:defRPr/>
            </a:pPr>
            <a:fld id="{469EA9A1-8FE4-4B9E-B2E2-F609117FD895}" type="slidenum">
              <a:rPr lang="en-GB"/>
              <a:pPr>
                <a:defRPr/>
              </a:pPr>
              <a:t>‹#›</a:t>
            </a:fld>
            <a:endParaRPr lang="en-GB"/>
          </a:p>
        </p:txBody>
      </p:sp>
    </p:spTree>
    <p:extLst>
      <p:ext uri="{BB962C8B-B14F-4D97-AF65-F5344CB8AC3E}">
        <p14:creationId xmlns:p14="http://schemas.microsoft.com/office/powerpoint/2010/main" val="19536615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numCol="1" anchor="b"/>
          <a:lstStyle>
            <a:lvl1pPr algn="l">
              <a:defRPr sz="2000" b="1"/>
            </a:lvl1pPr>
          </a:lstStyle>
          <a:p>
            <a:r>
              <a:rPr lang="en-US"/>
              <a:t>Click to edit Master title style</a:t>
            </a:r>
            <a:endParaRPr lang="en-GB" altLang="en-GB"/>
          </a:p>
        </p:txBody>
      </p:sp>
      <p:sp>
        <p:nvSpPr>
          <p:cNvPr id="3" name="Content Placeholder 2"/>
          <p:cNvSpPr>
            <a:spLocks noGrp="1"/>
          </p:cNvSpPr>
          <p:nvPr>
            <p:ph idx="1"/>
          </p:nvPr>
        </p:nvSpPr>
        <p:spPr>
          <a:xfrm>
            <a:off x="3575050" y="273050"/>
            <a:ext cx="5111750" cy="5172173"/>
          </a:xfrm>
        </p:spPr>
        <p:txBody>
          <a:bodyPr numCol="1"/>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ltLang="en-GB"/>
          </a:p>
        </p:txBody>
      </p:sp>
      <p:sp>
        <p:nvSpPr>
          <p:cNvPr id="4" name="Text Placeholder 3"/>
          <p:cNvSpPr>
            <a:spLocks noGrp="1"/>
          </p:cNvSpPr>
          <p:nvPr>
            <p:ph type="body" sz="half" idx="2"/>
          </p:nvPr>
        </p:nvSpPr>
        <p:spPr>
          <a:xfrm>
            <a:off x="457200" y="1435100"/>
            <a:ext cx="3008313" cy="4029891"/>
          </a:xfrm>
        </p:spPr>
        <p:txBody>
          <a:bodyPr numCol="1"/>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90149E4-8EC0-3FA2-3829-AE9CD0596073}"/>
              </a:ext>
            </a:extLst>
          </p:cNvPr>
          <p:cNvSpPr>
            <a:spLocks noGrp="1"/>
          </p:cNvSpPr>
          <p:nvPr>
            <p:ph type="dt" sz="half" idx="10"/>
          </p:nvPr>
        </p:nvSpPr>
        <p:spPr/>
        <p:txBody>
          <a:bodyPr numCol="1"/>
          <a:lstStyle>
            <a:lvl1pPr>
              <a:defRPr/>
            </a:lvl1pPr>
          </a:lstStyle>
          <a:p>
            <a:pPr>
              <a:defRPr/>
            </a:pPr>
            <a:fld id="{C6BE0A2C-3A30-4190-A00B-3DA8F36811A2}" type="datetime1">
              <a:rPr lang="en-GB"/>
              <a:pPr>
                <a:defRPr/>
              </a:pPr>
              <a:t>05/05/2026</a:t>
            </a:fld>
            <a:endParaRPr lang="en-GB"/>
          </a:p>
        </p:txBody>
      </p:sp>
      <p:sp>
        <p:nvSpPr>
          <p:cNvPr id="6" name="Slide Number Placeholder 5">
            <a:extLst>
              <a:ext uri="{FF2B5EF4-FFF2-40B4-BE49-F238E27FC236}">
                <a16:creationId xmlns:a16="http://schemas.microsoft.com/office/drawing/2014/main" id="{E61396AA-7EE2-1784-90B4-CF7568C0550C}"/>
              </a:ext>
            </a:extLst>
          </p:cNvPr>
          <p:cNvSpPr>
            <a:spLocks noGrp="1"/>
          </p:cNvSpPr>
          <p:nvPr>
            <p:ph type="sldNum" sz="quarter" idx="11"/>
          </p:nvPr>
        </p:nvSpPr>
        <p:spPr/>
        <p:txBody>
          <a:bodyPr numCol="1"/>
          <a:lstStyle>
            <a:lvl1pPr>
              <a:defRPr/>
            </a:lvl1pPr>
          </a:lstStyle>
          <a:p>
            <a:pPr>
              <a:defRPr/>
            </a:pPr>
            <a:fld id="{9A37EE27-CB94-42E3-B353-8F5B3A3140D2}" type="slidenum">
              <a:rPr lang="en-GB"/>
              <a:pPr>
                <a:defRPr/>
              </a:pPr>
              <a:t>‹#›</a:t>
            </a:fld>
            <a:endParaRPr lang="en-GB"/>
          </a:p>
        </p:txBody>
      </p:sp>
    </p:spTree>
    <p:extLst>
      <p:ext uri="{BB962C8B-B14F-4D97-AF65-F5344CB8AC3E}">
        <p14:creationId xmlns:p14="http://schemas.microsoft.com/office/powerpoint/2010/main" val="28296709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numCol="1" anchor="b"/>
          <a:lstStyle>
            <a:lvl1pPr algn="l">
              <a:defRPr sz="2000" b="1"/>
            </a:lvl1pPr>
          </a:lstStyle>
          <a:p>
            <a:r>
              <a:rPr lang="en-US"/>
              <a:t>Click to edit Master title style</a:t>
            </a:r>
            <a:endParaRPr lang="en-GB" altLang="en-GB" dirty="0"/>
          </a:p>
        </p:txBody>
      </p:sp>
      <p:sp>
        <p:nvSpPr>
          <p:cNvPr id="3" name="Picture Placeholder 2"/>
          <p:cNvSpPr>
            <a:spLocks noGrp="1"/>
          </p:cNvSpPr>
          <p:nvPr>
            <p:ph type="pic" idx="1"/>
          </p:nvPr>
        </p:nvSpPr>
        <p:spPr>
          <a:xfrm>
            <a:off x="1792288" y="612775"/>
            <a:ext cx="5486400" cy="3824337"/>
          </a:xfrm>
        </p:spPr>
        <p:txBody>
          <a:bodyPr numCol="1"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altLang="en-GB" noProof="0" dirty="0"/>
          </a:p>
        </p:txBody>
      </p:sp>
      <p:sp>
        <p:nvSpPr>
          <p:cNvPr id="4" name="Text Placeholder 3"/>
          <p:cNvSpPr>
            <a:spLocks noGrp="1"/>
          </p:cNvSpPr>
          <p:nvPr>
            <p:ph type="body" sz="half" idx="2"/>
          </p:nvPr>
        </p:nvSpPr>
        <p:spPr>
          <a:xfrm>
            <a:off x="1792288" y="5157192"/>
            <a:ext cx="5486400" cy="432048"/>
          </a:xfrm>
        </p:spPr>
        <p:txBody>
          <a:bodyPr numCol="1"/>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3B9F0D30-BF74-595A-056E-245157E54B19}"/>
              </a:ext>
            </a:extLst>
          </p:cNvPr>
          <p:cNvSpPr>
            <a:spLocks noGrp="1"/>
          </p:cNvSpPr>
          <p:nvPr>
            <p:ph type="dt" sz="half" idx="10"/>
          </p:nvPr>
        </p:nvSpPr>
        <p:spPr/>
        <p:txBody>
          <a:bodyPr numCol="1"/>
          <a:lstStyle>
            <a:lvl1pPr>
              <a:defRPr/>
            </a:lvl1pPr>
          </a:lstStyle>
          <a:p>
            <a:pPr>
              <a:defRPr/>
            </a:pPr>
            <a:fld id="{F2A7B18A-D2C5-49DF-8105-4271E36E8190}" type="datetime1">
              <a:rPr lang="en-GB"/>
              <a:pPr>
                <a:defRPr/>
              </a:pPr>
              <a:t>05/05/2026</a:t>
            </a:fld>
            <a:endParaRPr lang="en-GB"/>
          </a:p>
        </p:txBody>
      </p:sp>
      <p:sp>
        <p:nvSpPr>
          <p:cNvPr id="6" name="Slide Number Placeholder 5">
            <a:extLst>
              <a:ext uri="{FF2B5EF4-FFF2-40B4-BE49-F238E27FC236}">
                <a16:creationId xmlns:a16="http://schemas.microsoft.com/office/drawing/2014/main" id="{4822F0B1-CE37-BC6B-D105-C63692B97A2C}"/>
              </a:ext>
            </a:extLst>
          </p:cNvPr>
          <p:cNvSpPr>
            <a:spLocks noGrp="1"/>
          </p:cNvSpPr>
          <p:nvPr>
            <p:ph type="sldNum" sz="quarter" idx="11"/>
          </p:nvPr>
        </p:nvSpPr>
        <p:spPr/>
        <p:txBody>
          <a:bodyPr numCol="1"/>
          <a:lstStyle>
            <a:lvl1pPr>
              <a:defRPr/>
            </a:lvl1pPr>
          </a:lstStyle>
          <a:p>
            <a:pPr>
              <a:defRPr/>
            </a:pPr>
            <a:fld id="{A0DFE6D0-BFFE-438E-B4E8-ADABE99C23ED}" type="slidenum">
              <a:rPr lang="en-GB"/>
              <a:pPr>
                <a:defRPr/>
              </a:pPr>
              <a:t>‹#›</a:t>
            </a:fld>
            <a:endParaRPr lang="en-GB"/>
          </a:p>
        </p:txBody>
      </p:sp>
    </p:spTree>
    <p:extLst>
      <p:ext uri="{BB962C8B-B14F-4D97-AF65-F5344CB8AC3E}">
        <p14:creationId xmlns:p14="http://schemas.microsoft.com/office/powerpoint/2010/main" val="34012485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lang="en-GB" altLang="en-GB"/>
          </a:p>
        </p:txBody>
      </p:sp>
      <p:sp>
        <p:nvSpPr>
          <p:cNvPr id="3" name="Vertical Text Placeholder 2"/>
          <p:cNvSpPr>
            <a:spLocks noGrp="1"/>
          </p:cNvSpPr>
          <p:nvPr>
            <p:ph type="body" orient="vert" idx="1"/>
          </p:nvPr>
        </p:nvSpPr>
        <p:spPr/>
        <p:txBody>
          <a:bodyPr vert="eaVert" numCol="1"/>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ltLang="en-GB"/>
          </a:p>
        </p:txBody>
      </p:sp>
      <p:sp>
        <p:nvSpPr>
          <p:cNvPr id="4" name="Date Placeholder 3">
            <a:extLst>
              <a:ext uri="{FF2B5EF4-FFF2-40B4-BE49-F238E27FC236}">
                <a16:creationId xmlns:a16="http://schemas.microsoft.com/office/drawing/2014/main" id="{BD1D0EDF-60EE-7DFE-61FA-428E439AA50B}"/>
              </a:ext>
            </a:extLst>
          </p:cNvPr>
          <p:cNvSpPr>
            <a:spLocks noGrp="1"/>
          </p:cNvSpPr>
          <p:nvPr>
            <p:ph type="dt" sz="half" idx="10"/>
          </p:nvPr>
        </p:nvSpPr>
        <p:spPr/>
        <p:txBody>
          <a:bodyPr numCol="1"/>
          <a:lstStyle>
            <a:lvl1pPr>
              <a:defRPr/>
            </a:lvl1pPr>
          </a:lstStyle>
          <a:p>
            <a:pPr>
              <a:defRPr/>
            </a:pPr>
            <a:fld id="{5E5DE4A2-EF18-4718-A7F0-2A371018D1CE}" type="datetime1">
              <a:rPr lang="en-GB"/>
              <a:pPr>
                <a:defRPr/>
              </a:pPr>
              <a:t>05/05/2026</a:t>
            </a:fld>
            <a:endParaRPr lang="en-GB"/>
          </a:p>
        </p:txBody>
      </p:sp>
      <p:sp>
        <p:nvSpPr>
          <p:cNvPr id="5" name="Slide Number Placeholder 5">
            <a:extLst>
              <a:ext uri="{FF2B5EF4-FFF2-40B4-BE49-F238E27FC236}">
                <a16:creationId xmlns:a16="http://schemas.microsoft.com/office/drawing/2014/main" id="{19CD4C7B-1BA6-8C2E-2E93-E47C18C2A0AF}"/>
              </a:ext>
            </a:extLst>
          </p:cNvPr>
          <p:cNvSpPr>
            <a:spLocks noGrp="1"/>
          </p:cNvSpPr>
          <p:nvPr>
            <p:ph type="sldNum" sz="quarter" idx="11"/>
          </p:nvPr>
        </p:nvSpPr>
        <p:spPr/>
        <p:txBody>
          <a:bodyPr numCol="1"/>
          <a:lstStyle>
            <a:lvl1pPr>
              <a:defRPr/>
            </a:lvl1pPr>
          </a:lstStyle>
          <a:p>
            <a:pPr>
              <a:defRPr/>
            </a:pPr>
            <a:fld id="{6484AB11-252A-49B1-AE29-6AFD955D5358}" type="slidenum">
              <a:rPr lang="en-GB"/>
              <a:pPr>
                <a:defRPr/>
              </a:pPr>
              <a:t>‹#›</a:t>
            </a:fld>
            <a:endParaRPr lang="en-GB"/>
          </a:p>
        </p:txBody>
      </p:sp>
    </p:spTree>
    <p:extLst>
      <p:ext uri="{BB962C8B-B14F-4D97-AF65-F5344CB8AC3E}">
        <p14:creationId xmlns:p14="http://schemas.microsoft.com/office/powerpoint/2010/main" val="17342761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numCol="1"/>
          <a:lstStyle/>
          <a:p>
            <a:r>
              <a:rPr lang="en-US"/>
              <a:t>Click to edit Master title style</a:t>
            </a:r>
            <a:endParaRPr lang="en-GB" altLang="en-GB"/>
          </a:p>
        </p:txBody>
      </p:sp>
      <p:sp>
        <p:nvSpPr>
          <p:cNvPr id="3" name="Vertical Text Placeholder 2"/>
          <p:cNvSpPr>
            <a:spLocks noGrp="1"/>
          </p:cNvSpPr>
          <p:nvPr>
            <p:ph type="body" orient="vert" idx="1"/>
          </p:nvPr>
        </p:nvSpPr>
        <p:spPr>
          <a:xfrm>
            <a:off x="457200" y="274639"/>
            <a:ext cx="6019800" cy="5242594"/>
          </a:xfrm>
        </p:spPr>
        <p:txBody>
          <a:bodyPr vert="eaVert" numCol="1"/>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ltLang="en-GB"/>
          </a:p>
        </p:txBody>
      </p:sp>
      <p:sp>
        <p:nvSpPr>
          <p:cNvPr id="4" name="Date Placeholder 3">
            <a:extLst>
              <a:ext uri="{FF2B5EF4-FFF2-40B4-BE49-F238E27FC236}">
                <a16:creationId xmlns:a16="http://schemas.microsoft.com/office/drawing/2014/main" id="{B90684CA-9FDE-3A1B-93BE-069917329E53}"/>
              </a:ext>
            </a:extLst>
          </p:cNvPr>
          <p:cNvSpPr>
            <a:spLocks noGrp="1"/>
          </p:cNvSpPr>
          <p:nvPr>
            <p:ph type="dt" sz="half" idx="10"/>
          </p:nvPr>
        </p:nvSpPr>
        <p:spPr/>
        <p:txBody>
          <a:bodyPr numCol="1"/>
          <a:lstStyle>
            <a:lvl1pPr>
              <a:defRPr/>
            </a:lvl1pPr>
          </a:lstStyle>
          <a:p>
            <a:pPr>
              <a:defRPr/>
            </a:pPr>
            <a:fld id="{27922484-9123-4382-B045-F2C3014838AC}" type="datetime1">
              <a:rPr lang="en-GB"/>
              <a:pPr>
                <a:defRPr/>
              </a:pPr>
              <a:t>05/05/2026</a:t>
            </a:fld>
            <a:endParaRPr lang="en-GB"/>
          </a:p>
        </p:txBody>
      </p:sp>
      <p:sp>
        <p:nvSpPr>
          <p:cNvPr id="5" name="Slide Number Placeholder 5">
            <a:extLst>
              <a:ext uri="{FF2B5EF4-FFF2-40B4-BE49-F238E27FC236}">
                <a16:creationId xmlns:a16="http://schemas.microsoft.com/office/drawing/2014/main" id="{6EE9669A-3437-4461-9697-4554CD3104F3}"/>
              </a:ext>
            </a:extLst>
          </p:cNvPr>
          <p:cNvSpPr>
            <a:spLocks noGrp="1"/>
          </p:cNvSpPr>
          <p:nvPr>
            <p:ph type="sldNum" sz="quarter" idx="11"/>
          </p:nvPr>
        </p:nvSpPr>
        <p:spPr/>
        <p:txBody>
          <a:bodyPr numCol="1"/>
          <a:lstStyle>
            <a:lvl1pPr>
              <a:defRPr/>
            </a:lvl1pPr>
          </a:lstStyle>
          <a:p>
            <a:pPr>
              <a:defRPr/>
            </a:pPr>
            <a:fld id="{A88132C3-C249-4F92-BB89-B2CDC0A275D4}" type="slidenum">
              <a:rPr lang="en-GB"/>
              <a:pPr>
                <a:defRPr/>
              </a:pPr>
              <a:t>‹#›</a:t>
            </a:fld>
            <a:endParaRPr lang="en-GB"/>
          </a:p>
        </p:txBody>
      </p:sp>
    </p:spTree>
    <p:extLst>
      <p:ext uri="{BB962C8B-B14F-4D97-AF65-F5344CB8AC3E}">
        <p14:creationId xmlns:p14="http://schemas.microsoft.com/office/powerpoint/2010/main" val="23446516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642DA17E-8F5B-4EBE-B357-833910B0407D}"/>
              </a:ext>
            </a:extLst>
          </p:cNvPr>
          <p:cNvSpPr>
            <a:spLocks noGrp="1"/>
          </p:cNvSpPr>
          <p:nvPr>
            <p:ph type="title"/>
          </p:nvPr>
        </p:nvSpPr>
        <p:spPr>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1027" name="Text Placeholder 2">
            <a:extLst>
              <a:ext uri="{FF2B5EF4-FFF2-40B4-BE49-F238E27FC236}">
                <a16:creationId xmlns:a16="http://schemas.microsoft.com/office/drawing/2014/main" id="{F9FD0882-ACDC-4204-BDD4-3CF134E8123A}"/>
              </a:ext>
            </a:extLst>
          </p:cNvPr>
          <p:cNvSpPr>
            <a:spLocks noGrp="1"/>
          </p:cNvSpPr>
          <p:nvPr>
            <p:ph type="body" idx="1"/>
          </p:nvPr>
        </p:nvSpPr>
        <p:spPr>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B1EAC0-7348-435A-4DE6-A157BA2BBB60}"/>
              </a:ext>
            </a:extLst>
          </p:cNvPr>
          <p:cNvSpPr>
            <a:spLocks noGrp="1"/>
          </p:cNvSpPr>
          <p:nvPr>
            <p:ph type="dt" sz="half" idx="2"/>
          </p:nvPr>
        </p:nvSpPr>
        <p:spPr>
          <a:xfrm>
            <a:off x="250825"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000">
                <a:solidFill>
                  <a:srgbClr val="898989"/>
                </a:solidFill>
                <a:latin typeface="Myriad Pro"/>
              </a:defRPr>
            </a:lvl1pPr>
          </a:lstStyle>
          <a:p>
            <a:pPr>
              <a:defRPr/>
            </a:pPr>
            <a:fld id="{3D668FFD-3ED3-4254-8239-302FBB06EED6}" type="datetime1">
              <a:rPr lang="en-GB"/>
              <a:pPr>
                <a:defRPr/>
              </a:pPr>
              <a:t>05/05/2026</a:t>
            </a:fld>
            <a:endParaRPr lang="en-GB"/>
          </a:p>
        </p:txBody>
      </p:sp>
      <p:sp>
        <p:nvSpPr>
          <p:cNvPr id="6" name="Slide Number Placeholder 5">
            <a:extLst>
              <a:ext uri="{FF2B5EF4-FFF2-40B4-BE49-F238E27FC236}">
                <a16:creationId xmlns:a16="http://schemas.microsoft.com/office/drawing/2014/main" id="{FDD75BF9-F189-850B-19A8-5303D9830826}"/>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57B1CCB6-B3E4-48A9-A2E5-B582E8811DA4}"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mailto:BirminghamITServicedesk@uwtsd.ac.uk"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mailto:infoskills@uwtsd.ac.uk" TargetMode="External"/><Relationship Id="rId5" Type="http://schemas.openxmlformats.org/officeDocument/2006/relationships/hyperlink" Target="mailto:wellbeingsupport@uwtsd.ac.uk" TargetMode="External"/><Relationship Id="rId4" Type="http://schemas.openxmlformats.org/officeDocument/2006/relationships/hyperlink" Target="mailto:BirminghamStudentengagement@uwtsd.ac.uk" TargetMode="External"/></Relationships>
</file>

<file path=ppt/slides/_rels/slide7.xml.rels><?xml version="1.0" encoding="UTF-8" standalone="yes"?>
<Relationships xmlns="http://schemas.openxmlformats.org/package/2006/relationships"><Relationship Id="rId2" Type="http://schemas.openxmlformats.org/officeDocument/2006/relationships/hyperlink" Target="mailto:disability.birmingham@uwtsd.ac.uk"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hyperlink" Target="https://www.kingsfund.org.uk/publications/integrated-care-systems-explained" TargetMode="External"/><Relationship Id="rId2" Type="http://schemas.openxmlformats.org/officeDocument/2006/relationships/image" Target="../media/image10.png"/><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5.xml"/><Relationship Id="rId4" Type="http://schemas.openxmlformats.org/officeDocument/2006/relationships/hyperlink" Target="https://www.cqc.org.uk/publications/major-report/state-care/2024-2025" TargetMode="External"/></Relationships>
</file>

<file path=ppt/slides/_rels/slide2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hyperlink" Target="https://youtu.be/tAtKHh056wg"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hyperlink" Target="https://youtu.be/7hfUv01trlk" TargetMode="External"/><Relationship Id="rId5" Type="http://schemas.openxmlformats.org/officeDocument/2006/relationships/hyperlink" Target="https://youtu.be/v-ZvxiwisRs" TargetMode="External"/><Relationship Id="rId4" Type="http://schemas.openxmlformats.org/officeDocument/2006/relationships/hyperlink" Target="https://youtu.be/xKLIvG15msA"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17.jpeg"/><Relationship Id="rId4" Type="http://schemas.openxmlformats.org/officeDocument/2006/relationships/image" Target="../media/image16.jpeg"/></Relationships>
</file>

<file path=ppt/slides/_rels/slide28.xml.rels><?xml version="1.0" encoding="UTF-8" standalone="yes"?>
<Relationships xmlns="http://schemas.openxmlformats.org/package/2006/relationships"><Relationship Id="rId3" Type="http://schemas.openxmlformats.org/officeDocument/2006/relationships/hyperlink" Target="https://www.youtube.com/watch?v=P4STjRX24Pg"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www.bbc.co.uk/news/uk-england-bristol-20078999" TargetMode="Externa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academic.oup.com/ageing/article/47/2/185/4157314"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37.xml.rels><?xml version="1.0" encoding="UTF-8" standalone="yes"?>
<Relationships xmlns="http://schemas.openxmlformats.org/package/2006/relationships"><Relationship Id="rId3" Type="http://schemas.openxmlformats.org/officeDocument/2006/relationships/hyperlink" Target="https://www.kingsfund.org.uk/publications/providing-integrated-care-older-people-complex-needs" TargetMode="External"/><Relationship Id="rId2" Type="http://schemas.openxmlformats.org/officeDocument/2006/relationships/hyperlink" Target="https://www.gov.uk/government/publications/national-framework-for-nhs-continuing-healthcare-and-nhs-funded-nursing-care" TargetMode="External"/><Relationship Id="rId1" Type="http://schemas.openxmlformats.org/officeDocument/2006/relationships/slideLayout" Target="../slideLayouts/slideLayout2.xml"/><Relationship Id="rId5" Type="http://schemas.openxmlformats.org/officeDocument/2006/relationships/hyperlink" Target="http://dera.ioe.ac.uk/8646/1/12_03_09_children.pdf" TargetMode="External"/><Relationship Id="rId4" Type="http://schemas.openxmlformats.org/officeDocument/2006/relationships/hyperlink" Target="http://www.kingsfund.org.uk/sites/files/kf/field/field_publication_file/integrated-care-in-northern-ireland-scotland-and-wales-kingsfund-jul13.pdf"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https://www.kingsfund.org.uk/publications/integrated-care-northern-ireland-scotland-and-wales" TargetMode="External"/><Relationship Id="rId2" Type="http://schemas.openxmlformats.org/officeDocument/2006/relationships/hyperlink" Target="https://www.euro.centre.org/publications/detail/297"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cdn.who.int/media/docs/default-source/patient-safety/psf/apps/defining_partnerships-apps.pdf?sfvrsn=14d14805_11#:~:text=Partnership%20encompasses%20mutual%20influence%2C%20with,mutual%20accountability%2C%20and%20transparency.%E2%80%9D" TargetMode="External"/><Relationship Id="rId2" Type="http://schemas.openxmlformats.org/officeDocument/2006/relationships/hyperlink" Target="http://www.kingsfund.org.uk/sites/files/kf/field/field_publication_file/integrated-care-in-northern-ireland-scotland-and-wales-kingsfund-jul13.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64EE4574-35AE-C953-36B0-E59920CBEA84}"/>
              </a:ext>
            </a:extLst>
          </p:cNvPr>
          <p:cNvSpPr>
            <a:spLocks noGrp="1"/>
          </p:cNvSpPr>
          <p:nvPr>
            <p:ph type="ctrTitle"/>
          </p:nvPr>
        </p:nvSpPr>
        <p:spPr>
          <a:xfrm>
            <a:off x="896465" y="1995048"/>
            <a:ext cx="7354110" cy="1208729"/>
          </a:xfrm>
        </p:spPr>
        <p:txBody>
          <a:bodyPr numCol="1"/>
          <a:lstStyle/>
          <a:p>
            <a:pPr eaLnBrk="1" hangingPunct="1"/>
            <a:r>
              <a:rPr lang="en-GB" b="1" dirty="0">
                <a:latin typeface="Arial"/>
                <a:cs typeface="Arial"/>
              </a:rPr>
              <a:t>BMHP5016</a:t>
            </a:r>
            <a:br>
              <a:rPr lang="en-GB" b="1" dirty="0">
                <a:latin typeface="Arial" panose="020B0604020202020204" pitchFamily="34" charset="0"/>
                <a:cs typeface="Arial" panose="020B0604020202020204" pitchFamily="34" charset="0"/>
              </a:rPr>
            </a:br>
            <a:r>
              <a:rPr lang="en-US" b="1" dirty="0">
                <a:latin typeface="Arial"/>
                <a:cs typeface="Arial"/>
              </a:rPr>
              <a:t>Principles of Health &amp; Social Care</a:t>
            </a:r>
            <a:br>
              <a:rPr lang="en-US" b="1" dirty="0">
                <a:latin typeface="Arial" panose="020B0604020202020204" pitchFamily="34" charset="0"/>
                <a:cs typeface="Arial" panose="020B0604020202020204" pitchFamily="34" charset="0"/>
              </a:rPr>
            </a:br>
            <a:br>
              <a:rPr lang="en-GB" sz="3200" dirty="0">
                <a:latin typeface="Arial" panose="020B0604020202020204" pitchFamily="34" charset="0"/>
                <a:cs typeface="Arial" panose="020B0604020202020204" pitchFamily="34" charset="0"/>
              </a:rPr>
            </a:br>
            <a:endParaRPr lang="en-GB" sz="3200">
              <a:latin typeface="Arial" panose="020B0604020202020204" pitchFamily="34" charset="0"/>
              <a:cs typeface="Arial" panose="020B0604020202020204" pitchFamily="34" charset="0"/>
            </a:endParaRPr>
          </a:p>
        </p:txBody>
      </p:sp>
      <p:sp>
        <p:nvSpPr>
          <p:cNvPr id="6147" name="Subtitle 4">
            <a:extLst>
              <a:ext uri="{FF2B5EF4-FFF2-40B4-BE49-F238E27FC236}">
                <a16:creationId xmlns:a16="http://schemas.microsoft.com/office/drawing/2014/main" id="{D9D999DC-6F35-9D0A-098C-D5FA8E8D8EB2}"/>
              </a:ext>
            </a:extLst>
          </p:cNvPr>
          <p:cNvSpPr>
            <a:spLocks noGrp="1"/>
          </p:cNvSpPr>
          <p:nvPr>
            <p:ph type="subTitle" idx="1"/>
          </p:nvPr>
        </p:nvSpPr>
        <p:spPr>
          <a:xfrm>
            <a:off x="616119" y="3754269"/>
            <a:ext cx="7912100" cy="2284413"/>
          </a:xfrm>
        </p:spPr>
        <p:txBody>
          <a:bodyPr numCol="1"/>
          <a:lstStyle/>
          <a:p>
            <a:pPr eaLnBrk="1" hangingPunct="1"/>
            <a:r>
              <a:rPr lang="en-GB" sz="2800" b="1">
                <a:solidFill>
                  <a:schemeClr val="bg1"/>
                </a:solidFill>
              </a:rPr>
              <a:t>Week 1 </a:t>
            </a:r>
          </a:p>
          <a:p>
            <a:pPr eaLnBrk="1" hangingPunct="1"/>
            <a:r>
              <a:rPr lang="en-GB" sz="2800" b="1">
                <a:solidFill>
                  <a:schemeClr val="tx1"/>
                </a:solidFill>
                <a:latin typeface="Arial" panose="020B0604020202020204" pitchFamily="34" charset="0"/>
                <a:cs typeface="Arial" panose="020B0604020202020204" pitchFamily="34" charset="0"/>
              </a:rPr>
              <a:t> </a:t>
            </a:r>
          </a:p>
          <a:p>
            <a:pPr eaLnBrk="1" hangingPunct="1"/>
            <a:endParaRPr lang="en-GB" sz="2800">
              <a:solidFill>
                <a:schemeClr val="bg1"/>
              </a:solidFill>
            </a:endParaRPr>
          </a:p>
          <a:p>
            <a:endParaRPr lang="en-GB" sz="1800">
              <a:solidFill>
                <a:schemeClr val="tx1"/>
              </a:solidFill>
            </a:endParaRPr>
          </a:p>
          <a:p>
            <a:pPr eaLnBrk="1" hangingPunct="1"/>
            <a:endParaRPr lang="en-GB">
              <a:solidFill>
                <a:schemeClr val="tx1"/>
              </a:solidFill>
            </a:endParaRPr>
          </a:p>
          <a:p>
            <a:pPr eaLnBrk="1" hangingPunct="1"/>
            <a:r>
              <a:rPr lang="en-GB">
                <a:solidFill>
                  <a:schemeClr val="tx1"/>
                </a:solidFill>
              </a:rPr>
              <a:t> </a:t>
            </a:r>
          </a:p>
        </p:txBody>
      </p:sp>
      <p:sp>
        <p:nvSpPr>
          <p:cNvPr id="6148" name="Date Placeholder 2">
            <a:extLst>
              <a:ext uri="{FF2B5EF4-FFF2-40B4-BE49-F238E27FC236}">
                <a16:creationId xmlns:a16="http://schemas.microsoft.com/office/drawing/2014/main" id="{2E1C1781-F56E-B19D-5925-D3134B360668}"/>
              </a:ext>
            </a:extLst>
          </p:cNvPr>
          <p:cNvSpPr>
            <a:spLocks noGrp="1" noChangeArrowheads="1"/>
          </p:cNvSpPr>
          <p:nvPr>
            <p:ph type="dt" sz="quarter" idx="10"/>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lvl1pPr>
              <a:spcBef>
                <a:spcPct val="20000"/>
              </a:spcBef>
              <a:buFont typeface="Arial" panose="020B0604020202020204" pitchFamily="34" charset="0"/>
              <a:buChar char="•"/>
              <a:defRPr sz="3200">
                <a:solidFill>
                  <a:schemeClr val="tx1"/>
                </a:solidFill>
                <a:latin typeface="Myriad Pro" charset="0"/>
              </a:defRPr>
            </a:lvl1pPr>
            <a:lvl2pPr marL="742950" indent="-285750">
              <a:spcBef>
                <a:spcPct val="20000"/>
              </a:spcBef>
              <a:buFont typeface="Arial" panose="020B0604020202020204" pitchFamily="34" charset="0"/>
              <a:buChar char="–"/>
              <a:defRPr sz="2800">
                <a:solidFill>
                  <a:schemeClr val="tx1"/>
                </a:solidFill>
                <a:latin typeface="Myriad Pro" charset="0"/>
              </a:defRPr>
            </a:lvl2pPr>
            <a:lvl3pPr marL="1143000" indent="-228600">
              <a:spcBef>
                <a:spcPct val="20000"/>
              </a:spcBef>
              <a:buFont typeface="Arial" panose="020B0604020202020204" pitchFamily="34" charset="0"/>
              <a:buChar char="•"/>
              <a:defRPr sz="2400">
                <a:solidFill>
                  <a:schemeClr val="tx1"/>
                </a:solidFill>
                <a:latin typeface="Myriad Pro" charset="0"/>
              </a:defRPr>
            </a:lvl3pPr>
            <a:lvl4pPr marL="1600200" indent="-228600">
              <a:spcBef>
                <a:spcPct val="20000"/>
              </a:spcBef>
              <a:buFont typeface="Arial" panose="020B0604020202020204" pitchFamily="34" charset="0"/>
              <a:buChar char="–"/>
              <a:defRPr sz="2000">
                <a:solidFill>
                  <a:schemeClr val="tx1"/>
                </a:solidFill>
                <a:latin typeface="Myriad Pro" charset="0"/>
              </a:defRPr>
            </a:lvl4pPr>
            <a:lvl5pPr marL="2057400" indent="-228600">
              <a:spcBef>
                <a:spcPct val="20000"/>
              </a:spcBef>
              <a:buFont typeface="Arial" panose="020B0604020202020204" pitchFamily="34"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9pPr>
          </a:lstStyle>
          <a:p>
            <a:pPr>
              <a:spcBef>
                <a:spcPct val="0"/>
              </a:spcBef>
              <a:buFontTx/>
              <a:buNone/>
            </a:pPr>
            <a:fld id="{64B5F708-B027-42B4-B604-182727B2EE4F}" type="datetime1">
              <a:rPr lang="en-GB" sz="1000" smtClean="0">
                <a:solidFill>
                  <a:srgbClr val="898989"/>
                </a:solidFill>
              </a:rPr>
              <a:pPr>
                <a:spcBef>
                  <a:spcPct val="0"/>
                </a:spcBef>
                <a:buFontTx/>
                <a:buNone/>
              </a:pPr>
              <a:t>05/05/2026</a:t>
            </a:fld>
            <a:endParaRPr lang="en-GB" sz="1000">
              <a:solidFill>
                <a:srgbClr val="898989"/>
              </a:solidFill>
            </a:endParaRPr>
          </a:p>
        </p:txBody>
      </p:sp>
      <p:sp>
        <p:nvSpPr>
          <p:cNvPr id="6149" name="Slide Number Placeholder 5">
            <a:extLst>
              <a:ext uri="{FF2B5EF4-FFF2-40B4-BE49-F238E27FC236}">
                <a16:creationId xmlns:a16="http://schemas.microsoft.com/office/drawing/2014/main" id="{72E0ED99-51AD-1F3B-FC0E-EC827636D8CF}"/>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lvl1pPr>
              <a:spcBef>
                <a:spcPct val="20000"/>
              </a:spcBef>
              <a:buFont typeface="Arial" panose="020B0604020202020204" pitchFamily="34" charset="0"/>
              <a:buChar char="•"/>
              <a:defRPr sz="3200">
                <a:solidFill>
                  <a:schemeClr val="tx1"/>
                </a:solidFill>
                <a:latin typeface="Myriad Pro" charset="0"/>
              </a:defRPr>
            </a:lvl1pPr>
            <a:lvl2pPr marL="742950" indent="-285750">
              <a:spcBef>
                <a:spcPct val="20000"/>
              </a:spcBef>
              <a:buFont typeface="Arial" panose="020B0604020202020204" pitchFamily="34" charset="0"/>
              <a:buChar char="–"/>
              <a:defRPr sz="2800">
                <a:solidFill>
                  <a:schemeClr val="tx1"/>
                </a:solidFill>
                <a:latin typeface="Myriad Pro" charset="0"/>
              </a:defRPr>
            </a:lvl2pPr>
            <a:lvl3pPr marL="1143000" indent="-228600">
              <a:spcBef>
                <a:spcPct val="20000"/>
              </a:spcBef>
              <a:buFont typeface="Arial" panose="020B0604020202020204" pitchFamily="34" charset="0"/>
              <a:buChar char="•"/>
              <a:defRPr sz="2400">
                <a:solidFill>
                  <a:schemeClr val="tx1"/>
                </a:solidFill>
                <a:latin typeface="Myriad Pro" charset="0"/>
              </a:defRPr>
            </a:lvl3pPr>
            <a:lvl4pPr marL="1600200" indent="-228600">
              <a:spcBef>
                <a:spcPct val="20000"/>
              </a:spcBef>
              <a:buFont typeface="Arial" panose="020B0604020202020204" pitchFamily="34" charset="0"/>
              <a:buChar char="–"/>
              <a:defRPr sz="2000">
                <a:solidFill>
                  <a:schemeClr val="tx1"/>
                </a:solidFill>
                <a:latin typeface="Myriad Pro" charset="0"/>
              </a:defRPr>
            </a:lvl4pPr>
            <a:lvl5pPr marL="2057400" indent="-228600">
              <a:spcBef>
                <a:spcPct val="20000"/>
              </a:spcBef>
              <a:buFont typeface="Arial" panose="020B0604020202020204" pitchFamily="34"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9pPr>
          </a:lstStyle>
          <a:p>
            <a:pPr>
              <a:spcBef>
                <a:spcPct val="0"/>
              </a:spcBef>
              <a:buFontTx/>
              <a:buNone/>
            </a:pPr>
            <a:fld id="{63866C1D-0E36-48D8-BFC2-84D686484618}" type="slidenum">
              <a:rPr lang="en-GB" sz="1200" smtClean="0">
                <a:solidFill>
                  <a:srgbClr val="898989"/>
                </a:solidFill>
              </a:rPr>
              <a:pPr>
                <a:spcBef>
                  <a:spcPct val="0"/>
                </a:spcBef>
                <a:buFontTx/>
                <a:buNone/>
              </a:pPr>
              <a:t>1</a:t>
            </a:fld>
            <a:endParaRPr lang="en-GB"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6BA6D279-E201-AAA7-D72F-F1E85FC0B306}"/>
              </a:ext>
            </a:extLst>
          </p:cNvPr>
          <p:cNvSpPr>
            <a:spLocks noGrp="1"/>
          </p:cNvSpPr>
          <p:nvPr>
            <p:ph type="title"/>
          </p:nvPr>
        </p:nvSpPr>
        <p:spPr>
          <a:xfrm>
            <a:off x="360531" y="503542"/>
            <a:ext cx="8229600" cy="1143000"/>
          </a:xfrm>
        </p:spPr>
        <p:txBody>
          <a:bodyPr numCol="1"/>
          <a:lstStyle/>
          <a:p>
            <a:r>
              <a:rPr lang="en-US" b="1" dirty="0"/>
              <a:t>Welcome Level 5!</a:t>
            </a:r>
          </a:p>
        </p:txBody>
      </p:sp>
      <p:sp>
        <p:nvSpPr>
          <p:cNvPr id="7172" name="Date Placeholder 3">
            <a:extLst>
              <a:ext uri="{FF2B5EF4-FFF2-40B4-BE49-F238E27FC236}">
                <a16:creationId xmlns:a16="http://schemas.microsoft.com/office/drawing/2014/main" id="{EE0632D3-E0D5-3235-5932-BE59418CEBBE}"/>
              </a:ext>
            </a:extLst>
          </p:cNvPr>
          <p:cNvSpPr>
            <a:spLocks noGrp="1" noChangeArrowheads="1"/>
          </p:cNvSpPr>
          <p:nvPr>
            <p:ph type="dt" sz="quarter" idx="10"/>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lvl1pPr>
              <a:spcBef>
                <a:spcPct val="20000"/>
              </a:spcBef>
              <a:buFont typeface="Arial" panose="020B0604020202020204" pitchFamily="34" charset="0"/>
              <a:buChar char="•"/>
              <a:defRPr sz="3200">
                <a:solidFill>
                  <a:schemeClr val="tx1"/>
                </a:solidFill>
                <a:latin typeface="Myriad Pro" charset="0"/>
              </a:defRPr>
            </a:lvl1pPr>
            <a:lvl2pPr marL="742950" indent="-285750">
              <a:spcBef>
                <a:spcPct val="20000"/>
              </a:spcBef>
              <a:buFont typeface="Arial" panose="020B0604020202020204" pitchFamily="34" charset="0"/>
              <a:buChar char="–"/>
              <a:defRPr sz="2800">
                <a:solidFill>
                  <a:schemeClr val="tx1"/>
                </a:solidFill>
                <a:latin typeface="Myriad Pro" charset="0"/>
              </a:defRPr>
            </a:lvl2pPr>
            <a:lvl3pPr marL="1143000" indent="-228600">
              <a:spcBef>
                <a:spcPct val="20000"/>
              </a:spcBef>
              <a:buFont typeface="Arial" panose="020B0604020202020204" pitchFamily="34" charset="0"/>
              <a:buChar char="•"/>
              <a:defRPr sz="2400">
                <a:solidFill>
                  <a:schemeClr val="tx1"/>
                </a:solidFill>
                <a:latin typeface="Myriad Pro" charset="0"/>
              </a:defRPr>
            </a:lvl3pPr>
            <a:lvl4pPr marL="1600200" indent="-228600">
              <a:spcBef>
                <a:spcPct val="20000"/>
              </a:spcBef>
              <a:buFont typeface="Arial" panose="020B0604020202020204" pitchFamily="34" charset="0"/>
              <a:buChar char="–"/>
              <a:defRPr sz="2000">
                <a:solidFill>
                  <a:schemeClr val="tx1"/>
                </a:solidFill>
                <a:latin typeface="Myriad Pro" charset="0"/>
              </a:defRPr>
            </a:lvl4pPr>
            <a:lvl5pPr marL="2057400" indent="-228600">
              <a:spcBef>
                <a:spcPct val="20000"/>
              </a:spcBef>
              <a:buFont typeface="Arial" panose="020B0604020202020204" pitchFamily="34"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9pPr>
          </a:lstStyle>
          <a:p>
            <a:pPr>
              <a:spcBef>
                <a:spcPct val="0"/>
              </a:spcBef>
              <a:buFontTx/>
              <a:buNone/>
            </a:pPr>
            <a:fld id="{467A7371-E3A0-4E58-A569-6811CA64991E}" type="datetime1">
              <a:rPr lang="en-GB" sz="1000" smtClean="0">
                <a:solidFill>
                  <a:srgbClr val="898989"/>
                </a:solidFill>
              </a:rPr>
              <a:pPr>
                <a:spcBef>
                  <a:spcPct val="0"/>
                </a:spcBef>
                <a:buFontTx/>
                <a:buNone/>
              </a:pPr>
              <a:t>05/05/2026</a:t>
            </a:fld>
            <a:endParaRPr lang="en-GB" sz="1000">
              <a:solidFill>
                <a:srgbClr val="898989"/>
              </a:solidFill>
            </a:endParaRPr>
          </a:p>
        </p:txBody>
      </p:sp>
      <p:sp>
        <p:nvSpPr>
          <p:cNvPr id="7173" name="Slide Number Placeholder 4">
            <a:extLst>
              <a:ext uri="{FF2B5EF4-FFF2-40B4-BE49-F238E27FC236}">
                <a16:creationId xmlns:a16="http://schemas.microsoft.com/office/drawing/2014/main" id="{5C55DF8B-49B3-16D0-0135-538D9B0CACDE}"/>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lvl1pPr>
              <a:spcBef>
                <a:spcPct val="20000"/>
              </a:spcBef>
              <a:buFont typeface="Arial" panose="020B0604020202020204" pitchFamily="34" charset="0"/>
              <a:buChar char="•"/>
              <a:defRPr sz="3200">
                <a:solidFill>
                  <a:schemeClr val="tx1"/>
                </a:solidFill>
                <a:latin typeface="Myriad Pro" charset="0"/>
              </a:defRPr>
            </a:lvl1pPr>
            <a:lvl2pPr marL="742950" indent="-285750">
              <a:spcBef>
                <a:spcPct val="20000"/>
              </a:spcBef>
              <a:buFont typeface="Arial" panose="020B0604020202020204" pitchFamily="34" charset="0"/>
              <a:buChar char="–"/>
              <a:defRPr sz="2800">
                <a:solidFill>
                  <a:schemeClr val="tx1"/>
                </a:solidFill>
                <a:latin typeface="Myriad Pro" charset="0"/>
              </a:defRPr>
            </a:lvl2pPr>
            <a:lvl3pPr marL="1143000" indent="-228600">
              <a:spcBef>
                <a:spcPct val="20000"/>
              </a:spcBef>
              <a:buFont typeface="Arial" panose="020B0604020202020204" pitchFamily="34" charset="0"/>
              <a:buChar char="•"/>
              <a:defRPr sz="2400">
                <a:solidFill>
                  <a:schemeClr val="tx1"/>
                </a:solidFill>
                <a:latin typeface="Myriad Pro" charset="0"/>
              </a:defRPr>
            </a:lvl3pPr>
            <a:lvl4pPr marL="1600200" indent="-228600">
              <a:spcBef>
                <a:spcPct val="20000"/>
              </a:spcBef>
              <a:buFont typeface="Arial" panose="020B0604020202020204" pitchFamily="34" charset="0"/>
              <a:buChar char="–"/>
              <a:defRPr sz="2000">
                <a:solidFill>
                  <a:schemeClr val="tx1"/>
                </a:solidFill>
                <a:latin typeface="Myriad Pro" charset="0"/>
              </a:defRPr>
            </a:lvl4pPr>
            <a:lvl5pPr marL="2057400" indent="-228600">
              <a:spcBef>
                <a:spcPct val="20000"/>
              </a:spcBef>
              <a:buFont typeface="Arial" panose="020B0604020202020204" pitchFamily="34"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9pPr>
          </a:lstStyle>
          <a:p>
            <a:pPr>
              <a:spcBef>
                <a:spcPct val="0"/>
              </a:spcBef>
              <a:buFontTx/>
              <a:buNone/>
            </a:pPr>
            <a:fld id="{A09878CF-3DF0-47AD-B8F5-DD8B23E784BD}" type="slidenum">
              <a:rPr lang="en-GB" sz="1200" smtClean="0">
                <a:solidFill>
                  <a:srgbClr val="898989"/>
                </a:solidFill>
              </a:rPr>
              <a:pPr>
                <a:spcBef>
                  <a:spcPct val="0"/>
                </a:spcBef>
                <a:buFontTx/>
                <a:buNone/>
              </a:pPr>
              <a:t>2</a:t>
            </a:fld>
            <a:endParaRPr lang="en-GB" sz="1200">
              <a:solidFill>
                <a:srgbClr val="898989"/>
              </a:solidFill>
            </a:endParaRPr>
          </a:p>
        </p:txBody>
      </p:sp>
      <p:pic>
        <p:nvPicPr>
          <p:cNvPr id="4" name="Content Placeholder 3" descr="A person holding a clipboard  Description automatically generated">
            <a:extLst>
              <a:ext uri="{FF2B5EF4-FFF2-40B4-BE49-F238E27FC236}">
                <a16:creationId xmlns:a16="http://schemas.microsoft.com/office/drawing/2014/main" id="{CDD5AB78-6785-305B-8EA7-A7937415F206}"/>
              </a:ext>
            </a:extLst>
          </p:cNvPr>
          <p:cNvPicPr>
            <a:picLocks noGrp="1" noChangeAspect="1"/>
          </p:cNvPicPr>
          <p:nvPr>
            <p:ph idx="1"/>
          </p:nvPr>
        </p:nvPicPr>
        <p:blipFill>
          <a:blip r:embed="rId2"/>
          <a:stretch>
            <a:fillRect/>
          </a:stretch>
        </p:blipFill>
        <p:spPr>
          <a:xfrm>
            <a:off x="408562" y="1944634"/>
            <a:ext cx="8229600" cy="3091978"/>
          </a:xfrm>
        </p:spPr>
      </p:pic>
    </p:spTree>
    <p:extLst>
      <p:ext uri="{BB962C8B-B14F-4D97-AF65-F5344CB8AC3E}">
        <p14:creationId xmlns:p14="http://schemas.microsoft.com/office/powerpoint/2010/main" val="1014408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6BA6D279-E201-AAA7-D72F-F1E85FC0B306}"/>
              </a:ext>
            </a:extLst>
          </p:cNvPr>
          <p:cNvSpPr>
            <a:spLocks noGrp="1"/>
          </p:cNvSpPr>
          <p:nvPr>
            <p:ph type="title"/>
          </p:nvPr>
        </p:nvSpPr>
        <p:spPr>
          <a:xfrm>
            <a:off x="425541" y="-5649"/>
            <a:ext cx="8229600" cy="1143000"/>
          </a:xfrm>
        </p:spPr>
        <p:txBody>
          <a:bodyPr numCol="1"/>
          <a:lstStyle/>
          <a:p>
            <a:r>
              <a:rPr lang="en-US" b="1" dirty="0"/>
              <a:t>Welcome Level 5!</a:t>
            </a:r>
          </a:p>
        </p:txBody>
      </p:sp>
      <p:sp>
        <p:nvSpPr>
          <p:cNvPr id="7172" name="Date Placeholder 3">
            <a:extLst>
              <a:ext uri="{FF2B5EF4-FFF2-40B4-BE49-F238E27FC236}">
                <a16:creationId xmlns:a16="http://schemas.microsoft.com/office/drawing/2014/main" id="{EE0632D3-E0D5-3235-5932-BE59418CEBBE}"/>
              </a:ext>
            </a:extLst>
          </p:cNvPr>
          <p:cNvSpPr>
            <a:spLocks noGrp="1" noChangeArrowheads="1"/>
          </p:cNvSpPr>
          <p:nvPr>
            <p:ph type="dt" sz="quarter" idx="10"/>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lvl1pPr>
              <a:spcBef>
                <a:spcPct val="20000"/>
              </a:spcBef>
              <a:buFont typeface="Arial" panose="020B0604020202020204" pitchFamily="34" charset="0"/>
              <a:buChar char="•"/>
              <a:defRPr sz="3200">
                <a:solidFill>
                  <a:schemeClr val="tx1"/>
                </a:solidFill>
                <a:latin typeface="Myriad Pro" charset="0"/>
              </a:defRPr>
            </a:lvl1pPr>
            <a:lvl2pPr marL="742950" indent="-285750">
              <a:spcBef>
                <a:spcPct val="20000"/>
              </a:spcBef>
              <a:buFont typeface="Arial" panose="020B0604020202020204" pitchFamily="34" charset="0"/>
              <a:buChar char="–"/>
              <a:defRPr sz="2800">
                <a:solidFill>
                  <a:schemeClr val="tx1"/>
                </a:solidFill>
                <a:latin typeface="Myriad Pro" charset="0"/>
              </a:defRPr>
            </a:lvl2pPr>
            <a:lvl3pPr marL="1143000" indent="-228600">
              <a:spcBef>
                <a:spcPct val="20000"/>
              </a:spcBef>
              <a:buFont typeface="Arial" panose="020B0604020202020204" pitchFamily="34" charset="0"/>
              <a:buChar char="•"/>
              <a:defRPr sz="2400">
                <a:solidFill>
                  <a:schemeClr val="tx1"/>
                </a:solidFill>
                <a:latin typeface="Myriad Pro" charset="0"/>
              </a:defRPr>
            </a:lvl3pPr>
            <a:lvl4pPr marL="1600200" indent="-228600">
              <a:spcBef>
                <a:spcPct val="20000"/>
              </a:spcBef>
              <a:buFont typeface="Arial" panose="020B0604020202020204" pitchFamily="34" charset="0"/>
              <a:buChar char="–"/>
              <a:defRPr sz="2000">
                <a:solidFill>
                  <a:schemeClr val="tx1"/>
                </a:solidFill>
                <a:latin typeface="Myriad Pro" charset="0"/>
              </a:defRPr>
            </a:lvl4pPr>
            <a:lvl5pPr marL="2057400" indent="-228600">
              <a:spcBef>
                <a:spcPct val="20000"/>
              </a:spcBef>
              <a:buFont typeface="Arial" panose="020B0604020202020204" pitchFamily="34"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9pPr>
          </a:lstStyle>
          <a:p>
            <a:pPr>
              <a:spcBef>
                <a:spcPct val="0"/>
              </a:spcBef>
              <a:buFontTx/>
              <a:buNone/>
            </a:pPr>
            <a:fld id="{467A7371-E3A0-4E58-A569-6811CA64991E}" type="datetime1">
              <a:rPr lang="en-GB" sz="1000" smtClean="0">
                <a:solidFill>
                  <a:srgbClr val="898989"/>
                </a:solidFill>
              </a:rPr>
              <a:pPr>
                <a:spcBef>
                  <a:spcPct val="0"/>
                </a:spcBef>
                <a:buFontTx/>
                <a:buNone/>
              </a:pPr>
              <a:t>05/05/2026</a:t>
            </a:fld>
            <a:endParaRPr lang="en-GB" sz="1000">
              <a:solidFill>
                <a:srgbClr val="898989"/>
              </a:solidFill>
            </a:endParaRPr>
          </a:p>
        </p:txBody>
      </p:sp>
      <p:sp>
        <p:nvSpPr>
          <p:cNvPr id="7173" name="Slide Number Placeholder 4">
            <a:extLst>
              <a:ext uri="{FF2B5EF4-FFF2-40B4-BE49-F238E27FC236}">
                <a16:creationId xmlns:a16="http://schemas.microsoft.com/office/drawing/2014/main" id="{5C55DF8B-49B3-16D0-0135-538D9B0CACDE}"/>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lvl1pPr>
              <a:spcBef>
                <a:spcPct val="20000"/>
              </a:spcBef>
              <a:buFont typeface="Arial" panose="020B0604020202020204" pitchFamily="34" charset="0"/>
              <a:buChar char="•"/>
              <a:defRPr sz="3200">
                <a:solidFill>
                  <a:schemeClr val="tx1"/>
                </a:solidFill>
                <a:latin typeface="Myriad Pro" charset="0"/>
              </a:defRPr>
            </a:lvl1pPr>
            <a:lvl2pPr marL="742950" indent="-285750">
              <a:spcBef>
                <a:spcPct val="20000"/>
              </a:spcBef>
              <a:buFont typeface="Arial" panose="020B0604020202020204" pitchFamily="34" charset="0"/>
              <a:buChar char="–"/>
              <a:defRPr sz="2800">
                <a:solidFill>
                  <a:schemeClr val="tx1"/>
                </a:solidFill>
                <a:latin typeface="Myriad Pro" charset="0"/>
              </a:defRPr>
            </a:lvl2pPr>
            <a:lvl3pPr marL="1143000" indent="-228600">
              <a:spcBef>
                <a:spcPct val="20000"/>
              </a:spcBef>
              <a:buFont typeface="Arial" panose="020B0604020202020204" pitchFamily="34" charset="0"/>
              <a:buChar char="•"/>
              <a:defRPr sz="2400">
                <a:solidFill>
                  <a:schemeClr val="tx1"/>
                </a:solidFill>
                <a:latin typeface="Myriad Pro" charset="0"/>
              </a:defRPr>
            </a:lvl3pPr>
            <a:lvl4pPr marL="1600200" indent="-228600">
              <a:spcBef>
                <a:spcPct val="20000"/>
              </a:spcBef>
              <a:buFont typeface="Arial" panose="020B0604020202020204" pitchFamily="34" charset="0"/>
              <a:buChar char="–"/>
              <a:defRPr sz="2000">
                <a:solidFill>
                  <a:schemeClr val="tx1"/>
                </a:solidFill>
                <a:latin typeface="Myriad Pro" charset="0"/>
              </a:defRPr>
            </a:lvl4pPr>
            <a:lvl5pPr marL="2057400" indent="-228600">
              <a:spcBef>
                <a:spcPct val="20000"/>
              </a:spcBef>
              <a:buFont typeface="Arial" panose="020B0604020202020204" pitchFamily="34"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9pPr>
          </a:lstStyle>
          <a:p>
            <a:pPr>
              <a:spcBef>
                <a:spcPct val="0"/>
              </a:spcBef>
              <a:buFontTx/>
              <a:buNone/>
            </a:pPr>
            <a:fld id="{A09878CF-3DF0-47AD-B8F5-DD8B23E784BD}" type="slidenum">
              <a:rPr lang="en-GB" sz="1200" smtClean="0">
                <a:solidFill>
                  <a:srgbClr val="898989"/>
                </a:solidFill>
              </a:rPr>
              <a:pPr>
                <a:spcBef>
                  <a:spcPct val="0"/>
                </a:spcBef>
                <a:buFontTx/>
                <a:buNone/>
              </a:pPr>
              <a:t>3</a:t>
            </a:fld>
            <a:endParaRPr lang="en-GB" sz="1200">
              <a:solidFill>
                <a:srgbClr val="898989"/>
              </a:solidFill>
            </a:endParaRPr>
          </a:p>
        </p:txBody>
      </p:sp>
      <p:sp>
        <p:nvSpPr>
          <p:cNvPr id="3" name="Content Placeholder 2">
            <a:extLst>
              <a:ext uri="{FF2B5EF4-FFF2-40B4-BE49-F238E27FC236}">
                <a16:creationId xmlns:a16="http://schemas.microsoft.com/office/drawing/2014/main" id="{F0A92B2C-8351-A875-D486-AA8AE38166B8}"/>
              </a:ext>
            </a:extLst>
          </p:cNvPr>
          <p:cNvSpPr>
            <a:spLocks noGrp="1"/>
          </p:cNvSpPr>
          <p:nvPr>
            <p:ph idx="1"/>
          </p:nvPr>
        </p:nvSpPr>
        <p:spPr>
          <a:xfrm>
            <a:off x="432250" y="1075042"/>
            <a:ext cx="8229600" cy="3917032"/>
          </a:xfrm>
        </p:spPr>
        <p:txBody>
          <a:bodyPr/>
          <a:lstStyle/>
          <a:p>
            <a:br>
              <a:rPr lang="en-US" sz="3600" dirty="0"/>
            </a:br>
            <a:r>
              <a:rPr lang="en-US" sz="2000" dirty="0">
                <a:solidFill>
                  <a:srgbClr val="0D0D0D"/>
                </a:solidFill>
                <a:ea typeface="+mn-lt"/>
                <a:cs typeface="+mn-lt"/>
              </a:rPr>
              <a:t>As students advance from level 4 to level 5, grading expectations evolve, </a:t>
            </a:r>
            <a:r>
              <a:rPr lang="en-US" sz="2000" dirty="0" err="1">
                <a:solidFill>
                  <a:srgbClr val="0D0D0D"/>
                </a:solidFill>
                <a:ea typeface="+mn-lt"/>
                <a:cs typeface="+mn-lt"/>
              </a:rPr>
              <a:t>emphasising</a:t>
            </a:r>
            <a:r>
              <a:rPr lang="en-US" sz="2000" dirty="0">
                <a:solidFill>
                  <a:srgbClr val="0D0D0D"/>
                </a:solidFill>
                <a:ea typeface="+mn-lt"/>
                <a:cs typeface="+mn-lt"/>
              </a:rPr>
              <a:t> deeper critical analysis, advanced academic writing skills like UWTSD Harvard referencing, and skilled </a:t>
            </a:r>
            <a:r>
              <a:rPr lang="en-US" sz="2000" dirty="0" err="1">
                <a:solidFill>
                  <a:srgbClr val="0D0D0D"/>
                </a:solidFill>
                <a:ea typeface="+mn-lt"/>
                <a:cs typeface="+mn-lt"/>
              </a:rPr>
              <a:t>utiliation</a:t>
            </a:r>
            <a:r>
              <a:rPr lang="en-US" sz="2000" dirty="0">
                <a:solidFill>
                  <a:srgbClr val="0D0D0D"/>
                </a:solidFill>
                <a:ea typeface="+mn-lt"/>
                <a:cs typeface="+mn-lt"/>
              </a:rPr>
              <a:t> of diverse sources. </a:t>
            </a:r>
          </a:p>
          <a:p>
            <a:endParaRPr lang="en-US" sz="2000" dirty="0">
              <a:solidFill>
                <a:srgbClr val="0D0D0D"/>
              </a:solidFill>
              <a:ea typeface="+mn-lt"/>
              <a:cs typeface="+mn-lt"/>
            </a:endParaRPr>
          </a:p>
          <a:p>
            <a:r>
              <a:rPr lang="en-US" sz="2000" dirty="0">
                <a:solidFill>
                  <a:srgbClr val="0D0D0D"/>
                </a:solidFill>
                <a:ea typeface="+mn-lt"/>
                <a:cs typeface="+mn-lt"/>
              </a:rPr>
              <a:t>It's essential for students to understand marking criteria and grade boundaries to align their work with assessment expectations effectively. </a:t>
            </a:r>
          </a:p>
          <a:p>
            <a:endParaRPr lang="en-US" sz="2000" dirty="0">
              <a:solidFill>
                <a:srgbClr val="0D0D0D"/>
              </a:solidFill>
              <a:ea typeface="+mn-lt"/>
              <a:cs typeface="+mn-lt"/>
            </a:endParaRPr>
          </a:p>
          <a:p>
            <a:r>
              <a:rPr lang="en-US" sz="2000" dirty="0">
                <a:solidFill>
                  <a:srgbClr val="0D0D0D"/>
                </a:solidFill>
                <a:ea typeface="+mn-lt"/>
                <a:cs typeface="+mn-lt"/>
              </a:rPr>
              <a:t>This understanding enables focused efforts towards improvement, ensuring students meet higher academic standards and succeed at level 5 and beyond</a:t>
            </a:r>
            <a:endParaRPr lang="en-US" sz="2000" dirty="0"/>
          </a:p>
        </p:txBody>
      </p:sp>
    </p:spTree>
    <p:extLst>
      <p:ext uri="{BB962C8B-B14F-4D97-AF65-F5344CB8AC3E}">
        <p14:creationId xmlns:p14="http://schemas.microsoft.com/office/powerpoint/2010/main" val="26378624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6BA6D279-E201-AAA7-D72F-F1E85FC0B306}"/>
              </a:ext>
            </a:extLst>
          </p:cNvPr>
          <p:cNvSpPr>
            <a:spLocks noGrp="1"/>
          </p:cNvSpPr>
          <p:nvPr>
            <p:ph type="title"/>
          </p:nvPr>
        </p:nvSpPr>
        <p:spPr>
          <a:xfrm>
            <a:off x="428625" y="260350"/>
            <a:ext cx="8229600" cy="1143000"/>
          </a:xfrm>
        </p:spPr>
        <p:txBody>
          <a:bodyPr numCol="1"/>
          <a:lstStyle/>
          <a:p>
            <a:r>
              <a:rPr lang="en-US" b="1"/>
              <a:t>Today’s Session</a:t>
            </a:r>
          </a:p>
        </p:txBody>
      </p:sp>
      <p:sp>
        <p:nvSpPr>
          <p:cNvPr id="7171" name="Content Placeholder 2">
            <a:extLst>
              <a:ext uri="{FF2B5EF4-FFF2-40B4-BE49-F238E27FC236}">
                <a16:creationId xmlns:a16="http://schemas.microsoft.com/office/drawing/2014/main" id="{C876E14F-74A4-84E6-171E-1255476C59B6}"/>
              </a:ext>
            </a:extLst>
          </p:cNvPr>
          <p:cNvSpPr>
            <a:spLocks noGrp="1"/>
          </p:cNvSpPr>
          <p:nvPr>
            <p:ph idx="1"/>
          </p:nvPr>
        </p:nvSpPr>
        <p:spPr>
          <a:xfrm>
            <a:off x="428625" y="1863725"/>
            <a:ext cx="8229600" cy="3916363"/>
          </a:xfrm>
        </p:spPr>
        <p:txBody>
          <a:bodyPr numCol="1"/>
          <a:lstStyle/>
          <a:p>
            <a:r>
              <a:rPr lang="en-US" sz="2400" dirty="0">
                <a:ea typeface="+mn-lt"/>
                <a:cs typeface="+mn-lt"/>
              </a:rPr>
              <a:t>Welcome and Establishing Classroom Guidelines</a:t>
            </a:r>
            <a:endParaRPr lang="en-US" sz="2400" dirty="0"/>
          </a:p>
          <a:p>
            <a:r>
              <a:rPr lang="en-US" sz="2400" dirty="0">
                <a:ea typeface="+mn-lt"/>
                <a:cs typeface="+mn-lt"/>
              </a:rPr>
              <a:t>Reminder of Support available through UWTSD</a:t>
            </a:r>
          </a:p>
          <a:p>
            <a:r>
              <a:rPr lang="en-US" sz="2400" dirty="0">
                <a:ea typeface="+mn-lt"/>
                <a:cs typeface="+mn-lt"/>
              </a:rPr>
              <a:t>An Overview of Health and Social Care</a:t>
            </a:r>
            <a:endParaRPr lang="en-US" sz="2400" dirty="0"/>
          </a:p>
          <a:p>
            <a:r>
              <a:rPr lang="en-US" sz="2400" dirty="0">
                <a:ea typeface="+mn-lt"/>
                <a:cs typeface="+mn-lt"/>
              </a:rPr>
              <a:t>Collaborative Approaches in the Field</a:t>
            </a:r>
            <a:endParaRPr lang="en-US" sz="2400" dirty="0"/>
          </a:p>
          <a:p>
            <a:r>
              <a:rPr lang="en-US" sz="2400" dirty="0">
                <a:ea typeface="+mn-lt"/>
                <a:cs typeface="+mn-lt"/>
              </a:rPr>
              <a:t>Exploring the Winterbourne Care Home Case</a:t>
            </a:r>
            <a:endParaRPr lang="en-US" sz="2400" dirty="0"/>
          </a:p>
          <a:p>
            <a:r>
              <a:rPr lang="en-US" sz="2400" dirty="0">
                <a:ea typeface="+mn-lt"/>
                <a:cs typeface="+mn-lt"/>
              </a:rPr>
              <a:t>Enhancing Paraphrasing Skills for Assignment Writing</a:t>
            </a:r>
            <a:endParaRPr lang="en-US" sz="2400" dirty="0"/>
          </a:p>
          <a:p>
            <a:endParaRPr lang="en-US" dirty="0"/>
          </a:p>
        </p:txBody>
      </p:sp>
      <p:sp>
        <p:nvSpPr>
          <p:cNvPr id="7172" name="Date Placeholder 3">
            <a:extLst>
              <a:ext uri="{FF2B5EF4-FFF2-40B4-BE49-F238E27FC236}">
                <a16:creationId xmlns:a16="http://schemas.microsoft.com/office/drawing/2014/main" id="{EE0632D3-E0D5-3235-5932-BE59418CEBBE}"/>
              </a:ext>
            </a:extLst>
          </p:cNvPr>
          <p:cNvSpPr>
            <a:spLocks noGrp="1" noChangeArrowheads="1"/>
          </p:cNvSpPr>
          <p:nvPr>
            <p:ph type="dt" sz="quarter" idx="10"/>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lvl1pPr>
              <a:spcBef>
                <a:spcPct val="20000"/>
              </a:spcBef>
              <a:buFont typeface="Arial" panose="020B0604020202020204" pitchFamily="34" charset="0"/>
              <a:buChar char="•"/>
              <a:defRPr sz="3200">
                <a:solidFill>
                  <a:schemeClr val="tx1"/>
                </a:solidFill>
                <a:latin typeface="Myriad Pro" charset="0"/>
              </a:defRPr>
            </a:lvl1pPr>
            <a:lvl2pPr marL="742950" indent="-285750">
              <a:spcBef>
                <a:spcPct val="20000"/>
              </a:spcBef>
              <a:buFont typeface="Arial" panose="020B0604020202020204" pitchFamily="34" charset="0"/>
              <a:buChar char="–"/>
              <a:defRPr sz="2800">
                <a:solidFill>
                  <a:schemeClr val="tx1"/>
                </a:solidFill>
                <a:latin typeface="Myriad Pro" charset="0"/>
              </a:defRPr>
            </a:lvl2pPr>
            <a:lvl3pPr marL="1143000" indent="-228600">
              <a:spcBef>
                <a:spcPct val="20000"/>
              </a:spcBef>
              <a:buFont typeface="Arial" panose="020B0604020202020204" pitchFamily="34" charset="0"/>
              <a:buChar char="•"/>
              <a:defRPr sz="2400">
                <a:solidFill>
                  <a:schemeClr val="tx1"/>
                </a:solidFill>
                <a:latin typeface="Myriad Pro" charset="0"/>
              </a:defRPr>
            </a:lvl3pPr>
            <a:lvl4pPr marL="1600200" indent="-228600">
              <a:spcBef>
                <a:spcPct val="20000"/>
              </a:spcBef>
              <a:buFont typeface="Arial" panose="020B0604020202020204" pitchFamily="34" charset="0"/>
              <a:buChar char="–"/>
              <a:defRPr sz="2000">
                <a:solidFill>
                  <a:schemeClr val="tx1"/>
                </a:solidFill>
                <a:latin typeface="Myriad Pro" charset="0"/>
              </a:defRPr>
            </a:lvl4pPr>
            <a:lvl5pPr marL="2057400" indent="-228600">
              <a:spcBef>
                <a:spcPct val="20000"/>
              </a:spcBef>
              <a:buFont typeface="Arial" panose="020B0604020202020204" pitchFamily="34"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9pPr>
          </a:lstStyle>
          <a:p>
            <a:pPr>
              <a:spcBef>
                <a:spcPct val="0"/>
              </a:spcBef>
              <a:buFontTx/>
              <a:buNone/>
            </a:pPr>
            <a:fld id="{467A7371-E3A0-4E58-A569-6811CA64991E}" type="datetime1">
              <a:rPr lang="en-GB" sz="1000" smtClean="0">
                <a:solidFill>
                  <a:srgbClr val="898989"/>
                </a:solidFill>
              </a:rPr>
              <a:pPr>
                <a:spcBef>
                  <a:spcPct val="0"/>
                </a:spcBef>
                <a:buFontTx/>
                <a:buNone/>
              </a:pPr>
              <a:t>05/05/2026</a:t>
            </a:fld>
            <a:endParaRPr lang="en-GB" sz="1000">
              <a:solidFill>
                <a:srgbClr val="898989"/>
              </a:solidFill>
            </a:endParaRPr>
          </a:p>
        </p:txBody>
      </p:sp>
      <p:sp>
        <p:nvSpPr>
          <p:cNvPr id="7173" name="Slide Number Placeholder 4">
            <a:extLst>
              <a:ext uri="{FF2B5EF4-FFF2-40B4-BE49-F238E27FC236}">
                <a16:creationId xmlns:a16="http://schemas.microsoft.com/office/drawing/2014/main" id="{5C55DF8B-49B3-16D0-0135-538D9B0CACDE}"/>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lvl1pPr>
              <a:spcBef>
                <a:spcPct val="20000"/>
              </a:spcBef>
              <a:buFont typeface="Arial" panose="020B0604020202020204" pitchFamily="34" charset="0"/>
              <a:buChar char="•"/>
              <a:defRPr sz="3200">
                <a:solidFill>
                  <a:schemeClr val="tx1"/>
                </a:solidFill>
                <a:latin typeface="Myriad Pro" charset="0"/>
              </a:defRPr>
            </a:lvl1pPr>
            <a:lvl2pPr marL="742950" indent="-285750">
              <a:spcBef>
                <a:spcPct val="20000"/>
              </a:spcBef>
              <a:buFont typeface="Arial" panose="020B0604020202020204" pitchFamily="34" charset="0"/>
              <a:buChar char="–"/>
              <a:defRPr sz="2800">
                <a:solidFill>
                  <a:schemeClr val="tx1"/>
                </a:solidFill>
                <a:latin typeface="Myriad Pro" charset="0"/>
              </a:defRPr>
            </a:lvl2pPr>
            <a:lvl3pPr marL="1143000" indent="-228600">
              <a:spcBef>
                <a:spcPct val="20000"/>
              </a:spcBef>
              <a:buFont typeface="Arial" panose="020B0604020202020204" pitchFamily="34" charset="0"/>
              <a:buChar char="•"/>
              <a:defRPr sz="2400">
                <a:solidFill>
                  <a:schemeClr val="tx1"/>
                </a:solidFill>
                <a:latin typeface="Myriad Pro" charset="0"/>
              </a:defRPr>
            </a:lvl3pPr>
            <a:lvl4pPr marL="1600200" indent="-228600">
              <a:spcBef>
                <a:spcPct val="20000"/>
              </a:spcBef>
              <a:buFont typeface="Arial" panose="020B0604020202020204" pitchFamily="34" charset="0"/>
              <a:buChar char="–"/>
              <a:defRPr sz="2000">
                <a:solidFill>
                  <a:schemeClr val="tx1"/>
                </a:solidFill>
                <a:latin typeface="Myriad Pro" charset="0"/>
              </a:defRPr>
            </a:lvl4pPr>
            <a:lvl5pPr marL="2057400" indent="-228600">
              <a:spcBef>
                <a:spcPct val="20000"/>
              </a:spcBef>
              <a:buFont typeface="Arial" panose="020B0604020202020204" pitchFamily="34"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9pPr>
          </a:lstStyle>
          <a:p>
            <a:pPr>
              <a:spcBef>
                <a:spcPct val="0"/>
              </a:spcBef>
              <a:buFontTx/>
              <a:buNone/>
            </a:pPr>
            <a:fld id="{A09878CF-3DF0-47AD-B8F5-DD8B23E784BD}" type="slidenum">
              <a:rPr lang="en-GB" sz="1200" smtClean="0">
                <a:solidFill>
                  <a:srgbClr val="898989"/>
                </a:solidFill>
              </a:rPr>
              <a:pPr>
                <a:spcBef>
                  <a:spcPct val="0"/>
                </a:spcBef>
                <a:buFontTx/>
                <a:buNone/>
              </a:pPr>
              <a:t>4</a:t>
            </a:fld>
            <a:endParaRPr lang="en-GB" sz="1200">
              <a:solidFill>
                <a:srgbClr val="898989"/>
              </a:solidFill>
            </a:endParaRPr>
          </a:p>
        </p:txBody>
      </p:sp>
    </p:spTree>
    <p:extLst>
      <p:ext uri="{BB962C8B-B14F-4D97-AF65-F5344CB8AC3E}">
        <p14:creationId xmlns:p14="http://schemas.microsoft.com/office/powerpoint/2010/main" val="8767370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C8F90A02-6066-F5E1-0153-224DD6276C28}"/>
              </a:ext>
            </a:extLst>
          </p:cNvPr>
          <p:cNvSpPr>
            <a:spLocks noGrp="1"/>
          </p:cNvSpPr>
          <p:nvPr>
            <p:ph type="title"/>
          </p:nvPr>
        </p:nvSpPr>
        <p:spPr/>
        <p:txBody>
          <a:bodyPr numCol="1"/>
          <a:lstStyle/>
          <a:p>
            <a:r>
              <a:rPr lang="en-GB" b="1" dirty="0"/>
              <a:t>Classroom Guidelines</a:t>
            </a:r>
          </a:p>
        </p:txBody>
      </p:sp>
      <p:sp>
        <p:nvSpPr>
          <p:cNvPr id="3" name="Content Placeholder 2">
            <a:extLst>
              <a:ext uri="{FF2B5EF4-FFF2-40B4-BE49-F238E27FC236}">
                <a16:creationId xmlns:a16="http://schemas.microsoft.com/office/drawing/2014/main" id="{55A76240-1F00-3424-BEC3-35BA0B72D079}"/>
              </a:ext>
            </a:extLst>
          </p:cNvPr>
          <p:cNvSpPr>
            <a:spLocks noGrp="1"/>
          </p:cNvSpPr>
          <p:nvPr>
            <p:ph idx="1"/>
          </p:nvPr>
        </p:nvSpPr>
        <p:spPr>
          <a:xfrm>
            <a:off x="250825" y="1484313"/>
            <a:ext cx="8507413" cy="3413125"/>
          </a:xfrm>
        </p:spPr>
        <p:txBody>
          <a:bodyPr numCol="1"/>
          <a:lstStyle/>
          <a:p>
            <a:pPr>
              <a:defRPr/>
            </a:pPr>
            <a:r>
              <a:rPr lang="en-GB" altLang="en-GB" sz="1800" dirty="0"/>
              <a:t>Be </a:t>
            </a:r>
            <a:r>
              <a:rPr lang="en-GB" altLang="en-GB" sz="1800" b="1" dirty="0"/>
              <a:t>respectful</a:t>
            </a:r>
            <a:r>
              <a:rPr lang="en-GB" altLang="en-GB" sz="1800" dirty="0"/>
              <a:t> of one another- this includes staff and fellow students</a:t>
            </a:r>
          </a:p>
          <a:p>
            <a:pPr>
              <a:defRPr/>
            </a:pPr>
            <a:endParaRPr lang="en-GB" altLang="en-GB" sz="1800" dirty="0"/>
          </a:p>
          <a:p>
            <a:pPr>
              <a:defRPr/>
            </a:pPr>
            <a:r>
              <a:rPr lang="en-GB" altLang="en-GB" sz="1800" dirty="0"/>
              <a:t>Everyone should have an </a:t>
            </a:r>
            <a:r>
              <a:rPr lang="en-GB" altLang="en-GB" sz="1800" b="1" dirty="0"/>
              <a:t>equal</a:t>
            </a:r>
            <a:r>
              <a:rPr lang="en-GB" altLang="en-GB" sz="1800" dirty="0"/>
              <a:t> opportunity to speak and to be heard</a:t>
            </a:r>
          </a:p>
          <a:p>
            <a:pPr>
              <a:defRPr/>
            </a:pPr>
            <a:endParaRPr lang="en-GB" altLang="en-GB" sz="1800" dirty="0"/>
          </a:p>
          <a:p>
            <a:pPr>
              <a:defRPr/>
            </a:pPr>
            <a:r>
              <a:rPr lang="en-GB" altLang="en-GB" sz="1800" dirty="0"/>
              <a:t>Engage fully with the lecture and listen </a:t>
            </a:r>
            <a:r>
              <a:rPr lang="en-GB" altLang="en-GB" sz="1800" b="1" dirty="0"/>
              <a:t>actively</a:t>
            </a:r>
          </a:p>
          <a:p>
            <a:pPr marL="0" indent="0">
              <a:buFont typeface="Arial" panose="020B0604020202020204" pitchFamily="34" charset="0"/>
              <a:buNone/>
              <a:defRPr/>
            </a:pPr>
            <a:endParaRPr lang="en-GB" altLang="en-GB" sz="1800" b="1" dirty="0"/>
          </a:p>
          <a:p>
            <a:pPr>
              <a:defRPr/>
            </a:pPr>
            <a:r>
              <a:rPr lang="en-GB" altLang="en-GB" sz="1800" dirty="0"/>
              <a:t>Be </a:t>
            </a:r>
            <a:r>
              <a:rPr lang="en-GB" altLang="en-GB" sz="1800" b="1" dirty="0"/>
              <a:t>punctual</a:t>
            </a:r>
            <a:r>
              <a:rPr lang="en-GB" altLang="en-GB" sz="1800" dirty="0"/>
              <a:t>, and if for any unavoidable reason you are late, do not disrupt the lecture when you arrive</a:t>
            </a:r>
          </a:p>
          <a:p>
            <a:pPr>
              <a:defRPr/>
            </a:pPr>
            <a:endParaRPr lang="en-GB" altLang="en-GB" sz="1800" dirty="0"/>
          </a:p>
          <a:p>
            <a:pPr>
              <a:defRPr/>
            </a:pPr>
            <a:r>
              <a:rPr lang="en-GB" altLang="en-GB" sz="1800" dirty="0"/>
              <a:t>Please do not use mobile phones during lectures, and leave the room to answer emergency calls</a:t>
            </a:r>
          </a:p>
        </p:txBody>
      </p:sp>
      <p:sp>
        <p:nvSpPr>
          <p:cNvPr id="8196" name="Date Placeholder 3">
            <a:extLst>
              <a:ext uri="{FF2B5EF4-FFF2-40B4-BE49-F238E27FC236}">
                <a16:creationId xmlns:a16="http://schemas.microsoft.com/office/drawing/2014/main" id="{9226C8AC-6214-7550-3E4E-104980C6519B}"/>
              </a:ext>
            </a:extLst>
          </p:cNvPr>
          <p:cNvSpPr>
            <a:spLocks noGrp="1" noChangeArrowheads="1"/>
          </p:cNvSpPr>
          <p:nvPr>
            <p:ph type="dt" sz="quarter" idx="10"/>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lvl1pPr>
              <a:spcBef>
                <a:spcPct val="20000"/>
              </a:spcBef>
              <a:buFont typeface="Arial" panose="020B0604020202020204" pitchFamily="34" charset="0"/>
              <a:buChar char="•"/>
              <a:defRPr sz="3200">
                <a:solidFill>
                  <a:schemeClr val="tx1"/>
                </a:solidFill>
                <a:latin typeface="Myriad Pro" charset="0"/>
              </a:defRPr>
            </a:lvl1pPr>
            <a:lvl2pPr marL="742950" indent="-285750">
              <a:spcBef>
                <a:spcPct val="20000"/>
              </a:spcBef>
              <a:buFont typeface="Arial" panose="020B0604020202020204" pitchFamily="34" charset="0"/>
              <a:buChar char="–"/>
              <a:defRPr sz="2800">
                <a:solidFill>
                  <a:schemeClr val="tx1"/>
                </a:solidFill>
                <a:latin typeface="Myriad Pro" charset="0"/>
              </a:defRPr>
            </a:lvl2pPr>
            <a:lvl3pPr marL="1143000" indent="-228600">
              <a:spcBef>
                <a:spcPct val="20000"/>
              </a:spcBef>
              <a:buFont typeface="Arial" panose="020B0604020202020204" pitchFamily="34" charset="0"/>
              <a:buChar char="•"/>
              <a:defRPr sz="2400">
                <a:solidFill>
                  <a:schemeClr val="tx1"/>
                </a:solidFill>
                <a:latin typeface="Myriad Pro" charset="0"/>
              </a:defRPr>
            </a:lvl3pPr>
            <a:lvl4pPr marL="1600200" indent="-228600">
              <a:spcBef>
                <a:spcPct val="20000"/>
              </a:spcBef>
              <a:buFont typeface="Arial" panose="020B0604020202020204" pitchFamily="34" charset="0"/>
              <a:buChar char="–"/>
              <a:defRPr sz="2000">
                <a:solidFill>
                  <a:schemeClr val="tx1"/>
                </a:solidFill>
                <a:latin typeface="Myriad Pro" charset="0"/>
              </a:defRPr>
            </a:lvl4pPr>
            <a:lvl5pPr marL="2057400" indent="-228600">
              <a:spcBef>
                <a:spcPct val="20000"/>
              </a:spcBef>
              <a:buFont typeface="Arial" panose="020B0604020202020204" pitchFamily="34"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9pPr>
          </a:lstStyle>
          <a:p>
            <a:pPr>
              <a:spcBef>
                <a:spcPct val="0"/>
              </a:spcBef>
              <a:buFontTx/>
              <a:buNone/>
            </a:pPr>
            <a:fld id="{39BB6C90-69BC-43BF-BA02-0E5A1ABD9302}" type="datetime1">
              <a:rPr lang="en-GB" sz="1000" smtClean="0">
                <a:solidFill>
                  <a:srgbClr val="898989"/>
                </a:solidFill>
              </a:rPr>
              <a:pPr>
                <a:spcBef>
                  <a:spcPct val="0"/>
                </a:spcBef>
                <a:buFontTx/>
                <a:buNone/>
              </a:pPr>
              <a:t>05/05/2026</a:t>
            </a:fld>
            <a:endParaRPr lang="en-GB" sz="1000">
              <a:solidFill>
                <a:srgbClr val="898989"/>
              </a:solidFill>
            </a:endParaRPr>
          </a:p>
        </p:txBody>
      </p:sp>
      <p:sp>
        <p:nvSpPr>
          <p:cNvPr id="8197" name="Slide Number Placeholder 4">
            <a:extLst>
              <a:ext uri="{FF2B5EF4-FFF2-40B4-BE49-F238E27FC236}">
                <a16:creationId xmlns:a16="http://schemas.microsoft.com/office/drawing/2014/main" id="{DD56FD72-5821-95F9-E677-A3AB6EF194DA}"/>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lvl1pPr>
              <a:spcBef>
                <a:spcPct val="20000"/>
              </a:spcBef>
              <a:buFont typeface="Arial" panose="020B0604020202020204" pitchFamily="34" charset="0"/>
              <a:buChar char="•"/>
              <a:defRPr sz="3200">
                <a:solidFill>
                  <a:schemeClr val="tx1"/>
                </a:solidFill>
                <a:latin typeface="Myriad Pro" charset="0"/>
              </a:defRPr>
            </a:lvl1pPr>
            <a:lvl2pPr marL="742950" indent="-285750">
              <a:spcBef>
                <a:spcPct val="20000"/>
              </a:spcBef>
              <a:buFont typeface="Arial" panose="020B0604020202020204" pitchFamily="34" charset="0"/>
              <a:buChar char="–"/>
              <a:defRPr sz="2800">
                <a:solidFill>
                  <a:schemeClr val="tx1"/>
                </a:solidFill>
                <a:latin typeface="Myriad Pro" charset="0"/>
              </a:defRPr>
            </a:lvl2pPr>
            <a:lvl3pPr marL="1143000" indent="-228600">
              <a:spcBef>
                <a:spcPct val="20000"/>
              </a:spcBef>
              <a:buFont typeface="Arial" panose="020B0604020202020204" pitchFamily="34" charset="0"/>
              <a:buChar char="•"/>
              <a:defRPr sz="2400">
                <a:solidFill>
                  <a:schemeClr val="tx1"/>
                </a:solidFill>
                <a:latin typeface="Myriad Pro" charset="0"/>
              </a:defRPr>
            </a:lvl3pPr>
            <a:lvl4pPr marL="1600200" indent="-228600">
              <a:spcBef>
                <a:spcPct val="20000"/>
              </a:spcBef>
              <a:buFont typeface="Arial" panose="020B0604020202020204" pitchFamily="34" charset="0"/>
              <a:buChar char="–"/>
              <a:defRPr sz="2000">
                <a:solidFill>
                  <a:schemeClr val="tx1"/>
                </a:solidFill>
                <a:latin typeface="Myriad Pro" charset="0"/>
              </a:defRPr>
            </a:lvl4pPr>
            <a:lvl5pPr marL="2057400" indent="-228600">
              <a:spcBef>
                <a:spcPct val="20000"/>
              </a:spcBef>
              <a:buFont typeface="Arial" panose="020B0604020202020204" pitchFamily="34"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9pPr>
          </a:lstStyle>
          <a:p>
            <a:pPr>
              <a:spcBef>
                <a:spcPct val="0"/>
              </a:spcBef>
              <a:buFontTx/>
              <a:buNone/>
            </a:pPr>
            <a:fld id="{33C20C78-4374-4BCD-82E3-3C4A096C5B52}" type="slidenum">
              <a:rPr lang="en-GB" sz="1200" smtClean="0">
                <a:solidFill>
                  <a:srgbClr val="898989"/>
                </a:solidFill>
              </a:rPr>
              <a:pPr>
                <a:spcBef>
                  <a:spcPct val="0"/>
                </a:spcBef>
                <a:buFontTx/>
                <a:buNone/>
              </a:pPr>
              <a:t>5</a:t>
            </a:fld>
            <a:endParaRPr lang="en-GB" sz="1200">
              <a:solidFill>
                <a:srgbClr val="898989"/>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4F72D71B-E704-E947-75C4-CDF15334ED82}"/>
              </a:ext>
            </a:extLst>
          </p:cNvPr>
          <p:cNvSpPr>
            <a:spLocks noGrp="1"/>
          </p:cNvSpPr>
          <p:nvPr>
            <p:ph type="title"/>
          </p:nvPr>
        </p:nvSpPr>
        <p:spPr/>
        <p:txBody>
          <a:bodyPr numCol="1"/>
          <a:lstStyle/>
          <a:p>
            <a:r>
              <a:rPr lang="en-US" b="1"/>
              <a:t>Where to get help</a:t>
            </a:r>
          </a:p>
        </p:txBody>
      </p:sp>
      <p:sp>
        <p:nvSpPr>
          <p:cNvPr id="9219" name="Content Placeholder 2">
            <a:extLst>
              <a:ext uri="{FF2B5EF4-FFF2-40B4-BE49-F238E27FC236}">
                <a16:creationId xmlns:a16="http://schemas.microsoft.com/office/drawing/2014/main" id="{71DBAE74-8D10-2021-CEF6-BA1C26CC8376}"/>
              </a:ext>
            </a:extLst>
          </p:cNvPr>
          <p:cNvSpPr>
            <a:spLocks noGrp="1"/>
          </p:cNvSpPr>
          <p:nvPr>
            <p:ph idx="1"/>
          </p:nvPr>
        </p:nvSpPr>
        <p:spPr>
          <a:xfrm>
            <a:off x="457200" y="1600200"/>
            <a:ext cx="8229600" cy="3916363"/>
          </a:xfrm>
        </p:spPr>
        <p:txBody>
          <a:bodyPr numCol="1"/>
          <a:lstStyle/>
          <a:p>
            <a:r>
              <a:rPr lang="en-US" dirty="0">
                <a:hlinkClick r:id="rId3"/>
              </a:rPr>
              <a:t>BirminghamITServicedesk@uwtsd.ac.uk</a:t>
            </a:r>
            <a:endParaRPr lang="en-US" dirty="0"/>
          </a:p>
          <a:p>
            <a:r>
              <a:rPr lang="en-US" dirty="0">
                <a:hlinkClick r:id="rId4"/>
              </a:rPr>
              <a:t>BirminghamStudentengagement@uwtsd.ac.uk</a:t>
            </a:r>
            <a:r>
              <a:rPr lang="en-US" dirty="0"/>
              <a:t> </a:t>
            </a:r>
          </a:p>
          <a:p>
            <a:r>
              <a:rPr lang="en-US" dirty="0">
                <a:hlinkClick r:id="rId5"/>
              </a:rPr>
              <a:t>wellbeingsupport@uwtsd.ac.uk</a:t>
            </a:r>
            <a:r>
              <a:rPr lang="en-US" dirty="0"/>
              <a:t> </a:t>
            </a:r>
          </a:p>
          <a:p>
            <a:r>
              <a:rPr lang="en-US" dirty="0">
                <a:hlinkClick r:id="rId6"/>
              </a:rPr>
              <a:t>infoskills@uwtsd.ac.uk</a:t>
            </a:r>
            <a:r>
              <a:rPr lang="en-US" dirty="0"/>
              <a:t> – Library and Academic Support</a:t>
            </a:r>
          </a:p>
        </p:txBody>
      </p:sp>
      <p:sp>
        <p:nvSpPr>
          <p:cNvPr id="9220" name="Date Placeholder 3">
            <a:extLst>
              <a:ext uri="{FF2B5EF4-FFF2-40B4-BE49-F238E27FC236}">
                <a16:creationId xmlns:a16="http://schemas.microsoft.com/office/drawing/2014/main" id="{01A78125-E300-D517-50F6-1E71CD884344}"/>
              </a:ext>
            </a:extLst>
          </p:cNvPr>
          <p:cNvSpPr>
            <a:spLocks noGrp="1" noChangeArrowheads="1"/>
          </p:cNvSpPr>
          <p:nvPr>
            <p:ph type="dt" sz="quarter" idx="10"/>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lvl1pPr>
              <a:spcBef>
                <a:spcPct val="20000"/>
              </a:spcBef>
              <a:buFont typeface="Arial" panose="020B0604020202020204" pitchFamily="34" charset="0"/>
              <a:buChar char="•"/>
              <a:defRPr sz="3200">
                <a:solidFill>
                  <a:schemeClr val="tx1"/>
                </a:solidFill>
                <a:latin typeface="Myriad Pro" charset="0"/>
              </a:defRPr>
            </a:lvl1pPr>
            <a:lvl2pPr marL="742950" indent="-285750">
              <a:spcBef>
                <a:spcPct val="20000"/>
              </a:spcBef>
              <a:buFont typeface="Arial" panose="020B0604020202020204" pitchFamily="34" charset="0"/>
              <a:buChar char="–"/>
              <a:defRPr sz="2800">
                <a:solidFill>
                  <a:schemeClr val="tx1"/>
                </a:solidFill>
                <a:latin typeface="Myriad Pro" charset="0"/>
              </a:defRPr>
            </a:lvl2pPr>
            <a:lvl3pPr marL="1143000" indent="-228600">
              <a:spcBef>
                <a:spcPct val="20000"/>
              </a:spcBef>
              <a:buFont typeface="Arial" panose="020B0604020202020204" pitchFamily="34" charset="0"/>
              <a:buChar char="•"/>
              <a:defRPr sz="2400">
                <a:solidFill>
                  <a:schemeClr val="tx1"/>
                </a:solidFill>
                <a:latin typeface="Myriad Pro" charset="0"/>
              </a:defRPr>
            </a:lvl3pPr>
            <a:lvl4pPr marL="1600200" indent="-228600">
              <a:spcBef>
                <a:spcPct val="20000"/>
              </a:spcBef>
              <a:buFont typeface="Arial" panose="020B0604020202020204" pitchFamily="34" charset="0"/>
              <a:buChar char="–"/>
              <a:defRPr sz="2000">
                <a:solidFill>
                  <a:schemeClr val="tx1"/>
                </a:solidFill>
                <a:latin typeface="Myriad Pro" charset="0"/>
              </a:defRPr>
            </a:lvl4pPr>
            <a:lvl5pPr marL="2057400" indent="-228600">
              <a:spcBef>
                <a:spcPct val="20000"/>
              </a:spcBef>
              <a:buFont typeface="Arial" panose="020B0604020202020204" pitchFamily="34"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9pPr>
          </a:lstStyle>
          <a:p>
            <a:pPr>
              <a:spcBef>
                <a:spcPct val="0"/>
              </a:spcBef>
              <a:buFontTx/>
              <a:buNone/>
            </a:pPr>
            <a:fld id="{86AD9708-4385-49D2-B617-8ABBF48126E5}" type="datetime1">
              <a:rPr lang="en-GB" sz="1000" smtClean="0">
                <a:solidFill>
                  <a:srgbClr val="898989"/>
                </a:solidFill>
              </a:rPr>
              <a:pPr>
                <a:spcBef>
                  <a:spcPct val="0"/>
                </a:spcBef>
                <a:buFontTx/>
                <a:buNone/>
              </a:pPr>
              <a:t>05/05/2026</a:t>
            </a:fld>
            <a:endParaRPr lang="en-GB" sz="1000">
              <a:solidFill>
                <a:srgbClr val="898989"/>
              </a:solidFill>
            </a:endParaRPr>
          </a:p>
        </p:txBody>
      </p:sp>
      <p:sp>
        <p:nvSpPr>
          <p:cNvPr id="9221" name="Slide Number Placeholder 4">
            <a:extLst>
              <a:ext uri="{FF2B5EF4-FFF2-40B4-BE49-F238E27FC236}">
                <a16:creationId xmlns:a16="http://schemas.microsoft.com/office/drawing/2014/main" id="{570A42E0-B032-CCB9-A27B-FDA94BED1A6F}"/>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lvl1pPr>
              <a:spcBef>
                <a:spcPct val="20000"/>
              </a:spcBef>
              <a:buFont typeface="Arial" panose="020B0604020202020204" pitchFamily="34" charset="0"/>
              <a:buChar char="•"/>
              <a:defRPr sz="3200">
                <a:solidFill>
                  <a:schemeClr val="tx1"/>
                </a:solidFill>
                <a:latin typeface="Myriad Pro" charset="0"/>
              </a:defRPr>
            </a:lvl1pPr>
            <a:lvl2pPr marL="742950" indent="-285750">
              <a:spcBef>
                <a:spcPct val="20000"/>
              </a:spcBef>
              <a:buFont typeface="Arial" panose="020B0604020202020204" pitchFamily="34" charset="0"/>
              <a:buChar char="–"/>
              <a:defRPr sz="2800">
                <a:solidFill>
                  <a:schemeClr val="tx1"/>
                </a:solidFill>
                <a:latin typeface="Myriad Pro" charset="0"/>
              </a:defRPr>
            </a:lvl2pPr>
            <a:lvl3pPr marL="1143000" indent="-228600">
              <a:spcBef>
                <a:spcPct val="20000"/>
              </a:spcBef>
              <a:buFont typeface="Arial" panose="020B0604020202020204" pitchFamily="34" charset="0"/>
              <a:buChar char="•"/>
              <a:defRPr sz="2400">
                <a:solidFill>
                  <a:schemeClr val="tx1"/>
                </a:solidFill>
                <a:latin typeface="Myriad Pro" charset="0"/>
              </a:defRPr>
            </a:lvl3pPr>
            <a:lvl4pPr marL="1600200" indent="-228600">
              <a:spcBef>
                <a:spcPct val="20000"/>
              </a:spcBef>
              <a:buFont typeface="Arial" panose="020B0604020202020204" pitchFamily="34" charset="0"/>
              <a:buChar char="–"/>
              <a:defRPr sz="2000">
                <a:solidFill>
                  <a:schemeClr val="tx1"/>
                </a:solidFill>
                <a:latin typeface="Myriad Pro" charset="0"/>
              </a:defRPr>
            </a:lvl4pPr>
            <a:lvl5pPr marL="2057400" indent="-228600">
              <a:spcBef>
                <a:spcPct val="20000"/>
              </a:spcBef>
              <a:buFont typeface="Arial" panose="020B0604020202020204" pitchFamily="34"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9pPr>
          </a:lstStyle>
          <a:p>
            <a:pPr>
              <a:spcBef>
                <a:spcPct val="0"/>
              </a:spcBef>
              <a:buFontTx/>
              <a:buNone/>
            </a:pPr>
            <a:fld id="{BD71DE9E-5805-4234-870D-CA4D571237F1}" type="slidenum">
              <a:rPr lang="en-GB" sz="1200" smtClean="0">
                <a:solidFill>
                  <a:srgbClr val="898989"/>
                </a:solidFill>
              </a:rPr>
              <a:pPr>
                <a:spcBef>
                  <a:spcPct val="0"/>
                </a:spcBef>
                <a:buFontTx/>
                <a:buNone/>
              </a:pPr>
              <a:t>6</a:t>
            </a:fld>
            <a:endParaRPr lang="en-GB" sz="1200">
              <a:solidFill>
                <a:srgbClr val="898989"/>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6402A6A7-2F76-F8C2-8F93-6D748DA26934}"/>
              </a:ext>
            </a:extLst>
          </p:cNvPr>
          <p:cNvSpPr>
            <a:spLocks noGrp="1"/>
          </p:cNvSpPr>
          <p:nvPr>
            <p:ph type="title"/>
          </p:nvPr>
        </p:nvSpPr>
        <p:spPr/>
        <p:txBody>
          <a:bodyPr numCol="1"/>
          <a:lstStyle/>
          <a:p>
            <a:r>
              <a:rPr lang="en-US" b="1"/>
              <a:t>Declaring a Disability</a:t>
            </a:r>
          </a:p>
        </p:txBody>
      </p:sp>
      <p:sp>
        <p:nvSpPr>
          <p:cNvPr id="11267" name="Content Placeholder 2">
            <a:extLst>
              <a:ext uri="{FF2B5EF4-FFF2-40B4-BE49-F238E27FC236}">
                <a16:creationId xmlns:a16="http://schemas.microsoft.com/office/drawing/2014/main" id="{9D3E20DE-9CD8-885B-1F83-C89A84947793}"/>
              </a:ext>
            </a:extLst>
          </p:cNvPr>
          <p:cNvSpPr>
            <a:spLocks noGrp="1"/>
          </p:cNvSpPr>
          <p:nvPr>
            <p:ph idx="1"/>
          </p:nvPr>
        </p:nvSpPr>
        <p:spPr>
          <a:xfrm>
            <a:off x="457200" y="1600200"/>
            <a:ext cx="8229600" cy="3916363"/>
          </a:xfrm>
        </p:spPr>
        <p:txBody>
          <a:bodyPr numCol="1"/>
          <a:lstStyle/>
          <a:p>
            <a:r>
              <a:rPr lang="en-US" dirty="0"/>
              <a:t>Contact </a:t>
            </a:r>
            <a:r>
              <a:rPr lang="en-US" dirty="0">
                <a:hlinkClick r:id="rId2"/>
              </a:rPr>
              <a:t>disability.birmingham@uwtsd.ac.uk</a:t>
            </a:r>
            <a:endParaRPr lang="en-US" dirty="0"/>
          </a:p>
          <a:p>
            <a:endParaRPr lang="en-US" dirty="0"/>
          </a:p>
          <a:p>
            <a:r>
              <a:rPr lang="en-US" dirty="0"/>
              <a:t>Disability support summaries take time so please contact the team as soon as possible, and you may need to be patient</a:t>
            </a:r>
          </a:p>
        </p:txBody>
      </p:sp>
      <p:sp>
        <p:nvSpPr>
          <p:cNvPr id="11268" name="Date Placeholder 3">
            <a:extLst>
              <a:ext uri="{FF2B5EF4-FFF2-40B4-BE49-F238E27FC236}">
                <a16:creationId xmlns:a16="http://schemas.microsoft.com/office/drawing/2014/main" id="{0C609374-6D09-3268-5A5D-D90AF5BE3C89}"/>
              </a:ext>
            </a:extLst>
          </p:cNvPr>
          <p:cNvSpPr>
            <a:spLocks noGrp="1" noChangeArrowheads="1"/>
          </p:cNvSpPr>
          <p:nvPr>
            <p:ph type="dt" sz="quarter" idx="10"/>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lvl1pPr>
              <a:spcBef>
                <a:spcPct val="20000"/>
              </a:spcBef>
              <a:buFont typeface="Arial" panose="020B0604020202020204" pitchFamily="34" charset="0"/>
              <a:buChar char="•"/>
              <a:defRPr sz="3200">
                <a:solidFill>
                  <a:schemeClr val="tx1"/>
                </a:solidFill>
                <a:latin typeface="Myriad Pro" charset="0"/>
              </a:defRPr>
            </a:lvl1pPr>
            <a:lvl2pPr marL="742950" indent="-285750">
              <a:spcBef>
                <a:spcPct val="20000"/>
              </a:spcBef>
              <a:buFont typeface="Arial" panose="020B0604020202020204" pitchFamily="34" charset="0"/>
              <a:buChar char="–"/>
              <a:defRPr sz="2800">
                <a:solidFill>
                  <a:schemeClr val="tx1"/>
                </a:solidFill>
                <a:latin typeface="Myriad Pro" charset="0"/>
              </a:defRPr>
            </a:lvl2pPr>
            <a:lvl3pPr marL="1143000" indent="-228600">
              <a:spcBef>
                <a:spcPct val="20000"/>
              </a:spcBef>
              <a:buFont typeface="Arial" panose="020B0604020202020204" pitchFamily="34" charset="0"/>
              <a:buChar char="•"/>
              <a:defRPr sz="2400">
                <a:solidFill>
                  <a:schemeClr val="tx1"/>
                </a:solidFill>
                <a:latin typeface="Myriad Pro" charset="0"/>
              </a:defRPr>
            </a:lvl3pPr>
            <a:lvl4pPr marL="1600200" indent="-228600">
              <a:spcBef>
                <a:spcPct val="20000"/>
              </a:spcBef>
              <a:buFont typeface="Arial" panose="020B0604020202020204" pitchFamily="34" charset="0"/>
              <a:buChar char="–"/>
              <a:defRPr sz="2000">
                <a:solidFill>
                  <a:schemeClr val="tx1"/>
                </a:solidFill>
                <a:latin typeface="Myriad Pro" charset="0"/>
              </a:defRPr>
            </a:lvl4pPr>
            <a:lvl5pPr marL="2057400" indent="-228600">
              <a:spcBef>
                <a:spcPct val="20000"/>
              </a:spcBef>
              <a:buFont typeface="Arial" panose="020B0604020202020204" pitchFamily="34"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9pPr>
          </a:lstStyle>
          <a:p>
            <a:pPr>
              <a:spcBef>
                <a:spcPct val="0"/>
              </a:spcBef>
              <a:buFontTx/>
              <a:buNone/>
            </a:pPr>
            <a:fld id="{62708518-34A9-40E6-A231-AC41B267BB4C}" type="datetime1">
              <a:rPr lang="en-GB" sz="1000" smtClean="0">
                <a:solidFill>
                  <a:srgbClr val="898989"/>
                </a:solidFill>
              </a:rPr>
              <a:pPr>
                <a:spcBef>
                  <a:spcPct val="0"/>
                </a:spcBef>
                <a:buFontTx/>
                <a:buNone/>
              </a:pPr>
              <a:t>05/05/2026</a:t>
            </a:fld>
            <a:endParaRPr lang="en-GB" sz="1000">
              <a:solidFill>
                <a:srgbClr val="898989"/>
              </a:solidFill>
            </a:endParaRPr>
          </a:p>
        </p:txBody>
      </p:sp>
      <p:sp>
        <p:nvSpPr>
          <p:cNvPr id="11269" name="Slide Number Placeholder 4">
            <a:extLst>
              <a:ext uri="{FF2B5EF4-FFF2-40B4-BE49-F238E27FC236}">
                <a16:creationId xmlns:a16="http://schemas.microsoft.com/office/drawing/2014/main" id="{1862FE0D-8FE2-0262-D19B-A7128571257A}"/>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lvl1pPr>
              <a:spcBef>
                <a:spcPct val="20000"/>
              </a:spcBef>
              <a:buFont typeface="Arial" panose="020B0604020202020204" pitchFamily="34" charset="0"/>
              <a:buChar char="•"/>
              <a:defRPr sz="3200">
                <a:solidFill>
                  <a:schemeClr val="tx1"/>
                </a:solidFill>
                <a:latin typeface="Myriad Pro" charset="0"/>
              </a:defRPr>
            </a:lvl1pPr>
            <a:lvl2pPr marL="742950" indent="-285750">
              <a:spcBef>
                <a:spcPct val="20000"/>
              </a:spcBef>
              <a:buFont typeface="Arial" panose="020B0604020202020204" pitchFamily="34" charset="0"/>
              <a:buChar char="–"/>
              <a:defRPr sz="2800">
                <a:solidFill>
                  <a:schemeClr val="tx1"/>
                </a:solidFill>
                <a:latin typeface="Myriad Pro" charset="0"/>
              </a:defRPr>
            </a:lvl2pPr>
            <a:lvl3pPr marL="1143000" indent="-228600">
              <a:spcBef>
                <a:spcPct val="20000"/>
              </a:spcBef>
              <a:buFont typeface="Arial" panose="020B0604020202020204" pitchFamily="34" charset="0"/>
              <a:buChar char="•"/>
              <a:defRPr sz="2400">
                <a:solidFill>
                  <a:schemeClr val="tx1"/>
                </a:solidFill>
                <a:latin typeface="Myriad Pro" charset="0"/>
              </a:defRPr>
            </a:lvl3pPr>
            <a:lvl4pPr marL="1600200" indent="-228600">
              <a:spcBef>
                <a:spcPct val="20000"/>
              </a:spcBef>
              <a:buFont typeface="Arial" panose="020B0604020202020204" pitchFamily="34" charset="0"/>
              <a:buChar char="–"/>
              <a:defRPr sz="2000">
                <a:solidFill>
                  <a:schemeClr val="tx1"/>
                </a:solidFill>
                <a:latin typeface="Myriad Pro" charset="0"/>
              </a:defRPr>
            </a:lvl4pPr>
            <a:lvl5pPr marL="2057400" indent="-228600">
              <a:spcBef>
                <a:spcPct val="20000"/>
              </a:spcBef>
              <a:buFont typeface="Arial" panose="020B0604020202020204" pitchFamily="34"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9pPr>
          </a:lstStyle>
          <a:p>
            <a:pPr>
              <a:spcBef>
                <a:spcPct val="0"/>
              </a:spcBef>
              <a:buFontTx/>
              <a:buNone/>
            </a:pPr>
            <a:fld id="{7398FEAE-CAA1-4CA9-8FCC-B5BA3D7FF9CE}" type="slidenum">
              <a:rPr lang="en-GB" sz="1200" smtClean="0">
                <a:solidFill>
                  <a:srgbClr val="898989"/>
                </a:solidFill>
              </a:rPr>
              <a:pPr>
                <a:spcBef>
                  <a:spcPct val="0"/>
                </a:spcBef>
                <a:buFontTx/>
                <a:buNone/>
              </a:pPr>
              <a:t>7</a:t>
            </a:fld>
            <a:endParaRPr lang="en-GB" sz="1200">
              <a:solidFill>
                <a:srgbClr val="898989"/>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2" name="Date Placeholder 3">
            <a:extLst>
              <a:ext uri="{FF2B5EF4-FFF2-40B4-BE49-F238E27FC236}">
                <a16:creationId xmlns:a16="http://schemas.microsoft.com/office/drawing/2014/main" id="{EE0632D3-E0D5-3235-5932-BE59418CEBBE}"/>
              </a:ext>
            </a:extLst>
          </p:cNvPr>
          <p:cNvSpPr>
            <a:spLocks noGrp="1" noChangeArrowheads="1"/>
          </p:cNvSpPr>
          <p:nvPr>
            <p:ph type="dt" sz="half" idx="10"/>
          </p:nvPr>
        </p:nvSpPr>
        <p:spPr>
          <a:xfrm>
            <a:off x="250825" y="6524625"/>
            <a:ext cx="971550" cy="21907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
            <a:normAutofit/>
          </a:bodyPr>
          <a:lstStyle>
            <a:lvl1pPr>
              <a:spcBef>
                <a:spcPct val="20000"/>
              </a:spcBef>
              <a:buFont typeface="Arial" panose="020B0604020202020204" pitchFamily="34" charset="0"/>
              <a:buChar char="•"/>
              <a:defRPr sz="3200">
                <a:solidFill>
                  <a:schemeClr val="tx1"/>
                </a:solidFill>
                <a:latin typeface="Myriad Pro" charset="0"/>
              </a:defRPr>
            </a:lvl1pPr>
            <a:lvl2pPr marL="742950" indent="-285750">
              <a:spcBef>
                <a:spcPct val="20000"/>
              </a:spcBef>
              <a:buFont typeface="Arial" panose="020B0604020202020204" pitchFamily="34" charset="0"/>
              <a:buChar char="–"/>
              <a:defRPr sz="2800">
                <a:solidFill>
                  <a:schemeClr val="tx1"/>
                </a:solidFill>
                <a:latin typeface="Myriad Pro" charset="0"/>
              </a:defRPr>
            </a:lvl2pPr>
            <a:lvl3pPr marL="1143000" indent="-228600">
              <a:spcBef>
                <a:spcPct val="20000"/>
              </a:spcBef>
              <a:buFont typeface="Arial" panose="020B0604020202020204" pitchFamily="34" charset="0"/>
              <a:buChar char="•"/>
              <a:defRPr sz="2400">
                <a:solidFill>
                  <a:schemeClr val="tx1"/>
                </a:solidFill>
                <a:latin typeface="Myriad Pro" charset="0"/>
              </a:defRPr>
            </a:lvl3pPr>
            <a:lvl4pPr marL="1600200" indent="-228600">
              <a:spcBef>
                <a:spcPct val="20000"/>
              </a:spcBef>
              <a:buFont typeface="Arial" panose="020B0604020202020204" pitchFamily="34" charset="0"/>
              <a:buChar char="–"/>
              <a:defRPr sz="2000">
                <a:solidFill>
                  <a:schemeClr val="tx1"/>
                </a:solidFill>
                <a:latin typeface="Myriad Pro" charset="0"/>
              </a:defRPr>
            </a:lvl4pPr>
            <a:lvl5pPr marL="2057400" indent="-228600">
              <a:spcBef>
                <a:spcPct val="20000"/>
              </a:spcBef>
              <a:buFont typeface="Arial" panose="020B0604020202020204" pitchFamily="34"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9pPr>
          </a:lstStyle>
          <a:p>
            <a:pPr>
              <a:lnSpc>
                <a:spcPct val="90000"/>
              </a:lnSpc>
              <a:spcBef>
                <a:spcPct val="0"/>
              </a:spcBef>
              <a:spcAft>
                <a:spcPts val="600"/>
              </a:spcAft>
              <a:buFontTx/>
              <a:buNone/>
            </a:pPr>
            <a:fld id="{467A7371-E3A0-4E58-A569-6811CA64991E}" type="datetime1">
              <a:rPr lang="en-GB" sz="900" smtClean="0">
                <a:solidFill>
                  <a:srgbClr val="898989"/>
                </a:solidFill>
              </a:rPr>
              <a:pPr>
                <a:lnSpc>
                  <a:spcPct val="90000"/>
                </a:lnSpc>
                <a:spcBef>
                  <a:spcPct val="0"/>
                </a:spcBef>
                <a:spcAft>
                  <a:spcPts val="600"/>
                </a:spcAft>
                <a:buFontTx/>
                <a:buNone/>
              </a:pPr>
              <a:t>05/05/2026</a:t>
            </a:fld>
            <a:endParaRPr lang="en-GB" sz="900">
              <a:solidFill>
                <a:srgbClr val="898989"/>
              </a:solidFill>
            </a:endParaRPr>
          </a:p>
        </p:txBody>
      </p:sp>
      <p:sp>
        <p:nvSpPr>
          <p:cNvPr id="7173" name="Slide Number Placeholder 4">
            <a:extLst>
              <a:ext uri="{FF2B5EF4-FFF2-40B4-BE49-F238E27FC236}">
                <a16:creationId xmlns:a16="http://schemas.microsoft.com/office/drawing/2014/main" id="{5C55DF8B-49B3-16D0-0135-538D9B0CACDE}"/>
              </a:ext>
            </a:extLst>
          </p:cNvPr>
          <p:cNvSpPr>
            <a:spLocks noGrp="1" noChangeArrowheads="1"/>
          </p:cNvSpPr>
          <p:nvPr>
            <p:ph type="sldNum" sz="quarter" idx="12"/>
          </p:nvPr>
        </p:nvSpPr>
        <p:spPr>
          <a:xfrm>
            <a:off x="7956550" y="6381750"/>
            <a:ext cx="730250"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
            <a:normAutofit/>
          </a:bodyPr>
          <a:lstStyle>
            <a:lvl1pPr>
              <a:spcBef>
                <a:spcPct val="20000"/>
              </a:spcBef>
              <a:buFont typeface="Arial" panose="020B0604020202020204" pitchFamily="34" charset="0"/>
              <a:buChar char="•"/>
              <a:defRPr sz="3200">
                <a:solidFill>
                  <a:schemeClr val="tx1"/>
                </a:solidFill>
                <a:latin typeface="Myriad Pro" charset="0"/>
              </a:defRPr>
            </a:lvl1pPr>
            <a:lvl2pPr marL="742950" indent="-285750">
              <a:spcBef>
                <a:spcPct val="20000"/>
              </a:spcBef>
              <a:buFont typeface="Arial" panose="020B0604020202020204" pitchFamily="34" charset="0"/>
              <a:buChar char="–"/>
              <a:defRPr sz="2800">
                <a:solidFill>
                  <a:schemeClr val="tx1"/>
                </a:solidFill>
                <a:latin typeface="Myriad Pro" charset="0"/>
              </a:defRPr>
            </a:lvl2pPr>
            <a:lvl3pPr marL="1143000" indent="-228600">
              <a:spcBef>
                <a:spcPct val="20000"/>
              </a:spcBef>
              <a:buFont typeface="Arial" panose="020B0604020202020204" pitchFamily="34" charset="0"/>
              <a:buChar char="•"/>
              <a:defRPr sz="2400">
                <a:solidFill>
                  <a:schemeClr val="tx1"/>
                </a:solidFill>
                <a:latin typeface="Myriad Pro" charset="0"/>
              </a:defRPr>
            </a:lvl3pPr>
            <a:lvl4pPr marL="1600200" indent="-228600">
              <a:spcBef>
                <a:spcPct val="20000"/>
              </a:spcBef>
              <a:buFont typeface="Arial" panose="020B0604020202020204" pitchFamily="34" charset="0"/>
              <a:buChar char="–"/>
              <a:defRPr sz="2000">
                <a:solidFill>
                  <a:schemeClr val="tx1"/>
                </a:solidFill>
                <a:latin typeface="Myriad Pro" charset="0"/>
              </a:defRPr>
            </a:lvl4pPr>
            <a:lvl5pPr marL="2057400" indent="-228600">
              <a:spcBef>
                <a:spcPct val="20000"/>
              </a:spcBef>
              <a:buFont typeface="Arial" panose="020B0604020202020204" pitchFamily="34"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9pPr>
          </a:lstStyle>
          <a:p>
            <a:pPr>
              <a:spcBef>
                <a:spcPct val="0"/>
              </a:spcBef>
              <a:spcAft>
                <a:spcPts val="600"/>
              </a:spcAft>
              <a:buFontTx/>
              <a:buNone/>
            </a:pPr>
            <a:fld id="{A09878CF-3DF0-47AD-B8F5-DD8B23E784BD}" type="slidenum">
              <a:rPr lang="en-GB" sz="1200" smtClean="0">
                <a:solidFill>
                  <a:srgbClr val="898989"/>
                </a:solidFill>
              </a:rPr>
              <a:pPr>
                <a:spcBef>
                  <a:spcPct val="0"/>
                </a:spcBef>
                <a:spcAft>
                  <a:spcPts val="600"/>
                </a:spcAft>
                <a:buFontTx/>
                <a:buNone/>
              </a:pPr>
              <a:t>8</a:t>
            </a:fld>
            <a:endParaRPr lang="en-GB" sz="1200">
              <a:solidFill>
                <a:srgbClr val="898989"/>
              </a:solidFill>
            </a:endParaRPr>
          </a:p>
        </p:txBody>
      </p:sp>
      <p:sp>
        <p:nvSpPr>
          <p:cNvPr id="4" name="Title 1">
            <a:extLst>
              <a:ext uri="{FF2B5EF4-FFF2-40B4-BE49-F238E27FC236}">
                <a16:creationId xmlns:a16="http://schemas.microsoft.com/office/drawing/2014/main" id="{30EC6AFD-84E1-3418-2056-0A80F8545E6F}"/>
              </a:ext>
            </a:extLst>
          </p:cNvPr>
          <p:cNvSpPr txBox="1">
            <a:spLocks/>
          </p:cNvSpPr>
          <p:nvPr/>
        </p:nvSpPr>
        <p:spPr>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r>
              <a:rPr lang="en-US" b="1" dirty="0"/>
              <a:t>Summative Feedback</a:t>
            </a:r>
          </a:p>
        </p:txBody>
      </p:sp>
      <p:pic>
        <p:nvPicPr>
          <p:cNvPr id="9" name="Picture 8" descr="A logo for a company  Description automatically generated">
            <a:extLst>
              <a:ext uri="{FF2B5EF4-FFF2-40B4-BE49-F238E27FC236}">
                <a16:creationId xmlns:a16="http://schemas.microsoft.com/office/drawing/2014/main" id="{C31E5E37-2622-3D5E-00F6-25F369314FB9}"/>
              </a:ext>
            </a:extLst>
          </p:cNvPr>
          <p:cNvPicPr>
            <a:picLocks noChangeAspect="1"/>
          </p:cNvPicPr>
          <p:nvPr/>
        </p:nvPicPr>
        <p:blipFill>
          <a:blip r:embed="rId3"/>
          <a:stretch>
            <a:fillRect/>
          </a:stretch>
        </p:blipFill>
        <p:spPr>
          <a:xfrm>
            <a:off x="6400800" y="4293096"/>
            <a:ext cx="2743200" cy="1428934"/>
          </a:xfrm>
          <a:prstGeom prst="rect">
            <a:avLst/>
          </a:prstGeom>
        </p:spPr>
      </p:pic>
      <p:sp>
        <p:nvSpPr>
          <p:cNvPr id="11" name="Content Placeholder 2">
            <a:extLst>
              <a:ext uri="{FF2B5EF4-FFF2-40B4-BE49-F238E27FC236}">
                <a16:creationId xmlns:a16="http://schemas.microsoft.com/office/drawing/2014/main" id="{0AF1999F-8308-6999-E372-8D7A93AC1297}"/>
              </a:ext>
            </a:extLst>
          </p:cNvPr>
          <p:cNvSpPr>
            <a:spLocks noGrp="1"/>
          </p:cNvSpPr>
          <p:nvPr>
            <p:ph idx="1"/>
          </p:nvPr>
        </p:nvSpPr>
        <p:spPr>
          <a:xfrm>
            <a:off x="464796" y="1406145"/>
            <a:ext cx="8229600" cy="1960639"/>
          </a:xfrm>
        </p:spPr>
        <p:txBody>
          <a:bodyPr numCol="1"/>
          <a:lstStyle/>
          <a:p>
            <a:r>
              <a:rPr lang="en-US" dirty="0"/>
              <a:t>Please view your last assignment submission via Moodle and make a note of any developmental points</a:t>
            </a:r>
          </a:p>
          <a:p>
            <a:r>
              <a:rPr lang="en-US" dirty="0"/>
              <a:t>Previous term module -&gt;’FEEDBACK’ tile </a:t>
            </a:r>
          </a:p>
          <a:p>
            <a:pPr marL="0" indent="0">
              <a:buNone/>
            </a:pPr>
            <a:r>
              <a:rPr lang="en-US" dirty="0"/>
              <a:t>-&gt; Access your submission link -&gt; Blue Speech bubble on the right-hand side of your page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2098D8E2-F56E-84BE-38DC-8263E5846523}"/>
              </a:ext>
            </a:extLst>
          </p:cNvPr>
          <p:cNvSpPr>
            <a:spLocks noGrp="1"/>
          </p:cNvSpPr>
          <p:nvPr>
            <p:ph type="title"/>
          </p:nvPr>
        </p:nvSpPr>
        <p:spPr/>
        <p:txBody>
          <a:bodyPr numCol="1"/>
          <a:lstStyle/>
          <a:p>
            <a:r>
              <a:rPr lang="en-US" b="1"/>
              <a:t>Module BMHP5016</a:t>
            </a:r>
          </a:p>
        </p:txBody>
      </p:sp>
      <p:sp>
        <p:nvSpPr>
          <p:cNvPr id="13315" name="Content Placeholder 2">
            <a:extLst>
              <a:ext uri="{FF2B5EF4-FFF2-40B4-BE49-F238E27FC236}">
                <a16:creationId xmlns:a16="http://schemas.microsoft.com/office/drawing/2014/main" id="{1795A2C2-EDC8-6C2B-D4CC-BCA666A96E0E}"/>
              </a:ext>
            </a:extLst>
          </p:cNvPr>
          <p:cNvSpPr>
            <a:spLocks noGrp="1"/>
          </p:cNvSpPr>
          <p:nvPr>
            <p:ph idx="1"/>
          </p:nvPr>
        </p:nvSpPr>
        <p:spPr>
          <a:xfrm>
            <a:off x="354134" y="1522169"/>
            <a:ext cx="8145097" cy="3916362"/>
          </a:xfrm>
        </p:spPr>
        <p:txBody>
          <a:bodyPr numCol="1"/>
          <a:lstStyle/>
          <a:p>
            <a:pPr marL="0" indent="0">
              <a:buNone/>
            </a:pPr>
            <a:r>
              <a:rPr lang="en-US" sz="2800" dirty="0"/>
              <a:t>The aim of this module is to:</a:t>
            </a:r>
            <a:endParaRPr lang="en-US" dirty="0"/>
          </a:p>
          <a:p>
            <a:r>
              <a:rPr lang="en-US" sz="2800" dirty="0"/>
              <a:t>Develop understanding of the </a:t>
            </a:r>
            <a:r>
              <a:rPr lang="en-US" sz="2800" b="1" dirty="0"/>
              <a:t>values, theories and policies</a:t>
            </a:r>
            <a:r>
              <a:rPr lang="en-US" sz="2800" dirty="0"/>
              <a:t> underpinning health and social care practice</a:t>
            </a:r>
            <a:endParaRPr lang="en-US" dirty="0"/>
          </a:p>
          <a:p>
            <a:r>
              <a:rPr lang="en-US" sz="2800" dirty="0"/>
              <a:t>Explore the </a:t>
            </a:r>
            <a:r>
              <a:rPr lang="en-US" sz="2800" b="1" dirty="0"/>
              <a:t>mechanisms that exist to promote good practice </a:t>
            </a:r>
            <a:r>
              <a:rPr lang="en-US" sz="2800" dirty="0"/>
              <a:t>in relation to health and social care, including working with children and young people. </a:t>
            </a:r>
            <a:endParaRPr lang="en-US"/>
          </a:p>
          <a:p>
            <a:pPr marL="0" indent="0" algn="r">
              <a:buFont typeface="Arial" panose="020B0604020202020204" pitchFamily="34" charset="0"/>
              <a:buNone/>
            </a:pPr>
            <a:r>
              <a:rPr lang="en-US" sz="2400" dirty="0"/>
              <a:t>(See module descriptor on Moodle)</a:t>
            </a:r>
            <a:endParaRPr lang="en-GB" sz="2400" dirty="0"/>
          </a:p>
          <a:p>
            <a:pPr marL="0" indent="0">
              <a:buFont typeface="Arial" panose="020B0604020202020204" pitchFamily="34" charset="0"/>
              <a:buNone/>
            </a:pPr>
            <a:endParaRPr lang="en-US"/>
          </a:p>
        </p:txBody>
      </p:sp>
      <p:sp>
        <p:nvSpPr>
          <p:cNvPr id="13316" name="Date Placeholder 3">
            <a:extLst>
              <a:ext uri="{FF2B5EF4-FFF2-40B4-BE49-F238E27FC236}">
                <a16:creationId xmlns:a16="http://schemas.microsoft.com/office/drawing/2014/main" id="{224871C3-F315-145D-B290-6342208C3DB7}"/>
              </a:ext>
            </a:extLst>
          </p:cNvPr>
          <p:cNvSpPr>
            <a:spLocks noGrp="1" noChangeArrowheads="1"/>
          </p:cNvSpPr>
          <p:nvPr>
            <p:ph type="dt" sz="quarter" idx="10"/>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lvl1pPr>
              <a:spcBef>
                <a:spcPct val="20000"/>
              </a:spcBef>
              <a:buFont typeface="Arial" panose="020B0604020202020204" pitchFamily="34" charset="0"/>
              <a:buChar char="•"/>
              <a:defRPr sz="3200">
                <a:solidFill>
                  <a:schemeClr val="tx1"/>
                </a:solidFill>
                <a:latin typeface="Myriad Pro" charset="0"/>
              </a:defRPr>
            </a:lvl1pPr>
            <a:lvl2pPr marL="742950" indent="-285750">
              <a:spcBef>
                <a:spcPct val="20000"/>
              </a:spcBef>
              <a:buFont typeface="Arial" panose="020B0604020202020204" pitchFamily="34" charset="0"/>
              <a:buChar char="–"/>
              <a:defRPr sz="2800">
                <a:solidFill>
                  <a:schemeClr val="tx1"/>
                </a:solidFill>
                <a:latin typeface="Myriad Pro" charset="0"/>
              </a:defRPr>
            </a:lvl2pPr>
            <a:lvl3pPr marL="1143000" indent="-228600">
              <a:spcBef>
                <a:spcPct val="20000"/>
              </a:spcBef>
              <a:buFont typeface="Arial" panose="020B0604020202020204" pitchFamily="34" charset="0"/>
              <a:buChar char="•"/>
              <a:defRPr sz="2400">
                <a:solidFill>
                  <a:schemeClr val="tx1"/>
                </a:solidFill>
                <a:latin typeface="Myriad Pro" charset="0"/>
              </a:defRPr>
            </a:lvl3pPr>
            <a:lvl4pPr marL="1600200" indent="-228600">
              <a:spcBef>
                <a:spcPct val="20000"/>
              </a:spcBef>
              <a:buFont typeface="Arial" panose="020B0604020202020204" pitchFamily="34" charset="0"/>
              <a:buChar char="–"/>
              <a:defRPr sz="2000">
                <a:solidFill>
                  <a:schemeClr val="tx1"/>
                </a:solidFill>
                <a:latin typeface="Myriad Pro" charset="0"/>
              </a:defRPr>
            </a:lvl4pPr>
            <a:lvl5pPr marL="2057400" indent="-228600">
              <a:spcBef>
                <a:spcPct val="20000"/>
              </a:spcBef>
              <a:buFont typeface="Arial" panose="020B0604020202020204" pitchFamily="34"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9pPr>
          </a:lstStyle>
          <a:p>
            <a:pPr>
              <a:spcBef>
                <a:spcPct val="0"/>
              </a:spcBef>
              <a:buFontTx/>
              <a:buNone/>
            </a:pPr>
            <a:fld id="{C3E0C552-8822-41A3-9BC2-97C2DE14FD5C}" type="datetime1">
              <a:rPr lang="en-GB" sz="1000" smtClean="0">
                <a:solidFill>
                  <a:srgbClr val="898989"/>
                </a:solidFill>
              </a:rPr>
              <a:pPr>
                <a:spcBef>
                  <a:spcPct val="0"/>
                </a:spcBef>
                <a:buFontTx/>
                <a:buNone/>
              </a:pPr>
              <a:t>05/05/2026</a:t>
            </a:fld>
            <a:endParaRPr lang="en-GB" sz="1000">
              <a:solidFill>
                <a:srgbClr val="898989"/>
              </a:solidFill>
            </a:endParaRPr>
          </a:p>
        </p:txBody>
      </p:sp>
      <p:sp>
        <p:nvSpPr>
          <p:cNvPr id="13317" name="Slide Number Placeholder 4">
            <a:extLst>
              <a:ext uri="{FF2B5EF4-FFF2-40B4-BE49-F238E27FC236}">
                <a16:creationId xmlns:a16="http://schemas.microsoft.com/office/drawing/2014/main" id="{8C498E19-A6DC-D90E-3F75-1D192657A087}"/>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lvl1pPr>
              <a:spcBef>
                <a:spcPct val="20000"/>
              </a:spcBef>
              <a:buFont typeface="Arial" panose="020B0604020202020204" pitchFamily="34" charset="0"/>
              <a:buChar char="•"/>
              <a:defRPr sz="3200">
                <a:solidFill>
                  <a:schemeClr val="tx1"/>
                </a:solidFill>
                <a:latin typeface="Myriad Pro" charset="0"/>
              </a:defRPr>
            </a:lvl1pPr>
            <a:lvl2pPr marL="742950" indent="-285750">
              <a:spcBef>
                <a:spcPct val="20000"/>
              </a:spcBef>
              <a:buFont typeface="Arial" panose="020B0604020202020204" pitchFamily="34" charset="0"/>
              <a:buChar char="–"/>
              <a:defRPr sz="2800">
                <a:solidFill>
                  <a:schemeClr val="tx1"/>
                </a:solidFill>
                <a:latin typeface="Myriad Pro" charset="0"/>
              </a:defRPr>
            </a:lvl2pPr>
            <a:lvl3pPr marL="1143000" indent="-228600">
              <a:spcBef>
                <a:spcPct val="20000"/>
              </a:spcBef>
              <a:buFont typeface="Arial" panose="020B0604020202020204" pitchFamily="34" charset="0"/>
              <a:buChar char="•"/>
              <a:defRPr sz="2400">
                <a:solidFill>
                  <a:schemeClr val="tx1"/>
                </a:solidFill>
                <a:latin typeface="Myriad Pro" charset="0"/>
              </a:defRPr>
            </a:lvl3pPr>
            <a:lvl4pPr marL="1600200" indent="-228600">
              <a:spcBef>
                <a:spcPct val="20000"/>
              </a:spcBef>
              <a:buFont typeface="Arial" panose="020B0604020202020204" pitchFamily="34" charset="0"/>
              <a:buChar char="–"/>
              <a:defRPr sz="2000">
                <a:solidFill>
                  <a:schemeClr val="tx1"/>
                </a:solidFill>
                <a:latin typeface="Myriad Pro" charset="0"/>
              </a:defRPr>
            </a:lvl4pPr>
            <a:lvl5pPr marL="2057400" indent="-228600">
              <a:spcBef>
                <a:spcPct val="20000"/>
              </a:spcBef>
              <a:buFont typeface="Arial" panose="020B0604020202020204" pitchFamily="34"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9pPr>
          </a:lstStyle>
          <a:p>
            <a:pPr>
              <a:spcBef>
                <a:spcPct val="0"/>
              </a:spcBef>
              <a:buFontTx/>
              <a:buNone/>
            </a:pPr>
            <a:fld id="{CB78F871-B3D2-4002-A245-217C7BF2669E}" type="slidenum">
              <a:rPr lang="en-GB" sz="1200" dirty="0" smtClean="0">
                <a:solidFill>
                  <a:srgbClr val="898989"/>
                </a:solidFill>
              </a:rPr>
              <a:pPr>
                <a:spcBef>
                  <a:spcPct val="0"/>
                </a:spcBef>
                <a:buFontTx/>
                <a:buNone/>
              </a:pPr>
              <a:t>9</a:t>
            </a:fld>
            <a:endParaRPr lang="en-GB" sz="1200" dirty="0">
              <a:solidFill>
                <a:srgbClr val="898989"/>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2098D8E2-F56E-84BE-38DC-8263E5846523}"/>
              </a:ext>
            </a:extLst>
          </p:cNvPr>
          <p:cNvSpPr>
            <a:spLocks noGrp="1"/>
          </p:cNvSpPr>
          <p:nvPr>
            <p:ph type="title"/>
          </p:nvPr>
        </p:nvSpPr>
        <p:spPr/>
        <p:txBody>
          <a:bodyPr numCol="1"/>
          <a:lstStyle/>
          <a:p>
            <a:r>
              <a:rPr lang="en-US" b="1" dirty="0"/>
              <a:t>Module BMHP5016 – Learning Outcomes</a:t>
            </a:r>
          </a:p>
        </p:txBody>
      </p:sp>
      <p:sp>
        <p:nvSpPr>
          <p:cNvPr id="13315" name="Content Placeholder 2">
            <a:extLst>
              <a:ext uri="{FF2B5EF4-FFF2-40B4-BE49-F238E27FC236}">
                <a16:creationId xmlns:a16="http://schemas.microsoft.com/office/drawing/2014/main" id="{1795A2C2-EDC8-6C2B-D4CC-BCA666A96E0E}"/>
              </a:ext>
            </a:extLst>
          </p:cNvPr>
          <p:cNvSpPr>
            <a:spLocks noGrp="1"/>
          </p:cNvSpPr>
          <p:nvPr>
            <p:ph idx="1"/>
          </p:nvPr>
        </p:nvSpPr>
        <p:spPr>
          <a:xfrm>
            <a:off x="354134" y="1522169"/>
            <a:ext cx="8145097" cy="3916362"/>
          </a:xfrm>
        </p:spPr>
        <p:txBody>
          <a:bodyPr numCol="1"/>
          <a:lstStyle/>
          <a:p>
            <a:pPr marL="0" indent="0">
              <a:buFont typeface="Arial" panose="020B0604020202020204" pitchFamily="34" charset="0"/>
              <a:buNone/>
            </a:pPr>
            <a:r>
              <a:rPr lang="en-US" sz="2400" dirty="0">
                <a:latin typeface="Arial" panose="020B0604020202020204" pitchFamily="34" charset="0"/>
                <a:cs typeface="Arial" panose="020B0604020202020204" pitchFamily="34" charset="0"/>
              </a:rPr>
              <a:t>Upon the successful completion of this module, the student should be able to:</a:t>
            </a:r>
          </a:p>
          <a:p>
            <a:pPr marL="0" indent="0">
              <a:buFont typeface="Arial" panose="020B0604020202020204" pitchFamily="34" charset="0"/>
              <a:buNone/>
            </a:pPr>
            <a:endParaRPr lang="en-US" sz="2400" dirty="0">
              <a:latin typeface="Arial" panose="020B0604020202020204" pitchFamily="34" charset="0"/>
              <a:cs typeface="Arial" panose="020B0604020202020204" pitchFamily="34" charset="0"/>
            </a:endParaRPr>
          </a:p>
          <a:p>
            <a:pPr marL="0" indent="0">
              <a:buFont typeface="Arial" panose="020B0604020202020204" pitchFamily="34" charset="0"/>
              <a:buNone/>
            </a:pPr>
            <a:r>
              <a:rPr lang="en-US" sz="2400" dirty="0">
                <a:latin typeface="Arial" panose="020B0604020202020204" pitchFamily="34" charset="0"/>
                <a:cs typeface="Arial" panose="020B0604020202020204" pitchFamily="34" charset="0"/>
              </a:rPr>
              <a:t> • Critically examine the theory, implementation and evaluation of legislation, policy and guidelines in health and social care</a:t>
            </a:r>
          </a:p>
          <a:p>
            <a:pPr marL="0" indent="0">
              <a:buFont typeface="Arial" panose="020B0604020202020204" pitchFamily="34" charset="0"/>
              <a:buNone/>
            </a:pPr>
            <a:endParaRPr lang="en-US" sz="2400" dirty="0">
              <a:latin typeface="Arial" panose="020B0604020202020204" pitchFamily="34" charset="0"/>
              <a:cs typeface="Arial" panose="020B0604020202020204" pitchFamily="34" charset="0"/>
            </a:endParaRPr>
          </a:p>
          <a:p>
            <a:pPr marL="0" indent="0">
              <a:buFont typeface="Arial" panose="020B0604020202020204" pitchFamily="34" charset="0"/>
              <a:buNone/>
            </a:pPr>
            <a:r>
              <a:rPr lang="en-US" sz="2400" dirty="0">
                <a:latin typeface="Arial" panose="020B0604020202020204" pitchFamily="34" charset="0"/>
                <a:cs typeface="Arial" panose="020B0604020202020204" pitchFamily="34" charset="0"/>
              </a:rPr>
              <a:t> • Critically examine the theory, implementation and evaluation of partnership working in health and social care</a:t>
            </a:r>
            <a:endParaRPr lang="en-GB" sz="4000" dirty="0">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US" dirty="0"/>
          </a:p>
        </p:txBody>
      </p:sp>
      <p:sp>
        <p:nvSpPr>
          <p:cNvPr id="13316" name="Date Placeholder 3">
            <a:extLst>
              <a:ext uri="{FF2B5EF4-FFF2-40B4-BE49-F238E27FC236}">
                <a16:creationId xmlns:a16="http://schemas.microsoft.com/office/drawing/2014/main" id="{224871C3-F315-145D-B290-6342208C3DB7}"/>
              </a:ext>
            </a:extLst>
          </p:cNvPr>
          <p:cNvSpPr>
            <a:spLocks noGrp="1" noChangeArrowheads="1"/>
          </p:cNvSpPr>
          <p:nvPr>
            <p:ph type="dt" sz="quarter" idx="10"/>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lvl1pPr>
              <a:spcBef>
                <a:spcPct val="20000"/>
              </a:spcBef>
              <a:buFont typeface="Arial" panose="020B0604020202020204" pitchFamily="34" charset="0"/>
              <a:buChar char="•"/>
              <a:defRPr sz="3200">
                <a:solidFill>
                  <a:schemeClr val="tx1"/>
                </a:solidFill>
                <a:latin typeface="Myriad Pro" charset="0"/>
              </a:defRPr>
            </a:lvl1pPr>
            <a:lvl2pPr marL="742950" indent="-285750">
              <a:spcBef>
                <a:spcPct val="20000"/>
              </a:spcBef>
              <a:buFont typeface="Arial" panose="020B0604020202020204" pitchFamily="34" charset="0"/>
              <a:buChar char="–"/>
              <a:defRPr sz="2800">
                <a:solidFill>
                  <a:schemeClr val="tx1"/>
                </a:solidFill>
                <a:latin typeface="Myriad Pro" charset="0"/>
              </a:defRPr>
            </a:lvl2pPr>
            <a:lvl3pPr marL="1143000" indent="-228600">
              <a:spcBef>
                <a:spcPct val="20000"/>
              </a:spcBef>
              <a:buFont typeface="Arial" panose="020B0604020202020204" pitchFamily="34" charset="0"/>
              <a:buChar char="•"/>
              <a:defRPr sz="2400">
                <a:solidFill>
                  <a:schemeClr val="tx1"/>
                </a:solidFill>
                <a:latin typeface="Myriad Pro" charset="0"/>
              </a:defRPr>
            </a:lvl3pPr>
            <a:lvl4pPr marL="1600200" indent="-228600">
              <a:spcBef>
                <a:spcPct val="20000"/>
              </a:spcBef>
              <a:buFont typeface="Arial" panose="020B0604020202020204" pitchFamily="34" charset="0"/>
              <a:buChar char="–"/>
              <a:defRPr sz="2000">
                <a:solidFill>
                  <a:schemeClr val="tx1"/>
                </a:solidFill>
                <a:latin typeface="Myriad Pro" charset="0"/>
              </a:defRPr>
            </a:lvl4pPr>
            <a:lvl5pPr marL="2057400" indent="-228600">
              <a:spcBef>
                <a:spcPct val="20000"/>
              </a:spcBef>
              <a:buFont typeface="Arial" panose="020B0604020202020204" pitchFamily="34"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9pPr>
          </a:lstStyle>
          <a:p>
            <a:pPr>
              <a:spcBef>
                <a:spcPct val="0"/>
              </a:spcBef>
              <a:buFontTx/>
              <a:buNone/>
            </a:pPr>
            <a:fld id="{C3E0C552-8822-41A3-9BC2-97C2DE14FD5C}" type="datetime1">
              <a:rPr lang="en-GB" sz="1000" smtClean="0">
                <a:solidFill>
                  <a:srgbClr val="898989"/>
                </a:solidFill>
              </a:rPr>
              <a:pPr>
                <a:spcBef>
                  <a:spcPct val="0"/>
                </a:spcBef>
                <a:buFontTx/>
                <a:buNone/>
              </a:pPr>
              <a:t>05/05/2026</a:t>
            </a:fld>
            <a:endParaRPr lang="en-GB" sz="1000">
              <a:solidFill>
                <a:srgbClr val="898989"/>
              </a:solidFill>
            </a:endParaRPr>
          </a:p>
        </p:txBody>
      </p:sp>
      <p:sp>
        <p:nvSpPr>
          <p:cNvPr id="13317" name="Slide Number Placeholder 4">
            <a:extLst>
              <a:ext uri="{FF2B5EF4-FFF2-40B4-BE49-F238E27FC236}">
                <a16:creationId xmlns:a16="http://schemas.microsoft.com/office/drawing/2014/main" id="{8C498E19-A6DC-D90E-3F75-1D192657A087}"/>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lvl1pPr>
              <a:spcBef>
                <a:spcPct val="20000"/>
              </a:spcBef>
              <a:buFont typeface="Arial" panose="020B0604020202020204" pitchFamily="34" charset="0"/>
              <a:buChar char="•"/>
              <a:defRPr sz="3200">
                <a:solidFill>
                  <a:schemeClr val="tx1"/>
                </a:solidFill>
                <a:latin typeface="Myriad Pro" charset="0"/>
              </a:defRPr>
            </a:lvl1pPr>
            <a:lvl2pPr marL="742950" indent="-285750">
              <a:spcBef>
                <a:spcPct val="20000"/>
              </a:spcBef>
              <a:buFont typeface="Arial" panose="020B0604020202020204" pitchFamily="34" charset="0"/>
              <a:buChar char="–"/>
              <a:defRPr sz="2800">
                <a:solidFill>
                  <a:schemeClr val="tx1"/>
                </a:solidFill>
                <a:latin typeface="Myriad Pro" charset="0"/>
              </a:defRPr>
            </a:lvl2pPr>
            <a:lvl3pPr marL="1143000" indent="-228600">
              <a:spcBef>
                <a:spcPct val="20000"/>
              </a:spcBef>
              <a:buFont typeface="Arial" panose="020B0604020202020204" pitchFamily="34" charset="0"/>
              <a:buChar char="•"/>
              <a:defRPr sz="2400">
                <a:solidFill>
                  <a:schemeClr val="tx1"/>
                </a:solidFill>
                <a:latin typeface="Myriad Pro" charset="0"/>
              </a:defRPr>
            </a:lvl3pPr>
            <a:lvl4pPr marL="1600200" indent="-228600">
              <a:spcBef>
                <a:spcPct val="20000"/>
              </a:spcBef>
              <a:buFont typeface="Arial" panose="020B0604020202020204" pitchFamily="34" charset="0"/>
              <a:buChar char="–"/>
              <a:defRPr sz="2000">
                <a:solidFill>
                  <a:schemeClr val="tx1"/>
                </a:solidFill>
                <a:latin typeface="Myriad Pro" charset="0"/>
              </a:defRPr>
            </a:lvl4pPr>
            <a:lvl5pPr marL="2057400" indent="-228600">
              <a:spcBef>
                <a:spcPct val="20000"/>
              </a:spcBef>
              <a:buFont typeface="Arial" panose="020B0604020202020204" pitchFamily="34"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9pPr>
          </a:lstStyle>
          <a:p>
            <a:pPr>
              <a:spcBef>
                <a:spcPct val="0"/>
              </a:spcBef>
              <a:buFontTx/>
              <a:buNone/>
            </a:pPr>
            <a:fld id="{CB78F871-B3D2-4002-A245-217C7BF2669E}" type="slidenum">
              <a:rPr lang="en-GB" sz="1200" dirty="0" smtClean="0">
                <a:solidFill>
                  <a:srgbClr val="898989"/>
                </a:solidFill>
              </a:rPr>
              <a:pPr>
                <a:spcBef>
                  <a:spcPct val="0"/>
                </a:spcBef>
                <a:buFontTx/>
                <a:buNone/>
              </a:pPr>
              <a:t>10</a:t>
            </a:fld>
            <a:endParaRPr lang="en-GB" sz="1200" dirty="0">
              <a:solidFill>
                <a:srgbClr val="898989"/>
              </a:solidFill>
            </a:endParaRPr>
          </a:p>
        </p:txBody>
      </p:sp>
    </p:spTree>
    <p:extLst>
      <p:ext uri="{BB962C8B-B14F-4D97-AF65-F5344CB8AC3E}">
        <p14:creationId xmlns:p14="http://schemas.microsoft.com/office/powerpoint/2010/main" val="1815628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8" name="Title 1">
            <a:extLst>
              <a:ext uri="{FF2B5EF4-FFF2-40B4-BE49-F238E27FC236}">
                <a16:creationId xmlns:a16="http://schemas.microsoft.com/office/drawing/2014/main" id="{2FB02774-BC11-9D0D-9249-14267BA87991}"/>
              </a:ext>
            </a:extLst>
          </p:cNvPr>
          <p:cNvSpPr>
            <a:spLocks noGrp="1"/>
          </p:cNvSpPr>
          <p:nvPr>
            <p:ph type="title"/>
          </p:nvPr>
        </p:nvSpPr>
        <p:spPr>
          <a:xfrm>
            <a:off x="457200" y="1364884"/>
            <a:ext cx="8229600" cy="1143000"/>
          </a:xfrm>
        </p:spPr>
        <p:txBody>
          <a:bodyPr numCol="1"/>
          <a:lstStyle/>
          <a:p>
            <a:r>
              <a:rPr lang="en-US" sz="3600" dirty="0"/>
              <a:t>We will be building upon your knowledge gained in the Level 4 Module: Introduction to Health and Social Care</a:t>
            </a:r>
          </a:p>
        </p:txBody>
      </p:sp>
      <p:pic>
        <p:nvPicPr>
          <p:cNvPr id="2" name="Picture 1" descr="A group of people standing around each other  Description automatically generated">
            <a:extLst>
              <a:ext uri="{FF2B5EF4-FFF2-40B4-BE49-F238E27FC236}">
                <a16:creationId xmlns:a16="http://schemas.microsoft.com/office/drawing/2014/main" id="{DEAC1D94-4E0E-E4D3-1E94-B3263210EB36}"/>
              </a:ext>
            </a:extLst>
          </p:cNvPr>
          <p:cNvPicPr>
            <a:picLocks noChangeAspect="1"/>
          </p:cNvPicPr>
          <p:nvPr/>
        </p:nvPicPr>
        <p:blipFill>
          <a:blip r:embed="rId2"/>
          <a:stretch>
            <a:fillRect/>
          </a:stretch>
        </p:blipFill>
        <p:spPr>
          <a:xfrm>
            <a:off x="2704694" y="3382108"/>
            <a:ext cx="3382920" cy="2252356"/>
          </a:xfrm>
          <a:prstGeom prst="rect">
            <a:avLst/>
          </a:prstGeom>
          <a:noFill/>
        </p:spPr>
      </p:pic>
      <p:sp>
        <p:nvSpPr>
          <p:cNvPr id="7172" name="Date Placeholder 3">
            <a:extLst>
              <a:ext uri="{FF2B5EF4-FFF2-40B4-BE49-F238E27FC236}">
                <a16:creationId xmlns:a16="http://schemas.microsoft.com/office/drawing/2014/main" id="{EE0632D3-E0D5-3235-5932-BE59418CEBBE}"/>
              </a:ext>
            </a:extLst>
          </p:cNvPr>
          <p:cNvSpPr>
            <a:spLocks noGrp="1" noChangeArrowheads="1"/>
          </p:cNvSpPr>
          <p:nvPr>
            <p:ph type="dt" sz="half" idx="10"/>
          </p:nvPr>
        </p:nvSpPr>
        <p:spPr>
          <a:xfrm>
            <a:off x="250825" y="6524625"/>
            <a:ext cx="971550" cy="21907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
            <a:normAutofit/>
          </a:bodyPr>
          <a:lstStyle>
            <a:lvl1pPr>
              <a:spcBef>
                <a:spcPct val="20000"/>
              </a:spcBef>
              <a:buFont typeface="Arial" panose="020B0604020202020204" pitchFamily="34" charset="0"/>
              <a:buChar char="•"/>
              <a:defRPr sz="3200">
                <a:solidFill>
                  <a:schemeClr val="tx1"/>
                </a:solidFill>
                <a:latin typeface="Myriad Pro" charset="0"/>
              </a:defRPr>
            </a:lvl1pPr>
            <a:lvl2pPr marL="742950" indent="-285750">
              <a:spcBef>
                <a:spcPct val="20000"/>
              </a:spcBef>
              <a:buFont typeface="Arial" panose="020B0604020202020204" pitchFamily="34" charset="0"/>
              <a:buChar char="–"/>
              <a:defRPr sz="2800">
                <a:solidFill>
                  <a:schemeClr val="tx1"/>
                </a:solidFill>
                <a:latin typeface="Myriad Pro" charset="0"/>
              </a:defRPr>
            </a:lvl2pPr>
            <a:lvl3pPr marL="1143000" indent="-228600">
              <a:spcBef>
                <a:spcPct val="20000"/>
              </a:spcBef>
              <a:buFont typeface="Arial" panose="020B0604020202020204" pitchFamily="34" charset="0"/>
              <a:buChar char="•"/>
              <a:defRPr sz="2400">
                <a:solidFill>
                  <a:schemeClr val="tx1"/>
                </a:solidFill>
                <a:latin typeface="Myriad Pro" charset="0"/>
              </a:defRPr>
            </a:lvl3pPr>
            <a:lvl4pPr marL="1600200" indent="-228600">
              <a:spcBef>
                <a:spcPct val="20000"/>
              </a:spcBef>
              <a:buFont typeface="Arial" panose="020B0604020202020204" pitchFamily="34" charset="0"/>
              <a:buChar char="–"/>
              <a:defRPr sz="2000">
                <a:solidFill>
                  <a:schemeClr val="tx1"/>
                </a:solidFill>
                <a:latin typeface="Myriad Pro" charset="0"/>
              </a:defRPr>
            </a:lvl4pPr>
            <a:lvl5pPr marL="2057400" indent="-228600">
              <a:spcBef>
                <a:spcPct val="20000"/>
              </a:spcBef>
              <a:buFont typeface="Arial" panose="020B0604020202020204" pitchFamily="34"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9pPr>
          </a:lstStyle>
          <a:p>
            <a:pPr>
              <a:lnSpc>
                <a:spcPct val="90000"/>
              </a:lnSpc>
              <a:spcBef>
                <a:spcPct val="0"/>
              </a:spcBef>
              <a:spcAft>
                <a:spcPts val="600"/>
              </a:spcAft>
              <a:buFontTx/>
              <a:buNone/>
            </a:pPr>
            <a:fld id="{467A7371-E3A0-4E58-A569-6811CA64991E}" type="datetime1">
              <a:rPr lang="en-GB" sz="900" smtClean="0">
                <a:solidFill>
                  <a:srgbClr val="898989"/>
                </a:solidFill>
              </a:rPr>
              <a:pPr>
                <a:lnSpc>
                  <a:spcPct val="90000"/>
                </a:lnSpc>
                <a:spcBef>
                  <a:spcPct val="0"/>
                </a:spcBef>
                <a:spcAft>
                  <a:spcPts val="600"/>
                </a:spcAft>
                <a:buFontTx/>
                <a:buNone/>
              </a:pPr>
              <a:t>05/05/2026</a:t>
            </a:fld>
            <a:endParaRPr lang="en-GB" sz="900">
              <a:solidFill>
                <a:srgbClr val="898989"/>
              </a:solidFill>
            </a:endParaRPr>
          </a:p>
        </p:txBody>
      </p:sp>
      <p:sp>
        <p:nvSpPr>
          <p:cNvPr id="7173" name="Slide Number Placeholder 4">
            <a:extLst>
              <a:ext uri="{FF2B5EF4-FFF2-40B4-BE49-F238E27FC236}">
                <a16:creationId xmlns:a16="http://schemas.microsoft.com/office/drawing/2014/main" id="{5C55DF8B-49B3-16D0-0135-538D9B0CACDE}"/>
              </a:ext>
            </a:extLst>
          </p:cNvPr>
          <p:cNvSpPr>
            <a:spLocks noGrp="1" noChangeArrowheads="1"/>
          </p:cNvSpPr>
          <p:nvPr>
            <p:ph type="sldNum" sz="quarter" idx="12"/>
          </p:nvPr>
        </p:nvSpPr>
        <p:spPr>
          <a:xfrm>
            <a:off x="7956550" y="6381750"/>
            <a:ext cx="730250"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
            <a:normAutofit/>
          </a:bodyPr>
          <a:lstStyle>
            <a:lvl1pPr>
              <a:spcBef>
                <a:spcPct val="20000"/>
              </a:spcBef>
              <a:buFont typeface="Arial" panose="020B0604020202020204" pitchFamily="34" charset="0"/>
              <a:buChar char="•"/>
              <a:defRPr sz="3200">
                <a:solidFill>
                  <a:schemeClr val="tx1"/>
                </a:solidFill>
                <a:latin typeface="Myriad Pro" charset="0"/>
              </a:defRPr>
            </a:lvl1pPr>
            <a:lvl2pPr marL="742950" indent="-285750">
              <a:spcBef>
                <a:spcPct val="20000"/>
              </a:spcBef>
              <a:buFont typeface="Arial" panose="020B0604020202020204" pitchFamily="34" charset="0"/>
              <a:buChar char="–"/>
              <a:defRPr sz="2800">
                <a:solidFill>
                  <a:schemeClr val="tx1"/>
                </a:solidFill>
                <a:latin typeface="Myriad Pro" charset="0"/>
              </a:defRPr>
            </a:lvl2pPr>
            <a:lvl3pPr marL="1143000" indent="-228600">
              <a:spcBef>
                <a:spcPct val="20000"/>
              </a:spcBef>
              <a:buFont typeface="Arial" panose="020B0604020202020204" pitchFamily="34" charset="0"/>
              <a:buChar char="•"/>
              <a:defRPr sz="2400">
                <a:solidFill>
                  <a:schemeClr val="tx1"/>
                </a:solidFill>
                <a:latin typeface="Myriad Pro" charset="0"/>
              </a:defRPr>
            </a:lvl3pPr>
            <a:lvl4pPr marL="1600200" indent="-228600">
              <a:spcBef>
                <a:spcPct val="20000"/>
              </a:spcBef>
              <a:buFont typeface="Arial" panose="020B0604020202020204" pitchFamily="34" charset="0"/>
              <a:buChar char="–"/>
              <a:defRPr sz="2000">
                <a:solidFill>
                  <a:schemeClr val="tx1"/>
                </a:solidFill>
                <a:latin typeface="Myriad Pro" charset="0"/>
              </a:defRPr>
            </a:lvl4pPr>
            <a:lvl5pPr marL="2057400" indent="-228600">
              <a:spcBef>
                <a:spcPct val="20000"/>
              </a:spcBef>
              <a:buFont typeface="Arial" panose="020B0604020202020204" pitchFamily="34"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9pPr>
          </a:lstStyle>
          <a:p>
            <a:pPr>
              <a:spcBef>
                <a:spcPct val="0"/>
              </a:spcBef>
              <a:spcAft>
                <a:spcPts val="600"/>
              </a:spcAft>
              <a:buFontTx/>
              <a:buNone/>
            </a:pPr>
            <a:fld id="{A09878CF-3DF0-47AD-B8F5-DD8B23E784BD}" type="slidenum">
              <a:rPr lang="en-GB" sz="1200" smtClean="0">
                <a:solidFill>
                  <a:srgbClr val="898989"/>
                </a:solidFill>
              </a:rPr>
              <a:pPr>
                <a:spcBef>
                  <a:spcPct val="0"/>
                </a:spcBef>
                <a:spcAft>
                  <a:spcPts val="600"/>
                </a:spcAft>
                <a:buFontTx/>
                <a:buNone/>
              </a:pPr>
              <a:t>11</a:t>
            </a:fld>
            <a:endParaRPr lang="en-GB" sz="1200">
              <a:solidFill>
                <a:srgbClr val="898989"/>
              </a:solidFill>
            </a:endParaRPr>
          </a:p>
        </p:txBody>
      </p:sp>
    </p:spTree>
    <p:extLst>
      <p:ext uri="{BB962C8B-B14F-4D97-AF65-F5344CB8AC3E}">
        <p14:creationId xmlns:p14="http://schemas.microsoft.com/office/powerpoint/2010/main" val="10740799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23FB23C3-E7EC-47EC-1092-FB115345E042}"/>
              </a:ext>
            </a:extLst>
          </p:cNvPr>
          <p:cNvSpPr>
            <a:spLocks noGrp="1"/>
          </p:cNvSpPr>
          <p:nvPr>
            <p:ph type="title"/>
          </p:nvPr>
        </p:nvSpPr>
        <p:spPr>
          <a:xfrm>
            <a:off x="-828675" y="404813"/>
            <a:ext cx="9144000" cy="836612"/>
          </a:xfrm>
        </p:spPr>
        <p:txBody>
          <a:bodyPr numCol="1"/>
          <a:lstStyle/>
          <a:p>
            <a:pPr algn="l"/>
            <a:r>
              <a:rPr lang="en-GB" sz="3600" b="1">
                <a:latin typeface="Arial" panose="020B0604020202020204" pitchFamily="34" charset="0"/>
                <a:cs typeface="Arial" panose="020B0604020202020204" pitchFamily="34" charset="0"/>
              </a:rPr>
              <a:t>            Principles of Health &amp; Social Care</a:t>
            </a:r>
          </a:p>
        </p:txBody>
      </p:sp>
      <p:sp>
        <p:nvSpPr>
          <p:cNvPr id="27650" name="Content Placeholder 2">
            <a:extLst>
              <a:ext uri="{FF2B5EF4-FFF2-40B4-BE49-F238E27FC236}">
                <a16:creationId xmlns:a16="http://schemas.microsoft.com/office/drawing/2014/main" id="{A99D59D0-7DE8-A3C9-8B3F-77E1B06CB15E}"/>
              </a:ext>
            </a:extLst>
          </p:cNvPr>
          <p:cNvSpPr>
            <a:spLocks noGrp="1"/>
          </p:cNvSpPr>
          <p:nvPr>
            <p:ph idx="1"/>
          </p:nvPr>
        </p:nvSpPr>
        <p:spPr>
          <a:xfrm>
            <a:off x="630238" y="1557338"/>
            <a:ext cx="7883525" cy="4824412"/>
          </a:xfrm>
        </p:spPr>
        <p:txBody>
          <a:bodyPr numCol="1"/>
          <a:lstStyle/>
          <a:p>
            <a:pPr marL="0" indent="0" algn="ctr">
              <a:lnSpc>
                <a:spcPct val="150000"/>
              </a:lnSpc>
              <a:spcAft>
                <a:spcPts val="600"/>
              </a:spcAft>
              <a:buNone/>
              <a:defRPr/>
            </a:pPr>
            <a:r>
              <a:rPr lang="en-GB" sz="2400" dirty="0">
                <a:latin typeface="Arial"/>
                <a:cs typeface="Arial"/>
              </a:rPr>
              <a:t>What is the difference between </a:t>
            </a:r>
            <a:r>
              <a:rPr lang="en-GB" sz="2400" b="1" dirty="0">
                <a:latin typeface="Arial"/>
                <a:cs typeface="Arial"/>
              </a:rPr>
              <a:t>health care  </a:t>
            </a:r>
            <a:r>
              <a:rPr lang="en-GB" sz="2400" dirty="0">
                <a:latin typeface="Arial"/>
                <a:cs typeface="Arial"/>
              </a:rPr>
              <a:t>and </a:t>
            </a:r>
            <a:r>
              <a:rPr lang="en-GB" sz="2400" b="1" dirty="0">
                <a:latin typeface="Arial"/>
                <a:cs typeface="Arial"/>
              </a:rPr>
              <a:t>social care</a:t>
            </a:r>
            <a:r>
              <a:rPr lang="en-GB" sz="2400" dirty="0">
                <a:latin typeface="Arial"/>
                <a:cs typeface="Arial"/>
              </a:rPr>
              <a:t>?</a:t>
            </a:r>
            <a:endParaRPr lang="en-US"/>
          </a:p>
          <a:p>
            <a:pPr marL="0" indent="0">
              <a:lnSpc>
                <a:spcPct val="150000"/>
              </a:lnSpc>
              <a:spcAft>
                <a:spcPts val="600"/>
              </a:spcAft>
              <a:buFont typeface="Arial" panose="020B0604020202020204" pitchFamily="34" charset="0"/>
              <a:buNone/>
              <a:defRPr/>
            </a:pPr>
            <a:r>
              <a:rPr lang="en-GB" sz="2000" dirty="0">
                <a:latin typeface="Arial"/>
                <a:cs typeface="Arial"/>
              </a:rPr>
              <a:t>Think about this and consider:</a:t>
            </a:r>
            <a:endParaRPr lang="en-GB" sz="2000" dirty="0">
              <a:latin typeface="Arial" panose="020B0604020202020204" pitchFamily="34" charset="0"/>
              <a:cs typeface="Arial" panose="020B0604020202020204" pitchFamily="34" charset="0"/>
            </a:endParaRPr>
          </a:p>
          <a:p>
            <a:pPr>
              <a:lnSpc>
                <a:spcPct val="150000"/>
              </a:lnSpc>
              <a:spcAft>
                <a:spcPts val="600"/>
              </a:spcAft>
              <a:defRPr/>
            </a:pPr>
            <a:r>
              <a:rPr lang="en-GB" sz="2000" dirty="0">
                <a:highlight>
                  <a:srgbClr val="FFFF00"/>
                </a:highlight>
                <a:latin typeface="Arial"/>
                <a:cs typeface="Arial"/>
              </a:rPr>
              <a:t>Where does it take place?</a:t>
            </a:r>
          </a:p>
          <a:p>
            <a:pPr>
              <a:lnSpc>
                <a:spcPct val="150000"/>
              </a:lnSpc>
              <a:spcAft>
                <a:spcPts val="600"/>
              </a:spcAft>
              <a:defRPr/>
            </a:pPr>
            <a:r>
              <a:rPr lang="en-GB" sz="2000" dirty="0">
                <a:highlight>
                  <a:srgbClr val="FFFF00"/>
                </a:highlight>
                <a:latin typeface="Arial"/>
                <a:cs typeface="Arial"/>
              </a:rPr>
              <a:t>Who are the practitioners?</a:t>
            </a:r>
          </a:p>
          <a:p>
            <a:pPr>
              <a:lnSpc>
                <a:spcPct val="150000"/>
              </a:lnSpc>
              <a:spcAft>
                <a:spcPts val="600"/>
              </a:spcAft>
              <a:defRPr/>
            </a:pPr>
            <a:r>
              <a:rPr lang="en-GB" sz="2000" dirty="0">
                <a:highlight>
                  <a:srgbClr val="FFFF00"/>
                </a:highlight>
                <a:latin typeface="Arial"/>
                <a:cs typeface="Arial"/>
              </a:rPr>
              <a:t>Who are the recipients?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7650">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7650">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7650">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7650">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23FB23C3-E7EC-47EC-1092-FB115345E042}"/>
              </a:ext>
            </a:extLst>
          </p:cNvPr>
          <p:cNvSpPr>
            <a:spLocks noGrp="1"/>
          </p:cNvSpPr>
          <p:nvPr>
            <p:ph type="title"/>
          </p:nvPr>
        </p:nvSpPr>
        <p:spPr>
          <a:xfrm>
            <a:off x="-359752" y="393090"/>
            <a:ext cx="9144000" cy="836612"/>
          </a:xfrm>
        </p:spPr>
        <p:txBody>
          <a:bodyPr numCol="1"/>
          <a:lstStyle/>
          <a:p>
            <a:r>
              <a:rPr lang="en-GB" sz="3600" b="1" dirty="0">
                <a:latin typeface="Arial"/>
                <a:cs typeface="Arial"/>
              </a:rPr>
              <a:t>         What do Health and Social Care Professionals Do?</a:t>
            </a:r>
            <a:endParaRPr lang="en-GB" sz="3600" b="1" dirty="0">
              <a:latin typeface="Arial" panose="020B0604020202020204" pitchFamily="34" charset="0"/>
              <a:cs typeface="Arial" panose="020B0604020202020204" pitchFamily="34" charset="0"/>
            </a:endParaRPr>
          </a:p>
        </p:txBody>
      </p:sp>
      <p:sp>
        <p:nvSpPr>
          <p:cNvPr id="27650" name="Content Placeholder 2">
            <a:extLst>
              <a:ext uri="{FF2B5EF4-FFF2-40B4-BE49-F238E27FC236}">
                <a16:creationId xmlns:a16="http://schemas.microsoft.com/office/drawing/2014/main" id="{A99D59D0-7DE8-A3C9-8B3F-77E1B06CB15E}"/>
              </a:ext>
            </a:extLst>
          </p:cNvPr>
          <p:cNvSpPr>
            <a:spLocks noGrp="1"/>
          </p:cNvSpPr>
          <p:nvPr>
            <p:ph idx="1"/>
          </p:nvPr>
        </p:nvSpPr>
        <p:spPr>
          <a:xfrm>
            <a:off x="630238" y="1897307"/>
            <a:ext cx="7883525" cy="4824412"/>
          </a:xfrm>
        </p:spPr>
        <p:txBody>
          <a:bodyPr numCol="1"/>
          <a:lstStyle/>
          <a:p>
            <a:pPr algn="ctr">
              <a:buNone/>
              <a:defRPr/>
            </a:pPr>
            <a:r>
              <a:rPr lang="en-GB" altLang="en-GB" sz="2400" dirty="0">
                <a:ea typeface="+mn-lt"/>
                <a:cs typeface="+mn-lt"/>
              </a:rPr>
              <a:t>Healthcare professionals work to diagnose, treat, and manage illnesses, while social care professionals support vulnerable people and those who require long-term care and rehabilitation.</a:t>
            </a:r>
            <a:endParaRPr lang="en-US" dirty="0"/>
          </a:p>
          <a:p>
            <a:pPr marL="0" indent="0" algn="ctr">
              <a:lnSpc>
                <a:spcPct val="150000"/>
              </a:lnSpc>
              <a:spcAft>
                <a:spcPts val="600"/>
              </a:spcAft>
              <a:buNone/>
              <a:defRPr/>
            </a:pPr>
            <a:endParaRPr lang="en-GB" sz="2400" dirty="0">
              <a:latin typeface="Arial"/>
              <a:cs typeface="Arial"/>
            </a:endParaRPr>
          </a:p>
        </p:txBody>
      </p:sp>
      <p:pic>
        <p:nvPicPr>
          <p:cNvPr id="2" name="Picture 1" descr="A group of people wearing medical uniforms  Description automatically generated">
            <a:extLst>
              <a:ext uri="{FF2B5EF4-FFF2-40B4-BE49-F238E27FC236}">
                <a16:creationId xmlns:a16="http://schemas.microsoft.com/office/drawing/2014/main" id="{C1381EAB-5139-5105-D69E-DC5C7E7AEFD0}"/>
              </a:ext>
            </a:extLst>
          </p:cNvPr>
          <p:cNvPicPr>
            <a:picLocks noChangeAspect="1"/>
          </p:cNvPicPr>
          <p:nvPr/>
        </p:nvPicPr>
        <p:blipFill>
          <a:blip r:embed="rId3"/>
          <a:stretch>
            <a:fillRect/>
          </a:stretch>
        </p:blipFill>
        <p:spPr>
          <a:xfrm>
            <a:off x="1969477" y="3486982"/>
            <a:ext cx="4865076" cy="2216929"/>
          </a:xfrm>
          <a:prstGeom prst="rect">
            <a:avLst/>
          </a:prstGeom>
        </p:spPr>
      </p:pic>
    </p:spTree>
    <p:extLst>
      <p:ext uri="{BB962C8B-B14F-4D97-AF65-F5344CB8AC3E}">
        <p14:creationId xmlns:p14="http://schemas.microsoft.com/office/powerpoint/2010/main" val="20862728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070661BA-6945-7718-6C8C-D441A890791F}"/>
              </a:ext>
            </a:extLst>
          </p:cNvPr>
          <p:cNvSpPr>
            <a:spLocks noGrp="1"/>
          </p:cNvSpPr>
          <p:nvPr>
            <p:ph type="title"/>
          </p:nvPr>
        </p:nvSpPr>
        <p:spPr>
          <a:xfrm>
            <a:off x="0" y="404813"/>
            <a:ext cx="9144000" cy="836612"/>
          </a:xfrm>
        </p:spPr>
        <p:txBody>
          <a:bodyPr numCol="1"/>
          <a:lstStyle/>
          <a:p>
            <a:pPr algn="l"/>
            <a:r>
              <a:rPr lang="en-GB" sz="4000" b="1">
                <a:latin typeface="Arial" panose="020B0604020202020204" pitchFamily="34" charset="0"/>
                <a:cs typeface="Arial" panose="020B0604020202020204" pitchFamily="34" charset="0"/>
              </a:rPr>
              <a:t>  Principles of Health &amp; Social Care</a:t>
            </a:r>
          </a:p>
        </p:txBody>
      </p:sp>
      <p:sp>
        <p:nvSpPr>
          <p:cNvPr id="18435" name="Content Placeholder 2">
            <a:extLst>
              <a:ext uri="{FF2B5EF4-FFF2-40B4-BE49-F238E27FC236}">
                <a16:creationId xmlns:a16="http://schemas.microsoft.com/office/drawing/2014/main" id="{364EF241-33F6-552F-B897-E75F2E8E7B41}"/>
              </a:ext>
            </a:extLst>
          </p:cNvPr>
          <p:cNvSpPr>
            <a:spLocks noGrp="1"/>
          </p:cNvSpPr>
          <p:nvPr>
            <p:ph idx="1"/>
          </p:nvPr>
        </p:nvSpPr>
        <p:spPr>
          <a:xfrm>
            <a:off x="468313" y="1628775"/>
            <a:ext cx="8207375" cy="3455988"/>
          </a:xfrm>
        </p:spPr>
        <p:txBody>
          <a:bodyPr numCol="1"/>
          <a:lstStyle/>
          <a:p>
            <a:pPr>
              <a:lnSpc>
                <a:spcPct val="150000"/>
              </a:lnSpc>
              <a:spcAft>
                <a:spcPts val="600"/>
              </a:spcAft>
              <a:defRPr/>
            </a:pPr>
            <a:r>
              <a:rPr lang="en-US" sz="1600" dirty="0">
                <a:latin typeface="Arial"/>
                <a:cs typeface="Arial"/>
              </a:rPr>
              <a:t>A </a:t>
            </a:r>
            <a:r>
              <a:rPr lang="en-US" sz="1600" b="1" dirty="0">
                <a:latin typeface="Arial"/>
                <a:cs typeface="Arial"/>
              </a:rPr>
              <a:t>health care need </a:t>
            </a:r>
            <a:r>
              <a:rPr lang="en-US" sz="1600" dirty="0">
                <a:latin typeface="Arial"/>
                <a:cs typeface="Arial"/>
              </a:rPr>
              <a:t>is one related to the treatment, control or prevention of a disease, illness, injury or disability and the care or aftercare of a person with these needs whether or not the tasks involved have to be carried out by a health professional</a:t>
            </a:r>
            <a:endParaRPr lang="en-GB" sz="1600" dirty="0">
              <a:latin typeface="Arial"/>
              <a:cs typeface="Arial"/>
            </a:endParaRPr>
          </a:p>
          <a:p>
            <a:pPr>
              <a:lnSpc>
                <a:spcPct val="150000"/>
              </a:lnSpc>
              <a:spcAft>
                <a:spcPts val="600"/>
              </a:spcAft>
              <a:defRPr/>
            </a:pPr>
            <a:r>
              <a:rPr lang="en-US" sz="1600" dirty="0">
                <a:ea typeface="+mn-lt"/>
                <a:cs typeface="+mn-lt"/>
              </a:rPr>
              <a:t>Understanding individual needs as opposed to the wider needs of the community is important in the planning and provision of local health services. </a:t>
            </a:r>
          </a:p>
          <a:p>
            <a:pPr>
              <a:lnSpc>
                <a:spcPct val="150000"/>
              </a:lnSpc>
              <a:spcAft>
                <a:spcPts val="600"/>
              </a:spcAft>
              <a:defRPr/>
            </a:pPr>
            <a:r>
              <a:rPr lang="en-US" sz="1600" dirty="0">
                <a:ea typeface="+mn-lt"/>
                <a:cs typeface="+mn-lt"/>
              </a:rPr>
              <a:t>If individual needs are not met then there is a danger of a few people determining the perceived health needs of the whole community</a:t>
            </a:r>
          </a:p>
          <a:p>
            <a:pPr>
              <a:lnSpc>
                <a:spcPct val="150000"/>
              </a:lnSpc>
              <a:spcAft>
                <a:spcPts val="600"/>
              </a:spcAft>
              <a:defRPr/>
            </a:pPr>
            <a:endParaRPr lang="en-US" sz="1600" dirty="0">
              <a:cs typeface="Arial"/>
            </a:endParaRPr>
          </a:p>
          <a:p>
            <a:pPr marL="0" indent="0" algn="r">
              <a:lnSpc>
                <a:spcPct val="150000"/>
              </a:lnSpc>
              <a:spcAft>
                <a:spcPts val="600"/>
              </a:spcAft>
              <a:buNone/>
              <a:defRPr/>
            </a:pPr>
            <a:r>
              <a:rPr lang="en-GB" sz="1200" dirty="0">
                <a:cs typeface="Arial"/>
              </a:rPr>
              <a:t>(Department of Health &amp; Social Care, 2018, </a:t>
            </a:r>
            <a:r>
              <a:rPr lang="en-GB" altLang="en-GB" sz="1200" dirty="0">
                <a:ea typeface="+mn-lt"/>
                <a:cs typeface="+mn-lt"/>
              </a:rPr>
              <a:t>Nottingham Insights, 2023)</a:t>
            </a:r>
            <a:r>
              <a:rPr lang="en-GB" sz="1200" dirty="0">
                <a:cs typeface="Arial"/>
              </a:rPr>
              <a:t> </a:t>
            </a:r>
            <a:endParaRPr lang="en-GB" altLang="en-GB" sz="28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9246354C-62D5-0277-007E-3DD9B16195D1}"/>
              </a:ext>
            </a:extLst>
          </p:cNvPr>
          <p:cNvSpPr>
            <a:spLocks noGrp="1"/>
          </p:cNvSpPr>
          <p:nvPr>
            <p:ph type="title"/>
          </p:nvPr>
        </p:nvSpPr>
        <p:spPr>
          <a:xfrm>
            <a:off x="-252413" y="404813"/>
            <a:ext cx="9144001" cy="836612"/>
          </a:xfrm>
        </p:spPr>
        <p:txBody>
          <a:bodyPr numCol="1"/>
          <a:lstStyle/>
          <a:p>
            <a:pPr algn="l"/>
            <a:r>
              <a:rPr lang="en-GB" sz="4000" b="1">
                <a:latin typeface="Arial" panose="020B0604020202020204" pitchFamily="34" charset="0"/>
                <a:cs typeface="Arial" panose="020B0604020202020204" pitchFamily="34" charset="0"/>
              </a:rPr>
              <a:t>     Principles of Health &amp; Social Care</a:t>
            </a:r>
          </a:p>
        </p:txBody>
      </p:sp>
      <p:sp>
        <p:nvSpPr>
          <p:cNvPr id="18435" name="Content Placeholder 2">
            <a:extLst>
              <a:ext uri="{FF2B5EF4-FFF2-40B4-BE49-F238E27FC236}">
                <a16:creationId xmlns:a16="http://schemas.microsoft.com/office/drawing/2014/main" id="{85B1E93B-64C1-16B9-EC1B-6A8ABCA0A5A6}"/>
              </a:ext>
            </a:extLst>
          </p:cNvPr>
          <p:cNvSpPr>
            <a:spLocks noGrp="1"/>
          </p:cNvSpPr>
          <p:nvPr>
            <p:ph idx="1"/>
          </p:nvPr>
        </p:nvSpPr>
        <p:spPr>
          <a:xfrm>
            <a:off x="611188" y="1557338"/>
            <a:ext cx="8280400" cy="3600450"/>
          </a:xfrm>
        </p:spPr>
        <p:txBody>
          <a:bodyPr numCol="1"/>
          <a:lstStyle/>
          <a:p>
            <a:pPr>
              <a:lnSpc>
                <a:spcPct val="150000"/>
              </a:lnSpc>
              <a:spcAft>
                <a:spcPts val="600"/>
              </a:spcAft>
              <a:defRPr/>
            </a:pPr>
            <a:r>
              <a:rPr lang="en-US" sz="2000" dirty="0">
                <a:latin typeface="Arial" panose="020B0604020202020204" pitchFamily="34" charset="0"/>
                <a:cs typeface="Arial" panose="020B0604020202020204" pitchFamily="34" charset="0"/>
              </a:rPr>
              <a:t>A </a:t>
            </a:r>
            <a:r>
              <a:rPr lang="en-US" sz="2000" b="1" dirty="0">
                <a:latin typeface="Arial" panose="020B0604020202020204" pitchFamily="34" charset="0"/>
                <a:cs typeface="Arial" panose="020B0604020202020204" pitchFamily="34" charset="0"/>
              </a:rPr>
              <a:t>social care need </a:t>
            </a:r>
            <a:r>
              <a:rPr lang="en-US" sz="2000" dirty="0">
                <a:latin typeface="Arial" panose="020B0604020202020204" pitchFamily="34" charset="0"/>
                <a:cs typeface="Arial" panose="020B0604020202020204" pitchFamily="34" charset="0"/>
              </a:rPr>
              <a:t>is one that is focused on providing assistance with activities of daily living, maintaining independence, social interaction, enabling the individual to play a fuller part in society</a:t>
            </a:r>
          </a:p>
          <a:p>
            <a:pPr>
              <a:lnSpc>
                <a:spcPct val="150000"/>
              </a:lnSpc>
              <a:spcAft>
                <a:spcPts val="600"/>
              </a:spcAft>
              <a:defRPr/>
            </a:pPr>
            <a:r>
              <a:rPr lang="en-US" sz="2000" dirty="0">
                <a:latin typeface="Arial" panose="020B0604020202020204" pitchFamily="34" charset="0"/>
                <a:cs typeface="Arial" panose="020B0604020202020204" pitchFamily="34" charset="0"/>
              </a:rPr>
              <a:t>It involves protecting them in vulnerable situations, helping them to manage complex relationships and (in </a:t>
            </a:r>
            <a:r>
              <a:rPr lang="en-US" sz="2000" dirty="0">
                <a:cs typeface="Arial" panose="020B0604020202020204" pitchFamily="34" charset="0"/>
              </a:rPr>
              <a:t>some circumstances) accessing a care home or other supported accommodation. </a:t>
            </a:r>
          </a:p>
          <a:p>
            <a:pPr>
              <a:lnSpc>
                <a:spcPct val="150000"/>
              </a:lnSpc>
              <a:spcAft>
                <a:spcPts val="600"/>
              </a:spcAft>
              <a:defRPr/>
            </a:pPr>
            <a:endParaRPr lang="en-US" sz="2000" dirty="0">
              <a:cs typeface="Arial" panose="020B0604020202020204" pitchFamily="34" charset="0"/>
            </a:endParaRPr>
          </a:p>
          <a:p>
            <a:pPr marL="0" indent="0" algn="r">
              <a:lnSpc>
                <a:spcPct val="150000"/>
              </a:lnSpc>
              <a:spcAft>
                <a:spcPts val="600"/>
              </a:spcAft>
              <a:buFont typeface="Arial" panose="020B0604020202020204" pitchFamily="34" charset="0"/>
              <a:buNone/>
              <a:defRPr/>
            </a:pPr>
            <a:r>
              <a:rPr lang="en-GB" sz="1400" dirty="0">
                <a:cs typeface="Arial" panose="020B0604020202020204" pitchFamily="34" charset="0"/>
              </a:rPr>
              <a:t>(Department of Health &amp; Social Care, 2018)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4585C7A2-0E44-F37E-E2AA-AF02F4860CAB}"/>
              </a:ext>
            </a:extLst>
          </p:cNvPr>
          <p:cNvSpPr>
            <a:spLocks noGrp="1"/>
          </p:cNvSpPr>
          <p:nvPr>
            <p:ph type="title"/>
          </p:nvPr>
        </p:nvSpPr>
        <p:spPr/>
        <p:txBody>
          <a:bodyPr numCol="1"/>
          <a:lstStyle/>
          <a:p>
            <a:r>
              <a:rPr lang="en-US" sz="4000" b="1" dirty="0"/>
              <a:t>Most European Countries</a:t>
            </a:r>
          </a:p>
        </p:txBody>
      </p:sp>
      <p:sp>
        <p:nvSpPr>
          <p:cNvPr id="20483" name="Text Placeholder 2">
            <a:extLst>
              <a:ext uri="{FF2B5EF4-FFF2-40B4-BE49-F238E27FC236}">
                <a16:creationId xmlns:a16="http://schemas.microsoft.com/office/drawing/2014/main" id="{1CB2C066-2AE5-1EAC-2B70-10769CBBBA0F}"/>
              </a:ext>
            </a:extLst>
          </p:cNvPr>
          <p:cNvSpPr>
            <a:spLocks noGrp="1"/>
          </p:cNvSpPr>
          <p:nvPr>
            <p:ph type="body" idx="1"/>
          </p:nvPr>
        </p:nvSpPr>
        <p:spPr>
          <a:xfrm>
            <a:off x="282575" y="1359755"/>
            <a:ext cx="4402138" cy="639762"/>
          </a:xfrm>
        </p:spPr>
        <p:txBody>
          <a:bodyPr numCol="1"/>
          <a:lstStyle/>
          <a:p>
            <a:r>
              <a:rPr lang="en-US" sz="2800"/>
              <a:t>Ministry for Health care</a:t>
            </a:r>
          </a:p>
        </p:txBody>
      </p:sp>
      <p:sp>
        <p:nvSpPr>
          <p:cNvPr id="29699" name="Content Placeholder 3">
            <a:extLst>
              <a:ext uri="{FF2B5EF4-FFF2-40B4-BE49-F238E27FC236}">
                <a16:creationId xmlns:a16="http://schemas.microsoft.com/office/drawing/2014/main" id="{C0D74F3B-687E-A793-0319-50088F4149BE}"/>
              </a:ext>
            </a:extLst>
          </p:cNvPr>
          <p:cNvSpPr>
            <a:spLocks noGrp="1"/>
          </p:cNvSpPr>
          <p:nvPr>
            <p:ph sz="half" idx="2"/>
          </p:nvPr>
        </p:nvSpPr>
        <p:spPr>
          <a:xfrm>
            <a:off x="275859" y="2123342"/>
            <a:ext cx="8190156" cy="3414713"/>
          </a:xfrm>
        </p:spPr>
        <p:txBody>
          <a:bodyPr numCol="1"/>
          <a:lstStyle/>
          <a:p>
            <a:pPr marL="536575" lvl="1" indent="-342900" eaLnBrk="1" hangingPunct="1">
              <a:lnSpc>
                <a:spcPct val="90000"/>
              </a:lnSpc>
              <a:buFont typeface="Arial" panose="020B0604020202020204" pitchFamily="34" charset="0"/>
              <a:buChar char="•"/>
              <a:defRPr/>
            </a:pPr>
            <a:r>
              <a:rPr lang="en-US" dirty="0"/>
              <a:t>Regulated by a national insurance system</a:t>
            </a:r>
          </a:p>
          <a:p>
            <a:pPr marL="536575" lvl="1" indent="-342900">
              <a:lnSpc>
                <a:spcPct val="90000"/>
              </a:lnSpc>
              <a:buChar char="•"/>
              <a:defRPr/>
            </a:pPr>
            <a:r>
              <a:rPr lang="en-US" dirty="0"/>
              <a:t>Access is often universal or quasi-universal (Not really or partially)</a:t>
            </a:r>
          </a:p>
        </p:txBody>
      </p:sp>
      <p:sp>
        <p:nvSpPr>
          <p:cNvPr id="20485" name="Text Placeholder 4">
            <a:extLst>
              <a:ext uri="{FF2B5EF4-FFF2-40B4-BE49-F238E27FC236}">
                <a16:creationId xmlns:a16="http://schemas.microsoft.com/office/drawing/2014/main" id="{16D4D8D1-36E0-FE6C-7531-34533E9561A1}"/>
              </a:ext>
            </a:extLst>
          </p:cNvPr>
          <p:cNvSpPr>
            <a:spLocks noGrp="1"/>
          </p:cNvSpPr>
          <p:nvPr>
            <p:ph type="body" sz="quarter" idx="3"/>
          </p:nvPr>
        </p:nvSpPr>
        <p:spPr>
          <a:xfrm>
            <a:off x="368300" y="3012708"/>
            <a:ext cx="4498975" cy="639762"/>
          </a:xfrm>
        </p:spPr>
        <p:txBody>
          <a:bodyPr numCol="1"/>
          <a:lstStyle/>
          <a:p>
            <a:r>
              <a:rPr lang="en-US" sz="2800"/>
              <a:t>Ministry for Social care</a:t>
            </a:r>
          </a:p>
        </p:txBody>
      </p:sp>
      <p:sp>
        <p:nvSpPr>
          <p:cNvPr id="22534" name="Content Placeholder 5">
            <a:extLst>
              <a:ext uri="{FF2B5EF4-FFF2-40B4-BE49-F238E27FC236}">
                <a16:creationId xmlns:a16="http://schemas.microsoft.com/office/drawing/2014/main" id="{D09EE688-BE66-DAB4-0A53-6397BF03025F}"/>
              </a:ext>
            </a:extLst>
          </p:cNvPr>
          <p:cNvSpPr>
            <a:spLocks noGrp="1"/>
          </p:cNvSpPr>
          <p:nvPr>
            <p:ph sz="quarter" idx="4"/>
          </p:nvPr>
        </p:nvSpPr>
        <p:spPr>
          <a:xfrm>
            <a:off x="373184" y="3729403"/>
            <a:ext cx="8824790" cy="3414713"/>
          </a:xfrm>
        </p:spPr>
        <p:txBody>
          <a:bodyPr numCol="1"/>
          <a:lstStyle/>
          <a:p>
            <a:pPr>
              <a:defRPr/>
            </a:pPr>
            <a:r>
              <a:rPr lang="en-US" sz="2000" dirty="0"/>
              <a:t>Administered by regional or local assistance systems             </a:t>
            </a:r>
          </a:p>
          <a:p>
            <a:pPr>
              <a:defRPr/>
            </a:pPr>
            <a:r>
              <a:rPr lang="en-US" sz="2000" dirty="0"/>
              <a:t>Normally means tested </a:t>
            </a:r>
            <a:r>
              <a:rPr lang="en-US" dirty="0"/>
              <a:t>      </a:t>
            </a:r>
          </a:p>
          <a:p>
            <a:pPr>
              <a:defRPr/>
            </a:pPr>
            <a:endParaRPr lang="en-US" sz="2000" dirty="0"/>
          </a:p>
          <a:p>
            <a:pPr marL="0" indent="0" algn="ctr">
              <a:buNone/>
              <a:defRPr/>
            </a:pPr>
            <a:r>
              <a:rPr lang="en-US" sz="2000" dirty="0">
                <a:solidFill>
                  <a:srgbClr val="202124"/>
                </a:solidFill>
                <a:latin typeface="Myriad Pro"/>
              </a:rPr>
              <a:t>The departments </a:t>
            </a:r>
            <a:r>
              <a:rPr lang="en-US" sz="2000" dirty="0">
                <a:solidFill>
                  <a:srgbClr val="040C28"/>
                </a:solidFill>
                <a:latin typeface="Myriad Pro"/>
              </a:rPr>
              <a:t>develops policies and guidelines to improve the quality of care and to meet patient expectations</a:t>
            </a:r>
            <a:r>
              <a:rPr lang="en-US" sz="2000" dirty="0">
                <a:solidFill>
                  <a:srgbClr val="202124"/>
                </a:solidFill>
                <a:latin typeface="Myriad Pro"/>
              </a:rPr>
              <a:t>.</a:t>
            </a:r>
            <a:endParaRPr lang="en-US" sz="2000" dirty="0">
              <a:latin typeface="Myriad Pro"/>
            </a:endParaRPr>
          </a:p>
          <a:p>
            <a:pPr>
              <a:defRPr/>
            </a:pPr>
            <a:r>
              <a:rPr lang="en-US" dirty="0"/>
              <a:t>   </a:t>
            </a:r>
          </a:p>
          <a:p>
            <a:pPr>
              <a:defRPr/>
            </a:pPr>
            <a:endParaRPr lang="en-US" sz="1400" dirty="0"/>
          </a:p>
          <a:p>
            <a:pPr>
              <a:defRPr/>
            </a:pPr>
            <a:endParaRPr lang="en-US" sz="1400" dirty="0"/>
          </a:p>
          <a:p>
            <a:pPr marL="0" indent="0">
              <a:buFont typeface="Arial" panose="020B0604020202020204" pitchFamily="34" charset="0"/>
              <a:buNone/>
              <a:defRPr/>
            </a:pPr>
            <a:endParaRPr lang="en-GB" sz="1400" dirty="0"/>
          </a:p>
          <a:p>
            <a:pPr>
              <a:defRPr/>
            </a:pPr>
            <a:endParaRPr lang="en-US" dirty="0"/>
          </a:p>
        </p:txBody>
      </p:sp>
      <p:sp>
        <p:nvSpPr>
          <p:cNvPr id="20487" name="Date Placeholder 6">
            <a:extLst>
              <a:ext uri="{FF2B5EF4-FFF2-40B4-BE49-F238E27FC236}">
                <a16:creationId xmlns:a16="http://schemas.microsoft.com/office/drawing/2014/main" id="{F287DA05-AE74-F0DD-F308-7501F6F21E50}"/>
              </a:ext>
            </a:extLst>
          </p:cNvPr>
          <p:cNvSpPr>
            <a:spLocks noGrp="1" noChangeArrowheads="1"/>
          </p:cNvSpPr>
          <p:nvPr>
            <p:ph type="dt" sz="quarter" idx="10"/>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lvl1pPr>
              <a:spcBef>
                <a:spcPct val="20000"/>
              </a:spcBef>
              <a:buFont typeface="Arial" panose="020B0604020202020204" pitchFamily="34" charset="0"/>
              <a:buChar char="•"/>
              <a:defRPr sz="3200">
                <a:solidFill>
                  <a:schemeClr val="tx1"/>
                </a:solidFill>
                <a:latin typeface="Myriad Pro" charset="0"/>
              </a:defRPr>
            </a:lvl1pPr>
            <a:lvl2pPr marL="742950" indent="-285750">
              <a:spcBef>
                <a:spcPct val="20000"/>
              </a:spcBef>
              <a:buFont typeface="Arial" panose="020B0604020202020204" pitchFamily="34" charset="0"/>
              <a:buChar char="–"/>
              <a:defRPr sz="2800">
                <a:solidFill>
                  <a:schemeClr val="tx1"/>
                </a:solidFill>
                <a:latin typeface="Myriad Pro" charset="0"/>
              </a:defRPr>
            </a:lvl2pPr>
            <a:lvl3pPr marL="1143000" indent="-228600">
              <a:spcBef>
                <a:spcPct val="20000"/>
              </a:spcBef>
              <a:buFont typeface="Arial" panose="020B0604020202020204" pitchFamily="34" charset="0"/>
              <a:buChar char="•"/>
              <a:defRPr sz="2400">
                <a:solidFill>
                  <a:schemeClr val="tx1"/>
                </a:solidFill>
                <a:latin typeface="Myriad Pro" charset="0"/>
              </a:defRPr>
            </a:lvl3pPr>
            <a:lvl4pPr marL="1600200" indent="-228600">
              <a:spcBef>
                <a:spcPct val="20000"/>
              </a:spcBef>
              <a:buFont typeface="Arial" panose="020B0604020202020204" pitchFamily="34" charset="0"/>
              <a:buChar char="–"/>
              <a:defRPr sz="2000">
                <a:solidFill>
                  <a:schemeClr val="tx1"/>
                </a:solidFill>
                <a:latin typeface="Myriad Pro" charset="0"/>
              </a:defRPr>
            </a:lvl4pPr>
            <a:lvl5pPr marL="2057400" indent="-228600">
              <a:spcBef>
                <a:spcPct val="20000"/>
              </a:spcBef>
              <a:buFont typeface="Arial" panose="020B0604020202020204" pitchFamily="34"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9pPr>
          </a:lstStyle>
          <a:p>
            <a:pPr>
              <a:spcBef>
                <a:spcPct val="0"/>
              </a:spcBef>
              <a:buFontTx/>
              <a:buNone/>
            </a:pPr>
            <a:fld id="{B9EF11B5-B87A-44D2-8817-C5CBE3A8792D}" type="datetime1">
              <a:rPr lang="en-GB" sz="1000" smtClean="0">
                <a:solidFill>
                  <a:srgbClr val="898989"/>
                </a:solidFill>
              </a:rPr>
              <a:pPr>
                <a:spcBef>
                  <a:spcPct val="0"/>
                </a:spcBef>
                <a:buFontTx/>
                <a:buNone/>
              </a:pPr>
              <a:t>05/05/2026</a:t>
            </a:fld>
            <a:endParaRPr lang="en-GB" sz="1000">
              <a:solidFill>
                <a:srgbClr val="898989"/>
              </a:solidFill>
            </a:endParaRPr>
          </a:p>
        </p:txBody>
      </p:sp>
      <p:sp>
        <p:nvSpPr>
          <p:cNvPr id="20488" name="Slide Number Placeholder 7">
            <a:extLst>
              <a:ext uri="{FF2B5EF4-FFF2-40B4-BE49-F238E27FC236}">
                <a16:creationId xmlns:a16="http://schemas.microsoft.com/office/drawing/2014/main" id="{A2D5BC5B-AF9E-524B-8180-7D9532448210}"/>
              </a:ext>
            </a:extLst>
          </p:cNvPr>
          <p:cNvSpPr>
            <a:spLocks noGrp="1" noChangeArrowheads="1"/>
          </p:cNvSpPr>
          <p:nvPr>
            <p:ph type="sldNum" sz="quarter" idx="1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lvl1pPr>
              <a:spcBef>
                <a:spcPct val="20000"/>
              </a:spcBef>
              <a:buFont typeface="Arial" panose="020B0604020202020204" pitchFamily="34" charset="0"/>
              <a:buChar char="•"/>
              <a:defRPr sz="3200">
                <a:solidFill>
                  <a:schemeClr val="tx1"/>
                </a:solidFill>
                <a:latin typeface="Myriad Pro" charset="0"/>
              </a:defRPr>
            </a:lvl1pPr>
            <a:lvl2pPr marL="742950" indent="-285750">
              <a:spcBef>
                <a:spcPct val="20000"/>
              </a:spcBef>
              <a:buFont typeface="Arial" panose="020B0604020202020204" pitchFamily="34" charset="0"/>
              <a:buChar char="–"/>
              <a:defRPr sz="2800">
                <a:solidFill>
                  <a:schemeClr val="tx1"/>
                </a:solidFill>
                <a:latin typeface="Myriad Pro" charset="0"/>
              </a:defRPr>
            </a:lvl2pPr>
            <a:lvl3pPr marL="1143000" indent="-228600">
              <a:spcBef>
                <a:spcPct val="20000"/>
              </a:spcBef>
              <a:buFont typeface="Arial" panose="020B0604020202020204" pitchFamily="34" charset="0"/>
              <a:buChar char="•"/>
              <a:defRPr sz="2400">
                <a:solidFill>
                  <a:schemeClr val="tx1"/>
                </a:solidFill>
                <a:latin typeface="Myriad Pro" charset="0"/>
              </a:defRPr>
            </a:lvl3pPr>
            <a:lvl4pPr marL="1600200" indent="-228600">
              <a:spcBef>
                <a:spcPct val="20000"/>
              </a:spcBef>
              <a:buFont typeface="Arial" panose="020B0604020202020204" pitchFamily="34" charset="0"/>
              <a:buChar char="–"/>
              <a:defRPr sz="2000">
                <a:solidFill>
                  <a:schemeClr val="tx1"/>
                </a:solidFill>
                <a:latin typeface="Myriad Pro" charset="0"/>
              </a:defRPr>
            </a:lvl4pPr>
            <a:lvl5pPr marL="2057400" indent="-228600">
              <a:spcBef>
                <a:spcPct val="20000"/>
              </a:spcBef>
              <a:buFont typeface="Arial" panose="020B0604020202020204" pitchFamily="34"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9pPr>
          </a:lstStyle>
          <a:p>
            <a:pPr>
              <a:spcBef>
                <a:spcPct val="0"/>
              </a:spcBef>
              <a:buFontTx/>
              <a:buNone/>
            </a:pPr>
            <a:fld id="{1B85164D-4531-4923-BB13-468832C539D4}" type="slidenum">
              <a:rPr lang="en-GB" sz="1200" smtClean="0">
                <a:solidFill>
                  <a:srgbClr val="898989"/>
                </a:solidFill>
              </a:rPr>
              <a:pPr>
                <a:spcBef>
                  <a:spcPct val="0"/>
                </a:spcBef>
                <a:buFontTx/>
                <a:buNone/>
              </a:pPr>
              <a:t>16</a:t>
            </a:fld>
            <a:endParaRPr lang="en-GB" sz="1200">
              <a:solidFill>
                <a:srgbClr val="898989"/>
              </a:solidFill>
            </a:endParaRPr>
          </a:p>
        </p:txBody>
      </p:sp>
      <p:pic>
        <p:nvPicPr>
          <p:cNvPr id="2" name="Picture 1" descr="Department of Health and Social Care - Wikipedia">
            <a:extLst>
              <a:ext uri="{FF2B5EF4-FFF2-40B4-BE49-F238E27FC236}">
                <a16:creationId xmlns:a16="http://schemas.microsoft.com/office/drawing/2014/main" id="{8758E066-DF28-4932-5960-DDA87E757F3F}"/>
              </a:ext>
            </a:extLst>
          </p:cNvPr>
          <p:cNvPicPr>
            <a:picLocks noChangeAspect="1"/>
          </p:cNvPicPr>
          <p:nvPr/>
        </p:nvPicPr>
        <p:blipFill>
          <a:blip r:embed="rId3"/>
          <a:stretch>
            <a:fillRect/>
          </a:stretch>
        </p:blipFill>
        <p:spPr>
          <a:xfrm>
            <a:off x="7028455" y="3098581"/>
            <a:ext cx="1803539" cy="1418397"/>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428E0A8C-0B09-4735-ABD8-EF637E57C6FB}"/>
              </a:ext>
            </a:extLst>
          </p:cNvPr>
          <p:cNvSpPr>
            <a:spLocks noGrp="1"/>
          </p:cNvSpPr>
          <p:nvPr>
            <p:ph type="title"/>
          </p:nvPr>
        </p:nvSpPr>
        <p:spPr>
          <a:xfrm>
            <a:off x="-180975" y="274638"/>
            <a:ext cx="9324975" cy="1143000"/>
          </a:xfrm>
        </p:spPr>
        <p:txBody>
          <a:bodyPr numCol="1"/>
          <a:lstStyle/>
          <a:p>
            <a:r>
              <a:rPr lang="en-US" b="1"/>
              <a:t>Structure of Health &amp; Social Care</a:t>
            </a:r>
          </a:p>
        </p:txBody>
      </p:sp>
      <p:sp>
        <p:nvSpPr>
          <p:cNvPr id="21507" name="Text Placeholder 2">
            <a:extLst>
              <a:ext uri="{FF2B5EF4-FFF2-40B4-BE49-F238E27FC236}">
                <a16:creationId xmlns:a16="http://schemas.microsoft.com/office/drawing/2014/main" id="{45FAA485-C4D1-CE21-5432-E1AD4A978DCD}"/>
              </a:ext>
            </a:extLst>
          </p:cNvPr>
          <p:cNvSpPr>
            <a:spLocks noGrp="1"/>
          </p:cNvSpPr>
          <p:nvPr>
            <p:ph type="body" idx="1"/>
          </p:nvPr>
        </p:nvSpPr>
        <p:spPr/>
        <p:txBody>
          <a:bodyPr numCol="1"/>
          <a:lstStyle/>
          <a:p>
            <a:r>
              <a:rPr lang="en-US" sz="2800">
                <a:solidFill>
                  <a:srgbClr val="0070C0"/>
                </a:solidFill>
              </a:rPr>
              <a:t>Health care</a:t>
            </a:r>
          </a:p>
        </p:txBody>
      </p:sp>
      <p:sp>
        <p:nvSpPr>
          <p:cNvPr id="23556" name="Content Placeholder 3">
            <a:extLst>
              <a:ext uri="{FF2B5EF4-FFF2-40B4-BE49-F238E27FC236}">
                <a16:creationId xmlns:a16="http://schemas.microsoft.com/office/drawing/2014/main" id="{55093731-1B3C-EE6B-5152-30B3A8C66DBD}"/>
              </a:ext>
            </a:extLst>
          </p:cNvPr>
          <p:cNvSpPr>
            <a:spLocks noGrp="1"/>
          </p:cNvSpPr>
          <p:nvPr>
            <p:ph sz="half" idx="2"/>
          </p:nvPr>
        </p:nvSpPr>
        <p:spPr>
          <a:xfrm>
            <a:off x="323850" y="2357438"/>
            <a:ext cx="4040188" cy="3414712"/>
          </a:xfrm>
        </p:spPr>
        <p:txBody>
          <a:bodyPr numCol="1"/>
          <a:lstStyle/>
          <a:p>
            <a:pPr marL="382588" indent="-382588" eaLnBrk="1" hangingPunct="1">
              <a:defRPr/>
            </a:pPr>
            <a:r>
              <a:rPr lang="en-US" dirty="0"/>
              <a:t>For the sick</a:t>
            </a:r>
          </a:p>
          <a:p>
            <a:pPr marL="382588" indent="-382588" eaLnBrk="1" hangingPunct="1">
              <a:defRPr/>
            </a:pPr>
            <a:r>
              <a:rPr lang="en-US" dirty="0"/>
              <a:t>Provided by NHS</a:t>
            </a:r>
          </a:p>
          <a:p>
            <a:pPr marL="382588" indent="-382588" eaLnBrk="1" hangingPunct="1">
              <a:defRPr/>
            </a:pPr>
            <a:r>
              <a:rPr lang="en-US" dirty="0"/>
              <a:t>Free at point of delivery</a:t>
            </a:r>
          </a:p>
          <a:p>
            <a:pPr marL="382588" indent="-382588" eaLnBrk="1" hangingPunct="1">
              <a:defRPr/>
            </a:pPr>
            <a:endParaRPr lang="en-US" dirty="0"/>
          </a:p>
          <a:p>
            <a:pPr marL="382588" indent="-382588" eaLnBrk="1" hangingPunct="1">
              <a:defRPr/>
            </a:pPr>
            <a:endParaRPr lang="en-US" dirty="0"/>
          </a:p>
          <a:p>
            <a:pPr marL="0" indent="0" eaLnBrk="1" hangingPunct="1">
              <a:buFont typeface="Arial" panose="020B0604020202020204" pitchFamily="34" charset="0"/>
              <a:buNone/>
              <a:defRPr/>
            </a:pPr>
            <a:endParaRPr lang="en-US" dirty="0"/>
          </a:p>
          <a:p>
            <a:pPr marL="0" indent="0" eaLnBrk="1" hangingPunct="1">
              <a:buFont typeface="Arial" panose="020B0604020202020204" pitchFamily="34" charset="0"/>
              <a:buNone/>
              <a:defRPr/>
            </a:pPr>
            <a:r>
              <a:rPr lang="en-US" sz="1400" dirty="0"/>
              <a:t>(</a:t>
            </a:r>
            <a:r>
              <a:rPr lang="en-US" sz="1400" dirty="0" err="1"/>
              <a:t>Heenan</a:t>
            </a:r>
            <a:r>
              <a:rPr lang="en-US" sz="1400" dirty="0"/>
              <a:t>, 2013; Longley, 2013; Steel, 2013; Goodwin et al., 2014).</a:t>
            </a:r>
          </a:p>
        </p:txBody>
      </p:sp>
      <p:sp>
        <p:nvSpPr>
          <p:cNvPr id="21509" name="Text Placeholder 4">
            <a:extLst>
              <a:ext uri="{FF2B5EF4-FFF2-40B4-BE49-F238E27FC236}">
                <a16:creationId xmlns:a16="http://schemas.microsoft.com/office/drawing/2014/main" id="{3E502B02-61F0-B72B-049B-BB4620C849C5}"/>
              </a:ext>
            </a:extLst>
          </p:cNvPr>
          <p:cNvSpPr>
            <a:spLocks noGrp="1"/>
          </p:cNvSpPr>
          <p:nvPr>
            <p:ph type="body" sz="quarter" idx="3"/>
          </p:nvPr>
        </p:nvSpPr>
        <p:spPr/>
        <p:txBody>
          <a:bodyPr numCol="1"/>
          <a:lstStyle/>
          <a:p>
            <a:r>
              <a:rPr lang="en-US" sz="2800">
                <a:solidFill>
                  <a:srgbClr val="7030A0"/>
                </a:solidFill>
              </a:rPr>
              <a:t>Social care</a:t>
            </a:r>
          </a:p>
        </p:txBody>
      </p:sp>
      <p:sp>
        <p:nvSpPr>
          <p:cNvPr id="6" name="Content Placeholder 5">
            <a:extLst>
              <a:ext uri="{FF2B5EF4-FFF2-40B4-BE49-F238E27FC236}">
                <a16:creationId xmlns:a16="http://schemas.microsoft.com/office/drawing/2014/main" id="{75350660-EDD5-D53A-4711-D63537C116EB}"/>
              </a:ext>
            </a:extLst>
          </p:cNvPr>
          <p:cNvSpPr>
            <a:spLocks noGrp="1"/>
          </p:cNvSpPr>
          <p:nvPr>
            <p:ph sz="quarter" idx="4"/>
          </p:nvPr>
        </p:nvSpPr>
        <p:spPr>
          <a:xfrm>
            <a:off x="4668838" y="2357438"/>
            <a:ext cx="4041775" cy="3414712"/>
          </a:xfrm>
        </p:spPr>
        <p:txBody>
          <a:bodyPr numCol="1"/>
          <a:lstStyle/>
          <a:p>
            <a:pPr>
              <a:defRPr/>
            </a:pPr>
            <a:r>
              <a:rPr lang="en-US" dirty="0"/>
              <a:t>For the frail, vulnerable or disabled</a:t>
            </a:r>
          </a:p>
          <a:p>
            <a:pPr>
              <a:defRPr/>
            </a:pPr>
            <a:r>
              <a:rPr lang="en-US" dirty="0"/>
              <a:t>Provided by local council</a:t>
            </a:r>
          </a:p>
          <a:p>
            <a:pPr>
              <a:defRPr/>
            </a:pPr>
            <a:r>
              <a:rPr lang="en-US" dirty="0"/>
              <a:t>Means-tested </a:t>
            </a:r>
          </a:p>
          <a:p>
            <a:pPr marL="0" indent="0">
              <a:buFont typeface="Arial" panose="020B0604020202020204" pitchFamily="34" charset="0"/>
              <a:buNone/>
              <a:defRPr/>
            </a:pPr>
            <a:endParaRPr lang="en-US" sz="2200" dirty="0"/>
          </a:p>
          <a:p>
            <a:pPr marL="0" indent="0">
              <a:buFont typeface="Arial" panose="020B0604020202020204" pitchFamily="34" charset="0"/>
              <a:buNone/>
              <a:defRPr/>
            </a:pPr>
            <a:endParaRPr lang="en-US" sz="1400" dirty="0"/>
          </a:p>
          <a:p>
            <a:pPr marL="0" indent="0">
              <a:buFont typeface="Arial" panose="020B0604020202020204" pitchFamily="34" charset="0"/>
              <a:buNone/>
              <a:defRPr/>
            </a:pPr>
            <a:endParaRPr lang="en-US" sz="1400" dirty="0"/>
          </a:p>
          <a:p>
            <a:pPr marL="0" indent="0">
              <a:buFont typeface="Arial" panose="020B0604020202020204" pitchFamily="34" charset="0"/>
              <a:buNone/>
              <a:defRPr/>
            </a:pPr>
            <a:endParaRPr lang="en-US" sz="1400" dirty="0"/>
          </a:p>
          <a:p>
            <a:pPr marL="0" indent="0">
              <a:buFont typeface="Arial" panose="020B0604020202020204" pitchFamily="34" charset="0"/>
              <a:buNone/>
              <a:defRPr/>
            </a:pPr>
            <a:endParaRPr lang="en-US" sz="1400" dirty="0"/>
          </a:p>
          <a:p>
            <a:pPr marL="0" indent="0">
              <a:buFont typeface="Arial" panose="020B0604020202020204" pitchFamily="34" charset="0"/>
              <a:buNone/>
              <a:defRPr/>
            </a:pPr>
            <a:r>
              <a:rPr lang="en-US" sz="1400" dirty="0"/>
              <a:t>(Means et al., 2008; Ham, 2009; Glasby, 2017).</a:t>
            </a:r>
          </a:p>
          <a:p>
            <a:pPr>
              <a:defRPr/>
            </a:pPr>
            <a:endParaRPr lang="en-US" dirty="0"/>
          </a:p>
        </p:txBody>
      </p:sp>
      <p:sp>
        <p:nvSpPr>
          <p:cNvPr id="21511" name="Date Placeholder 6">
            <a:extLst>
              <a:ext uri="{FF2B5EF4-FFF2-40B4-BE49-F238E27FC236}">
                <a16:creationId xmlns:a16="http://schemas.microsoft.com/office/drawing/2014/main" id="{ECE8ADD7-5290-E5EA-8EFB-EC1732EBBFDB}"/>
              </a:ext>
            </a:extLst>
          </p:cNvPr>
          <p:cNvSpPr>
            <a:spLocks noGrp="1" noChangeArrowheads="1"/>
          </p:cNvSpPr>
          <p:nvPr>
            <p:ph type="dt" sz="quarter" idx="10"/>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lvl1pPr>
              <a:spcBef>
                <a:spcPct val="20000"/>
              </a:spcBef>
              <a:buFont typeface="Arial" panose="020B0604020202020204" pitchFamily="34" charset="0"/>
              <a:buChar char="•"/>
              <a:defRPr sz="3200">
                <a:solidFill>
                  <a:schemeClr val="tx1"/>
                </a:solidFill>
                <a:latin typeface="Myriad Pro" charset="0"/>
              </a:defRPr>
            </a:lvl1pPr>
            <a:lvl2pPr marL="742950" indent="-285750">
              <a:spcBef>
                <a:spcPct val="20000"/>
              </a:spcBef>
              <a:buFont typeface="Arial" panose="020B0604020202020204" pitchFamily="34" charset="0"/>
              <a:buChar char="–"/>
              <a:defRPr sz="2800">
                <a:solidFill>
                  <a:schemeClr val="tx1"/>
                </a:solidFill>
                <a:latin typeface="Myriad Pro" charset="0"/>
              </a:defRPr>
            </a:lvl2pPr>
            <a:lvl3pPr marL="1143000" indent="-228600">
              <a:spcBef>
                <a:spcPct val="20000"/>
              </a:spcBef>
              <a:buFont typeface="Arial" panose="020B0604020202020204" pitchFamily="34" charset="0"/>
              <a:buChar char="•"/>
              <a:defRPr sz="2400">
                <a:solidFill>
                  <a:schemeClr val="tx1"/>
                </a:solidFill>
                <a:latin typeface="Myriad Pro" charset="0"/>
              </a:defRPr>
            </a:lvl3pPr>
            <a:lvl4pPr marL="1600200" indent="-228600">
              <a:spcBef>
                <a:spcPct val="20000"/>
              </a:spcBef>
              <a:buFont typeface="Arial" panose="020B0604020202020204" pitchFamily="34" charset="0"/>
              <a:buChar char="–"/>
              <a:defRPr sz="2000">
                <a:solidFill>
                  <a:schemeClr val="tx1"/>
                </a:solidFill>
                <a:latin typeface="Myriad Pro" charset="0"/>
              </a:defRPr>
            </a:lvl4pPr>
            <a:lvl5pPr marL="2057400" indent="-228600">
              <a:spcBef>
                <a:spcPct val="20000"/>
              </a:spcBef>
              <a:buFont typeface="Arial" panose="020B0604020202020204" pitchFamily="34"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9pPr>
          </a:lstStyle>
          <a:p>
            <a:pPr>
              <a:spcBef>
                <a:spcPct val="0"/>
              </a:spcBef>
              <a:buFontTx/>
              <a:buNone/>
            </a:pPr>
            <a:fld id="{B16314E7-7E60-42D6-891C-1CAC5999AD52}" type="datetime1">
              <a:rPr lang="en-GB" sz="1000" smtClean="0">
                <a:solidFill>
                  <a:srgbClr val="898989"/>
                </a:solidFill>
              </a:rPr>
              <a:pPr>
                <a:spcBef>
                  <a:spcPct val="0"/>
                </a:spcBef>
                <a:buFontTx/>
                <a:buNone/>
              </a:pPr>
              <a:t>05/05/2026</a:t>
            </a:fld>
            <a:endParaRPr lang="en-GB" sz="1000">
              <a:solidFill>
                <a:srgbClr val="898989"/>
              </a:solidFill>
            </a:endParaRPr>
          </a:p>
        </p:txBody>
      </p:sp>
      <p:sp>
        <p:nvSpPr>
          <p:cNvPr id="21512" name="Slide Number Placeholder 7">
            <a:extLst>
              <a:ext uri="{FF2B5EF4-FFF2-40B4-BE49-F238E27FC236}">
                <a16:creationId xmlns:a16="http://schemas.microsoft.com/office/drawing/2014/main" id="{641DFB10-86EF-F3F7-8403-B1202D40B8E1}"/>
              </a:ext>
            </a:extLst>
          </p:cNvPr>
          <p:cNvSpPr>
            <a:spLocks noGrp="1" noChangeArrowheads="1"/>
          </p:cNvSpPr>
          <p:nvPr>
            <p:ph type="sldNum" sz="quarter" idx="1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lvl1pPr>
              <a:spcBef>
                <a:spcPct val="20000"/>
              </a:spcBef>
              <a:buFont typeface="Arial" panose="020B0604020202020204" pitchFamily="34" charset="0"/>
              <a:buChar char="•"/>
              <a:defRPr sz="3200">
                <a:solidFill>
                  <a:schemeClr val="tx1"/>
                </a:solidFill>
                <a:latin typeface="Myriad Pro" charset="0"/>
              </a:defRPr>
            </a:lvl1pPr>
            <a:lvl2pPr marL="742950" indent="-285750">
              <a:spcBef>
                <a:spcPct val="20000"/>
              </a:spcBef>
              <a:buFont typeface="Arial" panose="020B0604020202020204" pitchFamily="34" charset="0"/>
              <a:buChar char="–"/>
              <a:defRPr sz="2800">
                <a:solidFill>
                  <a:schemeClr val="tx1"/>
                </a:solidFill>
                <a:latin typeface="Myriad Pro" charset="0"/>
              </a:defRPr>
            </a:lvl2pPr>
            <a:lvl3pPr marL="1143000" indent="-228600">
              <a:spcBef>
                <a:spcPct val="20000"/>
              </a:spcBef>
              <a:buFont typeface="Arial" panose="020B0604020202020204" pitchFamily="34" charset="0"/>
              <a:buChar char="•"/>
              <a:defRPr sz="2400">
                <a:solidFill>
                  <a:schemeClr val="tx1"/>
                </a:solidFill>
                <a:latin typeface="Myriad Pro" charset="0"/>
              </a:defRPr>
            </a:lvl3pPr>
            <a:lvl4pPr marL="1600200" indent="-228600">
              <a:spcBef>
                <a:spcPct val="20000"/>
              </a:spcBef>
              <a:buFont typeface="Arial" panose="020B0604020202020204" pitchFamily="34" charset="0"/>
              <a:buChar char="–"/>
              <a:defRPr sz="2000">
                <a:solidFill>
                  <a:schemeClr val="tx1"/>
                </a:solidFill>
                <a:latin typeface="Myriad Pro" charset="0"/>
              </a:defRPr>
            </a:lvl4pPr>
            <a:lvl5pPr marL="2057400" indent="-228600">
              <a:spcBef>
                <a:spcPct val="20000"/>
              </a:spcBef>
              <a:buFont typeface="Arial" panose="020B0604020202020204" pitchFamily="34"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9pPr>
          </a:lstStyle>
          <a:p>
            <a:pPr>
              <a:spcBef>
                <a:spcPct val="0"/>
              </a:spcBef>
              <a:buFontTx/>
              <a:buNone/>
            </a:pPr>
            <a:fld id="{8D993169-F08B-443D-ACB1-923C1FE1FA52}" type="slidenum">
              <a:rPr lang="en-GB" sz="1200" smtClean="0">
                <a:solidFill>
                  <a:srgbClr val="898989"/>
                </a:solidFill>
              </a:rPr>
              <a:pPr>
                <a:spcBef>
                  <a:spcPct val="0"/>
                </a:spcBef>
                <a:buFontTx/>
                <a:buNone/>
              </a:pPr>
              <a:t>17</a:t>
            </a:fld>
            <a:endParaRPr lang="en-GB" sz="1200">
              <a:solidFill>
                <a:srgbClr val="898989"/>
              </a:solidFill>
            </a:endParaRPr>
          </a:p>
        </p:txBody>
      </p:sp>
      <p:pic>
        <p:nvPicPr>
          <p:cNvPr id="2" name="Picture 1" descr="A blue and white logo  Description automatically generated">
            <a:extLst>
              <a:ext uri="{FF2B5EF4-FFF2-40B4-BE49-F238E27FC236}">
                <a16:creationId xmlns:a16="http://schemas.microsoft.com/office/drawing/2014/main" id="{F90A5BF1-E3DE-B915-87A0-D8F2CF69C4A1}"/>
              </a:ext>
            </a:extLst>
          </p:cNvPr>
          <p:cNvPicPr>
            <a:picLocks noChangeAspect="1"/>
          </p:cNvPicPr>
          <p:nvPr/>
        </p:nvPicPr>
        <p:blipFill>
          <a:blip r:embed="rId2"/>
          <a:stretch>
            <a:fillRect/>
          </a:stretch>
        </p:blipFill>
        <p:spPr>
          <a:xfrm>
            <a:off x="844062" y="3786319"/>
            <a:ext cx="1641231" cy="914869"/>
          </a:xfrm>
          <a:prstGeom prst="rect">
            <a:avLst/>
          </a:prstGeom>
        </p:spPr>
      </p:pic>
      <p:pic>
        <p:nvPicPr>
          <p:cNvPr id="3" name="Picture 2" descr="A purple logo with white text  Description automatically generated">
            <a:extLst>
              <a:ext uri="{FF2B5EF4-FFF2-40B4-BE49-F238E27FC236}">
                <a16:creationId xmlns:a16="http://schemas.microsoft.com/office/drawing/2014/main" id="{69141950-C364-FB01-39FE-AD0A39CCE0AB}"/>
              </a:ext>
            </a:extLst>
          </p:cNvPr>
          <p:cNvPicPr>
            <a:picLocks noChangeAspect="1"/>
          </p:cNvPicPr>
          <p:nvPr/>
        </p:nvPicPr>
        <p:blipFill>
          <a:blip r:embed="rId3"/>
          <a:stretch>
            <a:fillRect/>
          </a:stretch>
        </p:blipFill>
        <p:spPr>
          <a:xfrm>
            <a:off x="5148064" y="4080631"/>
            <a:ext cx="1992924" cy="1146837"/>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177DB485-6284-D7C8-5A18-8A4B4A5C409D}"/>
              </a:ext>
            </a:extLst>
          </p:cNvPr>
          <p:cNvSpPr>
            <a:spLocks noGrp="1"/>
          </p:cNvSpPr>
          <p:nvPr>
            <p:ph type="title"/>
          </p:nvPr>
        </p:nvSpPr>
        <p:spPr/>
        <p:txBody>
          <a:bodyPr numCol="1"/>
          <a:lstStyle/>
          <a:p>
            <a:r>
              <a:rPr lang="en-US" b="1" dirty="0"/>
              <a:t>Structure of Health &amp; Social Care</a:t>
            </a:r>
            <a:endParaRPr lang="en-US" dirty="0"/>
          </a:p>
        </p:txBody>
      </p:sp>
      <p:sp>
        <p:nvSpPr>
          <p:cNvPr id="22531" name="Content Placeholder 5">
            <a:extLst>
              <a:ext uri="{FF2B5EF4-FFF2-40B4-BE49-F238E27FC236}">
                <a16:creationId xmlns:a16="http://schemas.microsoft.com/office/drawing/2014/main" id="{3BFA80AC-A982-3A94-4117-76E47058231E}"/>
              </a:ext>
            </a:extLst>
          </p:cNvPr>
          <p:cNvSpPr>
            <a:spLocks noGrp="1"/>
          </p:cNvSpPr>
          <p:nvPr>
            <p:ph sz="quarter" idx="4"/>
          </p:nvPr>
        </p:nvSpPr>
        <p:spPr>
          <a:xfrm>
            <a:off x="530225" y="1659060"/>
            <a:ext cx="7711098" cy="3414713"/>
          </a:xfrm>
        </p:spPr>
        <p:txBody>
          <a:bodyPr numCol="1"/>
          <a:lstStyle/>
          <a:p>
            <a:r>
              <a:rPr lang="en-US" dirty="0">
                <a:ea typeface="+mn-lt"/>
                <a:cs typeface="+mn-lt"/>
              </a:rPr>
              <a:t>Decision-making processes in health and social care can be</a:t>
            </a:r>
            <a:r>
              <a:rPr lang="en-US" b="1" dirty="0">
                <a:ea typeface="+mn-lt"/>
                <a:cs typeface="+mn-lt"/>
              </a:rPr>
              <a:t> complex </a:t>
            </a:r>
            <a:endParaRPr lang="en-US"/>
          </a:p>
          <a:p>
            <a:r>
              <a:rPr lang="en-US" dirty="0">
                <a:ea typeface="+mn-lt"/>
                <a:cs typeface="+mn-lt"/>
              </a:rPr>
              <a:t>The sector is comprised of a large number of people, with</a:t>
            </a:r>
            <a:r>
              <a:rPr lang="en-US" b="1" dirty="0">
                <a:ea typeface="+mn-lt"/>
                <a:cs typeface="+mn-lt"/>
              </a:rPr>
              <a:t> different </a:t>
            </a:r>
            <a:r>
              <a:rPr lang="en-US" b="1" dirty="0" err="1">
                <a:ea typeface="+mn-lt"/>
                <a:cs typeface="+mn-lt"/>
              </a:rPr>
              <a:t>organisations</a:t>
            </a:r>
            <a:r>
              <a:rPr lang="en-US" b="1" dirty="0">
                <a:ea typeface="+mn-lt"/>
                <a:cs typeface="+mn-lt"/>
              </a:rPr>
              <a:t> responsible</a:t>
            </a:r>
            <a:r>
              <a:rPr lang="en-US" dirty="0">
                <a:ea typeface="+mn-lt"/>
                <a:cs typeface="+mn-lt"/>
              </a:rPr>
              <a:t> for different aspects of policy setting and delivery</a:t>
            </a:r>
          </a:p>
          <a:p>
            <a:r>
              <a:rPr lang="en-US" b="1" dirty="0">
                <a:ea typeface="+mn-lt"/>
                <a:cs typeface="+mn-lt"/>
              </a:rPr>
              <a:t>Public health, the NHS and social care</a:t>
            </a:r>
            <a:r>
              <a:rPr lang="en-US" dirty="0">
                <a:ea typeface="+mn-lt"/>
                <a:cs typeface="+mn-lt"/>
              </a:rPr>
              <a:t> each have different structures and approaches to decision making, funding and accountability</a:t>
            </a:r>
            <a:endParaRPr lang="en-US" dirty="0"/>
          </a:p>
        </p:txBody>
      </p:sp>
      <p:sp>
        <p:nvSpPr>
          <p:cNvPr id="22532" name="Date Placeholder 6">
            <a:extLst>
              <a:ext uri="{FF2B5EF4-FFF2-40B4-BE49-F238E27FC236}">
                <a16:creationId xmlns:a16="http://schemas.microsoft.com/office/drawing/2014/main" id="{8FAD8D60-FF9D-CDE4-0114-CBB59B34CE06}"/>
              </a:ext>
            </a:extLst>
          </p:cNvPr>
          <p:cNvSpPr>
            <a:spLocks noGrp="1" noChangeArrowheads="1"/>
          </p:cNvSpPr>
          <p:nvPr>
            <p:ph type="dt" sz="quarter" idx="10"/>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lvl1pPr>
              <a:spcBef>
                <a:spcPct val="20000"/>
              </a:spcBef>
              <a:buFont typeface="Arial" panose="020B0604020202020204" pitchFamily="34" charset="0"/>
              <a:buChar char="•"/>
              <a:defRPr sz="3200">
                <a:solidFill>
                  <a:schemeClr val="tx1"/>
                </a:solidFill>
                <a:latin typeface="Myriad Pro" charset="0"/>
              </a:defRPr>
            </a:lvl1pPr>
            <a:lvl2pPr marL="742950" indent="-285750">
              <a:spcBef>
                <a:spcPct val="20000"/>
              </a:spcBef>
              <a:buFont typeface="Arial" panose="020B0604020202020204" pitchFamily="34" charset="0"/>
              <a:buChar char="–"/>
              <a:defRPr sz="2800">
                <a:solidFill>
                  <a:schemeClr val="tx1"/>
                </a:solidFill>
                <a:latin typeface="Myriad Pro" charset="0"/>
              </a:defRPr>
            </a:lvl2pPr>
            <a:lvl3pPr marL="1143000" indent="-228600">
              <a:spcBef>
                <a:spcPct val="20000"/>
              </a:spcBef>
              <a:buFont typeface="Arial" panose="020B0604020202020204" pitchFamily="34" charset="0"/>
              <a:buChar char="•"/>
              <a:defRPr sz="2400">
                <a:solidFill>
                  <a:schemeClr val="tx1"/>
                </a:solidFill>
                <a:latin typeface="Myriad Pro" charset="0"/>
              </a:defRPr>
            </a:lvl3pPr>
            <a:lvl4pPr marL="1600200" indent="-228600">
              <a:spcBef>
                <a:spcPct val="20000"/>
              </a:spcBef>
              <a:buFont typeface="Arial" panose="020B0604020202020204" pitchFamily="34" charset="0"/>
              <a:buChar char="–"/>
              <a:defRPr sz="2000">
                <a:solidFill>
                  <a:schemeClr val="tx1"/>
                </a:solidFill>
                <a:latin typeface="Myriad Pro" charset="0"/>
              </a:defRPr>
            </a:lvl4pPr>
            <a:lvl5pPr marL="2057400" indent="-228600">
              <a:spcBef>
                <a:spcPct val="20000"/>
              </a:spcBef>
              <a:buFont typeface="Arial" panose="020B0604020202020204" pitchFamily="34"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9pPr>
          </a:lstStyle>
          <a:p>
            <a:pPr>
              <a:spcBef>
                <a:spcPct val="0"/>
              </a:spcBef>
              <a:buFontTx/>
              <a:buNone/>
            </a:pPr>
            <a:fld id="{ED6942C5-1209-48B6-8AF7-B35A498A7DF6}" type="datetime1">
              <a:rPr lang="en-GB" sz="1000" smtClean="0">
                <a:solidFill>
                  <a:srgbClr val="898989"/>
                </a:solidFill>
              </a:rPr>
              <a:pPr>
                <a:spcBef>
                  <a:spcPct val="0"/>
                </a:spcBef>
                <a:buFontTx/>
                <a:buNone/>
              </a:pPr>
              <a:t>05/05/2026</a:t>
            </a:fld>
            <a:endParaRPr lang="en-GB" sz="1000">
              <a:solidFill>
                <a:srgbClr val="898989"/>
              </a:solidFill>
            </a:endParaRPr>
          </a:p>
        </p:txBody>
      </p:sp>
      <p:sp>
        <p:nvSpPr>
          <p:cNvPr id="22533" name="Slide Number Placeholder 7">
            <a:extLst>
              <a:ext uri="{FF2B5EF4-FFF2-40B4-BE49-F238E27FC236}">
                <a16:creationId xmlns:a16="http://schemas.microsoft.com/office/drawing/2014/main" id="{C6F46132-4406-0ECF-8FBD-1097254C7686}"/>
              </a:ext>
            </a:extLst>
          </p:cNvPr>
          <p:cNvSpPr>
            <a:spLocks noGrp="1" noChangeArrowheads="1"/>
          </p:cNvSpPr>
          <p:nvPr>
            <p:ph type="sldNum" sz="quarter" idx="1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lvl1pPr>
              <a:spcBef>
                <a:spcPct val="20000"/>
              </a:spcBef>
              <a:buFont typeface="Arial" panose="020B0604020202020204" pitchFamily="34" charset="0"/>
              <a:buChar char="•"/>
              <a:defRPr sz="3200">
                <a:solidFill>
                  <a:schemeClr val="tx1"/>
                </a:solidFill>
                <a:latin typeface="Myriad Pro" charset="0"/>
              </a:defRPr>
            </a:lvl1pPr>
            <a:lvl2pPr marL="742950" indent="-285750">
              <a:spcBef>
                <a:spcPct val="20000"/>
              </a:spcBef>
              <a:buFont typeface="Arial" panose="020B0604020202020204" pitchFamily="34" charset="0"/>
              <a:buChar char="–"/>
              <a:defRPr sz="2800">
                <a:solidFill>
                  <a:schemeClr val="tx1"/>
                </a:solidFill>
                <a:latin typeface="Myriad Pro" charset="0"/>
              </a:defRPr>
            </a:lvl2pPr>
            <a:lvl3pPr marL="1143000" indent="-228600">
              <a:spcBef>
                <a:spcPct val="20000"/>
              </a:spcBef>
              <a:buFont typeface="Arial" panose="020B0604020202020204" pitchFamily="34" charset="0"/>
              <a:buChar char="•"/>
              <a:defRPr sz="2400">
                <a:solidFill>
                  <a:schemeClr val="tx1"/>
                </a:solidFill>
                <a:latin typeface="Myriad Pro" charset="0"/>
              </a:defRPr>
            </a:lvl3pPr>
            <a:lvl4pPr marL="1600200" indent="-228600">
              <a:spcBef>
                <a:spcPct val="20000"/>
              </a:spcBef>
              <a:buFont typeface="Arial" panose="020B0604020202020204" pitchFamily="34" charset="0"/>
              <a:buChar char="–"/>
              <a:defRPr sz="2000">
                <a:solidFill>
                  <a:schemeClr val="tx1"/>
                </a:solidFill>
                <a:latin typeface="Myriad Pro" charset="0"/>
              </a:defRPr>
            </a:lvl4pPr>
            <a:lvl5pPr marL="2057400" indent="-228600">
              <a:spcBef>
                <a:spcPct val="20000"/>
              </a:spcBef>
              <a:buFont typeface="Arial" panose="020B0604020202020204" pitchFamily="34"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9pPr>
          </a:lstStyle>
          <a:p>
            <a:pPr>
              <a:spcBef>
                <a:spcPct val="0"/>
              </a:spcBef>
              <a:buFontTx/>
              <a:buNone/>
            </a:pPr>
            <a:fld id="{743374A8-CCE9-4321-B2F8-4FE07D5D2116}" type="slidenum">
              <a:rPr lang="en-GB" sz="1200" smtClean="0">
                <a:solidFill>
                  <a:srgbClr val="898989"/>
                </a:solidFill>
              </a:rPr>
              <a:pPr>
                <a:spcBef>
                  <a:spcPct val="0"/>
                </a:spcBef>
                <a:buFontTx/>
                <a:buNone/>
              </a:pPr>
              <a:t>18</a:t>
            </a:fld>
            <a:endParaRPr lang="en-GB" sz="1200">
              <a:solidFill>
                <a:srgbClr val="898989"/>
              </a:solidFill>
            </a:endParaRPr>
          </a:p>
        </p:txBody>
      </p:sp>
      <p:sp>
        <p:nvSpPr>
          <p:cNvPr id="22535" name="Rectangle 9">
            <a:extLst>
              <a:ext uri="{FF2B5EF4-FFF2-40B4-BE49-F238E27FC236}">
                <a16:creationId xmlns:a16="http://schemas.microsoft.com/office/drawing/2014/main" id="{880DD3C2-4816-C131-C1ED-CCA03ABA634D}"/>
              </a:ext>
            </a:extLst>
          </p:cNvPr>
          <p:cNvSpPr>
            <a:spLocks noChangeArrowheads="1"/>
          </p:cNvSpPr>
          <p:nvPr/>
        </p:nvSpPr>
        <p:spPr>
          <a:xfrm>
            <a:off x="2411413" y="6507163"/>
            <a:ext cx="6880225" cy="306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spAutoFit/>
          </a:bodyPr>
          <a:lstStyle>
            <a:lvl1pPr>
              <a:spcBef>
                <a:spcPct val="20000"/>
              </a:spcBef>
              <a:buFont typeface="Arial" panose="020B0604020202020204" pitchFamily="34" charset="0"/>
              <a:buChar char="•"/>
              <a:defRPr sz="3200">
                <a:solidFill>
                  <a:schemeClr val="tx1"/>
                </a:solidFill>
                <a:latin typeface="Myriad Pro" charset="0"/>
              </a:defRPr>
            </a:lvl1pPr>
            <a:lvl2pPr marL="742950" indent="-285750">
              <a:spcBef>
                <a:spcPct val="20000"/>
              </a:spcBef>
              <a:buFont typeface="Arial" panose="020B0604020202020204" pitchFamily="34" charset="0"/>
              <a:buChar char="–"/>
              <a:defRPr sz="2800">
                <a:solidFill>
                  <a:schemeClr val="tx1"/>
                </a:solidFill>
                <a:latin typeface="Myriad Pro" charset="0"/>
              </a:defRPr>
            </a:lvl2pPr>
            <a:lvl3pPr marL="1143000" indent="-228600">
              <a:spcBef>
                <a:spcPct val="20000"/>
              </a:spcBef>
              <a:buFont typeface="Arial" panose="020B0604020202020204" pitchFamily="34" charset="0"/>
              <a:buChar char="•"/>
              <a:defRPr sz="2400">
                <a:solidFill>
                  <a:schemeClr val="tx1"/>
                </a:solidFill>
                <a:latin typeface="Myriad Pro" charset="0"/>
              </a:defRPr>
            </a:lvl3pPr>
            <a:lvl4pPr marL="1600200" indent="-228600">
              <a:spcBef>
                <a:spcPct val="20000"/>
              </a:spcBef>
              <a:buFont typeface="Arial" panose="020B0604020202020204" pitchFamily="34" charset="0"/>
              <a:buChar char="–"/>
              <a:defRPr sz="2000">
                <a:solidFill>
                  <a:schemeClr val="tx1"/>
                </a:solidFill>
                <a:latin typeface="Myriad Pro" charset="0"/>
              </a:defRPr>
            </a:lvl4pPr>
            <a:lvl5pPr marL="2057400" indent="-228600">
              <a:spcBef>
                <a:spcPct val="20000"/>
              </a:spcBef>
              <a:buFont typeface="Arial" panose="020B0604020202020204" pitchFamily="34"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9pPr>
          </a:lstStyle>
          <a:p>
            <a:pPr>
              <a:spcBef>
                <a:spcPct val="0"/>
              </a:spcBef>
              <a:buFontTx/>
              <a:buNone/>
            </a:pPr>
            <a:r>
              <a:rPr lang="en-US" sz="1400">
                <a:latin typeface="Arial" panose="020B0604020202020204" pitchFamily="34" charset="0"/>
              </a:rPr>
              <a:t>Royal College of Physicians (2018) Health and social care in England: a quick guide</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8C86DD-7BA7-AF68-01FF-E7926F2374A7}"/>
            </a:ext>
          </a:extLst>
        </p:cNvPr>
        <p:cNvGrpSpPr/>
        <p:nvPr/>
      </p:nvGrpSpPr>
      <p:grpSpPr>
        <a:xfrm>
          <a:off x="0" y="0"/>
          <a:ext cx="0" cy="0"/>
          <a:chOff x="0" y="0"/>
          <a:chExt cx="0" cy="0"/>
        </a:xfrm>
      </p:grpSpPr>
      <p:sp>
        <p:nvSpPr>
          <p:cNvPr id="22532" name="Date Placeholder 6">
            <a:extLst>
              <a:ext uri="{FF2B5EF4-FFF2-40B4-BE49-F238E27FC236}">
                <a16:creationId xmlns:a16="http://schemas.microsoft.com/office/drawing/2014/main" id="{48B6DA56-5B02-DC38-D4A3-77480EC12A3D}"/>
              </a:ext>
            </a:extLst>
          </p:cNvPr>
          <p:cNvSpPr>
            <a:spLocks noGrp="1" noChangeArrowheads="1"/>
          </p:cNvSpPr>
          <p:nvPr>
            <p:ph type="dt" sz="quarter" idx="10"/>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lvl1pPr>
              <a:spcBef>
                <a:spcPct val="20000"/>
              </a:spcBef>
              <a:buFont typeface="Arial" panose="020B0604020202020204" pitchFamily="34" charset="0"/>
              <a:buChar char="•"/>
              <a:defRPr sz="3200">
                <a:solidFill>
                  <a:schemeClr val="tx1"/>
                </a:solidFill>
                <a:latin typeface="Myriad Pro" charset="0"/>
              </a:defRPr>
            </a:lvl1pPr>
            <a:lvl2pPr marL="742950" indent="-285750">
              <a:spcBef>
                <a:spcPct val="20000"/>
              </a:spcBef>
              <a:buFont typeface="Arial" panose="020B0604020202020204" pitchFamily="34" charset="0"/>
              <a:buChar char="–"/>
              <a:defRPr sz="2800">
                <a:solidFill>
                  <a:schemeClr val="tx1"/>
                </a:solidFill>
                <a:latin typeface="Myriad Pro" charset="0"/>
              </a:defRPr>
            </a:lvl2pPr>
            <a:lvl3pPr marL="1143000" indent="-228600">
              <a:spcBef>
                <a:spcPct val="20000"/>
              </a:spcBef>
              <a:buFont typeface="Arial" panose="020B0604020202020204" pitchFamily="34" charset="0"/>
              <a:buChar char="•"/>
              <a:defRPr sz="2400">
                <a:solidFill>
                  <a:schemeClr val="tx1"/>
                </a:solidFill>
                <a:latin typeface="Myriad Pro" charset="0"/>
              </a:defRPr>
            </a:lvl3pPr>
            <a:lvl4pPr marL="1600200" indent="-228600">
              <a:spcBef>
                <a:spcPct val="20000"/>
              </a:spcBef>
              <a:buFont typeface="Arial" panose="020B0604020202020204" pitchFamily="34" charset="0"/>
              <a:buChar char="–"/>
              <a:defRPr sz="2000">
                <a:solidFill>
                  <a:schemeClr val="tx1"/>
                </a:solidFill>
                <a:latin typeface="Myriad Pro" charset="0"/>
              </a:defRPr>
            </a:lvl4pPr>
            <a:lvl5pPr marL="2057400" indent="-228600">
              <a:spcBef>
                <a:spcPct val="20000"/>
              </a:spcBef>
              <a:buFont typeface="Arial" panose="020B0604020202020204" pitchFamily="34"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9pPr>
          </a:lstStyle>
          <a:p>
            <a:pPr>
              <a:spcBef>
                <a:spcPct val="0"/>
              </a:spcBef>
              <a:buFontTx/>
              <a:buNone/>
            </a:pPr>
            <a:fld id="{ED6942C5-1209-48B6-8AF7-B35A498A7DF6}" type="datetime1">
              <a:rPr lang="en-GB" sz="1000" smtClean="0">
                <a:solidFill>
                  <a:srgbClr val="898989"/>
                </a:solidFill>
              </a:rPr>
              <a:pPr>
                <a:spcBef>
                  <a:spcPct val="0"/>
                </a:spcBef>
                <a:buFontTx/>
                <a:buNone/>
              </a:pPr>
              <a:t>05/05/2026</a:t>
            </a:fld>
            <a:endParaRPr lang="en-GB" sz="1000">
              <a:solidFill>
                <a:srgbClr val="898989"/>
              </a:solidFill>
            </a:endParaRPr>
          </a:p>
        </p:txBody>
      </p:sp>
      <p:sp>
        <p:nvSpPr>
          <p:cNvPr id="22533" name="Slide Number Placeholder 7">
            <a:extLst>
              <a:ext uri="{FF2B5EF4-FFF2-40B4-BE49-F238E27FC236}">
                <a16:creationId xmlns:a16="http://schemas.microsoft.com/office/drawing/2014/main" id="{46430709-5B2D-2307-8511-DBF5BF532036}"/>
              </a:ext>
            </a:extLst>
          </p:cNvPr>
          <p:cNvSpPr>
            <a:spLocks noGrp="1" noChangeArrowheads="1"/>
          </p:cNvSpPr>
          <p:nvPr>
            <p:ph type="sldNum" sz="quarter" idx="1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lvl1pPr>
              <a:spcBef>
                <a:spcPct val="20000"/>
              </a:spcBef>
              <a:buFont typeface="Arial" panose="020B0604020202020204" pitchFamily="34" charset="0"/>
              <a:buChar char="•"/>
              <a:defRPr sz="3200">
                <a:solidFill>
                  <a:schemeClr val="tx1"/>
                </a:solidFill>
                <a:latin typeface="Myriad Pro" charset="0"/>
              </a:defRPr>
            </a:lvl1pPr>
            <a:lvl2pPr marL="742950" indent="-285750">
              <a:spcBef>
                <a:spcPct val="20000"/>
              </a:spcBef>
              <a:buFont typeface="Arial" panose="020B0604020202020204" pitchFamily="34" charset="0"/>
              <a:buChar char="–"/>
              <a:defRPr sz="2800">
                <a:solidFill>
                  <a:schemeClr val="tx1"/>
                </a:solidFill>
                <a:latin typeface="Myriad Pro" charset="0"/>
              </a:defRPr>
            </a:lvl2pPr>
            <a:lvl3pPr marL="1143000" indent="-228600">
              <a:spcBef>
                <a:spcPct val="20000"/>
              </a:spcBef>
              <a:buFont typeface="Arial" panose="020B0604020202020204" pitchFamily="34" charset="0"/>
              <a:buChar char="•"/>
              <a:defRPr sz="2400">
                <a:solidFill>
                  <a:schemeClr val="tx1"/>
                </a:solidFill>
                <a:latin typeface="Myriad Pro" charset="0"/>
              </a:defRPr>
            </a:lvl3pPr>
            <a:lvl4pPr marL="1600200" indent="-228600">
              <a:spcBef>
                <a:spcPct val="20000"/>
              </a:spcBef>
              <a:buFont typeface="Arial" panose="020B0604020202020204" pitchFamily="34" charset="0"/>
              <a:buChar char="–"/>
              <a:defRPr sz="2000">
                <a:solidFill>
                  <a:schemeClr val="tx1"/>
                </a:solidFill>
                <a:latin typeface="Myriad Pro" charset="0"/>
              </a:defRPr>
            </a:lvl4pPr>
            <a:lvl5pPr marL="2057400" indent="-228600">
              <a:spcBef>
                <a:spcPct val="20000"/>
              </a:spcBef>
              <a:buFont typeface="Arial" panose="020B0604020202020204" pitchFamily="34"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9pPr>
          </a:lstStyle>
          <a:p>
            <a:pPr>
              <a:spcBef>
                <a:spcPct val="0"/>
              </a:spcBef>
              <a:buFontTx/>
              <a:buNone/>
            </a:pPr>
            <a:fld id="{743374A8-CCE9-4321-B2F8-4FE07D5D2116}" type="slidenum">
              <a:rPr lang="en-GB" sz="1200" smtClean="0">
                <a:solidFill>
                  <a:srgbClr val="898989"/>
                </a:solidFill>
              </a:rPr>
              <a:pPr>
                <a:spcBef>
                  <a:spcPct val="0"/>
                </a:spcBef>
                <a:buFontTx/>
                <a:buNone/>
              </a:pPr>
              <a:t>19</a:t>
            </a:fld>
            <a:endParaRPr lang="en-GB" sz="1200">
              <a:solidFill>
                <a:srgbClr val="898989"/>
              </a:solidFill>
            </a:endParaRPr>
          </a:p>
        </p:txBody>
      </p:sp>
      <p:pic>
        <p:nvPicPr>
          <p:cNvPr id="4" name="Picture 3" descr="A white text with black text  Description automatically generated">
            <a:extLst>
              <a:ext uri="{FF2B5EF4-FFF2-40B4-BE49-F238E27FC236}">
                <a16:creationId xmlns:a16="http://schemas.microsoft.com/office/drawing/2014/main" id="{CB6752F4-36E6-6544-0769-F4EFA3D87708}"/>
              </a:ext>
            </a:extLst>
          </p:cNvPr>
          <p:cNvPicPr>
            <a:picLocks noChangeAspect="1"/>
          </p:cNvPicPr>
          <p:nvPr/>
        </p:nvPicPr>
        <p:blipFill>
          <a:blip r:embed="rId2"/>
          <a:stretch>
            <a:fillRect/>
          </a:stretch>
        </p:blipFill>
        <p:spPr>
          <a:xfrm>
            <a:off x="4148" y="636851"/>
            <a:ext cx="9144000" cy="3082934"/>
          </a:xfrm>
          <a:prstGeom prst="rect">
            <a:avLst/>
          </a:prstGeom>
        </p:spPr>
      </p:pic>
      <p:sp>
        <p:nvSpPr>
          <p:cNvPr id="5" name="TextBox 4">
            <a:extLst>
              <a:ext uri="{FF2B5EF4-FFF2-40B4-BE49-F238E27FC236}">
                <a16:creationId xmlns:a16="http://schemas.microsoft.com/office/drawing/2014/main" id="{F07FC091-9E34-EFBB-3AD1-E9B907D1AEE5}"/>
              </a:ext>
            </a:extLst>
          </p:cNvPr>
          <p:cNvSpPr txBox="1"/>
          <p:nvPr/>
        </p:nvSpPr>
        <p:spPr>
          <a:xfrm>
            <a:off x="924340" y="4075362"/>
            <a:ext cx="729532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cs typeface="Arial"/>
                <a:hlinkClick r:id="rId3"/>
              </a:rPr>
              <a:t>https://www.kingsfund.org.uk/publications/integrated-care-systems-explained</a:t>
            </a:r>
            <a:r>
              <a:rPr lang="en-US" dirty="0">
                <a:latin typeface="Arial"/>
                <a:cs typeface="Arial"/>
              </a:rPr>
              <a:t> </a:t>
            </a:r>
            <a:endParaRPr lang="en-US" dirty="0"/>
          </a:p>
        </p:txBody>
      </p:sp>
    </p:spTree>
    <p:extLst>
      <p:ext uri="{BB962C8B-B14F-4D97-AF65-F5344CB8AC3E}">
        <p14:creationId xmlns:p14="http://schemas.microsoft.com/office/powerpoint/2010/main" val="28194919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2" name="Date Placeholder 6">
            <a:extLst>
              <a:ext uri="{FF2B5EF4-FFF2-40B4-BE49-F238E27FC236}">
                <a16:creationId xmlns:a16="http://schemas.microsoft.com/office/drawing/2014/main" id="{8FAD8D60-FF9D-CDE4-0114-CBB59B34CE06}"/>
              </a:ext>
            </a:extLst>
          </p:cNvPr>
          <p:cNvSpPr>
            <a:spLocks noGrp="1" noChangeArrowheads="1"/>
          </p:cNvSpPr>
          <p:nvPr>
            <p:ph type="dt" sz="quarter" idx="10"/>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lvl1pPr>
              <a:spcBef>
                <a:spcPct val="20000"/>
              </a:spcBef>
              <a:buFont typeface="Arial" panose="020B0604020202020204" pitchFamily="34" charset="0"/>
              <a:buChar char="•"/>
              <a:defRPr sz="3200">
                <a:solidFill>
                  <a:schemeClr val="tx1"/>
                </a:solidFill>
                <a:latin typeface="Myriad Pro" charset="0"/>
              </a:defRPr>
            </a:lvl1pPr>
            <a:lvl2pPr marL="742950" indent="-285750">
              <a:spcBef>
                <a:spcPct val="20000"/>
              </a:spcBef>
              <a:buFont typeface="Arial" panose="020B0604020202020204" pitchFamily="34" charset="0"/>
              <a:buChar char="–"/>
              <a:defRPr sz="2800">
                <a:solidFill>
                  <a:schemeClr val="tx1"/>
                </a:solidFill>
                <a:latin typeface="Myriad Pro" charset="0"/>
              </a:defRPr>
            </a:lvl2pPr>
            <a:lvl3pPr marL="1143000" indent="-228600">
              <a:spcBef>
                <a:spcPct val="20000"/>
              </a:spcBef>
              <a:buFont typeface="Arial" panose="020B0604020202020204" pitchFamily="34" charset="0"/>
              <a:buChar char="•"/>
              <a:defRPr sz="2400">
                <a:solidFill>
                  <a:schemeClr val="tx1"/>
                </a:solidFill>
                <a:latin typeface="Myriad Pro" charset="0"/>
              </a:defRPr>
            </a:lvl3pPr>
            <a:lvl4pPr marL="1600200" indent="-228600">
              <a:spcBef>
                <a:spcPct val="20000"/>
              </a:spcBef>
              <a:buFont typeface="Arial" panose="020B0604020202020204" pitchFamily="34" charset="0"/>
              <a:buChar char="–"/>
              <a:defRPr sz="2000">
                <a:solidFill>
                  <a:schemeClr val="tx1"/>
                </a:solidFill>
                <a:latin typeface="Myriad Pro" charset="0"/>
              </a:defRPr>
            </a:lvl4pPr>
            <a:lvl5pPr marL="2057400" indent="-228600">
              <a:spcBef>
                <a:spcPct val="20000"/>
              </a:spcBef>
              <a:buFont typeface="Arial" panose="020B0604020202020204" pitchFamily="34"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9pPr>
          </a:lstStyle>
          <a:p>
            <a:pPr>
              <a:spcBef>
                <a:spcPct val="0"/>
              </a:spcBef>
              <a:buFontTx/>
              <a:buNone/>
            </a:pPr>
            <a:fld id="{ED6942C5-1209-48B6-8AF7-B35A498A7DF6}" type="datetime1">
              <a:rPr lang="en-GB" sz="1000" smtClean="0">
                <a:solidFill>
                  <a:srgbClr val="898989"/>
                </a:solidFill>
              </a:rPr>
              <a:pPr>
                <a:spcBef>
                  <a:spcPct val="0"/>
                </a:spcBef>
                <a:buFontTx/>
                <a:buNone/>
              </a:pPr>
              <a:t>05/05/2026</a:t>
            </a:fld>
            <a:endParaRPr lang="en-GB" sz="1000">
              <a:solidFill>
                <a:srgbClr val="898989"/>
              </a:solidFill>
            </a:endParaRPr>
          </a:p>
        </p:txBody>
      </p:sp>
      <p:sp>
        <p:nvSpPr>
          <p:cNvPr id="22533" name="Slide Number Placeholder 7">
            <a:extLst>
              <a:ext uri="{FF2B5EF4-FFF2-40B4-BE49-F238E27FC236}">
                <a16:creationId xmlns:a16="http://schemas.microsoft.com/office/drawing/2014/main" id="{C6F46132-4406-0ECF-8FBD-1097254C7686}"/>
              </a:ext>
            </a:extLst>
          </p:cNvPr>
          <p:cNvSpPr>
            <a:spLocks noGrp="1" noChangeArrowheads="1"/>
          </p:cNvSpPr>
          <p:nvPr>
            <p:ph type="sldNum" sz="quarter" idx="1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lvl1pPr>
              <a:spcBef>
                <a:spcPct val="20000"/>
              </a:spcBef>
              <a:buFont typeface="Arial" panose="020B0604020202020204" pitchFamily="34" charset="0"/>
              <a:buChar char="•"/>
              <a:defRPr sz="3200">
                <a:solidFill>
                  <a:schemeClr val="tx1"/>
                </a:solidFill>
                <a:latin typeface="Myriad Pro" charset="0"/>
              </a:defRPr>
            </a:lvl1pPr>
            <a:lvl2pPr marL="742950" indent="-285750">
              <a:spcBef>
                <a:spcPct val="20000"/>
              </a:spcBef>
              <a:buFont typeface="Arial" panose="020B0604020202020204" pitchFamily="34" charset="0"/>
              <a:buChar char="–"/>
              <a:defRPr sz="2800">
                <a:solidFill>
                  <a:schemeClr val="tx1"/>
                </a:solidFill>
                <a:latin typeface="Myriad Pro" charset="0"/>
              </a:defRPr>
            </a:lvl2pPr>
            <a:lvl3pPr marL="1143000" indent="-228600">
              <a:spcBef>
                <a:spcPct val="20000"/>
              </a:spcBef>
              <a:buFont typeface="Arial" panose="020B0604020202020204" pitchFamily="34" charset="0"/>
              <a:buChar char="•"/>
              <a:defRPr sz="2400">
                <a:solidFill>
                  <a:schemeClr val="tx1"/>
                </a:solidFill>
                <a:latin typeface="Myriad Pro" charset="0"/>
              </a:defRPr>
            </a:lvl3pPr>
            <a:lvl4pPr marL="1600200" indent="-228600">
              <a:spcBef>
                <a:spcPct val="20000"/>
              </a:spcBef>
              <a:buFont typeface="Arial" panose="020B0604020202020204" pitchFamily="34" charset="0"/>
              <a:buChar char="–"/>
              <a:defRPr sz="2000">
                <a:solidFill>
                  <a:schemeClr val="tx1"/>
                </a:solidFill>
                <a:latin typeface="Myriad Pro" charset="0"/>
              </a:defRPr>
            </a:lvl4pPr>
            <a:lvl5pPr marL="2057400" indent="-228600">
              <a:spcBef>
                <a:spcPct val="20000"/>
              </a:spcBef>
              <a:buFont typeface="Arial" panose="020B0604020202020204" pitchFamily="34"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9pPr>
          </a:lstStyle>
          <a:p>
            <a:pPr>
              <a:spcBef>
                <a:spcPct val="0"/>
              </a:spcBef>
              <a:buFontTx/>
              <a:buNone/>
            </a:pPr>
            <a:fld id="{743374A8-CCE9-4321-B2F8-4FE07D5D2116}" type="slidenum">
              <a:rPr lang="en-GB" sz="1200" smtClean="0">
                <a:solidFill>
                  <a:srgbClr val="898989"/>
                </a:solidFill>
              </a:rPr>
              <a:pPr>
                <a:spcBef>
                  <a:spcPct val="0"/>
                </a:spcBef>
                <a:buFontTx/>
                <a:buNone/>
              </a:pPr>
              <a:t>20</a:t>
            </a:fld>
            <a:endParaRPr lang="en-GB" sz="1200">
              <a:solidFill>
                <a:srgbClr val="898989"/>
              </a:solidFill>
            </a:endParaRPr>
          </a:p>
        </p:txBody>
      </p:sp>
      <p:sp>
        <p:nvSpPr>
          <p:cNvPr id="7" name="Title 1">
            <a:extLst>
              <a:ext uri="{FF2B5EF4-FFF2-40B4-BE49-F238E27FC236}">
                <a16:creationId xmlns:a16="http://schemas.microsoft.com/office/drawing/2014/main" id="{AF651DB4-5963-101D-44BE-C317707C99F8}"/>
              </a:ext>
            </a:extLst>
          </p:cNvPr>
          <p:cNvSpPr>
            <a:spLocks noGrp="1"/>
          </p:cNvSpPr>
          <p:nvPr>
            <p:ph type="title"/>
          </p:nvPr>
        </p:nvSpPr>
        <p:spPr>
          <a:xfrm>
            <a:off x="539552" y="146736"/>
            <a:ext cx="8229600" cy="1143000"/>
          </a:xfrm>
        </p:spPr>
        <p:txBody>
          <a:bodyPr numCol="1"/>
          <a:lstStyle/>
          <a:p>
            <a:r>
              <a:rPr lang="en-US" b="1" dirty="0"/>
              <a:t>Research and Feedback</a:t>
            </a:r>
          </a:p>
        </p:txBody>
      </p:sp>
      <p:sp>
        <p:nvSpPr>
          <p:cNvPr id="2" name="Content Placeholder 1">
            <a:extLst>
              <a:ext uri="{FF2B5EF4-FFF2-40B4-BE49-F238E27FC236}">
                <a16:creationId xmlns:a16="http://schemas.microsoft.com/office/drawing/2014/main" id="{BCAAC06B-D7F1-9324-6CEF-76B249172CBC}"/>
              </a:ext>
            </a:extLst>
          </p:cNvPr>
          <p:cNvSpPr>
            <a:spLocks noGrp="1"/>
          </p:cNvSpPr>
          <p:nvPr>
            <p:ph sz="half" idx="2"/>
          </p:nvPr>
        </p:nvSpPr>
        <p:spPr>
          <a:xfrm>
            <a:off x="736600" y="1535015"/>
            <a:ext cx="5707608" cy="3414365"/>
          </a:xfrm>
        </p:spPr>
        <p:txBody>
          <a:bodyPr/>
          <a:lstStyle/>
          <a:p>
            <a:pPr marL="0" indent="0">
              <a:buNone/>
            </a:pPr>
            <a:r>
              <a:rPr lang="en-GB" dirty="0"/>
              <a:t>After reading this report, what stands out to you most about the current state of health and social care in England, and why?</a:t>
            </a:r>
          </a:p>
        </p:txBody>
      </p:sp>
      <p:pic>
        <p:nvPicPr>
          <p:cNvPr id="5" name="Picture 4">
            <a:extLst>
              <a:ext uri="{FF2B5EF4-FFF2-40B4-BE49-F238E27FC236}">
                <a16:creationId xmlns:a16="http://schemas.microsoft.com/office/drawing/2014/main" id="{19A36296-A389-0A04-375C-BAD2B4337894}"/>
              </a:ext>
            </a:extLst>
          </p:cNvPr>
          <p:cNvPicPr>
            <a:picLocks noChangeAspect="1"/>
          </p:cNvPicPr>
          <p:nvPr/>
        </p:nvPicPr>
        <p:blipFill>
          <a:blip r:embed="rId2"/>
          <a:stretch>
            <a:fillRect/>
          </a:stretch>
        </p:blipFill>
        <p:spPr>
          <a:xfrm>
            <a:off x="6588224" y="1520380"/>
            <a:ext cx="2417767" cy="3429000"/>
          </a:xfrm>
          <a:prstGeom prst="rect">
            <a:avLst/>
          </a:prstGeom>
        </p:spPr>
      </p:pic>
      <p:pic>
        <p:nvPicPr>
          <p:cNvPr id="9" name="Picture 8">
            <a:extLst>
              <a:ext uri="{FF2B5EF4-FFF2-40B4-BE49-F238E27FC236}">
                <a16:creationId xmlns:a16="http://schemas.microsoft.com/office/drawing/2014/main" id="{6A491D19-36DF-71B5-B0B9-66BF8FE74E1E}"/>
              </a:ext>
            </a:extLst>
          </p:cNvPr>
          <p:cNvPicPr>
            <a:picLocks noChangeAspect="1"/>
          </p:cNvPicPr>
          <p:nvPr/>
        </p:nvPicPr>
        <p:blipFill>
          <a:blip r:embed="rId3"/>
          <a:stretch>
            <a:fillRect/>
          </a:stretch>
        </p:blipFill>
        <p:spPr>
          <a:xfrm>
            <a:off x="627230" y="3179457"/>
            <a:ext cx="2417767" cy="2417767"/>
          </a:xfrm>
          <a:prstGeom prst="rect">
            <a:avLst/>
          </a:prstGeom>
        </p:spPr>
      </p:pic>
      <p:sp>
        <p:nvSpPr>
          <p:cNvPr id="4" name="TextBox 3">
            <a:extLst>
              <a:ext uri="{FF2B5EF4-FFF2-40B4-BE49-F238E27FC236}">
                <a16:creationId xmlns:a16="http://schemas.microsoft.com/office/drawing/2014/main" id="{AC9A3E5F-4C36-E451-2CA5-B8DC5E34C1A1}"/>
              </a:ext>
            </a:extLst>
          </p:cNvPr>
          <p:cNvSpPr txBox="1"/>
          <p:nvPr/>
        </p:nvSpPr>
        <p:spPr>
          <a:xfrm>
            <a:off x="3294112" y="3573016"/>
            <a:ext cx="3150096" cy="1200329"/>
          </a:xfrm>
          <a:prstGeom prst="rect">
            <a:avLst/>
          </a:prstGeom>
          <a:noFill/>
        </p:spPr>
        <p:txBody>
          <a:bodyPr wrap="square">
            <a:spAutoFit/>
          </a:bodyPr>
          <a:lstStyle/>
          <a:p>
            <a:r>
              <a:rPr lang="en-GB" dirty="0">
                <a:hlinkClick r:id="rId4"/>
              </a:rPr>
              <a:t>The state of health care and adult social care in England 2024/25 - Care Quality Commission</a:t>
            </a:r>
            <a:endParaRPr lang="en-GB" dirty="0"/>
          </a:p>
        </p:txBody>
      </p:sp>
    </p:spTree>
    <p:extLst>
      <p:ext uri="{BB962C8B-B14F-4D97-AF65-F5344CB8AC3E}">
        <p14:creationId xmlns:p14="http://schemas.microsoft.com/office/powerpoint/2010/main" val="5015157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2" name="Date Placeholder 6">
            <a:extLst>
              <a:ext uri="{FF2B5EF4-FFF2-40B4-BE49-F238E27FC236}">
                <a16:creationId xmlns:a16="http://schemas.microsoft.com/office/drawing/2014/main" id="{8FAD8D60-FF9D-CDE4-0114-CBB59B34CE06}"/>
              </a:ext>
            </a:extLst>
          </p:cNvPr>
          <p:cNvSpPr>
            <a:spLocks noGrp="1" noChangeArrowheads="1"/>
          </p:cNvSpPr>
          <p:nvPr>
            <p:ph type="dt" sz="quarter" idx="10"/>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lvl1pPr>
              <a:spcBef>
                <a:spcPct val="20000"/>
              </a:spcBef>
              <a:buFont typeface="Arial" panose="020B0604020202020204" pitchFamily="34" charset="0"/>
              <a:buChar char="•"/>
              <a:defRPr sz="3200">
                <a:solidFill>
                  <a:schemeClr val="tx1"/>
                </a:solidFill>
                <a:latin typeface="Myriad Pro" charset="0"/>
              </a:defRPr>
            </a:lvl1pPr>
            <a:lvl2pPr marL="742950" indent="-285750">
              <a:spcBef>
                <a:spcPct val="20000"/>
              </a:spcBef>
              <a:buFont typeface="Arial" panose="020B0604020202020204" pitchFamily="34" charset="0"/>
              <a:buChar char="–"/>
              <a:defRPr sz="2800">
                <a:solidFill>
                  <a:schemeClr val="tx1"/>
                </a:solidFill>
                <a:latin typeface="Myriad Pro" charset="0"/>
              </a:defRPr>
            </a:lvl2pPr>
            <a:lvl3pPr marL="1143000" indent="-228600">
              <a:spcBef>
                <a:spcPct val="20000"/>
              </a:spcBef>
              <a:buFont typeface="Arial" panose="020B0604020202020204" pitchFamily="34" charset="0"/>
              <a:buChar char="•"/>
              <a:defRPr sz="2400">
                <a:solidFill>
                  <a:schemeClr val="tx1"/>
                </a:solidFill>
                <a:latin typeface="Myriad Pro" charset="0"/>
              </a:defRPr>
            </a:lvl3pPr>
            <a:lvl4pPr marL="1600200" indent="-228600">
              <a:spcBef>
                <a:spcPct val="20000"/>
              </a:spcBef>
              <a:buFont typeface="Arial" panose="020B0604020202020204" pitchFamily="34" charset="0"/>
              <a:buChar char="–"/>
              <a:defRPr sz="2000">
                <a:solidFill>
                  <a:schemeClr val="tx1"/>
                </a:solidFill>
                <a:latin typeface="Myriad Pro" charset="0"/>
              </a:defRPr>
            </a:lvl4pPr>
            <a:lvl5pPr marL="2057400" indent="-228600">
              <a:spcBef>
                <a:spcPct val="20000"/>
              </a:spcBef>
              <a:buFont typeface="Arial" panose="020B0604020202020204" pitchFamily="34"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9pPr>
          </a:lstStyle>
          <a:p>
            <a:pPr>
              <a:spcBef>
                <a:spcPct val="0"/>
              </a:spcBef>
              <a:buFontTx/>
              <a:buNone/>
            </a:pPr>
            <a:fld id="{ED6942C5-1209-48B6-8AF7-B35A498A7DF6}" type="datetime1">
              <a:rPr lang="en-GB" sz="1000" smtClean="0">
                <a:solidFill>
                  <a:srgbClr val="898989"/>
                </a:solidFill>
              </a:rPr>
              <a:pPr>
                <a:spcBef>
                  <a:spcPct val="0"/>
                </a:spcBef>
                <a:buFontTx/>
                <a:buNone/>
              </a:pPr>
              <a:t>05/05/2026</a:t>
            </a:fld>
            <a:endParaRPr lang="en-GB" sz="1000">
              <a:solidFill>
                <a:srgbClr val="898989"/>
              </a:solidFill>
            </a:endParaRPr>
          </a:p>
        </p:txBody>
      </p:sp>
      <p:sp>
        <p:nvSpPr>
          <p:cNvPr id="22533" name="Slide Number Placeholder 7">
            <a:extLst>
              <a:ext uri="{FF2B5EF4-FFF2-40B4-BE49-F238E27FC236}">
                <a16:creationId xmlns:a16="http://schemas.microsoft.com/office/drawing/2014/main" id="{C6F46132-4406-0ECF-8FBD-1097254C7686}"/>
              </a:ext>
            </a:extLst>
          </p:cNvPr>
          <p:cNvSpPr>
            <a:spLocks noGrp="1" noChangeArrowheads="1"/>
          </p:cNvSpPr>
          <p:nvPr>
            <p:ph type="sldNum" sz="quarter" idx="1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lvl1pPr>
              <a:spcBef>
                <a:spcPct val="20000"/>
              </a:spcBef>
              <a:buFont typeface="Arial" panose="020B0604020202020204" pitchFamily="34" charset="0"/>
              <a:buChar char="•"/>
              <a:defRPr sz="3200">
                <a:solidFill>
                  <a:schemeClr val="tx1"/>
                </a:solidFill>
                <a:latin typeface="Myriad Pro" charset="0"/>
              </a:defRPr>
            </a:lvl1pPr>
            <a:lvl2pPr marL="742950" indent="-285750">
              <a:spcBef>
                <a:spcPct val="20000"/>
              </a:spcBef>
              <a:buFont typeface="Arial" panose="020B0604020202020204" pitchFamily="34" charset="0"/>
              <a:buChar char="–"/>
              <a:defRPr sz="2800">
                <a:solidFill>
                  <a:schemeClr val="tx1"/>
                </a:solidFill>
                <a:latin typeface="Myriad Pro" charset="0"/>
              </a:defRPr>
            </a:lvl2pPr>
            <a:lvl3pPr marL="1143000" indent="-228600">
              <a:spcBef>
                <a:spcPct val="20000"/>
              </a:spcBef>
              <a:buFont typeface="Arial" panose="020B0604020202020204" pitchFamily="34" charset="0"/>
              <a:buChar char="•"/>
              <a:defRPr sz="2400">
                <a:solidFill>
                  <a:schemeClr val="tx1"/>
                </a:solidFill>
                <a:latin typeface="Myriad Pro" charset="0"/>
              </a:defRPr>
            </a:lvl3pPr>
            <a:lvl4pPr marL="1600200" indent="-228600">
              <a:spcBef>
                <a:spcPct val="20000"/>
              </a:spcBef>
              <a:buFont typeface="Arial" panose="020B0604020202020204" pitchFamily="34" charset="0"/>
              <a:buChar char="–"/>
              <a:defRPr sz="2000">
                <a:solidFill>
                  <a:schemeClr val="tx1"/>
                </a:solidFill>
                <a:latin typeface="Myriad Pro" charset="0"/>
              </a:defRPr>
            </a:lvl4pPr>
            <a:lvl5pPr marL="2057400" indent="-228600">
              <a:spcBef>
                <a:spcPct val="20000"/>
              </a:spcBef>
              <a:buFont typeface="Arial" panose="020B0604020202020204" pitchFamily="34"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9pPr>
          </a:lstStyle>
          <a:p>
            <a:pPr>
              <a:spcBef>
                <a:spcPct val="0"/>
              </a:spcBef>
              <a:buFontTx/>
              <a:buNone/>
            </a:pPr>
            <a:fld id="{743374A8-CCE9-4321-B2F8-4FE07D5D2116}" type="slidenum">
              <a:rPr lang="en-GB" sz="1200" smtClean="0">
                <a:solidFill>
                  <a:srgbClr val="898989"/>
                </a:solidFill>
              </a:rPr>
              <a:pPr>
                <a:spcBef>
                  <a:spcPct val="0"/>
                </a:spcBef>
                <a:buFontTx/>
                <a:buNone/>
              </a:pPr>
              <a:t>21</a:t>
            </a:fld>
            <a:endParaRPr lang="en-GB" sz="1200">
              <a:solidFill>
                <a:srgbClr val="898989"/>
              </a:solidFill>
            </a:endParaRPr>
          </a:p>
        </p:txBody>
      </p:sp>
      <p:sp>
        <p:nvSpPr>
          <p:cNvPr id="7" name="Title 1">
            <a:extLst>
              <a:ext uri="{FF2B5EF4-FFF2-40B4-BE49-F238E27FC236}">
                <a16:creationId xmlns:a16="http://schemas.microsoft.com/office/drawing/2014/main" id="{AF651DB4-5963-101D-44BE-C317707C99F8}"/>
              </a:ext>
            </a:extLst>
          </p:cNvPr>
          <p:cNvSpPr>
            <a:spLocks noGrp="1"/>
          </p:cNvSpPr>
          <p:nvPr>
            <p:ph type="title"/>
          </p:nvPr>
        </p:nvSpPr>
        <p:spPr>
          <a:xfrm>
            <a:off x="457200" y="731838"/>
            <a:ext cx="8229600" cy="1143000"/>
          </a:xfrm>
        </p:spPr>
        <p:txBody>
          <a:bodyPr numCol="1"/>
          <a:lstStyle/>
          <a:p>
            <a:r>
              <a:rPr lang="en-US" b="1" dirty="0"/>
              <a:t>Break</a:t>
            </a:r>
          </a:p>
        </p:txBody>
      </p:sp>
      <p:pic>
        <p:nvPicPr>
          <p:cNvPr id="5" name="Content Placeholder 4">
            <a:extLst>
              <a:ext uri="{FF2B5EF4-FFF2-40B4-BE49-F238E27FC236}">
                <a16:creationId xmlns:a16="http://schemas.microsoft.com/office/drawing/2014/main" id="{AF969A5A-20EE-01E0-1D4C-C1F8709047E3}"/>
              </a:ext>
            </a:extLst>
          </p:cNvPr>
          <p:cNvPicPr>
            <a:picLocks noGrp="1" noChangeAspect="1"/>
          </p:cNvPicPr>
          <p:nvPr>
            <p:ph sz="half" idx="2"/>
          </p:nvPr>
        </p:nvPicPr>
        <p:blipFill>
          <a:blip r:embed="rId2"/>
          <a:stretch>
            <a:fillRect/>
          </a:stretch>
        </p:blipFill>
        <p:spPr>
          <a:xfrm>
            <a:off x="2841442" y="2296511"/>
            <a:ext cx="3562350" cy="1600200"/>
          </a:xfrm>
        </p:spPr>
      </p:pic>
    </p:spTree>
    <p:extLst>
      <p:ext uri="{BB962C8B-B14F-4D97-AF65-F5344CB8AC3E}">
        <p14:creationId xmlns:p14="http://schemas.microsoft.com/office/powerpoint/2010/main" val="15801116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18DC70DF-4284-7060-747B-5F4D477DB4EB}"/>
              </a:ext>
            </a:extLst>
          </p:cNvPr>
          <p:cNvSpPr>
            <a:spLocks noGrp="1"/>
          </p:cNvSpPr>
          <p:nvPr>
            <p:ph type="title"/>
          </p:nvPr>
        </p:nvSpPr>
        <p:spPr/>
        <p:txBody>
          <a:bodyPr numCol="1"/>
          <a:lstStyle/>
          <a:p>
            <a:r>
              <a:rPr lang="en-US" b="1"/>
              <a:t>Activity 1</a:t>
            </a:r>
          </a:p>
        </p:txBody>
      </p:sp>
      <p:sp>
        <p:nvSpPr>
          <p:cNvPr id="23555" name="Text Placeholder 2">
            <a:extLst>
              <a:ext uri="{FF2B5EF4-FFF2-40B4-BE49-F238E27FC236}">
                <a16:creationId xmlns:a16="http://schemas.microsoft.com/office/drawing/2014/main" id="{13E3C7DF-3F2D-8C1D-649B-FBCE4ABEA38B}"/>
              </a:ext>
            </a:extLst>
          </p:cNvPr>
          <p:cNvSpPr>
            <a:spLocks noGrp="1"/>
          </p:cNvSpPr>
          <p:nvPr>
            <p:ph type="body" idx="1"/>
          </p:nvPr>
        </p:nvSpPr>
        <p:spPr/>
        <p:txBody>
          <a:bodyPr numCol="1"/>
          <a:lstStyle/>
          <a:p>
            <a:r>
              <a:rPr lang="en-US"/>
              <a:t>Individual activity</a:t>
            </a:r>
          </a:p>
        </p:txBody>
      </p:sp>
      <p:sp>
        <p:nvSpPr>
          <p:cNvPr id="23556" name="Content Placeholder 3">
            <a:extLst>
              <a:ext uri="{FF2B5EF4-FFF2-40B4-BE49-F238E27FC236}">
                <a16:creationId xmlns:a16="http://schemas.microsoft.com/office/drawing/2014/main" id="{11E5682D-7F90-0E88-E8FB-9241A9BBAA5E}"/>
              </a:ext>
            </a:extLst>
          </p:cNvPr>
          <p:cNvSpPr>
            <a:spLocks noGrp="1"/>
          </p:cNvSpPr>
          <p:nvPr>
            <p:ph sz="half" idx="2"/>
          </p:nvPr>
        </p:nvSpPr>
        <p:spPr>
          <a:xfrm>
            <a:off x="457200" y="2174875"/>
            <a:ext cx="8119818" cy="894252"/>
          </a:xfrm>
        </p:spPr>
        <p:txBody>
          <a:bodyPr numCol="1"/>
          <a:lstStyle/>
          <a:p>
            <a:r>
              <a:rPr lang="en-US" dirty="0"/>
              <a:t>Watch the videos on the following slide</a:t>
            </a:r>
          </a:p>
          <a:p>
            <a:r>
              <a:rPr lang="en-US" dirty="0"/>
              <a:t>Videos – 2 minutes each</a:t>
            </a:r>
          </a:p>
          <a:p>
            <a:r>
              <a:rPr lang="en-US" dirty="0"/>
              <a:t>You have 20 mins</a:t>
            </a:r>
          </a:p>
          <a:p>
            <a:endParaRPr lang="en-US" dirty="0"/>
          </a:p>
          <a:p>
            <a:pPr marL="0" indent="0">
              <a:buNone/>
            </a:pPr>
            <a:endParaRPr lang="en-US" dirty="0"/>
          </a:p>
        </p:txBody>
      </p:sp>
      <p:sp>
        <p:nvSpPr>
          <p:cNvPr id="23557" name="Text Placeholder 4">
            <a:extLst>
              <a:ext uri="{FF2B5EF4-FFF2-40B4-BE49-F238E27FC236}">
                <a16:creationId xmlns:a16="http://schemas.microsoft.com/office/drawing/2014/main" id="{164F3DAD-85C1-F3B2-CE78-9D4ED8DFDCE8}"/>
              </a:ext>
            </a:extLst>
          </p:cNvPr>
          <p:cNvSpPr>
            <a:spLocks noGrp="1"/>
          </p:cNvSpPr>
          <p:nvPr>
            <p:ph type="body" sz="quarter" idx="3"/>
          </p:nvPr>
        </p:nvSpPr>
        <p:spPr>
          <a:xfrm>
            <a:off x="5547702" y="4911359"/>
            <a:ext cx="4041775" cy="639762"/>
          </a:xfrm>
        </p:spPr>
        <p:txBody>
          <a:bodyPr numCol="1"/>
          <a:lstStyle/>
          <a:p>
            <a:r>
              <a:rPr lang="en-US"/>
              <a:t>Total time = 30 mins</a:t>
            </a:r>
          </a:p>
        </p:txBody>
      </p:sp>
      <p:sp>
        <p:nvSpPr>
          <p:cNvPr id="23558" name="Content Placeholder 5">
            <a:extLst>
              <a:ext uri="{FF2B5EF4-FFF2-40B4-BE49-F238E27FC236}">
                <a16:creationId xmlns:a16="http://schemas.microsoft.com/office/drawing/2014/main" id="{A49318B9-53FB-8110-2C6B-3DC5400804B6}"/>
              </a:ext>
            </a:extLst>
          </p:cNvPr>
          <p:cNvSpPr>
            <a:spLocks noGrp="1"/>
          </p:cNvSpPr>
          <p:nvPr>
            <p:ph sz="quarter" idx="4"/>
          </p:nvPr>
        </p:nvSpPr>
        <p:spPr>
          <a:xfrm>
            <a:off x="483334" y="4074014"/>
            <a:ext cx="8410941" cy="3414713"/>
          </a:xfrm>
        </p:spPr>
        <p:txBody>
          <a:bodyPr numCol="1"/>
          <a:lstStyle/>
          <a:p>
            <a:r>
              <a:rPr lang="en-US" dirty="0"/>
              <a:t>Question – What problems might this present, having two distinct systems, one for health care and one for social care?</a:t>
            </a:r>
          </a:p>
          <a:p>
            <a:endParaRPr lang="en-US" dirty="0"/>
          </a:p>
        </p:txBody>
      </p:sp>
      <p:sp>
        <p:nvSpPr>
          <p:cNvPr id="23559" name="Date Placeholder 6">
            <a:extLst>
              <a:ext uri="{FF2B5EF4-FFF2-40B4-BE49-F238E27FC236}">
                <a16:creationId xmlns:a16="http://schemas.microsoft.com/office/drawing/2014/main" id="{C0F11C9C-E3A0-8F19-4D0B-F0C527C097D3}"/>
              </a:ext>
            </a:extLst>
          </p:cNvPr>
          <p:cNvSpPr>
            <a:spLocks noGrp="1" noChangeArrowheads="1"/>
          </p:cNvSpPr>
          <p:nvPr>
            <p:ph type="dt" sz="quarter" idx="10"/>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lvl1pPr>
              <a:spcBef>
                <a:spcPct val="20000"/>
              </a:spcBef>
              <a:buFont typeface="Arial" panose="020B0604020202020204" pitchFamily="34" charset="0"/>
              <a:buChar char="•"/>
              <a:defRPr sz="3200">
                <a:solidFill>
                  <a:schemeClr val="tx1"/>
                </a:solidFill>
                <a:latin typeface="Myriad Pro" charset="0"/>
              </a:defRPr>
            </a:lvl1pPr>
            <a:lvl2pPr marL="742950" indent="-285750">
              <a:spcBef>
                <a:spcPct val="20000"/>
              </a:spcBef>
              <a:buFont typeface="Arial" panose="020B0604020202020204" pitchFamily="34" charset="0"/>
              <a:buChar char="–"/>
              <a:defRPr sz="2800">
                <a:solidFill>
                  <a:schemeClr val="tx1"/>
                </a:solidFill>
                <a:latin typeface="Myriad Pro" charset="0"/>
              </a:defRPr>
            </a:lvl2pPr>
            <a:lvl3pPr marL="1143000" indent="-228600">
              <a:spcBef>
                <a:spcPct val="20000"/>
              </a:spcBef>
              <a:buFont typeface="Arial" panose="020B0604020202020204" pitchFamily="34" charset="0"/>
              <a:buChar char="•"/>
              <a:defRPr sz="2400">
                <a:solidFill>
                  <a:schemeClr val="tx1"/>
                </a:solidFill>
                <a:latin typeface="Myriad Pro" charset="0"/>
              </a:defRPr>
            </a:lvl3pPr>
            <a:lvl4pPr marL="1600200" indent="-228600">
              <a:spcBef>
                <a:spcPct val="20000"/>
              </a:spcBef>
              <a:buFont typeface="Arial" panose="020B0604020202020204" pitchFamily="34" charset="0"/>
              <a:buChar char="–"/>
              <a:defRPr sz="2000">
                <a:solidFill>
                  <a:schemeClr val="tx1"/>
                </a:solidFill>
                <a:latin typeface="Myriad Pro" charset="0"/>
              </a:defRPr>
            </a:lvl4pPr>
            <a:lvl5pPr marL="2057400" indent="-228600">
              <a:spcBef>
                <a:spcPct val="20000"/>
              </a:spcBef>
              <a:buFont typeface="Arial" panose="020B0604020202020204" pitchFamily="34"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9pPr>
          </a:lstStyle>
          <a:p>
            <a:pPr>
              <a:spcBef>
                <a:spcPct val="0"/>
              </a:spcBef>
              <a:buFontTx/>
              <a:buNone/>
            </a:pPr>
            <a:fld id="{CC89DCCE-87CA-445F-9664-F3DBE63A934C}" type="datetime1">
              <a:rPr lang="en-GB" sz="1000" smtClean="0">
                <a:solidFill>
                  <a:srgbClr val="898989"/>
                </a:solidFill>
              </a:rPr>
              <a:pPr>
                <a:spcBef>
                  <a:spcPct val="0"/>
                </a:spcBef>
                <a:buFontTx/>
                <a:buNone/>
              </a:pPr>
              <a:t>05/05/2026</a:t>
            </a:fld>
            <a:endParaRPr lang="en-GB" sz="1000">
              <a:solidFill>
                <a:srgbClr val="898989"/>
              </a:solidFill>
            </a:endParaRPr>
          </a:p>
        </p:txBody>
      </p:sp>
      <p:sp>
        <p:nvSpPr>
          <p:cNvPr id="23560" name="Slide Number Placeholder 7">
            <a:extLst>
              <a:ext uri="{FF2B5EF4-FFF2-40B4-BE49-F238E27FC236}">
                <a16:creationId xmlns:a16="http://schemas.microsoft.com/office/drawing/2014/main" id="{BB2E0689-C503-0FE2-8B99-8C0E165518EA}"/>
              </a:ext>
            </a:extLst>
          </p:cNvPr>
          <p:cNvSpPr>
            <a:spLocks noGrp="1" noChangeArrowheads="1"/>
          </p:cNvSpPr>
          <p:nvPr>
            <p:ph type="sldNum" sz="quarter" idx="1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lvl1pPr>
              <a:spcBef>
                <a:spcPct val="20000"/>
              </a:spcBef>
              <a:buFont typeface="Arial" panose="020B0604020202020204" pitchFamily="34" charset="0"/>
              <a:buChar char="•"/>
              <a:defRPr sz="3200">
                <a:solidFill>
                  <a:schemeClr val="tx1"/>
                </a:solidFill>
                <a:latin typeface="Myriad Pro" charset="0"/>
              </a:defRPr>
            </a:lvl1pPr>
            <a:lvl2pPr marL="742950" indent="-285750">
              <a:spcBef>
                <a:spcPct val="20000"/>
              </a:spcBef>
              <a:buFont typeface="Arial" panose="020B0604020202020204" pitchFamily="34" charset="0"/>
              <a:buChar char="–"/>
              <a:defRPr sz="2800">
                <a:solidFill>
                  <a:schemeClr val="tx1"/>
                </a:solidFill>
                <a:latin typeface="Myriad Pro" charset="0"/>
              </a:defRPr>
            </a:lvl2pPr>
            <a:lvl3pPr marL="1143000" indent="-228600">
              <a:spcBef>
                <a:spcPct val="20000"/>
              </a:spcBef>
              <a:buFont typeface="Arial" panose="020B0604020202020204" pitchFamily="34" charset="0"/>
              <a:buChar char="•"/>
              <a:defRPr sz="2400">
                <a:solidFill>
                  <a:schemeClr val="tx1"/>
                </a:solidFill>
                <a:latin typeface="Myriad Pro" charset="0"/>
              </a:defRPr>
            </a:lvl3pPr>
            <a:lvl4pPr marL="1600200" indent="-228600">
              <a:spcBef>
                <a:spcPct val="20000"/>
              </a:spcBef>
              <a:buFont typeface="Arial" panose="020B0604020202020204" pitchFamily="34" charset="0"/>
              <a:buChar char="–"/>
              <a:defRPr sz="2000">
                <a:solidFill>
                  <a:schemeClr val="tx1"/>
                </a:solidFill>
                <a:latin typeface="Myriad Pro" charset="0"/>
              </a:defRPr>
            </a:lvl4pPr>
            <a:lvl5pPr marL="2057400" indent="-228600">
              <a:spcBef>
                <a:spcPct val="20000"/>
              </a:spcBef>
              <a:buFont typeface="Arial" panose="020B0604020202020204" pitchFamily="34"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9pPr>
          </a:lstStyle>
          <a:p>
            <a:pPr>
              <a:spcBef>
                <a:spcPct val="0"/>
              </a:spcBef>
              <a:buFontTx/>
              <a:buNone/>
            </a:pPr>
            <a:fld id="{2EC7AD44-7311-4952-B636-CF6417E01FBA}" type="slidenum">
              <a:rPr lang="en-GB" sz="1200" smtClean="0">
                <a:solidFill>
                  <a:srgbClr val="898989"/>
                </a:solidFill>
              </a:rPr>
              <a:pPr>
                <a:spcBef>
                  <a:spcPct val="0"/>
                </a:spcBef>
                <a:buFontTx/>
                <a:buNone/>
              </a:pPr>
              <a:t>22</a:t>
            </a:fld>
            <a:endParaRPr lang="en-GB" sz="1200">
              <a:solidFill>
                <a:srgbClr val="898989"/>
              </a:solidFill>
            </a:endParaRPr>
          </a:p>
        </p:txBody>
      </p:sp>
      <p:pic>
        <p:nvPicPr>
          <p:cNvPr id="2" name="Picture 1" descr="A screenshot of a phone  Description automatically generated">
            <a:extLst>
              <a:ext uri="{FF2B5EF4-FFF2-40B4-BE49-F238E27FC236}">
                <a16:creationId xmlns:a16="http://schemas.microsoft.com/office/drawing/2014/main" id="{1B05367E-7DBA-AC9B-D59B-9145C79AD225}"/>
              </a:ext>
            </a:extLst>
          </p:cNvPr>
          <p:cNvPicPr>
            <a:picLocks noChangeAspect="1"/>
          </p:cNvPicPr>
          <p:nvPr/>
        </p:nvPicPr>
        <p:blipFill>
          <a:blip r:embed="rId2"/>
          <a:stretch>
            <a:fillRect/>
          </a:stretch>
        </p:blipFill>
        <p:spPr>
          <a:xfrm>
            <a:off x="6986954" y="395282"/>
            <a:ext cx="1441939" cy="1471991"/>
          </a:xfrm>
          <a:prstGeom prst="rect">
            <a:avLst/>
          </a:prstGeom>
        </p:spPr>
      </p:pic>
      <p:sp>
        <p:nvSpPr>
          <p:cNvPr id="4" name="Text Placeholder 2">
            <a:extLst>
              <a:ext uri="{FF2B5EF4-FFF2-40B4-BE49-F238E27FC236}">
                <a16:creationId xmlns:a16="http://schemas.microsoft.com/office/drawing/2014/main" id="{71DF3B6E-3A2B-1167-6C03-ACBEEAFB47D6}"/>
              </a:ext>
            </a:extLst>
          </p:cNvPr>
          <p:cNvSpPr txBox="1">
            <a:spLocks/>
          </p:cNvSpPr>
          <p:nvPr/>
        </p:nvSpPr>
        <p:spPr>
          <a:xfrm>
            <a:off x="480646" y="3352190"/>
            <a:ext cx="4040188" cy="639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lvl1pPr marL="0" indent="0" algn="l" rtl="0" eaLnBrk="0" fontAlgn="base" hangingPunct="0">
              <a:spcBef>
                <a:spcPct val="20000"/>
              </a:spcBef>
              <a:spcAft>
                <a:spcPct val="0"/>
              </a:spcAft>
              <a:buFont typeface="Arial" panose="020B0604020202020204" pitchFamily="34" charset="0"/>
              <a:buNone/>
              <a:defRPr sz="2400" b="1" kern="1200">
                <a:solidFill>
                  <a:schemeClr val="tx1"/>
                </a:solidFill>
                <a:latin typeface="+mn-lt"/>
                <a:ea typeface="+mn-ea"/>
                <a:cs typeface="+mn-cs"/>
              </a:defRPr>
            </a:lvl1pPr>
            <a:lvl2pPr marL="457200" indent="0" algn="l" rtl="0" eaLnBrk="0" fontAlgn="base" hangingPunct="0">
              <a:spcBef>
                <a:spcPct val="20000"/>
              </a:spcBef>
              <a:spcAft>
                <a:spcPct val="0"/>
              </a:spcAft>
              <a:buFont typeface="Arial" panose="020B0604020202020204" pitchFamily="34" charset="0"/>
              <a:buNone/>
              <a:defRPr sz="2000" b="1" kern="1200">
                <a:solidFill>
                  <a:schemeClr val="tx1"/>
                </a:solidFill>
                <a:latin typeface="+mn-lt"/>
                <a:ea typeface="+mn-ea"/>
                <a:cs typeface="+mn-cs"/>
              </a:defRPr>
            </a:lvl2pPr>
            <a:lvl3pPr marL="914400" indent="0" algn="l" rtl="0" eaLnBrk="0" fontAlgn="base" hangingPunct="0">
              <a:spcBef>
                <a:spcPct val="20000"/>
              </a:spcBef>
              <a:spcAft>
                <a:spcPct val="0"/>
              </a:spcAft>
              <a:buFont typeface="Arial" panose="020B0604020202020204" pitchFamily="34" charset="0"/>
              <a:buNone/>
              <a:defRPr sz="1800" b="1" kern="1200">
                <a:solidFill>
                  <a:schemeClr val="tx1"/>
                </a:solidFill>
                <a:latin typeface="+mn-lt"/>
                <a:ea typeface="+mn-ea"/>
                <a:cs typeface="+mn-cs"/>
              </a:defRPr>
            </a:lvl3pPr>
            <a:lvl4pPr marL="1371600" indent="0" algn="l" rtl="0" eaLnBrk="0" fontAlgn="base" hangingPunct="0">
              <a:spcBef>
                <a:spcPct val="20000"/>
              </a:spcBef>
              <a:spcAft>
                <a:spcPct val="0"/>
              </a:spcAft>
              <a:buFont typeface="Arial" panose="020B0604020202020204" pitchFamily="34" charset="0"/>
              <a:buNone/>
              <a:defRPr sz="1600" b="1" kern="1200">
                <a:solidFill>
                  <a:schemeClr val="tx1"/>
                </a:solidFill>
                <a:latin typeface="+mn-lt"/>
                <a:ea typeface="+mn-ea"/>
                <a:cs typeface="+mn-cs"/>
              </a:defRPr>
            </a:lvl4pPr>
            <a:lvl5pPr marL="1828800" indent="0" algn="l" rtl="0" eaLnBrk="0" fontAlgn="base" hangingPunct="0">
              <a:spcBef>
                <a:spcPct val="20000"/>
              </a:spcBef>
              <a:spcAft>
                <a:spcPct val="0"/>
              </a:spcAft>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6pPr>
            <a:lvl7pPr marL="27432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7pPr>
            <a:lvl8pPr marL="32004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8pPr>
            <a:lvl9pPr marL="36576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9pPr>
          </a:lstStyle>
          <a:p>
            <a:r>
              <a:rPr lang="en-US" dirty="0"/>
              <a:t>Class Feedback</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13BB96B6-45E8-DEB7-5E2C-523430B0F6BA}"/>
              </a:ext>
            </a:extLst>
          </p:cNvPr>
          <p:cNvSpPr>
            <a:spLocks noGrp="1"/>
          </p:cNvSpPr>
          <p:nvPr>
            <p:ph type="title"/>
          </p:nvPr>
        </p:nvSpPr>
        <p:spPr>
          <a:xfrm>
            <a:off x="457200" y="44450"/>
            <a:ext cx="8229600" cy="1143000"/>
          </a:xfrm>
        </p:spPr>
        <p:txBody>
          <a:bodyPr numCol="1"/>
          <a:lstStyle/>
          <a:p>
            <a:r>
              <a:rPr lang="en-US" b="1"/>
              <a:t>Watch Kings Fund Videos</a:t>
            </a:r>
          </a:p>
        </p:txBody>
      </p:sp>
      <p:sp>
        <p:nvSpPr>
          <p:cNvPr id="3" name="Content Placeholder 2">
            <a:extLst>
              <a:ext uri="{FF2B5EF4-FFF2-40B4-BE49-F238E27FC236}">
                <a16:creationId xmlns:a16="http://schemas.microsoft.com/office/drawing/2014/main" id="{CEFF218B-F631-3D07-5AB3-DE7BCD486741}"/>
              </a:ext>
            </a:extLst>
          </p:cNvPr>
          <p:cNvSpPr>
            <a:spLocks noGrp="1"/>
          </p:cNvSpPr>
          <p:nvPr>
            <p:ph idx="1"/>
          </p:nvPr>
        </p:nvSpPr>
        <p:spPr>
          <a:xfrm>
            <a:off x="457200" y="1052513"/>
            <a:ext cx="8686800" cy="4387850"/>
          </a:xfrm>
        </p:spPr>
        <p:txBody>
          <a:bodyPr numCol="1"/>
          <a:lstStyle/>
          <a:p>
            <a:pPr>
              <a:defRPr/>
            </a:pPr>
            <a:r>
              <a:rPr lang="en-US" sz="2800" dirty="0"/>
              <a:t>What is social care?</a:t>
            </a:r>
          </a:p>
          <a:p>
            <a:pPr marL="0" indent="0">
              <a:buFont typeface="Arial" panose="020B0604020202020204" pitchFamily="34" charset="0"/>
              <a:buNone/>
              <a:defRPr/>
            </a:pPr>
            <a:r>
              <a:rPr lang="en-US" sz="2800" dirty="0">
                <a:hlinkClick r:id="rId3"/>
              </a:rPr>
              <a:t>https://youtu.be/tAtKHh056wg</a:t>
            </a:r>
            <a:endParaRPr lang="en-US" sz="2800" dirty="0"/>
          </a:p>
          <a:p>
            <a:pPr>
              <a:defRPr/>
            </a:pPr>
            <a:r>
              <a:rPr lang="en-US" sz="2800" dirty="0"/>
              <a:t>Who provides social care?</a:t>
            </a:r>
          </a:p>
          <a:p>
            <a:pPr marL="0" indent="0">
              <a:buFont typeface="Arial" panose="020B0604020202020204" pitchFamily="34" charset="0"/>
              <a:buNone/>
              <a:defRPr/>
            </a:pPr>
            <a:r>
              <a:rPr lang="en-US" sz="2800" dirty="0">
                <a:hlinkClick r:id="rId4"/>
              </a:rPr>
              <a:t>https://youtu.be/xKLIvG15msA</a:t>
            </a:r>
            <a:endParaRPr lang="en-US" sz="2800" dirty="0"/>
          </a:p>
          <a:p>
            <a:pPr>
              <a:defRPr/>
            </a:pPr>
            <a:r>
              <a:rPr lang="en-US" sz="2800" dirty="0"/>
              <a:t>How is social care paid for?</a:t>
            </a:r>
          </a:p>
          <a:p>
            <a:pPr marL="0" indent="0">
              <a:buFont typeface="Arial" panose="020B0604020202020204" pitchFamily="34" charset="0"/>
              <a:buNone/>
              <a:defRPr/>
            </a:pPr>
            <a:r>
              <a:rPr lang="en-US" sz="2800" dirty="0">
                <a:hlinkClick r:id="rId5"/>
              </a:rPr>
              <a:t>https://youtu.be/v-ZvxiwisRs</a:t>
            </a:r>
            <a:endParaRPr lang="en-US" sz="2800" dirty="0"/>
          </a:p>
          <a:p>
            <a:pPr>
              <a:defRPr/>
            </a:pPr>
            <a:r>
              <a:rPr lang="en-US" sz="2800" dirty="0"/>
              <a:t>Social care, the NHS and other services</a:t>
            </a:r>
          </a:p>
          <a:p>
            <a:pPr marL="0" indent="0">
              <a:buFont typeface="Arial" panose="020B0604020202020204" pitchFamily="34" charset="0"/>
              <a:buNone/>
              <a:defRPr/>
            </a:pPr>
            <a:r>
              <a:rPr lang="en-GB" altLang="en-GB" sz="2800" dirty="0">
                <a:hlinkClick r:id="rId6"/>
              </a:rPr>
              <a:t>https://youtu.be/7hfUv01trlk</a:t>
            </a:r>
            <a:endParaRPr lang="en-US" sz="2800" dirty="0"/>
          </a:p>
          <a:p>
            <a:pPr>
              <a:defRPr/>
            </a:pPr>
            <a:endParaRPr lang="en-US" dirty="0"/>
          </a:p>
        </p:txBody>
      </p:sp>
      <p:sp>
        <p:nvSpPr>
          <p:cNvPr id="24580" name="Date Placeholder 3">
            <a:extLst>
              <a:ext uri="{FF2B5EF4-FFF2-40B4-BE49-F238E27FC236}">
                <a16:creationId xmlns:a16="http://schemas.microsoft.com/office/drawing/2014/main" id="{F14E360D-E7E9-52BA-C580-137840E99F15}"/>
              </a:ext>
            </a:extLst>
          </p:cNvPr>
          <p:cNvSpPr>
            <a:spLocks noGrp="1" noChangeArrowheads="1"/>
          </p:cNvSpPr>
          <p:nvPr>
            <p:ph type="dt" sz="quarter" idx="10"/>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lvl1pPr>
              <a:spcBef>
                <a:spcPct val="20000"/>
              </a:spcBef>
              <a:buFont typeface="Arial" panose="020B0604020202020204" pitchFamily="34" charset="0"/>
              <a:buChar char="•"/>
              <a:defRPr sz="3200">
                <a:solidFill>
                  <a:schemeClr val="tx1"/>
                </a:solidFill>
                <a:latin typeface="Myriad Pro" charset="0"/>
              </a:defRPr>
            </a:lvl1pPr>
            <a:lvl2pPr marL="742950" indent="-285750">
              <a:spcBef>
                <a:spcPct val="20000"/>
              </a:spcBef>
              <a:buFont typeface="Arial" panose="020B0604020202020204" pitchFamily="34" charset="0"/>
              <a:buChar char="–"/>
              <a:defRPr sz="2800">
                <a:solidFill>
                  <a:schemeClr val="tx1"/>
                </a:solidFill>
                <a:latin typeface="Myriad Pro" charset="0"/>
              </a:defRPr>
            </a:lvl2pPr>
            <a:lvl3pPr marL="1143000" indent="-228600">
              <a:spcBef>
                <a:spcPct val="20000"/>
              </a:spcBef>
              <a:buFont typeface="Arial" panose="020B0604020202020204" pitchFamily="34" charset="0"/>
              <a:buChar char="•"/>
              <a:defRPr sz="2400">
                <a:solidFill>
                  <a:schemeClr val="tx1"/>
                </a:solidFill>
                <a:latin typeface="Myriad Pro" charset="0"/>
              </a:defRPr>
            </a:lvl3pPr>
            <a:lvl4pPr marL="1600200" indent="-228600">
              <a:spcBef>
                <a:spcPct val="20000"/>
              </a:spcBef>
              <a:buFont typeface="Arial" panose="020B0604020202020204" pitchFamily="34" charset="0"/>
              <a:buChar char="–"/>
              <a:defRPr sz="2000">
                <a:solidFill>
                  <a:schemeClr val="tx1"/>
                </a:solidFill>
                <a:latin typeface="Myriad Pro" charset="0"/>
              </a:defRPr>
            </a:lvl4pPr>
            <a:lvl5pPr marL="2057400" indent="-228600">
              <a:spcBef>
                <a:spcPct val="20000"/>
              </a:spcBef>
              <a:buFont typeface="Arial" panose="020B0604020202020204" pitchFamily="34"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9pPr>
          </a:lstStyle>
          <a:p>
            <a:pPr>
              <a:spcBef>
                <a:spcPct val="0"/>
              </a:spcBef>
              <a:buFontTx/>
              <a:buNone/>
            </a:pPr>
            <a:fld id="{0F09766F-F95A-4D68-B8BC-1AD9CA61312B}" type="datetime1">
              <a:rPr lang="en-GB" sz="1000" smtClean="0">
                <a:solidFill>
                  <a:srgbClr val="898989"/>
                </a:solidFill>
              </a:rPr>
              <a:pPr>
                <a:spcBef>
                  <a:spcPct val="0"/>
                </a:spcBef>
                <a:buFontTx/>
                <a:buNone/>
              </a:pPr>
              <a:t>05/05/2026</a:t>
            </a:fld>
            <a:endParaRPr lang="en-GB" sz="1000">
              <a:solidFill>
                <a:srgbClr val="898989"/>
              </a:solidFill>
            </a:endParaRPr>
          </a:p>
        </p:txBody>
      </p:sp>
      <p:sp>
        <p:nvSpPr>
          <p:cNvPr id="24581" name="Slide Number Placeholder 4">
            <a:extLst>
              <a:ext uri="{FF2B5EF4-FFF2-40B4-BE49-F238E27FC236}">
                <a16:creationId xmlns:a16="http://schemas.microsoft.com/office/drawing/2014/main" id="{66EABCDB-6384-CE0B-9EB8-E985165C89D8}"/>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lvl1pPr>
              <a:spcBef>
                <a:spcPct val="20000"/>
              </a:spcBef>
              <a:buFont typeface="Arial" panose="020B0604020202020204" pitchFamily="34" charset="0"/>
              <a:buChar char="•"/>
              <a:defRPr sz="3200">
                <a:solidFill>
                  <a:schemeClr val="tx1"/>
                </a:solidFill>
                <a:latin typeface="Myriad Pro" charset="0"/>
              </a:defRPr>
            </a:lvl1pPr>
            <a:lvl2pPr marL="742950" indent="-285750">
              <a:spcBef>
                <a:spcPct val="20000"/>
              </a:spcBef>
              <a:buFont typeface="Arial" panose="020B0604020202020204" pitchFamily="34" charset="0"/>
              <a:buChar char="–"/>
              <a:defRPr sz="2800">
                <a:solidFill>
                  <a:schemeClr val="tx1"/>
                </a:solidFill>
                <a:latin typeface="Myriad Pro" charset="0"/>
              </a:defRPr>
            </a:lvl2pPr>
            <a:lvl3pPr marL="1143000" indent="-228600">
              <a:spcBef>
                <a:spcPct val="20000"/>
              </a:spcBef>
              <a:buFont typeface="Arial" panose="020B0604020202020204" pitchFamily="34" charset="0"/>
              <a:buChar char="•"/>
              <a:defRPr sz="2400">
                <a:solidFill>
                  <a:schemeClr val="tx1"/>
                </a:solidFill>
                <a:latin typeface="Myriad Pro" charset="0"/>
              </a:defRPr>
            </a:lvl3pPr>
            <a:lvl4pPr marL="1600200" indent="-228600">
              <a:spcBef>
                <a:spcPct val="20000"/>
              </a:spcBef>
              <a:buFont typeface="Arial" panose="020B0604020202020204" pitchFamily="34" charset="0"/>
              <a:buChar char="–"/>
              <a:defRPr sz="2000">
                <a:solidFill>
                  <a:schemeClr val="tx1"/>
                </a:solidFill>
                <a:latin typeface="Myriad Pro" charset="0"/>
              </a:defRPr>
            </a:lvl4pPr>
            <a:lvl5pPr marL="2057400" indent="-228600">
              <a:spcBef>
                <a:spcPct val="20000"/>
              </a:spcBef>
              <a:buFont typeface="Arial" panose="020B0604020202020204" pitchFamily="34"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9pPr>
          </a:lstStyle>
          <a:p>
            <a:pPr>
              <a:spcBef>
                <a:spcPct val="0"/>
              </a:spcBef>
              <a:buFontTx/>
              <a:buNone/>
            </a:pPr>
            <a:fld id="{14DD1809-E595-40ED-AEC5-C74BE781415D}" type="slidenum">
              <a:rPr lang="en-GB" sz="1200" smtClean="0">
                <a:solidFill>
                  <a:srgbClr val="898989"/>
                </a:solidFill>
              </a:rPr>
              <a:pPr>
                <a:spcBef>
                  <a:spcPct val="0"/>
                </a:spcBef>
                <a:buFontTx/>
                <a:buNone/>
              </a:pPr>
              <a:t>23</a:t>
            </a:fld>
            <a:endParaRPr lang="en-GB" sz="1200">
              <a:solidFill>
                <a:srgbClr val="898989"/>
              </a:solidFill>
            </a:endParaRPr>
          </a:p>
        </p:txBody>
      </p:sp>
    </p:spTree>
  </p:cSld>
  <p:clrMapOvr>
    <a:masterClrMapping/>
  </p:clrMapOvr>
  <p:transition spd="slow"/>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A130A638-C66F-D498-B472-303440AA801E}"/>
              </a:ext>
            </a:extLst>
          </p:cNvPr>
          <p:cNvSpPr>
            <a:spLocks noGrp="1"/>
          </p:cNvSpPr>
          <p:nvPr>
            <p:ph type="title"/>
          </p:nvPr>
        </p:nvSpPr>
        <p:spPr>
          <a:xfrm>
            <a:off x="359630" y="177678"/>
            <a:ext cx="8077200" cy="1790700"/>
          </a:xfrm>
        </p:spPr>
        <p:txBody>
          <a:bodyPr numCol="1"/>
          <a:lstStyle/>
          <a:p>
            <a:pPr eaLnBrk="1" hangingPunct="1"/>
            <a:r>
              <a:rPr lang="en-US" b="1"/>
              <a:t>What Problems Might Having Separate Systems Present?</a:t>
            </a:r>
          </a:p>
        </p:txBody>
      </p:sp>
      <p:sp>
        <p:nvSpPr>
          <p:cNvPr id="35842" name="Content Placeholder 2">
            <a:extLst>
              <a:ext uri="{FF2B5EF4-FFF2-40B4-BE49-F238E27FC236}">
                <a16:creationId xmlns:a16="http://schemas.microsoft.com/office/drawing/2014/main" id="{736173D2-73ED-A022-0C81-2CC33EDB0DF5}"/>
              </a:ext>
            </a:extLst>
          </p:cNvPr>
          <p:cNvSpPr>
            <a:spLocks noGrp="1"/>
          </p:cNvSpPr>
          <p:nvPr>
            <p:ph idx="1"/>
          </p:nvPr>
        </p:nvSpPr>
        <p:spPr>
          <a:xfrm>
            <a:off x="359630" y="1754982"/>
            <a:ext cx="8789987" cy="5105400"/>
          </a:xfrm>
        </p:spPr>
        <p:txBody>
          <a:bodyPr numCol="1"/>
          <a:lstStyle/>
          <a:p>
            <a:pPr marL="382588" indent="-382588" eaLnBrk="1" hangingPunct="1"/>
            <a:endParaRPr lang="en-US" sz="1600" dirty="0"/>
          </a:p>
          <a:p>
            <a:pPr marL="382588" indent="-382588" eaLnBrk="1" hangingPunct="1"/>
            <a:r>
              <a:rPr lang="en-US" sz="2400" dirty="0"/>
              <a:t>Health care professionals and social care professionals work separately – located in different settings, different management structures, different professional cultures </a:t>
            </a:r>
            <a:r>
              <a:rPr lang="en-US" sz="1400" dirty="0"/>
              <a:t>(Nolte and McKee,2008)</a:t>
            </a:r>
          </a:p>
          <a:p>
            <a:pPr marL="382588" indent="-382588" eaLnBrk="1" hangingPunct="1"/>
            <a:r>
              <a:rPr lang="en-US" sz="2400" dirty="0"/>
              <a:t>Structural and financial barriers </a:t>
            </a:r>
            <a:r>
              <a:rPr lang="en-US" sz="1400" dirty="0"/>
              <a:t>(Glasby 2006)</a:t>
            </a:r>
          </a:p>
          <a:p>
            <a:pPr marL="382588" indent="-382588" eaLnBrk="1" hangingPunct="1"/>
            <a:r>
              <a:rPr lang="en-US" sz="2400" dirty="0"/>
              <a:t>Differences in governance and accountability</a:t>
            </a:r>
          </a:p>
          <a:p>
            <a:pPr marL="382588" indent="-382588" eaLnBrk="1" hangingPunct="1"/>
            <a:r>
              <a:rPr lang="en-US" sz="2400" dirty="0"/>
              <a:t>Services develop in tandem, resulting in fragmentation of care </a:t>
            </a:r>
            <a:r>
              <a:rPr lang="en-US" sz="1400" dirty="0"/>
              <a:t>(Glasby et al. 2006)</a:t>
            </a:r>
          </a:p>
          <a:p>
            <a:pPr marL="382588" indent="-382588" eaLnBrk="1" hangingPunct="1"/>
            <a:endParaRPr lang="en-US" sz="2400" dirty="0"/>
          </a:p>
          <a:p>
            <a:pPr marL="382588" indent="-382588" eaLnBrk="1" hangingPunct="1"/>
            <a:endParaRPr lang="en-US" sz="2400" dirty="0"/>
          </a:p>
          <a:p>
            <a:pPr marL="382588" indent="-382588" eaLnBrk="1" hangingPunct="1"/>
            <a:endParaRPr lang="en-US" sz="24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5842">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5842">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5842">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584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7F3BA4D6-9229-2987-3E55-6347F94FD9EA}"/>
              </a:ext>
            </a:extLst>
          </p:cNvPr>
          <p:cNvSpPr>
            <a:spLocks noGrp="1"/>
          </p:cNvSpPr>
          <p:nvPr>
            <p:ph type="title"/>
          </p:nvPr>
        </p:nvSpPr>
        <p:spPr/>
        <p:txBody>
          <a:bodyPr numCol="1"/>
          <a:lstStyle/>
          <a:p>
            <a:r>
              <a:rPr lang="en-US" b="1"/>
              <a:t>Partnership Working</a:t>
            </a:r>
          </a:p>
        </p:txBody>
      </p:sp>
      <p:sp>
        <p:nvSpPr>
          <p:cNvPr id="27652" name="Date Placeholder 3">
            <a:extLst>
              <a:ext uri="{FF2B5EF4-FFF2-40B4-BE49-F238E27FC236}">
                <a16:creationId xmlns:a16="http://schemas.microsoft.com/office/drawing/2014/main" id="{3396FC2A-9B92-C67E-C9E5-7D619EC9BD02}"/>
              </a:ext>
            </a:extLst>
          </p:cNvPr>
          <p:cNvSpPr>
            <a:spLocks noGrp="1" noChangeArrowheads="1"/>
          </p:cNvSpPr>
          <p:nvPr>
            <p:ph type="dt" sz="quarter" idx="10"/>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lvl1pPr>
              <a:spcBef>
                <a:spcPct val="20000"/>
              </a:spcBef>
              <a:buFont typeface="Arial" panose="020B0604020202020204" pitchFamily="34" charset="0"/>
              <a:buChar char="•"/>
              <a:defRPr sz="3200">
                <a:solidFill>
                  <a:schemeClr val="tx1"/>
                </a:solidFill>
                <a:latin typeface="Myriad Pro" charset="0"/>
              </a:defRPr>
            </a:lvl1pPr>
            <a:lvl2pPr marL="742950" indent="-285750">
              <a:spcBef>
                <a:spcPct val="20000"/>
              </a:spcBef>
              <a:buFont typeface="Arial" panose="020B0604020202020204" pitchFamily="34" charset="0"/>
              <a:buChar char="–"/>
              <a:defRPr sz="2800">
                <a:solidFill>
                  <a:schemeClr val="tx1"/>
                </a:solidFill>
                <a:latin typeface="Myriad Pro" charset="0"/>
              </a:defRPr>
            </a:lvl2pPr>
            <a:lvl3pPr marL="1143000" indent="-228600">
              <a:spcBef>
                <a:spcPct val="20000"/>
              </a:spcBef>
              <a:buFont typeface="Arial" panose="020B0604020202020204" pitchFamily="34" charset="0"/>
              <a:buChar char="•"/>
              <a:defRPr sz="2400">
                <a:solidFill>
                  <a:schemeClr val="tx1"/>
                </a:solidFill>
                <a:latin typeface="Myriad Pro" charset="0"/>
              </a:defRPr>
            </a:lvl3pPr>
            <a:lvl4pPr marL="1600200" indent="-228600">
              <a:spcBef>
                <a:spcPct val="20000"/>
              </a:spcBef>
              <a:buFont typeface="Arial" panose="020B0604020202020204" pitchFamily="34" charset="0"/>
              <a:buChar char="–"/>
              <a:defRPr sz="2000">
                <a:solidFill>
                  <a:schemeClr val="tx1"/>
                </a:solidFill>
                <a:latin typeface="Myriad Pro" charset="0"/>
              </a:defRPr>
            </a:lvl4pPr>
            <a:lvl5pPr marL="2057400" indent="-228600">
              <a:spcBef>
                <a:spcPct val="20000"/>
              </a:spcBef>
              <a:buFont typeface="Arial" panose="020B0604020202020204" pitchFamily="34"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9pPr>
          </a:lstStyle>
          <a:p>
            <a:pPr>
              <a:spcBef>
                <a:spcPct val="0"/>
              </a:spcBef>
              <a:buFontTx/>
              <a:buNone/>
            </a:pPr>
            <a:fld id="{F9014C94-2288-4D03-9CE9-623E5D5E28BA}" type="datetime1">
              <a:rPr lang="en-GB" sz="1000" smtClean="0">
                <a:solidFill>
                  <a:srgbClr val="898989"/>
                </a:solidFill>
              </a:rPr>
              <a:pPr>
                <a:spcBef>
                  <a:spcPct val="0"/>
                </a:spcBef>
                <a:buFontTx/>
                <a:buNone/>
              </a:pPr>
              <a:t>05/05/2026</a:t>
            </a:fld>
            <a:endParaRPr lang="en-GB" sz="1000">
              <a:solidFill>
                <a:srgbClr val="898989"/>
              </a:solidFill>
            </a:endParaRPr>
          </a:p>
        </p:txBody>
      </p:sp>
      <p:sp>
        <p:nvSpPr>
          <p:cNvPr id="27653" name="Slide Number Placeholder 4">
            <a:extLst>
              <a:ext uri="{FF2B5EF4-FFF2-40B4-BE49-F238E27FC236}">
                <a16:creationId xmlns:a16="http://schemas.microsoft.com/office/drawing/2014/main" id="{C65098E0-D85A-6E7C-3729-145FE65FA3A8}"/>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lvl1pPr>
              <a:spcBef>
                <a:spcPct val="20000"/>
              </a:spcBef>
              <a:buFont typeface="Arial" panose="020B0604020202020204" pitchFamily="34" charset="0"/>
              <a:buChar char="•"/>
              <a:defRPr sz="3200">
                <a:solidFill>
                  <a:schemeClr val="tx1"/>
                </a:solidFill>
                <a:latin typeface="Myriad Pro" charset="0"/>
              </a:defRPr>
            </a:lvl1pPr>
            <a:lvl2pPr marL="742950" indent="-285750">
              <a:spcBef>
                <a:spcPct val="20000"/>
              </a:spcBef>
              <a:buFont typeface="Arial" panose="020B0604020202020204" pitchFamily="34" charset="0"/>
              <a:buChar char="–"/>
              <a:defRPr sz="2800">
                <a:solidFill>
                  <a:schemeClr val="tx1"/>
                </a:solidFill>
                <a:latin typeface="Myriad Pro" charset="0"/>
              </a:defRPr>
            </a:lvl2pPr>
            <a:lvl3pPr marL="1143000" indent="-228600">
              <a:spcBef>
                <a:spcPct val="20000"/>
              </a:spcBef>
              <a:buFont typeface="Arial" panose="020B0604020202020204" pitchFamily="34" charset="0"/>
              <a:buChar char="•"/>
              <a:defRPr sz="2400">
                <a:solidFill>
                  <a:schemeClr val="tx1"/>
                </a:solidFill>
                <a:latin typeface="Myriad Pro" charset="0"/>
              </a:defRPr>
            </a:lvl3pPr>
            <a:lvl4pPr marL="1600200" indent="-228600">
              <a:spcBef>
                <a:spcPct val="20000"/>
              </a:spcBef>
              <a:buFont typeface="Arial" panose="020B0604020202020204" pitchFamily="34" charset="0"/>
              <a:buChar char="–"/>
              <a:defRPr sz="2000">
                <a:solidFill>
                  <a:schemeClr val="tx1"/>
                </a:solidFill>
                <a:latin typeface="Myriad Pro" charset="0"/>
              </a:defRPr>
            </a:lvl4pPr>
            <a:lvl5pPr marL="2057400" indent="-228600">
              <a:spcBef>
                <a:spcPct val="20000"/>
              </a:spcBef>
              <a:buFont typeface="Arial" panose="020B0604020202020204" pitchFamily="34"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9pPr>
          </a:lstStyle>
          <a:p>
            <a:pPr>
              <a:spcBef>
                <a:spcPct val="0"/>
              </a:spcBef>
              <a:buFontTx/>
              <a:buNone/>
            </a:pPr>
            <a:fld id="{829A0C51-09F2-456D-9B89-6F4BE31139CB}" type="slidenum">
              <a:rPr lang="en-GB" sz="1200" smtClean="0">
                <a:solidFill>
                  <a:srgbClr val="898989"/>
                </a:solidFill>
              </a:rPr>
              <a:pPr>
                <a:spcBef>
                  <a:spcPct val="0"/>
                </a:spcBef>
                <a:buFontTx/>
                <a:buNone/>
              </a:pPr>
              <a:t>25</a:t>
            </a:fld>
            <a:endParaRPr lang="en-GB" sz="1200">
              <a:solidFill>
                <a:srgbClr val="898989"/>
              </a:solidFill>
            </a:endParaRPr>
          </a:p>
        </p:txBody>
      </p:sp>
      <p:sp>
        <p:nvSpPr>
          <p:cNvPr id="27654" name="TextBox 1">
            <a:extLst>
              <a:ext uri="{FF2B5EF4-FFF2-40B4-BE49-F238E27FC236}">
                <a16:creationId xmlns:a16="http://schemas.microsoft.com/office/drawing/2014/main" id="{9EABC52F-2491-0444-743A-9E4FA4F27D66}"/>
              </a:ext>
            </a:extLst>
          </p:cNvPr>
          <p:cNvSpPr txBox="1">
            <a:spLocks noChangeArrowheads="1"/>
          </p:cNvSpPr>
          <p:nvPr/>
        </p:nvSpPr>
        <p:spPr>
          <a:xfrm>
            <a:off x="6011863" y="5373688"/>
            <a:ext cx="194468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spAutoFit/>
          </a:bodyPr>
          <a:lstStyle>
            <a:lvl1pPr>
              <a:spcBef>
                <a:spcPct val="20000"/>
              </a:spcBef>
              <a:buFont typeface="Arial" panose="020B0604020202020204" pitchFamily="34" charset="0"/>
              <a:buChar char="•"/>
              <a:defRPr sz="3200">
                <a:solidFill>
                  <a:schemeClr val="tx1"/>
                </a:solidFill>
                <a:latin typeface="Myriad Pro" charset="0"/>
              </a:defRPr>
            </a:lvl1pPr>
            <a:lvl2pPr marL="742950" indent="-285750">
              <a:spcBef>
                <a:spcPct val="20000"/>
              </a:spcBef>
              <a:buFont typeface="Arial" panose="020B0604020202020204" pitchFamily="34" charset="0"/>
              <a:buChar char="–"/>
              <a:defRPr sz="2800">
                <a:solidFill>
                  <a:schemeClr val="tx1"/>
                </a:solidFill>
                <a:latin typeface="Myriad Pro" charset="0"/>
              </a:defRPr>
            </a:lvl2pPr>
            <a:lvl3pPr marL="1143000" indent="-228600">
              <a:spcBef>
                <a:spcPct val="20000"/>
              </a:spcBef>
              <a:buFont typeface="Arial" panose="020B0604020202020204" pitchFamily="34" charset="0"/>
              <a:buChar char="•"/>
              <a:defRPr sz="2400">
                <a:solidFill>
                  <a:schemeClr val="tx1"/>
                </a:solidFill>
                <a:latin typeface="Myriad Pro" charset="0"/>
              </a:defRPr>
            </a:lvl3pPr>
            <a:lvl4pPr marL="1600200" indent="-228600">
              <a:spcBef>
                <a:spcPct val="20000"/>
              </a:spcBef>
              <a:buFont typeface="Arial" panose="020B0604020202020204" pitchFamily="34" charset="0"/>
              <a:buChar char="–"/>
              <a:defRPr sz="2000">
                <a:solidFill>
                  <a:schemeClr val="tx1"/>
                </a:solidFill>
                <a:latin typeface="Myriad Pro" charset="0"/>
              </a:defRPr>
            </a:lvl4pPr>
            <a:lvl5pPr marL="2057400" indent="-228600">
              <a:spcBef>
                <a:spcPct val="20000"/>
              </a:spcBef>
              <a:buFont typeface="Arial" panose="020B0604020202020204" pitchFamily="34"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9pPr>
          </a:lstStyle>
          <a:p>
            <a:pPr>
              <a:spcBef>
                <a:spcPct val="0"/>
              </a:spcBef>
              <a:buFontTx/>
              <a:buNone/>
            </a:pPr>
            <a:r>
              <a:rPr lang="en-GB" sz="1800">
                <a:latin typeface="Arial" panose="020B0604020202020204" pitchFamily="34" charset="0"/>
              </a:rPr>
              <a:t>(WHO, 2009)</a:t>
            </a:r>
          </a:p>
        </p:txBody>
      </p:sp>
      <p:sp>
        <p:nvSpPr>
          <p:cNvPr id="2" name="TextBox 1">
            <a:extLst>
              <a:ext uri="{FF2B5EF4-FFF2-40B4-BE49-F238E27FC236}">
                <a16:creationId xmlns:a16="http://schemas.microsoft.com/office/drawing/2014/main" id="{160DE866-C85D-3AEF-D5AD-2FC69A6F8A33}"/>
              </a:ext>
            </a:extLst>
          </p:cNvPr>
          <p:cNvSpPr txBox="1"/>
          <p:nvPr/>
        </p:nvSpPr>
        <p:spPr>
          <a:xfrm>
            <a:off x="527539" y="1524000"/>
            <a:ext cx="8358553" cy="40318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latin typeface="Myriad Pro"/>
                <a:cs typeface="Arial"/>
              </a:rPr>
              <a:t>What is Partnership Working?</a:t>
            </a:r>
            <a:endParaRPr lang="en-US"/>
          </a:p>
          <a:p>
            <a:pPr marL="342900" indent="-342900">
              <a:buFont typeface="Arial"/>
              <a:buChar char="•"/>
            </a:pPr>
            <a:r>
              <a:rPr lang="en-US" sz="2000" dirty="0">
                <a:latin typeface="Myriad Pro"/>
                <a:cs typeface="Arial"/>
              </a:rPr>
              <a:t>It is the coordination of activities and resources across different sectors and agencies in such a way that individual needs are met.</a:t>
            </a:r>
          </a:p>
          <a:p>
            <a:pPr marL="342900" indent="-342900">
              <a:buFont typeface="Arial"/>
              <a:buChar char="•"/>
            </a:pPr>
            <a:endParaRPr lang="en-US" sz="2000" dirty="0">
              <a:latin typeface="Myriad Pro"/>
            </a:endParaRPr>
          </a:p>
          <a:p>
            <a:r>
              <a:rPr lang="en-US" sz="2000" b="1" dirty="0">
                <a:latin typeface="Myriad Pro"/>
                <a:cs typeface="Arial"/>
              </a:rPr>
              <a:t>Why is Partnership Working Important?</a:t>
            </a:r>
          </a:p>
          <a:p>
            <a:pPr marL="342900" indent="-342900">
              <a:buFont typeface="Arial"/>
              <a:buChar char="•"/>
            </a:pPr>
            <a:r>
              <a:rPr lang="en-US" sz="2000" dirty="0">
                <a:latin typeface="Myriad Pro"/>
                <a:cs typeface="Arial"/>
              </a:rPr>
              <a:t>It ensures integrated care for vulnerable individuals, promotes trust and transparency, and sharing of best practices.</a:t>
            </a:r>
          </a:p>
          <a:p>
            <a:pPr marL="342900" indent="-342900">
              <a:buFont typeface="Arial"/>
              <a:buChar char="•"/>
            </a:pPr>
            <a:endParaRPr lang="en-US" sz="2000" dirty="0">
              <a:latin typeface="Myriad Pro"/>
            </a:endParaRPr>
          </a:p>
          <a:p>
            <a:r>
              <a:rPr lang="en-US" sz="2000" b="1" dirty="0">
                <a:latin typeface="Myriad Pro"/>
                <a:cs typeface="Arial"/>
              </a:rPr>
              <a:t>Examples of Partnership Working</a:t>
            </a:r>
          </a:p>
          <a:p>
            <a:pPr marL="342900" indent="-342900">
              <a:buFont typeface="Arial"/>
              <a:buChar char="•"/>
            </a:pPr>
            <a:r>
              <a:rPr lang="en-US" sz="2000" dirty="0">
                <a:latin typeface="Myriad Pro"/>
                <a:cs typeface="Arial"/>
              </a:rPr>
              <a:t>Collaboration between NHS and Social Services for vulnerable adults or joint working between GPs and pharmacists.</a:t>
            </a:r>
          </a:p>
          <a:p>
            <a:endParaRPr lang="en-US"/>
          </a:p>
          <a:p>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D15F32E7-7864-EC7B-8068-ABFCB8CDD1BF}"/>
              </a:ext>
            </a:extLst>
          </p:cNvPr>
          <p:cNvSpPr>
            <a:spLocks noGrp="1"/>
          </p:cNvSpPr>
          <p:nvPr>
            <p:ph type="title"/>
          </p:nvPr>
        </p:nvSpPr>
        <p:spPr>
          <a:xfrm>
            <a:off x="457200" y="2208946"/>
            <a:ext cx="8229600" cy="1143000"/>
          </a:xfrm>
        </p:spPr>
        <p:txBody>
          <a:bodyPr numCol="1"/>
          <a:lstStyle/>
          <a:p>
            <a:r>
              <a:rPr lang="en-US" b="1" dirty="0"/>
              <a:t>Case Study</a:t>
            </a:r>
          </a:p>
        </p:txBody>
      </p:sp>
      <p:sp>
        <p:nvSpPr>
          <p:cNvPr id="28675" name="Date Placeholder 3">
            <a:extLst>
              <a:ext uri="{FF2B5EF4-FFF2-40B4-BE49-F238E27FC236}">
                <a16:creationId xmlns:a16="http://schemas.microsoft.com/office/drawing/2014/main" id="{33F4E5CC-5C6D-166C-5BA5-166D3E74ED85}"/>
              </a:ext>
            </a:extLst>
          </p:cNvPr>
          <p:cNvSpPr>
            <a:spLocks noGrp="1" noChangeArrowheads="1"/>
          </p:cNvSpPr>
          <p:nvPr>
            <p:ph type="dt" sz="quarter" idx="10"/>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lvl1pPr>
              <a:spcBef>
                <a:spcPct val="20000"/>
              </a:spcBef>
              <a:buFont typeface="Arial" panose="020B0604020202020204" pitchFamily="34" charset="0"/>
              <a:buChar char="•"/>
              <a:defRPr sz="3200">
                <a:solidFill>
                  <a:schemeClr val="tx1"/>
                </a:solidFill>
                <a:latin typeface="Myriad Pro" charset="0"/>
              </a:defRPr>
            </a:lvl1pPr>
            <a:lvl2pPr marL="742950" indent="-285750">
              <a:spcBef>
                <a:spcPct val="20000"/>
              </a:spcBef>
              <a:buFont typeface="Arial" panose="020B0604020202020204" pitchFamily="34" charset="0"/>
              <a:buChar char="–"/>
              <a:defRPr sz="2800">
                <a:solidFill>
                  <a:schemeClr val="tx1"/>
                </a:solidFill>
                <a:latin typeface="Myriad Pro" charset="0"/>
              </a:defRPr>
            </a:lvl2pPr>
            <a:lvl3pPr marL="1143000" indent="-228600">
              <a:spcBef>
                <a:spcPct val="20000"/>
              </a:spcBef>
              <a:buFont typeface="Arial" panose="020B0604020202020204" pitchFamily="34" charset="0"/>
              <a:buChar char="•"/>
              <a:defRPr sz="2400">
                <a:solidFill>
                  <a:schemeClr val="tx1"/>
                </a:solidFill>
                <a:latin typeface="Myriad Pro" charset="0"/>
              </a:defRPr>
            </a:lvl3pPr>
            <a:lvl4pPr marL="1600200" indent="-228600">
              <a:spcBef>
                <a:spcPct val="20000"/>
              </a:spcBef>
              <a:buFont typeface="Arial" panose="020B0604020202020204" pitchFamily="34" charset="0"/>
              <a:buChar char="–"/>
              <a:defRPr sz="2000">
                <a:solidFill>
                  <a:schemeClr val="tx1"/>
                </a:solidFill>
                <a:latin typeface="Myriad Pro" charset="0"/>
              </a:defRPr>
            </a:lvl4pPr>
            <a:lvl5pPr marL="2057400" indent="-228600">
              <a:spcBef>
                <a:spcPct val="20000"/>
              </a:spcBef>
              <a:buFont typeface="Arial" panose="020B0604020202020204" pitchFamily="34"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9pPr>
          </a:lstStyle>
          <a:p>
            <a:pPr>
              <a:spcBef>
                <a:spcPct val="0"/>
              </a:spcBef>
              <a:buFontTx/>
              <a:buNone/>
            </a:pPr>
            <a:fld id="{CB8C45E4-E1CC-4302-B220-C6D62E88F41F}" type="datetime1">
              <a:rPr lang="en-GB" sz="1000" smtClean="0">
                <a:solidFill>
                  <a:srgbClr val="898989"/>
                </a:solidFill>
              </a:rPr>
              <a:pPr>
                <a:spcBef>
                  <a:spcPct val="0"/>
                </a:spcBef>
                <a:buFontTx/>
                <a:buNone/>
              </a:pPr>
              <a:t>05/05/2026</a:t>
            </a:fld>
            <a:endParaRPr lang="en-GB" sz="1000">
              <a:solidFill>
                <a:srgbClr val="898989"/>
              </a:solidFill>
            </a:endParaRPr>
          </a:p>
        </p:txBody>
      </p:sp>
      <p:sp>
        <p:nvSpPr>
          <p:cNvPr id="28676" name="Slide Number Placeholder 4">
            <a:extLst>
              <a:ext uri="{FF2B5EF4-FFF2-40B4-BE49-F238E27FC236}">
                <a16:creationId xmlns:a16="http://schemas.microsoft.com/office/drawing/2014/main" id="{817FA718-F644-0DA5-CB58-849A0B0A743B}"/>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lvl1pPr>
              <a:spcBef>
                <a:spcPct val="20000"/>
              </a:spcBef>
              <a:buFont typeface="Arial" panose="020B0604020202020204" pitchFamily="34" charset="0"/>
              <a:buChar char="•"/>
              <a:defRPr sz="3200">
                <a:solidFill>
                  <a:schemeClr val="tx1"/>
                </a:solidFill>
                <a:latin typeface="Myriad Pro" charset="0"/>
              </a:defRPr>
            </a:lvl1pPr>
            <a:lvl2pPr marL="742950" indent="-285750">
              <a:spcBef>
                <a:spcPct val="20000"/>
              </a:spcBef>
              <a:buFont typeface="Arial" panose="020B0604020202020204" pitchFamily="34" charset="0"/>
              <a:buChar char="–"/>
              <a:defRPr sz="2800">
                <a:solidFill>
                  <a:schemeClr val="tx1"/>
                </a:solidFill>
                <a:latin typeface="Myriad Pro" charset="0"/>
              </a:defRPr>
            </a:lvl2pPr>
            <a:lvl3pPr marL="1143000" indent="-228600">
              <a:spcBef>
                <a:spcPct val="20000"/>
              </a:spcBef>
              <a:buFont typeface="Arial" panose="020B0604020202020204" pitchFamily="34" charset="0"/>
              <a:buChar char="•"/>
              <a:defRPr sz="2400">
                <a:solidFill>
                  <a:schemeClr val="tx1"/>
                </a:solidFill>
                <a:latin typeface="Myriad Pro" charset="0"/>
              </a:defRPr>
            </a:lvl3pPr>
            <a:lvl4pPr marL="1600200" indent="-228600">
              <a:spcBef>
                <a:spcPct val="20000"/>
              </a:spcBef>
              <a:buFont typeface="Arial" panose="020B0604020202020204" pitchFamily="34" charset="0"/>
              <a:buChar char="–"/>
              <a:defRPr sz="2000">
                <a:solidFill>
                  <a:schemeClr val="tx1"/>
                </a:solidFill>
                <a:latin typeface="Myriad Pro" charset="0"/>
              </a:defRPr>
            </a:lvl4pPr>
            <a:lvl5pPr marL="2057400" indent="-228600">
              <a:spcBef>
                <a:spcPct val="20000"/>
              </a:spcBef>
              <a:buFont typeface="Arial" panose="020B0604020202020204" pitchFamily="34"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9pPr>
          </a:lstStyle>
          <a:p>
            <a:pPr>
              <a:spcBef>
                <a:spcPct val="0"/>
              </a:spcBef>
              <a:buFontTx/>
              <a:buNone/>
            </a:pPr>
            <a:fld id="{11B6876D-70AB-417A-B5AB-58E29F49D5BE}" type="slidenum">
              <a:rPr lang="en-GB" sz="1200" smtClean="0">
                <a:solidFill>
                  <a:srgbClr val="898989"/>
                </a:solidFill>
              </a:rPr>
              <a:pPr>
                <a:spcBef>
                  <a:spcPct val="0"/>
                </a:spcBef>
                <a:buFontTx/>
                <a:buNone/>
              </a:pPr>
              <a:t>26</a:t>
            </a:fld>
            <a:endParaRPr lang="en-GB" sz="1200">
              <a:solidFill>
                <a:srgbClr val="898989"/>
              </a:solidFill>
            </a:endParaRPr>
          </a:p>
        </p:txBody>
      </p:sp>
      <p:sp>
        <p:nvSpPr>
          <p:cNvPr id="28677" name="Rectangle 8">
            <a:extLst>
              <a:ext uri="{FF2B5EF4-FFF2-40B4-BE49-F238E27FC236}">
                <a16:creationId xmlns:a16="http://schemas.microsoft.com/office/drawing/2014/main" id="{66238FE0-B619-C668-E949-5FFFD7B8F53B}"/>
              </a:ext>
            </a:extLst>
          </p:cNvPr>
          <p:cNvSpPr>
            <a:spLocks noChangeArrowheads="1"/>
          </p:cNvSpPr>
          <p:nvPr/>
        </p:nvSpPr>
        <p:spPr>
          <a:xfrm>
            <a:off x="1411288" y="1965325"/>
            <a:ext cx="12128500" cy="49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nchor="ctr">
            <a:spAutoFit/>
          </a:bodyPr>
          <a:lstStyle>
            <a:lvl1pPr>
              <a:spcBef>
                <a:spcPct val="20000"/>
              </a:spcBef>
              <a:buFont typeface="Arial" panose="020B0604020202020204" pitchFamily="34" charset="0"/>
              <a:buChar char="•"/>
              <a:defRPr sz="3200">
                <a:solidFill>
                  <a:schemeClr val="tx1"/>
                </a:solidFill>
                <a:latin typeface="Myriad Pro" charset="0"/>
              </a:defRPr>
            </a:lvl1pPr>
            <a:lvl2pPr marL="742950" indent="-285750">
              <a:spcBef>
                <a:spcPct val="20000"/>
              </a:spcBef>
              <a:buFont typeface="Arial" panose="020B0604020202020204" pitchFamily="34" charset="0"/>
              <a:buChar char="–"/>
              <a:defRPr sz="2800">
                <a:solidFill>
                  <a:schemeClr val="tx1"/>
                </a:solidFill>
                <a:latin typeface="Myriad Pro" charset="0"/>
              </a:defRPr>
            </a:lvl2pPr>
            <a:lvl3pPr marL="1143000" indent="-228600">
              <a:spcBef>
                <a:spcPct val="20000"/>
              </a:spcBef>
              <a:buFont typeface="Arial" panose="020B0604020202020204" pitchFamily="34" charset="0"/>
              <a:buChar char="•"/>
              <a:defRPr sz="2400">
                <a:solidFill>
                  <a:schemeClr val="tx1"/>
                </a:solidFill>
                <a:latin typeface="Myriad Pro" charset="0"/>
              </a:defRPr>
            </a:lvl3pPr>
            <a:lvl4pPr marL="1600200" indent="-228600">
              <a:spcBef>
                <a:spcPct val="20000"/>
              </a:spcBef>
              <a:buFont typeface="Arial" panose="020B0604020202020204" pitchFamily="34" charset="0"/>
              <a:buChar char="–"/>
              <a:defRPr sz="2000">
                <a:solidFill>
                  <a:schemeClr val="tx1"/>
                </a:solidFill>
                <a:latin typeface="Myriad Pro" charset="0"/>
              </a:defRPr>
            </a:lvl4pPr>
            <a:lvl5pPr marL="2057400" indent="-228600">
              <a:spcBef>
                <a:spcPct val="20000"/>
              </a:spcBef>
              <a:buFont typeface="Arial" panose="020B0604020202020204" pitchFamily="34"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9pPr>
          </a:lstStyle>
          <a:p>
            <a:pPr>
              <a:spcBef>
                <a:spcPct val="0"/>
              </a:spcBef>
              <a:buFontTx/>
              <a:buNone/>
            </a:pPr>
            <a:endParaRPr lang="en-US" sz="1800">
              <a:latin typeface="Arial" panose="020B0604020202020204" pitchFamily="34" charset="0"/>
            </a:endParaRPr>
          </a:p>
        </p:txBody>
      </p:sp>
      <p:sp>
        <p:nvSpPr>
          <p:cNvPr id="4" name="Content Placeholder 3">
            <a:extLst>
              <a:ext uri="{FF2B5EF4-FFF2-40B4-BE49-F238E27FC236}">
                <a16:creationId xmlns:a16="http://schemas.microsoft.com/office/drawing/2014/main" id="{FDCAC376-F5EE-48ED-17E5-7F547DB45100}"/>
              </a:ext>
            </a:extLst>
          </p:cNvPr>
          <p:cNvSpPr>
            <a:spLocks noGrp="1"/>
          </p:cNvSpPr>
          <p:nvPr>
            <p:ph idx="1"/>
          </p:nvPr>
        </p:nvSpPr>
        <p:spPr/>
        <p:txBody>
          <a:bodyPr numCol="1"/>
          <a:lstStyle/>
          <a:p>
            <a:endParaRPr lang="en-US"/>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D15F32E7-7864-EC7B-8068-ABFCB8CDD1BF}"/>
              </a:ext>
            </a:extLst>
          </p:cNvPr>
          <p:cNvSpPr>
            <a:spLocks noGrp="1"/>
          </p:cNvSpPr>
          <p:nvPr>
            <p:ph type="title"/>
          </p:nvPr>
        </p:nvSpPr>
        <p:spPr/>
        <p:txBody>
          <a:bodyPr numCol="1"/>
          <a:lstStyle/>
          <a:p>
            <a:r>
              <a:rPr lang="en-US" b="1" dirty="0"/>
              <a:t>Winterbourne View Care Home</a:t>
            </a:r>
          </a:p>
        </p:txBody>
      </p:sp>
      <p:sp>
        <p:nvSpPr>
          <p:cNvPr id="28675" name="Date Placeholder 3">
            <a:extLst>
              <a:ext uri="{FF2B5EF4-FFF2-40B4-BE49-F238E27FC236}">
                <a16:creationId xmlns:a16="http://schemas.microsoft.com/office/drawing/2014/main" id="{33F4E5CC-5C6D-166C-5BA5-166D3E74ED85}"/>
              </a:ext>
            </a:extLst>
          </p:cNvPr>
          <p:cNvSpPr>
            <a:spLocks noGrp="1" noChangeArrowheads="1"/>
          </p:cNvSpPr>
          <p:nvPr>
            <p:ph type="dt" sz="quarter" idx="10"/>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lvl1pPr>
              <a:spcBef>
                <a:spcPct val="20000"/>
              </a:spcBef>
              <a:buFont typeface="Arial" panose="020B0604020202020204" pitchFamily="34" charset="0"/>
              <a:buChar char="•"/>
              <a:defRPr sz="3200">
                <a:solidFill>
                  <a:schemeClr val="tx1"/>
                </a:solidFill>
                <a:latin typeface="Myriad Pro" charset="0"/>
              </a:defRPr>
            </a:lvl1pPr>
            <a:lvl2pPr marL="742950" indent="-285750">
              <a:spcBef>
                <a:spcPct val="20000"/>
              </a:spcBef>
              <a:buFont typeface="Arial" panose="020B0604020202020204" pitchFamily="34" charset="0"/>
              <a:buChar char="–"/>
              <a:defRPr sz="2800">
                <a:solidFill>
                  <a:schemeClr val="tx1"/>
                </a:solidFill>
                <a:latin typeface="Myriad Pro" charset="0"/>
              </a:defRPr>
            </a:lvl2pPr>
            <a:lvl3pPr marL="1143000" indent="-228600">
              <a:spcBef>
                <a:spcPct val="20000"/>
              </a:spcBef>
              <a:buFont typeface="Arial" panose="020B0604020202020204" pitchFamily="34" charset="0"/>
              <a:buChar char="•"/>
              <a:defRPr sz="2400">
                <a:solidFill>
                  <a:schemeClr val="tx1"/>
                </a:solidFill>
                <a:latin typeface="Myriad Pro" charset="0"/>
              </a:defRPr>
            </a:lvl3pPr>
            <a:lvl4pPr marL="1600200" indent="-228600">
              <a:spcBef>
                <a:spcPct val="20000"/>
              </a:spcBef>
              <a:buFont typeface="Arial" panose="020B0604020202020204" pitchFamily="34" charset="0"/>
              <a:buChar char="–"/>
              <a:defRPr sz="2000">
                <a:solidFill>
                  <a:schemeClr val="tx1"/>
                </a:solidFill>
                <a:latin typeface="Myriad Pro" charset="0"/>
              </a:defRPr>
            </a:lvl4pPr>
            <a:lvl5pPr marL="2057400" indent="-228600">
              <a:spcBef>
                <a:spcPct val="20000"/>
              </a:spcBef>
              <a:buFont typeface="Arial" panose="020B0604020202020204" pitchFamily="34"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9pPr>
          </a:lstStyle>
          <a:p>
            <a:pPr>
              <a:spcBef>
                <a:spcPct val="0"/>
              </a:spcBef>
              <a:buFontTx/>
              <a:buNone/>
            </a:pPr>
            <a:fld id="{CB8C45E4-E1CC-4302-B220-C6D62E88F41F}" type="datetime1">
              <a:rPr lang="en-GB" sz="1000" smtClean="0">
                <a:solidFill>
                  <a:srgbClr val="898989"/>
                </a:solidFill>
              </a:rPr>
              <a:pPr>
                <a:spcBef>
                  <a:spcPct val="0"/>
                </a:spcBef>
                <a:buFontTx/>
                <a:buNone/>
              </a:pPr>
              <a:t>05/05/2026</a:t>
            </a:fld>
            <a:endParaRPr lang="en-GB" sz="1000">
              <a:solidFill>
                <a:srgbClr val="898989"/>
              </a:solidFill>
            </a:endParaRPr>
          </a:p>
        </p:txBody>
      </p:sp>
      <p:sp>
        <p:nvSpPr>
          <p:cNvPr id="28676" name="Slide Number Placeholder 4">
            <a:extLst>
              <a:ext uri="{FF2B5EF4-FFF2-40B4-BE49-F238E27FC236}">
                <a16:creationId xmlns:a16="http://schemas.microsoft.com/office/drawing/2014/main" id="{817FA718-F644-0DA5-CB58-849A0B0A743B}"/>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lvl1pPr>
              <a:spcBef>
                <a:spcPct val="20000"/>
              </a:spcBef>
              <a:buFont typeface="Arial" panose="020B0604020202020204" pitchFamily="34" charset="0"/>
              <a:buChar char="•"/>
              <a:defRPr sz="3200">
                <a:solidFill>
                  <a:schemeClr val="tx1"/>
                </a:solidFill>
                <a:latin typeface="Myriad Pro" charset="0"/>
              </a:defRPr>
            </a:lvl1pPr>
            <a:lvl2pPr marL="742950" indent="-285750">
              <a:spcBef>
                <a:spcPct val="20000"/>
              </a:spcBef>
              <a:buFont typeface="Arial" panose="020B0604020202020204" pitchFamily="34" charset="0"/>
              <a:buChar char="–"/>
              <a:defRPr sz="2800">
                <a:solidFill>
                  <a:schemeClr val="tx1"/>
                </a:solidFill>
                <a:latin typeface="Myriad Pro" charset="0"/>
              </a:defRPr>
            </a:lvl2pPr>
            <a:lvl3pPr marL="1143000" indent="-228600">
              <a:spcBef>
                <a:spcPct val="20000"/>
              </a:spcBef>
              <a:buFont typeface="Arial" panose="020B0604020202020204" pitchFamily="34" charset="0"/>
              <a:buChar char="•"/>
              <a:defRPr sz="2400">
                <a:solidFill>
                  <a:schemeClr val="tx1"/>
                </a:solidFill>
                <a:latin typeface="Myriad Pro" charset="0"/>
              </a:defRPr>
            </a:lvl3pPr>
            <a:lvl4pPr marL="1600200" indent="-228600">
              <a:spcBef>
                <a:spcPct val="20000"/>
              </a:spcBef>
              <a:buFont typeface="Arial" panose="020B0604020202020204" pitchFamily="34" charset="0"/>
              <a:buChar char="–"/>
              <a:defRPr sz="2000">
                <a:solidFill>
                  <a:schemeClr val="tx1"/>
                </a:solidFill>
                <a:latin typeface="Myriad Pro" charset="0"/>
              </a:defRPr>
            </a:lvl4pPr>
            <a:lvl5pPr marL="2057400" indent="-228600">
              <a:spcBef>
                <a:spcPct val="20000"/>
              </a:spcBef>
              <a:buFont typeface="Arial" panose="020B0604020202020204" pitchFamily="34"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9pPr>
          </a:lstStyle>
          <a:p>
            <a:pPr>
              <a:spcBef>
                <a:spcPct val="0"/>
              </a:spcBef>
              <a:buFontTx/>
              <a:buNone/>
            </a:pPr>
            <a:fld id="{11B6876D-70AB-417A-B5AB-58E29F49D5BE}" type="slidenum">
              <a:rPr lang="en-GB" sz="1200" smtClean="0">
                <a:solidFill>
                  <a:srgbClr val="898989"/>
                </a:solidFill>
              </a:rPr>
              <a:pPr>
                <a:spcBef>
                  <a:spcPct val="0"/>
                </a:spcBef>
                <a:buFontTx/>
                <a:buNone/>
              </a:pPr>
              <a:t>27</a:t>
            </a:fld>
            <a:endParaRPr lang="en-GB" sz="1200">
              <a:solidFill>
                <a:srgbClr val="898989"/>
              </a:solidFill>
            </a:endParaRPr>
          </a:p>
        </p:txBody>
      </p:sp>
      <p:sp>
        <p:nvSpPr>
          <p:cNvPr id="28677" name="Rectangle 8">
            <a:extLst>
              <a:ext uri="{FF2B5EF4-FFF2-40B4-BE49-F238E27FC236}">
                <a16:creationId xmlns:a16="http://schemas.microsoft.com/office/drawing/2014/main" id="{66238FE0-B619-C668-E949-5FFFD7B8F53B}"/>
              </a:ext>
            </a:extLst>
          </p:cNvPr>
          <p:cNvSpPr>
            <a:spLocks noChangeArrowheads="1"/>
          </p:cNvSpPr>
          <p:nvPr/>
        </p:nvSpPr>
        <p:spPr>
          <a:xfrm>
            <a:off x="1411288" y="1965325"/>
            <a:ext cx="12128500" cy="49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nchor="ctr">
            <a:spAutoFit/>
          </a:bodyPr>
          <a:lstStyle>
            <a:lvl1pPr>
              <a:spcBef>
                <a:spcPct val="20000"/>
              </a:spcBef>
              <a:buFont typeface="Arial" panose="020B0604020202020204" pitchFamily="34" charset="0"/>
              <a:buChar char="•"/>
              <a:defRPr sz="3200">
                <a:solidFill>
                  <a:schemeClr val="tx1"/>
                </a:solidFill>
                <a:latin typeface="Myriad Pro" charset="0"/>
              </a:defRPr>
            </a:lvl1pPr>
            <a:lvl2pPr marL="742950" indent="-285750">
              <a:spcBef>
                <a:spcPct val="20000"/>
              </a:spcBef>
              <a:buFont typeface="Arial" panose="020B0604020202020204" pitchFamily="34" charset="0"/>
              <a:buChar char="–"/>
              <a:defRPr sz="2800">
                <a:solidFill>
                  <a:schemeClr val="tx1"/>
                </a:solidFill>
                <a:latin typeface="Myriad Pro" charset="0"/>
              </a:defRPr>
            </a:lvl2pPr>
            <a:lvl3pPr marL="1143000" indent="-228600">
              <a:spcBef>
                <a:spcPct val="20000"/>
              </a:spcBef>
              <a:buFont typeface="Arial" panose="020B0604020202020204" pitchFamily="34" charset="0"/>
              <a:buChar char="•"/>
              <a:defRPr sz="2400">
                <a:solidFill>
                  <a:schemeClr val="tx1"/>
                </a:solidFill>
                <a:latin typeface="Myriad Pro" charset="0"/>
              </a:defRPr>
            </a:lvl3pPr>
            <a:lvl4pPr marL="1600200" indent="-228600">
              <a:spcBef>
                <a:spcPct val="20000"/>
              </a:spcBef>
              <a:buFont typeface="Arial" panose="020B0604020202020204" pitchFamily="34" charset="0"/>
              <a:buChar char="–"/>
              <a:defRPr sz="2000">
                <a:solidFill>
                  <a:schemeClr val="tx1"/>
                </a:solidFill>
                <a:latin typeface="Myriad Pro" charset="0"/>
              </a:defRPr>
            </a:lvl4pPr>
            <a:lvl5pPr marL="2057400" indent="-228600">
              <a:spcBef>
                <a:spcPct val="20000"/>
              </a:spcBef>
              <a:buFont typeface="Arial" panose="020B0604020202020204" pitchFamily="34"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9pPr>
          </a:lstStyle>
          <a:p>
            <a:pPr>
              <a:spcBef>
                <a:spcPct val="0"/>
              </a:spcBef>
              <a:buFontTx/>
              <a:buNone/>
            </a:pPr>
            <a:endParaRPr lang="en-US" sz="1800">
              <a:latin typeface="Arial" panose="020B0604020202020204" pitchFamily="34" charset="0"/>
            </a:endParaRPr>
          </a:p>
        </p:txBody>
      </p:sp>
      <p:pic>
        <p:nvPicPr>
          <p:cNvPr id="1026" name="Picture 2" descr="Image result for winterbourne view case study">
            <a:extLst>
              <a:ext uri="{FF2B5EF4-FFF2-40B4-BE49-F238E27FC236}">
                <a16:creationId xmlns:a16="http://schemas.microsoft.com/office/drawing/2014/main" id="{4DFBAC39-DD1A-C716-8628-F0B338F580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51475" y="1714500"/>
            <a:ext cx="2228850" cy="17145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winterbourne view case study">
            <a:extLst>
              <a:ext uri="{FF2B5EF4-FFF2-40B4-BE49-F238E27FC236}">
                <a16:creationId xmlns:a16="http://schemas.microsoft.com/office/drawing/2014/main" id="{163F5BE9-B809-9F20-D89A-D362C4B6D34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11288" y="1737171"/>
            <a:ext cx="2638425" cy="171450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result for winterbourne view case study">
            <a:extLst>
              <a:ext uri="{FF2B5EF4-FFF2-40B4-BE49-F238E27FC236}">
                <a16:creationId xmlns:a16="http://schemas.microsoft.com/office/drawing/2014/main" id="{90D78943-66CD-1E2B-AFA9-738A9C63F03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214687" y="3821408"/>
            <a:ext cx="2714625" cy="1657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223979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Date Placeholder 3">
            <a:extLst>
              <a:ext uri="{FF2B5EF4-FFF2-40B4-BE49-F238E27FC236}">
                <a16:creationId xmlns:a16="http://schemas.microsoft.com/office/drawing/2014/main" id="{33F4E5CC-5C6D-166C-5BA5-166D3E74ED85}"/>
              </a:ext>
            </a:extLst>
          </p:cNvPr>
          <p:cNvSpPr>
            <a:spLocks noGrp="1" noChangeArrowheads="1"/>
          </p:cNvSpPr>
          <p:nvPr>
            <p:ph type="dt" sz="quarter" idx="10"/>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lvl1pPr>
              <a:spcBef>
                <a:spcPct val="20000"/>
              </a:spcBef>
              <a:buFont typeface="Arial" panose="020B0604020202020204" pitchFamily="34" charset="0"/>
              <a:buChar char="•"/>
              <a:defRPr sz="3200">
                <a:solidFill>
                  <a:schemeClr val="tx1"/>
                </a:solidFill>
                <a:latin typeface="Myriad Pro" charset="0"/>
              </a:defRPr>
            </a:lvl1pPr>
            <a:lvl2pPr marL="742950" indent="-285750">
              <a:spcBef>
                <a:spcPct val="20000"/>
              </a:spcBef>
              <a:buFont typeface="Arial" panose="020B0604020202020204" pitchFamily="34" charset="0"/>
              <a:buChar char="–"/>
              <a:defRPr sz="2800">
                <a:solidFill>
                  <a:schemeClr val="tx1"/>
                </a:solidFill>
                <a:latin typeface="Myriad Pro" charset="0"/>
              </a:defRPr>
            </a:lvl2pPr>
            <a:lvl3pPr marL="1143000" indent="-228600">
              <a:spcBef>
                <a:spcPct val="20000"/>
              </a:spcBef>
              <a:buFont typeface="Arial" panose="020B0604020202020204" pitchFamily="34" charset="0"/>
              <a:buChar char="•"/>
              <a:defRPr sz="2400">
                <a:solidFill>
                  <a:schemeClr val="tx1"/>
                </a:solidFill>
                <a:latin typeface="Myriad Pro" charset="0"/>
              </a:defRPr>
            </a:lvl3pPr>
            <a:lvl4pPr marL="1600200" indent="-228600">
              <a:spcBef>
                <a:spcPct val="20000"/>
              </a:spcBef>
              <a:buFont typeface="Arial" panose="020B0604020202020204" pitchFamily="34" charset="0"/>
              <a:buChar char="–"/>
              <a:defRPr sz="2000">
                <a:solidFill>
                  <a:schemeClr val="tx1"/>
                </a:solidFill>
                <a:latin typeface="Myriad Pro" charset="0"/>
              </a:defRPr>
            </a:lvl4pPr>
            <a:lvl5pPr marL="2057400" indent="-228600">
              <a:spcBef>
                <a:spcPct val="20000"/>
              </a:spcBef>
              <a:buFont typeface="Arial" panose="020B0604020202020204" pitchFamily="34"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9pPr>
          </a:lstStyle>
          <a:p>
            <a:pPr>
              <a:spcBef>
                <a:spcPct val="0"/>
              </a:spcBef>
              <a:buFontTx/>
              <a:buNone/>
            </a:pPr>
            <a:fld id="{CB8C45E4-E1CC-4302-B220-C6D62E88F41F}" type="datetime1">
              <a:rPr lang="en-GB" sz="1000" smtClean="0">
                <a:solidFill>
                  <a:srgbClr val="898989"/>
                </a:solidFill>
              </a:rPr>
              <a:pPr>
                <a:spcBef>
                  <a:spcPct val="0"/>
                </a:spcBef>
                <a:buFontTx/>
                <a:buNone/>
              </a:pPr>
              <a:t>05/05/2026</a:t>
            </a:fld>
            <a:endParaRPr lang="en-GB" sz="1000">
              <a:solidFill>
                <a:srgbClr val="898989"/>
              </a:solidFill>
            </a:endParaRPr>
          </a:p>
        </p:txBody>
      </p:sp>
      <p:sp>
        <p:nvSpPr>
          <p:cNvPr id="28676" name="Slide Number Placeholder 4">
            <a:extLst>
              <a:ext uri="{FF2B5EF4-FFF2-40B4-BE49-F238E27FC236}">
                <a16:creationId xmlns:a16="http://schemas.microsoft.com/office/drawing/2014/main" id="{817FA718-F644-0DA5-CB58-849A0B0A743B}"/>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lvl1pPr>
              <a:spcBef>
                <a:spcPct val="20000"/>
              </a:spcBef>
              <a:buFont typeface="Arial" panose="020B0604020202020204" pitchFamily="34" charset="0"/>
              <a:buChar char="•"/>
              <a:defRPr sz="3200">
                <a:solidFill>
                  <a:schemeClr val="tx1"/>
                </a:solidFill>
                <a:latin typeface="Myriad Pro" charset="0"/>
              </a:defRPr>
            </a:lvl1pPr>
            <a:lvl2pPr marL="742950" indent="-285750">
              <a:spcBef>
                <a:spcPct val="20000"/>
              </a:spcBef>
              <a:buFont typeface="Arial" panose="020B0604020202020204" pitchFamily="34" charset="0"/>
              <a:buChar char="–"/>
              <a:defRPr sz="2800">
                <a:solidFill>
                  <a:schemeClr val="tx1"/>
                </a:solidFill>
                <a:latin typeface="Myriad Pro" charset="0"/>
              </a:defRPr>
            </a:lvl2pPr>
            <a:lvl3pPr marL="1143000" indent="-228600">
              <a:spcBef>
                <a:spcPct val="20000"/>
              </a:spcBef>
              <a:buFont typeface="Arial" panose="020B0604020202020204" pitchFamily="34" charset="0"/>
              <a:buChar char="•"/>
              <a:defRPr sz="2400">
                <a:solidFill>
                  <a:schemeClr val="tx1"/>
                </a:solidFill>
                <a:latin typeface="Myriad Pro" charset="0"/>
              </a:defRPr>
            </a:lvl3pPr>
            <a:lvl4pPr marL="1600200" indent="-228600">
              <a:spcBef>
                <a:spcPct val="20000"/>
              </a:spcBef>
              <a:buFont typeface="Arial" panose="020B0604020202020204" pitchFamily="34" charset="0"/>
              <a:buChar char="–"/>
              <a:defRPr sz="2000">
                <a:solidFill>
                  <a:schemeClr val="tx1"/>
                </a:solidFill>
                <a:latin typeface="Myriad Pro" charset="0"/>
              </a:defRPr>
            </a:lvl4pPr>
            <a:lvl5pPr marL="2057400" indent="-228600">
              <a:spcBef>
                <a:spcPct val="20000"/>
              </a:spcBef>
              <a:buFont typeface="Arial" panose="020B0604020202020204" pitchFamily="34"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9pPr>
          </a:lstStyle>
          <a:p>
            <a:pPr>
              <a:spcBef>
                <a:spcPct val="0"/>
              </a:spcBef>
              <a:buFontTx/>
              <a:buNone/>
            </a:pPr>
            <a:fld id="{11B6876D-70AB-417A-B5AB-58E29F49D5BE}" type="slidenum">
              <a:rPr lang="en-GB" sz="1200" smtClean="0">
                <a:solidFill>
                  <a:srgbClr val="898989"/>
                </a:solidFill>
              </a:rPr>
              <a:pPr>
                <a:spcBef>
                  <a:spcPct val="0"/>
                </a:spcBef>
                <a:buFontTx/>
                <a:buNone/>
              </a:pPr>
              <a:t>28</a:t>
            </a:fld>
            <a:endParaRPr lang="en-GB" sz="1200">
              <a:solidFill>
                <a:srgbClr val="898989"/>
              </a:solidFill>
            </a:endParaRPr>
          </a:p>
        </p:txBody>
      </p:sp>
      <p:sp>
        <p:nvSpPr>
          <p:cNvPr id="28677" name="Rectangle 8">
            <a:extLst>
              <a:ext uri="{FF2B5EF4-FFF2-40B4-BE49-F238E27FC236}">
                <a16:creationId xmlns:a16="http://schemas.microsoft.com/office/drawing/2014/main" id="{66238FE0-B619-C668-E949-5FFFD7B8F53B}"/>
              </a:ext>
            </a:extLst>
          </p:cNvPr>
          <p:cNvSpPr>
            <a:spLocks noChangeArrowheads="1"/>
          </p:cNvSpPr>
          <p:nvPr/>
        </p:nvSpPr>
        <p:spPr>
          <a:xfrm>
            <a:off x="1411288" y="1965325"/>
            <a:ext cx="12128500" cy="49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nchor="ctr">
            <a:spAutoFit/>
          </a:bodyPr>
          <a:lstStyle>
            <a:lvl1pPr>
              <a:spcBef>
                <a:spcPct val="20000"/>
              </a:spcBef>
              <a:buFont typeface="Arial" panose="020B0604020202020204" pitchFamily="34" charset="0"/>
              <a:buChar char="•"/>
              <a:defRPr sz="3200">
                <a:solidFill>
                  <a:schemeClr val="tx1"/>
                </a:solidFill>
                <a:latin typeface="Myriad Pro" charset="0"/>
              </a:defRPr>
            </a:lvl1pPr>
            <a:lvl2pPr marL="742950" indent="-285750">
              <a:spcBef>
                <a:spcPct val="20000"/>
              </a:spcBef>
              <a:buFont typeface="Arial" panose="020B0604020202020204" pitchFamily="34" charset="0"/>
              <a:buChar char="–"/>
              <a:defRPr sz="2800">
                <a:solidFill>
                  <a:schemeClr val="tx1"/>
                </a:solidFill>
                <a:latin typeface="Myriad Pro" charset="0"/>
              </a:defRPr>
            </a:lvl2pPr>
            <a:lvl3pPr marL="1143000" indent="-228600">
              <a:spcBef>
                <a:spcPct val="20000"/>
              </a:spcBef>
              <a:buFont typeface="Arial" panose="020B0604020202020204" pitchFamily="34" charset="0"/>
              <a:buChar char="•"/>
              <a:defRPr sz="2400">
                <a:solidFill>
                  <a:schemeClr val="tx1"/>
                </a:solidFill>
                <a:latin typeface="Myriad Pro" charset="0"/>
              </a:defRPr>
            </a:lvl3pPr>
            <a:lvl4pPr marL="1600200" indent="-228600">
              <a:spcBef>
                <a:spcPct val="20000"/>
              </a:spcBef>
              <a:buFont typeface="Arial" panose="020B0604020202020204" pitchFamily="34" charset="0"/>
              <a:buChar char="–"/>
              <a:defRPr sz="2000">
                <a:solidFill>
                  <a:schemeClr val="tx1"/>
                </a:solidFill>
                <a:latin typeface="Myriad Pro" charset="0"/>
              </a:defRPr>
            </a:lvl4pPr>
            <a:lvl5pPr marL="2057400" indent="-228600">
              <a:spcBef>
                <a:spcPct val="20000"/>
              </a:spcBef>
              <a:buFont typeface="Arial" panose="020B0604020202020204" pitchFamily="34"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9pPr>
          </a:lstStyle>
          <a:p>
            <a:pPr>
              <a:spcBef>
                <a:spcPct val="0"/>
              </a:spcBef>
              <a:buFontTx/>
              <a:buNone/>
            </a:pPr>
            <a:endParaRPr lang="en-US" sz="1800">
              <a:latin typeface="Arial" panose="020B0604020202020204" pitchFamily="34" charset="0"/>
            </a:endParaRPr>
          </a:p>
        </p:txBody>
      </p:sp>
      <p:sp>
        <p:nvSpPr>
          <p:cNvPr id="7" name="Title 6">
            <a:extLst>
              <a:ext uri="{FF2B5EF4-FFF2-40B4-BE49-F238E27FC236}">
                <a16:creationId xmlns:a16="http://schemas.microsoft.com/office/drawing/2014/main" id="{1D199A7F-6753-DA6B-F73D-3736BE104E63}"/>
              </a:ext>
            </a:extLst>
          </p:cNvPr>
          <p:cNvSpPr>
            <a:spLocks noGrp="1"/>
          </p:cNvSpPr>
          <p:nvPr>
            <p:ph type="title"/>
          </p:nvPr>
        </p:nvSpPr>
        <p:spPr/>
        <p:txBody>
          <a:bodyPr numCol="1"/>
          <a:lstStyle/>
          <a:p>
            <a:r>
              <a:rPr lang="en-US" b="1" dirty="0"/>
              <a:t>What happened?</a:t>
            </a:r>
          </a:p>
        </p:txBody>
      </p:sp>
      <p:sp>
        <p:nvSpPr>
          <p:cNvPr id="3" name="TextBox 2">
            <a:extLst>
              <a:ext uri="{FF2B5EF4-FFF2-40B4-BE49-F238E27FC236}">
                <a16:creationId xmlns:a16="http://schemas.microsoft.com/office/drawing/2014/main" id="{0B8BD9A9-8A8E-40AC-73AD-FBEF9537B88C}"/>
              </a:ext>
            </a:extLst>
          </p:cNvPr>
          <p:cNvSpPr txBox="1"/>
          <p:nvPr/>
        </p:nvSpPr>
        <p:spPr>
          <a:xfrm>
            <a:off x="749176" y="1662807"/>
            <a:ext cx="7724872" cy="2585323"/>
          </a:xfrm>
          <a:prstGeom prst="rect">
            <a:avLst/>
          </a:prstGeom>
          <a:noFill/>
        </p:spPr>
        <p:txBody>
          <a:bodyPr wrap="square">
            <a:spAutoFit/>
          </a:bodyPr>
          <a:lstStyle/>
          <a:p>
            <a:endParaRPr lang="en-GB" dirty="0"/>
          </a:p>
          <a:p>
            <a:r>
              <a:rPr lang="en-GB" dirty="0"/>
              <a:t>The Winterbourne View scandal, which came to light in 2011, involved the systemic abuse of patients with learning disabilities and autism at a private hospital in South Gloucestershire, England. </a:t>
            </a:r>
          </a:p>
          <a:p>
            <a:endParaRPr lang="en-GB" dirty="0"/>
          </a:p>
          <a:p>
            <a:r>
              <a:rPr lang="en-GB" dirty="0"/>
              <a:t>This facility was owned by </a:t>
            </a:r>
            <a:r>
              <a:rPr lang="en-GB" dirty="0" err="1"/>
              <a:t>Castlebeck</a:t>
            </a:r>
            <a:r>
              <a:rPr lang="en-GB" dirty="0"/>
              <a:t> Care Ltd. The abuse was exposed through an undercover investigation by BBC Panorama, where secret filming revealed shocking physical and psychological mistreatment of vulnerable patients by staff members.</a:t>
            </a:r>
          </a:p>
        </p:txBody>
      </p:sp>
      <p:sp>
        <p:nvSpPr>
          <p:cNvPr id="5" name="TextBox 4">
            <a:extLst>
              <a:ext uri="{FF2B5EF4-FFF2-40B4-BE49-F238E27FC236}">
                <a16:creationId xmlns:a16="http://schemas.microsoft.com/office/drawing/2014/main" id="{BE68D2F0-B2DE-714E-AC5C-7314E2127E13}"/>
              </a:ext>
            </a:extLst>
          </p:cNvPr>
          <p:cNvSpPr txBox="1"/>
          <p:nvPr/>
        </p:nvSpPr>
        <p:spPr>
          <a:xfrm>
            <a:off x="1115616" y="4437112"/>
            <a:ext cx="6768548" cy="646331"/>
          </a:xfrm>
          <a:prstGeom prst="rect">
            <a:avLst/>
          </a:prstGeom>
          <a:noFill/>
        </p:spPr>
        <p:txBody>
          <a:bodyPr wrap="square">
            <a:spAutoFit/>
          </a:bodyPr>
          <a:lstStyle/>
          <a:p>
            <a:r>
              <a:rPr lang="en-GB" dirty="0">
                <a:hlinkClick r:id="rId3"/>
              </a:rPr>
              <a:t>Winterbourne View - Ten year anniversary of an abuse scandal (youtube.com)</a:t>
            </a:r>
            <a:endParaRPr lang="en-GB" dirty="0"/>
          </a:p>
        </p:txBody>
      </p:sp>
    </p:spTree>
    <p:extLst>
      <p:ext uri="{BB962C8B-B14F-4D97-AF65-F5344CB8AC3E}">
        <p14:creationId xmlns:p14="http://schemas.microsoft.com/office/powerpoint/2010/main" val="16396529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8D4D1D6D-5141-4373-60E3-A8913EAB12AF}"/>
              </a:ext>
            </a:extLst>
          </p:cNvPr>
          <p:cNvSpPr>
            <a:spLocks noGrp="1"/>
          </p:cNvSpPr>
          <p:nvPr>
            <p:ph type="title"/>
          </p:nvPr>
        </p:nvSpPr>
        <p:spPr>
          <a:xfrm>
            <a:off x="439738" y="136525"/>
            <a:ext cx="8229600" cy="1143000"/>
          </a:xfrm>
        </p:spPr>
        <p:txBody>
          <a:bodyPr numCol="1"/>
          <a:lstStyle/>
          <a:p>
            <a:r>
              <a:rPr lang="en-US" b="1" dirty="0"/>
              <a:t>Groupwork – Winterbourne View timeline</a:t>
            </a:r>
          </a:p>
        </p:txBody>
      </p:sp>
      <p:sp>
        <p:nvSpPr>
          <p:cNvPr id="33796" name="Date Placeholder 3">
            <a:extLst>
              <a:ext uri="{FF2B5EF4-FFF2-40B4-BE49-F238E27FC236}">
                <a16:creationId xmlns:a16="http://schemas.microsoft.com/office/drawing/2014/main" id="{9951A89D-5766-48EF-FA69-806106050A4F}"/>
              </a:ext>
            </a:extLst>
          </p:cNvPr>
          <p:cNvSpPr>
            <a:spLocks noGrp="1" noChangeArrowheads="1"/>
          </p:cNvSpPr>
          <p:nvPr>
            <p:ph type="dt" sz="quarter" idx="10"/>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lvl1pPr>
              <a:spcBef>
                <a:spcPct val="20000"/>
              </a:spcBef>
              <a:buFont typeface="Arial" panose="020B0604020202020204" pitchFamily="34" charset="0"/>
              <a:buChar char="•"/>
              <a:defRPr sz="3200">
                <a:solidFill>
                  <a:schemeClr val="tx1"/>
                </a:solidFill>
                <a:latin typeface="Myriad Pro" charset="0"/>
              </a:defRPr>
            </a:lvl1pPr>
            <a:lvl2pPr marL="742950" indent="-285750">
              <a:spcBef>
                <a:spcPct val="20000"/>
              </a:spcBef>
              <a:buFont typeface="Arial" panose="020B0604020202020204" pitchFamily="34" charset="0"/>
              <a:buChar char="–"/>
              <a:defRPr sz="2800">
                <a:solidFill>
                  <a:schemeClr val="tx1"/>
                </a:solidFill>
                <a:latin typeface="Myriad Pro" charset="0"/>
              </a:defRPr>
            </a:lvl2pPr>
            <a:lvl3pPr marL="1143000" indent="-228600">
              <a:spcBef>
                <a:spcPct val="20000"/>
              </a:spcBef>
              <a:buFont typeface="Arial" panose="020B0604020202020204" pitchFamily="34" charset="0"/>
              <a:buChar char="•"/>
              <a:defRPr sz="2400">
                <a:solidFill>
                  <a:schemeClr val="tx1"/>
                </a:solidFill>
                <a:latin typeface="Myriad Pro" charset="0"/>
              </a:defRPr>
            </a:lvl3pPr>
            <a:lvl4pPr marL="1600200" indent="-228600">
              <a:spcBef>
                <a:spcPct val="20000"/>
              </a:spcBef>
              <a:buFont typeface="Arial" panose="020B0604020202020204" pitchFamily="34" charset="0"/>
              <a:buChar char="–"/>
              <a:defRPr sz="2000">
                <a:solidFill>
                  <a:schemeClr val="tx1"/>
                </a:solidFill>
                <a:latin typeface="Myriad Pro" charset="0"/>
              </a:defRPr>
            </a:lvl4pPr>
            <a:lvl5pPr marL="2057400" indent="-228600">
              <a:spcBef>
                <a:spcPct val="20000"/>
              </a:spcBef>
              <a:buFont typeface="Arial" panose="020B0604020202020204" pitchFamily="34"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9pPr>
          </a:lstStyle>
          <a:p>
            <a:pPr>
              <a:spcBef>
                <a:spcPct val="0"/>
              </a:spcBef>
              <a:buFontTx/>
              <a:buNone/>
            </a:pPr>
            <a:fld id="{907E8C0A-3A97-465D-967E-1287E60FAF5E}" type="datetime1">
              <a:rPr lang="en-GB" sz="1000" smtClean="0">
                <a:solidFill>
                  <a:srgbClr val="898989"/>
                </a:solidFill>
              </a:rPr>
              <a:pPr>
                <a:spcBef>
                  <a:spcPct val="0"/>
                </a:spcBef>
                <a:buFontTx/>
                <a:buNone/>
              </a:pPr>
              <a:t>05/05/2026</a:t>
            </a:fld>
            <a:endParaRPr lang="en-GB" sz="1000">
              <a:solidFill>
                <a:srgbClr val="898989"/>
              </a:solidFill>
            </a:endParaRPr>
          </a:p>
        </p:txBody>
      </p:sp>
      <p:sp>
        <p:nvSpPr>
          <p:cNvPr id="33797" name="Slide Number Placeholder 4">
            <a:extLst>
              <a:ext uri="{FF2B5EF4-FFF2-40B4-BE49-F238E27FC236}">
                <a16:creationId xmlns:a16="http://schemas.microsoft.com/office/drawing/2014/main" id="{C6A86375-9BC1-FF36-CEFE-0EF68FDE006E}"/>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lvl1pPr>
              <a:spcBef>
                <a:spcPct val="20000"/>
              </a:spcBef>
              <a:buFont typeface="Arial" panose="020B0604020202020204" pitchFamily="34" charset="0"/>
              <a:buChar char="•"/>
              <a:defRPr sz="3200">
                <a:solidFill>
                  <a:schemeClr val="tx1"/>
                </a:solidFill>
                <a:latin typeface="Myriad Pro" charset="0"/>
              </a:defRPr>
            </a:lvl1pPr>
            <a:lvl2pPr marL="742950" indent="-285750">
              <a:spcBef>
                <a:spcPct val="20000"/>
              </a:spcBef>
              <a:buFont typeface="Arial" panose="020B0604020202020204" pitchFamily="34" charset="0"/>
              <a:buChar char="–"/>
              <a:defRPr sz="2800">
                <a:solidFill>
                  <a:schemeClr val="tx1"/>
                </a:solidFill>
                <a:latin typeface="Myriad Pro" charset="0"/>
              </a:defRPr>
            </a:lvl2pPr>
            <a:lvl3pPr marL="1143000" indent="-228600">
              <a:spcBef>
                <a:spcPct val="20000"/>
              </a:spcBef>
              <a:buFont typeface="Arial" panose="020B0604020202020204" pitchFamily="34" charset="0"/>
              <a:buChar char="•"/>
              <a:defRPr sz="2400">
                <a:solidFill>
                  <a:schemeClr val="tx1"/>
                </a:solidFill>
                <a:latin typeface="Myriad Pro" charset="0"/>
              </a:defRPr>
            </a:lvl3pPr>
            <a:lvl4pPr marL="1600200" indent="-228600">
              <a:spcBef>
                <a:spcPct val="20000"/>
              </a:spcBef>
              <a:buFont typeface="Arial" panose="020B0604020202020204" pitchFamily="34" charset="0"/>
              <a:buChar char="–"/>
              <a:defRPr sz="2000">
                <a:solidFill>
                  <a:schemeClr val="tx1"/>
                </a:solidFill>
                <a:latin typeface="Myriad Pro" charset="0"/>
              </a:defRPr>
            </a:lvl4pPr>
            <a:lvl5pPr marL="2057400" indent="-228600">
              <a:spcBef>
                <a:spcPct val="20000"/>
              </a:spcBef>
              <a:buFont typeface="Arial" panose="020B0604020202020204" pitchFamily="34"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9pPr>
          </a:lstStyle>
          <a:p>
            <a:pPr>
              <a:spcBef>
                <a:spcPct val="0"/>
              </a:spcBef>
              <a:buFontTx/>
              <a:buNone/>
            </a:pPr>
            <a:fld id="{909CDC66-A10D-4DFF-8D15-1DAFA467AE26}" type="slidenum">
              <a:rPr lang="en-GB" sz="1200" smtClean="0">
                <a:solidFill>
                  <a:srgbClr val="898989"/>
                </a:solidFill>
              </a:rPr>
              <a:pPr>
                <a:spcBef>
                  <a:spcPct val="0"/>
                </a:spcBef>
                <a:buFontTx/>
                <a:buNone/>
              </a:pPr>
              <a:t>29</a:t>
            </a:fld>
            <a:endParaRPr lang="en-GB" sz="1200">
              <a:solidFill>
                <a:srgbClr val="898989"/>
              </a:solidFill>
            </a:endParaRPr>
          </a:p>
        </p:txBody>
      </p:sp>
      <p:sp>
        <p:nvSpPr>
          <p:cNvPr id="8" name="Content Placeholder 7">
            <a:extLst>
              <a:ext uri="{FF2B5EF4-FFF2-40B4-BE49-F238E27FC236}">
                <a16:creationId xmlns:a16="http://schemas.microsoft.com/office/drawing/2014/main" id="{89DB5EBA-9CD4-BDEC-F7BA-47610240894C}"/>
              </a:ext>
            </a:extLst>
          </p:cNvPr>
          <p:cNvSpPr>
            <a:spLocks noGrp="1" noChangeArrowheads="1"/>
          </p:cNvSpPr>
          <p:nvPr>
            <p:ph idx="1"/>
          </p:nvPr>
        </p:nvSpPr>
        <p:spPr bwMode="auto">
          <a:xfrm>
            <a:off x="541809" y="1720840"/>
            <a:ext cx="8025457" cy="3416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AutoNum type="arabicPeriod"/>
              <a:tabLst/>
            </a:pPr>
            <a:r>
              <a:rPr kumimoji="0" lang="en-US" altLang="en-US" sz="1800" b="1" i="0" u="none" strike="noStrike" cap="none" normalizeH="0" baseline="0" dirty="0">
                <a:ln>
                  <a:noFill/>
                </a:ln>
                <a:solidFill>
                  <a:schemeClr val="tx1"/>
                </a:solidFill>
                <a:effectLst/>
                <a:latin typeface="Arial" panose="020B0604020202020204" pitchFamily="34" charset="0"/>
              </a:rPr>
              <a:t>Who might have noticed signs of abuse at Winterbourne View?</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AutoNum type="arabicPeriod" startAt="2"/>
              <a:tabLst/>
            </a:pPr>
            <a:r>
              <a:rPr kumimoji="0" lang="en-US" altLang="en-US" sz="1800" b="1" i="0" u="none" strike="noStrike" cap="none" normalizeH="0" baseline="0" dirty="0">
                <a:ln>
                  <a:noFill/>
                </a:ln>
                <a:solidFill>
                  <a:schemeClr val="tx1"/>
                </a:solidFill>
                <a:effectLst/>
                <a:latin typeface="Arial" panose="020B0604020202020204" pitchFamily="34" charset="0"/>
              </a:rPr>
              <a:t>Where did these individuals work, and what were their roles?</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AutoNum type="arabicPeriod" startAt="3"/>
              <a:tabLst/>
            </a:pPr>
            <a:r>
              <a:rPr kumimoji="0" lang="en-US" altLang="en-US" sz="1800" b="1" i="0" u="none" strike="noStrike" cap="none" normalizeH="0" baseline="0" dirty="0">
                <a:ln>
                  <a:noFill/>
                </a:ln>
                <a:solidFill>
                  <a:schemeClr val="tx1"/>
                </a:solidFill>
                <a:effectLst/>
                <a:latin typeface="Arial" panose="020B0604020202020204" pitchFamily="34" charset="0"/>
              </a:rPr>
              <a:t>What went wrong at Winterbourne View? Can you identify any patterns in the failings?</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AutoNum type="arabicPeriod" startAt="4"/>
              <a:tabLst/>
            </a:pPr>
            <a:r>
              <a:rPr kumimoji="0" lang="en-US" altLang="en-US" sz="1800" b="1" i="0" u="none" strike="noStrike" cap="none" normalizeH="0" baseline="0" dirty="0">
                <a:ln>
                  <a:noFill/>
                </a:ln>
                <a:solidFill>
                  <a:schemeClr val="tx1"/>
                </a:solidFill>
                <a:effectLst/>
                <a:latin typeface="Arial" panose="020B0604020202020204" pitchFamily="34" charset="0"/>
              </a:rPr>
              <a:t>Is there any evidence of partnership working between health, social care, and regulatory bodies?</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AutoNum type="arabicPeriod" startAt="5"/>
              <a:tabLst/>
            </a:pPr>
            <a:r>
              <a:rPr kumimoji="0" lang="en-US" altLang="en-US" sz="1800" b="1" i="0" u="none" strike="noStrike" cap="none" normalizeH="0" baseline="0" dirty="0">
                <a:ln>
                  <a:noFill/>
                </a:ln>
                <a:solidFill>
                  <a:schemeClr val="tx1"/>
                </a:solidFill>
                <a:effectLst/>
                <a:latin typeface="Arial" panose="020B0604020202020204" pitchFamily="34" charset="0"/>
              </a:rPr>
              <a:t>How could better partnership working have helped prevent the abuse?</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AutoNum type="arabicPeriod" startAt="6"/>
              <a:tabLst/>
            </a:pPr>
            <a:r>
              <a:rPr kumimoji="0" lang="en-US" altLang="en-US" sz="1800" b="1" i="0" u="none" strike="noStrike" cap="none" normalizeH="0" baseline="0" dirty="0">
                <a:ln>
                  <a:noFill/>
                </a:ln>
                <a:solidFill>
                  <a:schemeClr val="tx1"/>
                </a:solidFill>
                <a:effectLst/>
                <a:latin typeface="Arial" panose="020B0604020202020204" pitchFamily="34" charset="0"/>
              </a:rPr>
              <a:t>What changes or improvements would you recommend to avoid a similar situation in the future?</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cSld>
  <p:clrMapOvr>
    <a:masterClrMapping/>
  </p:clrMapOvr>
  <p:transition spd="slow"/>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992B9813-C380-F56F-C1C7-334F0F27AFD8}"/>
              </a:ext>
            </a:extLst>
          </p:cNvPr>
          <p:cNvSpPr>
            <a:spLocks noGrp="1"/>
          </p:cNvSpPr>
          <p:nvPr>
            <p:ph type="title"/>
          </p:nvPr>
        </p:nvSpPr>
        <p:spPr/>
        <p:txBody>
          <a:bodyPr numCol="1"/>
          <a:lstStyle/>
          <a:p>
            <a:r>
              <a:rPr lang="en-US" b="1" dirty="0"/>
              <a:t>Activity </a:t>
            </a:r>
          </a:p>
        </p:txBody>
      </p:sp>
      <p:sp>
        <p:nvSpPr>
          <p:cNvPr id="32771" name="Text Placeholder 7">
            <a:extLst>
              <a:ext uri="{FF2B5EF4-FFF2-40B4-BE49-F238E27FC236}">
                <a16:creationId xmlns:a16="http://schemas.microsoft.com/office/drawing/2014/main" id="{085BAFD5-36EC-B10B-2578-9334B866CAF5}"/>
              </a:ext>
            </a:extLst>
          </p:cNvPr>
          <p:cNvSpPr>
            <a:spLocks noGrp="1"/>
          </p:cNvSpPr>
          <p:nvPr>
            <p:ph type="body" idx="1"/>
          </p:nvPr>
        </p:nvSpPr>
        <p:spPr>
          <a:xfrm>
            <a:off x="457200" y="1058872"/>
            <a:ext cx="4040188" cy="639762"/>
          </a:xfrm>
        </p:spPr>
        <p:txBody>
          <a:bodyPr numCol="1"/>
          <a:lstStyle/>
          <a:p>
            <a:r>
              <a:rPr lang="en-US" dirty="0"/>
              <a:t>Group work</a:t>
            </a:r>
          </a:p>
        </p:txBody>
      </p:sp>
      <p:sp>
        <p:nvSpPr>
          <p:cNvPr id="9" name="Content Placeholder 8">
            <a:extLst>
              <a:ext uri="{FF2B5EF4-FFF2-40B4-BE49-F238E27FC236}">
                <a16:creationId xmlns:a16="http://schemas.microsoft.com/office/drawing/2014/main" id="{5EE736CC-BFE6-DF81-1DEE-AE223019FF01}"/>
              </a:ext>
            </a:extLst>
          </p:cNvPr>
          <p:cNvSpPr>
            <a:spLocks noGrp="1"/>
          </p:cNvSpPr>
          <p:nvPr>
            <p:ph sz="half" idx="2"/>
          </p:nvPr>
        </p:nvSpPr>
        <p:spPr>
          <a:xfrm>
            <a:off x="250825" y="1656989"/>
            <a:ext cx="8295664" cy="3414713"/>
          </a:xfrm>
        </p:spPr>
        <p:txBody>
          <a:bodyPr numCol="1"/>
          <a:lstStyle/>
          <a:p>
            <a:pPr>
              <a:defRPr/>
            </a:pPr>
            <a:r>
              <a:rPr lang="en-US" dirty="0"/>
              <a:t>Look at Winterbourne View timeline of events – 10 minutes  </a:t>
            </a:r>
            <a:r>
              <a:rPr lang="en-GB" dirty="0">
                <a:hlinkClick r:id="rId2"/>
              </a:rPr>
              <a:t>Timeline: Winterbourne View abuse scandal - BBC News</a:t>
            </a:r>
            <a:endParaRPr lang="en-US" dirty="0"/>
          </a:p>
          <a:p>
            <a:pPr>
              <a:defRPr/>
            </a:pPr>
            <a:r>
              <a:rPr lang="en-US" dirty="0"/>
              <a:t>General discussion on what went wrong? Use the Questions provided - 10 minutes</a:t>
            </a:r>
          </a:p>
          <a:p>
            <a:pPr>
              <a:defRPr/>
            </a:pPr>
            <a:r>
              <a:rPr lang="en-US" dirty="0"/>
              <a:t>Class feedback - How could partnership working have helped? </a:t>
            </a:r>
          </a:p>
          <a:p>
            <a:pPr>
              <a:defRPr/>
            </a:pPr>
            <a:r>
              <a:rPr lang="en-US" dirty="0"/>
              <a:t>Prepare a group poster and present to the class - 20 minutes</a:t>
            </a:r>
          </a:p>
          <a:p>
            <a:pPr>
              <a:defRPr/>
            </a:pPr>
            <a:endParaRPr lang="en-US" dirty="0"/>
          </a:p>
        </p:txBody>
      </p:sp>
      <p:sp>
        <p:nvSpPr>
          <p:cNvPr id="32773" name="Text Placeholder 9">
            <a:extLst>
              <a:ext uri="{FF2B5EF4-FFF2-40B4-BE49-F238E27FC236}">
                <a16:creationId xmlns:a16="http://schemas.microsoft.com/office/drawing/2014/main" id="{31F9113D-1614-1438-9464-58BD7DAD5CB8}"/>
              </a:ext>
            </a:extLst>
          </p:cNvPr>
          <p:cNvSpPr>
            <a:spLocks noGrp="1"/>
          </p:cNvSpPr>
          <p:nvPr>
            <p:ph type="body" sz="quarter" idx="3"/>
          </p:nvPr>
        </p:nvSpPr>
        <p:spPr>
          <a:xfrm>
            <a:off x="5618040" y="4819406"/>
            <a:ext cx="4041775" cy="639763"/>
          </a:xfrm>
        </p:spPr>
        <p:txBody>
          <a:bodyPr numCol="1"/>
          <a:lstStyle/>
          <a:p>
            <a:r>
              <a:rPr lang="en-US" dirty="0"/>
              <a:t>Total time = 40 mins</a:t>
            </a:r>
          </a:p>
        </p:txBody>
      </p:sp>
      <p:sp>
        <p:nvSpPr>
          <p:cNvPr id="32775" name="Date Placeholder 3">
            <a:extLst>
              <a:ext uri="{FF2B5EF4-FFF2-40B4-BE49-F238E27FC236}">
                <a16:creationId xmlns:a16="http://schemas.microsoft.com/office/drawing/2014/main" id="{891E0B5D-E13C-66CD-4F91-BC939D6A724B}"/>
              </a:ext>
            </a:extLst>
          </p:cNvPr>
          <p:cNvSpPr>
            <a:spLocks noGrp="1" noChangeArrowheads="1"/>
          </p:cNvSpPr>
          <p:nvPr>
            <p:ph type="dt" sz="quarter" idx="10"/>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lvl1pPr>
              <a:spcBef>
                <a:spcPct val="20000"/>
              </a:spcBef>
              <a:buFont typeface="Arial" panose="020B0604020202020204" pitchFamily="34" charset="0"/>
              <a:buChar char="•"/>
              <a:defRPr sz="3200">
                <a:solidFill>
                  <a:schemeClr val="tx1"/>
                </a:solidFill>
                <a:latin typeface="Myriad Pro" charset="0"/>
              </a:defRPr>
            </a:lvl1pPr>
            <a:lvl2pPr marL="742950" indent="-285750">
              <a:spcBef>
                <a:spcPct val="20000"/>
              </a:spcBef>
              <a:buFont typeface="Arial" panose="020B0604020202020204" pitchFamily="34" charset="0"/>
              <a:buChar char="–"/>
              <a:defRPr sz="2800">
                <a:solidFill>
                  <a:schemeClr val="tx1"/>
                </a:solidFill>
                <a:latin typeface="Myriad Pro" charset="0"/>
              </a:defRPr>
            </a:lvl2pPr>
            <a:lvl3pPr marL="1143000" indent="-228600">
              <a:spcBef>
                <a:spcPct val="20000"/>
              </a:spcBef>
              <a:buFont typeface="Arial" panose="020B0604020202020204" pitchFamily="34" charset="0"/>
              <a:buChar char="•"/>
              <a:defRPr sz="2400">
                <a:solidFill>
                  <a:schemeClr val="tx1"/>
                </a:solidFill>
                <a:latin typeface="Myriad Pro" charset="0"/>
              </a:defRPr>
            </a:lvl3pPr>
            <a:lvl4pPr marL="1600200" indent="-228600">
              <a:spcBef>
                <a:spcPct val="20000"/>
              </a:spcBef>
              <a:buFont typeface="Arial" panose="020B0604020202020204" pitchFamily="34" charset="0"/>
              <a:buChar char="–"/>
              <a:defRPr sz="2000">
                <a:solidFill>
                  <a:schemeClr val="tx1"/>
                </a:solidFill>
                <a:latin typeface="Myriad Pro" charset="0"/>
              </a:defRPr>
            </a:lvl4pPr>
            <a:lvl5pPr marL="2057400" indent="-228600">
              <a:spcBef>
                <a:spcPct val="20000"/>
              </a:spcBef>
              <a:buFont typeface="Arial" panose="020B0604020202020204" pitchFamily="34"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9pPr>
          </a:lstStyle>
          <a:p>
            <a:pPr>
              <a:spcBef>
                <a:spcPct val="0"/>
              </a:spcBef>
              <a:buFontTx/>
              <a:buNone/>
            </a:pPr>
            <a:fld id="{1789FA37-CF37-4566-85BB-8348D9E15525}" type="datetime1">
              <a:rPr lang="en-GB" sz="1000" smtClean="0">
                <a:solidFill>
                  <a:srgbClr val="898989"/>
                </a:solidFill>
              </a:rPr>
              <a:pPr>
                <a:spcBef>
                  <a:spcPct val="0"/>
                </a:spcBef>
                <a:buFontTx/>
                <a:buNone/>
              </a:pPr>
              <a:t>05/05/2026</a:t>
            </a:fld>
            <a:endParaRPr lang="en-GB" sz="1000">
              <a:solidFill>
                <a:srgbClr val="898989"/>
              </a:solidFill>
            </a:endParaRPr>
          </a:p>
        </p:txBody>
      </p:sp>
      <p:sp>
        <p:nvSpPr>
          <p:cNvPr id="32776" name="Slide Number Placeholder 4">
            <a:extLst>
              <a:ext uri="{FF2B5EF4-FFF2-40B4-BE49-F238E27FC236}">
                <a16:creationId xmlns:a16="http://schemas.microsoft.com/office/drawing/2014/main" id="{C6251CDC-CF78-3FA1-A6A5-A7A56413089D}"/>
              </a:ext>
            </a:extLst>
          </p:cNvPr>
          <p:cNvSpPr>
            <a:spLocks noGrp="1" noChangeArrowheads="1"/>
          </p:cNvSpPr>
          <p:nvPr>
            <p:ph type="sldNum" sz="quarter" idx="1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lvl1pPr>
              <a:spcBef>
                <a:spcPct val="20000"/>
              </a:spcBef>
              <a:buFont typeface="Arial" panose="020B0604020202020204" pitchFamily="34" charset="0"/>
              <a:buChar char="•"/>
              <a:defRPr sz="3200">
                <a:solidFill>
                  <a:schemeClr val="tx1"/>
                </a:solidFill>
                <a:latin typeface="Myriad Pro" charset="0"/>
              </a:defRPr>
            </a:lvl1pPr>
            <a:lvl2pPr marL="742950" indent="-285750">
              <a:spcBef>
                <a:spcPct val="20000"/>
              </a:spcBef>
              <a:buFont typeface="Arial" panose="020B0604020202020204" pitchFamily="34" charset="0"/>
              <a:buChar char="–"/>
              <a:defRPr sz="2800">
                <a:solidFill>
                  <a:schemeClr val="tx1"/>
                </a:solidFill>
                <a:latin typeface="Myriad Pro" charset="0"/>
              </a:defRPr>
            </a:lvl2pPr>
            <a:lvl3pPr marL="1143000" indent="-228600">
              <a:spcBef>
                <a:spcPct val="20000"/>
              </a:spcBef>
              <a:buFont typeface="Arial" panose="020B0604020202020204" pitchFamily="34" charset="0"/>
              <a:buChar char="•"/>
              <a:defRPr sz="2400">
                <a:solidFill>
                  <a:schemeClr val="tx1"/>
                </a:solidFill>
                <a:latin typeface="Myriad Pro" charset="0"/>
              </a:defRPr>
            </a:lvl3pPr>
            <a:lvl4pPr marL="1600200" indent="-228600">
              <a:spcBef>
                <a:spcPct val="20000"/>
              </a:spcBef>
              <a:buFont typeface="Arial" panose="020B0604020202020204" pitchFamily="34" charset="0"/>
              <a:buChar char="–"/>
              <a:defRPr sz="2000">
                <a:solidFill>
                  <a:schemeClr val="tx1"/>
                </a:solidFill>
                <a:latin typeface="Myriad Pro" charset="0"/>
              </a:defRPr>
            </a:lvl4pPr>
            <a:lvl5pPr marL="2057400" indent="-228600">
              <a:spcBef>
                <a:spcPct val="20000"/>
              </a:spcBef>
              <a:buFont typeface="Arial" panose="020B0604020202020204" pitchFamily="34"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9pPr>
          </a:lstStyle>
          <a:p>
            <a:pPr>
              <a:spcBef>
                <a:spcPct val="0"/>
              </a:spcBef>
              <a:buFontTx/>
              <a:buNone/>
            </a:pPr>
            <a:fld id="{5EAD6D6A-EABE-4F4A-AD02-B2620E6EE0FA}" type="slidenum">
              <a:rPr lang="en-GB" sz="1200" smtClean="0">
                <a:solidFill>
                  <a:srgbClr val="898989"/>
                </a:solidFill>
              </a:rPr>
              <a:pPr>
                <a:spcBef>
                  <a:spcPct val="0"/>
                </a:spcBef>
                <a:buFontTx/>
                <a:buNone/>
              </a:pPr>
              <a:t>30</a:t>
            </a:fld>
            <a:endParaRPr lang="en-GB" sz="1200">
              <a:solidFill>
                <a:srgbClr val="898989"/>
              </a:solidFill>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5FD86256-526E-4554-1802-2E915A46B498}"/>
              </a:ext>
            </a:extLst>
          </p:cNvPr>
          <p:cNvSpPr>
            <a:spLocks noGrp="1"/>
          </p:cNvSpPr>
          <p:nvPr>
            <p:ph type="title"/>
          </p:nvPr>
        </p:nvSpPr>
        <p:spPr/>
        <p:txBody>
          <a:bodyPr numCol="1"/>
          <a:lstStyle/>
          <a:p>
            <a:r>
              <a:rPr lang="en-US" b="1" dirty="0"/>
              <a:t>Groupwork - Presentations</a:t>
            </a:r>
          </a:p>
        </p:txBody>
      </p:sp>
      <p:sp>
        <p:nvSpPr>
          <p:cNvPr id="34819" name="Content Placeholder 2">
            <a:extLst>
              <a:ext uri="{FF2B5EF4-FFF2-40B4-BE49-F238E27FC236}">
                <a16:creationId xmlns:a16="http://schemas.microsoft.com/office/drawing/2014/main" id="{D7E14653-8505-0838-F642-3F15F37AEDDE}"/>
              </a:ext>
            </a:extLst>
          </p:cNvPr>
          <p:cNvSpPr>
            <a:spLocks noGrp="1"/>
          </p:cNvSpPr>
          <p:nvPr>
            <p:ph idx="1"/>
          </p:nvPr>
        </p:nvSpPr>
        <p:spPr>
          <a:xfrm>
            <a:off x="457200" y="1600200"/>
            <a:ext cx="8229600" cy="3916363"/>
          </a:xfrm>
        </p:spPr>
        <p:txBody>
          <a:bodyPr numCol="1"/>
          <a:lstStyle/>
          <a:p>
            <a:r>
              <a:rPr lang="en-US" dirty="0"/>
              <a:t>Please be respectful and listen to </a:t>
            </a:r>
            <a:r>
              <a:rPr lang="en-US" b="1" u="sng" dirty="0"/>
              <a:t>ALL</a:t>
            </a:r>
            <a:r>
              <a:rPr lang="en-US" dirty="0"/>
              <a:t> of the presentations</a:t>
            </a:r>
          </a:p>
          <a:p>
            <a:endParaRPr lang="en-US" dirty="0"/>
          </a:p>
        </p:txBody>
      </p:sp>
      <p:sp>
        <p:nvSpPr>
          <p:cNvPr id="34820" name="Date Placeholder 3">
            <a:extLst>
              <a:ext uri="{FF2B5EF4-FFF2-40B4-BE49-F238E27FC236}">
                <a16:creationId xmlns:a16="http://schemas.microsoft.com/office/drawing/2014/main" id="{2093789E-5E59-B1EB-8B64-E9016F9282E4}"/>
              </a:ext>
            </a:extLst>
          </p:cNvPr>
          <p:cNvSpPr>
            <a:spLocks noGrp="1" noChangeArrowheads="1"/>
          </p:cNvSpPr>
          <p:nvPr>
            <p:ph type="dt" sz="quarter" idx="10"/>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lvl1pPr>
              <a:spcBef>
                <a:spcPct val="20000"/>
              </a:spcBef>
              <a:buFont typeface="Arial" panose="020B0604020202020204" pitchFamily="34" charset="0"/>
              <a:buChar char="•"/>
              <a:defRPr sz="3200">
                <a:solidFill>
                  <a:schemeClr val="tx1"/>
                </a:solidFill>
                <a:latin typeface="Myriad Pro" charset="0"/>
              </a:defRPr>
            </a:lvl1pPr>
            <a:lvl2pPr marL="742950" indent="-285750">
              <a:spcBef>
                <a:spcPct val="20000"/>
              </a:spcBef>
              <a:buFont typeface="Arial" panose="020B0604020202020204" pitchFamily="34" charset="0"/>
              <a:buChar char="–"/>
              <a:defRPr sz="2800">
                <a:solidFill>
                  <a:schemeClr val="tx1"/>
                </a:solidFill>
                <a:latin typeface="Myriad Pro" charset="0"/>
              </a:defRPr>
            </a:lvl2pPr>
            <a:lvl3pPr marL="1143000" indent="-228600">
              <a:spcBef>
                <a:spcPct val="20000"/>
              </a:spcBef>
              <a:buFont typeface="Arial" panose="020B0604020202020204" pitchFamily="34" charset="0"/>
              <a:buChar char="•"/>
              <a:defRPr sz="2400">
                <a:solidFill>
                  <a:schemeClr val="tx1"/>
                </a:solidFill>
                <a:latin typeface="Myriad Pro" charset="0"/>
              </a:defRPr>
            </a:lvl3pPr>
            <a:lvl4pPr marL="1600200" indent="-228600">
              <a:spcBef>
                <a:spcPct val="20000"/>
              </a:spcBef>
              <a:buFont typeface="Arial" panose="020B0604020202020204" pitchFamily="34" charset="0"/>
              <a:buChar char="–"/>
              <a:defRPr sz="2000">
                <a:solidFill>
                  <a:schemeClr val="tx1"/>
                </a:solidFill>
                <a:latin typeface="Myriad Pro" charset="0"/>
              </a:defRPr>
            </a:lvl4pPr>
            <a:lvl5pPr marL="2057400" indent="-228600">
              <a:spcBef>
                <a:spcPct val="20000"/>
              </a:spcBef>
              <a:buFont typeface="Arial" panose="020B0604020202020204" pitchFamily="34"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9pPr>
          </a:lstStyle>
          <a:p>
            <a:pPr>
              <a:spcBef>
                <a:spcPct val="0"/>
              </a:spcBef>
              <a:buFontTx/>
              <a:buNone/>
            </a:pPr>
            <a:fld id="{513A86F3-60A3-4F9B-B0A1-70F38BFB4C6E}" type="datetime1">
              <a:rPr lang="en-GB" sz="1000" smtClean="0">
                <a:solidFill>
                  <a:srgbClr val="898989"/>
                </a:solidFill>
              </a:rPr>
              <a:pPr>
                <a:spcBef>
                  <a:spcPct val="0"/>
                </a:spcBef>
                <a:buFontTx/>
                <a:buNone/>
              </a:pPr>
              <a:t>05/05/2026</a:t>
            </a:fld>
            <a:endParaRPr lang="en-GB" sz="1000">
              <a:solidFill>
                <a:srgbClr val="898989"/>
              </a:solidFill>
            </a:endParaRPr>
          </a:p>
        </p:txBody>
      </p:sp>
      <p:sp>
        <p:nvSpPr>
          <p:cNvPr id="34821" name="Slide Number Placeholder 4">
            <a:extLst>
              <a:ext uri="{FF2B5EF4-FFF2-40B4-BE49-F238E27FC236}">
                <a16:creationId xmlns:a16="http://schemas.microsoft.com/office/drawing/2014/main" id="{0E42BE50-C08A-94DC-CA6B-1F7571DB0601}"/>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lvl1pPr>
              <a:spcBef>
                <a:spcPct val="20000"/>
              </a:spcBef>
              <a:buFont typeface="Arial" panose="020B0604020202020204" pitchFamily="34" charset="0"/>
              <a:buChar char="•"/>
              <a:defRPr sz="3200">
                <a:solidFill>
                  <a:schemeClr val="tx1"/>
                </a:solidFill>
                <a:latin typeface="Myriad Pro" charset="0"/>
              </a:defRPr>
            </a:lvl1pPr>
            <a:lvl2pPr marL="742950" indent="-285750">
              <a:spcBef>
                <a:spcPct val="20000"/>
              </a:spcBef>
              <a:buFont typeface="Arial" panose="020B0604020202020204" pitchFamily="34" charset="0"/>
              <a:buChar char="–"/>
              <a:defRPr sz="2800">
                <a:solidFill>
                  <a:schemeClr val="tx1"/>
                </a:solidFill>
                <a:latin typeface="Myriad Pro" charset="0"/>
              </a:defRPr>
            </a:lvl2pPr>
            <a:lvl3pPr marL="1143000" indent="-228600">
              <a:spcBef>
                <a:spcPct val="20000"/>
              </a:spcBef>
              <a:buFont typeface="Arial" panose="020B0604020202020204" pitchFamily="34" charset="0"/>
              <a:buChar char="•"/>
              <a:defRPr sz="2400">
                <a:solidFill>
                  <a:schemeClr val="tx1"/>
                </a:solidFill>
                <a:latin typeface="Myriad Pro" charset="0"/>
              </a:defRPr>
            </a:lvl3pPr>
            <a:lvl4pPr marL="1600200" indent="-228600">
              <a:spcBef>
                <a:spcPct val="20000"/>
              </a:spcBef>
              <a:buFont typeface="Arial" panose="020B0604020202020204" pitchFamily="34" charset="0"/>
              <a:buChar char="–"/>
              <a:defRPr sz="2000">
                <a:solidFill>
                  <a:schemeClr val="tx1"/>
                </a:solidFill>
                <a:latin typeface="Myriad Pro" charset="0"/>
              </a:defRPr>
            </a:lvl4pPr>
            <a:lvl5pPr marL="2057400" indent="-228600">
              <a:spcBef>
                <a:spcPct val="20000"/>
              </a:spcBef>
              <a:buFont typeface="Arial" panose="020B0604020202020204" pitchFamily="34"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9pPr>
          </a:lstStyle>
          <a:p>
            <a:pPr>
              <a:spcBef>
                <a:spcPct val="0"/>
              </a:spcBef>
              <a:buFontTx/>
              <a:buNone/>
            </a:pPr>
            <a:fld id="{67CDB993-3706-4C12-B1B0-1D7B98B12F6E}" type="slidenum">
              <a:rPr lang="en-GB" sz="1200" smtClean="0">
                <a:solidFill>
                  <a:srgbClr val="898989"/>
                </a:solidFill>
              </a:rPr>
              <a:pPr>
                <a:spcBef>
                  <a:spcPct val="0"/>
                </a:spcBef>
                <a:buFontTx/>
                <a:buNone/>
              </a:pPr>
              <a:t>31</a:t>
            </a:fld>
            <a:endParaRPr lang="en-GB" sz="1200">
              <a:solidFill>
                <a:srgbClr val="898989"/>
              </a:solidFill>
            </a:endParaRPr>
          </a:p>
        </p:txBody>
      </p:sp>
      <p:pic>
        <p:nvPicPr>
          <p:cNvPr id="2" name="Picture 1" descr="A yellow smiley face with a thumbs up  Description automatically generated">
            <a:extLst>
              <a:ext uri="{FF2B5EF4-FFF2-40B4-BE49-F238E27FC236}">
                <a16:creationId xmlns:a16="http://schemas.microsoft.com/office/drawing/2014/main" id="{5FB3C602-7664-D307-09CD-725BF99A7FA9}"/>
              </a:ext>
            </a:extLst>
          </p:cNvPr>
          <p:cNvPicPr>
            <a:picLocks noChangeAspect="1"/>
          </p:cNvPicPr>
          <p:nvPr/>
        </p:nvPicPr>
        <p:blipFill>
          <a:blip r:embed="rId2"/>
          <a:stretch>
            <a:fillRect/>
          </a:stretch>
        </p:blipFill>
        <p:spPr>
          <a:xfrm>
            <a:off x="3443287" y="3000742"/>
            <a:ext cx="2257425" cy="2028825"/>
          </a:xfrm>
          <a:prstGeom prst="rect">
            <a:avLst/>
          </a:prstGeom>
        </p:spPr>
      </p:pic>
    </p:spTree>
  </p:cSld>
  <p:clrMapOvr>
    <a:masterClrMapping/>
  </p:clrMapOvr>
  <p:transition spd="slow"/>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35AA07D9-BD14-71B7-ED54-7A60616F27F3}"/>
              </a:ext>
            </a:extLst>
          </p:cNvPr>
          <p:cNvSpPr>
            <a:spLocks noGrp="1"/>
          </p:cNvSpPr>
          <p:nvPr>
            <p:ph type="title"/>
          </p:nvPr>
        </p:nvSpPr>
        <p:spPr/>
        <p:txBody>
          <a:bodyPr numCol="1"/>
          <a:lstStyle/>
          <a:p>
            <a:r>
              <a:rPr lang="en-US" b="1" dirty="0"/>
              <a:t>Services involved</a:t>
            </a:r>
          </a:p>
        </p:txBody>
      </p:sp>
      <p:sp>
        <p:nvSpPr>
          <p:cNvPr id="36868" name="Date Placeholder 3">
            <a:extLst>
              <a:ext uri="{FF2B5EF4-FFF2-40B4-BE49-F238E27FC236}">
                <a16:creationId xmlns:a16="http://schemas.microsoft.com/office/drawing/2014/main" id="{EE34F77D-4F44-7292-C49A-7FF857BC8D19}"/>
              </a:ext>
            </a:extLst>
          </p:cNvPr>
          <p:cNvSpPr>
            <a:spLocks noGrp="1" noChangeArrowheads="1"/>
          </p:cNvSpPr>
          <p:nvPr>
            <p:ph type="dt" sz="quarter" idx="10"/>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lvl1pPr>
              <a:spcBef>
                <a:spcPct val="20000"/>
              </a:spcBef>
              <a:buFont typeface="Arial" panose="020B0604020202020204" pitchFamily="34" charset="0"/>
              <a:buChar char="•"/>
              <a:defRPr sz="3200">
                <a:solidFill>
                  <a:schemeClr val="tx1"/>
                </a:solidFill>
                <a:latin typeface="Myriad Pro" charset="0"/>
              </a:defRPr>
            </a:lvl1pPr>
            <a:lvl2pPr marL="742950" indent="-285750">
              <a:spcBef>
                <a:spcPct val="20000"/>
              </a:spcBef>
              <a:buFont typeface="Arial" panose="020B0604020202020204" pitchFamily="34" charset="0"/>
              <a:buChar char="–"/>
              <a:defRPr sz="2800">
                <a:solidFill>
                  <a:schemeClr val="tx1"/>
                </a:solidFill>
                <a:latin typeface="Myriad Pro" charset="0"/>
              </a:defRPr>
            </a:lvl2pPr>
            <a:lvl3pPr marL="1143000" indent="-228600">
              <a:spcBef>
                <a:spcPct val="20000"/>
              </a:spcBef>
              <a:buFont typeface="Arial" panose="020B0604020202020204" pitchFamily="34" charset="0"/>
              <a:buChar char="•"/>
              <a:defRPr sz="2400">
                <a:solidFill>
                  <a:schemeClr val="tx1"/>
                </a:solidFill>
                <a:latin typeface="Myriad Pro" charset="0"/>
              </a:defRPr>
            </a:lvl3pPr>
            <a:lvl4pPr marL="1600200" indent="-228600">
              <a:spcBef>
                <a:spcPct val="20000"/>
              </a:spcBef>
              <a:buFont typeface="Arial" panose="020B0604020202020204" pitchFamily="34" charset="0"/>
              <a:buChar char="–"/>
              <a:defRPr sz="2000">
                <a:solidFill>
                  <a:schemeClr val="tx1"/>
                </a:solidFill>
                <a:latin typeface="Myriad Pro" charset="0"/>
              </a:defRPr>
            </a:lvl4pPr>
            <a:lvl5pPr marL="2057400" indent="-228600">
              <a:spcBef>
                <a:spcPct val="20000"/>
              </a:spcBef>
              <a:buFont typeface="Arial" panose="020B0604020202020204" pitchFamily="34"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9pPr>
          </a:lstStyle>
          <a:p>
            <a:pPr>
              <a:spcBef>
                <a:spcPct val="0"/>
              </a:spcBef>
              <a:buFontTx/>
              <a:buNone/>
            </a:pPr>
            <a:fld id="{9FE33034-95B9-4165-858F-EF644E761F41}" type="datetime1">
              <a:rPr lang="en-GB" sz="1000" smtClean="0">
                <a:solidFill>
                  <a:srgbClr val="898989"/>
                </a:solidFill>
              </a:rPr>
              <a:pPr>
                <a:spcBef>
                  <a:spcPct val="0"/>
                </a:spcBef>
                <a:buFontTx/>
                <a:buNone/>
              </a:pPr>
              <a:t>05/05/2026</a:t>
            </a:fld>
            <a:endParaRPr lang="en-GB" sz="1000">
              <a:solidFill>
                <a:srgbClr val="898989"/>
              </a:solidFill>
            </a:endParaRPr>
          </a:p>
        </p:txBody>
      </p:sp>
      <p:sp>
        <p:nvSpPr>
          <p:cNvPr id="36869" name="Slide Number Placeholder 4">
            <a:extLst>
              <a:ext uri="{FF2B5EF4-FFF2-40B4-BE49-F238E27FC236}">
                <a16:creationId xmlns:a16="http://schemas.microsoft.com/office/drawing/2014/main" id="{020500C7-1A13-C9AF-CA55-59C446894A97}"/>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lvl1pPr>
              <a:spcBef>
                <a:spcPct val="20000"/>
              </a:spcBef>
              <a:buFont typeface="Arial" panose="020B0604020202020204" pitchFamily="34" charset="0"/>
              <a:buChar char="•"/>
              <a:defRPr sz="3200">
                <a:solidFill>
                  <a:schemeClr val="tx1"/>
                </a:solidFill>
                <a:latin typeface="Myriad Pro" charset="0"/>
              </a:defRPr>
            </a:lvl1pPr>
            <a:lvl2pPr marL="742950" indent="-285750">
              <a:spcBef>
                <a:spcPct val="20000"/>
              </a:spcBef>
              <a:buFont typeface="Arial" panose="020B0604020202020204" pitchFamily="34" charset="0"/>
              <a:buChar char="–"/>
              <a:defRPr sz="2800">
                <a:solidFill>
                  <a:schemeClr val="tx1"/>
                </a:solidFill>
                <a:latin typeface="Myriad Pro" charset="0"/>
              </a:defRPr>
            </a:lvl2pPr>
            <a:lvl3pPr marL="1143000" indent="-228600">
              <a:spcBef>
                <a:spcPct val="20000"/>
              </a:spcBef>
              <a:buFont typeface="Arial" panose="020B0604020202020204" pitchFamily="34" charset="0"/>
              <a:buChar char="•"/>
              <a:defRPr sz="2400">
                <a:solidFill>
                  <a:schemeClr val="tx1"/>
                </a:solidFill>
                <a:latin typeface="Myriad Pro" charset="0"/>
              </a:defRPr>
            </a:lvl3pPr>
            <a:lvl4pPr marL="1600200" indent="-228600">
              <a:spcBef>
                <a:spcPct val="20000"/>
              </a:spcBef>
              <a:buFont typeface="Arial" panose="020B0604020202020204" pitchFamily="34" charset="0"/>
              <a:buChar char="–"/>
              <a:defRPr sz="2000">
                <a:solidFill>
                  <a:schemeClr val="tx1"/>
                </a:solidFill>
                <a:latin typeface="Myriad Pro" charset="0"/>
              </a:defRPr>
            </a:lvl4pPr>
            <a:lvl5pPr marL="2057400" indent="-228600">
              <a:spcBef>
                <a:spcPct val="20000"/>
              </a:spcBef>
              <a:buFont typeface="Arial" panose="020B0604020202020204" pitchFamily="34"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9pPr>
          </a:lstStyle>
          <a:p>
            <a:pPr>
              <a:spcBef>
                <a:spcPct val="0"/>
              </a:spcBef>
              <a:buFontTx/>
              <a:buNone/>
            </a:pPr>
            <a:fld id="{C0EDC72D-D7D7-4785-8E2B-B18169F07F31}" type="slidenum">
              <a:rPr lang="en-GB" sz="1200" smtClean="0">
                <a:solidFill>
                  <a:srgbClr val="898989"/>
                </a:solidFill>
              </a:rPr>
              <a:pPr>
                <a:spcBef>
                  <a:spcPct val="0"/>
                </a:spcBef>
                <a:buFontTx/>
                <a:buNone/>
              </a:pPr>
              <a:t>32</a:t>
            </a:fld>
            <a:endParaRPr lang="en-GB" sz="1200">
              <a:solidFill>
                <a:srgbClr val="898989"/>
              </a:solidFill>
            </a:endParaRPr>
          </a:p>
        </p:txBody>
      </p:sp>
      <p:sp>
        <p:nvSpPr>
          <p:cNvPr id="4" name="Rectangle 2">
            <a:extLst>
              <a:ext uri="{FF2B5EF4-FFF2-40B4-BE49-F238E27FC236}">
                <a16:creationId xmlns:a16="http://schemas.microsoft.com/office/drawing/2014/main" id="{CA9B0509-2036-EC5A-F408-291BBB523BA2}"/>
              </a:ext>
            </a:extLst>
          </p:cNvPr>
          <p:cNvSpPr>
            <a:spLocks noGrp="1" noChangeArrowheads="1"/>
          </p:cNvSpPr>
          <p:nvPr>
            <p:ph idx="1"/>
          </p:nvPr>
        </p:nvSpPr>
        <p:spPr bwMode="auto">
          <a:xfrm>
            <a:off x="786767" y="1423934"/>
            <a:ext cx="7169783" cy="3416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4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Winterbourne View Hospital (</a:t>
            </a:r>
            <a:r>
              <a:rPr kumimoji="0" lang="en-US" altLang="en-US" sz="2400" b="0" i="0" u="none" strike="noStrike" cap="none" normalizeH="0" baseline="0" dirty="0" err="1">
                <a:ln>
                  <a:noFill/>
                </a:ln>
                <a:solidFill>
                  <a:schemeClr val="tx1"/>
                </a:solidFill>
                <a:effectLst/>
                <a:latin typeface="Arial" panose="020B0604020202020204" pitchFamily="34" charset="0"/>
              </a:rPr>
              <a:t>Castlebeck</a:t>
            </a:r>
            <a:r>
              <a:rPr kumimoji="0" lang="en-US" altLang="en-US" sz="2400" b="0" i="0" u="none" strike="noStrike" cap="none" normalizeH="0" baseline="0" dirty="0">
                <a:ln>
                  <a:noFill/>
                </a:ln>
                <a:solidFill>
                  <a:schemeClr val="tx1"/>
                </a:solidFill>
                <a:effectLst/>
                <a:latin typeface="Arial" panose="020B0604020202020204" pitchFamily="34" charset="0"/>
              </a:rPr>
              <a:t> Care Ltd)</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Care Quality Commission (CQC)</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Local Authorities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NHS and Clinical Commissioning Groups (CCGs)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Safeguarding Adults Boards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Law Enforcement (Police)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Families and Whistleblowers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BBC Panorama </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DD2AD3-5165-9895-DDC1-5E63C67D7D01}"/>
            </a:ext>
          </a:extLst>
        </p:cNvPr>
        <p:cNvGrpSpPr/>
        <p:nvPr/>
      </p:nvGrpSpPr>
      <p:grpSpPr>
        <a:xfrm>
          <a:off x="0" y="0"/>
          <a:ext cx="0" cy="0"/>
          <a:chOff x="0" y="0"/>
          <a:chExt cx="0" cy="0"/>
        </a:xfrm>
      </p:grpSpPr>
      <p:sp>
        <p:nvSpPr>
          <p:cNvPr id="36866" name="Title 1">
            <a:extLst>
              <a:ext uri="{FF2B5EF4-FFF2-40B4-BE49-F238E27FC236}">
                <a16:creationId xmlns:a16="http://schemas.microsoft.com/office/drawing/2014/main" id="{D4F7B9A8-AC3A-07E6-C87A-57903210F2FC}"/>
              </a:ext>
            </a:extLst>
          </p:cNvPr>
          <p:cNvSpPr>
            <a:spLocks noGrp="1"/>
          </p:cNvSpPr>
          <p:nvPr>
            <p:ph type="title"/>
          </p:nvPr>
        </p:nvSpPr>
        <p:spPr/>
        <p:txBody>
          <a:bodyPr numCol="1"/>
          <a:lstStyle/>
          <a:p>
            <a:r>
              <a:rPr lang="en-US" b="1" dirty="0"/>
              <a:t>What changes were made?</a:t>
            </a:r>
          </a:p>
        </p:txBody>
      </p:sp>
      <p:sp>
        <p:nvSpPr>
          <p:cNvPr id="36868" name="Date Placeholder 3">
            <a:extLst>
              <a:ext uri="{FF2B5EF4-FFF2-40B4-BE49-F238E27FC236}">
                <a16:creationId xmlns:a16="http://schemas.microsoft.com/office/drawing/2014/main" id="{6997A740-000B-8397-CB92-DEBA9550DFE9}"/>
              </a:ext>
            </a:extLst>
          </p:cNvPr>
          <p:cNvSpPr>
            <a:spLocks noGrp="1" noChangeArrowheads="1"/>
          </p:cNvSpPr>
          <p:nvPr>
            <p:ph type="dt" sz="quarter" idx="10"/>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lvl1pPr>
              <a:spcBef>
                <a:spcPct val="20000"/>
              </a:spcBef>
              <a:buFont typeface="Arial" panose="020B0604020202020204" pitchFamily="34" charset="0"/>
              <a:buChar char="•"/>
              <a:defRPr sz="3200">
                <a:solidFill>
                  <a:schemeClr val="tx1"/>
                </a:solidFill>
                <a:latin typeface="Myriad Pro" charset="0"/>
              </a:defRPr>
            </a:lvl1pPr>
            <a:lvl2pPr marL="742950" indent="-285750">
              <a:spcBef>
                <a:spcPct val="20000"/>
              </a:spcBef>
              <a:buFont typeface="Arial" panose="020B0604020202020204" pitchFamily="34" charset="0"/>
              <a:buChar char="–"/>
              <a:defRPr sz="2800">
                <a:solidFill>
                  <a:schemeClr val="tx1"/>
                </a:solidFill>
                <a:latin typeface="Myriad Pro" charset="0"/>
              </a:defRPr>
            </a:lvl2pPr>
            <a:lvl3pPr marL="1143000" indent="-228600">
              <a:spcBef>
                <a:spcPct val="20000"/>
              </a:spcBef>
              <a:buFont typeface="Arial" panose="020B0604020202020204" pitchFamily="34" charset="0"/>
              <a:buChar char="•"/>
              <a:defRPr sz="2400">
                <a:solidFill>
                  <a:schemeClr val="tx1"/>
                </a:solidFill>
                <a:latin typeface="Myriad Pro" charset="0"/>
              </a:defRPr>
            </a:lvl3pPr>
            <a:lvl4pPr marL="1600200" indent="-228600">
              <a:spcBef>
                <a:spcPct val="20000"/>
              </a:spcBef>
              <a:buFont typeface="Arial" panose="020B0604020202020204" pitchFamily="34" charset="0"/>
              <a:buChar char="–"/>
              <a:defRPr sz="2000">
                <a:solidFill>
                  <a:schemeClr val="tx1"/>
                </a:solidFill>
                <a:latin typeface="Myriad Pro" charset="0"/>
              </a:defRPr>
            </a:lvl4pPr>
            <a:lvl5pPr marL="2057400" indent="-228600">
              <a:spcBef>
                <a:spcPct val="20000"/>
              </a:spcBef>
              <a:buFont typeface="Arial" panose="020B0604020202020204" pitchFamily="34"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9pPr>
          </a:lstStyle>
          <a:p>
            <a:pPr>
              <a:spcBef>
                <a:spcPct val="0"/>
              </a:spcBef>
              <a:buFontTx/>
              <a:buNone/>
            </a:pPr>
            <a:fld id="{9FE33034-95B9-4165-858F-EF644E761F41}" type="datetime1">
              <a:rPr lang="en-GB" sz="1000" smtClean="0">
                <a:solidFill>
                  <a:srgbClr val="898989"/>
                </a:solidFill>
              </a:rPr>
              <a:pPr>
                <a:spcBef>
                  <a:spcPct val="0"/>
                </a:spcBef>
                <a:buFontTx/>
                <a:buNone/>
              </a:pPr>
              <a:t>05/05/2026</a:t>
            </a:fld>
            <a:endParaRPr lang="en-GB" sz="1000">
              <a:solidFill>
                <a:srgbClr val="898989"/>
              </a:solidFill>
            </a:endParaRPr>
          </a:p>
        </p:txBody>
      </p:sp>
      <p:sp>
        <p:nvSpPr>
          <p:cNvPr id="36869" name="Slide Number Placeholder 4">
            <a:extLst>
              <a:ext uri="{FF2B5EF4-FFF2-40B4-BE49-F238E27FC236}">
                <a16:creationId xmlns:a16="http://schemas.microsoft.com/office/drawing/2014/main" id="{6F439586-8359-F6B0-7C93-FFC3CF661A60}"/>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lvl1pPr>
              <a:spcBef>
                <a:spcPct val="20000"/>
              </a:spcBef>
              <a:buFont typeface="Arial" panose="020B0604020202020204" pitchFamily="34" charset="0"/>
              <a:buChar char="•"/>
              <a:defRPr sz="3200">
                <a:solidFill>
                  <a:schemeClr val="tx1"/>
                </a:solidFill>
                <a:latin typeface="Myriad Pro" charset="0"/>
              </a:defRPr>
            </a:lvl1pPr>
            <a:lvl2pPr marL="742950" indent="-285750">
              <a:spcBef>
                <a:spcPct val="20000"/>
              </a:spcBef>
              <a:buFont typeface="Arial" panose="020B0604020202020204" pitchFamily="34" charset="0"/>
              <a:buChar char="–"/>
              <a:defRPr sz="2800">
                <a:solidFill>
                  <a:schemeClr val="tx1"/>
                </a:solidFill>
                <a:latin typeface="Myriad Pro" charset="0"/>
              </a:defRPr>
            </a:lvl2pPr>
            <a:lvl3pPr marL="1143000" indent="-228600">
              <a:spcBef>
                <a:spcPct val="20000"/>
              </a:spcBef>
              <a:buFont typeface="Arial" panose="020B0604020202020204" pitchFamily="34" charset="0"/>
              <a:buChar char="•"/>
              <a:defRPr sz="2400">
                <a:solidFill>
                  <a:schemeClr val="tx1"/>
                </a:solidFill>
                <a:latin typeface="Myriad Pro" charset="0"/>
              </a:defRPr>
            </a:lvl3pPr>
            <a:lvl4pPr marL="1600200" indent="-228600">
              <a:spcBef>
                <a:spcPct val="20000"/>
              </a:spcBef>
              <a:buFont typeface="Arial" panose="020B0604020202020204" pitchFamily="34" charset="0"/>
              <a:buChar char="–"/>
              <a:defRPr sz="2000">
                <a:solidFill>
                  <a:schemeClr val="tx1"/>
                </a:solidFill>
                <a:latin typeface="Myriad Pro" charset="0"/>
              </a:defRPr>
            </a:lvl4pPr>
            <a:lvl5pPr marL="2057400" indent="-228600">
              <a:spcBef>
                <a:spcPct val="20000"/>
              </a:spcBef>
              <a:buFont typeface="Arial" panose="020B0604020202020204" pitchFamily="34"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9pPr>
          </a:lstStyle>
          <a:p>
            <a:pPr>
              <a:spcBef>
                <a:spcPct val="0"/>
              </a:spcBef>
              <a:buFontTx/>
              <a:buNone/>
            </a:pPr>
            <a:fld id="{C0EDC72D-D7D7-4785-8E2B-B18169F07F31}" type="slidenum">
              <a:rPr lang="en-GB" sz="1200" smtClean="0">
                <a:solidFill>
                  <a:srgbClr val="898989"/>
                </a:solidFill>
              </a:rPr>
              <a:pPr>
                <a:spcBef>
                  <a:spcPct val="0"/>
                </a:spcBef>
                <a:buFontTx/>
                <a:buNone/>
              </a:pPr>
              <a:t>33</a:t>
            </a:fld>
            <a:endParaRPr lang="en-GB" sz="1200">
              <a:solidFill>
                <a:srgbClr val="898989"/>
              </a:solidFill>
            </a:endParaRPr>
          </a:p>
        </p:txBody>
      </p:sp>
      <p:sp>
        <p:nvSpPr>
          <p:cNvPr id="2" name="Content Placeholder 1">
            <a:extLst>
              <a:ext uri="{FF2B5EF4-FFF2-40B4-BE49-F238E27FC236}">
                <a16:creationId xmlns:a16="http://schemas.microsoft.com/office/drawing/2014/main" id="{C3FB4607-5571-5670-0A28-E0C9BA9918B4}"/>
              </a:ext>
            </a:extLst>
          </p:cNvPr>
          <p:cNvSpPr>
            <a:spLocks noGrp="1" noChangeArrowheads="1"/>
          </p:cNvSpPr>
          <p:nvPr>
            <p:ph idx="1"/>
          </p:nvPr>
        </p:nvSpPr>
        <p:spPr bwMode="auto">
          <a:xfrm>
            <a:off x="837644" y="1582340"/>
            <a:ext cx="7468711" cy="36933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AutoNum type="arabicPeriod"/>
              <a:tabLst/>
            </a:pPr>
            <a:r>
              <a:rPr kumimoji="0" lang="en-US" altLang="en-US" sz="1800" b="1" i="0" u="none" strike="noStrike" cap="none" normalizeH="0" baseline="0" dirty="0">
                <a:ln>
                  <a:noFill/>
                </a:ln>
                <a:solidFill>
                  <a:schemeClr val="tx1"/>
                </a:solidFill>
                <a:effectLst/>
                <a:latin typeface="Arial" panose="020B0604020202020204" pitchFamily="34" charset="0"/>
              </a:rPr>
              <a:t>Transforming Care </a:t>
            </a:r>
            <a:r>
              <a:rPr kumimoji="0" lang="en-US" altLang="en-US" sz="1800" b="1" i="0" u="none" strike="noStrike" cap="none" normalizeH="0" baseline="0" dirty="0" err="1">
                <a:ln>
                  <a:noFill/>
                </a:ln>
                <a:solidFill>
                  <a:schemeClr val="tx1"/>
                </a:solidFill>
                <a:effectLst/>
                <a:latin typeface="Arial" panose="020B0604020202020204" pitchFamily="34" charset="0"/>
              </a:rPr>
              <a:t>Programme</a:t>
            </a:r>
            <a:r>
              <a:rPr kumimoji="0" lang="en-US" altLang="en-US" sz="1800" b="1" i="0" u="none" strike="noStrike" cap="none" normalizeH="0" baseline="0" dirty="0">
                <a:ln>
                  <a:noFill/>
                </a:ln>
                <a:solidFill>
                  <a:schemeClr val="tx1"/>
                </a:solidFill>
                <a:effectLst/>
                <a:latin typeface="Arial" panose="020B0604020202020204" pitchFamily="34" charset="0"/>
              </a:rPr>
              <a:t> (2012, updated in 2015)</a:t>
            </a:r>
          </a:p>
          <a:p>
            <a:pPr marL="0" marR="0" lvl="0" indent="0" algn="l" defTabSz="914400" rtl="0" eaLnBrk="0" fontAlgn="base" latinLnBrk="0" hangingPunct="0">
              <a:lnSpc>
                <a:spcPct val="100000"/>
              </a:lnSpc>
              <a:spcBef>
                <a:spcPct val="0"/>
              </a:spcBef>
              <a:spcAft>
                <a:spcPct val="0"/>
              </a:spcAft>
              <a:buClrTx/>
              <a:buSzTx/>
              <a:buFontTx/>
              <a:buAutoNum type="arabicPeriod"/>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AutoNum type="arabicPeriod" startAt="2"/>
              <a:tabLst/>
            </a:pPr>
            <a:r>
              <a:rPr kumimoji="0" lang="en-US" altLang="en-US" sz="1800" b="1" i="0" u="none" strike="noStrike" cap="none" normalizeH="0" baseline="0" dirty="0">
                <a:ln>
                  <a:noFill/>
                </a:ln>
                <a:solidFill>
                  <a:schemeClr val="tx1"/>
                </a:solidFill>
                <a:effectLst/>
                <a:latin typeface="Arial" panose="020B0604020202020204" pitchFamily="34" charset="0"/>
              </a:rPr>
              <a:t>Concordat on Actions for Learning Disabilities (2012)</a:t>
            </a:r>
          </a:p>
          <a:p>
            <a:pPr marL="0" marR="0" lvl="0" indent="0" algn="l" defTabSz="914400" rtl="0" eaLnBrk="0" fontAlgn="base" latinLnBrk="0" hangingPunct="0">
              <a:lnSpc>
                <a:spcPct val="100000"/>
              </a:lnSpc>
              <a:spcBef>
                <a:spcPct val="0"/>
              </a:spcBef>
              <a:spcAft>
                <a:spcPct val="0"/>
              </a:spcAft>
              <a:buClrTx/>
              <a:buSzTx/>
              <a:buFontTx/>
              <a:buAutoNum type="arabicPeriod" startAt="2"/>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AutoNum type="arabicPeriod" startAt="3"/>
              <a:tabLst/>
            </a:pPr>
            <a:r>
              <a:rPr kumimoji="0" lang="en-US" altLang="en-US" sz="1800" b="1" i="0" u="none" strike="noStrike" cap="none" normalizeH="0" baseline="0" dirty="0">
                <a:ln>
                  <a:noFill/>
                </a:ln>
                <a:solidFill>
                  <a:schemeClr val="tx1"/>
                </a:solidFill>
                <a:effectLst/>
                <a:latin typeface="Arial" panose="020B0604020202020204" pitchFamily="34" charset="0"/>
              </a:rPr>
              <a:t>Care Quality Commission (CQC) Inspection Framework Changes</a:t>
            </a:r>
          </a:p>
          <a:p>
            <a:pPr marL="0" marR="0" lvl="0" indent="0" algn="l" defTabSz="914400" rtl="0" eaLnBrk="0" fontAlgn="base" latinLnBrk="0" hangingPunct="0">
              <a:lnSpc>
                <a:spcPct val="100000"/>
              </a:lnSpc>
              <a:spcBef>
                <a:spcPct val="0"/>
              </a:spcBef>
              <a:spcAft>
                <a:spcPct val="0"/>
              </a:spcAft>
              <a:buClrTx/>
              <a:buSzTx/>
              <a:buFontTx/>
              <a:buAutoNum type="arabicPeriod" startAt="3"/>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AutoNum type="arabicPeriod" startAt="4"/>
              <a:tabLst/>
            </a:pPr>
            <a:r>
              <a:rPr kumimoji="0" lang="en-US" altLang="en-US" sz="1800" b="1" i="0" u="none" strike="noStrike" cap="none" normalizeH="0" baseline="0" dirty="0">
                <a:ln>
                  <a:noFill/>
                </a:ln>
                <a:solidFill>
                  <a:schemeClr val="tx1"/>
                </a:solidFill>
                <a:effectLst/>
                <a:latin typeface="Arial" panose="020B0604020202020204" pitchFamily="34" charset="0"/>
              </a:rPr>
              <a:t>Department of Health's "Time for Change" Report (2014)</a:t>
            </a:r>
          </a:p>
          <a:p>
            <a:pPr marL="0" marR="0" lvl="0" indent="0" algn="l" defTabSz="914400" rtl="0" eaLnBrk="0" fontAlgn="base" latinLnBrk="0" hangingPunct="0">
              <a:lnSpc>
                <a:spcPct val="100000"/>
              </a:lnSpc>
              <a:spcBef>
                <a:spcPct val="0"/>
              </a:spcBef>
              <a:spcAft>
                <a:spcPct val="0"/>
              </a:spcAft>
              <a:buClrTx/>
              <a:buSzTx/>
              <a:buFontTx/>
              <a:buAutoNum type="arabicPeriod" startAt="4"/>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AutoNum type="arabicPeriod" startAt="5"/>
              <a:tabLst/>
            </a:pPr>
            <a:r>
              <a:rPr kumimoji="0" lang="en-US" altLang="en-US" sz="1800" b="1" i="0" u="none" strike="noStrike" cap="none" normalizeH="0" baseline="0" dirty="0">
                <a:ln>
                  <a:noFill/>
                </a:ln>
                <a:solidFill>
                  <a:schemeClr val="tx1"/>
                </a:solidFill>
                <a:effectLst/>
                <a:latin typeface="Arial" panose="020B0604020202020204" pitchFamily="34" charset="0"/>
              </a:rPr>
              <a:t>Winterbourne View Joint Improvement </a:t>
            </a:r>
            <a:r>
              <a:rPr kumimoji="0" lang="en-US" altLang="en-US" sz="1800" b="1" i="0" u="none" strike="noStrike" cap="none" normalizeH="0" baseline="0" dirty="0" err="1">
                <a:ln>
                  <a:noFill/>
                </a:ln>
                <a:solidFill>
                  <a:schemeClr val="tx1"/>
                </a:solidFill>
                <a:effectLst/>
                <a:latin typeface="Arial" panose="020B0604020202020204" pitchFamily="34" charset="0"/>
              </a:rPr>
              <a:t>Programme</a:t>
            </a:r>
            <a:r>
              <a:rPr kumimoji="0" lang="en-US" altLang="en-US" sz="1800" b="1" i="0" u="none" strike="noStrike" cap="none" normalizeH="0" baseline="0" dirty="0">
                <a:ln>
                  <a:noFill/>
                </a:ln>
                <a:solidFill>
                  <a:schemeClr val="tx1"/>
                </a:solidFill>
                <a:effectLst/>
                <a:latin typeface="Arial" panose="020B0604020202020204" pitchFamily="34" charset="0"/>
              </a:rPr>
              <a:t> (2012)</a:t>
            </a:r>
          </a:p>
          <a:p>
            <a:pPr marL="0" marR="0" lvl="0" indent="0" algn="l" defTabSz="914400" rtl="0" eaLnBrk="0" fontAlgn="base" latinLnBrk="0" hangingPunct="0">
              <a:lnSpc>
                <a:spcPct val="100000"/>
              </a:lnSpc>
              <a:spcBef>
                <a:spcPct val="0"/>
              </a:spcBef>
              <a:spcAft>
                <a:spcPct val="0"/>
              </a:spcAft>
              <a:buClrTx/>
              <a:buSzTx/>
              <a:buFontTx/>
              <a:buAutoNum type="arabicPeriod" startAt="5"/>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AutoNum type="arabicPeriod" startAt="6"/>
              <a:tabLst/>
            </a:pPr>
            <a:r>
              <a:rPr kumimoji="0" lang="en-US" altLang="en-US" sz="1800" b="1" i="0" u="none" strike="noStrike" cap="none" normalizeH="0" baseline="0" dirty="0">
                <a:ln>
                  <a:noFill/>
                </a:ln>
                <a:solidFill>
                  <a:schemeClr val="tx1"/>
                </a:solidFill>
                <a:effectLst/>
                <a:latin typeface="Arial" panose="020B0604020202020204" pitchFamily="34" charset="0"/>
              </a:rPr>
              <a:t>Strengthened Safeguarding Processes</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01804771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2" name="Date Placeholder 6">
            <a:extLst>
              <a:ext uri="{FF2B5EF4-FFF2-40B4-BE49-F238E27FC236}">
                <a16:creationId xmlns:a16="http://schemas.microsoft.com/office/drawing/2014/main" id="{8FAD8D60-FF9D-CDE4-0114-CBB59B34CE06}"/>
              </a:ext>
            </a:extLst>
          </p:cNvPr>
          <p:cNvSpPr>
            <a:spLocks noGrp="1" noChangeArrowheads="1"/>
          </p:cNvSpPr>
          <p:nvPr>
            <p:ph type="dt" sz="quarter" idx="10"/>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lvl1pPr>
              <a:spcBef>
                <a:spcPct val="20000"/>
              </a:spcBef>
              <a:buFont typeface="Arial" panose="020B0604020202020204" pitchFamily="34" charset="0"/>
              <a:buChar char="•"/>
              <a:defRPr sz="3200">
                <a:solidFill>
                  <a:schemeClr val="tx1"/>
                </a:solidFill>
                <a:latin typeface="Myriad Pro" charset="0"/>
              </a:defRPr>
            </a:lvl1pPr>
            <a:lvl2pPr marL="742950" indent="-285750">
              <a:spcBef>
                <a:spcPct val="20000"/>
              </a:spcBef>
              <a:buFont typeface="Arial" panose="020B0604020202020204" pitchFamily="34" charset="0"/>
              <a:buChar char="–"/>
              <a:defRPr sz="2800">
                <a:solidFill>
                  <a:schemeClr val="tx1"/>
                </a:solidFill>
                <a:latin typeface="Myriad Pro" charset="0"/>
              </a:defRPr>
            </a:lvl2pPr>
            <a:lvl3pPr marL="1143000" indent="-228600">
              <a:spcBef>
                <a:spcPct val="20000"/>
              </a:spcBef>
              <a:buFont typeface="Arial" panose="020B0604020202020204" pitchFamily="34" charset="0"/>
              <a:buChar char="•"/>
              <a:defRPr sz="2400">
                <a:solidFill>
                  <a:schemeClr val="tx1"/>
                </a:solidFill>
                <a:latin typeface="Myriad Pro" charset="0"/>
              </a:defRPr>
            </a:lvl3pPr>
            <a:lvl4pPr marL="1600200" indent="-228600">
              <a:spcBef>
                <a:spcPct val="20000"/>
              </a:spcBef>
              <a:buFont typeface="Arial" panose="020B0604020202020204" pitchFamily="34" charset="0"/>
              <a:buChar char="–"/>
              <a:defRPr sz="2000">
                <a:solidFill>
                  <a:schemeClr val="tx1"/>
                </a:solidFill>
                <a:latin typeface="Myriad Pro" charset="0"/>
              </a:defRPr>
            </a:lvl4pPr>
            <a:lvl5pPr marL="2057400" indent="-228600">
              <a:spcBef>
                <a:spcPct val="20000"/>
              </a:spcBef>
              <a:buFont typeface="Arial" panose="020B0604020202020204" pitchFamily="34"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9pPr>
          </a:lstStyle>
          <a:p>
            <a:pPr>
              <a:spcBef>
                <a:spcPct val="0"/>
              </a:spcBef>
              <a:buFontTx/>
              <a:buNone/>
            </a:pPr>
            <a:fld id="{ED6942C5-1209-48B6-8AF7-B35A498A7DF6}" type="datetime1">
              <a:rPr lang="en-GB" sz="1000" smtClean="0">
                <a:solidFill>
                  <a:srgbClr val="898989"/>
                </a:solidFill>
              </a:rPr>
              <a:pPr>
                <a:spcBef>
                  <a:spcPct val="0"/>
                </a:spcBef>
                <a:buFontTx/>
                <a:buNone/>
              </a:pPr>
              <a:t>05/05/2026</a:t>
            </a:fld>
            <a:endParaRPr lang="en-GB" sz="1000">
              <a:solidFill>
                <a:srgbClr val="898989"/>
              </a:solidFill>
            </a:endParaRPr>
          </a:p>
        </p:txBody>
      </p:sp>
      <p:sp>
        <p:nvSpPr>
          <p:cNvPr id="22533" name="Slide Number Placeholder 7">
            <a:extLst>
              <a:ext uri="{FF2B5EF4-FFF2-40B4-BE49-F238E27FC236}">
                <a16:creationId xmlns:a16="http://schemas.microsoft.com/office/drawing/2014/main" id="{C6F46132-4406-0ECF-8FBD-1097254C7686}"/>
              </a:ext>
            </a:extLst>
          </p:cNvPr>
          <p:cNvSpPr>
            <a:spLocks noGrp="1" noChangeArrowheads="1"/>
          </p:cNvSpPr>
          <p:nvPr>
            <p:ph type="sldNum" sz="quarter" idx="1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lvl1pPr>
              <a:spcBef>
                <a:spcPct val="20000"/>
              </a:spcBef>
              <a:buFont typeface="Arial" panose="020B0604020202020204" pitchFamily="34" charset="0"/>
              <a:buChar char="•"/>
              <a:defRPr sz="3200">
                <a:solidFill>
                  <a:schemeClr val="tx1"/>
                </a:solidFill>
                <a:latin typeface="Myriad Pro" charset="0"/>
              </a:defRPr>
            </a:lvl1pPr>
            <a:lvl2pPr marL="742950" indent="-285750">
              <a:spcBef>
                <a:spcPct val="20000"/>
              </a:spcBef>
              <a:buFont typeface="Arial" panose="020B0604020202020204" pitchFamily="34" charset="0"/>
              <a:buChar char="–"/>
              <a:defRPr sz="2800">
                <a:solidFill>
                  <a:schemeClr val="tx1"/>
                </a:solidFill>
                <a:latin typeface="Myriad Pro" charset="0"/>
              </a:defRPr>
            </a:lvl2pPr>
            <a:lvl3pPr marL="1143000" indent="-228600">
              <a:spcBef>
                <a:spcPct val="20000"/>
              </a:spcBef>
              <a:buFont typeface="Arial" panose="020B0604020202020204" pitchFamily="34" charset="0"/>
              <a:buChar char="•"/>
              <a:defRPr sz="2400">
                <a:solidFill>
                  <a:schemeClr val="tx1"/>
                </a:solidFill>
                <a:latin typeface="Myriad Pro" charset="0"/>
              </a:defRPr>
            </a:lvl3pPr>
            <a:lvl4pPr marL="1600200" indent="-228600">
              <a:spcBef>
                <a:spcPct val="20000"/>
              </a:spcBef>
              <a:buFont typeface="Arial" panose="020B0604020202020204" pitchFamily="34" charset="0"/>
              <a:buChar char="–"/>
              <a:defRPr sz="2000">
                <a:solidFill>
                  <a:schemeClr val="tx1"/>
                </a:solidFill>
                <a:latin typeface="Myriad Pro" charset="0"/>
              </a:defRPr>
            </a:lvl4pPr>
            <a:lvl5pPr marL="2057400" indent="-228600">
              <a:spcBef>
                <a:spcPct val="20000"/>
              </a:spcBef>
              <a:buFont typeface="Arial" panose="020B0604020202020204" pitchFamily="34"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9pPr>
          </a:lstStyle>
          <a:p>
            <a:pPr>
              <a:spcBef>
                <a:spcPct val="0"/>
              </a:spcBef>
              <a:buFontTx/>
              <a:buNone/>
            </a:pPr>
            <a:fld id="{743374A8-CCE9-4321-B2F8-4FE07D5D2116}" type="slidenum">
              <a:rPr lang="en-GB" sz="1200" smtClean="0">
                <a:solidFill>
                  <a:srgbClr val="898989"/>
                </a:solidFill>
              </a:rPr>
              <a:pPr>
                <a:spcBef>
                  <a:spcPct val="0"/>
                </a:spcBef>
                <a:buFontTx/>
                <a:buNone/>
              </a:pPr>
              <a:t>34</a:t>
            </a:fld>
            <a:endParaRPr lang="en-GB" sz="1200">
              <a:solidFill>
                <a:srgbClr val="898989"/>
              </a:solidFill>
            </a:endParaRPr>
          </a:p>
        </p:txBody>
      </p:sp>
      <p:sp>
        <p:nvSpPr>
          <p:cNvPr id="7" name="Title 1">
            <a:extLst>
              <a:ext uri="{FF2B5EF4-FFF2-40B4-BE49-F238E27FC236}">
                <a16:creationId xmlns:a16="http://schemas.microsoft.com/office/drawing/2014/main" id="{AF651DB4-5963-101D-44BE-C317707C99F8}"/>
              </a:ext>
            </a:extLst>
          </p:cNvPr>
          <p:cNvSpPr>
            <a:spLocks noGrp="1"/>
          </p:cNvSpPr>
          <p:nvPr>
            <p:ph type="title"/>
          </p:nvPr>
        </p:nvSpPr>
        <p:spPr>
          <a:xfrm>
            <a:off x="457200" y="731838"/>
            <a:ext cx="8229600" cy="1143000"/>
          </a:xfrm>
        </p:spPr>
        <p:txBody>
          <a:bodyPr numCol="1"/>
          <a:lstStyle/>
          <a:p>
            <a:r>
              <a:rPr lang="en-US" b="1" dirty="0"/>
              <a:t>Break</a:t>
            </a:r>
          </a:p>
        </p:txBody>
      </p:sp>
      <p:pic>
        <p:nvPicPr>
          <p:cNvPr id="5" name="Content Placeholder 4">
            <a:extLst>
              <a:ext uri="{FF2B5EF4-FFF2-40B4-BE49-F238E27FC236}">
                <a16:creationId xmlns:a16="http://schemas.microsoft.com/office/drawing/2014/main" id="{AF969A5A-20EE-01E0-1D4C-C1F8709047E3}"/>
              </a:ext>
            </a:extLst>
          </p:cNvPr>
          <p:cNvPicPr>
            <a:picLocks noGrp="1" noChangeAspect="1"/>
          </p:cNvPicPr>
          <p:nvPr>
            <p:ph sz="half" idx="2"/>
          </p:nvPr>
        </p:nvPicPr>
        <p:blipFill>
          <a:blip r:embed="rId2"/>
          <a:stretch>
            <a:fillRect/>
          </a:stretch>
        </p:blipFill>
        <p:spPr>
          <a:xfrm>
            <a:off x="2841442" y="2296511"/>
            <a:ext cx="3562350" cy="1600200"/>
          </a:xfrm>
        </p:spPr>
      </p:pic>
    </p:spTree>
    <p:extLst>
      <p:ext uri="{BB962C8B-B14F-4D97-AF65-F5344CB8AC3E}">
        <p14:creationId xmlns:p14="http://schemas.microsoft.com/office/powerpoint/2010/main" val="196358225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a:extLst>
              <a:ext uri="{FF2B5EF4-FFF2-40B4-BE49-F238E27FC236}">
                <a16:creationId xmlns:a16="http://schemas.microsoft.com/office/drawing/2014/main" id="{C86634E1-B3A4-A13E-AEE5-FEB55EA9AF75}"/>
              </a:ext>
            </a:extLst>
          </p:cNvPr>
          <p:cNvSpPr>
            <a:spLocks noGrp="1"/>
          </p:cNvSpPr>
          <p:nvPr>
            <p:ph type="title"/>
          </p:nvPr>
        </p:nvSpPr>
        <p:spPr/>
        <p:txBody>
          <a:bodyPr numCol="1"/>
          <a:lstStyle/>
          <a:p>
            <a:r>
              <a:rPr lang="en-US" b="1" dirty="0"/>
              <a:t>Summary</a:t>
            </a:r>
          </a:p>
        </p:txBody>
      </p:sp>
      <p:sp>
        <p:nvSpPr>
          <p:cNvPr id="51202" name="Content Placeholder 2">
            <a:extLst>
              <a:ext uri="{FF2B5EF4-FFF2-40B4-BE49-F238E27FC236}">
                <a16:creationId xmlns:a16="http://schemas.microsoft.com/office/drawing/2014/main" id="{DE6D2D3F-1A02-40E9-EAB6-C18C91029D73}"/>
              </a:ext>
            </a:extLst>
          </p:cNvPr>
          <p:cNvSpPr>
            <a:spLocks noGrp="1"/>
          </p:cNvSpPr>
          <p:nvPr>
            <p:ph idx="1"/>
          </p:nvPr>
        </p:nvSpPr>
        <p:spPr>
          <a:xfrm>
            <a:off x="457200" y="1196975"/>
            <a:ext cx="8229600" cy="3917950"/>
          </a:xfrm>
        </p:spPr>
        <p:txBody>
          <a:bodyPr numCol="1"/>
          <a:lstStyle/>
          <a:p>
            <a:r>
              <a:rPr lang="en-US" dirty="0"/>
              <a:t>Definition of health care need and social care need</a:t>
            </a:r>
          </a:p>
          <a:p>
            <a:r>
              <a:rPr lang="en-US" dirty="0"/>
              <a:t>How care is organized – 2 structures</a:t>
            </a:r>
          </a:p>
          <a:p>
            <a:r>
              <a:rPr lang="en-US" dirty="0"/>
              <a:t>Problems arising from fragmentation of care</a:t>
            </a:r>
          </a:p>
          <a:p>
            <a:r>
              <a:rPr lang="en-US" dirty="0"/>
              <a:t>Partnership working</a:t>
            </a:r>
          </a:p>
          <a:p>
            <a:r>
              <a:rPr lang="en-US" dirty="0"/>
              <a:t>Case example</a:t>
            </a:r>
          </a:p>
          <a:p>
            <a:endParaRPr lang="en-US" dirty="0"/>
          </a:p>
        </p:txBody>
      </p:sp>
      <p:sp>
        <p:nvSpPr>
          <p:cNvPr id="48132" name="Date Placeholder 3">
            <a:extLst>
              <a:ext uri="{FF2B5EF4-FFF2-40B4-BE49-F238E27FC236}">
                <a16:creationId xmlns:a16="http://schemas.microsoft.com/office/drawing/2014/main" id="{892A4A01-8EB0-8B80-2889-A1B8743BA582}"/>
              </a:ext>
            </a:extLst>
          </p:cNvPr>
          <p:cNvSpPr>
            <a:spLocks noGrp="1" noChangeArrowheads="1"/>
          </p:cNvSpPr>
          <p:nvPr>
            <p:ph type="dt" sz="quarter" idx="10"/>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lvl1pPr>
              <a:spcBef>
                <a:spcPct val="20000"/>
              </a:spcBef>
              <a:buFont typeface="Arial" panose="020B0604020202020204" pitchFamily="34" charset="0"/>
              <a:buChar char="•"/>
              <a:defRPr sz="3200">
                <a:solidFill>
                  <a:schemeClr val="tx1"/>
                </a:solidFill>
                <a:latin typeface="Myriad Pro" charset="0"/>
              </a:defRPr>
            </a:lvl1pPr>
            <a:lvl2pPr marL="742950" indent="-285750">
              <a:spcBef>
                <a:spcPct val="20000"/>
              </a:spcBef>
              <a:buFont typeface="Arial" panose="020B0604020202020204" pitchFamily="34" charset="0"/>
              <a:buChar char="–"/>
              <a:defRPr sz="2800">
                <a:solidFill>
                  <a:schemeClr val="tx1"/>
                </a:solidFill>
                <a:latin typeface="Myriad Pro" charset="0"/>
              </a:defRPr>
            </a:lvl2pPr>
            <a:lvl3pPr marL="1143000" indent="-228600">
              <a:spcBef>
                <a:spcPct val="20000"/>
              </a:spcBef>
              <a:buFont typeface="Arial" panose="020B0604020202020204" pitchFamily="34" charset="0"/>
              <a:buChar char="•"/>
              <a:defRPr sz="2400">
                <a:solidFill>
                  <a:schemeClr val="tx1"/>
                </a:solidFill>
                <a:latin typeface="Myriad Pro" charset="0"/>
              </a:defRPr>
            </a:lvl3pPr>
            <a:lvl4pPr marL="1600200" indent="-228600">
              <a:spcBef>
                <a:spcPct val="20000"/>
              </a:spcBef>
              <a:buFont typeface="Arial" panose="020B0604020202020204" pitchFamily="34" charset="0"/>
              <a:buChar char="–"/>
              <a:defRPr sz="2000">
                <a:solidFill>
                  <a:schemeClr val="tx1"/>
                </a:solidFill>
                <a:latin typeface="Myriad Pro" charset="0"/>
              </a:defRPr>
            </a:lvl4pPr>
            <a:lvl5pPr marL="2057400" indent="-228600">
              <a:spcBef>
                <a:spcPct val="20000"/>
              </a:spcBef>
              <a:buFont typeface="Arial" panose="020B0604020202020204" pitchFamily="34"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9pPr>
          </a:lstStyle>
          <a:p>
            <a:pPr>
              <a:spcBef>
                <a:spcPct val="0"/>
              </a:spcBef>
              <a:buFontTx/>
              <a:buNone/>
            </a:pPr>
            <a:fld id="{5C4A41A5-ADC4-45BA-9725-5E10E5E7D769}" type="datetime1">
              <a:rPr lang="en-GB" sz="1000" smtClean="0">
                <a:solidFill>
                  <a:srgbClr val="898989"/>
                </a:solidFill>
              </a:rPr>
              <a:pPr>
                <a:spcBef>
                  <a:spcPct val="0"/>
                </a:spcBef>
                <a:buFontTx/>
                <a:buNone/>
              </a:pPr>
              <a:t>05/05/2026</a:t>
            </a:fld>
            <a:endParaRPr lang="en-GB" sz="1000">
              <a:solidFill>
                <a:srgbClr val="898989"/>
              </a:solidFill>
            </a:endParaRPr>
          </a:p>
        </p:txBody>
      </p:sp>
      <p:sp>
        <p:nvSpPr>
          <p:cNvPr id="48133" name="Slide Number Placeholder 4">
            <a:extLst>
              <a:ext uri="{FF2B5EF4-FFF2-40B4-BE49-F238E27FC236}">
                <a16:creationId xmlns:a16="http://schemas.microsoft.com/office/drawing/2014/main" id="{F5608C04-C6D1-9513-6989-6BBE693D7C52}"/>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lvl1pPr>
              <a:spcBef>
                <a:spcPct val="20000"/>
              </a:spcBef>
              <a:buFont typeface="Arial" panose="020B0604020202020204" pitchFamily="34" charset="0"/>
              <a:buChar char="•"/>
              <a:defRPr sz="3200">
                <a:solidFill>
                  <a:schemeClr val="tx1"/>
                </a:solidFill>
                <a:latin typeface="Myriad Pro" charset="0"/>
              </a:defRPr>
            </a:lvl1pPr>
            <a:lvl2pPr marL="742950" indent="-285750">
              <a:spcBef>
                <a:spcPct val="20000"/>
              </a:spcBef>
              <a:buFont typeface="Arial" panose="020B0604020202020204" pitchFamily="34" charset="0"/>
              <a:buChar char="–"/>
              <a:defRPr sz="2800">
                <a:solidFill>
                  <a:schemeClr val="tx1"/>
                </a:solidFill>
                <a:latin typeface="Myriad Pro" charset="0"/>
              </a:defRPr>
            </a:lvl2pPr>
            <a:lvl3pPr marL="1143000" indent="-228600">
              <a:spcBef>
                <a:spcPct val="20000"/>
              </a:spcBef>
              <a:buFont typeface="Arial" panose="020B0604020202020204" pitchFamily="34" charset="0"/>
              <a:buChar char="•"/>
              <a:defRPr sz="2400">
                <a:solidFill>
                  <a:schemeClr val="tx1"/>
                </a:solidFill>
                <a:latin typeface="Myriad Pro" charset="0"/>
              </a:defRPr>
            </a:lvl3pPr>
            <a:lvl4pPr marL="1600200" indent="-228600">
              <a:spcBef>
                <a:spcPct val="20000"/>
              </a:spcBef>
              <a:buFont typeface="Arial" panose="020B0604020202020204" pitchFamily="34" charset="0"/>
              <a:buChar char="–"/>
              <a:defRPr sz="2000">
                <a:solidFill>
                  <a:schemeClr val="tx1"/>
                </a:solidFill>
                <a:latin typeface="Myriad Pro" charset="0"/>
              </a:defRPr>
            </a:lvl4pPr>
            <a:lvl5pPr marL="2057400" indent="-228600">
              <a:spcBef>
                <a:spcPct val="20000"/>
              </a:spcBef>
              <a:buFont typeface="Arial" panose="020B0604020202020204" pitchFamily="34"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9pPr>
          </a:lstStyle>
          <a:p>
            <a:pPr>
              <a:spcBef>
                <a:spcPct val="0"/>
              </a:spcBef>
              <a:buFontTx/>
              <a:buNone/>
            </a:pPr>
            <a:fld id="{8B0CB078-014E-428B-83EE-54A43DD8D223}" type="slidenum">
              <a:rPr lang="en-GB" sz="1200" smtClean="0">
                <a:solidFill>
                  <a:srgbClr val="898989"/>
                </a:solidFill>
              </a:rPr>
              <a:pPr>
                <a:spcBef>
                  <a:spcPct val="0"/>
                </a:spcBef>
                <a:buFontTx/>
                <a:buNone/>
              </a:pPr>
              <a:t>35</a:t>
            </a:fld>
            <a:endParaRPr lang="en-GB" sz="1200">
              <a:solidFill>
                <a:srgbClr val="898989"/>
              </a:solidFill>
            </a:endParaRPr>
          </a:p>
        </p:txBody>
      </p:sp>
    </p:spTree>
    <p:extLst>
      <p:ext uri="{BB962C8B-B14F-4D97-AF65-F5344CB8AC3E}">
        <p14:creationId xmlns:p14="http://schemas.microsoft.com/office/powerpoint/2010/main" val="299940993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1202">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51202">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51202">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51202">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5120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a:extLst>
              <a:ext uri="{FF2B5EF4-FFF2-40B4-BE49-F238E27FC236}">
                <a16:creationId xmlns:a16="http://schemas.microsoft.com/office/drawing/2014/main" id="{09CD5633-C01E-C041-9D95-43CDE1F88D5F}"/>
              </a:ext>
            </a:extLst>
          </p:cNvPr>
          <p:cNvSpPr>
            <a:spLocks noGrp="1"/>
          </p:cNvSpPr>
          <p:nvPr>
            <p:ph type="title"/>
          </p:nvPr>
        </p:nvSpPr>
        <p:spPr>
          <a:xfrm>
            <a:off x="477838" y="7938"/>
            <a:ext cx="8229600" cy="1143000"/>
          </a:xfrm>
        </p:spPr>
        <p:txBody>
          <a:bodyPr numCol="1"/>
          <a:lstStyle/>
          <a:p>
            <a:r>
              <a:rPr lang="en-US" b="1" dirty="0"/>
              <a:t>Practice Paraphrasing</a:t>
            </a:r>
          </a:p>
        </p:txBody>
      </p:sp>
      <p:sp>
        <p:nvSpPr>
          <p:cNvPr id="49155" name="Content Placeholder 2">
            <a:extLst>
              <a:ext uri="{FF2B5EF4-FFF2-40B4-BE49-F238E27FC236}">
                <a16:creationId xmlns:a16="http://schemas.microsoft.com/office/drawing/2014/main" id="{19A0888E-8910-DFB5-C62B-1E21FEC70A78}"/>
              </a:ext>
            </a:extLst>
          </p:cNvPr>
          <p:cNvSpPr>
            <a:spLocks noGrp="1"/>
          </p:cNvSpPr>
          <p:nvPr>
            <p:ph idx="1"/>
          </p:nvPr>
        </p:nvSpPr>
        <p:spPr>
          <a:xfrm>
            <a:off x="457200" y="1196975"/>
            <a:ext cx="8229600" cy="3916363"/>
          </a:xfrm>
        </p:spPr>
        <p:txBody>
          <a:bodyPr numCol="1"/>
          <a:lstStyle/>
          <a:p>
            <a:r>
              <a:rPr lang="en-US" dirty="0"/>
              <a:t>Read the paper Wong et al 2018</a:t>
            </a:r>
          </a:p>
          <a:p>
            <a:r>
              <a:rPr lang="en-US" dirty="0"/>
              <a:t>What are the key findings? </a:t>
            </a:r>
          </a:p>
          <a:p>
            <a:r>
              <a:rPr lang="en-US" dirty="0"/>
              <a:t>Write them in your own words, just 2-3 sentences is fine</a:t>
            </a:r>
          </a:p>
          <a:p>
            <a:r>
              <a:rPr lang="en-US" dirty="0">
                <a:hlinkClick r:id="rId3"/>
              </a:rPr>
              <a:t>https://academic.oup.com/ageing/article/47/2/185/4157314</a:t>
            </a:r>
            <a:r>
              <a:rPr lang="en-US" dirty="0"/>
              <a:t> self care in elderly</a:t>
            </a:r>
          </a:p>
          <a:p>
            <a:r>
              <a:rPr lang="en-US" dirty="0"/>
              <a:t>Do it as homework for next week</a:t>
            </a:r>
          </a:p>
          <a:p>
            <a:r>
              <a:rPr lang="en-US" dirty="0"/>
              <a:t>Be ready to show your lecturer in week 2</a:t>
            </a:r>
          </a:p>
        </p:txBody>
      </p:sp>
      <p:sp>
        <p:nvSpPr>
          <p:cNvPr id="49156" name="Date Placeholder 3">
            <a:extLst>
              <a:ext uri="{FF2B5EF4-FFF2-40B4-BE49-F238E27FC236}">
                <a16:creationId xmlns:a16="http://schemas.microsoft.com/office/drawing/2014/main" id="{4D405189-4777-16AC-6AD7-786087A063BC}"/>
              </a:ext>
            </a:extLst>
          </p:cNvPr>
          <p:cNvSpPr>
            <a:spLocks noGrp="1" noChangeArrowheads="1"/>
          </p:cNvSpPr>
          <p:nvPr>
            <p:ph type="dt" sz="quarter" idx="10"/>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lvl1pPr>
              <a:spcBef>
                <a:spcPct val="20000"/>
              </a:spcBef>
              <a:buFont typeface="Arial" panose="020B0604020202020204" pitchFamily="34" charset="0"/>
              <a:buChar char="•"/>
              <a:defRPr sz="3200">
                <a:solidFill>
                  <a:schemeClr val="tx1"/>
                </a:solidFill>
                <a:latin typeface="Myriad Pro" charset="0"/>
              </a:defRPr>
            </a:lvl1pPr>
            <a:lvl2pPr marL="742950" indent="-285750">
              <a:spcBef>
                <a:spcPct val="20000"/>
              </a:spcBef>
              <a:buFont typeface="Arial" panose="020B0604020202020204" pitchFamily="34" charset="0"/>
              <a:buChar char="–"/>
              <a:defRPr sz="2800">
                <a:solidFill>
                  <a:schemeClr val="tx1"/>
                </a:solidFill>
                <a:latin typeface="Myriad Pro" charset="0"/>
              </a:defRPr>
            </a:lvl2pPr>
            <a:lvl3pPr marL="1143000" indent="-228600">
              <a:spcBef>
                <a:spcPct val="20000"/>
              </a:spcBef>
              <a:buFont typeface="Arial" panose="020B0604020202020204" pitchFamily="34" charset="0"/>
              <a:buChar char="•"/>
              <a:defRPr sz="2400">
                <a:solidFill>
                  <a:schemeClr val="tx1"/>
                </a:solidFill>
                <a:latin typeface="Myriad Pro" charset="0"/>
              </a:defRPr>
            </a:lvl3pPr>
            <a:lvl4pPr marL="1600200" indent="-228600">
              <a:spcBef>
                <a:spcPct val="20000"/>
              </a:spcBef>
              <a:buFont typeface="Arial" panose="020B0604020202020204" pitchFamily="34" charset="0"/>
              <a:buChar char="–"/>
              <a:defRPr sz="2000">
                <a:solidFill>
                  <a:schemeClr val="tx1"/>
                </a:solidFill>
                <a:latin typeface="Myriad Pro" charset="0"/>
              </a:defRPr>
            </a:lvl4pPr>
            <a:lvl5pPr marL="2057400" indent="-228600">
              <a:spcBef>
                <a:spcPct val="20000"/>
              </a:spcBef>
              <a:buFont typeface="Arial" panose="020B0604020202020204" pitchFamily="34"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9pPr>
          </a:lstStyle>
          <a:p>
            <a:pPr>
              <a:spcBef>
                <a:spcPct val="0"/>
              </a:spcBef>
              <a:buFontTx/>
              <a:buNone/>
            </a:pPr>
            <a:fld id="{E7CDE3E4-22B6-47F5-A358-5D40B27B89A1}" type="datetime1">
              <a:rPr lang="en-GB" sz="1000" smtClean="0">
                <a:solidFill>
                  <a:srgbClr val="898989"/>
                </a:solidFill>
              </a:rPr>
              <a:pPr>
                <a:spcBef>
                  <a:spcPct val="0"/>
                </a:spcBef>
                <a:buFontTx/>
                <a:buNone/>
              </a:pPr>
              <a:t>05/05/2026</a:t>
            </a:fld>
            <a:endParaRPr lang="en-GB" sz="1000">
              <a:solidFill>
                <a:srgbClr val="898989"/>
              </a:solidFill>
            </a:endParaRPr>
          </a:p>
        </p:txBody>
      </p:sp>
      <p:sp>
        <p:nvSpPr>
          <p:cNvPr id="49157" name="Slide Number Placeholder 4">
            <a:extLst>
              <a:ext uri="{FF2B5EF4-FFF2-40B4-BE49-F238E27FC236}">
                <a16:creationId xmlns:a16="http://schemas.microsoft.com/office/drawing/2014/main" id="{A0619F70-1590-3CF8-8606-EEA87053B3B2}"/>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lstStyle>
            <a:lvl1pPr>
              <a:spcBef>
                <a:spcPct val="20000"/>
              </a:spcBef>
              <a:buFont typeface="Arial" panose="020B0604020202020204" pitchFamily="34" charset="0"/>
              <a:buChar char="•"/>
              <a:defRPr sz="3200">
                <a:solidFill>
                  <a:schemeClr val="tx1"/>
                </a:solidFill>
                <a:latin typeface="Myriad Pro" charset="0"/>
              </a:defRPr>
            </a:lvl1pPr>
            <a:lvl2pPr marL="742950" indent="-285750">
              <a:spcBef>
                <a:spcPct val="20000"/>
              </a:spcBef>
              <a:buFont typeface="Arial" panose="020B0604020202020204" pitchFamily="34" charset="0"/>
              <a:buChar char="–"/>
              <a:defRPr sz="2800">
                <a:solidFill>
                  <a:schemeClr val="tx1"/>
                </a:solidFill>
                <a:latin typeface="Myriad Pro" charset="0"/>
              </a:defRPr>
            </a:lvl2pPr>
            <a:lvl3pPr marL="1143000" indent="-228600">
              <a:spcBef>
                <a:spcPct val="20000"/>
              </a:spcBef>
              <a:buFont typeface="Arial" panose="020B0604020202020204" pitchFamily="34" charset="0"/>
              <a:buChar char="•"/>
              <a:defRPr sz="2400">
                <a:solidFill>
                  <a:schemeClr val="tx1"/>
                </a:solidFill>
                <a:latin typeface="Myriad Pro" charset="0"/>
              </a:defRPr>
            </a:lvl3pPr>
            <a:lvl4pPr marL="1600200" indent="-228600">
              <a:spcBef>
                <a:spcPct val="20000"/>
              </a:spcBef>
              <a:buFont typeface="Arial" panose="020B0604020202020204" pitchFamily="34" charset="0"/>
              <a:buChar char="–"/>
              <a:defRPr sz="2000">
                <a:solidFill>
                  <a:schemeClr val="tx1"/>
                </a:solidFill>
                <a:latin typeface="Myriad Pro" charset="0"/>
              </a:defRPr>
            </a:lvl4pPr>
            <a:lvl5pPr marL="2057400" indent="-228600">
              <a:spcBef>
                <a:spcPct val="20000"/>
              </a:spcBef>
              <a:buFont typeface="Arial" panose="020B0604020202020204" pitchFamily="34"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9pPr>
          </a:lstStyle>
          <a:p>
            <a:pPr>
              <a:spcBef>
                <a:spcPct val="0"/>
              </a:spcBef>
              <a:buFontTx/>
              <a:buNone/>
            </a:pPr>
            <a:fld id="{6B2D256E-19AE-45B9-AA82-31FB1BAC6646}" type="slidenum">
              <a:rPr lang="en-GB" sz="1200" smtClean="0">
                <a:solidFill>
                  <a:srgbClr val="898989"/>
                </a:solidFill>
              </a:rPr>
              <a:pPr>
                <a:spcBef>
                  <a:spcPct val="0"/>
                </a:spcBef>
                <a:buFontTx/>
                <a:buNone/>
              </a:pPr>
              <a:t>36</a:t>
            </a:fld>
            <a:endParaRPr lang="en-GB" sz="1200">
              <a:solidFill>
                <a:srgbClr val="898989"/>
              </a:solidFill>
            </a:endParaRPr>
          </a:p>
        </p:txBody>
      </p:sp>
      <p:pic>
        <p:nvPicPr>
          <p:cNvPr id="3" name="Picture 2" descr="A screenshot of a phone  Description automatically generated">
            <a:extLst>
              <a:ext uri="{FF2B5EF4-FFF2-40B4-BE49-F238E27FC236}">
                <a16:creationId xmlns:a16="http://schemas.microsoft.com/office/drawing/2014/main" id="{1A0F2066-74DE-E1CC-7E56-9343DB878DEF}"/>
              </a:ext>
            </a:extLst>
          </p:cNvPr>
          <p:cNvPicPr>
            <a:picLocks noChangeAspect="1"/>
          </p:cNvPicPr>
          <p:nvPr/>
        </p:nvPicPr>
        <p:blipFill>
          <a:blip r:embed="rId4"/>
          <a:stretch>
            <a:fillRect/>
          </a:stretch>
        </p:blipFill>
        <p:spPr>
          <a:xfrm>
            <a:off x="7444154" y="840759"/>
            <a:ext cx="1441939" cy="1471991"/>
          </a:xfrm>
          <a:prstGeom prst="rect">
            <a:avLst/>
          </a:prstGeom>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A5047122-B351-BE0B-E1C2-86954E775DEE}"/>
              </a:ext>
            </a:extLst>
          </p:cNvPr>
          <p:cNvSpPr>
            <a:spLocks noGrp="1"/>
          </p:cNvSpPr>
          <p:nvPr>
            <p:ph type="title"/>
          </p:nvPr>
        </p:nvSpPr>
        <p:spPr>
          <a:xfrm>
            <a:off x="628650" y="23813"/>
            <a:ext cx="7886700" cy="917575"/>
          </a:xfrm>
        </p:spPr>
        <p:txBody>
          <a:bodyPr numCol="1"/>
          <a:lstStyle/>
          <a:p>
            <a:r>
              <a:rPr lang="en-US" b="1"/>
              <a:t>References</a:t>
            </a:r>
          </a:p>
        </p:txBody>
      </p:sp>
      <p:sp>
        <p:nvSpPr>
          <p:cNvPr id="3" name="Content Placeholder 2">
            <a:extLst>
              <a:ext uri="{FF2B5EF4-FFF2-40B4-BE49-F238E27FC236}">
                <a16:creationId xmlns:a16="http://schemas.microsoft.com/office/drawing/2014/main" id="{A02FE802-94EE-0889-CA02-76073698376F}"/>
              </a:ext>
            </a:extLst>
          </p:cNvPr>
          <p:cNvSpPr>
            <a:spLocks noGrp="1"/>
          </p:cNvSpPr>
          <p:nvPr>
            <p:ph idx="1"/>
          </p:nvPr>
        </p:nvSpPr>
        <p:spPr>
          <a:xfrm>
            <a:off x="395288" y="911225"/>
            <a:ext cx="7886700" cy="4868863"/>
          </a:xfrm>
        </p:spPr>
        <p:txBody>
          <a:bodyPr numCol="1">
            <a:normAutofit fontScale="25000" lnSpcReduction="20000"/>
          </a:bodyPr>
          <a:lstStyle/>
          <a:p>
            <a:pPr marL="0" indent="0">
              <a:buFont typeface="Arial" panose="020B0604020202020204" pitchFamily="34" charset="0"/>
              <a:buNone/>
              <a:defRPr/>
            </a:pPr>
            <a:r>
              <a:rPr lang="en-US" sz="4400" dirty="0"/>
              <a:t>Department of Health &amp; Social Care (2023) </a:t>
            </a:r>
            <a:r>
              <a:rPr lang="en-US" sz="4400" i="1" dirty="0"/>
              <a:t>National framework for NHS continuing healthcare and NHS-funded nursing care. </a:t>
            </a:r>
            <a:r>
              <a:rPr lang="en-US" sz="4400" dirty="0"/>
              <a:t>Available at: </a:t>
            </a:r>
            <a:r>
              <a:rPr lang="en-US" sz="4400" dirty="0">
                <a:hlinkClick r:id="rId2"/>
              </a:rPr>
              <a:t>https://www.gov.uk/government/publications/national-framework-for-nhs-continuing-healthcare-and-nhs-funded-nursing-care</a:t>
            </a:r>
            <a:r>
              <a:rPr lang="en-US" sz="4400" dirty="0"/>
              <a:t> (Accessed: 9 September 2023).</a:t>
            </a:r>
            <a:endParaRPr lang="en-US" sz="4400" i="1" dirty="0"/>
          </a:p>
          <a:p>
            <a:pPr marL="0" indent="0">
              <a:buFont typeface="Arial" panose="020B0604020202020204" pitchFamily="34" charset="0"/>
              <a:buNone/>
              <a:defRPr/>
            </a:pPr>
            <a:endParaRPr lang="en-US" sz="4400" dirty="0"/>
          </a:p>
          <a:p>
            <a:pPr marL="0" indent="0">
              <a:buFont typeface="Arial" panose="020B0604020202020204" pitchFamily="34" charset="0"/>
              <a:buNone/>
              <a:defRPr/>
            </a:pPr>
            <a:r>
              <a:rPr lang="en-US" sz="4400" dirty="0"/>
              <a:t>Glasby, J. (2017). </a:t>
            </a:r>
            <a:r>
              <a:rPr lang="en-US" sz="4400" i="1" dirty="0"/>
              <a:t>Understanding Health and Social Care </a:t>
            </a:r>
            <a:r>
              <a:rPr lang="en-US" sz="4400" dirty="0"/>
              <a:t>3</a:t>
            </a:r>
            <a:r>
              <a:rPr lang="en-US" sz="4400" baseline="30000" dirty="0"/>
              <a:t>rd</a:t>
            </a:r>
            <a:r>
              <a:rPr lang="en-US" sz="4400" dirty="0"/>
              <a:t> </a:t>
            </a:r>
            <a:r>
              <a:rPr lang="en-US" sz="4400" dirty="0" err="1"/>
              <a:t>edn</a:t>
            </a:r>
            <a:r>
              <a:rPr lang="en-US" sz="4400" i="1" dirty="0"/>
              <a:t>. </a:t>
            </a:r>
            <a:r>
              <a:rPr lang="en-US" sz="4400" dirty="0"/>
              <a:t>Bristol: Policy Press. </a:t>
            </a:r>
          </a:p>
          <a:p>
            <a:pPr marL="0" indent="0">
              <a:buFont typeface="Arial" panose="020B0604020202020204" pitchFamily="34" charset="0"/>
              <a:buNone/>
              <a:defRPr/>
            </a:pPr>
            <a:endParaRPr lang="en-US" sz="4400" dirty="0"/>
          </a:p>
          <a:p>
            <a:pPr marL="0" indent="0">
              <a:buFont typeface="Arial" panose="020B0604020202020204" pitchFamily="34" charset="0"/>
              <a:buNone/>
              <a:defRPr/>
            </a:pPr>
            <a:r>
              <a:rPr lang="en-US" sz="4400" dirty="0"/>
              <a:t>Glasby J., Dickinson, H. and Peck, E. (2006). ‘Guest editorial: partnership working in health and social care’, </a:t>
            </a:r>
            <a:r>
              <a:rPr lang="en-US" sz="4400" i="1" dirty="0"/>
              <a:t>Health and Social Care in the Community, </a:t>
            </a:r>
            <a:r>
              <a:rPr lang="en-US" sz="4400" dirty="0"/>
              <a:t>14 (5), pp. 373 – 374. </a:t>
            </a:r>
          </a:p>
          <a:p>
            <a:pPr marL="0" indent="0">
              <a:buFont typeface="Arial" panose="020B0604020202020204" pitchFamily="34" charset="0"/>
              <a:buNone/>
              <a:defRPr/>
            </a:pPr>
            <a:endParaRPr lang="en-US" sz="4400" dirty="0"/>
          </a:p>
          <a:p>
            <a:pPr marL="0" indent="0">
              <a:buFont typeface="Arial" panose="020B0604020202020204" pitchFamily="34" charset="0"/>
              <a:buNone/>
              <a:defRPr/>
            </a:pPr>
            <a:r>
              <a:rPr lang="en-US" sz="4400" dirty="0"/>
              <a:t>Goodwin, N., Dixon, A., Anderson, G. and </a:t>
            </a:r>
            <a:r>
              <a:rPr lang="en-US" sz="4400" dirty="0" err="1"/>
              <a:t>Wodchis</a:t>
            </a:r>
            <a:r>
              <a:rPr lang="en-US" sz="4400" dirty="0"/>
              <a:t>, W. (2014). </a:t>
            </a:r>
            <a:r>
              <a:rPr lang="en-US" sz="4400" i="1" dirty="0"/>
              <a:t>Providing integrated care for older people with complex needs: Lessons from seven international case studies. </a:t>
            </a:r>
            <a:r>
              <a:rPr lang="en-US" sz="4400" dirty="0"/>
              <a:t>London: The King’s Fund. Available at: </a:t>
            </a:r>
            <a:r>
              <a:rPr lang="en-US" sz="4400" dirty="0">
                <a:hlinkClick r:id="rId3"/>
              </a:rPr>
              <a:t>https://www.kingsfund.org.uk/publications/providing-integrated-care-older-people-complex-needs</a:t>
            </a:r>
            <a:r>
              <a:rPr lang="en-US" sz="4400" dirty="0"/>
              <a:t> (Accessed: 9 September, 2023). </a:t>
            </a:r>
          </a:p>
          <a:p>
            <a:pPr marL="0" indent="0">
              <a:buFont typeface="Arial" panose="020B0604020202020204" pitchFamily="34" charset="0"/>
              <a:buNone/>
              <a:defRPr/>
            </a:pPr>
            <a:endParaRPr lang="en-US" sz="4400" dirty="0"/>
          </a:p>
          <a:p>
            <a:pPr marL="0" indent="0">
              <a:buFont typeface="Arial" panose="020B0604020202020204" pitchFamily="34" charset="0"/>
              <a:buNone/>
              <a:defRPr/>
            </a:pPr>
            <a:r>
              <a:rPr lang="en-US" sz="4400" dirty="0"/>
              <a:t>Ham, C. (2009). </a:t>
            </a:r>
            <a:r>
              <a:rPr lang="en-US" sz="4400" i="1" dirty="0"/>
              <a:t>Health Policy in Britain. </a:t>
            </a:r>
            <a:r>
              <a:rPr lang="en-US" sz="4400" dirty="0"/>
              <a:t>6th </a:t>
            </a:r>
            <a:r>
              <a:rPr lang="en-US" sz="4400" dirty="0" err="1"/>
              <a:t>edn</a:t>
            </a:r>
            <a:r>
              <a:rPr lang="en-US" sz="4400" dirty="0"/>
              <a:t>. Basingstoke: Palgrave MacMillan</a:t>
            </a:r>
            <a:r>
              <a:rPr lang="en-US" sz="4400" i="1" dirty="0"/>
              <a:t>. </a:t>
            </a:r>
          </a:p>
          <a:p>
            <a:pPr marL="0" indent="0">
              <a:buFont typeface="Arial" panose="020B0604020202020204" pitchFamily="34" charset="0"/>
              <a:buNone/>
              <a:defRPr/>
            </a:pPr>
            <a:endParaRPr lang="en-US" sz="4400" dirty="0"/>
          </a:p>
          <a:p>
            <a:pPr marL="0" indent="0">
              <a:buFont typeface="Arial" panose="020B0604020202020204" pitchFamily="34" charset="0"/>
              <a:buNone/>
              <a:defRPr/>
            </a:pPr>
            <a:r>
              <a:rPr lang="en-US" sz="4400" dirty="0" err="1"/>
              <a:t>Heenan</a:t>
            </a:r>
            <a:r>
              <a:rPr lang="en-US" sz="4400" dirty="0"/>
              <a:t>, D. (2013). ‘Northern Ireland’, in Ham, C., </a:t>
            </a:r>
            <a:r>
              <a:rPr lang="en-US" sz="4400" dirty="0" err="1"/>
              <a:t>Heenan</a:t>
            </a:r>
            <a:r>
              <a:rPr lang="en-US" sz="4400" dirty="0"/>
              <a:t>, D., Longley, M. and Steel, D.R. (Co-authors). </a:t>
            </a:r>
            <a:r>
              <a:rPr lang="en-US" sz="4400" i="1" dirty="0"/>
              <a:t>Integrated Care in Northern Ireland, Scotland and Wales: Lessons for England. </a:t>
            </a:r>
            <a:r>
              <a:rPr lang="en-US" sz="4400" dirty="0"/>
              <a:t>London: The Kings Fund, pp. 2 – 24. Available at: </a:t>
            </a:r>
            <a:r>
              <a:rPr lang="en-US" sz="4400" dirty="0">
                <a:hlinkClick r:id="rId4"/>
              </a:rPr>
              <a:t>http://www.kingsfund.org.uk/sites/files/kf/field/field_publication_file/integrated-care-in-northern-ireland-scotland-and-wales-kingsfund-jul13.pdf</a:t>
            </a:r>
            <a:r>
              <a:rPr lang="en-US" sz="4400" dirty="0"/>
              <a:t>  (Accessed: 9 September, 2023</a:t>
            </a:r>
            <a:r>
              <a:rPr lang="en-US" sz="4400" i="1" dirty="0"/>
              <a:t>). </a:t>
            </a:r>
          </a:p>
          <a:p>
            <a:pPr marL="0" indent="0">
              <a:buFont typeface="Arial" panose="020B0604020202020204" pitchFamily="34" charset="0"/>
              <a:buNone/>
              <a:defRPr/>
            </a:pPr>
            <a:endParaRPr lang="en-US" sz="4400" i="1" dirty="0"/>
          </a:p>
          <a:p>
            <a:pPr marL="0" indent="0">
              <a:buFont typeface="Arial" panose="020B0604020202020204" pitchFamily="34" charset="0"/>
              <a:buNone/>
              <a:defRPr/>
            </a:pPr>
            <a:r>
              <a:rPr lang="en-US" sz="4400" dirty="0"/>
              <a:t>House of Commons (2009). </a:t>
            </a:r>
            <a:r>
              <a:rPr lang="en-US" sz="4400" i="1" dirty="0"/>
              <a:t> The Protection of Children in England: A Progress Report.  The Lord Laming</a:t>
            </a:r>
            <a:r>
              <a:rPr lang="en-US" sz="4400" dirty="0"/>
              <a:t>.  (HC 330).  London: The Stationery Office.  Available at: </a:t>
            </a:r>
            <a:r>
              <a:rPr lang="en-US" sz="4400" dirty="0">
                <a:hlinkClick r:id="rId5"/>
              </a:rPr>
              <a:t>http://dera.ioe.ac.uk/8646/1/12_03_09_children.pdf</a:t>
            </a:r>
            <a:r>
              <a:rPr lang="en-US" sz="4400" dirty="0"/>
              <a:t> (Accessed: 9 September 2023). </a:t>
            </a:r>
          </a:p>
          <a:p>
            <a:pPr marL="0" indent="0">
              <a:buFont typeface="Arial" panose="020B0604020202020204" pitchFamily="34" charset="0"/>
              <a:buNone/>
              <a:defRPr/>
            </a:pPr>
            <a:endParaRPr lang="en-US"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96F29DE3-B609-FD12-729D-D96C857B806D}"/>
              </a:ext>
            </a:extLst>
          </p:cNvPr>
          <p:cNvSpPr>
            <a:spLocks noGrp="1"/>
          </p:cNvSpPr>
          <p:nvPr>
            <p:ph type="title"/>
          </p:nvPr>
        </p:nvSpPr>
        <p:spPr>
          <a:xfrm>
            <a:off x="628650" y="23813"/>
            <a:ext cx="7886700" cy="917575"/>
          </a:xfrm>
        </p:spPr>
        <p:txBody>
          <a:bodyPr numCol="1"/>
          <a:lstStyle/>
          <a:p>
            <a:r>
              <a:rPr lang="en-US" b="1"/>
              <a:t>References</a:t>
            </a:r>
          </a:p>
        </p:txBody>
      </p:sp>
      <p:sp>
        <p:nvSpPr>
          <p:cNvPr id="46083" name="Content Placeholder 2">
            <a:extLst>
              <a:ext uri="{FF2B5EF4-FFF2-40B4-BE49-F238E27FC236}">
                <a16:creationId xmlns:a16="http://schemas.microsoft.com/office/drawing/2014/main" id="{4C0D826F-7E32-6B07-8955-19A37AC48A5E}"/>
              </a:ext>
            </a:extLst>
          </p:cNvPr>
          <p:cNvSpPr>
            <a:spLocks noGrp="1"/>
          </p:cNvSpPr>
          <p:nvPr>
            <p:ph idx="1"/>
          </p:nvPr>
        </p:nvSpPr>
        <p:spPr>
          <a:xfrm>
            <a:off x="628650" y="928688"/>
            <a:ext cx="7886700" cy="4445000"/>
          </a:xfrm>
        </p:spPr>
        <p:txBody>
          <a:bodyPr numCol="1"/>
          <a:lstStyle/>
          <a:p>
            <a:pPr marL="0" indent="0">
              <a:buFont typeface="Arial" panose="020B0604020202020204" pitchFamily="34" charset="0"/>
              <a:buNone/>
            </a:pPr>
            <a:r>
              <a:rPr lang="en-US" sz="1400"/>
              <a:t>Leichsenring, K. (2003). </a:t>
            </a:r>
            <a:r>
              <a:rPr lang="en-US" sz="1400" i="1"/>
              <a:t>Providing integrated health and social care for older persons – a European Overview.</a:t>
            </a:r>
            <a:r>
              <a:rPr lang="en-US" sz="1400"/>
              <a:t> PROCARE (Providing integrated health and social care for older persons: issues, problems and solutions)/European Centre for Social Welfare Policy and Research. Available at: </a:t>
            </a:r>
            <a:r>
              <a:rPr lang="en-US" sz="1400">
                <a:hlinkClick r:id="rId2"/>
              </a:rPr>
              <a:t>https://www.euro.centre.org/publications/detail/297</a:t>
            </a:r>
            <a:r>
              <a:rPr lang="en-US" sz="1400"/>
              <a:t> (Accessed: 8 September 2023).</a:t>
            </a:r>
          </a:p>
          <a:p>
            <a:pPr marL="0" indent="0">
              <a:buFont typeface="Arial" panose="020B0604020202020204" pitchFamily="34" charset="0"/>
              <a:buNone/>
            </a:pPr>
            <a:endParaRPr lang="en-US" sz="1400"/>
          </a:p>
          <a:p>
            <a:pPr marL="0" indent="0">
              <a:buFont typeface="Arial" panose="020B0604020202020204" pitchFamily="34" charset="0"/>
              <a:buNone/>
            </a:pPr>
            <a:r>
              <a:rPr lang="en-US" sz="1400"/>
              <a:t>Longley, M. (2013). ‘Wales’, in Ham, C., Heenan, D., Longley, M. and Steel, D.R. (Co-authors). </a:t>
            </a:r>
            <a:r>
              <a:rPr lang="en-US" sz="1400" i="1"/>
              <a:t>Integrated Care in Northern Ireland, Scotland and Wales: Lessons for England. </a:t>
            </a:r>
            <a:r>
              <a:rPr lang="en-US" sz="1400"/>
              <a:t>London: The Kings Fund, pp. 57 – 77. Available at: </a:t>
            </a:r>
            <a:r>
              <a:rPr lang="en-US" sz="1400">
                <a:hlinkClick r:id="rId3"/>
              </a:rPr>
              <a:t>https://www.kingsfund.org.uk/publications/integrated-care-northern-ireland-scotland-and-wales</a:t>
            </a:r>
            <a:r>
              <a:rPr lang="en-US" sz="1400"/>
              <a:t> (Accessed: 8 September 2023). </a:t>
            </a:r>
          </a:p>
          <a:p>
            <a:pPr marL="0" indent="0">
              <a:buFont typeface="Arial" panose="020B0604020202020204" pitchFamily="34" charset="0"/>
              <a:buNone/>
            </a:pPr>
            <a:endParaRPr lang="en-US" sz="1400"/>
          </a:p>
          <a:p>
            <a:pPr marL="0" indent="0">
              <a:buFont typeface="Arial" panose="020B0604020202020204" pitchFamily="34" charset="0"/>
              <a:buNone/>
            </a:pPr>
            <a:r>
              <a:rPr lang="en-US" sz="1400"/>
              <a:t>Means, R., Richards, S. and Smith, R. (2008) </a:t>
            </a:r>
            <a:r>
              <a:rPr lang="en-US" sz="1400" i="1"/>
              <a:t>Community Care: Policy and Practice.</a:t>
            </a:r>
            <a:r>
              <a:rPr lang="en-US" sz="1400"/>
              <a:t> 4th edn.</a:t>
            </a:r>
            <a:r>
              <a:rPr lang="en-US" sz="1400" i="1"/>
              <a:t> </a:t>
            </a:r>
            <a:r>
              <a:rPr lang="en-US" sz="1400"/>
              <a:t>Basingstoke: Palgrave MacMillan	</a:t>
            </a:r>
          </a:p>
          <a:p>
            <a:pPr marL="0" indent="0">
              <a:buFont typeface="Arial" panose="020B0604020202020204" pitchFamily="34" charset="0"/>
              <a:buNone/>
            </a:pPr>
            <a:endParaRPr lang="en-US" sz="120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a:extLst>
              <a:ext uri="{FF2B5EF4-FFF2-40B4-BE49-F238E27FC236}">
                <a16:creationId xmlns:a16="http://schemas.microsoft.com/office/drawing/2014/main" id="{A2170884-7324-A952-80AC-4D9EB9ADBA2F}"/>
              </a:ext>
            </a:extLst>
          </p:cNvPr>
          <p:cNvSpPr>
            <a:spLocks noGrp="1"/>
          </p:cNvSpPr>
          <p:nvPr>
            <p:ph type="title"/>
          </p:nvPr>
        </p:nvSpPr>
        <p:spPr>
          <a:xfrm>
            <a:off x="628650" y="23813"/>
            <a:ext cx="7886700" cy="917575"/>
          </a:xfrm>
        </p:spPr>
        <p:txBody>
          <a:bodyPr numCol="1"/>
          <a:lstStyle/>
          <a:p>
            <a:r>
              <a:rPr lang="en-US" b="1" dirty="0"/>
              <a:t>References</a:t>
            </a:r>
          </a:p>
        </p:txBody>
      </p:sp>
      <p:sp>
        <p:nvSpPr>
          <p:cNvPr id="47107" name="Content Placeholder 2">
            <a:extLst>
              <a:ext uri="{FF2B5EF4-FFF2-40B4-BE49-F238E27FC236}">
                <a16:creationId xmlns:a16="http://schemas.microsoft.com/office/drawing/2014/main" id="{FD04B8AE-65B1-DDDE-42EA-DF24CA9B83F2}"/>
              </a:ext>
            </a:extLst>
          </p:cNvPr>
          <p:cNvSpPr>
            <a:spLocks noGrp="1"/>
          </p:cNvSpPr>
          <p:nvPr>
            <p:ph idx="1"/>
          </p:nvPr>
        </p:nvSpPr>
        <p:spPr>
          <a:xfrm>
            <a:off x="628650" y="765175"/>
            <a:ext cx="7886700" cy="5400675"/>
          </a:xfrm>
        </p:spPr>
        <p:txBody>
          <a:bodyPr numCol="1"/>
          <a:lstStyle/>
          <a:p>
            <a:pPr marL="0" indent="0">
              <a:buFont typeface="Arial" panose="020B0604020202020204" pitchFamily="34" charset="0"/>
              <a:buNone/>
            </a:pPr>
            <a:endParaRPr lang="en-US" sz="1200"/>
          </a:p>
          <a:p>
            <a:pPr marL="0" indent="0">
              <a:buFont typeface="Arial" panose="020B0604020202020204" pitchFamily="34" charset="0"/>
              <a:buNone/>
            </a:pPr>
            <a:r>
              <a:rPr lang="en-US" sz="1400" dirty="0"/>
              <a:t>Nolte, E. and McKee, M. (2008). ‘Integration and chronic care: a review’, in Nolte, E. and McKee, M. (Eds). </a:t>
            </a:r>
            <a:r>
              <a:rPr lang="en-US" sz="1400" i="1" dirty="0"/>
              <a:t>Caring for People with chronic conditions: a health system perspective. </a:t>
            </a:r>
            <a:r>
              <a:rPr lang="en-US" sz="1400" dirty="0"/>
              <a:t>European Observatory on Health Systems and Policies Series. Maidenhead: Open University Press/McGraw-Hill, pp. 64 – 91.</a:t>
            </a:r>
          </a:p>
          <a:p>
            <a:pPr marL="0" indent="0">
              <a:buFont typeface="Arial" panose="020B0604020202020204" pitchFamily="34" charset="0"/>
              <a:buNone/>
            </a:pPr>
            <a:r>
              <a:rPr lang="en-US" sz="1400" dirty="0"/>
              <a:t>Steel, D. R. (2013). ‘Scotland’, in Ham, C., Heenan, D., Longley, M. and Steel, D.R. (Co-authors). </a:t>
            </a:r>
            <a:r>
              <a:rPr lang="en-US" sz="1400" i="1" dirty="0"/>
              <a:t>Integrated Care in Northern Ireland, Scotland and Wales: Lessons for England. </a:t>
            </a:r>
            <a:r>
              <a:rPr lang="en-US" sz="1400" dirty="0"/>
              <a:t>London: The Kings Fund, pp. 25 – 56. Available at: </a:t>
            </a:r>
            <a:r>
              <a:rPr lang="en-US" sz="1400" dirty="0">
                <a:hlinkClick r:id="rId2"/>
              </a:rPr>
              <a:t>http://www.kingsfund.org.uk/sites/files/kf/field/field_publication_file/integrated-care-in-northern-ireland-scotland-and-wales-kingsfund-jul13.pdf</a:t>
            </a:r>
            <a:r>
              <a:rPr lang="en-US" sz="1400" dirty="0"/>
              <a:t>  (Accessed: 9 September 2023).</a:t>
            </a:r>
          </a:p>
          <a:p>
            <a:pPr marL="0" indent="0">
              <a:buFont typeface="Arial" panose="020B0604020202020204" pitchFamily="34" charset="0"/>
              <a:buNone/>
            </a:pPr>
            <a:endParaRPr lang="en-US" sz="1400"/>
          </a:p>
          <a:p>
            <a:pPr marL="0" indent="0">
              <a:buFont typeface="Arial" panose="020B0604020202020204" pitchFamily="34" charset="0"/>
              <a:buNone/>
            </a:pPr>
            <a:r>
              <a:rPr lang="en-US" sz="1400" dirty="0"/>
              <a:t>WHO, (2009) </a:t>
            </a:r>
            <a:r>
              <a:rPr lang="en-GB" sz="1400" i="1" dirty="0"/>
              <a:t>Building a Working Definition of Partnership </a:t>
            </a:r>
            <a:r>
              <a:rPr lang="en-GB" sz="1400" dirty="0"/>
              <a:t>Available at: </a:t>
            </a:r>
            <a:r>
              <a:rPr lang="en-GB" sz="1400" dirty="0">
                <a:hlinkClick r:id="rId3"/>
              </a:rPr>
              <a:t>https://cdn.who.int/media/docs/default-source/patient-safety/psf/apps/defining_partnerships-apps.pdf?sfvrsn=14d14805_11#:~:text=Partnership%20encompasses%20mutual%20influence%2C%20with,mutual%20accountability%2C%20and%20transparency.%E2%80%9D</a:t>
            </a:r>
            <a:r>
              <a:rPr lang="en-GB" sz="1400" dirty="0"/>
              <a:t> (Accessed: 9 September 2023).</a:t>
            </a:r>
            <a:endParaRPr lang="en-US" sz="1400" i="1" dirty="0"/>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3289</Words>
  <Application>Microsoft Office PowerPoint</Application>
  <PresentationFormat>On-screen Show (4:3)</PresentationFormat>
  <Paragraphs>382</Paragraphs>
  <Slides>39</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39</vt:i4>
      </vt:variant>
    </vt:vector>
  </HeadingPairs>
  <TitlesOfParts>
    <vt:vector size="44" baseType="lpstr">
      <vt:lpstr>Myriad Pro</vt:lpstr>
      <vt:lpstr>Arial</vt:lpstr>
      <vt:lpstr>Calibri</vt:lpstr>
      <vt:lpstr>Verdana</vt:lpstr>
      <vt:lpstr>20140311PresentationUWTSDTemplate</vt:lpstr>
      <vt:lpstr>BMHP5016 Principles of Health &amp; Social Care  </vt:lpstr>
      <vt:lpstr>Welcome Level 5!</vt:lpstr>
      <vt:lpstr>Welcome Level 5!</vt:lpstr>
      <vt:lpstr>Today’s Session</vt:lpstr>
      <vt:lpstr>Classroom Guidelines</vt:lpstr>
      <vt:lpstr>Where to get help</vt:lpstr>
      <vt:lpstr>Declaring a Disability</vt:lpstr>
      <vt:lpstr>PowerPoint Presentation</vt:lpstr>
      <vt:lpstr>Module BMHP5016</vt:lpstr>
      <vt:lpstr>Module BMHP5016 – Learning Outcomes</vt:lpstr>
      <vt:lpstr>We will be building upon your knowledge gained in the Level 4 Module: Introduction to Health and Social Care</vt:lpstr>
      <vt:lpstr>            Principles of Health &amp; Social Care</vt:lpstr>
      <vt:lpstr>         What do Health and Social Care Professionals Do?</vt:lpstr>
      <vt:lpstr>  Principles of Health &amp; Social Care</vt:lpstr>
      <vt:lpstr>     Principles of Health &amp; Social Care</vt:lpstr>
      <vt:lpstr>Most European Countries</vt:lpstr>
      <vt:lpstr>Structure of Health &amp; Social Care</vt:lpstr>
      <vt:lpstr>Structure of Health &amp; Social Care</vt:lpstr>
      <vt:lpstr>PowerPoint Presentation</vt:lpstr>
      <vt:lpstr>Research and Feedback</vt:lpstr>
      <vt:lpstr>Break</vt:lpstr>
      <vt:lpstr>Activity 1</vt:lpstr>
      <vt:lpstr>Watch Kings Fund Videos</vt:lpstr>
      <vt:lpstr>What Problems Might Having Separate Systems Present?</vt:lpstr>
      <vt:lpstr>Partnership Working</vt:lpstr>
      <vt:lpstr>Case Study</vt:lpstr>
      <vt:lpstr>Winterbourne View Care Home</vt:lpstr>
      <vt:lpstr>What happened?</vt:lpstr>
      <vt:lpstr>Groupwork – Winterbourne View timeline</vt:lpstr>
      <vt:lpstr>Activity </vt:lpstr>
      <vt:lpstr>Groupwork - Presentations</vt:lpstr>
      <vt:lpstr>Services involved</vt:lpstr>
      <vt:lpstr>What changes were made?</vt:lpstr>
      <vt:lpstr>Break</vt:lpstr>
      <vt:lpstr>Summary</vt:lpstr>
      <vt:lpstr>Practice Paraphrasing</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BMHP5016 Principles of Health &amp; Social Care</dc:title>
  <dc:creator>Microsoft Office User</dc:creator>
  <cp:lastModifiedBy>Parese Ahmed</cp:lastModifiedBy>
  <cp:revision>512</cp:revision>
  <cp:lastPrinted>1601-01-01T00:00:00Z</cp:lastPrinted>
  <dcterms:created xsi:type="dcterms:W3CDTF">2021-01-26T10:33:40Z</dcterms:created>
  <dcterms:modified xsi:type="dcterms:W3CDTF">2026-05-05T10:45:09Z</dcterms:modified>
</cp:coreProperties>
</file>