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7"/>
  </p:notesMasterIdLst>
  <p:handoutMasterIdLst>
    <p:handoutMasterId r:id="rId18"/>
  </p:handoutMasterIdLst>
  <p:sldIdLst>
    <p:sldId id="410" r:id="rId5"/>
    <p:sldId id="372" r:id="rId6"/>
    <p:sldId id="396" r:id="rId7"/>
    <p:sldId id="388" r:id="rId8"/>
    <p:sldId id="411" r:id="rId9"/>
    <p:sldId id="412" r:id="rId10"/>
    <p:sldId id="409" r:id="rId11"/>
    <p:sldId id="400" r:id="rId12"/>
    <p:sldId id="403" r:id="rId13"/>
    <p:sldId id="414" r:id="rId14"/>
    <p:sldId id="407" r:id="rId15"/>
    <p:sldId id="413" r:id="rId16"/>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7B9C5D-A0AD-4590-957F-C8EB6C81A2D4}" v="48" dt="2025-01-07T21:51:46.9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598" autoAdjust="0"/>
  </p:normalViewPr>
  <p:slideViewPr>
    <p:cSldViewPr snapToGrid="0">
      <p:cViewPr varScale="1">
        <p:scale>
          <a:sx n="59" d="100"/>
          <a:sy n="59" d="100"/>
        </p:scale>
        <p:origin x="964" y="52"/>
      </p:cViewPr>
      <p:guideLst/>
    </p:cSldViewPr>
  </p:slideViewPr>
  <p:notesTextViewPr>
    <p:cViewPr>
      <p:scale>
        <a:sx n="1" d="1"/>
        <a:sy n="1" d="1"/>
      </p:scale>
      <p:origin x="0" y="-264"/>
    </p:cViewPr>
  </p:notesTextViewPr>
  <p:sorterViewPr>
    <p:cViewPr varScale="1">
      <p:scale>
        <a:sx n="1" d="1"/>
        <a:sy n="1" d="1"/>
      </p:scale>
      <p:origin x="0" y="0"/>
    </p:cViewPr>
  </p:sorterViewPr>
  <p:notesViewPr>
    <p:cSldViewPr snapToGrid="0">
      <p:cViewPr varScale="1">
        <p:scale>
          <a:sx n="114" d="100"/>
          <a:sy n="114" d="100"/>
        </p:scale>
        <p:origin x="2226"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ie Langford" userId="e41d2ef86e8b7d67" providerId="LiveId" clId="{2F7B9C5D-A0AD-4590-957F-C8EB6C81A2D4}"/>
    <pc:docChg chg="undo custSel addSld delSld modSld sldOrd">
      <pc:chgData name="Amie Langford" userId="e41d2ef86e8b7d67" providerId="LiveId" clId="{2F7B9C5D-A0AD-4590-957F-C8EB6C81A2D4}" dt="2025-01-07T22:03:18.734" v="5128" actId="20577"/>
      <pc:docMkLst>
        <pc:docMk/>
      </pc:docMkLst>
      <pc:sldChg chg="addSp delSp modSp mod modNotesTx">
        <pc:chgData name="Amie Langford" userId="e41d2ef86e8b7d67" providerId="LiveId" clId="{2F7B9C5D-A0AD-4590-957F-C8EB6C81A2D4}" dt="2025-01-07T21:10:26.604" v="3483" actId="20577"/>
        <pc:sldMkLst>
          <pc:docMk/>
          <pc:sldMk cId="162092071" sldId="372"/>
        </pc:sldMkLst>
        <pc:spChg chg="mod">
          <ac:chgData name="Amie Langford" userId="e41d2ef86e8b7d67" providerId="LiveId" clId="{2F7B9C5D-A0AD-4590-957F-C8EB6C81A2D4}" dt="2025-01-02T13:04:23.960" v="1058" actId="20577"/>
          <ac:spMkLst>
            <pc:docMk/>
            <pc:sldMk cId="162092071" sldId="372"/>
            <ac:spMk id="3" creationId="{42AFE50A-6F33-40AD-9446-D7F6D1B310CF}"/>
          </ac:spMkLst>
        </pc:spChg>
        <pc:picChg chg="add mod">
          <ac:chgData name="Amie Langford" userId="e41d2ef86e8b7d67" providerId="LiveId" clId="{2F7B9C5D-A0AD-4590-957F-C8EB6C81A2D4}" dt="2025-01-02T13:13:03.491" v="1065"/>
          <ac:picMkLst>
            <pc:docMk/>
            <pc:sldMk cId="162092071" sldId="372"/>
            <ac:picMk id="6" creationId="{52F388A6-34DC-A6E1-041F-E4DB568E8A32}"/>
          </ac:picMkLst>
        </pc:picChg>
      </pc:sldChg>
      <pc:sldChg chg="addSp delSp modSp mod modNotesTx">
        <pc:chgData name="Amie Langford" userId="e41d2ef86e8b7d67" providerId="LiveId" clId="{2F7B9C5D-A0AD-4590-957F-C8EB6C81A2D4}" dt="2025-01-07T21:13:50.466" v="3491" actId="20577"/>
        <pc:sldMkLst>
          <pc:docMk/>
          <pc:sldMk cId="3266076763" sldId="388"/>
        </pc:sldMkLst>
        <pc:spChg chg="mod ord">
          <ac:chgData name="Amie Langford" userId="e41d2ef86e8b7d67" providerId="LiveId" clId="{2F7B9C5D-A0AD-4590-957F-C8EB6C81A2D4}" dt="2025-01-02T13:33:51.160" v="1097" actId="14100"/>
          <ac:spMkLst>
            <pc:docMk/>
            <pc:sldMk cId="3266076763" sldId="388"/>
            <ac:spMk id="3" creationId="{855FC34B-AEBB-4162-8BC0-9234A2B83958}"/>
          </ac:spMkLst>
        </pc:spChg>
        <pc:picChg chg="add mod">
          <ac:chgData name="Amie Langford" userId="e41d2ef86e8b7d67" providerId="LiveId" clId="{2F7B9C5D-A0AD-4590-957F-C8EB6C81A2D4}" dt="2025-01-02T13:33:35.190" v="1095" actId="14100"/>
          <ac:picMkLst>
            <pc:docMk/>
            <pc:sldMk cId="3266076763" sldId="388"/>
            <ac:picMk id="2050" creationId="{B3FDBBA1-D9E9-E4E1-8FFF-ABC18E9BF065}"/>
          </ac:picMkLst>
        </pc:picChg>
      </pc:sldChg>
      <pc:sldChg chg="addSp delSp modSp mod ord modNotesTx">
        <pc:chgData name="Amie Langford" userId="e41d2ef86e8b7d67" providerId="LiveId" clId="{2F7B9C5D-A0AD-4590-957F-C8EB6C81A2D4}" dt="2025-01-07T21:07:49.871" v="3451" actId="20577"/>
        <pc:sldMkLst>
          <pc:docMk/>
          <pc:sldMk cId="4047162040" sldId="396"/>
        </pc:sldMkLst>
        <pc:spChg chg="mod">
          <ac:chgData name="Amie Langford" userId="e41d2ef86e8b7d67" providerId="LiveId" clId="{2F7B9C5D-A0AD-4590-957F-C8EB6C81A2D4}" dt="2025-01-02T12:49:30.835" v="926" actId="20577"/>
          <ac:spMkLst>
            <pc:docMk/>
            <pc:sldMk cId="4047162040" sldId="396"/>
            <ac:spMk id="9" creationId="{6074EFDE-BA5F-45C9-82A2-B73BB548FADE}"/>
          </ac:spMkLst>
        </pc:spChg>
        <pc:spChg chg="mod">
          <ac:chgData name="Amie Langford" userId="e41d2ef86e8b7d67" providerId="LiveId" clId="{2F7B9C5D-A0AD-4590-957F-C8EB6C81A2D4}" dt="2025-01-02T12:32:37.206" v="873" actId="14100"/>
          <ac:spMkLst>
            <pc:docMk/>
            <pc:sldMk cId="4047162040" sldId="396"/>
            <ac:spMk id="10" creationId="{FD6DBFEE-49C8-4A03-9DB6-00EECA975BDD}"/>
          </ac:spMkLst>
        </pc:spChg>
        <pc:picChg chg="add mod">
          <ac:chgData name="Amie Langford" userId="e41d2ef86e8b7d67" providerId="LiveId" clId="{2F7B9C5D-A0AD-4590-957F-C8EB6C81A2D4}" dt="2025-01-02T13:46:43.592" v="1121" actId="14100"/>
          <ac:picMkLst>
            <pc:docMk/>
            <pc:sldMk cId="4047162040" sldId="396"/>
            <ac:picMk id="17" creationId="{37BAFBD9-9E84-F431-A681-0DFB041AEF41}"/>
          </ac:picMkLst>
        </pc:picChg>
      </pc:sldChg>
      <pc:sldChg chg="addSp delSp modSp mod ord modNotesTx">
        <pc:chgData name="Amie Langford" userId="e41d2ef86e8b7d67" providerId="LiveId" clId="{2F7B9C5D-A0AD-4590-957F-C8EB6C81A2D4}" dt="2025-01-07T21:38:08.150" v="4345" actId="20577"/>
        <pc:sldMkLst>
          <pc:docMk/>
          <pc:sldMk cId="637630954" sldId="400"/>
        </pc:sldMkLst>
        <pc:spChg chg="mod">
          <ac:chgData name="Amie Langford" userId="e41d2ef86e8b7d67" providerId="LiveId" clId="{2F7B9C5D-A0AD-4590-957F-C8EB6C81A2D4}" dt="2025-01-07T21:31:58.001" v="3866" actId="20577"/>
          <ac:spMkLst>
            <pc:docMk/>
            <pc:sldMk cId="637630954" sldId="400"/>
            <ac:spMk id="2" creationId="{937EC466-2297-4C1B-8079-A514AB8D335D}"/>
          </ac:spMkLst>
        </pc:spChg>
        <pc:spChg chg="mod">
          <ac:chgData name="Amie Langford" userId="e41d2ef86e8b7d67" providerId="LiveId" clId="{2F7B9C5D-A0AD-4590-957F-C8EB6C81A2D4}" dt="2025-01-07T21:31:48.124" v="3859" actId="20577"/>
          <ac:spMkLst>
            <pc:docMk/>
            <pc:sldMk cId="637630954" sldId="400"/>
            <ac:spMk id="3" creationId="{6CC87D86-1B97-419B-878E-C18BA725FF0A}"/>
          </ac:spMkLst>
        </pc:spChg>
        <pc:picChg chg="add mod">
          <ac:chgData name="Amie Langford" userId="e41d2ef86e8b7d67" providerId="LiveId" clId="{2F7B9C5D-A0AD-4590-957F-C8EB6C81A2D4}" dt="2025-01-02T14:28:43.003" v="1210" actId="1076"/>
          <ac:picMkLst>
            <pc:docMk/>
            <pc:sldMk cId="637630954" sldId="400"/>
            <ac:picMk id="16" creationId="{EA7C7C4F-12C6-1D1B-5EEA-8EAB6F0DA3D6}"/>
          </ac:picMkLst>
        </pc:picChg>
      </pc:sldChg>
      <pc:sldChg chg="modSp mod modNotesTx">
        <pc:chgData name="Amie Langford" userId="e41d2ef86e8b7d67" providerId="LiveId" clId="{2F7B9C5D-A0AD-4590-957F-C8EB6C81A2D4}" dt="2025-01-07T22:03:18.734" v="5128" actId="20577"/>
        <pc:sldMkLst>
          <pc:docMk/>
          <pc:sldMk cId="4107789351" sldId="403"/>
        </pc:sldMkLst>
        <pc:spChg chg="mod">
          <ac:chgData name="Amie Langford" userId="e41d2ef86e8b7d67" providerId="LiveId" clId="{2F7B9C5D-A0AD-4590-957F-C8EB6C81A2D4}" dt="2025-01-07T21:59:47.148" v="4992" actId="115"/>
          <ac:spMkLst>
            <pc:docMk/>
            <pc:sldMk cId="4107789351" sldId="403"/>
            <ac:spMk id="3" creationId="{49B60637-E38C-4FB9-BB90-79E096B13EB2}"/>
          </ac:spMkLst>
        </pc:spChg>
        <pc:spChg chg="mod">
          <ac:chgData name="Amie Langford" userId="e41d2ef86e8b7d67" providerId="LiveId" clId="{2F7B9C5D-A0AD-4590-957F-C8EB6C81A2D4}" dt="2025-01-02T13:02:04.306" v="1013" actId="20577"/>
          <ac:spMkLst>
            <pc:docMk/>
            <pc:sldMk cId="4107789351" sldId="403"/>
            <ac:spMk id="4" creationId="{6CACF22F-9C87-4879-AAB2-48632D6FDB1C}"/>
          </ac:spMkLst>
        </pc:spChg>
        <pc:spChg chg="mod">
          <ac:chgData name="Amie Langford" userId="e41d2ef86e8b7d67" providerId="LiveId" clId="{2F7B9C5D-A0AD-4590-957F-C8EB6C81A2D4}" dt="2025-01-07T21:59:44.320" v="4991" actId="115"/>
          <ac:spMkLst>
            <pc:docMk/>
            <pc:sldMk cId="4107789351" sldId="403"/>
            <ac:spMk id="5" creationId="{7E498FA1-73DF-4649-8670-2024EF5E07E4}"/>
          </ac:spMkLst>
        </pc:spChg>
        <pc:spChg chg="mod">
          <ac:chgData name="Amie Langford" userId="e41d2ef86e8b7d67" providerId="LiveId" clId="{2F7B9C5D-A0AD-4590-957F-C8EB6C81A2D4}" dt="2025-01-02T12:54:41.014" v="972" actId="20577"/>
          <ac:spMkLst>
            <pc:docMk/>
            <pc:sldMk cId="4107789351" sldId="403"/>
            <ac:spMk id="6" creationId="{3149D214-3225-48E6-A8E2-B3627BF469A6}"/>
          </ac:spMkLst>
        </pc:spChg>
        <pc:spChg chg="mod">
          <ac:chgData name="Amie Langford" userId="e41d2ef86e8b7d67" providerId="LiveId" clId="{2F7B9C5D-A0AD-4590-957F-C8EB6C81A2D4}" dt="2025-01-02T11:57:31.717" v="268" actId="404"/>
          <ac:spMkLst>
            <pc:docMk/>
            <pc:sldMk cId="4107789351" sldId="403"/>
            <ac:spMk id="10" creationId="{25F79676-B818-1981-73A8-A5C652956F34}"/>
          </ac:spMkLst>
        </pc:spChg>
      </pc:sldChg>
      <pc:sldChg chg="modSp mod">
        <pc:chgData name="Amie Langford" userId="e41d2ef86e8b7d67" providerId="LiveId" clId="{2F7B9C5D-A0AD-4590-957F-C8EB6C81A2D4}" dt="2025-01-07T21:33:15.475" v="3882" actId="27636"/>
        <pc:sldMkLst>
          <pc:docMk/>
          <pc:sldMk cId="1994895105" sldId="407"/>
        </pc:sldMkLst>
        <pc:spChg chg="mod">
          <ac:chgData name="Amie Langford" userId="e41d2ef86e8b7d67" providerId="LiveId" clId="{2F7B9C5D-A0AD-4590-957F-C8EB6C81A2D4}" dt="2025-01-02T14:26:23.744" v="1178" actId="1076"/>
          <ac:spMkLst>
            <pc:docMk/>
            <pc:sldMk cId="1994895105" sldId="407"/>
            <ac:spMk id="2" creationId="{D2F924B7-710C-4A57-8CFD-02AED0241E6D}"/>
          </ac:spMkLst>
        </pc:spChg>
        <pc:spChg chg="mod">
          <ac:chgData name="Amie Langford" userId="e41d2ef86e8b7d67" providerId="LiveId" clId="{2F7B9C5D-A0AD-4590-957F-C8EB6C81A2D4}" dt="2025-01-07T21:33:15.475" v="3882" actId="27636"/>
          <ac:spMkLst>
            <pc:docMk/>
            <pc:sldMk cId="1994895105" sldId="407"/>
            <ac:spMk id="3" creationId="{C95A8907-8F83-4D28-A679-FA8F63B9A1BA}"/>
          </ac:spMkLst>
        </pc:spChg>
        <pc:picChg chg="mod">
          <ac:chgData name="Amie Langford" userId="e41d2ef86e8b7d67" providerId="LiveId" clId="{2F7B9C5D-A0AD-4590-957F-C8EB6C81A2D4}" dt="2025-01-02T13:40:47.757" v="1106" actId="14100"/>
          <ac:picMkLst>
            <pc:docMk/>
            <pc:sldMk cId="1994895105" sldId="407"/>
            <ac:picMk id="6" creationId="{331D72FC-DA58-4C81-8A6D-2766DA418FDD}"/>
          </ac:picMkLst>
        </pc:picChg>
      </pc:sldChg>
      <pc:sldChg chg="addSp modSp mod modNotesTx">
        <pc:chgData name="Amie Langford" userId="e41d2ef86e8b7d67" providerId="LiveId" clId="{2F7B9C5D-A0AD-4590-957F-C8EB6C81A2D4}" dt="2025-01-07T21:46:59.644" v="4390" actId="20577"/>
        <pc:sldMkLst>
          <pc:docMk/>
          <pc:sldMk cId="2875688276" sldId="409"/>
        </pc:sldMkLst>
        <pc:spChg chg="add mod">
          <ac:chgData name="Amie Langford" userId="e41d2ef86e8b7d67" providerId="LiveId" clId="{2F7B9C5D-A0AD-4590-957F-C8EB6C81A2D4}" dt="2025-01-02T12:50:18.549" v="932" actId="1076"/>
          <ac:spMkLst>
            <pc:docMk/>
            <pc:sldMk cId="2875688276" sldId="409"/>
            <ac:spMk id="2" creationId="{4B9EF129-C024-F69C-7106-C4349BE9AEA4}"/>
          </ac:spMkLst>
        </pc:spChg>
      </pc:sldChg>
      <pc:sldChg chg="modNotesTx">
        <pc:chgData name="Amie Langford" userId="e41d2ef86e8b7d67" providerId="LiveId" clId="{2F7B9C5D-A0AD-4590-957F-C8EB6C81A2D4}" dt="2025-01-07T21:39:08.167" v="4352" actId="20577"/>
        <pc:sldMkLst>
          <pc:docMk/>
          <pc:sldMk cId="1032804341" sldId="410"/>
        </pc:sldMkLst>
      </pc:sldChg>
      <pc:sldChg chg="addSp modSp mod ord modNotesTx">
        <pc:chgData name="Amie Langford" userId="e41d2ef86e8b7d67" providerId="LiveId" clId="{2F7B9C5D-A0AD-4590-957F-C8EB6C81A2D4}" dt="2025-01-07T21:44:17.032" v="4361" actId="20577"/>
        <pc:sldMkLst>
          <pc:docMk/>
          <pc:sldMk cId="568354645" sldId="411"/>
        </pc:sldMkLst>
        <pc:spChg chg="add mod">
          <ac:chgData name="Amie Langford" userId="e41d2ef86e8b7d67" providerId="LiveId" clId="{2F7B9C5D-A0AD-4590-957F-C8EB6C81A2D4}" dt="2025-01-02T11:54:37.791" v="247" actId="1076"/>
          <ac:spMkLst>
            <pc:docMk/>
            <pc:sldMk cId="568354645" sldId="411"/>
            <ac:spMk id="3" creationId="{89EA9F41-0127-4CCE-F478-C1BA9AA95BA8}"/>
          </ac:spMkLst>
        </pc:spChg>
        <pc:spChg chg="add mod">
          <ac:chgData name="Amie Langford" userId="e41d2ef86e8b7d67" providerId="LiveId" clId="{2F7B9C5D-A0AD-4590-957F-C8EB6C81A2D4}" dt="2025-01-02T12:45:29.534" v="919" actId="1076"/>
          <ac:spMkLst>
            <pc:docMk/>
            <pc:sldMk cId="568354645" sldId="411"/>
            <ac:spMk id="4" creationId="{7843EE4F-5E59-5868-BAE4-656A77313303}"/>
          </ac:spMkLst>
        </pc:spChg>
      </pc:sldChg>
      <pc:sldChg chg="addSp delSp modSp mod ord">
        <pc:chgData name="Amie Langford" userId="e41d2ef86e8b7d67" providerId="LiveId" clId="{2F7B9C5D-A0AD-4590-957F-C8EB6C81A2D4}" dt="2025-01-07T15:59:16.435" v="1835"/>
        <pc:sldMkLst>
          <pc:docMk/>
          <pc:sldMk cId="3602366488" sldId="412"/>
        </pc:sldMkLst>
        <pc:spChg chg="mod">
          <ac:chgData name="Amie Langford" userId="e41d2ef86e8b7d67" providerId="LiveId" clId="{2F7B9C5D-A0AD-4590-957F-C8EB6C81A2D4}" dt="2025-01-02T12:50:41.620" v="938" actId="20577"/>
          <ac:spMkLst>
            <pc:docMk/>
            <pc:sldMk cId="3602366488" sldId="412"/>
            <ac:spMk id="5" creationId="{424B22A3-4168-7B4E-85E7-557C82ADBF44}"/>
          </ac:spMkLst>
        </pc:spChg>
        <pc:spChg chg="add mod">
          <ac:chgData name="Amie Langford" userId="e41d2ef86e8b7d67" providerId="LiveId" clId="{2F7B9C5D-A0AD-4590-957F-C8EB6C81A2D4}" dt="2025-01-02T14:16:27.894" v="1142" actId="478"/>
          <ac:spMkLst>
            <pc:docMk/>
            <pc:sldMk cId="3602366488" sldId="412"/>
            <ac:spMk id="8" creationId="{469AC6E5-B91D-7728-129E-EECD3E53F965}"/>
          </ac:spMkLst>
        </pc:spChg>
        <pc:picChg chg="add mod">
          <ac:chgData name="Amie Langford" userId="e41d2ef86e8b7d67" providerId="LiveId" clId="{2F7B9C5D-A0AD-4590-957F-C8EB6C81A2D4}" dt="2025-01-02T14:16:44.629" v="1147" actId="1076"/>
          <ac:picMkLst>
            <pc:docMk/>
            <pc:sldMk cId="3602366488" sldId="412"/>
            <ac:picMk id="4098" creationId="{17FB680F-3F5A-BB8B-C378-26083F8F070D}"/>
          </ac:picMkLst>
        </pc:picChg>
        <pc:picChg chg="add mod">
          <ac:chgData name="Amie Langford" userId="e41d2ef86e8b7d67" providerId="LiveId" clId="{2F7B9C5D-A0AD-4590-957F-C8EB6C81A2D4}" dt="2025-01-02T14:22:30.761" v="1165"/>
          <ac:picMkLst>
            <pc:docMk/>
            <pc:sldMk cId="3602366488" sldId="412"/>
            <ac:picMk id="4100" creationId="{ADE193BC-0B6B-BB90-F822-70E4F80FA8E2}"/>
          </ac:picMkLst>
        </pc:picChg>
      </pc:sldChg>
      <pc:sldChg chg="addSp delSp modSp add mod">
        <pc:chgData name="Amie Langford" userId="e41d2ef86e8b7d67" providerId="LiveId" clId="{2F7B9C5D-A0AD-4590-957F-C8EB6C81A2D4}" dt="2025-01-07T21:33:31.367" v="3885"/>
        <pc:sldMkLst>
          <pc:docMk/>
          <pc:sldMk cId="1140975443" sldId="413"/>
        </pc:sldMkLst>
        <pc:spChg chg="mod">
          <ac:chgData name="Amie Langford" userId="e41d2ef86e8b7d67" providerId="LiveId" clId="{2F7B9C5D-A0AD-4590-957F-C8EB6C81A2D4}" dt="2025-01-02T14:25:33.065" v="1171" actId="1076"/>
          <ac:spMkLst>
            <pc:docMk/>
            <pc:sldMk cId="1140975443" sldId="413"/>
            <ac:spMk id="2" creationId="{2145E0A1-41CA-C389-A09D-4A7306843D74}"/>
          </ac:spMkLst>
        </pc:spChg>
        <pc:spChg chg="add mod">
          <ac:chgData name="Amie Langford" userId="e41d2ef86e8b7d67" providerId="LiveId" clId="{2F7B9C5D-A0AD-4590-957F-C8EB6C81A2D4}" dt="2025-01-07T21:33:31.367" v="3885"/>
          <ac:spMkLst>
            <pc:docMk/>
            <pc:sldMk cId="1140975443" sldId="413"/>
            <ac:spMk id="7" creationId="{58DBAA25-7CC1-106F-BF66-0BB49D554E6E}"/>
          </ac:spMkLst>
        </pc:spChg>
        <pc:picChg chg="mod">
          <ac:chgData name="Amie Langford" userId="e41d2ef86e8b7d67" providerId="LiveId" clId="{2F7B9C5D-A0AD-4590-957F-C8EB6C81A2D4}" dt="2025-01-02T13:41:01.448" v="1108" actId="14100"/>
          <ac:picMkLst>
            <pc:docMk/>
            <pc:sldMk cId="1140975443" sldId="413"/>
            <ac:picMk id="6" creationId="{839AE296-60BD-2CA6-B293-05D9FFA4ACBB}"/>
          </ac:picMkLst>
        </pc:picChg>
      </pc:sldChg>
      <pc:sldChg chg="modSp add del mod">
        <pc:chgData name="Amie Langford" userId="e41d2ef86e8b7d67" providerId="LiveId" clId="{2F7B9C5D-A0AD-4590-957F-C8EB6C81A2D4}" dt="2025-01-07T21:33:35.977" v="3886" actId="2696"/>
        <pc:sldMkLst>
          <pc:docMk/>
          <pc:sldMk cId="307531461" sldId="414"/>
        </pc:sldMkLst>
        <pc:spChg chg="mod">
          <ac:chgData name="Amie Langford" userId="e41d2ef86e8b7d67" providerId="LiveId" clId="{2F7B9C5D-A0AD-4590-957F-C8EB6C81A2D4}" dt="2025-01-07T21:33:25.788" v="3883" actId="21"/>
          <ac:spMkLst>
            <pc:docMk/>
            <pc:sldMk cId="307531461" sldId="414"/>
            <ac:spMk id="7" creationId="{4CF148B0-8438-4A13-7A93-1DE021338628}"/>
          </ac:spMkLst>
        </pc:spChg>
      </pc:sldChg>
      <pc:sldChg chg="addSp delSp modSp new mod modNotesTx">
        <pc:chgData name="Amie Langford" userId="e41d2ef86e8b7d67" providerId="LiveId" clId="{2F7B9C5D-A0AD-4590-957F-C8EB6C81A2D4}" dt="2025-01-07T21:58:51.435" v="4904" actId="20577"/>
        <pc:sldMkLst>
          <pc:docMk/>
          <pc:sldMk cId="3069939130" sldId="414"/>
        </pc:sldMkLst>
        <pc:spChg chg="mod">
          <ac:chgData name="Amie Langford" userId="e41d2ef86e8b7d67" providerId="LiveId" clId="{2F7B9C5D-A0AD-4590-957F-C8EB6C81A2D4}" dt="2025-01-07T21:52:41.847" v="4460" actId="14100"/>
          <ac:spMkLst>
            <pc:docMk/>
            <pc:sldMk cId="3069939130" sldId="414"/>
            <ac:spMk id="2" creationId="{DCDE3BAB-BC3C-D1B1-64A4-F93D11DCF725}"/>
          </ac:spMkLst>
        </pc:spChg>
        <pc:spChg chg="del">
          <ac:chgData name="Amie Langford" userId="e41d2ef86e8b7d67" providerId="LiveId" clId="{2F7B9C5D-A0AD-4590-957F-C8EB6C81A2D4}" dt="2025-01-07T21:51:10.133" v="4433" actId="478"/>
          <ac:spMkLst>
            <pc:docMk/>
            <pc:sldMk cId="3069939130" sldId="414"/>
            <ac:spMk id="3" creationId="{22AC345F-16FD-3E03-4627-5B8E73FEC3A2}"/>
          </ac:spMkLst>
        </pc:spChg>
        <pc:spChg chg="del mod">
          <ac:chgData name="Amie Langford" userId="e41d2ef86e8b7d67" providerId="LiveId" clId="{2F7B9C5D-A0AD-4590-957F-C8EB6C81A2D4}" dt="2025-01-07T21:50:37.174" v="4400" actId="478"/>
          <ac:spMkLst>
            <pc:docMk/>
            <pc:sldMk cId="3069939130" sldId="414"/>
            <ac:spMk id="4" creationId="{6C909B63-B5C8-8A4B-1949-005E63D754DD}"/>
          </ac:spMkLst>
        </pc:spChg>
        <pc:spChg chg="del">
          <ac:chgData name="Amie Langford" userId="e41d2ef86e8b7d67" providerId="LiveId" clId="{2F7B9C5D-A0AD-4590-957F-C8EB6C81A2D4}" dt="2025-01-07T21:50:52.130" v="4404" actId="478"/>
          <ac:spMkLst>
            <pc:docMk/>
            <pc:sldMk cId="3069939130" sldId="414"/>
            <ac:spMk id="5" creationId="{32690F89-A948-34EB-3C0C-318557C8DBCF}"/>
          </ac:spMkLst>
        </pc:spChg>
        <pc:spChg chg="del">
          <ac:chgData name="Amie Langford" userId="e41d2ef86e8b7d67" providerId="LiveId" clId="{2F7B9C5D-A0AD-4590-957F-C8EB6C81A2D4}" dt="2025-01-07T21:51:46.932" v="4434" actId="931"/>
          <ac:spMkLst>
            <pc:docMk/>
            <pc:sldMk cId="3069939130" sldId="414"/>
            <ac:spMk id="6" creationId="{6828CB23-195A-9057-F959-EC11330AEBF8}"/>
          </ac:spMkLst>
        </pc:spChg>
        <pc:spChg chg="del">
          <ac:chgData name="Amie Langford" userId="e41d2ef86e8b7d67" providerId="LiveId" clId="{2F7B9C5D-A0AD-4590-957F-C8EB6C81A2D4}" dt="2025-01-07T21:50:43.848" v="4401" actId="478"/>
          <ac:spMkLst>
            <pc:docMk/>
            <pc:sldMk cId="3069939130" sldId="414"/>
            <ac:spMk id="7" creationId="{7EE8354C-96BE-2467-88C6-F80F32A31016}"/>
          </ac:spMkLst>
        </pc:spChg>
        <pc:spChg chg="del mod">
          <ac:chgData name="Amie Langford" userId="e41d2ef86e8b7d67" providerId="LiveId" clId="{2F7B9C5D-A0AD-4590-957F-C8EB6C81A2D4}" dt="2025-01-07T21:50:47.692" v="4403" actId="478"/>
          <ac:spMkLst>
            <pc:docMk/>
            <pc:sldMk cId="3069939130" sldId="414"/>
            <ac:spMk id="8" creationId="{650CA873-E4EE-1FD7-DC3E-FE336B772EE9}"/>
          </ac:spMkLst>
        </pc:spChg>
        <pc:picChg chg="add mod">
          <ac:chgData name="Amie Langford" userId="e41d2ef86e8b7d67" providerId="LiveId" clId="{2F7B9C5D-A0AD-4590-957F-C8EB6C81A2D4}" dt="2025-01-07T21:52:12.374" v="4442" actId="14100"/>
          <ac:picMkLst>
            <pc:docMk/>
            <pc:sldMk cId="3069939130" sldId="414"/>
            <ac:picMk id="11" creationId="{478F6458-A01C-32CF-CAD1-E26FC8206551}"/>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B2E815-0D19-41DC-B01B-4D608769620A}" type="doc">
      <dgm:prSet loTypeId="urn:microsoft.com/office/officeart/2016/7/layout/RoundedRectangleTimeline" loCatId="other" qsTypeId="urn:microsoft.com/office/officeart/2005/8/quickstyle/simple1" qsCatId="simple" csTypeId="urn:microsoft.com/office/officeart/2005/8/colors/colorful1" csCatId="colorful" phldr="1"/>
      <dgm:spPr/>
      <dgm:t>
        <a:bodyPr rtlCol="0"/>
        <a:lstStyle/>
        <a:p>
          <a:pPr rtl="0"/>
          <a:endParaRPr lang="en-GB"/>
        </a:p>
      </dgm:t>
    </dgm:pt>
    <dgm:pt modelId="{4259F840-24E7-476F-9F30-482E46395856}">
      <dgm:prSet phldrT="[Text]" custT="1"/>
      <dgm:spPr/>
      <dgm:t>
        <a:bodyPr rtlCol="0"/>
        <a:lstStyle/>
        <a:p>
          <a:pPr rtl="0"/>
          <a:r>
            <a:rPr lang="en-GB" sz="1300" b="1" dirty="0"/>
            <a:t>1982</a:t>
          </a:r>
        </a:p>
      </dgm:t>
    </dgm:pt>
    <dgm:pt modelId="{FCE8068D-7E50-4749-A8D0-ADEDAC5637B3}" type="parTrans" cxnId="{42EE41D1-3C16-4937-BB38-B076896C09A0}">
      <dgm:prSet/>
      <dgm:spPr/>
      <dgm:t>
        <a:bodyPr rtlCol="0"/>
        <a:lstStyle/>
        <a:p>
          <a:pPr rtl="0"/>
          <a:endParaRPr lang="en-GB" sz="1300"/>
        </a:p>
      </dgm:t>
    </dgm:pt>
    <dgm:pt modelId="{DCC444A4-F20A-48F5-A61E-47BFFF185A57}" type="sibTrans" cxnId="{42EE41D1-3C16-4937-BB38-B076896C09A0}">
      <dgm:prSet/>
      <dgm:spPr/>
      <dgm:t>
        <a:bodyPr rtlCol="0"/>
        <a:lstStyle/>
        <a:p>
          <a:pPr rtl="0"/>
          <a:endParaRPr lang="en-GB" sz="1300"/>
        </a:p>
      </dgm:t>
    </dgm:pt>
    <dgm:pt modelId="{B54C8F6C-BE1E-4EAB-B7A0-48DE01FFAA36}">
      <dgm:prSet phldrT="[Text]" custT="1"/>
      <dgm:spPr/>
      <dgm:t>
        <a:bodyPr rtlCol="0"/>
        <a:lstStyle/>
        <a:p>
          <a:pPr rtl="0"/>
          <a:r>
            <a:rPr lang="en-GB" sz="1400" b="1" i="0" u="none" dirty="0"/>
            <a:t>Broadcasted November 1</a:t>
          </a:r>
          <a:r>
            <a:rPr lang="en-GB" sz="1400" b="1" i="0" u="none" baseline="30000" dirty="0"/>
            <a:t>st</a:t>
          </a:r>
          <a:r>
            <a:rPr lang="en-GB" sz="1400" b="1" i="0" u="none" dirty="0"/>
            <a:t> at 6pm</a:t>
          </a:r>
          <a:endParaRPr lang="en-GB" sz="1400" b="1" dirty="0"/>
        </a:p>
      </dgm:t>
    </dgm:pt>
    <dgm:pt modelId="{8DE7CD45-B7C0-432E-B819-6A7D97E31315}" type="parTrans" cxnId="{770CA1CC-3DDD-451E-AE83-A71CA570260C}">
      <dgm:prSet/>
      <dgm:spPr/>
      <dgm:t>
        <a:bodyPr rtlCol="0"/>
        <a:lstStyle/>
        <a:p>
          <a:pPr rtl="0"/>
          <a:endParaRPr lang="en-GB" sz="1300"/>
        </a:p>
      </dgm:t>
    </dgm:pt>
    <dgm:pt modelId="{C33B8BEF-A818-4A2F-A99A-E2B29895E184}" type="sibTrans" cxnId="{770CA1CC-3DDD-451E-AE83-A71CA570260C}">
      <dgm:prSet/>
      <dgm:spPr/>
      <dgm:t>
        <a:bodyPr rtlCol="0"/>
        <a:lstStyle/>
        <a:p>
          <a:pPr rtl="0"/>
          <a:endParaRPr lang="en-GB" sz="1300"/>
        </a:p>
      </dgm:t>
    </dgm:pt>
    <dgm:pt modelId="{E4033A39-DCC4-4038-9562-AEDDBBB37A99}">
      <dgm:prSet phldrT="[Text]" custT="1"/>
      <dgm:spPr/>
      <dgm:t>
        <a:bodyPr rtlCol="0"/>
        <a:lstStyle/>
        <a:p>
          <a:pPr rtl="0"/>
          <a:r>
            <a:rPr lang="en-GB" sz="1300" b="1" dirty="0"/>
            <a:t>1993</a:t>
          </a:r>
        </a:p>
      </dgm:t>
    </dgm:pt>
    <dgm:pt modelId="{048EEAE6-78BA-4B00-B7BB-9C22DBB1E8F4}" type="parTrans" cxnId="{32EF2862-2950-4DF8-BEA8-CD19460CCA31}">
      <dgm:prSet/>
      <dgm:spPr/>
      <dgm:t>
        <a:bodyPr rtlCol="0"/>
        <a:lstStyle/>
        <a:p>
          <a:pPr rtl="0"/>
          <a:endParaRPr lang="en-GB" sz="1300"/>
        </a:p>
      </dgm:t>
    </dgm:pt>
    <dgm:pt modelId="{80AB0E5B-0C58-465D-A545-5B21133D2849}" type="sibTrans" cxnId="{32EF2862-2950-4DF8-BEA8-CD19460CCA31}">
      <dgm:prSet/>
      <dgm:spPr/>
      <dgm:t>
        <a:bodyPr rtlCol="0"/>
        <a:lstStyle/>
        <a:p>
          <a:pPr rtl="0"/>
          <a:endParaRPr lang="en-GB" sz="1300"/>
        </a:p>
      </dgm:t>
    </dgm:pt>
    <dgm:pt modelId="{A4C0B4E4-70AD-4901-9E3F-7EA25DD6DAA1}">
      <dgm:prSet phldrT="[Text]" custT="1"/>
      <dgm:spPr/>
      <dgm:t>
        <a:bodyPr rtlCol="0"/>
        <a:lstStyle/>
        <a:p>
          <a:pPr rtl="0"/>
          <a:r>
            <a:rPr lang="en-GB" sz="1400" b="1" i="0" u="sng" dirty="0"/>
            <a:t>S4C </a:t>
          </a:r>
          <a:r>
            <a:rPr lang="en-GB" sz="1400" b="1" i="0" u="sng" dirty="0" err="1"/>
            <a:t>Ysgollon</a:t>
          </a:r>
          <a:endParaRPr lang="en-GB" sz="1400" b="1" i="0" u="sng" dirty="0"/>
        </a:p>
        <a:p>
          <a:pPr rtl="0"/>
          <a:r>
            <a:rPr lang="en-GB" sz="1300" dirty="0"/>
            <a:t>S4C </a:t>
          </a:r>
          <a:r>
            <a:rPr lang="en-GB" sz="1300" dirty="0" err="1"/>
            <a:t>Ysgollon</a:t>
          </a:r>
          <a:r>
            <a:rPr lang="en-GB" sz="1300" dirty="0"/>
            <a:t> carries its own brand</a:t>
          </a:r>
        </a:p>
      </dgm:t>
    </dgm:pt>
    <dgm:pt modelId="{701D9033-BAD3-4299-933F-A47AFDC2ECD0}" type="parTrans" cxnId="{5E74CB62-E52E-4CEE-8AA1-9812BFC0D67E}">
      <dgm:prSet/>
      <dgm:spPr/>
      <dgm:t>
        <a:bodyPr rtlCol="0"/>
        <a:lstStyle/>
        <a:p>
          <a:pPr rtl="0"/>
          <a:endParaRPr lang="en-GB" sz="1300"/>
        </a:p>
      </dgm:t>
    </dgm:pt>
    <dgm:pt modelId="{657DB10D-2517-48AA-B970-6D815DBD4123}" type="sibTrans" cxnId="{5E74CB62-E52E-4CEE-8AA1-9812BFC0D67E}">
      <dgm:prSet/>
      <dgm:spPr/>
      <dgm:t>
        <a:bodyPr rtlCol="0"/>
        <a:lstStyle/>
        <a:p>
          <a:pPr rtl="0"/>
          <a:endParaRPr lang="en-GB" sz="1300"/>
        </a:p>
      </dgm:t>
    </dgm:pt>
    <dgm:pt modelId="{87BF7896-20EA-4E8F-B6F4-A34EC5C9CB50}">
      <dgm:prSet phldrT="[Text]" custT="1"/>
      <dgm:spPr>
        <a:solidFill>
          <a:schemeClr val="accent4"/>
        </a:solidFill>
        <a:ln>
          <a:solidFill>
            <a:schemeClr val="accent3"/>
          </a:solidFill>
        </a:ln>
      </dgm:spPr>
      <dgm:t>
        <a:bodyPr rtlCol="0"/>
        <a:lstStyle/>
        <a:p>
          <a:pPr rtl="0"/>
          <a:r>
            <a:rPr lang="en-GB" sz="1300" b="1" dirty="0"/>
            <a:t>1999</a:t>
          </a:r>
        </a:p>
      </dgm:t>
    </dgm:pt>
    <dgm:pt modelId="{05E47BA5-F724-4AEE-9B5B-401F18E028E6}" type="parTrans" cxnId="{92330C11-C197-4512-BDA4-8D8A69AF7D1C}">
      <dgm:prSet/>
      <dgm:spPr/>
      <dgm:t>
        <a:bodyPr rtlCol="0"/>
        <a:lstStyle/>
        <a:p>
          <a:pPr rtl="0"/>
          <a:endParaRPr lang="en-GB" sz="1300"/>
        </a:p>
      </dgm:t>
    </dgm:pt>
    <dgm:pt modelId="{D63CE73E-35DE-48C3-8753-7648BC953C0D}" type="sibTrans" cxnId="{92330C11-C197-4512-BDA4-8D8A69AF7D1C}">
      <dgm:prSet/>
      <dgm:spPr/>
      <dgm:t>
        <a:bodyPr rtlCol="0"/>
        <a:lstStyle/>
        <a:p>
          <a:pPr rtl="0"/>
          <a:endParaRPr lang="en-GB" sz="1300"/>
        </a:p>
      </dgm:t>
    </dgm:pt>
    <dgm:pt modelId="{5D81D719-E82E-4750-9F53-C6F61B9B6DAC}">
      <dgm:prSet phldrT="[Text]" custT="1"/>
      <dgm:spPr>
        <a:solidFill>
          <a:schemeClr val="accent5"/>
        </a:solidFill>
        <a:ln>
          <a:solidFill>
            <a:schemeClr val="accent6">
              <a:lumMod val="50000"/>
            </a:schemeClr>
          </a:solidFill>
        </a:ln>
      </dgm:spPr>
      <dgm:t>
        <a:bodyPr rtlCol="0"/>
        <a:lstStyle/>
        <a:p>
          <a:pPr rtl="0"/>
          <a:r>
            <a:rPr lang="en-GB" sz="1300" b="1" dirty="0"/>
            <a:t>2008</a:t>
          </a:r>
        </a:p>
      </dgm:t>
    </dgm:pt>
    <dgm:pt modelId="{95FCE9EC-CE38-4C95-829D-C1E4847AC14F}" type="parTrans" cxnId="{2EE15BA0-030E-4DA2-B88E-25A937CE0A87}">
      <dgm:prSet/>
      <dgm:spPr/>
      <dgm:t>
        <a:bodyPr rtlCol="0"/>
        <a:lstStyle/>
        <a:p>
          <a:pPr rtl="0"/>
          <a:endParaRPr lang="en-GB" sz="1300"/>
        </a:p>
      </dgm:t>
    </dgm:pt>
    <dgm:pt modelId="{65A96DCC-C0F6-48E5-87ED-058BF1E486AB}" type="sibTrans" cxnId="{2EE15BA0-030E-4DA2-B88E-25A937CE0A87}">
      <dgm:prSet/>
      <dgm:spPr/>
      <dgm:t>
        <a:bodyPr rtlCol="0"/>
        <a:lstStyle/>
        <a:p>
          <a:pPr rtl="0"/>
          <a:endParaRPr lang="en-GB" sz="1300"/>
        </a:p>
      </dgm:t>
    </dgm:pt>
    <dgm:pt modelId="{BA343512-83C6-44E8-8F77-494E325B1F93}">
      <dgm:prSet phldrT="[Text]" custT="1"/>
      <dgm:spPr/>
      <dgm:t>
        <a:bodyPr rtlCol="0"/>
        <a:lstStyle/>
        <a:p>
          <a:pPr rtl="0"/>
          <a:r>
            <a:rPr lang="en-GB" sz="1400" b="1" i="0" u="sng" dirty="0"/>
            <a:t>S4C2</a:t>
          </a:r>
        </a:p>
        <a:p>
          <a:pPr rtl="0"/>
          <a:r>
            <a:rPr lang="en-GB" sz="1200" b="0" i="0" u="none" dirty="0"/>
            <a:t>S4C2 launches 15</a:t>
          </a:r>
          <a:r>
            <a:rPr lang="en-GB" sz="1200" b="0" i="0" u="none" baseline="30000" dirty="0"/>
            <a:t>th</a:t>
          </a:r>
          <a:r>
            <a:rPr lang="en-GB" sz="1200" b="0" i="0" u="none" dirty="0"/>
            <a:t> September 1999.</a:t>
          </a:r>
          <a:r>
            <a:rPr lang="en-GB" sz="1300" b="0" i="0" u="none" dirty="0"/>
            <a:t> </a:t>
          </a:r>
          <a:endParaRPr lang="en-GB" sz="1300" dirty="0"/>
        </a:p>
      </dgm:t>
    </dgm:pt>
    <dgm:pt modelId="{5EDBB0B3-DF21-4527-BB63-E009C4DF6A1B}" type="parTrans" cxnId="{5B74FB90-4EF6-4719-A11A-6A02C0527C68}">
      <dgm:prSet/>
      <dgm:spPr/>
      <dgm:t>
        <a:bodyPr rtlCol="0"/>
        <a:lstStyle/>
        <a:p>
          <a:pPr rtl="0"/>
          <a:endParaRPr lang="en-GB" sz="1300"/>
        </a:p>
      </dgm:t>
    </dgm:pt>
    <dgm:pt modelId="{CA7E5D36-C37E-4E61-93CC-6911F09E27EB}" type="sibTrans" cxnId="{5B74FB90-4EF6-4719-A11A-6A02C0527C68}">
      <dgm:prSet/>
      <dgm:spPr/>
      <dgm:t>
        <a:bodyPr rtlCol="0"/>
        <a:lstStyle/>
        <a:p>
          <a:pPr rtl="0"/>
          <a:endParaRPr lang="en-GB" sz="1300"/>
        </a:p>
      </dgm:t>
    </dgm:pt>
    <dgm:pt modelId="{6F8E8BD2-E178-4E9C-982A-D81EDA933A21}">
      <dgm:prSet phldrT="[Text]" custT="1"/>
      <dgm:spPr/>
      <dgm:t>
        <a:bodyPr rtlCol="0"/>
        <a:lstStyle/>
        <a:p>
          <a:pPr rtl="0"/>
          <a:endParaRPr lang="en-GB" sz="1300" dirty="0"/>
        </a:p>
      </dgm:t>
    </dgm:pt>
    <dgm:pt modelId="{72092222-7378-4CFE-BD2B-C1CEAB55D821}" type="parTrans" cxnId="{A5C380C4-3C44-4D3F-AD58-F2DA68595262}">
      <dgm:prSet/>
      <dgm:spPr/>
      <dgm:t>
        <a:bodyPr rtlCol="0"/>
        <a:lstStyle/>
        <a:p>
          <a:pPr rtl="0"/>
          <a:endParaRPr lang="en-GB" sz="1300"/>
        </a:p>
      </dgm:t>
    </dgm:pt>
    <dgm:pt modelId="{B8EA9A5E-B2A4-4B54-B11C-E1636FB8C355}" type="sibTrans" cxnId="{A5C380C4-3C44-4D3F-AD58-F2DA68595262}">
      <dgm:prSet/>
      <dgm:spPr/>
      <dgm:t>
        <a:bodyPr rtlCol="0"/>
        <a:lstStyle/>
        <a:p>
          <a:pPr rtl="0"/>
          <a:endParaRPr lang="en-GB" sz="1300"/>
        </a:p>
      </dgm:t>
    </dgm:pt>
    <dgm:pt modelId="{61DEE219-5F1D-47B1-A6AF-B5F1894D50B3}">
      <dgm:prSet phldrT="[Text]" custT="1"/>
      <dgm:spPr>
        <a:solidFill>
          <a:schemeClr val="accent6"/>
        </a:solidFill>
        <a:ln>
          <a:solidFill>
            <a:schemeClr val="accent6">
              <a:lumMod val="75000"/>
            </a:schemeClr>
          </a:solidFill>
        </a:ln>
      </dgm:spPr>
      <dgm:t>
        <a:bodyPr rtlCol="0"/>
        <a:lstStyle/>
        <a:p>
          <a:pPr rtl="0"/>
          <a:r>
            <a:rPr lang="en-GB" sz="1300" b="1" dirty="0"/>
            <a:t>2014</a:t>
          </a:r>
        </a:p>
      </dgm:t>
    </dgm:pt>
    <dgm:pt modelId="{B4324ADB-01CF-4908-80BD-7BEC42B34E14}" type="parTrans" cxnId="{7C186F20-4CC0-436D-AFD3-11D4C3AF1321}">
      <dgm:prSet/>
      <dgm:spPr/>
      <dgm:t>
        <a:bodyPr rtlCol="0"/>
        <a:lstStyle/>
        <a:p>
          <a:pPr rtl="0"/>
          <a:endParaRPr lang="en-GB" sz="1300"/>
        </a:p>
      </dgm:t>
    </dgm:pt>
    <dgm:pt modelId="{B5E6932B-5A66-49E2-BDA0-2A07F300D5B8}" type="sibTrans" cxnId="{7C186F20-4CC0-436D-AFD3-11D4C3AF1321}">
      <dgm:prSet/>
      <dgm:spPr/>
      <dgm:t>
        <a:bodyPr rtlCol="0"/>
        <a:lstStyle/>
        <a:p>
          <a:pPr rtl="0"/>
          <a:endParaRPr lang="en-GB" sz="1300"/>
        </a:p>
      </dgm:t>
    </dgm:pt>
    <dgm:pt modelId="{DEDD00AA-FC0A-48E9-A5EC-D56BB94FA754}">
      <dgm:prSet phldrT="[Text]" custT="1"/>
      <dgm:spPr/>
      <dgm:t>
        <a:bodyPr rtlCol="0"/>
        <a:lstStyle/>
        <a:p>
          <a:pPr rtl="0"/>
          <a:r>
            <a:rPr lang="en-GB" sz="1400" b="1" i="0" u="sng" dirty="0" err="1"/>
            <a:t>Cyw</a:t>
          </a:r>
          <a:endParaRPr lang="en-GB" sz="1400" b="1" i="0" u="sng" dirty="0"/>
        </a:p>
        <a:p>
          <a:pPr rtl="0"/>
          <a:r>
            <a:rPr lang="en-GB" sz="1300" b="0" i="0" u="none" dirty="0"/>
            <a:t>S4C launch </a:t>
          </a:r>
          <a:r>
            <a:rPr lang="en-GB" sz="1300" b="0" i="0" u="none" dirty="0" err="1"/>
            <a:t>Cyw</a:t>
          </a:r>
          <a:r>
            <a:rPr lang="en-GB" sz="1300" b="0" i="0" u="none" dirty="0"/>
            <a:t> a daily block of </a:t>
          </a:r>
          <a:r>
            <a:rPr lang="en-GB" sz="1300" b="0" i="0" u="none" dirty="0" err="1"/>
            <a:t>childrens</a:t>
          </a:r>
          <a:r>
            <a:rPr lang="en-GB" sz="1300" b="0" i="0" u="none" dirty="0"/>
            <a:t> show. </a:t>
          </a:r>
          <a:endParaRPr lang="en-GB" sz="1300" dirty="0"/>
        </a:p>
      </dgm:t>
    </dgm:pt>
    <dgm:pt modelId="{0B43A8C4-D28F-423F-86A5-B9D0EA776F47}" type="parTrans" cxnId="{58CD2097-33BC-4663-9A81-68394301658E}">
      <dgm:prSet/>
      <dgm:spPr/>
      <dgm:t>
        <a:bodyPr rtlCol="0"/>
        <a:lstStyle/>
        <a:p>
          <a:pPr rtl="0"/>
          <a:endParaRPr lang="en-GB" sz="1300"/>
        </a:p>
      </dgm:t>
    </dgm:pt>
    <dgm:pt modelId="{97FA605A-D342-4896-BBAD-99E806DFB0CF}" type="sibTrans" cxnId="{58CD2097-33BC-4663-9A81-68394301658E}">
      <dgm:prSet/>
      <dgm:spPr/>
      <dgm:t>
        <a:bodyPr rtlCol="0"/>
        <a:lstStyle/>
        <a:p>
          <a:pPr rtl="0"/>
          <a:endParaRPr lang="en-GB" sz="1300"/>
        </a:p>
      </dgm:t>
    </dgm:pt>
    <dgm:pt modelId="{196C9F68-3606-4282-A4C6-4485F1280B5F}" type="pres">
      <dgm:prSet presAssocID="{E5B2E815-0D19-41DC-B01B-4D608769620A}" presName="Name0" presStyleCnt="0">
        <dgm:presLayoutVars>
          <dgm:chMax/>
          <dgm:chPref/>
          <dgm:animLvl val="lvl"/>
        </dgm:presLayoutVars>
      </dgm:prSet>
      <dgm:spPr/>
    </dgm:pt>
    <dgm:pt modelId="{68D8AC18-502F-4825-B069-75605ADB3A40}" type="pres">
      <dgm:prSet presAssocID="{4259F840-24E7-476F-9F30-482E46395856}" presName="composite1" presStyleCnt="0"/>
      <dgm:spPr/>
    </dgm:pt>
    <dgm:pt modelId="{E088D226-49D7-4C30-90DC-CA1755D98829}" type="pres">
      <dgm:prSet presAssocID="{4259F840-24E7-476F-9F30-482E46395856}" presName="parent1" presStyleLbl="alignNode1" presStyleIdx="0" presStyleCnt="5" custLinFactNeighborX="-50" custLinFactNeighborY="28">
        <dgm:presLayoutVars>
          <dgm:chMax val="1"/>
          <dgm:chPref val="1"/>
          <dgm:bulletEnabled val="1"/>
        </dgm:presLayoutVars>
      </dgm:prSet>
      <dgm:spPr/>
    </dgm:pt>
    <dgm:pt modelId="{45A02F84-C6CB-43F5-AEE4-3EA66C2BD25F}" type="pres">
      <dgm:prSet presAssocID="{4259F840-24E7-476F-9F30-482E46395856}" presName="Childtext1" presStyleLbl="revTx" presStyleIdx="0" presStyleCnt="5">
        <dgm:presLayoutVars>
          <dgm:bulletEnabled val="1"/>
        </dgm:presLayoutVars>
      </dgm:prSet>
      <dgm:spPr/>
    </dgm:pt>
    <dgm:pt modelId="{6BA46904-CB7C-4538-BD49-D3891EF19552}" type="pres">
      <dgm:prSet presAssocID="{4259F840-24E7-476F-9F30-482E46395856}" presName="ConnectLine1" presStyleLbl="sibTrans1D1" presStyleIdx="0" presStyleCnt="5"/>
      <dgm:spPr>
        <a:noFill/>
        <a:ln w="6350" cap="flat" cmpd="sng" algn="ctr">
          <a:solidFill>
            <a:schemeClr val="accent2">
              <a:hueOff val="0"/>
              <a:satOff val="0"/>
              <a:lumOff val="0"/>
              <a:alphaOff val="0"/>
            </a:schemeClr>
          </a:solidFill>
          <a:prstDash val="dash"/>
          <a:miter lim="800000"/>
        </a:ln>
        <a:effectLst/>
      </dgm:spPr>
    </dgm:pt>
    <dgm:pt modelId="{049FDBD0-77FE-49D1-A275-A272C8C5E426}" type="pres">
      <dgm:prSet presAssocID="{4259F840-24E7-476F-9F30-482E46395856}" presName="ConnectLineEnd1" presStyleLbl="lnNode1" presStyleIdx="0" presStyleCnt="5"/>
      <dgm:spPr/>
    </dgm:pt>
    <dgm:pt modelId="{CB26EA94-33BB-4F98-9E1E-2237D4831263}" type="pres">
      <dgm:prSet presAssocID="{4259F840-24E7-476F-9F30-482E46395856}" presName="EmptyPane1" presStyleCnt="0"/>
      <dgm:spPr/>
    </dgm:pt>
    <dgm:pt modelId="{606F1DBF-510E-4065-ACCB-3EBDA85CFB92}" type="pres">
      <dgm:prSet presAssocID="{DCC444A4-F20A-48F5-A61E-47BFFF185A57}" presName="spaceBetweenRectangles1" presStyleCnt="0"/>
      <dgm:spPr/>
    </dgm:pt>
    <dgm:pt modelId="{07989479-D1A2-4D15-AA3A-B0CFFB9F91D9}" type="pres">
      <dgm:prSet presAssocID="{E4033A39-DCC4-4038-9562-AEDDBBB37A99}" presName="composite1" presStyleCnt="0"/>
      <dgm:spPr/>
    </dgm:pt>
    <dgm:pt modelId="{539615E2-3277-4D8E-8484-FF5088C8BF01}" type="pres">
      <dgm:prSet presAssocID="{E4033A39-DCC4-4038-9562-AEDDBBB37A99}" presName="parent1" presStyleLbl="alignNode1" presStyleIdx="1" presStyleCnt="5">
        <dgm:presLayoutVars>
          <dgm:chMax val="1"/>
          <dgm:chPref val="1"/>
          <dgm:bulletEnabled val="1"/>
        </dgm:presLayoutVars>
      </dgm:prSet>
      <dgm:spPr/>
    </dgm:pt>
    <dgm:pt modelId="{FEBD3C2A-A340-470A-A475-AE614EA07678}" type="pres">
      <dgm:prSet presAssocID="{E4033A39-DCC4-4038-9562-AEDDBBB37A99}" presName="Childtext1" presStyleLbl="revTx" presStyleIdx="1" presStyleCnt="5">
        <dgm:presLayoutVars>
          <dgm:bulletEnabled val="1"/>
        </dgm:presLayoutVars>
      </dgm:prSet>
      <dgm:spPr/>
    </dgm:pt>
    <dgm:pt modelId="{080474C8-0FEA-4FD1-97F1-0978CFB4A37F}" type="pres">
      <dgm:prSet presAssocID="{E4033A39-DCC4-4038-9562-AEDDBBB37A99}" presName="ConnectLine1" presStyleLbl="sibTrans1D1" presStyleIdx="1" presStyleCnt="5"/>
      <dgm:spPr>
        <a:noFill/>
        <a:ln w="6350" cap="flat" cmpd="sng" algn="ctr">
          <a:solidFill>
            <a:schemeClr val="accent3">
              <a:hueOff val="0"/>
              <a:satOff val="0"/>
              <a:lumOff val="0"/>
              <a:alphaOff val="0"/>
            </a:schemeClr>
          </a:solidFill>
          <a:prstDash val="dash"/>
          <a:miter lim="800000"/>
        </a:ln>
        <a:effectLst/>
      </dgm:spPr>
    </dgm:pt>
    <dgm:pt modelId="{4797FB61-2602-4A58-81E6-6F133DB1E419}" type="pres">
      <dgm:prSet presAssocID="{E4033A39-DCC4-4038-9562-AEDDBBB37A99}" presName="ConnectLineEnd1" presStyleLbl="lnNode1" presStyleIdx="1" presStyleCnt="5"/>
      <dgm:spPr/>
    </dgm:pt>
    <dgm:pt modelId="{3ADF0AE3-D759-4F4F-8135-572855211847}" type="pres">
      <dgm:prSet presAssocID="{E4033A39-DCC4-4038-9562-AEDDBBB37A99}" presName="EmptyPane1" presStyleCnt="0"/>
      <dgm:spPr/>
    </dgm:pt>
    <dgm:pt modelId="{B0CD7A53-7149-45F2-83E8-36717D7878A1}" type="pres">
      <dgm:prSet presAssocID="{80AB0E5B-0C58-465D-A545-5B21133D2849}" presName="spaceBetweenRectangles1" presStyleCnt="0"/>
      <dgm:spPr/>
    </dgm:pt>
    <dgm:pt modelId="{FB379A6E-C0F9-420B-90FC-2785E757E6AE}" type="pres">
      <dgm:prSet presAssocID="{87BF7896-20EA-4E8F-B6F4-A34EC5C9CB50}" presName="composite1" presStyleCnt="0"/>
      <dgm:spPr/>
    </dgm:pt>
    <dgm:pt modelId="{9D82041D-873A-4600-A9C7-C0A0ADFB138B}" type="pres">
      <dgm:prSet presAssocID="{87BF7896-20EA-4E8F-B6F4-A34EC5C9CB50}" presName="parent1" presStyleLbl="alignNode1" presStyleIdx="2" presStyleCnt="5" custScaleY="104213" custLinFactNeighborX="-307" custLinFactNeighborY="1533">
        <dgm:presLayoutVars>
          <dgm:chMax val="1"/>
          <dgm:chPref val="1"/>
          <dgm:bulletEnabled val="1"/>
        </dgm:presLayoutVars>
      </dgm:prSet>
      <dgm:spPr/>
    </dgm:pt>
    <dgm:pt modelId="{80CDBBF8-C6B4-4166-87C1-DC9120CC7586}" type="pres">
      <dgm:prSet presAssocID="{87BF7896-20EA-4E8F-B6F4-A34EC5C9CB50}" presName="Childtext1" presStyleLbl="revTx" presStyleIdx="2" presStyleCnt="5">
        <dgm:presLayoutVars>
          <dgm:bulletEnabled val="1"/>
        </dgm:presLayoutVars>
      </dgm:prSet>
      <dgm:spPr/>
    </dgm:pt>
    <dgm:pt modelId="{89759DE5-9F8A-470E-A6D8-F13BB4DEE93D}" type="pres">
      <dgm:prSet presAssocID="{87BF7896-20EA-4E8F-B6F4-A34EC5C9CB50}" presName="ConnectLine1" presStyleLbl="sibTrans1D1" presStyleIdx="2" presStyleCnt="5"/>
      <dgm:spPr>
        <a:noFill/>
        <a:ln w="6350" cap="flat" cmpd="sng" algn="ctr">
          <a:solidFill>
            <a:schemeClr val="accent4">
              <a:hueOff val="0"/>
              <a:satOff val="0"/>
              <a:lumOff val="0"/>
              <a:alphaOff val="0"/>
            </a:schemeClr>
          </a:solidFill>
          <a:prstDash val="dash"/>
          <a:miter lim="800000"/>
        </a:ln>
        <a:effectLst/>
      </dgm:spPr>
    </dgm:pt>
    <dgm:pt modelId="{07CCF286-8B46-4A20-ACAC-84BA2D6EFBBC}" type="pres">
      <dgm:prSet presAssocID="{87BF7896-20EA-4E8F-B6F4-A34EC5C9CB50}" presName="ConnectLineEnd1" presStyleLbl="lnNode1" presStyleIdx="2" presStyleCnt="5"/>
      <dgm:spPr/>
    </dgm:pt>
    <dgm:pt modelId="{4624FC32-5405-42B1-B5CC-DF0659852A58}" type="pres">
      <dgm:prSet presAssocID="{87BF7896-20EA-4E8F-B6F4-A34EC5C9CB50}" presName="EmptyPane1" presStyleCnt="0"/>
      <dgm:spPr/>
    </dgm:pt>
    <dgm:pt modelId="{F3781CCB-5494-4C23-A704-2AC5A97CBB0D}" type="pres">
      <dgm:prSet presAssocID="{D63CE73E-35DE-48C3-8753-7648BC953C0D}" presName="spaceBetweenRectangles1" presStyleCnt="0"/>
      <dgm:spPr/>
    </dgm:pt>
    <dgm:pt modelId="{0F7873E6-93E6-4FA1-8199-91525EACFC1B}" type="pres">
      <dgm:prSet presAssocID="{5D81D719-E82E-4750-9F53-C6F61B9B6DAC}" presName="composite1" presStyleCnt="0"/>
      <dgm:spPr/>
    </dgm:pt>
    <dgm:pt modelId="{B837CD79-A6ED-4CBB-B8E5-A40E2F25C7A5}" type="pres">
      <dgm:prSet presAssocID="{5D81D719-E82E-4750-9F53-C6F61B9B6DAC}" presName="parent1" presStyleLbl="alignNode1" presStyleIdx="3" presStyleCnt="5">
        <dgm:presLayoutVars>
          <dgm:chMax val="1"/>
          <dgm:chPref val="1"/>
          <dgm:bulletEnabled val="1"/>
        </dgm:presLayoutVars>
      </dgm:prSet>
      <dgm:spPr/>
    </dgm:pt>
    <dgm:pt modelId="{481176DA-885A-4BEE-AC35-A7ACB387C136}" type="pres">
      <dgm:prSet presAssocID="{5D81D719-E82E-4750-9F53-C6F61B9B6DAC}" presName="Childtext1" presStyleLbl="revTx" presStyleIdx="3" presStyleCnt="5">
        <dgm:presLayoutVars>
          <dgm:bulletEnabled val="1"/>
        </dgm:presLayoutVars>
      </dgm:prSet>
      <dgm:spPr/>
    </dgm:pt>
    <dgm:pt modelId="{88489ECF-FC66-4C9E-AE9D-6C22832F5BE0}" type="pres">
      <dgm:prSet presAssocID="{5D81D719-E82E-4750-9F53-C6F61B9B6DAC}" presName="ConnectLine1" presStyleLbl="sibTrans1D1" presStyleIdx="3" presStyleCnt="5"/>
      <dgm:spPr>
        <a:noFill/>
        <a:ln w="6350" cap="flat" cmpd="sng" algn="ctr">
          <a:solidFill>
            <a:schemeClr val="accent5">
              <a:hueOff val="0"/>
              <a:satOff val="0"/>
              <a:lumOff val="0"/>
              <a:alphaOff val="0"/>
            </a:schemeClr>
          </a:solidFill>
          <a:prstDash val="dash"/>
          <a:miter lim="800000"/>
        </a:ln>
        <a:effectLst/>
      </dgm:spPr>
    </dgm:pt>
    <dgm:pt modelId="{F6E3012F-9BD6-4082-82D8-4AFE0240B443}" type="pres">
      <dgm:prSet presAssocID="{5D81D719-E82E-4750-9F53-C6F61B9B6DAC}" presName="ConnectLineEnd1" presStyleLbl="lnNode1" presStyleIdx="3" presStyleCnt="5"/>
      <dgm:spPr/>
    </dgm:pt>
    <dgm:pt modelId="{49188164-B704-4CA6-925B-E21DE407A535}" type="pres">
      <dgm:prSet presAssocID="{5D81D719-E82E-4750-9F53-C6F61B9B6DAC}" presName="EmptyPane1" presStyleCnt="0"/>
      <dgm:spPr/>
    </dgm:pt>
    <dgm:pt modelId="{5736B3D4-44FF-448A-B2CA-1016184CCDB5}" type="pres">
      <dgm:prSet presAssocID="{65A96DCC-C0F6-48E5-87ED-058BF1E486AB}" presName="spaceBetweenRectangles1" presStyleCnt="0"/>
      <dgm:spPr/>
    </dgm:pt>
    <dgm:pt modelId="{35C1E006-625A-46C1-BDA2-BD5CCAC3C9FE}" type="pres">
      <dgm:prSet presAssocID="{61DEE219-5F1D-47B1-A6AF-B5F1894D50B3}" presName="composite1" presStyleCnt="0"/>
      <dgm:spPr/>
    </dgm:pt>
    <dgm:pt modelId="{9B9E3039-3F09-497A-BFE8-CFBF0E0BD0C3}" type="pres">
      <dgm:prSet presAssocID="{61DEE219-5F1D-47B1-A6AF-B5F1894D50B3}" presName="parent1" presStyleLbl="alignNode1" presStyleIdx="4" presStyleCnt="5">
        <dgm:presLayoutVars>
          <dgm:chMax val="1"/>
          <dgm:chPref val="1"/>
          <dgm:bulletEnabled val="1"/>
        </dgm:presLayoutVars>
      </dgm:prSet>
      <dgm:spPr/>
    </dgm:pt>
    <dgm:pt modelId="{7A08F6BE-3C40-44C0-833E-AC9FDCB52097}" type="pres">
      <dgm:prSet presAssocID="{61DEE219-5F1D-47B1-A6AF-B5F1894D50B3}" presName="Childtext1" presStyleLbl="revTx" presStyleIdx="4" presStyleCnt="5">
        <dgm:presLayoutVars>
          <dgm:bulletEnabled val="1"/>
        </dgm:presLayoutVars>
      </dgm:prSet>
      <dgm:spPr/>
    </dgm:pt>
    <dgm:pt modelId="{561BD3A5-BBDC-4502-BC45-D03CD0B9A155}" type="pres">
      <dgm:prSet presAssocID="{61DEE219-5F1D-47B1-A6AF-B5F1894D50B3}" presName="ConnectLine1" presStyleLbl="sibTrans1D1" presStyleIdx="4" presStyleCnt="5"/>
      <dgm:spPr>
        <a:noFill/>
        <a:ln w="6350" cap="flat" cmpd="sng" algn="ctr">
          <a:solidFill>
            <a:schemeClr val="accent6">
              <a:hueOff val="0"/>
              <a:satOff val="0"/>
              <a:lumOff val="0"/>
              <a:alphaOff val="0"/>
            </a:schemeClr>
          </a:solidFill>
          <a:prstDash val="dash"/>
          <a:miter lim="800000"/>
        </a:ln>
        <a:effectLst/>
      </dgm:spPr>
    </dgm:pt>
    <dgm:pt modelId="{FE71AD8A-D0FB-4899-A73C-1341943B3C24}" type="pres">
      <dgm:prSet presAssocID="{61DEE219-5F1D-47B1-A6AF-B5F1894D50B3}" presName="ConnectLineEnd1" presStyleLbl="lnNode1" presStyleIdx="4" presStyleCnt="5"/>
      <dgm:spPr/>
    </dgm:pt>
    <dgm:pt modelId="{8DBB94D7-A43B-41B0-A445-0F89CF6E88BF}" type="pres">
      <dgm:prSet presAssocID="{61DEE219-5F1D-47B1-A6AF-B5F1894D50B3}" presName="EmptyPane1" presStyleCnt="0"/>
      <dgm:spPr/>
    </dgm:pt>
  </dgm:ptLst>
  <dgm:cxnLst>
    <dgm:cxn modelId="{0943B00B-58A1-4FF5-9E44-5C479145B02B}" type="presOf" srcId="{87BF7896-20EA-4E8F-B6F4-A34EC5C9CB50}" destId="{9D82041D-873A-4600-A9C7-C0A0ADFB138B}" srcOrd="0" destOrd="0" presId="urn:microsoft.com/office/officeart/2016/7/layout/RoundedRectangleTimeline"/>
    <dgm:cxn modelId="{92330C11-C197-4512-BDA4-8D8A69AF7D1C}" srcId="{E5B2E815-0D19-41DC-B01B-4D608769620A}" destId="{87BF7896-20EA-4E8F-B6F4-A34EC5C9CB50}" srcOrd="2" destOrd="0" parTransId="{05E47BA5-F724-4AEE-9B5B-401F18E028E6}" sibTransId="{D63CE73E-35DE-48C3-8753-7648BC953C0D}"/>
    <dgm:cxn modelId="{7C186F20-4CC0-436D-AFD3-11D4C3AF1321}" srcId="{E5B2E815-0D19-41DC-B01B-4D608769620A}" destId="{61DEE219-5F1D-47B1-A6AF-B5F1894D50B3}" srcOrd="4" destOrd="0" parTransId="{B4324ADB-01CF-4908-80BD-7BEC42B34E14}" sibTransId="{B5E6932B-5A66-49E2-BDA0-2A07F300D5B8}"/>
    <dgm:cxn modelId="{E0EEBF23-C02F-4C3A-B570-DCCCD5427328}" type="presOf" srcId="{6F8E8BD2-E178-4E9C-982A-D81EDA933A21}" destId="{7A08F6BE-3C40-44C0-833E-AC9FDCB52097}" srcOrd="0" destOrd="0" presId="urn:microsoft.com/office/officeart/2016/7/layout/RoundedRectangleTimeline"/>
    <dgm:cxn modelId="{32EF2862-2950-4DF8-BEA8-CD19460CCA31}" srcId="{E5B2E815-0D19-41DC-B01B-4D608769620A}" destId="{E4033A39-DCC4-4038-9562-AEDDBBB37A99}" srcOrd="1" destOrd="0" parTransId="{048EEAE6-78BA-4B00-B7BB-9C22DBB1E8F4}" sibTransId="{80AB0E5B-0C58-465D-A545-5B21133D2849}"/>
    <dgm:cxn modelId="{5E74CB62-E52E-4CEE-8AA1-9812BFC0D67E}" srcId="{E4033A39-DCC4-4038-9562-AEDDBBB37A99}" destId="{A4C0B4E4-70AD-4901-9E3F-7EA25DD6DAA1}" srcOrd="0" destOrd="0" parTransId="{701D9033-BAD3-4299-933F-A47AFDC2ECD0}" sibTransId="{657DB10D-2517-48AA-B970-6D815DBD4123}"/>
    <dgm:cxn modelId="{911C335A-50A7-428B-8A5D-B9DEBD99C320}" type="presOf" srcId="{BA343512-83C6-44E8-8F77-494E325B1F93}" destId="{80CDBBF8-C6B4-4166-87C1-DC9120CC7586}" srcOrd="0" destOrd="0" presId="urn:microsoft.com/office/officeart/2016/7/layout/RoundedRectangleTimeline"/>
    <dgm:cxn modelId="{C76BD97D-F8EE-4181-9620-6794FA1939B2}" type="presOf" srcId="{5D81D719-E82E-4750-9F53-C6F61B9B6DAC}" destId="{B837CD79-A6ED-4CBB-B8E5-A40E2F25C7A5}" srcOrd="0" destOrd="0" presId="urn:microsoft.com/office/officeart/2016/7/layout/RoundedRectangleTimeline"/>
    <dgm:cxn modelId="{958FAF8F-A77F-4AE4-A72A-8E643FA277FD}" type="presOf" srcId="{B54C8F6C-BE1E-4EAB-B7A0-48DE01FFAA36}" destId="{45A02F84-C6CB-43F5-AEE4-3EA66C2BD25F}" srcOrd="0" destOrd="0" presId="urn:microsoft.com/office/officeart/2016/7/layout/RoundedRectangleTimeline"/>
    <dgm:cxn modelId="{C8CAF48F-322D-43C3-A68B-40DA904320AC}" type="presOf" srcId="{E5B2E815-0D19-41DC-B01B-4D608769620A}" destId="{196C9F68-3606-4282-A4C6-4485F1280B5F}" srcOrd="0" destOrd="0" presId="urn:microsoft.com/office/officeart/2016/7/layout/RoundedRectangleTimeline"/>
    <dgm:cxn modelId="{5B74FB90-4EF6-4719-A11A-6A02C0527C68}" srcId="{87BF7896-20EA-4E8F-B6F4-A34EC5C9CB50}" destId="{BA343512-83C6-44E8-8F77-494E325B1F93}" srcOrd="0" destOrd="0" parTransId="{5EDBB0B3-DF21-4527-BB63-E009C4DF6A1B}" sibTransId="{CA7E5D36-C37E-4E61-93CC-6911F09E27EB}"/>
    <dgm:cxn modelId="{CAF19795-26FD-4CD9-8E3B-7E7899F5E3D0}" type="presOf" srcId="{4259F840-24E7-476F-9F30-482E46395856}" destId="{E088D226-49D7-4C30-90DC-CA1755D98829}" srcOrd="0" destOrd="0" presId="urn:microsoft.com/office/officeart/2016/7/layout/RoundedRectangleTimeline"/>
    <dgm:cxn modelId="{58CD2097-33BC-4663-9A81-68394301658E}" srcId="{5D81D719-E82E-4750-9F53-C6F61B9B6DAC}" destId="{DEDD00AA-FC0A-48E9-A5EC-D56BB94FA754}" srcOrd="0" destOrd="0" parTransId="{0B43A8C4-D28F-423F-86A5-B9D0EA776F47}" sibTransId="{97FA605A-D342-4896-BBAD-99E806DFB0CF}"/>
    <dgm:cxn modelId="{2EE15BA0-030E-4DA2-B88E-25A937CE0A87}" srcId="{E5B2E815-0D19-41DC-B01B-4D608769620A}" destId="{5D81D719-E82E-4750-9F53-C6F61B9B6DAC}" srcOrd="3" destOrd="0" parTransId="{95FCE9EC-CE38-4C95-829D-C1E4847AC14F}" sibTransId="{65A96DCC-C0F6-48E5-87ED-058BF1E486AB}"/>
    <dgm:cxn modelId="{AC2FC1A2-CF44-4033-8AAE-31C98C976AAD}" type="presOf" srcId="{E4033A39-DCC4-4038-9562-AEDDBBB37A99}" destId="{539615E2-3277-4D8E-8484-FF5088C8BF01}" srcOrd="0" destOrd="0" presId="urn:microsoft.com/office/officeart/2016/7/layout/RoundedRectangleTimeline"/>
    <dgm:cxn modelId="{941106B6-136C-474C-97D6-48D5BA0F2412}" type="presOf" srcId="{A4C0B4E4-70AD-4901-9E3F-7EA25DD6DAA1}" destId="{FEBD3C2A-A340-470A-A475-AE614EA07678}" srcOrd="0" destOrd="0" presId="urn:microsoft.com/office/officeart/2016/7/layout/RoundedRectangleTimeline"/>
    <dgm:cxn modelId="{E8870DB6-13DE-4A30-80B1-700750648D13}" type="presOf" srcId="{61DEE219-5F1D-47B1-A6AF-B5F1894D50B3}" destId="{9B9E3039-3F09-497A-BFE8-CFBF0E0BD0C3}" srcOrd="0" destOrd="0" presId="urn:microsoft.com/office/officeart/2016/7/layout/RoundedRectangleTimeline"/>
    <dgm:cxn modelId="{E9FDE7B7-9D8B-4517-B765-DD3A019C0E74}" type="presOf" srcId="{DEDD00AA-FC0A-48E9-A5EC-D56BB94FA754}" destId="{481176DA-885A-4BEE-AC35-A7ACB387C136}" srcOrd="0" destOrd="0" presId="urn:microsoft.com/office/officeart/2016/7/layout/RoundedRectangleTimeline"/>
    <dgm:cxn modelId="{A5C380C4-3C44-4D3F-AD58-F2DA68595262}" srcId="{61DEE219-5F1D-47B1-A6AF-B5F1894D50B3}" destId="{6F8E8BD2-E178-4E9C-982A-D81EDA933A21}" srcOrd="0" destOrd="0" parTransId="{72092222-7378-4CFE-BD2B-C1CEAB55D821}" sibTransId="{B8EA9A5E-B2A4-4B54-B11C-E1636FB8C355}"/>
    <dgm:cxn modelId="{770CA1CC-3DDD-451E-AE83-A71CA570260C}" srcId="{4259F840-24E7-476F-9F30-482E46395856}" destId="{B54C8F6C-BE1E-4EAB-B7A0-48DE01FFAA36}" srcOrd="0" destOrd="0" parTransId="{8DE7CD45-B7C0-432E-B819-6A7D97E31315}" sibTransId="{C33B8BEF-A818-4A2F-A99A-E2B29895E184}"/>
    <dgm:cxn modelId="{42EE41D1-3C16-4937-BB38-B076896C09A0}" srcId="{E5B2E815-0D19-41DC-B01B-4D608769620A}" destId="{4259F840-24E7-476F-9F30-482E46395856}" srcOrd="0" destOrd="0" parTransId="{FCE8068D-7E50-4749-A8D0-ADEDAC5637B3}" sibTransId="{DCC444A4-F20A-48F5-A61E-47BFFF185A57}"/>
    <dgm:cxn modelId="{5354664C-1324-42A2-8E0C-8A734126CEDC}" type="presParOf" srcId="{196C9F68-3606-4282-A4C6-4485F1280B5F}" destId="{68D8AC18-502F-4825-B069-75605ADB3A40}" srcOrd="0" destOrd="0" presId="urn:microsoft.com/office/officeart/2016/7/layout/RoundedRectangleTimeline"/>
    <dgm:cxn modelId="{6348195D-50D8-4550-9B41-00B3DA9EB427}" type="presParOf" srcId="{68D8AC18-502F-4825-B069-75605ADB3A40}" destId="{E088D226-49D7-4C30-90DC-CA1755D98829}" srcOrd="0" destOrd="0" presId="urn:microsoft.com/office/officeart/2016/7/layout/RoundedRectangleTimeline"/>
    <dgm:cxn modelId="{C6708436-4913-4A18-9057-022E1E45D775}" type="presParOf" srcId="{68D8AC18-502F-4825-B069-75605ADB3A40}" destId="{45A02F84-C6CB-43F5-AEE4-3EA66C2BD25F}" srcOrd="1" destOrd="0" presId="urn:microsoft.com/office/officeart/2016/7/layout/RoundedRectangleTimeline"/>
    <dgm:cxn modelId="{5B4CF8B4-5862-4F3D-A120-627665A45E68}" type="presParOf" srcId="{68D8AC18-502F-4825-B069-75605ADB3A40}" destId="{6BA46904-CB7C-4538-BD49-D3891EF19552}" srcOrd="2" destOrd="0" presId="urn:microsoft.com/office/officeart/2016/7/layout/RoundedRectangleTimeline"/>
    <dgm:cxn modelId="{FFB4B971-221D-492E-BC0D-36F39758451A}" type="presParOf" srcId="{68D8AC18-502F-4825-B069-75605ADB3A40}" destId="{049FDBD0-77FE-49D1-A275-A272C8C5E426}" srcOrd="3" destOrd="0" presId="urn:microsoft.com/office/officeart/2016/7/layout/RoundedRectangleTimeline"/>
    <dgm:cxn modelId="{7B503000-2C47-4DD5-B24B-D6052C4C3CDE}" type="presParOf" srcId="{68D8AC18-502F-4825-B069-75605ADB3A40}" destId="{CB26EA94-33BB-4F98-9E1E-2237D4831263}" srcOrd="4" destOrd="0" presId="urn:microsoft.com/office/officeart/2016/7/layout/RoundedRectangleTimeline"/>
    <dgm:cxn modelId="{DE78CEF1-BE43-4E5A-9C91-92F8289167D0}" type="presParOf" srcId="{196C9F68-3606-4282-A4C6-4485F1280B5F}" destId="{606F1DBF-510E-4065-ACCB-3EBDA85CFB92}" srcOrd="1" destOrd="0" presId="urn:microsoft.com/office/officeart/2016/7/layout/RoundedRectangleTimeline"/>
    <dgm:cxn modelId="{74F95C78-3813-45AA-932B-C94A3B7513CB}" type="presParOf" srcId="{196C9F68-3606-4282-A4C6-4485F1280B5F}" destId="{07989479-D1A2-4D15-AA3A-B0CFFB9F91D9}" srcOrd="2" destOrd="0" presId="urn:microsoft.com/office/officeart/2016/7/layout/RoundedRectangleTimeline"/>
    <dgm:cxn modelId="{78714377-12E6-4F42-93F8-20E6C58A5CEA}" type="presParOf" srcId="{07989479-D1A2-4D15-AA3A-B0CFFB9F91D9}" destId="{539615E2-3277-4D8E-8484-FF5088C8BF01}" srcOrd="0" destOrd="0" presId="urn:microsoft.com/office/officeart/2016/7/layout/RoundedRectangleTimeline"/>
    <dgm:cxn modelId="{B18F6382-7271-4A16-839E-8201B423722C}" type="presParOf" srcId="{07989479-D1A2-4D15-AA3A-B0CFFB9F91D9}" destId="{FEBD3C2A-A340-470A-A475-AE614EA07678}" srcOrd="1" destOrd="0" presId="urn:microsoft.com/office/officeart/2016/7/layout/RoundedRectangleTimeline"/>
    <dgm:cxn modelId="{1FCB7BE4-0603-4EFE-8008-2BFEFE000DC7}" type="presParOf" srcId="{07989479-D1A2-4D15-AA3A-B0CFFB9F91D9}" destId="{080474C8-0FEA-4FD1-97F1-0978CFB4A37F}" srcOrd="2" destOrd="0" presId="urn:microsoft.com/office/officeart/2016/7/layout/RoundedRectangleTimeline"/>
    <dgm:cxn modelId="{FFACD6D5-3CE9-42AD-947E-A78AEF95B8FB}" type="presParOf" srcId="{07989479-D1A2-4D15-AA3A-B0CFFB9F91D9}" destId="{4797FB61-2602-4A58-81E6-6F133DB1E419}" srcOrd="3" destOrd="0" presId="urn:microsoft.com/office/officeart/2016/7/layout/RoundedRectangleTimeline"/>
    <dgm:cxn modelId="{BC46BA3B-AC60-4702-8307-9F913CF4B658}" type="presParOf" srcId="{07989479-D1A2-4D15-AA3A-B0CFFB9F91D9}" destId="{3ADF0AE3-D759-4F4F-8135-572855211847}" srcOrd="4" destOrd="0" presId="urn:microsoft.com/office/officeart/2016/7/layout/RoundedRectangleTimeline"/>
    <dgm:cxn modelId="{C4C49063-100B-4191-B846-2AFDB1730073}" type="presParOf" srcId="{196C9F68-3606-4282-A4C6-4485F1280B5F}" destId="{B0CD7A53-7149-45F2-83E8-36717D7878A1}" srcOrd="3" destOrd="0" presId="urn:microsoft.com/office/officeart/2016/7/layout/RoundedRectangleTimeline"/>
    <dgm:cxn modelId="{46F7084B-A873-4467-94F4-3AD8C57AA15B}" type="presParOf" srcId="{196C9F68-3606-4282-A4C6-4485F1280B5F}" destId="{FB379A6E-C0F9-420B-90FC-2785E757E6AE}" srcOrd="4" destOrd="0" presId="urn:microsoft.com/office/officeart/2016/7/layout/RoundedRectangleTimeline"/>
    <dgm:cxn modelId="{57342C4D-7AF4-4D0C-AB41-7215FDB8FE71}" type="presParOf" srcId="{FB379A6E-C0F9-420B-90FC-2785E757E6AE}" destId="{9D82041D-873A-4600-A9C7-C0A0ADFB138B}" srcOrd="0" destOrd="0" presId="urn:microsoft.com/office/officeart/2016/7/layout/RoundedRectangleTimeline"/>
    <dgm:cxn modelId="{30E8D157-1732-4DB0-8B12-69814E347461}" type="presParOf" srcId="{FB379A6E-C0F9-420B-90FC-2785E757E6AE}" destId="{80CDBBF8-C6B4-4166-87C1-DC9120CC7586}" srcOrd="1" destOrd="0" presId="urn:microsoft.com/office/officeart/2016/7/layout/RoundedRectangleTimeline"/>
    <dgm:cxn modelId="{7E25EDCE-0445-4BA4-987C-8BE2C213576D}" type="presParOf" srcId="{FB379A6E-C0F9-420B-90FC-2785E757E6AE}" destId="{89759DE5-9F8A-470E-A6D8-F13BB4DEE93D}" srcOrd="2" destOrd="0" presId="urn:microsoft.com/office/officeart/2016/7/layout/RoundedRectangleTimeline"/>
    <dgm:cxn modelId="{94CDA7E7-E9EA-4F04-A2A9-1FEA663F463A}" type="presParOf" srcId="{FB379A6E-C0F9-420B-90FC-2785E757E6AE}" destId="{07CCF286-8B46-4A20-ACAC-84BA2D6EFBBC}" srcOrd="3" destOrd="0" presId="urn:microsoft.com/office/officeart/2016/7/layout/RoundedRectangleTimeline"/>
    <dgm:cxn modelId="{2EF8748D-BCF1-428A-92FE-83430C7C7B7A}" type="presParOf" srcId="{FB379A6E-C0F9-420B-90FC-2785E757E6AE}" destId="{4624FC32-5405-42B1-B5CC-DF0659852A58}" srcOrd="4" destOrd="0" presId="urn:microsoft.com/office/officeart/2016/7/layout/RoundedRectangleTimeline"/>
    <dgm:cxn modelId="{C700EC08-356F-4ACF-B35D-7E70F49F903A}" type="presParOf" srcId="{196C9F68-3606-4282-A4C6-4485F1280B5F}" destId="{F3781CCB-5494-4C23-A704-2AC5A97CBB0D}" srcOrd="5" destOrd="0" presId="urn:microsoft.com/office/officeart/2016/7/layout/RoundedRectangleTimeline"/>
    <dgm:cxn modelId="{7B435C3E-F7E8-4B88-9EFB-CB64932F7112}" type="presParOf" srcId="{196C9F68-3606-4282-A4C6-4485F1280B5F}" destId="{0F7873E6-93E6-4FA1-8199-91525EACFC1B}" srcOrd="6" destOrd="0" presId="urn:microsoft.com/office/officeart/2016/7/layout/RoundedRectangleTimeline"/>
    <dgm:cxn modelId="{691E02C1-CBC7-4877-85DB-71ED03FBB50F}" type="presParOf" srcId="{0F7873E6-93E6-4FA1-8199-91525EACFC1B}" destId="{B837CD79-A6ED-4CBB-B8E5-A40E2F25C7A5}" srcOrd="0" destOrd="0" presId="urn:microsoft.com/office/officeart/2016/7/layout/RoundedRectangleTimeline"/>
    <dgm:cxn modelId="{696BC3F3-1CD9-4562-93EE-BE84BCB0EE01}" type="presParOf" srcId="{0F7873E6-93E6-4FA1-8199-91525EACFC1B}" destId="{481176DA-885A-4BEE-AC35-A7ACB387C136}" srcOrd="1" destOrd="0" presId="urn:microsoft.com/office/officeart/2016/7/layout/RoundedRectangleTimeline"/>
    <dgm:cxn modelId="{A0C44EE5-75C8-44DE-AA91-C66B9267C684}" type="presParOf" srcId="{0F7873E6-93E6-4FA1-8199-91525EACFC1B}" destId="{88489ECF-FC66-4C9E-AE9D-6C22832F5BE0}" srcOrd="2" destOrd="0" presId="urn:microsoft.com/office/officeart/2016/7/layout/RoundedRectangleTimeline"/>
    <dgm:cxn modelId="{0A8CD443-B31F-4B66-9F0C-EC8F1D9EA5A9}" type="presParOf" srcId="{0F7873E6-93E6-4FA1-8199-91525EACFC1B}" destId="{F6E3012F-9BD6-4082-82D8-4AFE0240B443}" srcOrd="3" destOrd="0" presId="urn:microsoft.com/office/officeart/2016/7/layout/RoundedRectangleTimeline"/>
    <dgm:cxn modelId="{284452D2-FCBE-41F1-9E9B-976E8A8A767E}" type="presParOf" srcId="{0F7873E6-93E6-4FA1-8199-91525EACFC1B}" destId="{49188164-B704-4CA6-925B-E21DE407A535}" srcOrd="4" destOrd="0" presId="urn:microsoft.com/office/officeart/2016/7/layout/RoundedRectangleTimeline"/>
    <dgm:cxn modelId="{86575012-AB27-4B21-B598-F2E81F85AF96}" type="presParOf" srcId="{196C9F68-3606-4282-A4C6-4485F1280B5F}" destId="{5736B3D4-44FF-448A-B2CA-1016184CCDB5}" srcOrd="7" destOrd="0" presId="urn:microsoft.com/office/officeart/2016/7/layout/RoundedRectangleTimeline"/>
    <dgm:cxn modelId="{E5C62C68-8012-489B-8765-BB01655DBECE}" type="presParOf" srcId="{196C9F68-3606-4282-A4C6-4485F1280B5F}" destId="{35C1E006-625A-46C1-BDA2-BD5CCAC3C9FE}" srcOrd="8" destOrd="0" presId="urn:microsoft.com/office/officeart/2016/7/layout/RoundedRectangleTimeline"/>
    <dgm:cxn modelId="{13653170-F7AB-4EAA-9BC8-6A5CE81E33CE}" type="presParOf" srcId="{35C1E006-625A-46C1-BDA2-BD5CCAC3C9FE}" destId="{9B9E3039-3F09-497A-BFE8-CFBF0E0BD0C3}" srcOrd="0" destOrd="0" presId="urn:microsoft.com/office/officeart/2016/7/layout/RoundedRectangleTimeline"/>
    <dgm:cxn modelId="{223919B7-CA21-44A3-B6C6-E248C20D1B5D}" type="presParOf" srcId="{35C1E006-625A-46C1-BDA2-BD5CCAC3C9FE}" destId="{7A08F6BE-3C40-44C0-833E-AC9FDCB52097}" srcOrd="1" destOrd="0" presId="urn:microsoft.com/office/officeart/2016/7/layout/RoundedRectangleTimeline"/>
    <dgm:cxn modelId="{EDFE4170-59E2-4C2C-B655-69B5B03A3F63}" type="presParOf" srcId="{35C1E006-625A-46C1-BDA2-BD5CCAC3C9FE}" destId="{561BD3A5-BBDC-4502-BC45-D03CD0B9A155}" srcOrd="2" destOrd="0" presId="urn:microsoft.com/office/officeart/2016/7/layout/RoundedRectangleTimeline"/>
    <dgm:cxn modelId="{1D1B2D82-C580-43FD-8A40-8B96585BE538}" type="presParOf" srcId="{35C1E006-625A-46C1-BDA2-BD5CCAC3C9FE}" destId="{FE71AD8A-D0FB-4899-A73C-1341943B3C24}" srcOrd="3" destOrd="0" presId="urn:microsoft.com/office/officeart/2016/7/layout/RoundedRectangleTimeline"/>
    <dgm:cxn modelId="{E739E421-0271-4D96-851A-1031789114F4}" type="presParOf" srcId="{35C1E006-625A-46C1-BDA2-BD5CCAC3C9FE}" destId="{8DBB94D7-A43B-41B0-A445-0F89CF6E88BF}" srcOrd="4" destOrd="0" presId="urn:microsoft.com/office/officeart/2016/7/layout/RoundedRectangle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88D226-49D7-4C30-90DC-CA1755D98829}">
      <dsp:nvSpPr>
        <dsp:cNvPr id="0" name=""/>
        <dsp:cNvSpPr/>
      </dsp:nvSpPr>
      <dsp:spPr>
        <a:xfrm rot="16200000">
          <a:off x="1327755" y="1249887"/>
          <a:ext cx="435133" cy="1851806"/>
        </a:xfrm>
        <a:prstGeom prst="round2Same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rtlCol="0" anchor="ctr" anchorCtr="1">
          <a:noAutofit/>
        </a:bodyPr>
        <a:lstStyle/>
        <a:p>
          <a:pPr marL="0" lvl="0" indent="0" algn="ctr" defTabSz="577850" rtl="0">
            <a:lnSpc>
              <a:spcPct val="90000"/>
            </a:lnSpc>
            <a:spcBef>
              <a:spcPct val="0"/>
            </a:spcBef>
            <a:spcAft>
              <a:spcPct val="35000"/>
            </a:spcAft>
            <a:buNone/>
          </a:pPr>
          <a:r>
            <a:rPr lang="en-GB" sz="1300" b="1" kern="1200" dirty="0"/>
            <a:t>1982</a:t>
          </a:r>
        </a:p>
      </dsp:txBody>
      <dsp:txXfrm rot="5400000">
        <a:off x="640660" y="1979465"/>
        <a:ext cx="1830565" cy="392651"/>
      </dsp:txXfrm>
    </dsp:sp>
    <dsp:sp modelId="{45A02F84-C6CB-43F5-AEE4-3EA66C2BD25F}">
      <dsp:nvSpPr>
        <dsp:cNvPr id="0" name=""/>
        <dsp:cNvSpPr/>
      </dsp:nvSpPr>
      <dsp:spPr>
        <a:xfrm>
          <a:off x="3076" y="0"/>
          <a:ext cx="3086344" cy="1522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06680" numCol="1" spcCol="1270" rtlCol="0" anchor="b" anchorCtr="1">
          <a:noAutofit/>
        </a:bodyPr>
        <a:lstStyle/>
        <a:p>
          <a:pPr marL="0" lvl="0" indent="0" algn="ctr" defTabSz="622300" rtl="0">
            <a:lnSpc>
              <a:spcPct val="90000"/>
            </a:lnSpc>
            <a:spcBef>
              <a:spcPct val="0"/>
            </a:spcBef>
            <a:spcAft>
              <a:spcPct val="35000"/>
            </a:spcAft>
            <a:buNone/>
          </a:pPr>
          <a:r>
            <a:rPr lang="en-GB" sz="1400" b="1" i="0" u="none" kern="1200" dirty="0"/>
            <a:t>Broadcasted November 1</a:t>
          </a:r>
          <a:r>
            <a:rPr lang="en-GB" sz="1400" b="1" i="0" u="none" kern="1200" baseline="30000" dirty="0"/>
            <a:t>st</a:t>
          </a:r>
          <a:r>
            <a:rPr lang="en-GB" sz="1400" b="1" i="0" u="none" kern="1200" dirty="0"/>
            <a:t> at 6pm</a:t>
          </a:r>
          <a:endParaRPr lang="en-GB" sz="1400" b="1" kern="1200" dirty="0"/>
        </a:p>
      </dsp:txBody>
      <dsp:txXfrm>
        <a:off x="3076" y="0"/>
        <a:ext cx="3086344" cy="1522968"/>
      </dsp:txXfrm>
    </dsp:sp>
    <dsp:sp modelId="{6BA46904-CB7C-4538-BD49-D3891EF19552}">
      <dsp:nvSpPr>
        <dsp:cNvPr id="0" name=""/>
        <dsp:cNvSpPr/>
      </dsp:nvSpPr>
      <dsp:spPr>
        <a:xfrm>
          <a:off x="1546248" y="1609995"/>
          <a:ext cx="0" cy="348107"/>
        </a:xfrm>
        <a:prstGeom prst="line">
          <a:avLst/>
        </a:prstGeom>
        <a:noFill/>
        <a:ln w="6350" cap="flat" cmpd="sng" algn="ctr">
          <a:solidFill>
            <a:schemeClr val="accent2">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049FDBD0-77FE-49D1-A275-A272C8C5E426}">
      <dsp:nvSpPr>
        <dsp:cNvPr id="0" name=""/>
        <dsp:cNvSpPr/>
      </dsp:nvSpPr>
      <dsp:spPr>
        <a:xfrm>
          <a:off x="1502735" y="1522968"/>
          <a:ext cx="87026" cy="87026"/>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9615E2-3277-4D8E-8484-FF5088C8BF01}">
      <dsp:nvSpPr>
        <dsp:cNvPr id="0" name=""/>
        <dsp:cNvSpPr/>
      </dsp:nvSpPr>
      <dsp:spPr>
        <a:xfrm>
          <a:off x="2472152" y="1958102"/>
          <a:ext cx="1851806" cy="435133"/>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rtlCol="0" anchor="ctr" anchorCtr="1">
          <a:noAutofit/>
        </a:bodyPr>
        <a:lstStyle/>
        <a:p>
          <a:pPr marL="0" lvl="0" indent="0" algn="ctr" defTabSz="577850" rtl="0">
            <a:lnSpc>
              <a:spcPct val="90000"/>
            </a:lnSpc>
            <a:spcBef>
              <a:spcPct val="0"/>
            </a:spcBef>
            <a:spcAft>
              <a:spcPct val="35000"/>
            </a:spcAft>
            <a:buNone/>
          </a:pPr>
          <a:r>
            <a:rPr lang="en-GB" sz="1300" b="1" kern="1200" dirty="0"/>
            <a:t>1993</a:t>
          </a:r>
        </a:p>
      </dsp:txBody>
      <dsp:txXfrm>
        <a:off x="2472152" y="1958102"/>
        <a:ext cx="1851806" cy="435133"/>
      </dsp:txXfrm>
    </dsp:sp>
    <dsp:sp modelId="{FEBD3C2A-A340-470A-A475-AE614EA07678}">
      <dsp:nvSpPr>
        <dsp:cNvPr id="0" name=""/>
        <dsp:cNvSpPr/>
      </dsp:nvSpPr>
      <dsp:spPr>
        <a:xfrm>
          <a:off x="1854883" y="2828369"/>
          <a:ext cx="3086344" cy="1522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06680" rIns="0" bIns="0" numCol="1" spcCol="1270" rtlCol="0" anchor="t" anchorCtr="1">
          <a:noAutofit/>
        </a:bodyPr>
        <a:lstStyle/>
        <a:p>
          <a:pPr marL="0" lvl="0" indent="0" algn="ctr" defTabSz="622300" rtl="0">
            <a:lnSpc>
              <a:spcPct val="90000"/>
            </a:lnSpc>
            <a:spcBef>
              <a:spcPct val="0"/>
            </a:spcBef>
            <a:spcAft>
              <a:spcPct val="35000"/>
            </a:spcAft>
            <a:buNone/>
          </a:pPr>
          <a:r>
            <a:rPr lang="en-GB" sz="1400" b="1" i="0" u="sng" kern="1200" dirty="0"/>
            <a:t>S4C </a:t>
          </a:r>
          <a:r>
            <a:rPr lang="en-GB" sz="1400" b="1" i="0" u="sng" kern="1200" dirty="0" err="1"/>
            <a:t>Ysgollon</a:t>
          </a:r>
          <a:endParaRPr lang="en-GB" sz="1400" b="1" i="0" u="sng" kern="1200" dirty="0"/>
        </a:p>
        <a:p>
          <a:pPr marL="0" lvl="0" indent="0" algn="ctr" defTabSz="622300" rtl="0">
            <a:lnSpc>
              <a:spcPct val="90000"/>
            </a:lnSpc>
            <a:spcBef>
              <a:spcPct val="0"/>
            </a:spcBef>
            <a:spcAft>
              <a:spcPct val="35000"/>
            </a:spcAft>
            <a:buNone/>
          </a:pPr>
          <a:r>
            <a:rPr lang="en-GB" sz="1300" kern="1200" dirty="0"/>
            <a:t>S4C </a:t>
          </a:r>
          <a:r>
            <a:rPr lang="en-GB" sz="1300" kern="1200" dirty="0" err="1"/>
            <a:t>Ysgollon</a:t>
          </a:r>
          <a:r>
            <a:rPr lang="en-GB" sz="1300" kern="1200" dirty="0"/>
            <a:t> carries its own brand</a:t>
          </a:r>
        </a:p>
      </dsp:txBody>
      <dsp:txXfrm>
        <a:off x="1854883" y="2828369"/>
        <a:ext cx="3086344" cy="1522968"/>
      </dsp:txXfrm>
    </dsp:sp>
    <dsp:sp modelId="{080474C8-0FEA-4FD1-97F1-0978CFB4A37F}">
      <dsp:nvSpPr>
        <dsp:cNvPr id="0" name=""/>
        <dsp:cNvSpPr/>
      </dsp:nvSpPr>
      <dsp:spPr>
        <a:xfrm>
          <a:off x="3398055" y="2393235"/>
          <a:ext cx="0" cy="348107"/>
        </a:xfrm>
        <a:prstGeom prst="line">
          <a:avLst/>
        </a:prstGeom>
        <a:noFill/>
        <a:ln w="6350" cap="flat" cmpd="sng" algn="ctr">
          <a:solidFill>
            <a:schemeClr val="accent3">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4797FB61-2602-4A58-81E6-6F133DB1E419}">
      <dsp:nvSpPr>
        <dsp:cNvPr id="0" name=""/>
        <dsp:cNvSpPr/>
      </dsp:nvSpPr>
      <dsp:spPr>
        <a:xfrm>
          <a:off x="3354542" y="2741342"/>
          <a:ext cx="87026" cy="87026"/>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82041D-873A-4600-A9C7-C0A0ADFB138B}">
      <dsp:nvSpPr>
        <dsp:cNvPr id="0" name=""/>
        <dsp:cNvSpPr/>
      </dsp:nvSpPr>
      <dsp:spPr>
        <a:xfrm>
          <a:off x="4318273" y="1955606"/>
          <a:ext cx="1851806" cy="453465"/>
        </a:xfrm>
        <a:prstGeom prst="rect">
          <a:avLst/>
        </a:prstGeom>
        <a:solidFill>
          <a:schemeClr val="accent4"/>
        </a:solidFill>
        <a:ln w="12700" cap="flat" cmpd="sng" algn="ctr">
          <a:solidFill>
            <a:schemeClr val="accent3"/>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rtlCol="0" anchor="ctr" anchorCtr="1">
          <a:noAutofit/>
        </a:bodyPr>
        <a:lstStyle/>
        <a:p>
          <a:pPr marL="0" lvl="0" indent="0" algn="ctr" defTabSz="577850" rtl="0">
            <a:lnSpc>
              <a:spcPct val="90000"/>
            </a:lnSpc>
            <a:spcBef>
              <a:spcPct val="0"/>
            </a:spcBef>
            <a:spcAft>
              <a:spcPct val="35000"/>
            </a:spcAft>
            <a:buNone/>
          </a:pPr>
          <a:r>
            <a:rPr lang="en-GB" sz="1300" b="1" kern="1200" dirty="0"/>
            <a:t>1999</a:t>
          </a:r>
        </a:p>
      </dsp:txBody>
      <dsp:txXfrm>
        <a:off x="4318273" y="1955606"/>
        <a:ext cx="1851806" cy="453465"/>
      </dsp:txXfrm>
    </dsp:sp>
    <dsp:sp modelId="{80CDBBF8-C6B4-4166-87C1-DC9120CC7586}">
      <dsp:nvSpPr>
        <dsp:cNvPr id="0" name=""/>
        <dsp:cNvSpPr/>
      </dsp:nvSpPr>
      <dsp:spPr>
        <a:xfrm>
          <a:off x="3706690" y="0"/>
          <a:ext cx="3086344" cy="1522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06680" numCol="1" spcCol="1270" rtlCol="0" anchor="b" anchorCtr="1">
          <a:noAutofit/>
        </a:bodyPr>
        <a:lstStyle/>
        <a:p>
          <a:pPr marL="0" lvl="0" indent="0" algn="ctr" defTabSz="622300" rtl="0">
            <a:lnSpc>
              <a:spcPct val="90000"/>
            </a:lnSpc>
            <a:spcBef>
              <a:spcPct val="0"/>
            </a:spcBef>
            <a:spcAft>
              <a:spcPct val="35000"/>
            </a:spcAft>
            <a:buNone/>
          </a:pPr>
          <a:r>
            <a:rPr lang="en-GB" sz="1400" b="1" i="0" u="sng" kern="1200" dirty="0"/>
            <a:t>S4C2</a:t>
          </a:r>
        </a:p>
        <a:p>
          <a:pPr marL="0" lvl="0" indent="0" algn="ctr" defTabSz="622300" rtl="0">
            <a:lnSpc>
              <a:spcPct val="90000"/>
            </a:lnSpc>
            <a:spcBef>
              <a:spcPct val="0"/>
            </a:spcBef>
            <a:spcAft>
              <a:spcPct val="35000"/>
            </a:spcAft>
            <a:buNone/>
          </a:pPr>
          <a:r>
            <a:rPr lang="en-GB" sz="1200" b="0" i="0" u="none" kern="1200" dirty="0"/>
            <a:t>S4C2 launches 15</a:t>
          </a:r>
          <a:r>
            <a:rPr lang="en-GB" sz="1200" b="0" i="0" u="none" kern="1200" baseline="30000" dirty="0"/>
            <a:t>th</a:t>
          </a:r>
          <a:r>
            <a:rPr lang="en-GB" sz="1200" b="0" i="0" u="none" kern="1200" dirty="0"/>
            <a:t> September 1999.</a:t>
          </a:r>
          <a:r>
            <a:rPr lang="en-GB" sz="1300" b="0" i="0" u="none" kern="1200" dirty="0"/>
            <a:t> </a:t>
          </a:r>
          <a:endParaRPr lang="en-GB" sz="1300" kern="1200" dirty="0"/>
        </a:p>
      </dsp:txBody>
      <dsp:txXfrm>
        <a:off x="3706690" y="0"/>
        <a:ext cx="3086344" cy="1522968"/>
      </dsp:txXfrm>
    </dsp:sp>
    <dsp:sp modelId="{89759DE5-9F8A-470E-A6D8-F13BB4DEE93D}">
      <dsp:nvSpPr>
        <dsp:cNvPr id="0" name=""/>
        <dsp:cNvSpPr/>
      </dsp:nvSpPr>
      <dsp:spPr>
        <a:xfrm>
          <a:off x="5249862" y="1609995"/>
          <a:ext cx="0" cy="348107"/>
        </a:xfrm>
        <a:prstGeom prst="line">
          <a:avLst/>
        </a:prstGeom>
        <a:noFill/>
        <a:ln w="6350" cap="flat" cmpd="sng" algn="ctr">
          <a:solidFill>
            <a:schemeClr val="accent4">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07CCF286-8B46-4A20-ACAC-84BA2D6EFBBC}">
      <dsp:nvSpPr>
        <dsp:cNvPr id="0" name=""/>
        <dsp:cNvSpPr/>
      </dsp:nvSpPr>
      <dsp:spPr>
        <a:xfrm>
          <a:off x="5206349" y="1522968"/>
          <a:ext cx="87026" cy="87026"/>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37CD79-A6ED-4CBB-B8E5-A40E2F25C7A5}">
      <dsp:nvSpPr>
        <dsp:cNvPr id="0" name=""/>
        <dsp:cNvSpPr/>
      </dsp:nvSpPr>
      <dsp:spPr>
        <a:xfrm>
          <a:off x="6175765" y="1958102"/>
          <a:ext cx="1851806" cy="435133"/>
        </a:xfrm>
        <a:prstGeom prst="rect">
          <a:avLst/>
        </a:prstGeom>
        <a:solidFill>
          <a:schemeClr val="accent5"/>
        </a:solidFill>
        <a:ln w="12700" cap="flat" cmpd="sng" algn="ctr">
          <a:solidFill>
            <a:schemeClr val="accent6">
              <a:lumMod val="5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rtlCol="0" anchor="ctr" anchorCtr="1">
          <a:noAutofit/>
        </a:bodyPr>
        <a:lstStyle/>
        <a:p>
          <a:pPr marL="0" lvl="0" indent="0" algn="ctr" defTabSz="577850" rtl="0">
            <a:lnSpc>
              <a:spcPct val="90000"/>
            </a:lnSpc>
            <a:spcBef>
              <a:spcPct val="0"/>
            </a:spcBef>
            <a:spcAft>
              <a:spcPct val="35000"/>
            </a:spcAft>
            <a:buNone/>
          </a:pPr>
          <a:r>
            <a:rPr lang="en-GB" sz="1300" b="1" kern="1200" dirty="0"/>
            <a:t>2008</a:t>
          </a:r>
        </a:p>
      </dsp:txBody>
      <dsp:txXfrm>
        <a:off x="6175765" y="1958102"/>
        <a:ext cx="1851806" cy="435133"/>
      </dsp:txXfrm>
    </dsp:sp>
    <dsp:sp modelId="{481176DA-885A-4BEE-AC35-A7ACB387C136}">
      <dsp:nvSpPr>
        <dsp:cNvPr id="0" name=""/>
        <dsp:cNvSpPr/>
      </dsp:nvSpPr>
      <dsp:spPr>
        <a:xfrm>
          <a:off x="5558496" y="2828369"/>
          <a:ext cx="3086344" cy="1522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06680" rIns="0" bIns="0" numCol="1" spcCol="1270" rtlCol="0" anchor="t" anchorCtr="1">
          <a:noAutofit/>
        </a:bodyPr>
        <a:lstStyle/>
        <a:p>
          <a:pPr marL="0" lvl="0" indent="0" algn="ctr" defTabSz="622300" rtl="0">
            <a:lnSpc>
              <a:spcPct val="90000"/>
            </a:lnSpc>
            <a:spcBef>
              <a:spcPct val="0"/>
            </a:spcBef>
            <a:spcAft>
              <a:spcPct val="35000"/>
            </a:spcAft>
            <a:buNone/>
          </a:pPr>
          <a:r>
            <a:rPr lang="en-GB" sz="1400" b="1" i="0" u="sng" kern="1200" dirty="0" err="1"/>
            <a:t>Cyw</a:t>
          </a:r>
          <a:endParaRPr lang="en-GB" sz="1400" b="1" i="0" u="sng" kern="1200" dirty="0"/>
        </a:p>
        <a:p>
          <a:pPr marL="0" lvl="0" indent="0" algn="ctr" defTabSz="622300" rtl="0">
            <a:lnSpc>
              <a:spcPct val="90000"/>
            </a:lnSpc>
            <a:spcBef>
              <a:spcPct val="0"/>
            </a:spcBef>
            <a:spcAft>
              <a:spcPct val="35000"/>
            </a:spcAft>
            <a:buNone/>
          </a:pPr>
          <a:r>
            <a:rPr lang="en-GB" sz="1300" b="0" i="0" u="none" kern="1200" dirty="0"/>
            <a:t>S4C launch </a:t>
          </a:r>
          <a:r>
            <a:rPr lang="en-GB" sz="1300" b="0" i="0" u="none" kern="1200" dirty="0" err="1"/>
            <a:t>Cyw</a:t>
          </a:r>
          <a:r>
            <a:rPr lang="en-GB" sz="1300" b="0" i="0" u="none" kern="1200" dirty="0"/>
            <a:t> a daily block of </a:t>
          </a:r>
          <a:r>
            <a:rPr lang="en-GB" sz="1300" b="0" i="0" u="none" kern="1200" dirty="0" err="1"/>
            <a:t>childrens</a:t>
          </a:r>
          <a:r>
            <a:rPr lang="en-GB" sz="1300" b="0" i="0" u="none" kern="1200" dirty="0"/>
            <a:t> show. </a:t>
          </a:r>
          <a:endParaRPr lang="en-GB" sz="1300" kern="1200" dirty="0"/>
        </a:p>
      </dsp:txBody>
      <dsp:txXfrm>
        <a:off x="5558496" y="2828369"/>
        <a:ext cx="3086344" cy="1522968"/>
      </dsp:txXfrm>
    </dsp:sp>
    <dsp:sp modelId="{88489ECF-FC66-4C9E-AE9D-6C22832F5BE0}">
      <dsp:nvSpPr>
        <dsp:cNvPr id="0" name=""/>
        <dsp:cNvSpPr/>
      </dsp:nvSpPr>
      <dsp:spPr>
        <a:xfrm>
          <a:off x="7101669" y="2393235"/>
          <a:ext cx="0" cy="348107"/>
        </a:xfrm>
        <a:prstGeom prst="line">
          <a:avLst/>
        </a:prstGeom>
        <a:noFill/>
        <a:ln w="6350" cap="flat" cmpd="sng" algn="ctr">
          <a:solidFill>
            <a:schemeClr val="accent5">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F6E3012F-9BD6-4082-82D8-4AFE0240B443}">
      <dsp:nvSpPr>
        <dsp:cNvPr id="0" name=""/>
        <dsp:cNvSpPr/>
      </dsp:nvSpPr>
      <dsp:spPr>
        <a:xfrm>
          <a:off x="7058156" y="2741342"/>
          <a:ext cx="87026" cy="87026"/>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9E3039-3F09-497A-BFE8-CFBF0E0BD0C3}">
      <dsp:nvSpPr>
        <dsp:cNvPr id="0" name=""/>
        <dsp:cNvSpPr/>
      </dsp:nvSpPr>
      <dsp:spPr>
        <a:xfrm rot="5400000">
          <a:off x="8735909" y="1249765"/>
          <a:ext cx="435133" cy="1851806"/>
        </a:xfrm>
        <a:prstGeom prst="round2SameRect">
          <a:avLst/>
        </a:prstGeom>
        <a:solidFill>
          <a:schemeClr val="accent6"/>
        </a:solidFill>
        <a:ln w="12700" cap="flat" cmpd="sng" algn="ctr">
          <a:solidFill>
            <a:schemeClr val="accent6">
              <a:lumMod val="7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rtlCol="0" anchor="ctr" anchorCtr="1">
          <a:noAutofit/>
        </a:bodyPr>
        <a:lstStyle/>
        <a:p>
          <a:pPr marL="0" lvl="0" indent="0" algn="ctr" defTabSz="577850" rtl="0">
            <a:lnSpc>
              <a:spcPct val="90000"/>
            </a:lnSpc>
            <a:spcBef>
              <a:spcPct val="0"/>
            </a:spcBef>
            <a:spcAft>
              <a:spcPct val="35000"/>
            </a:spcAft>
            <a:buNone/>
          </a:pPr>
          <a:r>
            <a:rPr lang="en-GB" sz="1300" b="1" kern="1200" dirty="0"/>
            <a:t>2014</a:t>
          </a:r>
        </a:p>
      </dsp:txBody>
      <dsp:txXfrm rot="-5400000">
        <a:off x="8027573" y="1979343"/>
        <a:ext cx="1830565" cy="392651"/>
      </dsp:txXfrm>
    </dsp:sp>
    <dsp:sp modelId="{7A08F6BE-3C40-44C0-833E-AC9FDCB52097}">
      <dsp:nvSpPr>
        <dsp:cNvPr id="0" name=""/>
        <dsp:cNvSpPr/>
      </dsp:nvSpPr>
      <dsp:spPr>
        <a:xfrm>
          <a:off x="7410303" y="0"/>
          <a:ext cx="3086344" cy="1522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99060" numCol="1" spcCol="1270" rtlCol="0" anchor="b" anchorCtr="1">
          <a:noAutofit/>
        </a:bodyPr>
        <a:lstStyle/>
        <a:p>
          <a:pPr marL="0" lvl="0" indent="0" algn="ctr" defTabSz="577850" rtl="0">
            <a:lnSpc>
              <a:spcPct val="90000"/>
            </a:lnSpc>
            <a:spcBef>
              <a:spcPct val="0"/>
            </a:spcBef>
            <a:spcAft>
              <a:spcPct val="35000"/>
            </a:spcAft>
            <a:buNone/>
          </a:pPr>
          <a:endParaRPr lang="en-GB" sz="1300" kern="1200" dirty="0"/>
        </a:p>
      </dsp:txBody>
      <dsp:txXfrm>
        <a:off x="7410303" y="0"/>
        <a:ext cx="3086344" cy="1522968"/>
      </dsp:txXfrm>
    </dsp:sp>
    <dsp:sp modelId="{561BD3A5-BBDC-4502-BC45-D03CD0B9A155}">
      <dsp:nvSpPr>
        <dsp:cNvPr id="0" name=""/>
        <dsp:cNvSpPr/>
      </dsp:nvSpPr>
      <dsp:spPr>
        <a:xfrm>
          <a:off x="8953476" y="1609995"/>
          <a:ext cx="0" cy="348107"/>
        </a:xfrm>
        <a:prstGeom prst="line">
          <a:avLst/>
        </a:prstGeom>
        <a:noFill/>
        <a:ln w="6350" cap="flat" cmpd="sng" algn="ctr">
          <a:solidFill>
            <a:schemeClr val="accent6">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FE71AD8A-D0FB-4899-A73C-1341943B3C24}">
      <dsp:nvSpPr>
        <dsp:cNvPr id="0" name=""/>
        <dsp:cNvSpPr/>
      </dsp:nvSpPr>
      <dsp:spPr>
        <a:xfrm>
          <a:off x="8909963" y="1522968"/>
          <a:ext cx="87026" cy="87026"/>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RoundedRectangleTimeline">
  <dgm:title val="Rounded Rectangle Timeline"/>
  <dgm:desc val="Use to show a list of events in chronological order. An invisible box contains the description while the date is shown in rectangles, except for the first and last node where the corners of the rectangle are rounded. It can display large amount of text and long descriptive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 val="18"/>
      <dgm:constr type="primFontSz" for="des" forName="Childtext" val="18"/>
      <dgm:constr type="primFontSz" for="des" forName="Childtext" refType="primFontSz" refFor="des" refForName="parent" op="lte"/>
      <dgm:constr type="w" for="ch" forName="composite" refType="w"/>
      <dgm:constr type="h" for="ch" forName="composite" refType="h"/>
      <dgm:constr type="w" for="ch" forName="spaceBetweenRectangles" refType="w" refFor="ch" refForName="composite" fact="-0.4"/>
      <dgm:constr type="w" for="ch" ptType="sibTrans" op="equ"/>
      <dgm:constr type="primFontSz" for="des" forName="parent" op="equ"/>
      <dgm:constr type="primFontSz" for="des" forName="Childtext" op="equ"/>
      <dgm:constr type="primFontSz" for="des" forName="parent1" val="18"/>
      <dgm:constr type="primFontSz" for="des" forName="Childtext1" val="18"/>
      <dgm:constr type="primFontSz" for="des" forName="Childtext1" refType="primFontSz" refFor="des" refForName="parent1" op="lte"/>
      <dgm:constr type="w" for="ch" forName="composite1" refType="w"/>
      <dgm:constr type="h" for="ch" forName="composite1" refType="h"/>
      <dgm:constr type="w" for="ch" forName="spaceBetweenRectangles1" refType="w" refFor="ch" refForName="composite1" fact="-0.4"/>
      <dgm:constr type="primFontSz" for="des" forName="parent1" op="equ"/>
      <dgm:constr type="primFontSz" for="des" forName="Childtext1" op="equ"/>
    </dgm:constrLst>
    <dgm:choose name="layoutByNodeCnt">
      <dgm:if name="twoOrLessNodes" axis="ch" ptType="node" func="cnt" op="lte" val="2">
        <dgm:forEach name="nodesForEach" axis="ch" ptType="node">
          <dgm:layoutNode name="composite">
            <dgm:alg type="composite"/>
            <dgm:shape xmlns:r="http://schemas.openxmlformats.org/officeDocument/2006/relationships" r:blip="">
              <dgm:adjLst/>
            </dgm:shape>
            <dgm:choose name="casesForFirstAndLastNode1">
              <dgm:if name="startNode1" axis="self" ptType="node" func="pos" op="equ" val="1">
                <dgm:choose name="removeLineWhenOnlyOneNode1">
                  <dgm:if name="ifOnlyOneNode1" axis="followSib" ptType="node" func="cnt" op="equ" val="0">
                    <dgm:constrLst>
                      <dgm:constr type="w" for="ch" forName="parent" refType="w" fact="0.95"/>
                      <dgm:constr type="l" for="ch" forName="parent" refType="w" fact="0.025"/>
                      <dgm:constr type="t" for="ch" forName="parent" refType="h" fact="0.45"/>
                      <dgm:constr type="h" for="ch" forName="parent" refType="h" fact="0.1"/>
                      <dgm:constr type="l" for="ch" forName="Childtext" refType="w" fact="0.025"/>
                      <dgm:constr type="w" for="ch" forName="Childtext" refType="w" fact="0.95"/>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if>
                  <dgm:else name="ifMoreThanOne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else>
                </dgm:choose>
              </dgm:if>
              <dgm:else name="notStart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t" for="ch" forName="Childtext" refType="h" fact="0.65"/>
                  <dgm:constr type="w" for="ch" forName="ConnectLine"/>
                  <dgm:constr type="h" for="ch" forName="ConnectLine" refType="h" fact="0.08"/>
                  <dgm:constr type="t" for="ch" forName="ConnectLine" refType="h" fact="0.55"/>
                  <dgm:constr type="ctrX" for="ch" forName="ConnectLine" refType="w" fact="0.5"/>
                  <dgm:constr type="w" for="ch" forName="ConnectLineEnd" refType="h" fact="0.02"/>
                  <dgm:constr type="h" for="ch" forName="ConnectLineEnd" refType="h" fact="0.02"/>
                  <dgm:constr type="b" for="ch" forName="ConnectLineEnd" refType="h" fact="0.65"/>
                  <dgm:constr type="ctrX" for="ch" forName="ConnectLineEnd" refType="w" fact="0.5"/>
                  <dgm:constr type="w" for="ch" forName="EmptyPane" refType="w"/>
                  <dgm:constr type="h" for="ch" forName="EmptyPane" refType="h" fact="0.45"/>
                </dgm:constrLst>
              </dgm:else>
            </dgm:choose>
            <dgm:layoutNode name="parent"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oundRect" r:blip="">
                        <dgm:adjLst/>
                      </dgm:shape>
                    </dgm:if>
                    <dgm:else name="ifMoreThanOneNode">
                      <dgm:choose name="Name18">
                        <dgm:if name="Name19" func="var" arg="dir" op="equ" val="norm">
                          <dgm:shape xmlns:r="http://schemas.openxmlformats.org/officeDocument/2006/relationships" rot="-90" type="round2SameRect" r:blip="">
                            <dgm:adjLst/>
                          </dgm:shape>
                        </dgm:if>
                        <dgm:else name="Name20">
                          <dgm:shape xmlns:r="http://schemas.openxmlformats.org/officeDocument/2006/relationships" rot="90" type="round2SameRect" r:blip="">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90" type="round2SameRect" r:blip="">
                            <dgm:adjLst/>
                          </dgm:shape>
                        </dgm:if>
                        <dgm:else name="Name26">
                          <dgm:shape xmlns:r="http://schemas.openxmlformats.org/officeDocument/2006/relationships" rot="-90" type="round2SameRect" r:blip="">
                            <dgm:adjLst/>
                          </dgm:shape>
                        </dgm:else>
                      </dgm:choose>
                    </dgm:if>
                    <dgm:else name="Name27">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 styleLbl="revTx">
              <dgm:varLst>
                <dgm:bulletEnabled val="1"/>
              </dgm:varLst>
              <dgm:choose name="casesForTxtDirLogic">
                <dgm:if name="Name77"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 styleLbl="lnNode1">
              <dgm:alg type="sp"/>
              <dgm:shape xmlns:r="http://schemas.openxmlformats.org/officeDocument/2006/relationships" type="ellipse" r:blip="">
                <dgm:adjLst/>
              </dgm:shape>
              <dgm:presOf/>
              <dgm:constrLst/>
            </dgm:layoutNode>
            <dgm:layoutNode name="EmptyPane">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if>
      <dgm:else name="moreThanTwoNodes">
        <dgm:forEach name="nodesForEach1" axis="ch" ptType="node">
          <dgm:layoutNode name="composite1">
            <dgm:alg type="composite"/>
            <dgm:shape xmlns:r="http://schemas.openxmlformats.org/officeDocument/2006/relationships" r:blip="">
              <dgm:adjLst/>
            </dgm:shape>
            <dgm:choose name="casesForSnakingLogic21">
              <dgm:if name="oddNode21" axis="self" ptType="node" func="posOdd" op="equ" val="1">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w" for="ch" forName="ConnectLine1"/>
                  <dgm:constr type="h" for="ch" forName="ConnectLine1" refType="h" fact="0.08"/>
                  <dgm:constr type="t" for="ch" forName="ConnectLine1" refType="h" fact="0.37"/>
                  <dgm:constr type="ctrX" for="ch" forName="ConnectLine1" refType="w" fact="0.5"/>
                  <dgm:constr type="w" for="ch" forName="ConnectLineEnd1" refType="h" fact="0.02"/>
                  <dgm:constr type="h" for="ch" forName="ConnectLineEnd1" refType="h" fact="0.02"/>
                  <dgm:constr type="t" for="ch" forName="ConnectLineEnd1" refType="h" fact="0.35"/>
                  <dgm:constr type="ctrX" for="ch" forName="ConnectLineEnd1" refType="w" fact="0.5"/>
                  <dgm:constr type="w" for="ch" forName="EmptyPane1" refType="w"/>
                  <dgm:constr type="t" for="ch" forName="EmptyPane1" refType="h" fact="0.55"/>
                  <dgm:constr type="h" for="ch" forName="EmptyPane1" refType="h" fact="0.45"/>
                </dgm:constrLst>
              </dgm:if>
              <dgm:else name="evenNode2">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t" for="ch" forName="Childtext1" refType="h" fact="0.65"/>
                  <dgm:constr type="w" for="ch" forName="ConnectLine1"/>
                  <dgm:constr type="h" for="ch" forName="ConnectLine1" refType="h" fact="0.08"/>
                  <dgm:constr type="t" for="ch" forName="ConnectLine1" refType="h" fact="0.55"/>
                  <dgm:constr type="ctrX" for="ch" forName="ConnectLine1" refType="w" fact="0.5"/>
                  <dgm:constr type="w" for="ch" forName="ConnectLineEnd1" refType="h" fact="0.02"/>
                  <dgm:constr type="h" for="ch" forName="ConnectLineEnd1" refType="h" fact="0.02"/>
                  <dgm:constr type="b" for="ch" forName="ConnectLineEnd1" refType="h" fact="0.65"/>
                  <dgm:constr type="ctrX" for="ch" forName="ConnectLineEnd1" refType="w" fact="0.5"/>
                  <dgm:constr type="w" for="ch" forName="EmptyPane1" refType="w"/>
                  <dgm:constr type="h" for="ch" forName="EmptyPane1" refType="h" fact="0.45"/>
                </dgm:constrLst>
              </dgm:else>
            </dgm:choose>
            <dgm:layoutNode name="parent1"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12">
                <dgm:if name="startNode12" axis="self" ptType="node" func="pos" op="equ" val="1">
                  <dgm:choose name="removeLineWhenOnlyOneNode12">
                    <dgm:if name="ifOnlyOneNode12" axis="followSib" ptType="node" func="cnt" op="equ" val="0">
                      <dgm:shape xmlns:r="http://schemas.openxmlformats.org/officeDocument/2006/relationships" type="roundRect" r:blip="">
                        <dgm:adjLst/>
                      </dgm:shape>
                    </dgm:if>
                    <dgm:else name="ifMoreThanOneNode12">
                      <dgm:choose name="Name181">
                        <dgm:if name="Name191" func="var" arg="dir" op="equ" val="norm">
                          <dgm:shape xmlns:r="http://schemas.openxmlformats.org/officeDocument/2006/relationships" rot="-90" type="round2SameRect" r:blip="">
                            <dgm:adjLst/>
                          </dgm:shape>
                        </dgm:if>
                        <dgm:else name="Name201">
                          <dgm:shape xmlns:r="http://schemas.openxmlformats.org/officeDocument/2006/relationships" rot="90" type="round2SameRect" r:blip="">
                            <dgm:adjLst/>
                          </dgm:shape>
                        </dgm:else>
                      </dgm:choose>
                    </dgm:else>
                  </dgm:choose>
                </dgm:if>
                <dgm:else name="notStartNode12">
                  <dgm:choose name="Name221">
                    <dgm:if name="Name231" axis="self" ptType="node" func="revPos" op="equ" val="1">
                      <dgm:choose name="Name241">
                        <dgm:if name="Name251" func="var" arg="dir" op="equ" val="norm">
                          <dgm:shape xmlns:r="http://schemas.openxmlformats.org/officeDocument/2006/relationships" rot="90" type="round2SameRect" r:blip="">
                            <dgm:adjLst/>
                          </dgm:shape>
                        </dgm:if>
                        <dgm:else name="Name261">
                          <dgm:shape xmlns:r="http://schemas.openxmlformats.org/officeDocument/2006/relationships" rot="-90" type="round2SameRect" r:blip="">
                            <dgm:adjLst/>
                          </dgm:shape>
                        </dgm:else>
                      </dgm:choose>
                    </dgm:if>
                    <dgm:else name="Name271">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dgm:varLst>
                <dgm:bulletEnabled val="1"/>
              </dgm:varLst>
              <dgm:choose name="casesForTxtDirLogic1">
                <dgm:if name="Name771"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1">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1" styleLbl="lnNode1">
              <dgm:alg type="sp"/>
              <dgm:shape xmlns:r="http://schemas.openxmlformats.org/officeDocument/2006/relationships" type="ellipse" r:blip="">
                <dgm:adjLst/>
              </dgm:shape>
              <dgm:presOf/>
              <dgm:constrLst/>
            </dgm:layoutNode>
            <dgm:layoutNode name="EmptyPane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A08D4B0-572C-45A3-AE54-80B1D0D3C1D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C177CC36-C717-44BC-B769-78B08BAE390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64F9539-9587-4301-B67E-95AC0AB1AE28}" type="datetime1">
              <a:rPr lang="en-GB" smtClean="0"/>
              <a:t>07/01/2025</a:t>
            </a:fld>
            <a:endParaRPr lang="en-GB"/>
          </a:p>
        </p:txBody>
      </p:sp>
      <p:sp>
        <p:nvSpPr>
          <p:cNvPr id="4" name="Footer Placeholder 3">
            <a:extLst>
              <a:ext uri="{FF2B5EF4-FFF2-40B4-BE49-F238E27FC236}">
                <a16:creationId xmlns:a16="http://schemas.microsoft.com/office/drawing/2014/main" id="{99C10DB7-1A79-4178-BDA3-56B63313CA6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53A6567F-3BAD-426A-A9A9-993CA1488D5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6B496F4-88E4-4657-8104-6CB2714F77D7}" type="slidenum">
              <a:rPr lang="en-GB" smtClean="0"/>
              <a:t>‹#›</a:t>
            </a:fld>
            <a:endParaRPr lang="en-GB"/>
          </a:p>
        </p:txBody>
      </p:sp>
    </p:spTree>
    <p:extLst>
      <p:ext uri="{BB962C8B-B14F-4D97-AF65-F5344CB8AC3E}">
        <p14:creationId xmlns:p14="http://schemas.microsoft.com/office/powerpoint/2010/main" val="2549752528"/>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34BE6C49-79EE-411D-B712-38F1F5C37022}" type="datetime1">
              <a:rPr lang="en-GB" smtClean="0"/>
              <a:t>07/01/2025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2BF9438-3EEF-4192-9815-F6F44770AEF7}" type="slidenum">
              <a:rPr lang="en-GB" smtClean="0"/>
              <a:t>‹#›</a:t>
            </a:fld>
            <a:endParaRPr lang="en-GB" dirty="0"/>
          </a:p>
        </p:txBody>
      </p:sp>
    </p:spTree>
    <p:extLst>
      <p:ext uri="{BB962C8B-B14F-4D97-AF65-F5344CB8AC3E}">
        <p14:creationId xmlns:p14="http://schemas.microsoft.com/office/powerpoint/2010/main" val="26522651"/>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S4C the birthplace of Welsh Tv and many of it shows, promoting the Welsh language across the county and seeing the impact it made on the viewers and language today in Wales.</a:t>
            </a:r>
          </a:p>
        </p:txBody>
      </p:sp>
      <p:sp>
        <p:nvSpPr>
          <p:cNvPr id="4" name="Date Placeholder 3"/>
          <p:cNvSpPr>
            <a:spLocks noGrp="1"/>
          </p:cNvSpPr>
          <p:nvPr>
            <p:ph type="dt" idx="1"/>
          </p:nvPr>
        </p:nvSpPr>
        <p:spPr/>
        <p:txBody>
          <a:bodyPr/>
          <a:lstStyle/>
          <a:p>
            <a:pPr rtl="0"/>
            <a:fld id="{34BE6C49-79EE-411D-B712-38F1F5C37022}" type="datetime1">
              <a:rPr lang="en-GB" smtClean="0"/>
              <a:t>07/01/2025</a:t>
            </a:fld>
            <a:endParaRPr lang="en-GB" dirty="0"/>
          </a:p>
        </p:txBody>
      </p:sp>
      <p:sp>
        <p:nvSpPr>
          <p:cNvPr id="5" name="Slide Number Placeholder 4"/>
          <p:cNvSpPr>
            <a:spLocks noGrp="1"/>
          </p:cNvSpPr>
          <p:nvPr>
            <p:ph type="sldNum" sz="quarter" idx="5"/>
          </p:nvPr>
        </p:nvSpPr>
        <p:spPr/>
        <p:txBody>
          <a:bodyPr/>
          <a:lstStyle/>
          <a:p>
            <a:pPr rtl="0"/>
            <a:fld id="{32BF9438-3EEF-4192-9815-F6F44770AEF7}" type="slidenum">
              <a:rPr lang="en-GB" smtClean="0"/>
              <a:t>1</a:t>
            </a:fld>
            <a:endParaRPr lang="en-GB" dirty="0"/>
          </a:p>
        </p:txBody>
      </p:sp>
    </p:spTree>
    <p:extLst>
      <p:ext uri="{BB962C8B-B14F-4D97-AF65-F5344CB8AC3E}">
        <p14:creationId xmlns:p14="http://schemas.microsoft.com/office/powerpoint/2010/main" val="31873422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S4C translating to Channel 4 Wales, was a major event in Welsh language history, giving </a:t>
            </a:r>
            <a:r>
              <a:rPr lang="en-GB" dirty="0" err="1"/>
              <a:t>welsh</a:t>
            </a:r>
            <a:r>
              <a:rPr lang="en-GB" dirty="0"/>
              <a:t> speakers across </a:t>
            </a:r>
            <a:r>
              <a:rPr lang="en-GB" dirty="0" err="1"/>
              <a:t>wales</a:t>
            </a:r>
            <a:r>
              <a:rPr lang="en-GB" dirty="0"/>
              <a:t> the opportunity to view television in their native language, with it being a</a:t>
            </a:r>
            <a:r>
              <a:rPr lang="en-GB" b="0" i="0" dirty="0">
                <a:effectLst/>
                <a:latin typeface="Arial" panose="020B0604020202020204" pitchFamily="34" charset="0"/>
              </a:rPr>
              <a:t> long established member of the Welsh Language Promotion Group, it</a:t>
            </a:r>
            <a:r>
              <a:rPr lang="en-GB" dirty="0"/>
              <a:t> hoped to encourage the wide spread of the language throughout </a:t>
            </a:r>
            <a:r>
              <a:rPr lang="en-GB" dirty="0" err="1"/>
              <a:t>wales</a:t>
            </a:r>
            <a:r>
              <a:rPr lang="en-GB" dirty="0"/>
              <a:t> and encourage others to learn through media. It was the first ever </a:t>
            </a:r>
            <a:r>
              <a:rPr lang="en-GB" dirty="0" err="1"/>
              <a:t>welsh</a:t>
            </a:r>
            <a:r>
              <a:rPr lang="en-GB" dirty="0"/>
              <a:t> language broadcaster for all ages, televising news, soap operas, educational shows and so much more. In current </a:t>
            </a:r>
            <a:r>
              <a:rPr lang="en-GB" dirty="0" err="1"/>
              <a:t>wales</a:t>
            </a:r>
            <a:r>
              <a:rPr lang="en-GB" dirty="0"/>
              <a:t>, the government have introduced Cymraeg 2050, to try and obtain 1 million </a:t>
            </a:r>
            <a:r>
              <a:rPr lang="en-GB" dirty="0" err="1"/>
              <a:t>welsh</a:t>
            </a:r>
            <a:r>
              <a:rPr lang="en-GB" dirty="0"/>
              <a:t> speakers across </a:t>
            </a:r>
            <a:r>
              <a:rPr lang="en-GB" dirty="0" err="1"/>
              <a:t>wales</a:t>
            </a:r>
            <a:r>
              <a:rPr lang="en-GB" dirty="0"/>
              <a:t> by 2050. currently populating at an estimating 3.2 million people living in </a:t>
            </a:r>
            <a:r>
              <a:rPr lang="en-GB" dirty="0" err="1"/>
              <a:t>wales</a:t>
            </a:r>
            <a:r>
              <a:rPr lang="en-GB" dirty="0"/>
              <a:t> and only estimating 538,300 of fluent </a:t>
            </a:r>
            <a:r>
              <a:rPr lang="en-GB" dirty="0" err="1"/>
              <a:t>welsh</a:t>
            </a:r>
            <a:r>
              <a:rPr lang="en-GB" dirty="0"/>
              <a:t> speakers, as reported by Welsh census 2021, S4C having the ambition to help achieve this goal alongside the government by sociocultural theory, </a:t>
            </a:r>
          </a:p>
        </p:txBody>
      </p:sp>
      <p:sp>
        <p:nvSpPr>
          <p:cNvPr id="4" name="Date Placeholder 3"/>
          <p:cNvSpPr>
            <a:spLocks noGrp="1"/>
          </p:cNvSpPr>
          <p:nvPr>
            <p:ph type="dt" idx="1"/>
          </p:nvPr>
        </p:nvSpPr>
        <p:spPr/>
        <p:txBody>
          <a:bodyPr/>
          <a:lstStyle/>
          <a:p>
            <a:pPr rtl="0"/>
            <a:fld id="{34BE6C49-79EE-411D-B712-38F1F5C37022}" type="datetime1">
              <a:rPr lang="en-GB" smtClean="0"/>
              <a:t>07/01/2025</a:t>
            </a:fld>
            <a:endParaRPr lang="en-GB" dirty="0"/>
          </a:p>
        </p:txBody>
      </p:sp>
      <p:sp>
        <p:nvSpPr>
          <p:cNvPr id="5" name="Slide Number Placeholder 4"/>
          <p:cNvSpPr>
            <a:spLocks noGrp="1"/>
          </p:cNvSpPr>
          <p:nvPr>
            <p:ph type="sldNum" sz="quarter" idx="5"/>
          </p:nvPr>
        </p:nvSpPr>
        <p:spPr/>
        <p:txBody>
          <a:bodyPr/>
          <a:lstStyle/>
          <a:p>
            <a:pPr rtl="0"/>
            <a:fld id="{32BF9438-3EEF-4192-9815-F6F44770AEF7}" type="slidenum">
              <a:rPr lang="en-GB" smtClean="0"/>
              <a:t>2</a:t>
            </a:fld>
            <a:endParaRPr lang="en-GB" dirty="0"/>
          </a:p>
        </p:txBody>
      </p:sp>
    </p:spTree>
    <p:extLst>
      <p:ext uri="{BB962C8B-B14F-4D97-AF65-F5344CB8AC3E}">
        <p14:creationId xmlns:p14="http://schemas.microsoft.com/office/powerpoint/2010/main" val="23027354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During the 1970s </a:t>
            </a:r>
            <a:r>
              <a:rPr lang="en-GB" dirty="0" err="1"/>
              <a:t>welsh</a:t>
            </a:r>
            <a:r>
              <a:rPr lang="en-GB" dirty="0"/>
              <a:t> activist campaigned for Wales to have its own TV service dedicated to </a:t>
            </a:r>
            <a:r>
              <a:rPr lang="en-GB" dirty="0" err="1"/>
              <a:t>welsh</a:t>
            </a:r>
            <a:r>
              <a:rPr lang="en-GB" dirty="0"/>
              <a:t> speakers, so that the population of first language </a:t>
            </a:r>
            <a:r>
              <a:rPr lang="en-GB" dirty="0" err="1"/>
              <a:t>welsh</a:t>
            </a:r>
            <a:r>
              <a:rPr lang="en-GB" dirty="0"/>
              <a:t> could enjoy their own shows and news in their native language as apposed to their second language, if any, of English. By the end of the 1970’s The conservative party won the British election and its home secretary William Whitelaw opposed the idea of the Welsh channel 4, now known as S4C, even though the party stated it would agree to the service previously if put in power. Some of the </a:t>
            </a:r>
            <a:r>
              <a:rPr lang="en-GB" dirty="0" err="1"/>
              <a:t>welsh</a:t>
            </a:r>
            <a:r>
              <a:rPr lang="en-GB" dirty="0"/>
              <a:t> population and </a:t>
            </a:r>
            <a:r>
              <a:rPr lang="en-GB" dirty="0" err="1"/>
              <a:t>welsh</a:t>
            </a:r>
            <a:r>
              <a:rPr lang="en-GB" dirty="0"/>
              <a:t> activist in retaliation chose to refuse to pay TV license and perform sit-ins, forcing the government to rethink this decision. Furthermore, in 1980 Plaid Cymru MP Gwynfor Evans said he would go to the lengths of a hunger strike </a:t>
            </a:r>
            <a:r>
              <a:rPr lang="en-GB" dirty="0" err="1"/>
              <a:t>til</a:t>
            </a:r>
            <a:r>
              <a:rPr lang="en-GB" dirty="0"/>
              <a:t> the death, which then forced the government to agree to a </a:t>
            </a:r>
            <a:r>
              <a:rPr lang="en-GB" dirty="0" err="1"/>
              <a:t>welsh</a:t>
            </a:r>
            <a:r>
              <a:rPr lang="en-GB" dirty="0"/>
              <a:t> channel 4. </a:t>
            </a:r>
          </a:p>
        </p:txBody>
      </p:sp>
      <p:sp>
        <p:nvSpPr>
          <p:cNvPr id="4" name="Date Placeholder 3"/>
          <p:cNvSpPr>
            <a:spLocks noGrp="1"/>
          </p:cNvSpPr>
          <p:nvPr>
            <p:ph type="dt" idx="1"/>
          </p:nvPr>
        </p:nvSpPr>
        <p:spPr/>
        <p:txBody>
          <a:bodyPr/>
          <a:lstStyle/>
          <a:p>
            <a:pPr rtl="0"/>
            <a:fld id="{34BE6C49-79EE-411D-B712-38F1F5C37022}" type="datetime1">
              <a:rPr lang="en-GB" smtClean="0"/>
              <a:t>07/01/2025</a:t>
            </a:fld>
            <a:endParaRPr lang="en-GB" dirty="0"/>
          </a:p>
        </p:txBody>
      </p:sp>
      <p:sp>
        <p:nvSpPr>
          <p:cNvPr id="5" name="Slide Number Placeholder 4"/>
          <p:cNvSpPr>
            <a:spLocks noGrp="1"/>
          </p:cNvSpPr>
          <p:nvPr>
            <p:ph type="sldNum" sz="quarter" idx="5"/>
          </p:nvPr>
        </p:nvSpPr>
        <p:spPr/>
        <p:txBody>
          <a:bodyPr/>
          <a:lstStyle/>
          <a:p>
            <a:pPr rtl="0"/>
            <a:fld id="{32BF9438-3EEF-4192-9815-F6F44770AEF7}" type="slidenum">
              <a:rPr lang="en-GB" smtClean="0"/>
              <a:t>3</a:t>
            </a:fld>
            <a:endParaRPr lang="en-GB" dirty="0"/>
          </a:p>
        </p:txBody>
      </p:sp>
    </p:spTree>
    <p:extLst>
      <p:ext uri="{BB962C8B-B14F-4D97-AF65-F5344CB8AC3E}">
        <p14:creationId xmlns:p14="http://schemas.microsoft.com/office/powerpoint/2010/main" val="10449237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Then born was S4C, the very first ever television channel that was dedicated to </a:t>
            </a:r>
            <a:r>
              <a:rPr lang="en-GB" dirty="0" err="1"/>
              <a:t>welsh</a:t>
            </a:r>
            <a:r>
              <a:rPr lang="en-GB" dirty="0"/>
              <a:t> language speakers, its first ever broadcasted on November 1</a:t>
            </a:r>
            <a:r>
              <a:rPr lang="en-GB" baseline="30000" dirty="0"/>
              <a:t>st 1982 </a:t>
            </a:r>
            <a:r>
              <a:rPr lang="en-GB" dirty="0"/>
              <a:t>with initially 22hours a week of television shows during prime time hours, now reaching over 115 hours of programmes over many platforms.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With low viewer ratings in the beginning, it is now reaching a viewer rating of over 28.5 million viewers over various platform, and continuing to increase. There was an increase by 8% in the years 2022-2023 of 16-44 year olds, being at its highest rating in the last decade.</a:t>
            </a:r>
          </a:p>
          <a:p>
            <a:endParaRPr lang="en-GB" dirty="0"/>
          </a:p>
        </p:txBody>
      </p:sp>
      <p:sp>
        <p:nvSpPr>
          <p:cNvPr id="4" name="Date Placeholder 3"/>
          <p:cNvSpPr>
            <a:spLocks noGrp="1"/>
          </p:cNvSpPr>
          <p:nvPr>
            <p:ph type="dt" idx="1"/>
          </p:nvPr>
        </p:nvSpPr>
        <p:spPr/>
        <p:txBody>
          <a:bodyPr/>
          <a:lstStyle/>
          <a:p>
            <a:pPr rtl="0"/>
            <a:fld id="{34BE6C49-79EE-411D-B712-38F1F5C37022}" type="datetime1">
              <a:rPr lang="en-GB" smtClean="0"/>
              <a:t>07/01/2025</a:t>
            </a:fld>
            <a:endParaRPr lang="en-GB" dirty="0"/>
          </a:p>
        </p:txBody>
      </p:sp>
      <p:sp>
        <p:nvSpPr>
          <p:cNvPr id="5" name="Slide Number Placeholder 4"/>
          <p:cNvSpPr>
            <a:spLocks noGrp="1"/>
          </p:cNvSpPr>
          <p:nvPr>
            <p:ph type="sldNum" sz="quarter" idx="5"/>
          </p:nvPr>
        </p:nvSpPr>
        <p:spPr/>
        <p:txBody>
          <a:bodyPr/>
          <a:lstStyle/>
          <a:p>
            <a:pPr rtl="0"/>
            <a:fld id="{32BF9438-3EEF-4192-9815-F6F44770AEF7}" type="slidenum">
              <a:rPr lang="en-GB" smtClean="0"/>
              <a:t>4</a:t>
            </a:fld>
            <a:endParaRPr lang="en-GB" dirty="0"/>
          </a:p>
        </p:txBody>
      </p:sp>
    </p:spTree>
    <p:extLst>
      <p:ext uri="{BB962C8B-B14F-4D97-AF65-F5344CB8AC3E}">
        <p14:creationId xmlns:p14="http://schemas.microsoft.com/office/powerpoint/2010/main" val="8177958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its first broadcast to 1993 S4C had generated enough younger viewers for the schooling section, therefore it was able to carry its own branding. And shortly after that in 1999 the growing Welsh channel launches s4c2, in order for </a:t>
            </a:r>
            <a:r>
              <a:rPr lang="en-GB" dirty="0" err="1"/>
              <a:t>welsh</a:t>
            </a:r>
            <a:r>
              <a:rPr lang="en-GB" dirty="0"/>
              <a:t> speakers to follow coverage of the Nation assembly as well as further viewing of other </a:t>
            </a:r>
            <a:r>
              <a:rPr lang="en-GB" dirty="0" err="1"/>
              <a:t>welsh</a:t>
            </a:r>
            <a:r>
              <a:rPr lang="en-GB" dirty="0"/>
              <a:t> language promoting events across </a:t>
            </a:r>
            <a:r>
              <a:rPr lang="en-GB" dirty="0" err="1"/>
              <a:t>wales</a:t>
            </a:r>
            <a:r>
              <a:rPr lang="en-GB" dirty="0"/>
              <a:t> like the Eisteddfod, </a:t>
            </a:r>
            <a:r>
              <a:rPr lang="en-GB" dirty="0" err="1"/>
              <a:t>urdd</a:t>
            </a:r>
            <a:r>
              <a:rPr lang="en-GB" dirty="0"/>
              <a:t> and royal </a:t>
            </a:r>
            <a:r>
              <a:rPr lang="en-GB" dirty="0" err="1"/>
              <a:t>welsh</a:t>
            </a:r>
            <a:r>
              <a:rPr lang="en-GB" dirty="0"/>
              <a:t> show based in Builth Wells Further on to 2008 and a daily morning block of </a:t>
            </a:r>
            <a:r>
              <a:rPr lang="en-GB" dirty="0" err="1"/>
              <a:t>childrens</a:t>
            </a:r>
            <a:r>
              <a:rPr lang="en-GB" dirty="0"/>
              <a:t> programmes are launched dedicated to pre school children to further their education and language. Then jump to 2014, all programmes and live-streaming events were available on BBC </a:t>
            </a:r>
            <a:r>
              <a:rPr lang="en-GB" dirty="0" err="1"/>
              <a:t>Iplayer</a:t>
            </a:r>
            <a:r>
              <a:rPr lang="en-GB" dirty="0"/>
              <a:t> and catch up, furthering the demand for </a:t>
            </a:r>
            <a:r>
              <a:rPr lang="en-GB" dirty="0" err="1"/>
              <a:t>welsh</a:t>
            </a:r>
            <a:r>
              <a:rPr lang="en-GB" dirty="0"/>
              <a:t> shows. The constantly evolution of S4C and demand for the </a:t>
            </a:r>
            <a:r>
              <a:rPr lang="en-GB" dirty="0" err="1"/>
              <a:t>welsh</a:t>
            </a:r>
            <a:r>
              <a:rPr lang="en-GB" dirty="0"/>
              <a:t> media co insides with the increase of </a:t>
            </a:r>
            <a:r>
              <a:rPr lang="en-GB" dirty="0" err="1"/>
              <a:t>welsh</a:t>
            </a:r>
            <a:r>
              <a:rPr lang="en-GB" dirty="0"/>
              <a:t> speakers from the first broadcast in 1982 up </a:t>
            </a:r>
            <a:r>
              <a:rPr lang="en-GB" dirty="0" err="1"/>
              <a:t>til</a:t>
            </a:r>
            <a:r>
              <a:rPr lang="en-GB" dirty="0"/>
              <a:t> 2001 when the estimated number of fluent speakers dipped, S4C still continued its dedication of increasing the </a:t>
            </a:r>
            <a:r>
              <a:rPr lang="en-GB" dirty="0" err="1"/>
              <a:t>welsh</a:t>
            </a:r>
            <a:r>
              <a:rPr lang="en-GB" dirty="0"/>
              <a:t> speaking population, thrived to reach as many people as possible by launching into social media, in hopes to reach out to the younger generations</a:t>
            </a:r>
          </a:p>
        </p:txBody>
      </p:sp>
      <p:sp>
        <p:nvSpPr>
          <p:cNvPr id="4" name="Date Placeholder 3"/>
          <p:cNvSpPr>
            <a:spLocks noGrp="1"/>
          </p:cNvSpPr>
          <p:nvPr>
            <p:ph type="dt" idx="1"/>
          </p:nvPr>
        </p:nvSpPr>
        <p:spPr/>
        <p:txBody>
          <a:bodyPr/>
          <a:lstStyle/>
          <a:p>
            <a:pPr rtl="0"/>
            <a:fld id="{34BE6C49-79EE-411D-B712-38F1F5C37022}" type="datetime1">
              <a:rPr lang="en-GB" smtClean="0"/>
              <a:t>07/01/2025</a:t>
            </a:fld>
            <a:endParaRPr lang="en-GB" dirty="0"/>
          </a:p>
        </p:txBody>
      </p:sp>
      <p:sp>
        <p:nvSpPr>
          <p:cNvPr id="5" name="Slide Number Placeholder 4"/>
          <p:cNvSpPr>
            <a:spLocks noGrp="1"/>
          </p:cNvSpPr>
          <p:nvPr>
            <p:ph type="sldNum" sz="quarter" idx="5"/>
          </p:nvPr>
        </p:nvSpPr>
        <p:spPr/>
        <p:txBody>
          <a:bodyPr/>
          <a:lstStyle/>
          <a:p>
            <a:pPr rtl="0"/>
            <a:fld id="{32BF9438-3EEF-4192-9815-F6F44770AEF7}" type="slidenum">
              <a:rPr lang="en-GB" smtClean="0"/>
              <a:t>5</a:t>
            </a:fld>
            <a:endParaRPr lang="en-GB" dirty="0"/>
          </a:p>
        </p:txBody>
      </p:sp>
    </p:spTree>
    <p:extLst>
      <p:ext uri="{BB962C8B-B14F-4D97-AF65-F5344CB8AC3E}">
        <p14:creationId xmlns:p14="http://schemas.microsoft.com/office/powerpoint/2010/main" val="26433829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target and encourage the younger generation to learn an speak </a:t>
            </a:r>
            <a:r>
              <a:rPr lang="en-GB" dirty="0" err="1"/>
              <a:t>welsh</a:t>
            </a:r>
            <a:r>
              <a:rPr lang="en-GB" dirty="0"/>
              <a:t>, S4C branched out into other platform, including social media such as </a:t>
            </a:r>
            <a:r>
              <a:rPr lang="en-GB" dirty="0" err="1"/>
              <a:t>facebook</a:t>
            </a:r>
            <a:r>
              <a:rPr lang="en-GB" dirty="0"/>
              <a:t>, Instagram and X. with over recent years reaching over 28.5 million viewers over </a:t>
            </a:r>
            <a:r>
              <a:rPr lang="en-GB" dirty="0" err="1"/>
              <a:t>facebook</a:t>
            </a:r>
            <a:r>
              <a:rPr lang="en-GB" dirty="0"/>
              <a:t> alone. And across other social media like Instagram and X as well as </a:t>
            </a:r>
            <a:r>
              <a:rPr lang="en-GB" dirty="0" err="1"/>
              <a:t>facebook</a:t>
            </a:r>
            <a:r>
              <a:rPr lang="en-GB" dirty="0"/>
              <a:t>, they averaged 458,000 daily viewers. </a:t>
            </a:r>
          </a:p>
        </p:txBody>
      </p:sp>
      <p:sp>
        <p:nvSpPr>
          <p:cNvPr id="4" name="Date Placeholder 3"/>
          <p:cNvSpPr>
            <a:spLocks noGrp="1"/>
          </p:cNvSpPr>
          <p:nvPr>
            <p:ph type="dt" idx="1"/>
          </p:nvPr>
        </p:nvSpPr>
        <p:spPr/>
        <p:txBody>
          <a:bodyPr/>
          <a:lstStyle/>
          <a:p>
            <a:pPr rtl="0"/>
            <a:fld id="{34BE6C49-79EE-411D-B712-38F1F5C37022}" type="datetime1">
              <a:rPr lang="en-GB" smtClean="0"/>
              <a:t>07/01/2025</a:t>
            </a:fld>
            <a:endParaRPr lang="en-GB" dirty="0"/>
          </a:p>
        </p:txBody>
      </p:sp>
      <p:sp>
        <p:nvSpPr>
          <p:cNvPr id="5" name="Slide Number Placeholder 4"/>
          <p:cNvSpPr>
            <a:spLocks noGrp="1"/>
          </p:cNvSpPr>
          <p:nvPr>
            <p:ph type="sldNum" sz="quarter" idx="5"/>
          </p:nvPr>
        </p:nvSpPr>
        <p:spPr/>
        <p:txBody>
          <a:bodyPr/>
          <a:lstStyle/>
          <a:p>
            <a:pPr rtl="0"/>
            <a:fld id="{32BF9438-3EEF-4192-9815-F6F44770AEF7}" type="slidenum">
              <a:rPr lang="en-GB" smtClean="0"/>
              <a:t>6</a:t>
            </a:fld>
            <a:endParaRPr lang="en-GB" dirty="0"/>
          </a:p>
        </p:txBody>
      </p:sp>
    </p:spTree>
    <p:extLst>
      <p:ext uri="{BB962C8B-B14F-4D97-AF65-F5344CB8AC3E}">
        <p14:creationId xmlns:p14="http://schemas.microsoft.com/office/powerpoint/2010/main" val="27127834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S4C was the birthplace of some very famous </a:t>
            </a:r>
            <a:r>
              <a:rPr lang="en-GB" dirty="0" err="1"/>
              <a:t>childrens</a:t>
            </a:r>
            <a:r>
              <a:rPr lang="en-GB" dirty="0"/>
              <a:t> hit TV shows, including </a:t>
            </a:r>
            <a:r>
              <a:rPr lang="en-GB" dirty="0" err="1"/>
              <a:t>SuperTed</a:t>
            </a:r>
            <a:r>
              <a:rPr lang="en-GB" dirty="0"/>
              <a:t> and Fireman Sam. </a:t>
            </a:r>
            <a:r>
              <a:rPr lang="en-GB" dirty="0" err="1"/>
              <a:t>SuperTed</a:t>
            </a:r>
            <a:r>
              <a:rPr lang="en-GB" dirty="0"/>
              <a:t> was first broadcasted on 1</a:t>
            </a:r>
            <a:r>
              <a:rPr lang="en-GB" baseline="30000" dirty="0"/>
              <a:t>st</a:t>
            </a:r>
            <a:r>
              <a:rPr lang="en-GB" dirty="0"/>
              <a:t> November 1982, with its success on the channel it then followed on to be sold to a further 128 different countries across the world and translated into 32 other languages generating more </a:t>
            </a:r>
            <a:r>
              <a:rPr lang="en-GB" dirty="0" err="1"/>
              <a:t>econmony</a:t>
            </a:r>
            <a:r>
              <a:rPr lang="en-GB" dirty="0"/>
              <a:t> for </a:t>
            </a:r>
            <a:r>
              <a:rPr lang="en-GB" dirty="0" err="1"/>
              <a:t>wales</a:t>
            </a:r>
            <a:r>
              <a:rPr lang="en-GB" dirty="0"/>
              <a:t>. Sali </a:t>
            </a:r>
            <a:r>
              <a:rPr lang="en-GB" dirty="0" err="1"/>
              <a:t>mali</a:t>
            </a:r>
            <a:r>
              <a:rPr lang="en-GB" dirty="0"/>
              <a:t> a much loved </a:t>
            </a:r>
            <a:r>
              <a:rPr lang="en-GB" dirty="0" err="1"/>
              <a:t>welsh</a:t>
            </a:r>
            <a:r>
              <a:rPr lang="en-GB" dirty="0"/>
              <a:t> children book series was transformed into a tv show and released in 1994. These shows were Promoting, encouraging and educating the younger population of the </a:t>
            </a:r>
            <a:r>
              <a:rPr lang="en-GB" dirty="0" err="1"/>
              <a:t>welsh</a:t>
            </a:r>
            <a:r>
              <a:rPr lang="en-GB" dirty="0"/>
              <a:t> language, engaging them in stories whilst influencing their language and behaviour </a:t>
            </a:r>
            <a:r>
              <a:rPr lang="en-GB" dirty="0" err="1"/>
              <a:t>tpwards</a:t>
            </a:r>
            <a:r>
              <a:rPr lang="en-GB" dirty="0"/>
              <a:t> it. </a:t>
            </a:r>
          </a:p>
          <a:p>
            <a:r>
              <a:rPr lang="en-GB" dirty="0" err="1"/>
              <a:t>Pobol</a:t>
            </a:r>
            <a:r>
              <a:rPr lang="en-GB" dirty="0"/>
              <a:t> y cwm was at the time the </a:t>
            </a:r>
            <a:r>
              <a:rPr lang="en-GB" dirty="0" err="1"/>
              <a:t>bbc’s</a:t>
            </a:r>
            <a:r>
              <a:rPr lang="en-GB" dirty="0"/>
              <a:t> longest running soap opera, showing the popularity of the channel amongst </a:t>
            </a:r>
            <a:r>
              <a:rPr lang="en-GB" dirty="0" err="1"/>
              <a:t>welsh</a:t>
            </a:r>
            <a:r>
              <a:rPr lang="en-GB" dirty="0"/>
              <a:t> speakers and the market for more </a:t>
            </a:r>
            <a:r>
              <a:rPr lang="en-GB" dirty="0" err="1"/>
              <a:t>welsh</a:t>
            </a:r>
            <a:r>
              <a:rPr lang="en-GB" dirty="0"/>
              <a:t> shows to become available.</a:t>
            </a:r>
          </a:p>
        </p:txBody>
      </p:sp>
      <p:sp>
        <p:nvSpPr>
          <p:cNvPr id="4" name="Date Placeholder 3"/>
          <p:cNvSpPr>
            <a:spLocks noGrp="1"/>
          </p:cNvSpPr>
          <p:nvPr>
            <p:ph type="dt" idx="1"/>
          </p:nvPr>
        </p:nvSpPr>
        <p:spPr/>
        <p:txBody>
          <a:bodyPr/>
          <a:lstStyle/>
          <a:p>
            <a:pPr rtl="0"/>
            <a:fld id="{34BE6C49-79EE-411D-B712-38F1F5C37022}" type="datetime1">
              <a:rPr lang="en-GB" smtClean="0"/>
              <a:t>07/01/2025</a:t>
            </a:fld>
            <a:endParaRPr lang="en-GB" dirty="0"/>
          </a:p>
        </p:txBody>
      </p:sp>
      <p:sp>
        <p:nvSpPr>
          <p:cNvPr id="5" name="Slide Number Placeholder 4"/>
          <p:cNvSpPr>
            <a:spLocks noGrp="1"/>
          </p:cNvSpPr>
          <p:nvPr>
            <p:ph type="sldNum" sz="quarter" idx="5"/>
          </p:nvPr>
        </p:nvSpPr>
        <p:spPr/>
        <p:txBody>
          <a:bodyPr/>
          <a:lstStyle/>
          <a:p>
            <a:pPr rtl="0"/>
            <a:fld id="{32BF9438-3EEF-4192-9815-F6F44770AEF7}" type="slidenum">
              <a:rPr lang="en-GB" smtClean="0"/>
              <a:t>7</a:t>
            </a:fld>
            <a:endParaRPr lang="en-GB" dirty="0"/>
          </a:p>
        </p:txBody>
      </p:sp>
    </p:spTree>
    <p:extLst>
      <p:ext uri="{BB962C8B-B14F-4D97-AF65-F5344CB8AC3E}">
        <p14:creationId xmlns:p14="http://schemas.microsoft.com/office/powerpoint/2010/main" val="8103733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aid education in </a:t>
            </a:r>
            <a:r>
              <a:rPr lang="en-GB" dirty="0" err="1"/>
              <a:t>wales</a:t>
            </a:r>
            <a:r>
              <a:rPr lang="en-GB" dirty="0"/>
              <a:t>, s4c partnered with the </a:t>
            </a:r>
            <a:r>
              <a:rPr lang="en-GB" dirty="0" err="1"/>
              <a:t>welsh</a:t>
            </a:r>
            <a:r>
              <a:rPr lang="en-GB" dirty="0"/>
              <a:t> government to launch an education pack, with focus on </a:t>
            </a:r>
            <a:r>
              <a:rPr lang="en-GB" dirty="0" err="1"/>
              <a:t>welsh</a:t>
            </a:r>
            <a:r>
              <a:rPr lang="en-GB" dirty="0"/>
              <a:t> history, including </a:t>
            </a:r>
            <a:r>
              <a:rPr lang="en-GB" dirty="0" err="1"/>
              <a:t>celtic</a:t>
            </a:r>
            <a:r>
              <a:rPr lang="en-GB" dirty="0"/>
              <a:t> and world war one, which also supported the new </a:t>
            </a:r>
            <a:r>
              <a:rPr lang="en-GB" dirty="0" err="1"/>
              <a:t>welsh</a:t>
            </a:r>
            <a:r>
              <a:rPr lang="en-GB" dirty="0"/>
              <a:t> curriculum in 2022. They produced over 100 teaching hours aimed at children aged 5-9. with the addition of 72 interactive activities, each one being supported by an episode.</a:t>
            </a:r>
          </a:p>
        </p:txBody>
      </p:sp>
      <p:sp>
        <p:nvSpPr>
          <p:cNvPr id="4" name="Date Placeholder 3"/>
          <p:cNvSpPr>
            <a:spLocks noGrp="1"/>
          </p:cNvSpPr>
          <p:nvPr>
            <p:ph type="dt" idx="1"/>
          </p:nvPr>
        </p:nvSpPr>
        <p:spPr/>
        <p:txBody>
          <a:bodyPr/>
          <a:lstStyle/>
          <a:p>
            <a:pPr rtl="0"/>
            <a:fld id="{34BE6C49-79EE-411D-B712-38F1F5C37022}" type="datetime1">
              <a:rPr lang="en-GB" smtClean="0"/>
              <a:t>07/01/2025</a:t>
            </a:fld>
            <a:endParaRPr lang="en-GB" dirty="0"/>
          </a:p>
        </p:txBody>
      </p:sp>
      <p:sp>
        <p:nvSpPr>
          <p:cNvPr id="5" name="Slide Number Placeholder 4"/>
          <p:cNvSpPr>
            <a:spLocks noGrp="1"/>
          </p:cNvSpPr>
          <p:nvPr>
            <p:ph type="sldNum" sz="quarter" idx="5"/>
          </p:nvPr>
        </p:nvSpPr>
        <p:spPr/>
        <p:txBody>
          <a:bodyPr/>
          <a:lstStyle/>
          <a:p>
            <a:pPr rtl="0"/>
            <a:fld id="{32BF9438-3EEF-4192-9815-F6F44770AEF7}" type="slidenum">
              <a:rPr lang="en-GB" smtClean="0"/>
              <a:t>8</a:t>
            </a:fld>
            <a:endParaRPr lang="en-GB" dirty="0"/>
          </a:p>
        </p:txBody>
      </p:sp>
    </p:spTree>
    <p:extLst>
      <p:ext uri="{BB962C8B-B14F-4D97-AF65-F5344CB8AC3E}">
        <p14:creationId xmlns:p14="http://schemas.microsoft.com/office/powerpoint/2010/main" val="35411302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S4C generate a staggering 136 million pounds to the </a:t>
            </a:r>
            <a:r>
              <a:rPr lang="en-GB" dirty="0" err="1"/>
              <a:t>welsh</a:t>
            </a:r>
            <a:r>
              <a:rPr lang="en-GB" dirty="0"/>
              <a:t> economy, which including maintaining their high rate of continual content budget going to local </a:t>
            </a:r>
            <a:r>
              <a:rPr lang="en-GB" dirty="0" err="1"/>
              <a:t>manufacterers</a:t>
            </a:r>
            <a:r>
              <a:rPr lang="en-GB" dirty="0"/>
              <a:t> in </a:t>
            </a:r>
            <a:r>
              <a:rPr lang="en-GB" dirty="0" err="1"/>
              <a:t>wales</a:t>
            </a:r>
            <a:r>
              <a:rPr lang="en-GB" dirty="0"/>
              <a:t>, spending around £79m  and with977 suppliers in 47 different sectors of Wales. which also plays in their drive to reduce their carbon footprint. S4C is responsible for 1 in 7 creative </a:t>
            </a:r>
            <a:r>
              <a:rPr lang="en-GB" dirty="0" err="1"/>
              <a:t>creative</a:t>
            </a:r>
            <a:r>
              <a:rPr lang="en-GB" dirty="0"/>
              <a:t> industry jobs in Wales today. They offer staff to further educate themselves with courses alongside their job or offer paid </a:t>
            </a:r>
            <a:r>
              <a:rPr lang="en-GB" dirty="0" err="1"/>
              <a:t>apprenticships</a:t>
            </a:r>
            <a:r>
              <a:rPr lang="en-GB" dirty="0"/>
              <a:t>. Not only giving back to the </a:t>
            </a:r>
            <a:r>
              <a:rPr lang="en-GB" dirty="0" err="1"/>
              <a:t>welsh</a:t>
            </a:r>
            <a:r>
              <a:rPr lang="en-GB" dirty="0"/>
              <a:t> community but striving to better them.  </a:t>
            </a:r>
          </a:p>
        </p:txBody>
      </p:sp>
      <p:sp>
        <p:nvSpPr>
          <p:cNvPr id="4" name="Date Placeholder 3"/>
          <p:cNvSpPr>
            <a:spLocks noGrp="1"/>
          </p:cNvSpPr>
          <p:nvPr>
            <p:ph type="dt" idx="1"/>
          </p:nvPr>
        </p:nvSpPr>
        <p:spPr/>
        <p:txBody>
          <a:bodyPr/>
          <a:lstStyle/>
          <a:p>
            <a:pPr rtl="0"/>
            <a:fld id="{34BE6C49-79EE-411D-B712-38F1F5C37022}" type="datetime1">
              <a:rPr lang="en-GB" smtClean="0"/>
              <a:t>07/01/2025</a:t>
            </a:fld>
            <a:endParaRPr lang="en-GB" dirty="0"/>
          </a:p>
        </p:txBody>
      </p:sp>
      <p:sp>
        <p:nvSpPr>
          <p:cNvPr id="5" name="Slide Number Placeholder 4"/>
          <p:cNvSpPr>
            <a:spLocks noGrp="1"/>
          </p:cNvSpPr>
          <p:nvPr>
            <p:ph type="sldNum" sz="quarter" idx="5"/>
          </p:nvPr>
        </p:nvSpPr>
        <p:spPr/>
        <p:txBody>
          <a:bodyPr/>
          <a:lstStyle/>
          <a:p>
            <a:pPr rtl="0"/>
            <a:fld id="{32BF9438-3EEF-4192-9815-F6F44770AEF7}" type="slidenum">
              <a:rPr lang="en-GB" smtClean="0"/>
              <a:t>9</a:t>
            </a:fld>
            <a:endParaRPr lang="en-GB" dirty="0"/>
          </a:p>
        </p:txBody>
      </p:sp>
    </p:spTree>
    <p:extLst>
      <p:ext uri="{BB962C8B-B14F-4D97-AF65-F5344CB8AC3E}">
        <p14:creationId xmlns:p14="http://schemas.microsoft.com/office/powerpoint/2010/main" val="38261192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S4Cs continuous drive to promote, educate and supply the population with the </a:t>
            </a:r>
            <a:r>
              <a:rPr lang="en-GB" dirty="0" err="1"/>
              <a:t>welsh</a:t>
            </a:r>
            <a:r>
              <a:rPr lang="en-GB" dirty="0"/>
              <a:t> language, history and identity, is much to be appreciated and respected. With more </a:t>
            </a:r>
            <a:r>
              <a:rPr lang="en-GB" dirty="0" err="1"/>
              <a:t>welsh</a:t>
            </a:r>
            <a:r>
              <a:rPr lang="en-GB" dirty="0"/>
              <a:t> educational programming, media and job opportunities  supplied by this channel alone, it will ensure the </a:t>
            </a:r>
            <a:r>
              <a:rPr lang="en-GB" dirty="0" err="1"/>
              <a:t>welsh</a:t>
            </a:r>
            <a:r>
              <a:rPr lang="en-GB" dirty="0"/>
              <a:t> culture and language be past on to future generations to come.  </a:t>
            </a:r>
          </a:p>
        </p:txBody>
      </p:sp>
      <p:sp>
        <p:nvSpPr>
          <p:cNvPr id="4" name="Date Placeholder 3"/>
          <p:cNvSpPr>
            <a:spLocks noGrp="1"/>
          </p:cNvSpPr>
          <p:nvPr>
            <p:ph type="dt" idx="1"/>
          </p:nvPr>
        </p:nvSpPr>
        <p:spPr/>
        <p:txBody>
          <a:bodyPr/>
          <a:lstStyle/>
          <a:p>
            <a:pPr rtl="0"/>
            <a:fld id="{34BE6C49-79EE-411D-B712-38F1F5C37022}" type="datetime1">
              <a:rPr lang="en-GB" smtClean="0"/>
              <a:t>07/01/2025</a:t>
            </a:fld>
            <a:endParaRPr lang="en-GB" dirty="0"/>
          </a:p>
        </p:txBody>
      </p:sp>
      <p:sp>
        <p:nvSpPr>
          <p:cNvPr id="5" name="Slide Number Placeholder 4"/>
          <p:cNvSpPr>
            <a:spLocks noGrp="1"/>
          </p:cNvSpPr>
          <p:nvPr>
            <p:ph type="sldNum" sz="quarter" idx="5"/>
          </p:nvPr>
        </p:nvSpPr>
        <p:spPr/>
        <p:txBody>
          <a:bodyPr/>
          <a:lstStyle/>
          <a:p>
            <a:pPr rtl="0"/>
            <a:fld id="{32BF9438-3EEF-4192-9815-F6F44770AEF7}" type="slidenum">
              <a:rPr lang="en-GB" smtClean="0"/>
              <a:t>10</a:t>
            </a:fld>
            <a:endParaRPr lang="en-GB" dirty="0"/>
          </a:p>
        </p:txBody>
      </p:sp>
    </p:spTree>
    <p:extLst>
      <p:ext uri="{BB962C8B-B14F-4D97-AF65-F5344CB8AC3E}">
        <p14:creationId xmlns:p14="http://schemas.microsoft.com/office/powerpoint/2010/main" val="16539093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34" name="Picture Placeholder 33">
            <a:extLst>
              <a:ext uri="{FF2B5EF4-FFF2-40B4-BE49-F238E27FC236}">
                <a16:creationId xmlns:a16="http://schemas.microsoft.com/office/drawing/2014/main" id="{FD177CC8-001B-43AD-8769-8F49681EBEDD}"/>
              </a:ext>
            </a:extLst>
          </p:cNvPr>
          <p:cNvSpPr>
            <a:spLocks noGrp="1"/>
          </p:cNvSpPr>
          <p:nvPr>
            <p:ph type="pic" sz="quarter" idx="13"/>
          </p:nvPr>
        </p:nvSpPr>
        <p:spPr>
          <a:xfrm>
            <a:off x="0" y="0"/>
            <a:ext cx="11273115" cy="6858000"/>
          </a:xfrm>
          <a:custGeom>
            <a:avLst/>
            <a:gdLst>
              <a:gd name="connsiteX0" fmla="*/ 3348090 w 11273115"/>
              <a:gd name="connsiteY0" fmla="*/ 0 h 6858000"/>
              <a:gd name="connsiteX1" fmla="*/ 3350669 w 11273115"/>
              <a:gd name="connsiteY1" fmla="*/ 66 h 6858000"/>
              <a:gd name="connsiteX2" fmla="*/ 3350669 w 11273115"/>
              <a:gd name="connsiteY2" fmla="*/ 0 h 6858000"/>
              <a:gd name="connsiteX3" fmla="*/ 11272195 w 11273115"/>
              <a:gd name="connsiteY3" fmla="*/ 0 h 6858000"/>
              <a:gd name="connsiteX4" fmla="*/ 11272195 w 11273115"/>
              <a:gd name="connsiteY4" fmla="*/ 2961216 h 6858000"/>
              <a:gd name="connsiteX5" fmla="*/ 11271695 w 11273115"/>
              <a:gd name="connsiteY5" fmla="*/ 2961216 h 6858000"/>
              <a:gd name="connsiteX6" fmla="*/ 11273115 w 11273115"/>
              <a:gd name="connsiteY6" fmla="*/ 3017366 h 6858000"/>
              <a:gd name="connsiteX7" fmla="*/ 7818094 w 11273115"/>
              <a:gd name="connsiteY7" fmla="*/ 6846005 h 6858000"/>
              <a:gd name="connsiteX8" fmla="*/ 7660345 w 11273115"/>
              <a:gd name="connsiteY8" fmla="*/ 6858000 h 6858000"/>
              <a:gd name="connsiteX9" fmla="*/ 0 w 11273115"/>
              <a:gd name="connsiteY9" fmla="*/ 6858000 h 6858000"/>
              <a:gd name="connsiteX10" fmla="*/ 0 w 11273115"/>
              <a:gd name="connsiteY10" fmla="*/ 3105006 h 6858000"/>
              <a:gd name="connsiteX11" fmla="*/ 1984 w 11273115"/>
              <a:gd name="connsiteY11" fmla="*/ 3078405 h 6858000"/>
              <a:gd name="connsiteX12" fmla="*/ 3348090 w 11273115"/>
              <a:gd name="connsiteY1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273115" h="6858000">
                <a:moveTo>
                  <a:pt x="3348090" y="0"/>
                </a:moveTo>
                <a:lnTo>
                  <a:pt x="3350669" y="66"/>
                </a:lnTo>
                <a:lnTo>
                  <a:pt x="3350669" y="0"/>
                </a:lnTo>
                <a:lnTo>
                  <a:pt x="11272195" y="0"/>
                </a:lnTo>
                <a:lnTo>
                  <a:pt x="11272195" y="2961216"/>
                </a:lnTo>
                <a:lnTo>
                  <a:pt x="11271695" y="2961216"/>
                </a:lnTo>
                <a:lnTo>
                  <a:pt x="11273115" y="3017366"/>
                </a:lnTo>
                <a:cubicBezTo>
                  <a:pt x="11273115" y="5009996"/>
                  <a:pt x="9758729" y="6648923"/>
                  <a:pt x="7818094" y="6846005"/>
                </a:cubicBezTo>
                <a:lnTo>
                  <a:pt x="7660345" y="6858000"/>
                </a:lnTo>
                <a:lnTo>
                  <a:pt x="0" y="6858000"/>
                </a:lnTo>
                <a:lnTo>
                  <a:pt x="0" y="3105006"/>
                </a:lnTo>
                <a:lnTo>
                  <a:pt x="1984" y="3078405"/>
                </a:lnTo>
                <a:cubicBezTo>
                  <a:pt x="174228" y="1349311"/>
                  <a:pt x="1606596" y="0"/>
                  <a:pt x="3348090" y="0"/>
                </a:cubicBezTo>
                <a:close/>
              </a:path>
            </a:pathLst>
          </a:custGeom>
          <a:solidFill>
            <a:schemeClr val="accent6"/>
          </a:solidFill>
        </p:spPr>
        <p:txBody>
          <a:bodyPr wrap="square" rtlCol="0" anchor="ctr">
            <a:noAutofit/>
          </a:bodyPr>
          <a:lstStyle>
            <a:lvl1pPr algn="ctr">
              <a:defRPr/>
            </a:lvl1pPr>
          </a:lstStyle>
          <a:p>
            <a:pPr rtl="0"/>
            <a:r>
              <a:rPr lang="en-US"/>
              <a:t>Click icon to add picture</a:t>
            </a:r>
            <a:endParaRPr lang="en-GB" dirty="0"/>
          </a:p>
        </p:txBody>
      </p:sp>
      <p:sp>
        <p:nvSpPr>
          <p:cNvPr id="9" name="Freeform: Shape 8">
            <a:extLst>
              <a:ext uri="{FF2B5EF4-FFF2-40B4-BE49-F238E27FC236}">
                <a16:creationId xmlns:a16="http://schemas.microsoft.com/office/drawing/2014/main" id="{ED724945-48CE-43AA-A2D7-D18FC7CB735C}"/>
              </a:ext>
              <a:ext uri="{C183D7F6-B498-43B3-948B-1728B52AA6E4}">
                <adec:decorative xmlns:adec="http://schemas.microsoft.com/office/drawing/2017/decorative" val="1"/>
              </a:ext>
            </a:extLst>
          </p:cNvPr>
          <p:cNvSpPr/>
          <p:nvPr userDrawn="1"/>
        </p:nvSpPr>
        <p:spPr>
          <a:xfrm flipH="1" flipV="1">
            <a:off x="0" y="0"/>
            <a:ext cx="3352193" cy="3125440"/>
          </a:xfrm>
          <a:custGeom>
            <a:avLst/>
            <a:gdLst>
              <a:gd name="connsiteX0" fmla="*/ 0 w 3352193"/>
              <a:gd name="connsiteY0" fmla="*/ 3125374 h 3125440"/>
              <a:gd name="connsiteX1" fmla="*/ 2579 w 3352193"/>
              <a:gd name="connsiteY1" fmla="*/ 3125440 h 3125440"/>
              <a:gd name="connsiteX2" fmla="*/ 0 w 3352193"/>
              <a:gd name="connsiteY2" fmla="*/ 3125440 h 3125440"/>
              <a:gd name="connsiteX3" fmla="*/ 3352193 w 3352193"/>
              <a:gd name="connsiteY3" fmla="*/ 0 h 3125440"/>
              <a:gd name="connsiteX4" fmla="*/ 3352193 w 3352193"/>
              <a:gd name="connsiteY4" fmla="*/ 3125440 h 3125440"/>
              <a:gd name="connsiteX5" fmla="*/ 2579 w 3352193"/>
              <a:gd name="connsiteY5" fmla="*/ 3125440 h 3125440"/>
              <a:gd name="connsiteX6" fmla="*/ 3348685 w 3352193"/>
              <a:gd name="connsiteY6" fmla="*/ 47035 h 3125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2193" h="3125440">
                <a:moveTo>
                  <a:pt x="0" y="3125374"/>
                </a:moveTo>
                <a:lnTo>
                  <a:pt x="2579" y="3125440"/>
                </a:lnTo>
                <a:lnTo>
                  <a:pt x="0" y="3125440"/>
                </a:lnTo>
                <a:close/>
                <a:moveTo>
                  <a:pt x="3352193" y="0"/>
                </a:moveTo>
                <a:lnTo>
                  <a:pt x="3352193" y="3125440"/>
                </a:lnTo>
                <a:lnTo>
                  <a:pt x="2579" y="3125440"/>
                </a:lnTo>
                <a:cubicBezTo>
                  <a:pt x="1744073" y="3125440"/>
                  <a:pt x="3176441" y="1776129"/>
                  <a:pt x="3348685" y="47035"/>
                </a:cubicBezTo>
                <a:close/>
              </a:path>
            </a:pathLst>
          </a:custGeom>
          <a:solidFill>
            <a:schemeClr val="accent2">
              <a:lumMod val="7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14" name="Title 1">
            <a:extLst>
              <a:ext uri="{FF2B5EF4-FFF2-40B4-BE49-F238E27FC236}">
                <a16:creationId xmlns:a16="http://schemas.microsoft.com/office/drawing/2014/main" id="{FF4C4F21-0086-44BC-AE2C-731756B16DCD}"/>
              </a:ext>
            </a:extLst>
          </p:cNvPr>
          <p:cNvSpPr>
            <a:spLocks noGrp="1"/>
          </p:cNvSpPr>
          <p:nvPr>
            <p:ph type="ctrTitle"/>
          </p:nvPr>
        </p:nvSpPr>
        <p:spPr>
          <a:xfrm>
            <a:off x="609521" y="4330696"/>
            <a:ext cx="11582479" cy="2527304"/>
          </a:xfrm>
          <a:custGeom>
            <a:avLst/>
            <a:gdLst>
              <a:gd name="connsiteX0" fmla="*/ 326075 w 8600365"/>
              <a:gd name="connsiteY0" fmla="*/ 0 h 1224926"/>
              <a:gd name="connsiteX1" fmla="*/ 8274290 w 8600365"/>
              <a:gd name="connsiteY1" fmla="*/ 0 h 1224926"/>
              <a:gd name="connsiteX2" fmla="*/ 8600365 w 8600365"/>
              <a:gd name="connsiteY2" fmla="*/ 326075 h 1224926"/>
              <a:gd name="connsiteX3" fmla="*/ 8600365 w 8600365"/>
              <a:gd name="connsiteY3" fmla="*/ 1224926 h 1224926"/>
              <a:gd name="connsiteX4" fmla="*/ 8600365 w 8600365"/>
              <a:gd name="connsiteY4" fmla="*/ 1224926 h 1224926"/>
              <a:gd name="connsiteX5" fmla="*/ 0 w 8600365"/>
              <a:gd name="connsiteY5" fmla="*/ 1224926 h 1224926"/>
              <a:gd name="connsiteX6" fmla="*/ 0 w 8600365"/>
              <a:gd name="connsiteY6" fmla="*/ 1224926 h 1224926"/>
              <a:gd name="connsiteX7" fmla="*/ 0 w 8600365"/>
              <a:gd name="connsiteY7" fmla="*/ 326075 h 1224926"/>
              <a:gd name="connsiteX8" fmla="*/ 326075 w 8600365"/>
              <a:gd name="connsiteY8" fmla="*/ 0 h 1224926"/>
              <a:gd name="connsiteX0" fmla="*/ 326075 w 8687289"/>
              <a:gd name="connsiteY0" fmla="*/ 0 h 1224926"/>
              <a:gd name="connsiteX1" fmla="*/ 8609570 w 8687289"/>
              <a:gd name="connsiteY1" fmla="*/ 0 h 1224926"/>
              <a:gd name="connsiteX2" fmla="*/ 8600365 w 8687289"/>
              <a:gd name="connsiteY2" fmla="*/ 326075 h 1224926"/>
              <a:gd name="connsiteX3" fmla="*/ 8600365 w 8687289"/>
              <a:gd name="connsiteY3" fmla="*/ 1224926 h 1224926"/>
              <a:gd name="connsiteX4" fmla="*/ 8600365 w 8687289"/>
              <a:gd name="connsiteY4" fmla="*/ 1224926 h 1224926"/>
              <a:gd name="connsiteX5" fmla="*/ 0 w 8687289"/>
              <a:gd name="connsiteY5" fmla="*/ 1224926 h 1224926"/>
              <a:gd name="connsiteX6" fmla="*/ 0 w 8687289"/>
              <a:gd name="connsiteY6" fmla="*/ 1224926 h 1224926"/>
              <a:gd name="connsiteX7" fmla="*/ 0 w 8687289"/>
              <a:gd name="connsiteY7" fmla="*/ 326075 h 1224926"/>
              <a:gd name="connsiteX8" fmla="*/ 326075 w 8687289"/>
              <a:gd name="connsiteY8" fmla="*/ 0 h 1224926"/>
              <a:gd name="connsiteX0" fmla="*/ 326075 w 8635417"/>
              <a:gd name="connsiteY0" fmla="*/ 0 h 1224926"/>
              <a:gd name="connsiteX1" fmla="*/ 8533370 w 8635417"/>
              <a:gd name="connsiteY1" fmla="*/ 0 h 1224926"/>
              <a:gd name="connsiteX2" fmla="*/ 8600365 w 8635417"/>
              <a:gd name="connsiteY2" fmla="*/ 326075 h 1224926"/>
              <a:gd name="connsiteX3" fmla="*/ 8600365 w 8635417"/>
              <a:gd name="connsiteY3" fmla="*/ 1224926 h 1224926"/>
              <a:gd name="connsiteX4" fmla="*/ 8600365 w 8635417"/>
              <a:gd name="connsiteY4" fmla="*/ 1224926 h 1224926"/>
              <a:gd name="connsiteX5" fmla="*/ 0 w 8635417"/>
              <a:gd name="connsiteY5" fmla="*/ 1224926 h 1224926"/>
              <a:gd name="connsiteX6" fmla="*/ 0 w 8635417"/>
              <a:gd name="connsiteY6" fmla="*/ 1224926 h 1224926"/>
              <a:gd name="connsiteX7" fmla="*/ 0 w 8635417"/>
              <a:gd name="connsiteY7" fmla="*/ 326075 h 1224926"/>
              <a:gd name="connsiteX8" fmla="*/ 326075 w 8635417"/>
              <a:gd name="connsiteY8" fmla="*/ 0 h 1224926"/>
              <a:gd name="connsiteX0" fmla="*/ 326075 w 8626903"/>
              <a:gd name="connsiteY0" fmla="*/ 0 h 1224926"/>
              <a:gd name="connsiteX1" fmla="*/ 8518130 w 8626903"/>
              <a:gd name="connsiteY1" fmla="*/ 0 h 1224926"/>
              <a:gd name="connsiteX2" fmla="*/ 8600365 w 8626903"/>
              <a:gd name="connsiteY2" fmla="*/ 326075 h 1224926"/>
              <a:gd name="connsiteX3" fmla="*/ 8600365 w 8626903"/>
              <a:gd name="connsiteY3" fmla="*/ 1224926 h 1224926"/>
              <a:gd name="connsiteX4" fmla="*/ 8600365 w 8626903"/>
              <a:gd name="connsiteY4" fmla="*/ 1224926 h 1224926"/>
              <a:gd name="connsiteX5" fmla="*/ 0 w 8626903"/>
              <a:gd name="connsiteY5" fmla="*/ 1224926 h 1224926"/>
              <a:gd name="connsiteX6" fmla="*/ 0 w 8626903"/>
              <a:gd name="connsiteY6" fmla="*/ 1224926 h 1224926"/>
              <a:gd name="connsiteX7" fmla="*/ 0 w 8626903"/>
              <a:gd name="connsiteY7" fmla="*/ 326075 h 1224926"/>
              <a:gd name="connsiteX8" fmla="*/ 326075 w 8626903"/>
              <a:gd name="connsiteY8" fmla="*/ 0 h 1224926"/>
              <a:gd name="connsiteX0" fmla="*/ 326075 w 8600365"/>
              <a:gd name="connsiteY0" fmla="*/ 0 h 1224926"/>
              <a:gd name="connsiteX1" fmla="*/ 8518130 w 8600365"/>
              <a:gd name="connsiteY1" fmla="*/ 0 h 1224926"/>
              <a:gd name="connsiteX2" fmla="*/ 8600365 w 8600365"/>
              <a:gd name="connsiteY2" fmla="*/ 326075 h 1224926"/>
              <a:gd name="connsiteX3" fmla="*/ 8600365 w 8600365"/>
              <a:gd name="connsiteY3" fmla="*/ 1224926 h 1224926"/>
              <a:gd name="connsiteX4" fmla="*/ 8600365 w 8600365"/>
              <a:gd name="connsiteY4" fmla="*/ 1224926 h 1224926"/>
              <a:gd name="connsiteX5" fmla="*/ 0 w 8600365"/>
              <a:gd name="connsiteY5" fmla="*/ 1224926 h 1224926"/>
              <a:gd name="connsiteX6" fmla="*/ 0 w 8600365"/>
              <a:gd name="connsiteY6" fmla="*/ 1224926 h 1224926"/>
              <a:gd name="connsiteX7" fmla="*/ 0 w 8600365"/>
              <a:gd name="connsiteY7" fmla="*/ 326075 h 1224926"/>
              <a:gd name="connsiteX8" fmla="*/ 326075 w 8600365"/>
              <a:gd name="connsiteY8" fmla="*/ 0 h 1224926"/>
              <a:gd name="connsiteX0" fmla="*/ 326075 w 8600365"/>
              <a:gd name="connsiteY0" fmla="*/ 0 h 1224926"/>
              <a:gd name="connsiteX1" fmla="*/ 8518130 w 8600365"/>
              <a:gd name="connsiteY1" fmla="*/ 0 h 1224926"/>
              <a:gd name="connsiteX2" fmla="*/ 8600365 w 8600365"/>
              <a:gd name="connsiteY2" fmla="*/ 764225 h 1224926"/>
              <a:gd name="connsiteX3" fmla="*/ 8600365 w 8600365"/>
              <a:gd name="connsiteY3" fmla="*/ 1224926 h 1224926"/>
              <a:gd name="connsiteX4" fmla="*/ 8600365 w 8600365"/>
              <a:gd name="connsiteY4" fmla="*/ 1224926 h 1224926"/>
              <a:gd name="connsiteX5" fmla="*/ 0 w 8600365"/>
              <a:gd name="connsiteY5" fmla="*/ 1224926 h 1224926"/>
              <a:gd name="connsiteX6" fmla="*/ 0 w 8600365"/>
              <a:gd name="connsiteY6" fmla="*/ 1224926 h 1224926"/>
              <a:gd name="connsiteX7" fmla="*/ 0 w 8600365"/>
              <a:gd name="connsiteY7" fmla="*/ 326075 h 1224926"/>
              <a:gd name="connsiteX8" fmla="*/ 326075 w 8600365"/>
              <a:gd name="connsiteY8" fmla="*/ 0 h 1224926"/>
              <a:gd name="connsiteX0" fmla="*/ 326075 w 8611111"/>
              <a:gd name="connsiteY0" fmla="*/ 0 h 1224926"/>
              <a:gd name="connsiteX1" fmla="*/ 8603855 w 8611111"/>
              <a:gd name="connsiteY1" fmla="*/ 0 h 1224926"/>
              <a:gd name="connsiteX2" fmla="*/ 8600365 w 8611111"/>
              <a:gd name="connsiteY2" fmla="*/ 764225 h 1224926"/>
              <a:gd name="connsiteX3" fmla="*/ 8600365 w 8611111"/>
              <a:gd name="connsiteY3" fmla="*/ 1224926 h 1224926"/>
              <a:gd name="connsiteX4" fmla="*/ 8600365 w 8611111"/>
              <a:gd name="connsiteY4" fmla="*/ 1224926 h 1224926"/>
              <a:gd name="connsiteX5" fmla="*/ 0 w 8611111"/>
              <a:gd name="connsiteY5" fmla="*/ 1224926 h 1224926"/>
              <a:gd name="connsiteX6" fmla="*/ 0 w 8611111"/>
              <a:gd name="connsiteY6" fmla="*/ 1224926 h 1224926"/>
              <a:gd name="connsiteX7" fmla="*/ 0 w 8611111"/>
              <a:gd name="connsiteY7" fmla="*/ 326075 h 1224926"/>
              <a:gd name="connsiteX8" fmla="*/ 326075 w 8611111"/>
              <a:gd name="connsiteY8" fmla="*/ 0 h 1224926"/>
              <a:gd name="connsiteX0" fmla="*/ 326075 w 8611111"/>
              <a:gd name="connsiteY0" fmla="*/ 0 h 1224926"/>
              <a:gd name="connsiteX1" fmla="*/ 8603855 w 8611111"/>
              <a:gd name="connsiteY1" fmla="*/ 0 h 1224926"/>
              <a:gd name="connsiteX2" fmla="*/ 8600365 w 8611111"/>
              <a:gd name="connsiteY2" fmla="*/ 764225 h 1224926"/>
              <a:gd name="connsiteX3" fmla="*/ 8600365 w 8611111"/>
              <a:gd name="connsiteY3" fmla="*/ 1224926 h 1224926"/>
              <a:gd name="connsiteX4" fmla="*/ 8600365 w 8611111"/>
              <a:gd name="connsiteY4" fmla="*/ 1224926 h 1224926"/>
              <a:gd name="connsiteX5" fmla="*/ 0 w 8611111"/>
              <a:gd name="connsiteY5" fmla="*/ 1224926 h 1224926"/>
              <a:gd name="connsiteX6" fmla="*/ 0 w 8611111"/>
              <a:gd name="connsiteY6" fmla="*/ 1224926 h 1224926"/>
              <a:gd name="connsiteX7" fmla="*/ 0 w 8611111"/>
              <a:gd name="connsiteY7" fmla="*/ 326075 h 1224926"/>
              <a:gd name="connsiteX8" fmla="*/ 326075 w 8611111"/>
              <a:gd name="connsiteY8" fmla="*/ 0 h 1224926"/>
              <a:gd name="connsiteX0" fmla="*/ 326075 w 8606958"/>
              <a:gd name="connsiteY0" fmla="*/ 0 h 1224926"/>
              <a:gd name="connsiteX1" fmla="*/ 8603855 w 8606958"/>
              <a:gd name="connsiteY1" fmla="*/ 0 h 1224926"/>
              <a:gd name="connsiteX2" fmla="*/ 8600365 w 8606958"/>
              <a:gd name="connsiteY2" fmla="*/ 764225 h 1224926"/>
              <a:gd name="connsiteX3" fmla="*/ 8600365 w 8606958"/>
              <a:gd name="connsiteY3" fmla="*/ 1224926 h 1224926"/>
              <a:gd name="connsiteX4" fmla="*/ 8600365 w 8606958"/>
              <a:gd name="connsiteY4" fmla="*/ 1224926 h 1224926"/>
              <a:gd name="connsiteX5" fmla="*/ 0 w 8606958"/>
              <a:gd name="connsiteY5" fmla="*/ 1224926 h 1224926"/>
              <a:gd name="connsiteX6" fmla="*/ 0 w 8606958"/>
              <a:gd name="connsiteY6" fmla="*/ 1224926 h 1224926"/>
              <a:gd name="connsiteX7" fmla="*/ 0 w 8606958"/>
              <a:gd name="connsiteY7" fmla="*/ 326075 h 1224926"/>
              <a:gd name="connsiteX8" fmla="*/ 326075 w 8606958"/>
              <a:gd name="connsiteY8" fmla="*/ 0 h 1224926"/>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0 w 8606958"/>
              <a:gd name="connsiteY6" fmla="*/ 1237299 h 1237299"/>
              <a:gd name="connsiteX7" fmla="*/ 0 w 8606958"/>
              <a:gd name="connsiteY7" fmla="*/ 338448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0 w 8606958"/>
              <a:gd name="connsiteY6" fmla="*/ 1237299 h 1237299"/>
              <a:gd name="connsiteX7" fmla="*/ 405811 w 8606958"/>
              <a:gd name="connsiteY7" fmla="*/ 480737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0 w 8606958"/>
              <a:gd name="connsiteY6" fmla="*/ 1237299 h 1237299"/>
              <a:gd name="connsiteX7" fmla="*/ 405811 w 8606958"/>
              <a:gd name="connsiteY7" fmla="*/ 480737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585122 w 8606958"/>
              <a:gd name="connsiteY6" fmla="*/ 909415 h 1237299"/>
              <a:gd name="connsiteX7" fmla="*/ 405811 w 8606958"/>
              <a:gd name="connsiteY7" fmla="*/ 480737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585122 w 8606958"/>
              <a:gd name="connsiteY6" fmla="*/ 909415 h 1237299"/>
              <a:gd name="connsiteX7" fmla="*/ 405811 w 8606958"/>
              <a:gd name="connsiteY7" fmla="*/ 480737 h 1237299"/>
              <a:gd name="connsiteX8" fmla="*/ 1722819 w 8606958"/>
              <a:gd name="connsiteY8" fmla="*/ 0 h 1237299"/>
              <a:gd name="connsiteX0" fmla="*/ 1932911 w 8817050"/>
              <a:gd name="connsiteY0" fmla="*/ 0 h 1237299"/>
              <a:gd name="connsiteX1" fmla="*/ 8813947 w 8817050"/>
              <a:gd name="connsiteY1" fmla="*/ 12373 h 1237299"/>
              <a:gd name="connsiteX2" fmla="*/ 8810457 w 8817050"/>
              <a:gd name="connsiteY2" fmla="*/ 776598 h 1237299"/>
              <a:gd name="connsiteX3" fmla="*/ 8810457 w 8817050"/>
              <a:gd name="connsiteY3" fmla="*/ 1237299 h 1237299"/>
              <a:gd name="connsiteX4" fmla="*/ 8810457 w 8817050"/>
              <a:gd name="connsiteY4" fmla="*/ 1237299 h 1237299"/>
              <a:gd name="connsiteX5" fmla="*/ 210092 w 8817050"/>
              <a:gd name="connsiteY5" fmla="*/ 1237299 h 1237299"/>
              <a:gd name="connsiteX6" fmla="*/ 313904 w 8817050"/>
              <a:gd name="connsiteY6" fmla="*/ 810431 h 1237299"/>
              <a:gd name="connsiteX7" fmla="*/ 615903 w 8817050"/>
              <a:gd name="connsiteY7" fmla="*/ 480737 h 1237299"/>
              <a:gd name="connsiteX8" fmla="*/ 1932911 w 8817050"/>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103812 w 8606958"/>
              <a:gd name="connsiteY6" fmla="*/ 810431 h 1237299"/>
              <a:gd name="connsiteX7" fmla="*/ 405811 w 8606958"/>
              <a:gd name="connsiteY7" fmla="*/ 480737 h 1237299"/>
              <a:gd name="connsiteX8" fmla="*/ 1722819 w 8606958"/>
              <a:gd name="connsiteY8" fmla="*/ 0 h 1237299"/>
              <a:gd name="connsiteX0" fmla="*/ 1731342 w 8615481"/>
              <a:gd name="connsiteY0" fmla="*/ 0 h 1237299"/>
              <a:gd name="connsiteX1" fmla="*/ 8612378 w 8615481"/>
              <a:gd name="connsiteY1" fmla="*/ 12373 h 1237299"/>
              <a:gd name="connsiteX2" fmla="*/ 8608888 w 8615481"/>
              <a:gd name="connsiteY2" fmla="*/ 776598 h 1237299"/>
              <a:gd name="connsiteX3" fmla="*/ 8608888 w 8615481"/>
              <a:gd name="connsiteY3" fmla="*/ 1237299 h 1237299"/>
              <a:gd name="connsiteX4" fmla="*/ 8608888 w 8615481"/>
              <a:gd name="connsiteY4" fmla="*/ 1237299 h 1237299"/>
              <a:gd name="connsiteX5" fmla="*/ 8523 w 8615481"/>
              <a:gd name="connsiteY5" fmla="*/ 1237299 h 1237299"/>
              <a:gd name="connsiteX6" fmla="*/ 112335 w 8615481"/>
              <a:gd name="connsiteY6" fmla="*/ 810431 h 1237299"/>
              <a:gd name="connsiteX7" fmla="*/ 414334 w 8615481"/>
              <a:gd name="connsiteY7" fmla="*/ 480737 h 1237299"/>
              <a:gd name="connsiteX8" fmla="*/ 1731342 w 8615481"/>
              <a:gd name="connsiteY8" fmla="*/ 0 h 1237299"/>
              <a:gd name="connsiteX0" fmla="*/ 1731342 w 8615481"/>
              <a:gd name="connsiteY0" fmla="*/ 0 h 1237299"/>
              <a:gd name="connsiteX1" fmla="*/ 8612378 w 8615481"/>
              <a:gd name="connsiteY1" fmla="*/ 12373 h 1237299"/>
              <a:gd name="connsiteX2" fmla="*/ 8608888 w 8615481"/>
              <a:gd name="connsiteY2" fmla="*/ 776598 h 1237299"/>
              <a:gd name="connsiteX3" fmla="*/ 8608888 w 8615481"/>
              <a:gd name="connsiteY3" fmla="*/ 1237299 h 1237299"/>
              <a:gd name="connsiteX4" fmla="*/ 8608888 w 8615481"/>
              <a:gd name="connsiteY4" fmla="*/ 1237299 h 1237299"/>
              <a:gd name="connsiteX5" fmla="*/ 8523 w 8615481"/>
              <a:gd name="connsiteY5" fmla="*/ 1237299 h 1237299"/>
              <a:gd name="connsiteX6" fmla="*/ 112335 w 8615481"/>
              <a:gd name="connsiteY6" fmla="*/ 810431 h 1237299"/>
              <a:gd name="connsiteX7" fmla="*/ 782395 w 8615481"/>
              <a:gd name="connsiteY7" fmla="*/ 251837 h 1237299"/>
              <a:gd name="connsiteX8" fmla="*/ 1731342 w 8615481"/>
              <a:gd name="connsiteY8" fmla="*/ 0 h 1237299"/>
              <a:gd name="connsiteX0" fmla="*/ 1731342 w 8615481"/>
              <a:gd name="connsiteY0" fmla="*/ 0 h 1237299"/>
              <a:gd name="connsiteX1" fmla="*/ 8612378 w 8615481"/>
              <a:gd name="connsiteY1" fmla="*/ 12373 h 1237299"/>
              <a:gd name="connsiteX2" fmla="*/ 8608888 w 8615481"/>
              <a:gd name="connsiteY2" fmla="*/ 776598 h 1237299"/>
              <a:gd name="connsiteX3" fmla="*/ 8608888 w 8615481"/>
              <a:gd name="connsiteY3" fmla="*/ 1237299 h 1237299"/>
              <a:gd name="connsiteX4" fmla="*/ 8608888 w 8615481"/>
              <a:gd name="connsiteY4" fmla="*/ 1237299 h 1237299"/>
              <a:gd name="connsiteX5" fmla="*/ 8523 w 8615481"/>
              <a:gd name="connsiteY5" fmla="*/ 1237299 h 1237299"/>
              <a:gd name="connsiteX6" fmla="*/ 112335 w 8615481"/>
              <a:gd name="connsiteY6" fmla="*/ 810431 h 1237299"/>
              <a:gd name="connsiteX7" fmla="*/ 782395 w 8615481"/>
              <a:gd name="connsiteY7" fmla="*/ 251837 h 1237299"/>
              <a:gd name="connsiteX8" fmla="*/ 1731342 w 8615481"/>
              <a:gd name="connsiteY8" fmla="*/ 0 h 1237299"/>
              <a:gd name="connsiteX0" fmla="*/ 1731342 w 8615481"/>
              <a:gd name="connsiteY0" fmla="*/ 0 h 1237299"/>
              <a:gd name="connsiteX1" fmla="*/ 8612378 w 8615481"/>
              <a:gd name="connsiteY1" fmla="*/ 12373 h 1237299"/>
              <a:gd name="connsiteX2" fmla="*/ 8608888 w 8615481"/>
              <a:gd name="connsiteY2" fmla="*/ 776598 h 1237299"/>
              <a:gd name="connsiteX3" fmla="*/ 8608888 w 8615481"/>
              <a:gd name="connsiteY3" fmla="*/ 1237299 h 1237299"/>
              <a:gd name="connsiteX4" fmla="*/ 8608888 w 8615481"/>
              <a:gd name="connsiteY4" fmla="*/ 1237299 h 1237299"/>
              <a:gd name="connsiteX5" fmla="*/ 8523 w 8615481"/>
              <a:gd name="connsiteY5" fmla="*/ 1237299 h 1237299"/>
              <a:gd name="connsiteX6" fmla="*/ 112335 w 8615481"/>
              <a:gd name="connsiteY6" fmla="*/ 810431 h 1237299"/>
              <a:gd name="connsiteX7" fmla="*/ 782395 w 8615481"/>
              <a:gd name="connsiteY7" fmla="*/ 251837 h 1237299"/>
              <a:gd name="connsiteX8" fmla="*/ 1731342 w 8615481"/>
              <a:gd name="connsiteY8" fmla="*/ 0 h 1237299"/>
              <a:gd name="connsiteX0" fmla="*/ 1727632 w 8611771"/>
              <a:gd name="connsiteY0" fmla="*/ 0 h 1237299"/>
              <a:gd name="connsiteX1" fmla="*/ 8608668 w 8611771"/>
              <a:gd name="connsiteY1" fmla="*/ 12373 h 1237299"/>
              <a:gd name="connsiteX2" fmla="*/ 8605178 w 8611771"/>
              <a:gd name="connsiteY2" fmla="*/ 776598 h 1237299"/>
              <a:gd name="connsiteX3" fmla="*/ 8605178 w 8611771"/>
              <a:gd name="connsiteY3" fmla="*/ 1237299 h 1237299"/>
              <a:gd name="connsiteX4" fmla="*/ 8605178 w 8611771"/>
              <a:gd name="connsiteY4" fmla="*/ 1237299 h 1237299"/>
              <a:gd name="connsiteX5" fmla="*/ 4813 w 8611771"/>
              <a:gd name="connsiteY5" fmla="*/ 1237299 h 1237299"/>
              <a:gd name="connsiteX6" fmla="*/ 108625 w 8611771"/>
              <a:gd name="connsiteY6" fmla="*/ 810431 h 1237299"/>
              <a:gd name="connsiteX7" fmla="*/ 778685 w 8611771"/>
              <a:gd name="connsiteY7" fmla="*/ 251837 h 1237299"/>
              <a:gd name="connsiteX8" fmla="*/ 1727632 w 8611771"/>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103812 w 8606958"/>
              <a:gd name="connsiteY6" fmla="*/ 810431 h 1237299"/>
              <a:gd name="connsiteX7" fmla="*/ 773872 w 8606958"/>
              <a:gd name="connsiteY7" fmla="*/ 251837 h 1237299"/>
              <a:gd name="connsiteX8" fmla="*/ 1722819 w 8606958"/>
              <a:gd name="connsiteY8" fmla="*/ 0 h 1237299"/>
              <a:gd name="connsiteX0" fmla="*/ 1726697 w 8610836"/>
              <a:gd name="connsiteY0" fmla="*/ 0 h 1237299"/>
              <a:gd name="connsiteX1" fmla="*/ 8607733 w 8610836"/>
              <a:gd name="connsiteY1" fmla="*/ 12373 h 1237299"/>
              <a:gd name="connsiteX2" fmla="*/ 8604243 w 8610836"/>
              <a:gd name="connsiteY2" fmla="*/ 776598 h 1237299"/>
              <a:gd name="connsiteX3" fmla="*/ 8604243 w 8610836"/>
              <a:gd name="connsiteY3" fmla="*/ 1237299 h 1237299"/>
              <a:gd name="connsiteX4" fmla="*/ 8604243 w 8610836"/>
              <a:gd name="connsiteY4" fmla="*/ 1237299 h 1237299"/>
              <a:gd name="connsiteX5" fmla="*/ 3878 w 8610836"/>
              <a:gd name="connsiteY5" fmla="*/ 1237299 h 1237299"/>
              <a:gd name="connsiteX6" fmla="*/ 88815 w 8610836"/>
              <a:gd name="connsiteY6" fmla="*/ 810431 h 1237299"/>
              <a:gd name="connsiteX7" fmla="*/ 777750 w 8610836"/>
              <a:gd name="connsiteY7" fmla="*/ 251837 h 1237299"/>
              <a:gd name="connsiteX8" fmla="*/ 1726697 w 8610836"/>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84937 w 8606958"/>
              <a:gd name="connsiteY6" fmla="*/ 810431 h 1237299"/>
              <a:gd name="connsiteX7" fmla="*/ 773872 w 8606958"/>
              <a:gd name="connsiteY7" fmla="*/ 251837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84937 w 8606958"/>
              <a:gd name="connsiteY6" fmla="*/ 810431 h 1237299"/>
              <a:gd name="connsiteX7" fmla="*/ 773872 w 8606958"/>
              <a:gd name="connsiteY7" fmla="*/ 251837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84937 w 8606958"/>
              <a:gd name="connsiteY6" fmla="*/ 810431 h 1237299"/>
              <a:gd name="connsiteX7" fmla="*/ 773872 w 8606958"/>
              <a:gd name="connsiteY7" fmla="*/ 251837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84937 w 8606958"/>
              <a:gd name="connsiteY6" fmla="*/ 810431 h 1237299"/>
              <a:gd name="connsiteX7" fmla="*/ 773872 w 8606958"/>
              <a:gd name="connsiteY7" fmla="*/ 251837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84937 w 8606958"/>
              <a:gd name="connsiteY6" fmla="*/ 810431 h 1237299"/>
              <a:gd name="connsiteX7" fmla="*/ 745560 w 8606958"/>
              <a:gd name="connsiteY7" fmla="*/ 239464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84937 w 8606958"/>
              <a:gd name="connsiteY6" fmla="*/ 810431 h 1237299"/>
              <a:gd name="connsiteX7" fmla="*/ 745560 w 8606958"/>
              <a:gd name="connsiteY7" fmla="*/ 239464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84937 w 8606958"/>
              <a:gd name="connsiteY6" fmla="*/ 810431 h 1237299"/>
              <a:gd name="connsiteX7" fmla="*/ 745560 w 8606958"/>
              <a:gd name="connsiteY7" fmla="*/ 239464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84937 w 8606958"/>
              <a:gd name="connsiteY6" fmla="*/ 810431 h 1237299"/>
              <a:gd name="connsiteX7" fmla="*/ 745560 w 8606958"/>
              <a:gd name="connsiteY7" fmla="*/ 239464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84937 w 8606958"/>
              <a:gd name="connsiteY6" fmla="*/ 810431 h 1237299"/>
              <a:gd name="connsiteX7" fmla="*/ 745560 w 8606958"/>
              <a:gd name="connsiteY7" fmla="*/ 239464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84937 w 8606958"/>
              <a:gd name="connsiteY6" fmla="*/ 810431 h 1237299"/>
              <a:gd name="connsiteX7" fmla="*/ 745560 w 8606958"/>
              <a:gd name="connsiteY7" fmla="*/ 239464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84937 w 8606958"/>
              <a:gd name="connsiteY6" fmla="*/ 810431 h 1237299"/>
              <a:gd name="connsiteX7" fmla="*/ 745560 w 8606958"/>
              <a:gd name="connsiteY7" fmla="*/ 239464 h 1237299"/>
              <a:gd name="connsiteX8" fmla="*/ 1722819 w 8606958"/>
              <a:gd name="connsiteY8" fmla="*/ 0 h 1237299"/>
              <a:gd name="connsiteX0" fmla="*/ 1637882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84937 w 8606958"/>
              <a:gd name="connsiteY6" fmla="*/ 810431 h 1237299"/>
              <a:gd name="connsiteX7" fmla="*/ 745560 w 8606958"/>
              <a:gd name="connsiteY7" fmla="*/ 239464 h 1237299"/>
              <a:gd name="connsiteX8" fmla="*/ 1637882 w 8606958"/>
              <a:gd name="connsiteY8" fmla="*/ 0 h 1237299"/>
              <a:gd name="connsiteX0" fmla="*/ 2298504 w 8606958"/>
              <a:gd name="connsiteY0" fmla="*/ 0 h 1249672"/>
              <a:gd name="connsiteX1" fmla="*/ 8603855 w 8606958"/>
              <a:gd name="connsiteY1" fmla="*/ 24746 h 1249672"/>
              <a:gd name="connsiteX2" fmla="*/ 8600365 w 8606958"/>
              <a:gd name="connsiteY2" fmla="*/ 788971 h 1249672"/>
              <a:gd name="connsiteX3" fmla="*/ 8600365 w 8606958"/>
              <a:gd name="connsiteY3" fmla="*/ 1249672 h 1249672"/>
              <a:gd name="connsiteX4" fmla="*/ 8600365 w 8606958"/>
              <a:gd name="connsiteY4" fmla="*/ 1249672 h 1249672"/>
              <a:gd name="connsiteX5" fmla="*/ 0 w 8606958"/>
              <a:gd name="connsiteY5" fmla="*/ 1249672 h 1249672"/>
              <a:gd name="connsiteX6" fmla="*/ 84937 w 8606958"/>
              <a:gd name="connsiteY6" fmla="*/ 822804 h 1249672"/>
              <a:gd name="connsiteX7" fmla="*/ 745560 w 8606958"/>
              <a:gd name="connsiteY7" fmla="*/ 251837 h 1249672"/>
              <a:gd name="connsiteX8" fmla="*/ 2298504 w 8606958"/>
              <a:gd name="connsiteY8" fmla="*/ 0 h 1249672"/>
              <a:gd name="connsiteX0" fmla="*/ 2298504 w 8606958"/>
              <a:gd name="connsiteY0" fmla="*/ 0 h 1249672"/>
              <a:gd name="connsiteX1" fmla="*/ 8603855 w 8606958"/>
              <a:gd name="connsiteY1" fmla="*/ 24746 h 1249672"/>
              <a:gd name="connsiteX2" fmla="*/ 8600365 w 8606958"/>
              <a:gd name="connsiteY2" fmla="*/ 788971 h 1249672"/>
              <a:gd name="connsiteX3" fmla="*/ 8600365 w 8606958"/>
              <a:gd name="connsiteY3" fmla="*/ 1249672 h 1249672"/>
              <a:gd name="connsiteX4" fmla="*/ 8600365 w 8606958"/>
              <a:gd name="connsiteY4" fmla="*/ 1249672 h 1249672"/>
              <a:gd name="connsiteX5" fmla="*/ 0 w 8606958"/>
              <a:gd name="connsiteY5" fmla="*/ 1249672 h 1249672"/>
              <a:gd name="connsiteX6" fmla="*/ 84937 w 8606958"/>
              <a:gd name="connsiteY6" fmla="*/ 822804 h 1249672"/>
              <a:gd name="connsiteX7" fmla="*/ 745560 w 8606958"/>
              <a:gd name="connsiteY7" fmla="*/ 251837 h 1249672"/>
              <a:gd name="connsiteX8" fmla="*/ 2298504 w 8606958"/>
              <a:gd name="connsiteY8" fmla="*/ 0 h 1249672"/>
              <a:gd name="connsiteX0" fmla="*/ 2298504 w 8606958"/>
              <a:gd name="connsiteY0" fmla="*/ 0 h 1249672"/>
              <a:gd name="connsiteX1" fmla="*/ 8603855 w 8606958"/>
              <a:gd name="connsiteY1" fmla="*/ 24746 h 1249672"/>
              <a:gd name="connsiteX2" fmla="*/ 8600365 w 8606958"/>
              <a:gd name="connsiteY2" fmla="*/ 788971 h 1249672"/>
              <a:gd name="connsiteX3" fmla="*/ 8600365 w 8606958"/>
              <a:gd name="connsiteY3" fmla="*/ 1249672 h 1249672"/>
              <a:gd name="connsiteX4" fmla="*/ 8600365 w 8606958"/>
              <a:gd name="connsiteY4" fmla="*/ 1249672 h 1249672"/>
              <a:gd name="connsiteX5" fmla="*/ 0 w 8606958"/>
              <a:gd name="connsiteY5" fmla="*/ 1249672 h 1249672"/>
              <a:gd name="connsiteX6" fmla="*/ 84937 w 8606958"/>
              <a:gd name="connsiteY6" fmla="*/ 822804 h 1249672"/>
              <a:gd name="connsiteX7" fmla="*/ 2298504 w 8606958"/>
              <a:gd name="connsiteY7" fmla="*/ 0 h 1249672"/>
              <a:gd name="connsiteX0" fmla="*/ 2600441 w 8908895"/>
              <a:gd name="connsiteY0" fmla="*/ 0 h 1249672"/>
              <a:gd name="connsiteX1" fmla="*/ 8905792 w 8908895"/>
              <a:gd name="connsiteY1" fmla="*/ 24746 h 1249672"/>
              <a:gd name="connsiteX2" fmla="*/ 8902302 w 8908895"/>
              <a:gd name="connsiteY2" fmla="*/ 788971 h 1249672"/>
              <a:gd name="connsiteX3" fmla="*/ 8902302 w 8908895"/>
              <a:gd name="connsiteY3" fmla="*/ 1249672 h 1249672"/>
              <a:gd name="connsiteX4" fmla="*/ 8902302 w 8908895"/>
              <a:gd name="connsiteY4" fmla="*/ 1249672 h 1249672"/>
              <a:gd name="connsiteX5" fmla="*/ 301937 w 8908895"/>
              <a:gd name="connsiteY5" fmla="*/ 1249672 h 1249672"/>
              <a:gd name="connsiteX6" fmla="*/ 2600441 w 8908895"/>
              <a:gd name="connsiteY6" fmla="*/ 0 h 1249672"/>
              <a:gd name="connsiteX0" fmla="*/ 2600441 w 8908895"/>
              <a:gd name="connsiteY0" fmla="*/ 0 h 1231113"/>
              <a:gd name="connsiteX1" fmla="*/ 8905792 w 8908895"/>
              <a:gd name="connsiteY1" fmla="*/ 6187 h 1231113"/>
              <a:gd name="connsiteX2" fmla="*/ 8902302 w 8908895"/>
              <a:gd name="connsiteY2" fmla="*/ 770412 h 1231113"/>
              <a:gd name="connsiteX3" fmla="*/ 8902302 w 8908895"/>
              <a:gd name="connsiteY3" fmla="*/ 1231113 h 1231113"/>
              <a:gd name="connsiteX4" fmla="*/ 8902302 w 8908895"/>
              <a:gd name="connsiteY4" fmla="*/ 1231113 h 1231113"/>
              <a:gd name="connsiteX5" fmla="*/ 301937 w 8908895"/>
              <a:gd name="connsiteY5" fmla="*/ 1231113 h 1231113"/>
              <a:gd name="connsiteX6" fmla="*/ 2600441 w 8908895"/>
              <a:gd name="connsiteY6" fmla="*/ 0 h 1231113"/>
              <a:gd name="connsiteX0" fmla="*/ 2716264 w 9024718"/>
              <a:gd name="connsiteY0" fmla="*/ 0 h 1231113"/>
              <a:gd name="connsiteX1" fmla="*/ 9021615 w 9024718"/>
              <a:gd name="connsiteY1" fmla="*/ 6187 h 1231113"/>
              <a:gd name="connsiteX2" fmla="*/ 9018125 w 9024718"/>
              <a:gd name="connsiteY2" fmla="*/ 770412 h 1231113"/>
              <a:gd name="connsiteX3" fmla="*/ 9018125 w 9024718"/>
              <a:gd name="connsiteY3" fmla="*/ 1231113 h 1231113"/>
              <a:gd name="connsiteX4" fmla="*/ 9018125 w 9024718"/>
              <a:gd name="connsiteY4" fmla="*/ 1231113 h 1231113"/>
              <a:gd name="connsiteX5" fmla="*/ 417760 w 9024718"/>
              <a:gd name="connsiteY5" fmla="*/ 1231113 h 1231113"/>
              <a:gd name="connsiteX6" fmla="*/ 2716264 w 9024718"/>
              <a:gd name="connsiteY6" fmla="*/ 0 h 1231113"/>
              <a:gd name="connsiteX0" fmla="*/ 2300894 w 8609348"/>
              <a:gd name="connsiteY0" fmla="*/ 0 h 1231113"/>
              <a:gd name="connsiteX1" fmla="*/ 8606245 w 8609348"/>
              <a:gd name="connsiteY1" fmla="*/ 6187 h 1231113"/>
              <a:gd name="connsiteX2" fmla="*/ 8602755 w 8609348"/>
              <a:gd name="connsiteY2" fmla="*/ 770412 h 1231113"/>
              <a:gd name="connsiteX3" fmla="*/ 8602755 w 8609348"/>
              <a:gd name="connsiteY3" fmla="*/ 1231113 h 1231113"/>
              <a:gd name="connsiteX4" fmla="*/ 8602755 w 8609348"/>
              <a:gd name="connsiteY4" fmla="*/ 1231113 h 1231113"/>
              <a:gd name="connsiteX5" fmla="*/ 2390 w 8609348"/>
              <a:gd name="connsiteY5" fmla="*/ 1231113 h 1231113"/>
              <a:gd name="connsiteX6" fmla="*/ 2300894 w 8609348"/>
              <a:gd name="connsiteY6" fmla="*/ 0 h 1231113"/>
              <a:gd name="connsiteX0" fmla="*/ 2299332 w 8607786"/>
              <a:gd name="connsiteY0" fmla="*/ 0 h 1231113"/>
              <a:gd name="connsiteX1" fmla="*/ 8604683 w 8607786"/>
              <a:gd name="connsiteY1" fmla="*/ 6187 h 1231113"/>
              <a:gd name="connsiteX2" fmla="*/ 8601193 w 8607786"/>
              <a:gd name="connsiteY2" fmla="*/ 770412 h 1231113"/>
              <a:gd name="connsiteX3" fmla="*/ 8601193 w 8607786"/>
              <a:gd name="connsiteY3" fmla="*/ 1231113 h 1231113"/>
              <a:gd name="connsiteX4" fmla="*/ 8601193 w 8607786"/>
              <a:gd name="connsiteY4" fmla="*/ 1231113 h 1231113"/>
              <a:gd name="connsiteX5" fmla="*/ 828 w 8607786"/>
              <a:gd name="connsiteY5" fmla="*/ 1231113 h 1231113"/>
              <a:gd name="connsiteX6" fmla="*/ 2299332 w 8607786"/>
              <a:gd name="connsiteY6" fmla="*/ 0 h 1231113"/>
              <a:gd name="connsiteX0" fmla="*/ 2298564 w 8607018"/>
              <a:gd name="connsiteY0" fmla="*/ 0 h 1231113"/>
              <a:gd name="connsiteX1" fmla="*/ 8603915 w 8607018"/>
              <a:gd name="connsiteY1" fmla="*/ 6187 h 1231113"/>
              <a:gd name="connsiteX2" fmla="*/ 8600425 w 8607018"/>
              <a:gd name="connsiteY2" fmla="*/ 770412 h 1231113"/>
              <a:gd name="connsiteX3" fmla="*/ 8600425 w 8607018"/>
              <a:gd name="connsiteY3" fmla="*/ 1231113 h 1231113"/>
              <a:gd name="connsiteX4" fmla="*/ 8600425 w 8607018"/>
              <a:gd name="connsiteY4" fmla="*/ 1231113 h 1231113"/>
              <a:gd name="connsiteX5" fmla="*/ 60 w 8607018"/>
              <a:gd name="connsiteY5" fmla="*/ 1231113 h 1231113"/>
              <a:gd name="connsiteX6" fmla="*/ 2298564 w 8607018"/>
              <a:gd name="connsiteY6" fmla="*/ 0 h 1231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07018" h="1231113">
                <a:moveTo>
                  <a:pt x="2298564" y="0"/>
                </a:moveTo>
                <a:lnTo>
                  <a:pt x="8603915" y="6187"/>
                </a:lnTo>
                <a:cubicBezTo>
                  <a:pt x="8612551" y="339562"/>
                  <a:pt x="8600425" y="590326"/>
                  <a:pt x="8600425" y="770412"/>
                </a:cubicBezTo>
                <a:lnTo>
                  <a:pt x="8600425" y="1231113"/>
                </a:lnTo>
                <a:lnTo>
                  <a:pt x="8600425" y="1231113"/>
                </a:lnTo>
                <a:lnTo>
                  <a:pt x="60" y="1231113"/>
                </a:lnTo>
                <a:cubicBezTo>
                  <a:pt x="-2693" y="979529"/>
                  <a:pt x="81279" y="0"/>
                  <a:pt x="2298564" y="0"/>
                </a:cubicBezTo>
                <a:close/>
              </a:path>
            </a:pathLst>
          </a:custGeom>
          <a:solidFill>
            <a:schemeClr val="accent2">
              <a:alpha val="80000"/>
            </a:schemeClr>
          </a:solidFill>
        </p:spPr>
        <p:txBody>
          <a:bodyPr rtlCol="0" anchor="t">
            <a:noAutofit/>
          </a:bodyPr>
          <a:lstStyle>
            <a:lvl1pPr marL="1371600">
              <a:lnSpc>
                <a:spcPct val="280000"/>
              </a:lnSpc>
              <a:spcBef>
                <a:spcPts val="1800"/>
              </a:spcBef>
              <a:defRPr>
                <a:solidFill>
                  <a:schemeClr val="bg2"/>
                </a:solidFill>
              </a:defRPr>
            </a:lvl1pPr>
          </a:lstStyle>
          <a:p>
            <a:pPr rtl="0"/>
            <a:r>
              <a:rPr lang="en-US" sz="4400">
                <a:solidFill>
                  <a:srgbClr val="FFFFFF"/>
                </a:solidFill>
              </a:rPr>
              <a:t>Click to edit Master title style</a:t>
            </a:r>
            <a:endParaRPr lang="en-GB" sz="4400" dirty="0">
              <a:solidFill>
                <a:srgbClr val="FFFFFF"/>
              </a:solidFill>
            </a:endParaRPr>
          </a:p>
        </p:txBody>
      </p:sp>
      <p:sp>
        <p:nvSpPr>
          <p:cNvPr id="36" name="Freeform: Shape 35">
            <a:extLst>
              <a:ext uri="{FF2B5EF4-FFF2-40B4-BE49-F238E27FC236}">
                <a16:creationId xmlns:a16="http://schemas.microsoft.com/office/drawing/2014/main" id="{9A0315CC-EC7D-4E65-936E-03F3BE2200E3}"/>
              </a:ext>
              <a:ext uri="{C183D7F6-B498-43B3-948B-1728B52AA6E4}">
                <adec:decorative xmlns:adec="http://schemas.microsoft.com/office/drawing/2017/decorative" val="1"/>
              </a:ext>
            </a:extLst>
          </p:cNvPr>
          <p:cNvSpPr/>
          <p:nvPr userDrawn="1"/>
        </p:nvSpPr>
        <p:spPr>
          <a:xfrm>
            <a:off x="7477125" y="0"/>
            <a:ext cx="4714875" cy="6858000"/>
          </a:xfrm>
          <a:custGeom>
            <a:avLst/>
            <a:gdLst>
              <a:gd name="connsiteX0" fmla="*/ 3611850 w 4528607"/>
              <a:gd name="connsiteY0" fmla="*/ 0 h 6858000"/>
              <a:gd name="connsiteX1" fmla="*/ 4528607 w 4528607"/>
              <a:gd name="connsiteY1" fmla="*/ 0 h 6858000"/>
              <a:gd name="connsiteX2" fmla="*/ 4528607 w 4528607"/>
              <a:gd name="connsiteY2" fmla="*/ 6858000 h 6858000"/>
              <a:gd name="connsiteX3" fmla="*/ 0 w 4528607"/>
              <a:gd name="connsiteY3" fmla="*/ 6858000 h 6858000"/>
              <a:gd name="connsiteX4" fmla="*/ 157749 w 4528607"/>
              <a:gd name="connsiteY4" fmla="*/ 6846005 h 6858000"/>
              <a:gd name="connsiteX5" fmla="*/ 3612770 w 4528607"/>
              <a:gd name="connsiteY5" fmla="*/ 3017366 h 6858000"/>
              <a:gd name="connsiteX6" fmla="*/ 3611350 w 4528607"/>
              <a:gd name="connsiteY6" fmla="*/ 2961216 h 6858000"/>
              <a:gd name="connsiteX7" fmla="*/ 3611850 w 4528607"/>
              <a:gd name="connsiteY7" fmla="*/ 2961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28607" h="6858000">
                <a:moveTo>
                  <a:pt x="3611850" y="0"/>
                </a:moveTo>
                <a:lnTo>
                  <a:pt x="4528607" y="0"/>
                </a:lnTo>
                <a:lnTo>
                  <a:pt x="4528607" y="6858000"/>
                </a:lnTo>
                <a:lnTo>
                  <a:pt x="0" y="6858000"/>
                </a:lnTo>
                <a:lnTo>
                  <a:pt x="157749" y="6846005"/>
                </a:lnTo>
                <a:cubicBezTo>
                  <a:pt x="2098384" y="6648923"/>
                  <a:pt x="3612770" y="5009996"/>
                  <a:pt x="3612770" y="3017366"/>
                </a:cubicBezTo>
                <a:lnTo>
                  <a:pt x="3611350" y="2961216"/>
                </a:lnTo>
                <a:lnTo>
                  <a:pt x="3611850" y="2961216"/>
                </a:lnTo>
                <a:close/>
              </a:path>
            </a:pathLst>
          </a:custGeom>
          <a:solidFill>
            <a:schemeClr val="accent2">
              <a:lumMod val="75000"/>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Text Placeholder 5">
            <a:extLst>
              <a:ext uri="{FF2B5EF4-FFF2-40B4-BE49-F238E27FC236}">
                <a16:creationId xmlns:a16="http://schemas.microsoft.com/office/drawing/2014/main" id="{1DAB5A3B-4D59-4E0D-9EA9-FAFC9BFBB574}"/>
              </a:ext>
            </a:extLst>
          </p:cNvPr>
          <p:cNvSpPr>
            <a:spLocks noGrp="1"/>
          </p:cNvSpPr>
          <p:nvPr>
            <p:ph type="body" sz="quarter" idx="14"/>
          </p:nvPr>
        </p:nvSpPr>
        <p:spPr>
          <a:xfrm>
            <a:off x="2000614" y="5920740"/>
            <a:ext cx="5476512" cy="723900"/>
          </a:xfrm>
        </p:spPr>
        <p:txBody>
          <a:bodyPr rtlCol="0">
            <a:noAutofit/>
          </a:bodyPr>
          <a:lstStyle>
            <a:lvl1pPr>
              <a:buNone/>
              <a:defRPr sz="2000">
                <a:solidFill>
                  <a:schemeClr val="bg2"/>
                </a:solidFill>
              </a:defRPr>
            </a:lvl1pPr>
            <a:lvl2pPr>
              <a:buNone/>
              <a:defRPr sz="2000">
                <a:solidFill>
                  <a:schemeClr val="bg2"/>
                </a:solidFill>
              </a:defRPr>
            </a:lvl2pPr>
            <a:lvl3pPr>
              <a:buNone/>
              <a:defRPr sz="2000">
                <a:solidFill>
                  <a:schemeClr val="bg2"/>
                </a:solidFill>
              </a:defRPr>
            </a:lvl3pPr>
            <a:lvl4pPr>
              <a:buNone/>
              <a:defRPr sz="2000">
                <a:solidFill>
                  <a:schemeClr val="bg2"/>
                </a:solidFill>
              </a:defRPr>
            </a:lvl4pPr>
            <a:lvl5pPr>
              <a:buNone/>
              <a:defRPr sz="2000">
                <a:solidFill>
                  <a:schemeClr val="bg2"/>
                </a:solidFill>
              </a:defRPr>
            </a:lvl5pPr>
          </a:lstStyle>
          <a:p>
            <a:pPr lvl="0" rtl="0"/>
            <a:r>
              <a:rPr lang="en-US"/>
              <a:t>Click to edit Master text styles</a:t>
            </a:r>
          </a:p>
        </p:txBody>
      </p:sp>
    </p:spTree>
    <p:extLst>
      <p:ext uri="{BB962C8B-B14F-4D97-AF65-F5344CB8AC3E}">
        <p14:creationId xmlns:p14="http://schemas.microsoft.com/office/powerpoint/2010/main" val="75538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bg>
      <p:bgPr>
        <a:solidFill>
          <a:schemeClr val="accent2"/>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6C91E54-DBE4-467A-A827-2C5C88E612F7}"/>
              </a:ext>
              <a:ext uri="{C183D7F6-B498-43B3-948B-1728B52AA6E4}">
                <adec:decorative xmlns:adec="http://schemas.microsoft.com/office/drawing/2017/decorative" val="1"/>
              </a:ext>
            </a:extLst>
          </p:cNvPr>
          <p:cNvSpPr/>
          <p:nvPr userDrawn="1"/>
        </p:nvSpPr>
        <p:spPr>
          <a:xfrm>
            <a:off x="0" y="2880244"/>
            <a:ext cx="12192000" cy="397775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8" name="Title 1">
            <a:extLst>
              <a:ext uri="{FF2B5EF4-FFF2-40B4-BE49-F238E27FC236}">
                <a16:creationId xmlns:a16="http://schemas.microsoft.com/office/drawing/2014/main" id="{DBAED78D-8293-4554-BA23-D14EC617A455}"/>
              </a:ext>
            </a:extLst>
          </p:cNvPr>
          <p:cNvSpPr>
            <a:spLocks noGrp="1"/>
          </p:cNvSpPr>
          <p:nvPr>
            <p:ph type="title"/>
          </p:nvPr>
        </p:nvSpPr>
        <p:spPr>
          <a:xfrm>
            <a:off x="914401" y="525440"/>
            <a:ext cx="5390983" cy="1963318"/>
          </a:xfrm>
        </p:spPr>
        <p:txBody>
          <a:bodyPr rtlCol="0"/>
          <a:lstStyle>
            <a:lvl1pPr>
              <a:defRPr>
                <a:solidFill>
                  <a:schemeClr val="bg2"/>
                </a:solidFill>
              </a:defRPr>
            </a:lvl1pPr>
          </a:lstStyle>
          <a:p>
            <a:pPr rtl="0"/>
            <a:r>
              <a:rPr lang="en-US">
                <a:solidFill>
                  <a:srgbClr val="FFFFFF"/>
                </a:solidFill>
              </a:rPr>
              <a:t>Click to edit Master title style</a:t>
            </a:r>
            <a:endParaRPr lang="en-GB" dirty="0">
              <a:solidFill>
                <a:srgbClr val="FFFFFF"/>
              </a:solidFill>
            </a:endParaRPr>
          </a:p>
        </p:txBody>
      </p:sp>
      <p:sp>
        <p:nvSpPr>
          <p:cNvPr id="20" name="Content Placeholder 2">
            <a:extLst>
              <a:ext uri="{FF2B5EF4-FFF2-40B4-BE49-F238E27FC236}">
                <a16:creationId xmlns:a16="http://schemas.microsoft.com/office/drawing/2014/main" id="{A9EFAE44-6509-43CD-AB03-7B4944875BE4}"/>
              </a:ext>
            </a:extLst>
          </p:cNvPr>
          <p:cNvSpPr>
            <a:spLocks noGrp="1"/>
          </p:cNvSpPr>
          <p:nvPr>
            <p:ph idx="1"/>
          </p:nvPr>
        </p:nvSpPr>
        <p:spPr>
          <a:xfrm>
            <a:off x="914401" y="3377821"/>
            <a:ext cx="5181600" cy="2799142"/>
          </a:xfrm>
        </p:spPr>
        <p:txBody>
          <a:bodyPr rtlCol="0">
            <a:normAutofit/>
          </a:bodyPr>
          <a:lstStyle>
            <a:lvl1pPr>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C9753C5C-8415-4BF0-810D-A4C22F695ECF}"/>
              </a:ext>
            </a:extLst>
          </p:cNvPr>
          <p:cNvSpPr>
            <a:spLocks noGrp="1"/>
          </p:cNvSpPr>
          <p:nvPr>
            <p:ph type="ftr" sz="quarter" idx="11"/>
          </p:nvPr>
        </p:nvSpPr>
        <p:spPr/>
        <p:txBody>
          <a:bodyPr rtlCol="0"/>
          <a:lstStyle/>
          <a:p>
            <a:pPr rtl="0"/>
            <a:r>
              <a:rPr lang="en-GB"/>
              <a:t>Sample Footer Text</a:t>
            </a:r>
          </a:p>
        </p:txBody>
      </p:sp>
      <p:sp>
        <p:nvSpPr>
          <p:cNvPr id="24" name="Picture Placeholder 23">
            <a:extLst>
              <a:ext uri="{FF2B5EF4-FFF2-40B4-BE49-F238E27FC236}">
                <a16:creationId xmlns:a16="http://schemas.microsoft.com/office/drawing/2014/main" id="{D5749D8A-F20A-4228-9136-5891AE0352B9}"/>
              </a:ext>
            </a:extLst>
          </p:cNvPr>
          <p:cNvSpPr>
            <a:spLocks noGrp="1"/>
          </p:cNvSpPr>
          <p:nvPr>
            <p:ph type="pic" sz="quarter" idx="13"/>
          </p:nvPr>
        </p:nvSpPr>
        <p:spPr>
          <a:xfrm>
            <a:off x="6514166" y="-1798"/>
            <a:ext cx="2846566" cy="2872294"/>
          </a:xfrm>
          <a:custGeom>
            <a:avLst/>
            <a:gdLst>
              <a:gd name="connsiteX0" fmla="*/ 2797 w 2846566"/>
              <a:gd name="connsiteY0" fmla="*/ 0 h 2838450"/>
              <a:gd name="connsiteX1" fmla="*/ 2846566 w 2846566"/>
              <a:gd name="connsiteY1" fmla="*/ 0 h 2838450"/>
              <a:gd name="connsiteX2" fmla="*/ 2846566 w 2846566"/>
              <a:gd name="connsiteY2" fmla="*/ 2838450 h 2838450"/>
              <a:gd name="connsiteX3" fmla="*/ 2091122 w 2846566"/>
              <a:gd name="connsiteY3" fmla="*/ 2838450 h 2838450"/>
              <a:gd name="connsiteX4" fmla="*/ 1974232 w 2846566"/>
              <a:gd name="connsiteY4" fmla="*/ 2820914 h 2838450"/>
              <a:gd name="connsiteX5" fmla="*/ 0 w 2846566"/>
              <a:gd name="connsiteY5" fmla="*/ 404262 h 2838450"/>
              <a:gd name="connsiteX6" fmla="*/ 2797 w 2846566"/>
              <a:gd name="connsiteY6" fmla="*/ 293225 h 2838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46566" h="2838450">
                <a:moveTo>
                  <a:pt x="2797" y="0"/>
                </a:moveTo>
                <a:lnTo>
                  <a:pt x="2846566" y="0"/>
                </a:lnTo>
                <a:lnTo>
                  <a:pt x="2846566" y="2838450"/>
                </a:lnTo>
                <a:lnTo>
                  <a:pt x="2091122" y="2838450"/>
                </a:lnTo>
                <a:lnTo>
                  <a:pt x="1974232" y="2820914"/>
                </a:lnTo>
                <a:cubicBezTo>
                  <a:pt x="848632" y="2597020"/>
                  <a:pt x="0" y="1600146"/>
                  <a:pt x="0" y="404262"/>
                </a:cubicBezTo>
                <a:lnTo>
                  <a:pt x="2797" y="293225"/>
                </a:lnTo>
                <a:close/>
              </a:path>
            </a:pathLst>
          </a:custGeom>
          <a:solidFill>
            <a:schemeClr val="accent6"/>
          </a:solidFill>
        </p:spPr>
        <p:txBody>
          <a:bodyPr wrap="square" rtlCol="0">
            <a:noAutofit/>
          </a:bodyPr>
          <a:lstStyle>
            <a:lvl1pPr algn="r">
              <a:defRPr/>
            </a:lvl1pPr>
          </a:lstStyle>
          <a:p>
            <a:pPr rtl="0"/>
            <a:r>
              <a:rPr lang="en-US"/>
              <a:t>Click icon to add picture</a:t>
            </a:r>
            <a:endParaRPr lang="en-GB" dirty="0"/>
          </a:p>
        </p:txBody>
      </p:sp>
      <p:sp>
        <p:nvSpPr>
          <p:cNvPr id="27" name="Picture Placeholder 26">
            <a:extLst>
              <a:ext uri="{FF2B5EF4-FFF2-40B4-BE49-F238E27FC236}">
                <a16:creationId xmlns:a16="http://schemas.microsoft.com/office/drawing/2014/main" id="{4A3C6DC1-25FD-4947-8211-89B20E599AE3}"/>
              </a:ext>
            </a:extLst>
          </p:cNvPr>
          <p:cNvSpPr>
            <a:spLocks noGrp="1"/>
          </p:cNvSpPr>
          <p:nvPr>
            <p:ph type="pic" sz="quarter" idx="14"/>
          </p:nvPr>
        </p:nvSpPr>
        <p:spPr>
          <a:xfrm>
            <a:off x="9360733" y="-1798"/>
            <a:ext cx="2826990" cy="2854594"/>
          </a:xfrm>
          <a:custGeom>
            <a:avLst/>
            <a:gdLst>
              <a:gd name="connsiteX0" fmla="*/ 0 w 2826990"/>
              <a:gd name="connsiteY0" fmla="*/ 0 h 2854594"/>
              <a:gd name="connsiteX1" fmla="*/ 2826990 w 2826990"/>
              <a:gd name="connsiteY1" fmla="*/ 0 h 2854594"/>
              <a:gd name="connsiteX2" fmla="*/ 2826990 w 2826990"/>
              <a:gd name="connsiteY2" fmla="*/ 2854594 h 2854594"/>
              <a:gd name="connsiteX3" fmla="*/ 0 w 2826990"/>
              <a:gd name="connsiteY3" fmla="*/ 2854594 h 2854594"/>
            </a:gdLst>
            <a:ahLst/>
            <a:cxnLst>
              <a:cxn ang="0">
                <a:pos x="connsiteX0" y="connsiteY0"/>
              </a:cxn>
              <a:cxn ang="0">
                <a:pos x="connsiteX1" y="connsiteY1"/>
              </a:cxn>
              <a:cxn ang="0">
                <a:pos x="connsiteX2" y="connsiteY2"/>
              </a:cxn>
              <a:cxn ang="0">
                <a:pos x="connsiteX3" y="connsiteY3"/>
              </a:cxn>
            </a:cxnLst>
            <a:rect l="l" t="t" r="r" b="b"/>
            <a:pathLst>
              <a:path w="2826990" h="2854594">
                <a:moveTo>
                  <a:pt x="0" y="0"/>
                </a:moveTo>
                <a:lnTo>
                  <a:pt x="2826990" y="0"/>
                </a:lnTo>
                <a:lnTo>
                  <a:pt x="2826990" y="2854594"/>
                </a:lnTo>
                <a:lnTo>
                  <a:pt x="0" y="2854594"/>
                </a:lnTo>
                <a:close/>
              </a:path>
            </a:pathLst>
          </a:custGeom>
          <a:solidFill>
            <a:schemeClr val="accent6">
              <a:lumMod val="60000"/>
              <a:lumOff val="40000"/>
            </a:schemeClr>
          </a:solidFill>
        </p:spPr>
        <p:txBody>
          <a:bodyPr wrap="square" rtlCol="0">
            <a:noAutofit/>
          </a:bodyPr>
          <a:lstStyle/>
          <a:p>
            <a:pPr rtl="0"/>
            <a:r>
              <a:rPr lang="en-US"/>
              <a:t>Click icon to add picture</a:t>
            </a:r>
            <a:endParaRPr lang="en-GB" dirty="0"/>
          </a:p>
        </p:txBody>
      </p:sp>
      <p:sp>
        <p:nvSpPr>
          <p:cNvPr id="30" name="Picture Placeholder 29">
            <a:extLst>
              <a:ext uri="{FF2B5EF4-FFF2-40B4-BE49-F238E27FC236}">
                <a16:creationId xmlns:a16="http://schemas.microsoft.com/office/drawing/2014/main" id="{53C819AA-E73C-44C7-9928-5E1A8A22BC5F}"/>
              </a:ext>
            </a:extLst>
          </p:cNvPr>
          <p:cNvSpPr>
            <a:spLocks noGrp="1"/>
          </p:cNvSpPr>
          <p:nvPr>
            <p:ph type="pic" sz="quarter" idx="15"/>
          </p:nvPr>
        </p:nvSpPr>
        <p:spPr>
          <a:xfrm>
            <a:off x="6514169" y="2856391"/>
            <a:ext cx="2846565" cy="4001609"/>
          </a:xfrm>
          <a:custGeom>
            <a:avLst/>
            <a:gdLst>
              <a:gd name="connsiteX0" fmla="*/ 2436721 w 2846565"/>
              <a:gd name="connsiteY0" fmla="*/ 0 h 4001609"/>
              <a:gd name="connsiteX1" fmla="*/ 2846565 w 2846565"/>
              <a:gd name="connsiteY1" fmla="*/ 0 h 4001609"/>
              <a:gd name="connsiteX2" fmla="*/ 2846565 w 2846565"/>
              <a:gd name="connsiteY2" fmla="*/ 4001609 h 4001609"/>
              <a:gd name="connsiteX3" fmla="*/ 2796 w 2846565"/>
              <a:gd name="connsiteY3" fmla="*/ 4001608 h 4001609"/>
              <a:gd name="connsiteX4" fmla="*/ 2796 w 2846565"/>
              <a:gd name="connsiteY4" fmla="*/ 2564348 h 4001609"/>
              <a:gd name="connsiteX5" fmla="*/ 0 w 2846565"/>
              <a:gd name="connsiteY5" fmla="*/ 2453758 h 4001609"/>
              <a:gd name="connsiteX6" fmla="*/ 2202875 w 2846565"/>
              <a:gd name="connsiteY6" fmla="*/ 12668 h 4001609"/>
              <a:gd name="connsiteX7" fmla="*/ 2436721 w 2846565"/>
              <a:gd name="connsiteY7" fmla="*/ 860 h 4001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46565" h="4001609">
                <a:moveTo>
                  <a:pt x="2436721" y="0"/>
                </a:moveTo>
                <a:lnTo>
                  <a:pt x="2846565" y="0"/>
                </a:lnTo>
                <a:lnTo>
                  <a:pt x="2846565" y="4001609"/>
                </a:lnTo>
                <a:lnTo>
                  <a:pt x="2796" y="4001608"/>
                </a:lnTo>
                <a:lnTo>
                  <a:pt x="2796" y="2564348"/>
                </a:lnTo>
                <a:lnTo>
                  <a:pt x="0" y="2453758"/>
                </a:lnTo>
                <a:cubicBezTo>
                  <a:pt x="0" y="1183283"/>
                  <a:pt x="965553" y="138326"/>
                  <a:pt x="2202875" y="12668"/>
                </a:cubicBezTo>
                <a:lnTo>
                  <a:pt x="2436721" y="860"/>
                </a:lnTo>
                <a:close/>
              </a:path>
            </a:pathLst>
          </a:custGeom>
          <a:solidFill>
            <a:schemeClr val="accent6">
              <a:lumMod val="60000"/>
              <a:lumOff val="40000"/>
            </a:schemeClr>
          </a:solidFill>
        </p:spPr>
        <p:txBody>
          <a:bodyPr wrap="square" rtlCol="0">
            <a:noAutofit/>
          </a:bodyPr>
          <a:lstStyle>
            <a:lvl1pPr algn="r">
              <a:defRPr/>
            </a:lvl1pPr>
          </a:lstStyle>
          <a:p>
            <a:pPr rtl="0"/>
            <a:r>
              <a:rPr lang="en-US"/>
              <a:t>Click icon to add picture</a:t>
            </a:r>
            <a:endParaRPr lang="en-GB" dirty="0"/>
          </a:p>
        </p:txBody>
      </p:sp>
      <p:sp>
        <p:nvSpPr>
          <p:cNvPr id="33" name="Picture Placeholder 32">
            <a:extLst>
              <a:ext uri="{FF2B5EF4-FFF2-40B4-BE49-F238E27FC236}">
                <a16:creationId xmlns:a16="http://schemas.microsoft.com/office/drawing/2014/main" id="{64635F40-0058-44E0-95CD-8FFAE1876473}"/>
              </a:ext>
            </a:extLst>
          </p:cNvPr>
          <p:cNvSpPr>
            <a:spLocks noGrp="1"/>
          </p:cNvSpPr>
          <p:nvPr>
            <p:ph type="pic" sz="quarter" idx="16"/>
          </p:nvPr>
        </p:nvSpPr>
        <p:spPr>
          <a:xfrm>
            <a:off x="9356456" y="2828943"/>
            <a:ext cx="2835544" cy="4038805"/>
          </a:xfrm>
          <a:custGeom>
            <a:avLst/>
            <a:gdLst>
              <a:gd name="connsiteX0" fmla="*/ 0 w 2835544"/>
              <a:gd name="connsiteY0" fmla="*/ 0 h 4038805"/>
              <a:gd name="connsiteX1" fmla="*/ 2835544 w 2835544"/>
              <a:gd name="connsiteY1" fmla="*/ 0 h 4038805"/>
              <a:gd name="connsiteX2" fmla="*/ 2835544 w 2835544"/>
              <a:gd name="connsiteY2" fmla="*/ 4038805 h 4038805"/>
              <a:gd name="connsiteX3" fmla="*/ 0 w 2835544"/>
              <a:gd name="connsiteY3" fmla="*/ 4038805 h 4038805"/>
            </a:gdLst>
            <a:ahLst/>
            <a:cxnLst>
              <a:cxn ang="0">
                <a:pos x="connsiteX0" y="connsiteY0"/>
              </a:cxn>
              <a:cxn ang="0">
                <a:pos x="connsiteX1" y="connsiteY1"/>
              </a:cxn>
              <a:cxn ang="0">
                <a:pos x="connsiteX2" y="connsiteY2"/>
              </a:cxn>
              <a:cxn ang="0">
                <a:pos x="connsiteX3" y="connsiteY3"/>
              </a:cxn>
            </a:cxnLst>
            <a:rect l="l" t="t" r="r" b="b"/>
            <a:pathLst>
              <a:path w="2835544" h="4038805">
                <a:moveTo>
                  <a:pt x="0" y="0"/>
                </a:moveTo>
                <a:lnTo>
                  <a:pt x="2835544" y="0"/>
                </a:lnTo>
                <a:lnTo>
                  <a:pt x="2835544" y="4038805"/>
                </a:lnTo>
                <a:lnTo>
                  <a:pt x="0" y="4038805"/>
                </a:lnTo>
                <a:close/>
              </a:path>
            </a:pathLst>
          </a:custGeom>
          <a:solidFill>
            <a:schemeClr val="accent6"/>
          </a:solidFill>
        </p:spPr>
        <p:txBody>
          <a:bodyPr wrap="square" rtlCol="0">
            <a:noAutofit/>
          </a:bodyPr>
          <a:lstStyle/>
          <a:p>
            <a:pPr rtl="0"/>
            <a:r>
              <a:rPr lang="en-US"/>
              <a:t>Click icon to add picture</a:t>
            </a:r>
            <a:endParaRPr lang="en-GB" dirty="0"/>
          </a:p>
        </p:txBody>
      </p:sp>
      <p:sp>
        <p:nvSpPr>
          <p:cNvPr id="2" name="Date Placeholder 1">
            <a:extLst>
              <a:ext uri="{FF2B5EF4-FFF2-40B4-BE49-F238E27FC236}">
                <a16:creationId xmlns:a16="http://schemas.microsoft.com/office/drawing/2014/main" id="{2A2485D4-41D3-4182-8DFE-2E0713EC0B8A}"/>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4" name="Slide Number Placeholder 3">
            <a:extLst>
              <a:ext uri="{FF2B5EF4-FFF2-40B4-BE49-F238E27FC236}">
                <a16:creationId xmlns:a16="http://schemas.microsoft.com/office/drawing/2014/main" id="{545EBFEA-4321-48C4-9CA1-43517540C698}"/>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21205784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3_Introduction">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7624BCA1-E0EF-42A1-B762-D68E4B984818}"/>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8" name="Freeform: Shape 7">
            <a:extLst>
              <a:ext uri="{FF2B5EF4-FFF2-40B4-BE49-F238E27FC236}">
                <a16:creationId xmlns:a16="http://schemas.microsoft.com/office/drawing/2014/main" id="{05C258CF-58AC-4C7A-A953-392693E55383}"/>
              </a:ext>
              <a:ext uri="{C183D7F6-B498-43B3-948B-1728B52AA6E4}">
                <adec:decorative xmlns:adec="http://schemas.microsoft.com/office/drawing/2017/decorative" val="1"/>
              </a:ext>
            </a:extLst>
          </p:cNvPr>
          <p:cNvSpPr/>
          <p:nvPr userDrawn="1"/>
        </p:nvSpPr>
        <p:spPr>
          <a:xfrm>
            <a:off x="0" y="-3537"/>
            <a:ext cx="12192000" cy="4463002"/>
          </a:xfrm>
          <a:custGeom>
            <a:avLst/>
            <a:gdLst>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8245750 w 12192000"/>
              <a:gd name="connsiteY8" fmla="*/ 2210393 h 4463002"/>
              <a:gd name="connsiteX9" fmla="*/ 7449050 w 12192000"/>
              <a:gd name="connsiteY9" fmla="*/ 2210393 h 4463002"/>
              <a:gd name="connsiteX10" fmla="*/ 7294008 w 12192000"/>
              <a:gd name="connsiteY10" fmla="*/ 2210393 h 4463002"/>
              <a:gd name="connsiteX11" fmla="*/ 6051190 w 12192000"/>
              <a:gd name="connsiteY11" fmla="*/ 2210393 h 4463002"/>
              <a:gd name="connsiteX12" fmla="*/ 5343524 w 12192000"/>
              <a:gd name="connsiteY12" fmla="*/ 2210393 h 4463002"/>
              <a:gd name="connsiteX13" fmla="*/ 5343524 w 12192000"/>
              <a:gd name="connsiteY13" fmla="*/ 2209238 h 4463002"/>
              <a:gd name="connsiteX14" fmla="*/ 0 w 12192000"/>
              <a:gd name="connsiteY14" fmla="*/ 2209238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8245750 w 12192000"/>
              <a:gd name="connsiteY8" fmla="*/ 2210393 h 4463002"/>
              <a:gd name="connsiteX9" fmla="*/ 7449050 w 12192000"/>
              <a:gd name="connsiteY9" fmla="*/ 2210393 h 4463002"/>
              <a:gd name="connsiteX10" fmla="*/ 7294008 w 12192000"/>
              <a:gd name="connsiteY10" fmla="*/ 2210393 h 4463002"/>
              <a:gd name="connsiteX11" fmla="*/ 5343524 w 12192000"/>
              <a:gd name="connsiteY11" fmla="*/ 2210393 h 4463002"/>
              <a:gd name="connsiteX12" fmla="*/ 5343524 w 12192000"/>
              <a:gd name="connsiteY12" fmla="*/ 2209238 h 4463002"/>
              <a:gd name="connsiteX13" fmla="*/ 0 w 12192000"/>
              <a:gd name="connsiteY13" fmla="*/ 2209238 h 4463002"/>
              <a:gd name="connsiteX14" fmla="*/ 0 w 12192000"/>
              <a:gd name="connsiteY14" fmla="*/ 0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8245750 w 12192000"/>
              <a:gd name="connsiteY8" fmla="*/ 2210393 h 4463002"/>
              <a:gd name="connsiteX9" fmla="*/ 7449050 w 12192000"/>
              <a:gd name="connsiteY9" fmla="*/ 2210393 h 4463002"/>
              <a:gd name="connsiteX10" fmla="*/ 5343524 w 12192000"/>
              <a:gd name="connsiteY10" fmla="*/ 2210393 h 4463002"/>
              <a:gd name="connsiteX11" fmla="*/ 5343524 w 12192000"/>
              <a:gd name="connsiteY11" fmla="*/ 2209238 h 4463002"/>
              <a:gd name="connsiteX12" fmla="*/ 0 w 12192000"/>
              <a:gd name="connsiteY12" fmla="*/ 2209238 h 4463002"/>
              <a:gd name="connsiteX13" fmla="*/ 0 w 12192000"/>
              <a:gd name="connsiteY13" fmla="*/ 0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8245750 w 12192000"/>
              <a:gd name="connsiteY8" fmla="*/ 2210393 h 4463002"/>
              <a:gd name="connsiteX9" fmla="*/ 5343524 w 12192000"/>
              <a:gd name="connsiteY9" fmla="*/ 2210393 h 4463002"/>
              <a:gd name="connsiteX10" fmla="*/ 5343524 w 12192000"/>
              <a:gd name="connsiteY10" fmla="*/ 2209238 h 4463002"/>
              <a:gd name="connsiteX11" fmla="*/ 0 w 12192000"/>
              <a:gd name="connsiteY11" fmla="*/ 2209238 h 4463002"/>
              <a:gd name="connsiteX12" fmla="*/ 0 w 12192000"/>
              <a:gd name="connsiteY12" fmla="*/ 0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5343524 w 12192000"/>
              <a:gd name="connsiteY8" fmla="*/ 2210393 h 4463002"/>
              <a:gd name="connsiteX9" fmla="*/ 5343524 w 12192000"/>
              <a:gd name="connsiteY9" fmla="*/ 2209238 h 4463002"/>
              <a:gd name="connsiteX10" fmla="*/ 0 w 12192000"/>
              <a:gd name="connsiteY10" fmla="*/ 2209238 h 4463002"/>
              <a:gd name="connsiteX11" fmla="*/ 0 w 12192000"/>
              <a:gd name="connsiteY11" fmla="*/ 0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5343524 w 12192000"/>
              <a:gd name="connsiteY8" fmla="*/ 2210393 h 4463002"/>
              <a:gd name="connsiteX9" fmla="*/ 0 w 12192000"/>
              <a:gd name="connsiteY9" fmla="*/ 2209238 h 4463002"/>
              <a:gd name="connsiteX10" fmla="*/ 0 w 12192000"/>
              <a:gd name="connsiteY10" fmla="*/ 0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0 w 12192000"/>
              <a:gd name="connsiteY8" fmla="*/ 2209238 h 4463002"/>
              <a:gd name="connsiteX9" fmla="*/ 0 w 12192000"/>
              <a:gd name="connsiteY9" fmla="*/ 0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0 w 12192000"/>
              <a:gd name="connsiteY7" fmla="*/ 2209238 h 4463002"/>
              <a:gd name="connsiteX8" fmla="*/ 0 w 12192000"/>
              <a:gd name="connsiteY8" fmla="*/ 0 h 4463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0" h="4463002">
                <a:moveTo>
                  <a:pt x="0" y="0"/>
                </a:moveTo>
                <a:lnTo>
                  <a:pt x="12192000" y="0"/>
                </a:lnTo>
                <a:lnTo>
                  <a:pt x="12192000" y="4463002"/>
                </a:lnTo>
                <a:cubicBezTo>
                  <a:pt x="12191459" y="4451584"/>
                  <a:pt x="12190919" y="4440167"/>
                  <a:pt x="12190378" y="4428749"/>
                </a:cubicBezTo>
                <a:cubicBezTo>
                  <a:pt x="12079768" y="3266647"/>
                  <a:pt x="11158638" y="2340865"/>
                  <a:pt x="9998648" y="2223060"/>
                </a:cubicBezTo>
                <a:lnTo>
                  <a:pt x="9764803" y="2211252"/>
                </a:lnTo>
                <a:lnTo>
                  <a:pt x="9764803" y="2210393"/>
                </a:lnTo>
                <a:lnTo>
                  <a:pt x="0" y="2209238"/>
                </a:lnTo>
                <a:lnTo>
                  <a:pt x="0" y="0"/>
                </a:lnTo>
                <a:close/>
              </a:path>
            </a:pathLst>
          </a:custGeom>
          <a:solidFill>
            <a:schemeClr val="accent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9" name="Freeform: Shape 8">
            <a:extLst>
              <a:ext uri="{FF2B5EF4-FFF2-40B4-BE49-F238E27FC236}">
                <a16:creationId xmlns:a16="http://schemas.microsoft.com/office/drawing/2014/main" id="{5F9CDC83-34B8-4E32-84EC-92854CEE4996}"/>
              </a:ext>
              <a:ext uri="{C183D7F6-B498-43B3-948B-1728B52AA6E4}">
                <adec:decorative xmlns:adec="http://schemas.microsoft.com/office/drawing/2017/decorative" val="1"/>
              </a:ext>
            </a:extLst>
          </p:cNvPr>
          <p:cNvSpPr/>
          <p:nvPr userDrawn="1"/>
        </p:nvSpPr>
        <p:spPr>
          <a:xfrm>
            <a:off x="0" y="-3537"/>
            <a:ext cx="12192000" cy="4463002"/>
          </a:xfrm>
          <a:custGeom>
            <a:avLst/>
            <a:gdLst>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8245750 w 12192000"/>
              <a:gd name="connsiteY8" fmla="*/ 2210393 h 4463002"/>
              <a:gd name="connsiteX9" fmla="*/ 7449050 w 12192000"/>
              <a:gd name="connsiteY9" fmla="*/ 2210393 h 4463002"/>
              <a:gd name="connsiteX10" fmla="*/ 7294008 w 12192000"/>
              <a:gd name="connsiteY10" fmla="*/ 2210393 h 4463002"/>
              <a:gd name="connsiteX11" fmla="*/ 6051190 w 12192000"/>
              <a:gd name="connsiteY11" fmla="*/ 2210393 h 4463002"/>
              <a:gd name="connsiteX12" fmla="*/ 5343524 w 12192000"/>
              <a:gd name="connsiteY12" fmla="*/ 2210393 h 4463002"/>
              <a:gd name="connsiteX13" fmla="*/ 5343524 w 12192000"/>
              <a:gd name="connsiteY13" fmla="*/ 2209238 h 4463002"/>
              <a:gd name="connsiteX14" fmla="*/ 0 w 12192000"/>
              <a:gd name="connsiteY14" fmla="*/ 2209238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8245750 w 12192000"/>
              <a:gd name="connsiteY8" fmla="*/ 2210393 h 4463002"/>
              <a:gd name="connsiteX9" fmla="*/ 7449050 w 12192000"/>
              <a:gd name="connsiteY9" fmla="*/ 2210393 h 4463002"/>
              <a:gd name="connsiteX10" fmla="*/ 7294008 w 12192000"/>
              <a:gd name="connsiteY10" fmla="*/ 2210393 h 4463002"/>
              <a:gd name="connsiteX11" fmla="*/ 5343524 w 12192000"/>
              <a:gd name="connsiteY11" fmla="*/ 2210393 h 4463002"/>
              <a:gd name="connsiteX12" fmla="*/ 5343524 w 12192000"/>
              <a:gd name="connsiteY12" fmla="*/ 2209238 h 4463002"/>
              <a:gd name="connsiteX13" fmla="*/ 0 w 12192000"/>
              <a:gd name="connsiteY13" fmla="*/ 2209238 h 4463002"/>
              <a:gd name="connsiteX14" fmla="*/ 0 w 12192000"/>
              <a:gd name="connsiteY14" fmla="*/ 0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8245750 w 12192000"/>
              <a:gd name="connsiteY8" fmla="*/ 2210393 h 4463002"/>
              <a:gd name="connsiteX9" fmla="*/ 7449050 w 12192000"/>
              <a:gd name="connsiteY9" fmla="*/ 2210393 h 4463002"/>
              <a:gd name="connsiteX10" fmla="*/ 5343524 w 12192000"/>
              <a:gd name="connsiteY10" fmla="*/ 2210393 h 4463002"/>
              <a:gd name="connsiteX11" fmla="*/ 5343524 w 12192000"/>
              <a:gd name="connsiteY11" fmla="*/ 2209238 h 4463002"/>
              <a:gd name="connsiteX12" fmla="*/ 0 w 12192000"/>
              <a:gd name="connsiteY12" fmla="*/ 2209238 h 4463002"/>
              <a:gd name="connsiteX13" fmla="*/ 0 w 12192000"/>
              <a:gd name="connsiteY13" fmla="*/ 0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8245750 w 12192000"/>
              <a:gd name="connsiteY8" fmla="*/ 2210393 h 4463002"/>
              <a:gd name="connsiteX9" fmla="*/ 5343524 w 12192000"/>
              <a:gd name="connsiteY9" fmla="*/ 2210393 h 4463002"/>
              <a:gd name="connsiteX10" fmla="*/ 5343524 w 12192000"/>
              <a:gd name="connsiteY10" fmla="*/ 2209238 h 4463002"/>
              <a:gd name="connsiteX11" fmla="*/ 0 w 12192000"/>
              <a:gd name="connsiteY11" fmla="*/ 2209238 h 4463002"/>
              <a:gd name="connsiteX12" fmla="*/ 0 w 12192000"/>
              <a:gd name="connsiteY12" fmla="*/ 0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5343524 w 12192000"/>
              <a:gd name="connsiteY8" fmla="*/ 2210393 h 4463002"/>
              <a:gd name="connsiteX9" fmla="*/ 5343524 w 12192000"/>
              <a:gd name="connsiteY9" fmla="*/ 2209238 h 4463002"/>
              <a:gd name="connsiteX10" fmla="*/ 0 w 12192000"/>
              <a:gd name="connsiteY10" fmla="*/ 2209238 h 4463002"/>
              <a:gd name="connsiteX11" fmla="*/ 0 w 12192000"/>
              <a:gd name="connsiteY11" fmla="*/ 0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5343524 w 12192000"/>
              <a:gd name="connsiteY8" fmla="*/ 2210393 h 4463002"/>
              <a:gd name="connsiteX9" fmla="*/ 0 w 12192000"/>
              <a:gd name="connsiteY9" fmla="*/ 2209238 h 4463002"/>
              <a:gd name="connsiteX10" fmla="*/ 0 w 12192000"/>
              <a:gd name="connsiteY10" fmla="*/ 0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0 w 12192000"/>
              <a:gd name="connsiteY8" fmla="*/ 2209238 h 4463002"/>
              <a:gd name="connsiteX9" fmla="*/ 0 w 12192000"/>
              <a:gd name="connsiteY9" fmla="*/ 0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0 w 12192000"/>
              <a:gd name="connsiteY7" fmla="*/ 2209238 h 4463002"/>
              <a:gd name="connsiteX8" fmla="*/ 0 w 12192000"/>
              <a:gd name="connsiteY8" fmla="*/ 0 h 4463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0" h="4463002">
                <a:moveTo>
                  <a:pt x="0" y="0"/>
                </a:moveTo>
                <a:lnTo>
                  <a:pt x="12192000" y="0"/>
                </a:lnTo>
                <a:lnTo>
                  <a:pt x="12192000" y="4463002"/>
                </a:lnTo>
                <a:cubicBezTo>
                  <a:pt x="12191459" y="4451584"/>
                  <a:pt x="12190919" y="4440167"/>
                  <a:pt x="12190378" y="4428749"/>
                </a:cubicBezTo>
                <a:cubicBezTo>
                  <a:pt x="12079768" y="3266647"/>
                  <a:pt x="11158638" y="2340865"/>
                  <a:pt x="9998648" y="2223060"/>
                </a:cubicBezTo>
                <a:lnTo>
                  <a:pt x="9764803" y="2211252"/>
                </a:lnTo>
                <a:lnTo>
                  <a:pt x="9764803" y="2210393"/>
                </a:lnTo>
                <a:lnTo>
                  <a:pt x="0" y="2209238"/>
                </a:lnTo>
                <a:lnTo>
                  <a:pt x="0" y="0"/>
                </a:lnTo>
                <a:close/>
              </a:path>
            </a:pathLst>
          </a:custGeom>
          <a:solidFill>
            <a:schemeClr val="accent2">
              <a:lumMod val="75000"/>
              <a:alpha val="7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3" name="Title 1">
            <a:extLst>
              <a:ext uri="{FF2B5EF4-FFF2-40B4-BE49-F238E27FC236}">
                <a16:creationId xmlns:a16="http://schemas.microsoft.com/office/drawing/2014/main" id="{21E215A6-E6FC-4D5A-9881-E87CC750741B}"/>
              </a:ext>
            </a:extLst>
          </p:cNvPr>
          <p:cNvSpPr>
            <a:spLocks noGrp="1"/>
          </p:cNvSpPr>
          <p:nvPr>
            <p:ph type="title"/>
          </p:nvPr>
        </p:nvSpPr>
        <p:spPr>
          <a:xfrm>
            <a:off x="2743200" y="1"/>
            <a:ext cx="9432315" cy="2198972"/>
          </a:xfrm>
          <a:custGeom>
            <a:avLst/>
            <a:gdLst>
              <a:gd name="connsiteX0" fmla="*/ 0 w 10240035"/>
              <a:gd name="connsiteY0" fmla="*/ 0 h 2198971"/>
              <a:gd name="connsiteX1" fmla="*/ 10240035 w 10240035"/>
              <a:gd name="connsiteY1" fmla="*/ 0 h 2198971"/>
              <a:gd name="connsiteX2" fmla="*/ 10240035 w 10240035"/>
              <a:gd name="connsiteY2" fmla="*/ 0 h 2198971"/>
              <a:gd name="connsiteX3" fmla="*/ 10240035 w 10240035"/>
              <a:gd name="connsiteY3" fmla="*/ 1099486 h 2198971"/>
              <a:gd name="connsiteX4" fmla="*/ 9140549 w 10240035"/>
              <a:gd name="connsiteY4" fmla="*/ 2198972 h 2198971"/>
              <a:gd name="connsiteX5" fmla="*/ 1099486 w 10240035"/>
              <a:gd name="connsiteY5" fmla="*/ 2198971 h 2198971"/>
              <a:gd name="connsiteX6" fmla="*/ 0 w 10240035"/>
              <a:gd name="connsiteY6" fmla="*/ 1099485 h 2198971"/>
              <a:gd name="connsiteX7" fmla="*/ 0 w 10240035"/>
              <a:gd name="connsiteY7" fmla="*/ 0 h 2198971"/>
              <a:gd name="connsiteX8" fmla="*/ 0 w 10240035"/>
              <a:gd name="connsiteY8" fmla="*/ 0 h 2198971"/>
              <a:gd name="connsiteX0" fmla="*/ 0 w 10240035"/>
              <a:gd name="connsiteY0" fmla="*/ 0 h 2198972"/>
              <a:gd name="connsiteX1" fmla="*/ 10240035 w 10240035"/>
              <a:gd name="connsiteY1" fmla="*/ 0 h 2198972"/>
              <a:gd name="connsiteX2" fmla="*/ 10240035 w 10240035"/>
              <a:gd name="connsiteY2" fmla="*/ 0 h 2198972"/>
              <a:gd name="connsiteX3" fmla="*/ 914054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240035"/>
              <a:gd name="connsiteY0" fmla="*/ 0 h 2198972"/>
              <a:gd name="connsiteX1" fmla="*/ 10240035 w 10240035"/>
              <a:gd name="connsiteY1" fmla="*/ 0 h 2198972"/>
              <a:gd name="connsiteX2" fmla="*/ 10240035 w 10240035"/>
              <a:gd name="connsiteY2" fmla="*/ 0 h 2198972"/>
              <a:gd name="connsiteX3" fmla="*/ 914054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240035"/>
              <a:gd name="connsiteY0" fmla="*/ 0 h 2198972"/>
              <a:gd name="connsiteX1" fmla="*/ 10240035 w 10240035"/>
              <a:gd name="connsiteY1" fmla="*/ 0 h 2198972"/>
              <a:gd name="connsiteX2" fmla="*/ 10240035 w 10240035"/>
              <a:gd name="connsiteY2" fmla="*/ 0 h 2198972"/>
              <a:gd name="connsiteX3" fmla="*/ 889670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240035"/>
              <a:gd name="connsiteY0" fmla="*/ 0 h 2198972"/>
              <a:gd name="connsiteX1" fmla="*/ 10240035 w 10240035"/>
              <a:gd name="connsiteY1" fmla="*/ 0 h 2198972"/>
              <a:gd name="connsiteX2" fmla="*/ 10240035 w 10240035"/>
              <a:gd name="connsiteY2" fmla="*/ 0 h 2198972"/>
              <a:gd name="connsiteX3" fmla="*/ 869858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240035"/>
              <a:gd name="connsiteY0" fmla="*/ 0 h 2198972"/>
              <a:gd name="connsiteX1" fmla="*/ 10240035 w 10240035"/>
              <a:gd name="connsiteY1" fmla="*/ 0 h 2198972"/>
              <a:gd name="connsiteX2" fmla="*/ 10240035 w 10240035"/>
              <a:gd name="connsiteY2" fmla="*/ 0 h 2198972"/>
              <a:gd name="connsiteX3" fmla="*/ 831758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240035"/>
              <a:gd name="connsiteY0" fmla="*/ 0 h 2198972"/>
              <a:gd name="connsiteX1" fmla="*/ 10240035 w 10240035"/>
              <a:gd name="connsiteY1" fmla="*/ 0 h 2198972"/>
              <a:gd name="connsiteX2" fmla="*/ 10240035 w 10240035"/>
              <a:gd name="connsiteY2" fmla="*/ 0 h 2198972"/>
              <a:gd name="connsiteX3" fmla="*/ 795182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240035"/>
              <a:gd name="connsiteY0" fmla="*/ 0 h 2198972"/>
              <a:gd name="connsiteX1" fmla="*/ 10240035 w 10240035"/>
              <a:gd name="connsiteY1" fmla="*/ 0 h 2198972"/>
              <a:gd name="connsiteX2" fmla="*/ 10240035 w 10240035"/>
              <a:gd name="connsiteY2" fmla="*/ 0 h 2198972"/>
              <a:gd name="connsiteX3" fmla="*/ 795182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240035"/>
              <a:gd name="connsiteY0" fmla="*/ 0 h 2198972"/>
              <a:gd name="connsiteX1" fmla="*/ 10240035 w 10240035"/>
              <a:gd name="connsiteY1" fmla="*/ 0 h 2198972"/>
              <a:gd name="connsiteX2" fmla="*/ 9371355 w 10240035"/>
              <a:gd name="connsiteY2" fmla="*/ 152400 h 2198972"/>
              <a:gd name="connsiteX3" fmla="*/ 795182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240035"/>
              <a:gd name="connsiteY0" fmla="*/ 0 h 2198972"/>
              <a:gd name="connsiteX1" fmla="*/ 10240035 w 10240035"/>
              <a:gd name="connsiteY1" fmla="*/ 0 h 2198972"/>
              <a:gd name="connsiteX2" fmla="*/ 9371355 w 10240035"/>
              <a:gd name="connsiteY2" fmla="*/ 152400 h 2198972"/>
              <a:gd name="connsiteX3" fmla="*/ 795182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240035"/>
              <a:gd name="connsiteY0" fmla="*/ 0 h 2198972"/>
              <a:gd name="connsiteX1" fmla="*/ 10240035 w 10240035"/>
              <a:gd name="connsiteY1" fmla="*/ 0 h 2198972"/>
              <a:gd name="connsiteX2" fmla="*/ 9371355 w 10240035"/>
              <a:gd name="connsiteY2" fmla="*/ 152400 h 2198972"/>
              <a:gd name="connsiteX3" fmla="*/ 795182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661291"/>
              <a:gd name="connsiteY0" fmla="*/ 0 h 2198972"/>
              <a:gd name="connsiteX1" fmla="*/ 10240035 w 10661291"/>
              <a:gd name="connsiteY1" fmla="*/ 0 h 2198972"/>
              <a:gd name="connsiteX2" fmla="*/ 7951829 w 10661291"/>
              <a:gd name="connsiteY2" fmla="*/ 2198972 h 2198972"/>
              <a:gd name="connsiteX3" fmla="*/ 1099486 w 10661291"/>
              <a:gd name="connsiteY3" fmla="*/ 2198971 h 2198972"/>
              <a:gd name="connsiteX4" fmla="*/ 0 w 10661291"/>
              <a:gd name="connsiteY4" fmla="*/ 1099485 h 2198972"/>
              <a:gd name="connsiteX5" fmla="*/ 0 w 10661291"/>
              <a:gd name="connsiteY5" fmla="*/ 0 h 2198972"/>
              <a:gd name="connsiteX6" fmla="*/ 0 w 10661291"/>
              <a:gd name="connsiteY6" fmla="*/ 0 h 2198972"/>
              <a:gd name="connsiteX0" fmla="*/ 0 w 10240035"/>
              <a:gd name="connsiteY0" fmla="*/ 0 h 2198972"/>
              <a:gd name="connsiteX1" fmla="*/ 10240035 w 10240035"/>
              <a:gd name="connsiteY1" fmla="*/ 0 h 2198972"/>
              <a:gd name="connsiteX2" fmla="*/ 7951829 w 10240035"/>
              <a:gd name="connsiteY2" fmla="*/ 2198972 h 2198972"/>
              <a:gd name="connsiteX3" fmla="*/ 1099486 w 10240035"/>
              <a:gd name="connsiteY3" fmla="*/ 2198971 h 2198972"/>
              <a:gd name="connsiteX4" fmla="*/ 0 w 10240035"/>
              <a:gd name="connsiteY4" fmla="*/ 1099485 h 2198972"/>
              <a:gd name="connsiteX5" fmla="*/ 0 w 10240035"/>
              <a:gd name="connsiteY5" fmla="*/ 0 h 2198972"/>
              <a:gd name="connsiteX6" fmla="*/ 0 w 10240035"/>
              <a:gd name="connsiteY6" fmla="*/ 0 h 2198972"/>
              <a:gd name="connsiteX0" fmla="*/ 0 w 10240035"/>
              <a:gd name="connsiteY0" fmla="*/ 0 h 2198972"/>
              <a:gd name="connsiteX1" fmla="*/ 10240035 w 10240035"/>
              <a:gd name="connsiteY1" fmla="*/ 0 h 2198972"/>
              <a:gd name="connsiteX2" fmla="*/ 7951829 w 10240035"/>
              <a:gd name="connsiteY2" fmla="*/ 2198972 h 2198972"/>
              <a:gd name="connsiteX3" fmla="*/ 1099486 w 10240035"/>
              <a:gd name="connsiteY3" fmla="*/ 2198971 h 2198972"/>
              <a:gd name="connsiteX4" fmla="*/ 0 w 10240035"/>
              <a:gd name="connsiteY4" fmla="*/ 1099485 h 2198972"/>
              <a:gd name="connsiteX5" fmla="*/ 0 w 10240035"/>
              <a:gd name="connsiteY5" fmla="*/ 0 h 2198972"/>
              <a:gd name="connsiteX6" fmla="*/ 0 w 10240035"/>
              <a:gd name="connsiteY6" fmla="*/ 0 h 2198972"/>
              <a:gd name="connsiteX0" fmla="*/ 0 w 10240035"/>
              <a:gd name="connsiteY0" fmla="*/ 0 h 2198972"/>
              <a:gd name="connsiteX1" fmla="*/ 10240035 w 10240035"/>
              <a:gd name="connsiteY1" fmla="*/ 0 h 2198972"/>
              <a:gd name="connsiteX2" fmla="*/ 7951829 w 10240035"/>
              <a:gd name="connsiteY2" fmla="*/ 2198972 h 2198972"/>
              <a:gd name="connsiteX3" fmla="*/ 1099486 w 10240035"/>
              <a:gd name="connsiteY3" fmla="*/ 2198971 h 2198972"/>
              <a:gd name="connsiteX4" fmla="*/ 0 w 10240035"/>
              <a:gd name="connsiteY4" fmla="*/ 1099485 h 2198972"/>
              <a:gd name="connsiteX5" fmla="*/ 0 w 10240035"/>
              <a:gd name="connsiteY5" fmla="*/ 0 h 2198972"/>
              <a:gd name="connsiteX6" fmla="*/ 0 w 10240035"/>
              <a:gd name="connsiteY6" fmla="*/ 0 h 2198972"/>
              <a:gd name="connsiteX0" fmla="*/ 0 w 10240035"/>
              <a:gd name="connsiteY0" fmla="*/ 0 h 2198972"/>
              <a:gd name="connsiteX1" fmla="*/ 10240035 w 10240035"/>
              <a:gd name="connsiteY1" fmla="*/ 0 h 2198972"/>
              <a:gd name="connsiteX2" fmla="*/ 7951829 w 10240035"/>
              <a:gd name="connsiteY2" fmla="*/ 2198972 h 2198972"/>
              <a:gd name="connsiteX3" fmla="*/ 1099486 w 10240035"/>
              <a:gd name="connsiteY3" fmla="*/ 2198971 h 2198972"/>
              <a:gd name="connsiteX4" fmla="*/ 0 w 10240035"/>
              <a:gd name="connsiteY4" fmla="*/ 1099485 h 2198972"/>
              <a:gd name="connsiteX5" fmla="*/ 0 w 10240035"/>
              <a:gd name="connsiteY5" fmla="*/ 0 h 2198972"/>
              <a:gd name="connsiteX6" fmla="*/ 0 w 10240035"/>
              <a:gd name="connsiteY6" fmla="*/ 0 h 2198972"/>
              <a:gd name="connsiteX0" fmla="*/ 0 w 10240035"/>
              <a:gd name="connsiteY0" fmla="*/ 0 h 2198972"/>
              <a:gd name="connsiteX1" fmla="*/ 10240035 w 10240035"/>
              <a:gd name="connsiteY1" fmla="*/ 0 h 2198972"/>
              <a:gd name="connsiteX2" fmla="*/ 7951829 w 10240035"/>
              <a:gd name="connsiteY2" fmla="*/ 2198972 h 2198972"/>
              <a:gd name="connsiteX3" fmla="*/ 1099486 w 10240035"/>
              <a:gd name="connsiteY3" fmla="*/ 2198971 h 2198972"/>
              <a:gd name="connsiteX4" fmla="*/ 0 w 10240035"/>
              <a:gd name="connsiteY4" fmla="*/ 1099485 h 2198972"/>
              <a:gd name="connsiteX5" fmla="*/ 0 w 10240035"/>
              <a:gd name="connsiteY5" fmla="*/ 0 h 2198972"/>
              <a:gd name="connsiteX6" fmla="*/ 0 w 10240035"/>
              <a:gd name="connsiteY6" fmla="*/ 0 h 2198972"/>
              <a:gd name="connsiteX0" fmla="*/ 0 w 10240035"/>
              <a:gd name="connsiteY0" fmla="*/ 0 h 2198972"/>
              <a:gd name="connsiteX1" fmla="*/ 10240035 w 10240035"/>
              <a:gd name="connsiteY1" fmla="*/ 0 h 2198972"/>
              <a:gd name="connsiteX2" fmla="*/ 7951829 w 10240035"/>
              <a:gd name="connsiteY2" fmla="*/ 2198972 h 2198972"/>
              <a:gd name="connsiteX3" fmla="*/ 1099486 w 10240035"/>
              <a:gd name="connsiteY3" fmla="*/ 2198971 h 2198972"/>
              <a:gd name="connsiteX4" fmla="*/ 0 w 10240035"/>
              <a:gd name="connsiteY4" fmla="*/ 1099485 h 2198972"/>
              <a:gd name="connsiteX5" fmla="*/ 0 w 10240035"/>
              <a:gd name="connsiteY5" fmla="*/ 0 h 2198972"/>
              <a:gd name="connsiteX6" fmla="*/ 0 w 10240035"/>
              <a:gd name="connsiteY6" fmla="*/ 0 h 2198972"/>
              <a:gd name="connsiteX0" fmla="*/ 0 w 10240035"/>
              <a:gd name="connsiteY0" fmla="*/ 0 h 2198972"/>
              <a:gd name="connsiteX1" fmla="*/ 10240035 w 10240035"/>
              <a:gd name="connsiteY1" fmla="*/ 0 h 2198972"/>
              <a:gd name="connsiteX2" fmla="*/ 7951829 w 10240035"/>
              <a:gd name="connsiteY2" fmla="*/ 2198972 h 2198972"/>
              <a:gd name="connsiteX3" fmla="*/ 1099486 w 10240035"/>
              <a:gd name="connsiteY3" fmla="*/ 2198971 h 2198972"/>
              <a:gd name="connsiteX4" fmla="*/ 0 w 10240035"/>
              <a:gd name="connsiteY4" fmla="*/ 0 h 2198972"/>
              <a:gd name="connsiteX5" fmla="*/ 0 w 10240035"/>
              <a:gd name="connsiteY5" fmla="*/ 0 h 2198972"/>
              <a:gd name="connsiteX0" fmla="*/ 807720 w 10240035"/>
              <a:gd name="connsiteY0" fmla="*/ 0 h 2198972"/>
              <a:gd name="connsiteX1" fmla="*/ 10240035 w 10240035"/>
              <a:gd name="connsiteY1" fmla="*/ 0 h 2198972"/>
              <a:gd name="connsiteX2" fmla="*/ 7951829 w 10240035"/>
              <a:gd name="connsiteY2" fmla="*/ 2198972 h 2198972"/>
              <a:gd name="connsiteX3" fmla="*/ 1099486 w 10240035"/>
              <a:gd name="connsiteY3" fmla="*/ 2198971 h 2198972"/>
              <a:gd name="connsiteX4" fmla="*/ 0 w 10240035"/>
              <a:gd name="connsiteY4" fmla="*/ 0 h 2198972"/>
              <a:gd name="connsiteX5" fmla="*/ 807720 w 10240035"/>
              <a:gd name="connsiteY5" fmla="*/ 0 h 2198972"/>
              <a:gd name="connsiteX0" fmla="*/ 900020 w 10332335"/>
              <a:gd name="connsiteY0" fmla="*/ 0 h 2198972"/>
              <a:gd name="connsiteX1" fmla="*/ 10332335 w 10332335"/>
              <a:gd name="connsiteY1" fmla="*/ 0 h 2198972"/>
              <a:gd name="connsiteX2" fmla="*/ 8044129 w 10332335"/>
              <a:gd name="connsiteY2" fmla="*/ 2198972 h 2198972"/>
              <a:gd name="connsiteX3" fmla="*/ 1191786 w 10332335"/>
              <a:gd name="connsiteY3" fmla="*/ 2198971 h 2198972"/>
              <a:gd name="connsiteX4" fmla="*/ 900020 w 10332335"/>
              <a:gd name="connsiteY4" fmla="*/ 0 h 2198972"/>
              <a:gd name="connsiteX0" fmla="*/ 325154 w 9757469"/>
              <a:gd name="connsiteY0" fmla="*/ 0 h 2198972"/>
              <a:gd name="connsiteX1" fmla="*/ 9757469 w 9757469"/>
              <a:gd name="connsiteY1" fmla="*/ 0 h 2198972"/>
              <a:gd name="connsiteX2" fmla="*/ 7469263 w 9757469"/>
              <a:gd name="connsiteY2" fmla="*/ 2198972 h 2198972"/>
              <a:gd name="connsiteX3" fmla="*/ 616920 w 9757469"/>
              <a:gd name="connsiteY3" fmla="*/ 2198971 h 2198972"/>
              <a:gd name="connsiteX4" fmla="*/ 325154 w 9757469"/>
              <a:gd name="connsiteY4" fmla="*/ 0 h 2198972"/>
              <a:gd name="connsiteX0" fmla="*/ 0 w 9432315"/>
              <a:gd name="connsiteY0" fmla="*/ 0 h 2198972"/>
              <a:gd name="connsiteX1" fmla="*/ 9432315 w 9432315"/>
              <a:gd name="connsiteY1" fmla="*/ 0 h 2198972"/>
              <a:gd name="connsiteX2" fmla="*/ 7144109 w 9432315"/>
              <a:gd name="connsiteY2" fmla="*/ 2198972 h 2198972"/>
              <a:gd name="connsiteX3" fmla="*/ 291766 w 9432315"/>
              <a:gd name="connsiteY3" fmla="*/ 2198971 h 2198972"/>
              <a:gd name="connsiteX4" fmla="*/ 0 w 9432315"/>
              <a:gd name="connsiteY4" fmla="*/ 0 h 2198972"/>
              <a:gd name="connsiteX0" fmla="*/ 69347 w 9501662"/>
              <a:gd name="connsiteY0" fmla="*/ 0 h 2198972"/>
              <a:gd name="connsiteX1" fmla="*/ 9501662 w 9501662"/>
              <a:gd name="connsiteY1" fmla="*/ 0 h 2198972"/>
              <a:gd name="connsiteX2" fmla="*/ 7213456 w 9501662"/>
              <a:gd name="connsiteY2" fmla="*/ 2198972 h 2198972"/>
              <a:gd name="connsiteX3" fmla="*/ 86793 w 9501662"/>
              <a:gd name="connsiteY3" fmla="*/ 2198971 h 2198972"/>
              <a:gd name="connsiteX4" fmla="*/ 69347 w 9501662"/>
              <a:gd name="connsiteY4" fmla="*/ 0 h 2198972"/>
              <a:gd name="connsiteX0" fmla="*/ 0 w 9432315"/>
              <a:gd name="connsiteY0" fmla="*/ 0 h 2198972"/>
              <a:gd name="connsiteX1" fmla="*/ 9432315 w 9432315"/>
              <a:gd name="connsiteY1" fmla="*/ 0 h 2198972"/>
              <a:gd name="connsiteX2" fmla="*/ 7144109 w 9432315"/>
              <a:gd name="connsiteY2" fmla="*/ 2198972 h 2198972"/>
              <a:gd name="connsiteX3" fmla="*/ 17446 w 9432315"/>
              <a:gd name="connsiteY3" fmla="*/ 2198971 h 2198972"/>
              <a:gd name="connsiteX4" fmla="*/ 0 w 9432315"/>
              <a:gd name="connsiteY4" fmla="*/ 0 h 21989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32315" h="2198972">
                <a:moveTo>
                  <a:pt x="0" y="0"/>
                </a:moveTo>
                <a:lnTo>
                  <a:pt x="9432315" y="0"/>
                </a:lnTo>
                <a:cubicBezTo>
                  <a:pt x="9248860" y="1235175"/>
                  <a:pt x="8210334" y="2137277"/>
                  <a:pt x="7144109" y="2198972"/>
                </a:cubicBezTo>
                <a:lnTo>
                  <a:pt x="17446" y="2198971"/>
                </a:lnTo>
                <a:cubicBezTo>
                  <a:pt x="30721" y="1146676"/>
                  <a:pt x="575" y="838935"/>
                  <a:pt x="0" y="0"/>
                </a:cubicBezTo>
                <a:close/>
              </a:path>
            </a:pathLst>
          </a:custGeom>
          <a:solidFill>
            <a:schemeClr val="accent2">
              <a:alpha val="80000"/>
            </a:schemeClr>
          </a:solidFill>
        </p:spPr>
        <p:txBody>
          <a:bodyPr rtlCol="0"/>
          <a:lstStyle>
            <a:lvl1pPr marL="548640">
              <a:lnSpc>
                <a:spcPct val="100000"/>
              </a:lnSpc>
              <a:defRPr>
                <a:solidFill>
                  <a:schemeClr val="bg2"/>
                </a:solidFill>
              </a:defRPr>
            </a:lvl1pPr>
          </a:lstStyle>
          <a:p>
            <a:pPr rtl="0"/>
            <a:r>
              <a:rPr lang="en-US">
                <a:solidFill>
                  <a:srgbClr val="FFFFFF"/>
                </a:solidFill>
              </a:rPr>
              <a:t>Click to edit Master title style</a:t>
            </a:r>
            <a:endParaRPr lang="en-GB" dirty="0">
              <a:solidFill>
                <a:srgbClr val="FFFFFF"/>
              </a:solidFill>
            </a:endParaRPr>
          </a:p>
        </p:txBody>
      </p:sp>
      <p:sp>
        <p:nvSpPr>
          <p:cNvPr id="18" name="Picture Placeholder 17">
            <a:extLst>
              <a:ext uri="{FF2B5EF4-FFF2-40B4-BE49-F238E27FC236}">
                <a16:creationId xmlns:a16="http://schemas.microsoft.com/office/drawing/2014/main" id="{704EC18E-B48D-4AD7-A5B5-3D57255D1A23}"/>
              </a:ext>
            </a:extLst>
          </p:cNvPr>
          <p:cNvSpPr>
            <a:spLocks noGrp="1"/>
          </p:cNvSpPr>
          <p:nvPr>
            <p:ph type="pic" sz="quarter" idx="13"/>
          </p:nvPr>
        </p:nvSpPr>
        <p:spPr>
          <a:xfrm>
            <a:off x="-16483" y="0"/>
            <a:ext cx="2773332" cy="2202508"/>
          </a:xfrm>
          <a:custGeom>
            <a:avLst/>
            <a:gdLst>
              <a:gd name="connsiteX0" fmla="*/ 0 w 2773332"/>
              <a:gd name="connsiteY0" fmla="*/ 0 h 2202508"/>
              <a:gd name="connsiteX1" fmla="*/ 2773332 w 2773332"/>
              <a:gd name="connsiteY1" fmla="*/ 0 h 2202508"/>
              <a:gd name="connsiteX2" fmla="*/ 2773332 w 2773332"/>
              <a:gd name="connsiteY2" fmla="*/ 2202508 h 2202508"/>
              <a:gd name="connsiteX3" fmla="*/ 0 w 2773332"/>
              <a:gd name="connsiteY3" fmla="*/ 2202508 h 2202508"/>
            </a:gdLst>
            <a:ahLst/>
            <a:cxnLst>
              <a:cxn ang="0">
                <a:pos x="connsiteX0" y="connsiteY0"/>
              </a:cxn>
              <a:cxn ang="0">
                <a:pos x="connsiteX1" y="connsiteY1"/>
              </a:cxn>
              <a:cxn ang="0">
                <a:pos x="connsiteX2" y="connsiteY2"/>
              </a:cxn>
              <a:cxn ang="0">
                <a:pos x="connsiteX3" y="connsiteY3"/>
              </a:cxn>
            </a:cxnLst>
            <a:rect l="l" t="t" r="r" b="b"/>
            <a:pathLst>
              <a:path w="2773332" h="2202508">
                <a:moveTo>
                  <a:pt x="0" y="0"/>
                </a:moveTo>
                <a:lnTo>
                  <a:pt x="2773332" y="0"/>
                </a:lnTo>
                <a:lnTo>
                  <a:pt x="2773332" y="2202508"/>
                </a:lnTo>
                <a:lnTo>
                  <a:pt x="0" y="2202508"/>
                </a:lnTo>
                <a:close/>
              </a:path>
            </a:pathLst>
          </a:custGeom>
          <a:solidFill>
            <a:schemeClr val="accent6"/>
          </a:solidFill>
        </p:spPr>
        <p:txBody>
          <a:bodyPr wrap="square" rtlCol="0">
            <a:noAutofit/>
          </a:bodyPr>
          <a:lstStyle/>
          <a:p>
            <a:pPr rtl="0"/>
            <a:r>
              <a:rPr lang="en-US"/>
              <a:t>Click icon to add picture</a:t>
            </a:r>
            <a:endParaRPr lang="en-GB" dirty="0"/>
          </a:p>
        </p:txBody>
      </p:sp>
      <p:sp>
        <p:nvSpPr>
          <p:cNvPr id="21" name="Picture Placeholder 20">
            <a:extLst>
              <a:ext uri="{FF2B5EF4-FFF2-40B4-BE49-F238E27FC236}">
                <a16:creationId xmlns:a16="http://schemas.microsoft.com/office/drawing/2014/main" id="{FAE5A08C-2BA6-4754-806E-3BEAE8D2EC19}"/>
              </a:ext>
            </a:extLst>
          </p:cNvPr>
          <p:cNvSpPr>
            <a:spLocks noGrp="1"/>
          </p:cNvSpPr>
          <p:nvPr>
            <p:ph type="pic" sz="quarter" idx="14"/>
          </p:nvPr>
        </p:nvSpPr>
        <p:spPr>
          <a:xfrm>
            <a:off x="-16484" y="2202508"/>
            <a:ext cx="2773332" cy="2327746"/>
          </a:xfrm>
          <a:custGeom>
            <a:avLst/>
            <a:gdLst>
              <a:gd name="connsiteX0" fmla="*/ 0 w 2773332"/>
              <a:gd name="connsiteY0" fmla="*/ 0 h 2327746"/>
              <a:gd name="connsiteX1" fmla="*/ 2773332 w 2773332"/>
              <a:gd name="connsiteY1" fmla="*/ 0 h 2327746"/>
              <a:gd name="connsiteX2" fmla="*/ 2773332 w 2773332"/>
              <a:gd name="connsiteY2" fmla="*/ 2327746 h 2327746"/>
              <a:gd name="connsiteX3" fmla="*/ 0 w 2773332"/>
              <a:gd name="connsiteY3" fmla="*/ 2327746 h 2327746"/>
            </a:gdLst>
            <a:ahLst/>
            <a:cxnLst>
              <a:cxn ang="0">
                <a:pos x="connsiteX0" y="connsiteY0"/>
              </a:cxn>
              <a:cxn ang="0">
                <a:pos x="connsiteX1" y="connsiteY1"/>
              </a:cxn>
              <a:cxn ang="0">
                <a:pos x="connsiteX2" y="connsiteY2"/>
              </a:cxn>
              <a:cxn ang="0">
                <a:pos x="connsiteX3" y="connsiteY3"/>
              </a:cxn>
            </a:cxnLst>
            <a:rect l="l" t="t" r="r" b="b"/>
            <a:pathLst>
              <a:path w="2773332" h="2327746">
                <a:moveTo>
                  <a:pt x="0" y="0"/>
                </a:moveTo>
                <a:lnTo>
                  <a:pt x="2773332" y="0"/>
                </a:lnTo>
                <a:lnTo>
                  <a:pt x="2773332" y="2327746"/>
                </a:lnTo>
                <a:lnTo>
                  <a:pt x="0" y="2327746"/>
                </a:lnTo>
                <a:close/>
              </a:path>
            </a:pathLst>
          </a:custGeom>
          <a:solidFill>
            <a:schemeClr val="accent6">
              <a:lumMod val="60000"/>
              <a:lumOff val="40000"/>
            </a:schemeClr>
          </a:solidFill>
        </p:spPr>
        <p:txBody>
          <a:bodyPr wrap="square" rtlCol="0">
            <a:noAutofit/>
          </a:bodyPr>
          <a:lstStyle/>
          <a:p>
            <a:pPr rtl="0"/>
            <a:r>
              <a:rPr lang="en-US"/>
              <a:t>Click icon to add picture</a:t>
            </a:r>
            <a:endParaRPr lang="en-GB" dirty="0"/>
          </a:p>
        </p:txBody>
      </p:sp>
      <p:sp>
        <p:nvSpPr>
          <p:cNvPr id="25" name="Picture Placeholder 24">
            <a:extLst>
              <a:ext uri="{FF2B5EF4-FFF2-40B4-BE49-F238E27FC236}">
                <a16:creationId xmlns:a16="http://schemas.microsoft.com/office/drawing/2014/main" id="{BBE1FA0E-416C-4623-840A-A04A5237BCF4}"/>
              </a:ext>
            </a:extLst>
          </p:cNvPr>
          <p:cNvSpPr>
            <a:spLocks noGrp="1"/>
          </p:cNvSpPr>
          <p:nvPr>
            <p:ph type="pic" sz="quarter" idx="15"/>
          </p:nvPr>
        </p:nvSpPr>
        <p:spPr>
          <a:xfrm>
            <a:off x="-16484" y="4530254"/>
            <a:ext cx="2773332" cy="2327746"/>
          </a:xfrm>
          <a:custGeom>
            <a:avLst/>
            <a:gdLst>
              <a:gd name="connsiteX0" fmla="*/ 0 w 2773332"/>
              <a:gd name="connsiteY0" fmla="*/ 0 h 2327746"/>
              <a:gd name="connsiteX1" fmla="*/ 2773332 w 2773332"/>
              <a:gd name="connsiteY1" fmla="*/ 0 h 2327746"/>
              <a:gd name="connsiteX2" fmla="*/ 2773332 w 2773332"/>
              <a:gd name="connsiteY2" fmla="*/ 2327746 h 2327746"/>
              <a:gd name="connsiteX3" fmla="*/ 0 w 2773332"/>
              <a:gd name="connsiteY3" fmla="*/ 2327746 h 2327746"/>
            </a:gdLst>
            <a:ahLst/>
            <a:cxnLst>
              <a:cxn ang="0">
                <a:pos x="connsiteX0" y="connsiteY0"/>
              </a:cxn>
              <a:cxn ang="0">
                <a:pos x="connsiteX1" y="connsiteY1"/>
              </a:cxn>
              <a:cxn ang="0">
                <a:pos x="connsiteX2" y="connsiteY2"/>
              </a:cxn>
              <a:cxn ang="0">
                <a:pos x="connsiteX3" y="connsiteY3"/>
              </a:cxn>
            </a:cxnLst>
            <a:rect l="l" t="t" r="r" b="b"/>
            <a:pathLst>
              <a:path w="2773332" h="2327746">
                <a:moveTo>
                  <a:pt x="0" y="0"/>
                </a:moveTo>
                <a:lnTo>
                  <a:pt x="2773332" y="0"/>
                </a:lnTo>
                <a:lnTo>
                  <a:pt x="2773332" y="2327746"/>
                </a:lnTo>
                <a:lnTo>
                  <a:pt x="0" y="2327746"/>
                </a:lnTo>
                <a:close/>
              </a:path>
            </a:pathLst>
          </a:custGeom>
          <a:solidFill>
            <a:schemeClr val="accent6"/>
          </a:solidFill>
        </p:spPr>
        <p:txBody>
          <a:bodyPr wrap="square" rtlCol="0">
            <a:noAutofit/>
          </a:bodyPr>
          <a:lstStyle/>
          <a:p>
            <a:pPr rtl="0"/>
            <a:r>
              <a:rPr lang="en-US"/>
              <a:t>Click icon to add picture</a:t>
            </a:r>
            <a:endParaRPr lang="en-GB" dirty="0"/>
          </a:p>
        </p:txBody>
      </p:sp>
      <p:sp>
        <p:nvSpPr>
          <p:cNvPr id="17" name="Content Placeholder 2">
            <a:extLst>
              <a:ext uri="{FF2B5EF4-FFF2-40B4-BE49-F238E27FC236}">
                <a16:creationId xmlns:a16="http://schemas.microsoft.com/office/drawing/2014/main" id="{03BD1FF0-3229-401F-AEC3-09AE70428EF2}"/>
              </a:ext>
            </a:extLst>
          </p:cNvPr>
          <p:cNvSpPr>
            <a:spLocks noGrp="1"/>
          </p:cNvSpPr>
          <p:nvPr>
            <p:ph idx="1"/>
          </p:nvPr>
        </p:nvSpPr>
        <p:spPr>
          <a:xfrm>
            <a:off x="3352800" y="2794177"/>
            <a:ext cx="7476460" cy="3382786"/>
          </a:xfrm>
        </p:spPr>
        <p:txBody>
          <a:bodyPr rtlCol="0"/>
          <a:lstStyle>
            <a:lvl1pPr marL="0" indent="0">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C9753C5C-8415-4BF0-810D-A4C22F695ECF}"/>
              </a:ext>
            </a:extLst>
          </p:cNvPr>
          <p:cNvSpPr>
            <a:spLocks noGrp="1"/>
          </p:cNvSpPr>
          <p:nvPr>
            <p:ph type="ftr" sz="quarter" idx="11"/>
          </p:nvPr>
        </p:nvSpPr>
        <p:spPr/>
        <p:txBody>
          <a:bodyPr rtlCol="0"/>
          <a:lstStyle>
            <a:lvl1pPr>
              <a:defRPr>
                <a:solidFill>
                  <a:schemeClr val="bg2"/>
                </a:solidFill>
              </a:defRPr>
            </a:lvl1pPr>
          </a:lstStyle>
          <a:p>
            <a:pPr rtl="0"/>
            <a:r>
              <a:rPr lang="en-GB"/>
              <a:t>Sample Footer Text</a:t>
            </a:r>
          </a:p>
        </p:txBody>
      </p:sp>
      <p:sp>
        <p:nvSpPr>
          <p:cNvPr id="2" name="Date Placeholder 1">
            <a:extLst>
              <a:ext uri="{FF2B5EF4-FFF2-40B4-BE49-F238E27FC236}">
                <a16:creationId xmlns:a16="http://schemas.microsoft.com/office/drawing/2014/main" id="{2A2485D4-41D3-4182-8DFE-2E0713EC0B8A}"/>
              </a:ext>
            </a:extLst>
          </p:cNvPr>
          <p:cNvSpPr>
            <a:spLocks noGrp="1"/>
          </p:cNvSpPr>
          <p:nvPr>
            <p:ph type="dt" sz="half" idx="10"/>
          </p:nvPr>
        </p:nvSpPr>
        <p:spPr/>
        <p:txBody>
          <a:bodyPr rtlCol="0"/>
          <a:lstStyle>
            <a:lvl1pPr>
              <a:defRPr>
                <a:solidFill>
                  <a:schemeClr val="accent2"/>
                </a:solidFill>
              </a:defRPr>
            </a:lvl1pPr>
          </a:lstStyle>
          <a:p>
            <a:pPr rtl="0"/>
            <a:r>
              <a:rPr lang="en-GB"/>
              <a:t>2/8/20XX</a:t>
            </a:r>
          </a:p>
        </p:txBody>
      </p:sp>
      <p:sp>
        <p:nvSpPr>
          <p:cNvPr id="4" name="Slide Number Placeholder 3">
            <a:extLst>
              <a:ext uri="{FF2B5EF4-FFF2-40B4-BE49-F238E27FC236}">
                <a16:creationId xmlns:a16="http://schemas.microsoft.com/office/drawing/2014/main" id="{545EBFEA-4321-48C4-9CA1-43517540C698}"/>
              </a:ext>
            </a:extLst>
          </p:cNvPr>
          <p:cNvSpPr>
            <a:spLocks noGrp="1"/>
          </p:cNvSpPr>
          <p:nvPr>
            <p:ph type="sldNum" sz="quarter" idx="12"/>
          </p:nvPr>
        </p:nvSpPr>
        <p:spPr/>
        <p:txBody>
          <a:bodyPr rtlCol="0"/>
          <a:lstStyle>
            <a:lvl1pPr>
              <a:defRPr>
                <a:solidFill>
                  <a:schemeClr val="accent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40805240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C755B30B-7677-4AAC-9890-81A7EFF6BF47}"/>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8" name="Rectangle 7">
            <a:extLst>
              <a:ext uri="{FF2B5EF4-FFF2-40B4-BE49-F238E27FC236}">
                <a16:creationId xmlns:a16="http://schemas.microsoft.com/office/drawing/2014/main" id="{36E5F686-1654-4CE7-8DA0-0D626B36E1E9}"/>
              </a:ext>
              <a:ext uri="{C183D7F6-B498-43B3-948B-1728B52AA6E4}">
                <adec:decorative xmlns:adec="http://schemas.microsoft.com/office/drawing/2017/decorative" val="1"/>
              </a:ext>
            </a:extLst>
          </p:cNvPr>
          <p:cNvSpPr/>
          <p:nvPr userDrawn="1"/>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9" name="Title 1">
            <a:extLst>
              <a:ext uri="{FF2B5EF4-FFF2-40B4-BE49-F238E27FC236}">
                <a16:creationId xmlns:a16="http://schemas.microsoft.com/office/drawing/2014/main" id="{CAA6281C-6C47-45BE-9BDA-1518A016E938}"/>
              </a:ext>
            </a:extLst>
          </p:cNvPr>
          <p:cNvSpPr>
            <a:spLocks noGrp="1"/>
          </p:cNvSpPr>
          <p:nvPr>
            <p:ph type="ctrTitle"/>
          </p:nvPr>
        </p:nvSpPr>
        <p:spPr>
          <a:xfrm>
            <a:off x="914400" y="685798"/>
            <a:ext cx="4770783" cy="3217461"/>
          </a:xfrm>
        </p:spPr>
        <p:txBody>
          <a:bodyPr rtlCol="0">
            <a:normAutofit/>
          </a:bodyPr>
          <a:lstStyle>
            <a:lvl1pPr>
              <a:defRPr>
                <a:solidFill>
                  <a:schemeClr val="bg2"/>
                </a:solidFill>
              </a:defRPr>
            </a:lvl1pPr>
          </a:lstStyle>
          <a:p>
            <a:pPr algn="l" rtl="0"/>
            <a:r>
              <a:rPr lang="en-US">
                <a:solidFill>
                  <a:srgbClr val="FFFFFF"/>
                </a:solidFill>
              </a:rPr>
              <a:t>Click to edit Master title style</a:t>
            </a:r>
            <a:endParaRPr lang="en-GB" dirty="0">
              <a:solidFill>
                <a:srgbClr val="FFFFFF"/>
              </a:solidFill>
            </a:endParaRPr>
          </a:p>
        </p:txBody>
      </p:sp>
      <p:sp>
        <p:nvSpPr>
          <p:cNvPr id="15" name="Picture Placeholder 14">
            <a:extLst>
              <a:ext uri="{FF2B5EF4-FFF2-40B4-BE49-F238E27FC236}">
                <a16:creationId xmlns:a16="http://schemas.microsoft.com/office/drawing/2014/main" id="{AC1FE5B8-D695-49EA-BEA4-B9282CC4EF89}"/>
              </a:ext>
            </a:extLst>
          </p:cNvPr>
          <p:cNvSpPr>
            <a:spLocks noGrp="1"/>
          </p:cNvSpPr>
          <p:nvPr>
            <p:ph type="pic" sz="quarter" idx="13"/>
          </p:nvPr>
        </p:nvSpPr>
        <p:spPr>
          <a:xfrm>
            <a:off x="6057901" y="1"/>
            <a:ext cx="6134099" cy="6857999"/>
          </a:xfrm>
          <a:custGeom>
            <a:avLst/>
            <a:gdLst>
              <a:gd name="connsiteX0" fmla="*/ 2378699 w 6134099"/>
              <a:gd name="connsiteY0" fmla="*/ 0 h 6857999"/>
              <a:gd name="connsiteX1" fmla="*/ 6134099 w 6134099"/>
              <a:gd name="connsiteY1" fmla="*/ 0 h 6857999"/>
              <a:gd name="connsiteX2" fmla="*/ 6134099 w 6134099"/>
              <a:gd name="connsiteY2" fmla="*/ 6857999 h 6857999"/>
              <a:gd name="connsiteX3" fmla="*/ 2401766 w 6134099"/>
              <a:gd name="connsiteY3" fmla="*/ 6857999 h 6857999"/>
              <a:gd name="connsiteX4" fmla="*/ 2397402 w 6134099"/>
              <a:gd name="connsiteY4" fmla="*/ 6856523 h 6857999"/>
              <a:gd name="connsiteX5" fmla="*/ 0 w 6134099"/>
              <a:gd name="connsiteY5" fmla="*/ 3424574 h 6857999"/>
              <a:gd name="connsiteX6" fmla="*/ 2231484 w 6134099"/>
              <a:gd name="connsiteY6" fmla="*/ 58045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34099" h="6857999">
                <a:moveTo>
                  <a:pt x="2378699" y="0"/>
                </a:moveTo>
                <a:lnTo>
                  <a:pt x="6134099" y="0"/>
                </a:lnTo>
                <a:lnTo>
                  <a:pt x="6134099" y="6857999"/>
                </a:lnTo>
                <a:lnTo>
                  <a:pt x="2401766" y="6857999"/>
                </a:lnTo>
                <a:lnTo>
                  <a:pt x="2397402" y="6856523"/>
                </a:lnTo>
                <a:cubicBezTo>
                  <a:pt x="998410" y="6344283"/>
                  <a:pt x="0" y="5001024"/>
                  <a:pt x="0" y="3424574"/>
                </a:cubicBezTo>
                <a:cubicBezTo>
                  <a:pt x="0" y="1911182"/>
                  <a:pt x="920134" y="612699"/>
                  <a:pt x="2231484" y="58045"/>
                </a:cubicBezTo>
                <a:close/>
              </a:path>
            </a:pathLst>
          </a:custGeom>
          <a:solidFill>
            <a:schemeClr val="accent6"/>
          </a:solidFill>
        </p:spPr>
        <p:txBody>
          <a:bodyPr wrap="square" rtlCol="0" anchor="ctr">
            <a:noAutofit/>
          </a:bodyPr>
          <a:lstStyle>
            <a:lvl1pPr algn="ctr">
              <a:defRPr/>
            </a:lvl1pPr>
          </a:lstStyle>
          <a:p>
            <a:pPr rtl="0"/>
            <a:r>
              <a:rPr lang="en-US"/>
              <a:t>Click icon to add picture</a:t>
            </a:r>
            <a:endParaRPr lang="en-GB" dirty="0"/>
          </a:p>
        </p:txBody>
      </p:sp>
      <p:sp>
        <p:nvSpPr>
          <p:cNvPr id="14" name="Subtitle 2">
            <a:extLst>
              <a:ext uri="{FF2B5EF4-FFF2-40B4-BE49-F238E27FC236}">
                <a16:creationId xmlns:a16="http://schemas.microsoft.com/office/drawing/2014/main" id="{E24FC61A-6DA9-444C-9D55-2FE464BD581F}"/>
              </a:ext>
            </a:extLst>
          </p:cNvPr>
          <p:cNvSpPr>
            <a:spLocks noGrp="1"/>
          </p:cNvSpPr>
          <p:nvPr>
            <p:ph type="subTitle" idx="1"/>
          </p:nvPr>
        </p:nvSpPr>
        <p:spPr>
          <a:xfrm>
            <a:off x="0" y="4327140"/>
            <a:ext cx="11576868" cy="2530860"/>
          </a:xfrm>
          <a:custGeom>
            <a:avLst/>
            <a:gdLst>
              <a:gd name="connsiteX0" fmla="*/ 0 w 11576868"/>
              <a:gd name="connsiteY0" fmla="*/ 0 h 2500380"/>
              <a:gd name="connsiteX1" fmla="*/ 10326678 w 11576868"/>
              <a:gd name="connsiteY1" fmla="*/ 0 h 2500380"/>
              <a:gd name="connsiteX2" fmla="*/ 11576868 w 11576868"/>
              <a:gd name="connsiteY2" fmla="*/ 1250190 h 2500380"/>
              <a:gd name="connsiteX3" fmla="*/ 11576868 w 11576868"/>
              <a:gd name="connsiteY3" fmla="*/ 2500380 h 2500380"/>
              <a:gd name="connsiteX4" fmla="*/ 0 w 11576868"/>
              <a:gd name="connsiteY4" fmla="*/ 2500380 h 2500380"/>
              <a:gd name="connsiteX5" fmla="*/ 0 w 11576868"/>
              <a:gd name="connsiteY5" fmla="*/ 0 h 2500380"/>
              <a:gd name="connsiteX0" fmla="*/ 0 w 12449160"/>
              <a:gd name="connsiteY0" fmla="*/ 0 h 2500380"/>
              <a:gd name="connsiteX1" fmla="*/ 10326678 w 12449160"/>
              <a:gd name="connsiteY1" fmla="*/ 0 h 2500380"/>
              <a:gd name="connsiteX2" fmla="*/ 11576868 w 12449160"/>
              <a:gd name="connsiteY2" fmla="*/ 2500380 h 2500380"/>
              <a:gd name="connsiteX3" fmla="*/ 0 w 12449160"/>
              <a:gd name="connsiteY3" fmla="*/ 2500380 h 2500380"/>
              <a:gd name="connsiteX4" fmla="*/ 0 w 12449160"/>
              <a:gd name="connsiteY4" fmla="*/ 0 h 2500380"/>
              <a:gd name="connsiteX0" fmla="*/ 0 w 11640738"/>
              <a:gd name="connsiteY0" fmla="*/ 0 h 2500380"/>
              <a:gd name="connsiteX1" fmla="*/ 10326678 w 11640738"/>
              <a:gd name="connsiteY1" fmla="*/ 0 h 2500380"/>
              <a:gd name="connsiteX2" fmla="*/ 11576868 w 11640738"/>
              <a:gd name="connsiteY2" fmla="*/ 2500380 h 2500380"/>
              <a:gd name="connsiteX3" fmla="*/ 0 w 11640738"/>
              <a:gd name="connsiteY3" fmla="*/ 2500380 h 2500380"/>
              <a:gd name="connsiteX4" fmla="*/ 0 w 11640738"/>
              <a:gd name="connsiteY4" fmla="*/ 0 h 2500380"/>
              <a:gd name="connsiteX0" fmla="*/ 0 w 11576868"/>
              <a:gd name="connsiteY0" fmla="*/ 0 h 2500380"/>
              <a:gd name="connsiteX1" fmla="*/ 10326678 w 11576868"/>
              <a:gd name="connsiteY1" fmla="*/ 0 h 2500380"/>
              <a:gd name="connsiteX2" fmla="*/ 11576868 w 11576868"/>
              <a:gd name="connsiteY2" fmla="*/ 2500380 h 2500380"/>
              <a:gd name="connsiteX3" fmla="*/ 0 w 11576868"/>
              <a:gd name="connsiteY3" fmla="*/ 2500380 h 2500380"/>
              <a:gd name="connsiteX4" fmla="*/ 0 w 11576868"/>
              <a:gd name="connsiteY4" fmla="*/ 0 h 2500380"/>
              <a:gd name="connsiteX0" fmla="*/ 0 w 11576868"/>
              <a:gd name="connsiteY0" fmla="*/ 0 h 2500380"/>
              <a:gd name="connsiteX1" fmla="*/ 9732318 w 11576868"/>
              <a:gd name="connsiteY1" fmla="*/ 0 h 2500380"/>
              <a:gd name="connsiteX2" fmla="*/ 11576868 w 11576868"/>
              <a:gd name="connsiteY2" fmla="*/ 2500380 h 2500380"/>
              <a:gd name="connsiteX3" fmla="*/ 0 w 11576868"/>
              <a:gd name="connsiteY3" fmla="*/ 2500380 h 2500380"/>
              <a:gd name="connsiteX4" fmla="*/ 0 w 11576868"/>
              <a:gd name="connsiteY4" fmla="*/ 0 h 2500380"/>
              <a:gd name="connsiteX0" fmla="*/ 0 w 11576868"/>
              <a:gd name="connsiteY0" fmla="*/ 0 h 2500380"/>
              <a:gd name="connsiteX1" fmla="*/ 9092238 w 11576868"/>
              <a:gd name="connsiteY1" fmla="*/ 0 h 2500380"/>
              <a:gd name="connsiteX2" fmla="*/ 11576868 w 11576868"/>
              <a:gd name="connsiteY2" fmla="*/ 2500380 h 2500380"/>
              <a:gd name="connsiteX3" fmla="*/ 0 w 11576868"/>
              <a:gd name="connsiteY3" fmla="*/ 2500380 h 2500380"/>
              <a:gd name="connsiteX4" fmla="*/ 0 w 11576868"/>
              <a:gd name="connsiteY4" fmla="*/ 0 h 2500380"/>
              <a:gd name="connsiteX0" fmla="*/ 0 w 11576868"/>
              <a:gd name="connsiteY0" fmla="*/ 0 h 2500380"/>
              <a:gd name="connsiteX1" fmla="*/ 8817918 w 11576868"/>
              <a:gd name="connsiteY1" fmla="*/ 0 h 2500380"/>
              <a:gd name="connsiteX2" fmla="*/ 11576868 w 11576868"/>
              <a:gd name="connsiteY2" fmla="*/ 2500380 h 2500380"/>
              <a:gd name="connsiteX3" fmla="*/ 0 w 11576868"/>
              <a:gd name="connsiteY3" fmla="*/ 2500380 h 2500380"/>
              <a:gd name="connsiteX4" fmla="*/ 0 w 11576868"/>
              <a:gd name="connsiteY4" fmla="*/ 0 h 2500380"/>
              <a:gd name="connsiteX0" fmla="*/ 0 w 11576868"/>
              <a:gd name="connsiteY0" fmla="*/ 0 h 2500380"/>
              <a:gd name="connsiteX1" fmla="*/ 8558838 w 11576868"/>
              <a:gd name="connsiteY1" fmla="*/ 0 h 2500380"/>
              <a:gd name="connsiteX2" fmla="*/ 11576868 w 11576868"/>
              <a:gd name="connsiteY2" fmla="*/ 2500380 h 2500380"/>
              <a:gd name="connsiteX3" fmla="*/ 0 w 11576868"/>
              <a:gd name="connsiteY3" fmla="*/ 2500380 h 2500380"/>
              <a:gd name="connsiteX4" fmla="*/ 0 w 11576868"/>
              <a:gd name="connsiteY4" fmla="*/ 0 h 2500380"/>
              <a:gd name="connsiteX0" fmla="*/ 0 w 11576868"/>
              <a:gd name="connsiteY0" fmla="*/ 10567 h 2510947"/>
              <a:gd name="connsiteX1" fmla="*/ 8558838 w 11576868"/>
              <a:gd name="connsiteY1" fmla="*/ 10567 h 2510947"/>
              <a:gd name="connsiteX2" fmla="*/ 11576868 w 11576868"/>
              <a:gd name="connsiteY2" fmla="*/ 2510947 h 2510947"/>
              <a:gd name="connsiteX3" fmla="*/ 0 w 11576868"/>
              <a:gd name="connsiteY3" fmla="*/ 2510947 h 2510947"/>
              <a:gd name="connsiteX4" fmla="*/ 0 w 11576868"/>
              <a:gd name="connsiteY4" fmla="*/ 10567 h 2510947"/>
              <a:gd name="connsiteX0" fmla="*/ 0 w 11576868"/>
              <a:gd name="connsiteY0" fmla="*/ 462 h 2500842"/>
              <a:gd name="connsiteX1" fmla="*/ 8558838 w 11576868"/>
              <a:gd name="connsiteY1" fmla="*/ 462 h 2500842"/>
              <a:gd name="connsiteX2" fmla="*/ 11576868 w 11576868"/>
              <a:gd name="connsiteY2" fmla="*/ 2500842 h 2500842"/>
              <a:gd name="connsiteX3" fmla="*/ 0 w 11576868"/>
              <a:gd name="connsiteY3" fmla="*/ 2500842 h 2500842"/>
              <a:gd name="connsiteX4" fmla="*/ 0 w 11576868"/>
              <a:gd name="connsiteY4" fmla="*/ 462 h 2500842"/>
              <a:gd name="connsiteX0" fmla="*/ 0 w 11576868"/>
              <a:gd name="connsiteY0" fmla="*/ 30928 h 2531308"/>
              <a:gd name="connsiteX1" fmla="*/ 8558838 w 11576868"/>
              <a:gd name="connsiteY1" fmla="*/ 448 h 2531308"/>
              <a:gd name="connsiteX2" fmla="*/ 11576868 w 11576868"/>
              <a:gd name="connsiteY2" fmla="*/ 2531308 h 2531308"/>
              <a:gd name="connsiteX3" fmla="*/ 0 w 11576868"/>
              <a:gd name="connsiteY3" fmla="*/ 2531308 h 2531308"/>
              <a:gd name="connsiteX4" fmla="*/ 0 w 11576868"/>
              <a:gd name="connsiteY4" fmla="*/ 30928 h 2531308"/>
              <a:gd name="connsiteX0" fmla="*/ 0 w 11576868"/>
              <a:gd name="connsiteY0" fmla="*/ 30480 h 2530860"/>
              <a:gd name="connsiteX1" fmla="*/ 8558838 w 11576868"/>
              <a:gd name="connsiteY1" fmla="*/ 0 h 2530860"/>
              <a:gd name="connsiteX2" fmla="*/ 11576868 w 11576868"/>
              <a:gd name="connsiteY2" fmla="*/ 2530860 h 2530860"/>
              <a:gd name="connsiteX3" fmla="*/ 0 w 11576868"/>
              <a:gd name="connsiteY3" fmla="*/ 2530860 h 2530860"/>
              <a:gd name="connsiteX4" fmla="*/ 0 w 11576868"/>
              <a:gd name="connsiteY4" fmla="*/ 30480 h 2530860"/>
              <a:gd name="connsiteX0" fmla="*/ 0 w 11576868"/>
              <a:gd name="connsiteY0" fmla="*/ 30480 h 2530860"/>
              <a:gd name="connsiteX1" fmla="*/ 8558838 w 11576868"/>
              <a:gd name="connsiteY1" fmla="*/ 0 h 2530860"/>
              <a:gd name="connsiteX2" fmla="*/ 11576868 w 11576868"/>
              <a:gd name="connsiteY2" fmla="*/ 2530860 h 2530860"/>
              <a:gd name="connsiteX3" fmla="*/ 0 w 11576868"/>
              <a:gd name="connsiteY3" fmla="*/ 2530860 h 2530860"/>
              <a:gd name="connsiteX4" fmla="*/ 0 w 11576868"/>
              <a:gd name="connsiteY4" fmla="*/ 30480 h 25308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76868" h="2530860">
                <a:moveTo>
                  <a:pt x="0" y="30480"/>
                </a:moveTo>
                <a:lnTo>
                  <a:pt x="8558838" y="0"/>
                </a:lnTo>
                <a:cubicBezTo>
                  <a:pt x="10335916" y="20490"/>
                  <a:pt x="11453941" y="1016850"/>
                  <a:pt x="11576868" y="2530860"/>
                </a:cubicBezTo>
                <a:lnTo>
                  <a:pt x="0" y="2530860"/>
                </a:lnTo>
                <a:lnTo>
                  <a:pt x="0" y="30480"/>
                </a:lnTo>
                <a:close/>
              </a:path>
            </a:pathLst>
          </a:custGeom>
          <a:solidFill>
            <a:schemeClr val="accent2">
              <a:lumMod val="75000"/>
              <a:alpha val="80000"/>
            </a:schemeClr>
          </a:solidFill>
        </p:spPr>
        <p:txBody>
          <a:bodyPr rtlCol="0" anchor="t"/>
          <a:lstStyle>
            <a:lvl1pPr marL="914400" indent="0">
              <a:lnSpc>
                <a:spcPct val="400000"/>
              </a:lnSpc>
              <a:buNone/>
              <a:defRPr>
                <a:solidFill>
                  <a:schemeClr val="bg2"/>
                </a:solidFill>
              </a:defRPr>
            </a:lvl1pPr>
          </a:lstStyle>
          <a:p>
            <a:pPr rtl="0"/>
            <a:r>
              <a:rPr lang="en-US">
                <a:solidFill>
                  <a:srgbClr val="FFFFFF"/>
                </a:solidFill>
              </a:rPr>
              <a:t>Click to edit Master subtitle style</a:t>
            </a:r>
            <a:endParaRPr lang="en-GB" dirty="0">
              <a:solidFill>
                <a:srgbClr val="FFFFFF"/>
              </a:solidFill>
            </a:endParaRPr>
          </a:p>
        </p:txBody>
      </p:sp>
    </p:spTree>
    <p:extLst>
      <p:ext uri="{BB962C8B-B14F-4D97-AF65-F5344CB8AC3E}">
        <p14:creationId xmlns:p14="http://schemas.microsoft.com/office/powerpoint/2010/main" val="30639018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5_Chart Table 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9839C-7D7A-49F1-8BFE-85C6C7D78BE7}"/>
              </a:ext>
            </a:extLst>
          </p:cNvPr>
          <p:cNvSpPr>
            <a:spLocks noGrp="1"/>
          </p:cNvSpPr>
          <p:nvPr>
            <p:ph type="title"/>
          </p:nvPr>
        </p:nvSpPr>
        <p:spPr>
          <a:xfrm>
            <a:off x="905256" y="448056"/>
            <a:ext cx="9914859" cy="1329004"/>
          </a:xfrm>
        </p:spPr>
        <p:txBody>
          <a:bodyPr rtlCol="0">
            <a:normAutofit/>
          </a:bodyPr>
          <a:lstStyle>
            <a:lvl1pPr>
              <a:lnSpc>
                <a:spcPct val="100000"/>
              </a:lnSpc>
              <a:defRPr sz="4000"/>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C7E748DC-EBB9-44C6-8566-38F87FF7FD53}"/>
              </a:ext>
            </a:extLst>
          </p:cNvPr>
          <p:cNvSpPr>
            <a:spLocks noGrp="1"/>
          </p:cNvSpPr>
          <p:nvPr>
            <p:ph idx="1"/>
          </p:nvPr>
        </p:nvSpPr>
        <p:spPr>
          <a:xfrm>
            <a:off x="914400" y="1919673"/>
            <a:ext cx="9914860" cy="4123318"/>
          </a:xfrm>
        </p:spPr>
        <p:txBody>
          <a:bodyPr rtlCol="0">
            <a:normAutofit/>
          </a:bodyPr>
          <a:lstStyle>
            <a:lvl1pPr>
              <a:defRPr sz="2000"/>
            </a:lvl1pPr>
            <a:lvl2pPr>
              <a:defRPr sz="1800"/>
            </a:lvl2pPr>
            <a:lvl3pPr>
              <a:defRPr sz="1600"/>
            </a:lvl3pPr>
            <a:lvl4pPr>
              <a:defRPr sz="1400"/>
            </a:lvl4pPr>
            <a:lvl5pPr>
              <a:defRPr sz="14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Footer Placeholder 4">
            <a:extLst>
              <a:ext uri="{FF2B5EF4-FFF2-40B4-BE49-F238E27FC236}">
                <a16:creationId xmlns:a16="http://schemas.microsoft.com/office/drawing/2014/main" id="{BFA2F5AB-D8C6-4AE1-8FAE-CD0499CB6D03}"/>
              </a:ext>
            </a:extLst>
          </p:cNvPr>
          <p:cNvSpPr>
            <a:spLocks noGrp="1"/>
          </p:cNvSpPr>
          <p:nvPr>
            <p:ph type="ftr" sz="quarter" idx="11"/>
          </p:nvPr>
        </p:nvSpPr>
        <p:spPr>
          <a:xfrm>
            <a:off x="914400" y="6437376"/>
            <a:ext cx="3775914" cy="365125"/>
          </a:xfrm>
        </p:spPr>
        <p:txBody>
          <a:bodyPr rtlCol="0"/>
          <a:lstStyle>
            <a:lvl1pPr algn="l">
              <a:defRPr>
                <a:solidFill>
                  <a:schemeClr val="accent2"/>
                </a:solidFill>
              </a:defRPr>
            </a:lvl1pPr>
          </a:lstStyle>
          <a:p>
            <a:pPr rtl="0"/>
            <a:r>
              <a:rPr lang="en-GB"/>
              <a:t>Sample Footer Text</a:t>
            </a:r>
          </a:p>
        </p:txBody>
      </p:sp>
      <p:sp>
        <p:nvSpPr>
          <p:cNvPr id="4" name="Date Placeholder 3">
            <a:extLst>
              <a:ext uri="{FF2B5EF4-FFF2-40B4-BE49-F238E27FC236}">
                <a16:creationId xmlns:a16="http://schemas.microsoft.com/office/drawing/2014/main" id="{F7342198-F50F-4C8A-9BD9-4CC3950F8FA8}"/>
              </a:ext>
            </a:extLst>
          </p:cNvPr>
          <p:cNvSpPr>
            <a:spLocks noGrp="1"/>
          </p:cNvSpPr>
          <p:nvPr>
            <p:ph type="dt" sz="half" idx="10"/>
          </p:nvPr>
        </p:nvSpPr>
        <p:spPr>
          <a:xfrm>
            <a:off x="9323285" y="6434524"/>
            <a:ext cx="2067867" cy="365125"/>
          </a:xfrm>
        </p:spPr>
        <p:txBody>
          <a:bodyPr rtlCol="0"/>
          <a:lstStyle>
            <a:lvl1pPr algn="r">
              <a:defRPr>
                <a:solidFill>
                  <a:schemeClr val="bg2"/>
                </a:solidFill>
              </a:defRPr>
            </a:lvl1pPr>
          </a:lstStyle>
          <a:p>
            <a:pPr rtl="0"/>
            <a:r>
              <a:rPr lang="en-GB"/>
              <a:t>2/8/20XX</a:t>
            </a:r>
          </a:p>
        </p:txBody>
      </p:sp>
      <p:sp>
        <p:nvSpPr>
          <p:cNvPr id="6" name="Slide Number Placeholder 5">
            <a:extLst>
              <a:ext uri="{FF2B5EF4-FFF2-40B4-BE49-F238E27FC236}">
                <a16:creationId xmlns:a16="http://schemas.microsoft.com/office/drawing/2014/main" id="{175C58D8-B582-4DB3-A94D-056240199750}"/>
              </a:ext>
            </a:extLst>
          </p:cNvPr>
          <p:cNvSpPr>
            <a:spLocks noGrp="1"/>
          </p:cNvSpPr>
          <p:nvPr>
            <p:ph type="sldNum" sz="quarter" idx="12"/>
          </p:nvPr>
        </p:nvSpPr>
        <p:spPr>
          <a:xfrm>
            <a:off x="11391152" y="6434524"/>
            <a:ext cx="693261" cy="365125"/>
          </a:xfrm>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346954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6_Chart Table 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9839C-7D7A-49F1-8BFE-85C6C7D78BE7}"/>
              </a:ext>
            </a:extLst>
          </p:cNvPr>
          <p:cNvSpPr>
            <a:spLocks noGrp="1"/>
          </p:cNvSpPr>
          <p:nvPr>
            <p:ph type="title"/>
          </p:nvPr>
        </p:nvSpPr>
        <p:spPr>
          <a:xfrm>
            <a:off x="905256" y="448056"/>
            <a:ext cx="9914859" cy="1329004"/>
          </a:xfrm>
        </p:spPr>
        <p:txBody>
          <a:bodyPr rtlCol="0">
            <a:normAutofit/>
          </a:bodyPr>
          <a:lstStyle>
            <a:lvl1pPr>
              <a:lnSpc>
                <a:spcPct val="100000"/>
              </a:lnSpc>
              <a:defRPr sz="4000"/>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C7E748DC-EBB9-44C6-8566-38F87FF7FD53}"/>
              </a:ext>
            </a:extLst>
          </p:cNvPr>
          <p:cNvSpPr>
            <a:spLocks noGrp="1"/>
          </p:cNvSpPr>
          <p:nvPr>
            <p:ph idx="1"/>
          </p:nvPr>
        </p:nvSpPr>
        <p:spPr>
          <a:xfrm>
            <a:off x="853440" y="1825625"/>
            <a:ext cx="10500360" cy="4351338"/>
          </a:xfrm>
        </p:spPr>
        <p:txBody>
          <a:bodyPr rtlCol="0">
            <a:normAutofit/>
          </a:bodyPr>
          <a:lstStyle>
            <a:lvl1pPr>
              <a:defRPr sz="2000"/>
            </a:lvl1pPr>
            <a:lvl2pPr>
              <a:defRPr sz="1800"/>
            </a:lvl2pPr>
            <a:lvl3pPr>
              <a:defRPr sz="1600"/>
            </a:lvl3pPr>
            <a:lvl4pPr>
              <a:defRPr sz="1400"/>
            </a:lvl4pPr>
            <a:lvl5pPr>
              <a:defRPr sz="14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Footer Placeholder 4">
            <a:extLst>
              <a:ext uri="{FF2B5EF4-FFF2-40B4-BE49-F238E27FC236}">
                <a16:creationId xmlns:a16="http://schemas.microsoft.com/office/drawing/2014/main" id="{BFA2F5AB-D8C6-4AE1-8FAE-CD0499CB6D03}"/>
              </a:ext>
            </a:extLst>
          </p:cNvPr>
          <p:cNvSpPr>
            <a:spLocks noGrp="1"/>
          </p:cNvSpPr>
          <p:nvPr>
            <p:ph type="ftr" sz="quarter" idx="11"/>
          </p:nvPr>
        </p:nvSpPr>
        <p:spPr>
          <a:xfrm>
            <a:off x="914400" y="6437376"/>
            <a:ext cx="3775914" cy="365125"/>
          </a:xfrm>
        </p:spPr>
        <p:txBody>
          <a:bodyPr rtlCol="0"/>
          <a:lstStyle>
            <a:lvl1pPr algn="l">
              <a:defRPr>
                <a:solidFill>
                  <a:schemeClr val="accent2"/>
                </a:solidFill>
              </a:defRPr>
            </a:lvl1pPr>
          </a:lstStyle>
          <a:p>
            <a:pPr rtl="0"/>
            <a:r>
              <a:rPr lang="en-GB"/>
              <a:t>Sample Footer Text</a:t>
            </a:r>
          </a:p>
        </p:txBody>
      </p:sp>
      <p:sp>
        <p:nvSpPr>
          <p:cNvPr id="4" name="Date Placeholder 3">
            <a:extLst>
              <a:ext uri="{FF2B5EF4-FFF2-40B4-BE49-F238E27FC236}">
                <a16:creationId xmlns:a16="http://schemas.microsoft.com/office/drawing/2014/main" id="{F7342198-F50F-4C8A-9BD9-4CC3950F8FA8}"/>
              </a:ext>
            </a:extLst>
          </p:cNvPr>
          <p:cNvSpPr>
            <a:spLocks noGrp="1"/>
          </p:cNvSpPr>
          <p:nvPr>
            <p:ph type="dt" sz="half" idx="10"/>
          </p:nvPr>
        </p:nvSpPr>
        <p:spPr>
          <a:xfrm>
            <a:off x="9323285" y="6434524"/>
            <a:ext cx="2067867" cy="365125"/>
          </a:xfrm>
        </p:spPr>
        <p:txBody>
          <a:bodyPr rtlCol="0"/>
          <a:lstStyle>
            <a:lvl1pPr algn="r">
              <a:defRPr>
                <a:solidFill>
                  <a:schemeClr val="bg2"/>
                </a:solidFill>
              </a:defRPr>
            </a:lvl1pPr>
          </a:lstStyle>
          <a:p>
            <a:pPr rtl="0"/>
            <a:r>
              <a:rPr lang="en-GB"/>
              <a:t>2/8/20XX</a:t>
            </a:r>
          </a:p>
        </p:txBody>
      </p:sp>
      <p:sp>
        <p:nvSpPr>
          <p:cNvPr id="6" name="Slide Number Placeholder 5">
            <a:extLst>
              <a:ext uri="{FF2B5EF4-FFF2-40B4-BE49-F238E27FC236}">
                <a16:creationId xmlns:a16="http://schemas.microsoft.com/office/drawing/2014/main" id="{175C58D8-B582-4DB3-A94D-056240199750}"/>
              </a:ext>
            </a:extLst>
          </p:cNvPr>
          <p:cNvSpPr>
            <a:spLocks noGrp="1"/>
          </p:cNvSpPr>
          <p:nvPr>
            <p:ph type="sldNum" sz="quarter" idx="12"/>
          </p:nvPr>
        </p:nvSpPr>
        <p:spPr>
          <a:xfrm>
            <a:off x="11391152" y="6434524"/>
            <a:ext cx="693261" cy="365125"/>
          </a:xfrm>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39446359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bg>
      <p:bgPr>
        <a:solidFill>
          <a:schemeClr val="accent2"/>
        </a:solidFill>
        <a:effectLst/>
      </p:bgPr>
    </p:bg>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9F47EA1B-2641-431A-B894-4A66FC5A0484}"/>
              </a:ext>
              <a:ext uri="{C183D7F6-B498-43B3-948B-1728B52AA6E4}">
                <adec:decorative xmlns:adec="http://schemas.microsoft.com/office/drawing/2017/decorative" val="1"/>
              </a:ext>
            </a:extLst>
          </p:cNvPr>
          <p:cNvSpPr/>
          <p:nvPr userDrawn="1"/>
        </p:nvSpPr>
        <p:spPr>
          <a:xfrm rot="16200000">
            <a:off x="6246663" y="-1789711"/>
            <a:ext cx="3354778" cy="6934200"/>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8" name="Title 1">
            <a:extLst>
              <a:ext uri="{FF2B5EF4-FFF2-40B4-BE49-F238E27FC236}">
                <a16:creationId xmlns:a16="http://schemas.microsoft.com/office/drawing/2014/main" id="{F21A2820-A76E-454D-9A0E-F8F7B2136764}"/>
              </a:ext>
            </a:extLst>
          </p:cNvPr>
          <p:cNvSpPr>
            <a:spLocks noGrp="1"/>
          </p:cNvSpPr>
          <p:nvPr>
            <p:ph type="ctrTitle"/>
          </p:nvPr>
        </p:nvSpPr>
        <p:spPr>
          <a:xfrm>
            <a:off x="1249327" y="919717"/>
            <a:ext cx="5761074" cy="3423684"/>
          </a:xfrm>
        </p:spPr>
        <p:txBody>
          <a:bodyPr rtlCol="0" anchor="b"/>
          <a:lstStyle>
            <a:lvl1pPr>
              <a:defRPr>
                <a:solidFill>
                  <a:schemeClr val="bg2"/>
                </a:solidFill>
              </a:defRPr>
            </a:lvl1pPr>
          </a:lstStyle>
          <a:p>
            <a:pPr rtl="0"/>
            <a:r>
              <a:rPr lang="en-US">
                <a:solidFill>
                  <a:srgbClr val="FFFFFF"/>
                </a:solidFill>
              </a:rPr>
              <a:t>Click to edit Master title style</a:t>
            </a:r>
            <a:endParaRPr lang="en-GB" dirty="0">
              <a:solidFill>
                <a:srgbClr val="FFFFFF"/>
              </a:solidFill>
            </a:endParaRPr>
          </a:p>
        </p:txBody>
      </p:sp>
      <p:sp>
        <p:nvSpPr>
          <p:cNvPr id="9" name="Subtitle 2">
            <a:extLst>
              <a:ext uri="{FF2B5EF4-FFF2-40B4-BE49-F238E27FC236}">
                <a16:creationId xmlns:a16="http://schemas.microsoft.com/office/drawing/2014/main" id="{0ED9A69A-6A32-4722-924D-7FEFEA9195BD}"/>
              </a:ext>
            </a:extLst>
          </p:cNvPr>
          <p:cNvSpPr>
            <a:spLocks noGrp="1"/>
          </p:cNvSpPr>
          <p:nvPr>
            <p:ph type="subTitle" idx="1"/>
          </p:nvPr>
        </p:nvSpPr>
        <p:spPr>
          <a:xfrm>
            <a:off x="1249327" y="4795284"/>
            <a:ext cx="4846674" cy="1084522"/>
          </a:xfrm>
        </p:spPr>
        <p:txBody>
          <a:bodyPr rtlCol="0"/>
          <a:lstStyle>
            <a:lvl1pPr>
              <a:buNone/>
              <a:defRPr>
                <a:solidFill>
                  <a:schemeClr val="bg2"/>
                </a:solidFill>
              </a:defRPr>
            </a:lvl1pPr>
          </a:lstStyle>
          <a:p>
            <a:pPr rtl="0"/>
            <a:r>
              <a:rPr lang="en-US">
                <a:solidFill>
                  <a:srgbClr val="FFFFFF"/>
                </a:solidFill>
              </a:rPr>
              <a:t>Click to edit Master subtitle style</a:t>
            </a:r>
            <a:endParaRPr lang="en-GB" dirty="0">
              <a:solidFill>
                <a:srgbClr val="FFFFFF"/>
              </a:solidFill>
            </a:endParaRPr>
          </a:p>
        </p:txBody>
      </p:sp>
      <p:sp>
        <p:nvSpPr>
          <p:cNvPr id="12" name="Freeform: Shape 11">
            <a:extLst>
              <a:ext uri="{FF2B5EF4-FFF2-40B4-BE49-F238E27FC236}">
                <a16:creationId xmlns:a16="http://schemas.microsoft.com/office/drawing/2014/main" id="{F1587820-C6FA-402E-9F8D-2DAE5BF9588D}"/>
              </a:ext>
              <a:ext uri="{C183D7F6-B498-43B3-948B-1728B52AA6E4}">
                <adec:decorative xmlns:adec="http://schemas.microsoft.com/office/drawing/2017/decorative" val="1"/>
              </a:ext>
            </a:extLst>
          </p:cNvPr>
          <p:cNvSpPr/>
          <p:nvPr userDrawn="1"/>
        </p:nvSpPr>
        <p:spPr>
          <a:xfrm rot="5400000">
            <a:off x="4513861" y="3447061"/>
            <a:ext cx="3354778" cy="3467100"/>
          </a:xfrm>
          <a:custGeom>
            <a:avLst/>
            <a:gdLst>
              <a:gd name="connsiteX0" fmla="*/ 0 w 2353172"/>
              <a:gd name="connsiteY0" fmla="*/ 0 h 2431959"/>
              <a:gd name="connsiteX1" fmla="*/ 2353172 w 2353172"/>
              <a:gd name="connsiteY1" fmla="*/ 0 h 2431959"/>
              <a:gd name="connsiteX2" fmla="*/ 2353172 w 2353172"/>
              <a:gd name="connsiteY2" fmla="*/ 2431959 h 2431959"/>
              <a:gd name="connsiteX3" fmla="*/ 2352312 w 2353172"/>
              <a:gd name="connsiteY3" fmla="*/ 2431959 h 2431959"/>
              <a:gd name="connsiteX4" fmla="*/ 2340504 w 2353172"/>
              <a:gd name="connsiteY4" fmla="*/ 2198113 h 2431959"/>
              <a:gd name="connsiteX5" fmla="*/ 134816 w 2353172"/>
              <a:gd name="connsiteY5" fmla="*/ 6383 h 2431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3172" h="2431959">
                <a:moveTo>
                  <a:pt x="0" y="0"/>
                </a:moveTo>
                <a:lnTo>
                  <a:pt x="2353172" y="0"/>
                </a:lnTo>
                <a:lnTo>
                  <a:pt x="2353172" y="2431959"/>
                </a:lnTo>
                <a:lnTo>
                  <a:pt x="2352312" y="2431959"/>
                </a:lnTo>
                <a:lnTo>
                  <a:pt x="2340504" y="2198113"/>
                </a:lnTo>
                <a:cubicBezTo>
                  <a:pt x="2222700" y="1038123"/>
                  <a:pt x="1296917" y="116993"/>
                  <a:pt x="134816" y="6383"/>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3" name="Footer Placeholder 2">
            <a:extLst>
              <a:ext uri="{FF2B5EF4-FFF2-40B4-BE49-F238E27FC236}">
                <a16:creationId xmlns:a16="http://schemas.microsoft.com/office/drawing/2014/main" id="{C9753C5C-8415-4BF0-810D-A4C22F695ECF}"/>
              </a:ext>
            </a:extLst>
          </p:cNvPr>
          <p:cNvSpPr>
            <a:spLocks noGrp="1"/>
          </p:cNvSpPr>
          <p:nvPr>
            <p:ph type="ftr" sz="quarter" idx="11"/>
          </p:nvPr>
        </p:nvSpPr>
        <p:spPr>
          <a:xfrm>
            <a:off x="1252728" y="6434560"/>
            <a:ext cx="3428012" cy="365125"/>
          </a:xfrm>
        </p:spPr>
        <p:txBody>
          <a:bodyPr rtlCol="0"/>
          <a:lstStyle>
            <a:lvl1pPr>
              <a:defRPr>
                <a:solidFill>
                  <a:schemeClr val="bg2"/>
                </a:solidFill>
              </a:defRPr>
            </a:lvl1pPr>
          </a:lstStyle>
          <a:p>
            <a:pPr rtl="0"/>
            <a:r>
              <a:rPr lang="en-GB"/>
              <a:t>Sample Footer Text</a:t>
            </a:r>
          </a:p>
        </p:txBody>
      </p:sp>
      <p:sp>
        <p:nvSpPr>
          <p:cNvPr id="19" name="Picture Placeholder 18">
            <a:extLst>
              <a:ext uri="{FF2B5EF4-FFF2-40B4-BE49-F238E27FC236}">
                <a16:creationId xmlns:a16="http://schemas.microsoft.com/office/drawing/2014/main" id="{31E70801-1BA4-4276-9934-E418115C0325}"/>
              </a:ext>
            </a:extLst>
          </p:cNvPr>
          <p:cNvSpPr>
            <a:spLocks noGrp="1"/>
          </p:cNvSpPr>
          <p:nvPr>
            <p:ph type="pic" sz="quarter" idx="13"/>
          </p:nvPr>
        </p:nvSpPr>
        <p:spPr>
          <a:xfrm>
            <a:off x="7924800" y="1"/>
            <a:ext cx="4267200" cy="6858000"/>
          </a:xfrm>
          <a:custGeom>
            <a:avLst/>
            <a:gdLst>
              <a:gd name="connsiteX0" fmla="*/ 3466352 w 4267200"/>
              <a:gd name="connsiteY0" fmla="*/ 0 h 6858000"/>
              <a:gd name="connsiteX1" fmla="*/ 4267200 w 4267200"/>
              <a:gd name="connsiteY1" fmla="*/ 0 h 6858000"/>
              <a:gd name="connsiteX2" fmla="*/ 4267200 w 4267200"/>
              <a:gd name="connsiteY2" fmla="*/ 6858000 h 6858000"/>
              <a:gd name="connsiteX3" fmla="*/ 0 w 4267200"/>
              <a:gd name="connsiteY3" fmla="*/ 6858000 h 6858000"/>
              <a:gd name="connsiteX4" fmla="*/ 0 w 4267200"/>
              <a:gd name="connsiteY4" fmla="*/ 3338980 h 6858000"/>
              <a:gd name="connsiteX5" fmla="*/ 8352 w 4267200"/>
              <a:gd name="connsiteY5" fmla="*/ 3162578 h 6858000"/>
              <a:gd name="connsiteX6" fmla="*/ 3132972 w 4267200"/>
              <a:gd name="connsiteY6" fmla="*/ 18059 h 6858000"/>
              <a:gd name="connsiteX7" fmla="*/ 3466352 w 4267200"/>
              <a:gd name="connsiteY7" fmla="*/ 122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67200" h="6858000">
                <a:moveTo>
                  <a:pt x="3466352" y="0"/>
                </a:moveTo>
                <a:lnTo>
                  <a:pt x="4267200" y="0"/>
                </a:lnTo>
                <a:lnTo>
                  <a:pt x="4267200" y="6858000"/>
                </a:lnTo>
                <a:lnTo>
                  <a:pt x="0" y="6858000"/>
                </a:lnTo>
                <a:lnTo>
                  <a:pt x="0" y="3338980"/>
                </a:lnTo>
                <a:lnTo>
                  <a:pt x="8352" y="3162578"/>
                </a:lnTo>
                <a:cubicBezTo>
                  <a:pt x="166042" y="1505839"/>
                  <a:pt x="1479242" y="186005"/>
                  <a:pt x="3132972" y="18059"/>
                </a:cubicBezTo>
                <a:lnTo>
                  <a:pt x="3466352" y="1225"/>
                </a:lnTo>
                <a:close/>
              </a:path>
            </a:pathLst>
          </a:custGeom>
          <a:solidFill>
            <a:schemeClr val="accent6"/>
          </a:solidFill>
        </p:spPr>
        <p:txBody>
          <a:bodyPr wrap="square" rtlCol="0" anchor="ctr">
            <a:noAutofit/>
          </a:bodyPr>
          <a:lstStyle/>
          <a:p>
            <a:pPr rtl="0"/>
            <a:r>
              <a:rPr lang="en-US"/>
              <a:t>Click icon to add picture</a:t>
            </a:r>
            <a:endParaRPr lang="en-GB" dirty="0"/>
          </a:p>
        </p:txBody>
      </p:sp>
      <p:sp>
        <p:nvSpPr>
          <p:cNvPr id="2" name="Date Placeholder 1">
            <a:extLst>
              <a:ext uri="{FF2B5EF4-FFF2-40B4-BE49-F238E27FC236}">
                <a16:creationId xmlns:a16="http://schemas.microsoft.com/office/drawing/2014/main" id="{2A2485D4-41D3-4182-8DFE-2E0713EC0B8A}"/>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4" name="Slide Number Placeholder 3">
            <a:extLst>
              <a:ext uri="{FF2B5EF4-FFF2-40B4-BE49-F238E27FC236}">
                <a16:creationId xmlns:a16="http://schemas.microsoft.com/office/drawing/2014/main" id="{545EBFEA-4321-48C4-9CA1-43517540C698}"/>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1092770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bg>
      <p:bgPr>
        <a:solidFill>
          <a:schemeClr val="accent2">
            <a:lumMod val="75000"/>
          </a:schemeClr>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BCA75F14-4851-4FA1-AF45-240D9124B95E}"/>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4" name="Freeform: Shape 13">
            <a:extLst>
              <a:ext uri="{FF2B5EF4-FFF2-40B4-BE49-F238E27FC236}">
                <a16:creationId xmlns:a16="http://schemas.microsoft.com/office/drawing/2014/main" id="{9AE08278-E6C4-4B25-8343-43C881C00718}"/>
              </a:ext>
              <a:ext uri="{C183D7F6-B498-43B3-948B-1728B52AA6E4}">
                <adec:decorative xmlns:adec="http://schemas.microsoft.com/office/drawing/2017/decorative" val="1"/>
              </a:ext>
            </a:extLst>
          </p:cNvPr>
          <p:cNvSpPr/>
          <p:nvPr userDrawn="1"/>
        </p:nvSpPr>
        <p:spPr>
          <a:xfrm>
            <a:off x="9844850" y="1"/>
            <a:ext cx="2347151" cy="4454343"/>
          </a:xfrm>
          <a:custGeom>
            <a:avLst/>
            <a:gdLst>
              <a:gd name="connsiteX0" fmla="*/ 2329738 w 2347151"/>
              <a:gd name="connsiteY0" fmla="*/ 0 h 4454343"/>
              <a:gd name="connsiteX1" fmla="*/ 2347151 w 2347151"/>
              <a:gd name="connsiteY1" fmla="*/ 0 h 4454343"/>
              <a:gd name="connsiteX2" fmla="*/ 2347151 w 2347151"/>
              <a:gd name="connsiteY2" fmla="*/ 4454343 h 4454343"/>
              <a:gd name="connsiteX3" fmla="*/ 2340504 w 2347151"/>
              <a:gd name="connsiteY3" fmla="*/ 4322705 h 4454343"/>
              <a:gd name="connsiteX4" fmla="*/ 134816 w 2347151"/>
              <a:gd name="connsiteY4" fmla="*/ 2130974 h 4454343"/>
              <a:gd name="connsiteX5" fmla="*/ 0 w 2347151"/>
              <a:gd name="connsiteY5" fmla="*/ 2124591 h 4454343"/>
              <a:gd name="connsiteX6" fmla="*/ 134816 w 2347151"/>
              <a:gd name="connsiteY6" fmla="*/ 2118208 h 4454343"/>
              <a:gd name="connsiteX7" fmla="*/ 2309087 w 2347151"/>
              <a:gd name="connsiteY7" fmla="*/ 141037 h 4454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47151" h="4454343">
                <a:moveTo>
                  <a:pt x="2329738" y="0"/>
                </a:moveTo>
                <a:lnTo>
                  <a:pt x="2347151" y="0"/>
                </a:lnTo>
                <a:lnTo>
                  <a:pt x="2347151" y="4454343"/>
                </a:lnTo>
                <a:lnTo>
                  <a:pt x="2340504" y="4322705"/>
                </a:lnTo>
                <a:cubicBezTo>
                  <a:pt x="2222700" y="3162715"/>
                  <a:pt x="1296917" y="2241584"/>
                  <a:pt x="134816" y="2130974"/>
                </a:cubicBezTo>
                <a:lnTo>
                  <a:pt x="0" y="2124591"/>
                </a:lnTo>
                <a:lnTo>
                  <a:pt x="134816" y="2118208"/>
                </a:lnTo>
                <a:cubicBezTo>
                  <a:pt x="1224286" y="2014511"/>
                  <a:pt x="2106054" y="1198443"/>
                  <a:pt x="2309087" y="141037"/>
                </a:cubicBezTo>
                <a:close/>
              </a:path>
            </a:pathLst>
          </a:custGeom>
          <a:solidFill>
            <a:schemeClr val="accent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15" name="Freeform: Shape 14">
            <a:extLst>
              <a:ext uri="{FF2B5EF4-FFF2-40B4-BE49-F238E27FC236}">
                <a16:creationId xmlns:a16="http://schemas.microsoft.com/office/drawing/2014/main" id="{20CC2109-6984-401D-BF1D-B4F0C35B03C1}"/>
              </a:ext>
              <a:ext uri="{C183D7F6-B498-43B3-948B-1728B52AA6E4}">
                <adec:decorative xmlns:adec="http://schemas.microsoft.com/office/drawing/2017/decorative" val="1"/>
              </a:ext>
            </a:extLst>
          </p:cNvPr>
          <p:cNvSpPr/>
          <p:nvPr userDrawn="1"/>
        </p:nvSpPr>
        <p:spPr>
          <a:xfrm>
            <a:off x="9844850" y="-770"/>
            <a:ext cx="2347151" cy="4454343"/>
          </a:xfrm>
          <a:custGeom>
            <a:avLst/>
            <a:gdLst>
              <a:gd name="connsiteX0" fmla="*/ 2329738 w 2347151"/>
              <a:gd name="connsiteY0" fmla="*/ 0 h 4454343"/>
              <a:gd name="connsiteX1" fmla="*/ 2347151 w 2347151"/>
              <a:gd name="connsiteY1" fmla="*/ 0 h 4454343"/>
              <a:gd name="connsiteX2" fmla="*/ 2347151 w 2347151"/>
              <a:gd name="connsiteY2" fmla="*/ 4454343 h 4454343"/>
              <a:gd name="connsiteX3" fmla="*/ 2340504 w 2347151"/>
              <a:gd name="connsiteY3" fmla="*/ 4322705 h 4454343"/>
              <a:gd name="connsiteX4" fmla="*/ 134816 w 2347151"/>
              <a:gd name="connsiteY4" fmla="*/ 2130974 h 4454343"/>
              <a:gd name="connsiteX5" fmla="*/ 0 w 2347151"/>
              <a:gd name="connsiteY5" fmla="*/ 2124591 h 4454343"/>
              <a:gd name="connsiteX6" fmla="*/ 134816 w 2347151"/>
              <a:gd name="connsiteY6" fmla="*/ 2118208 h 4454343"/>
              <a:gd name="connsiteX7" fmla="*/ 2309087 w 2347151"/>
              <a:gd name="connsiteY7" fmla="*/ 141037 h 4454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47151" h="4454343">
                <a:moveTo>
                  <a:pt x="2329738" y="0"/>
                </a:moveTo>
                <a:lnTo>
                  <a:pt x="2347151" y="0"/>
                </a:lnTo>
                <a:lnTo>
                  <a:pt x="2347151" y="4454343"/>
                </a:lnTo>
                <a:lnTo>
                  <a:pt x="2340504" y="4322705"/>
                </a:lnTo>
                <a:cubicBezTo>
                  <a:pt x="2222700" y="3162715"/>
                  <a:pt x="1296917" y="2241584"/>
                  <a:pt x="134816" y="2130974"/>
                </a:cubicBezTo>
                <a:lnTo>
                  <a:pt x="0" y="2124591"/>
                </a:lnTo>
                <a:lnTo>
                  <a:pt x="134816" y="2118208"/>
                </a:lnTo>
                <a:cubicBezTo>
                  <a:pt x="1224286" y="2014511"/>
                  <a:pt x="2106054" y="1198443"/>
                  <a:pt x="2309087" y="141037"/>
                </a:cubicBezTo>
                <a:close/>
              </a:path>
            </a:pathLst>
          </a:custGeom>
          <a:solidFill>
            <a:schemeClr val="accent2">
              <a:lumMod val="60000"/>
              <a:lumOff val="40000"/>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16" name="Title 1">
            <a:extLst>
              <a:ext uri="{FF2B5EF4-FFF2-40B4-BE49-F238E27FC236}">
                <a16:creationId xmlns:a16="http://schemas.microsoft.com/office/drawing/2014/main" id="{4510ECF1-6DD2-4E35-8398-66D76389712F}"/>
              </a:ext>
            </a:extLst>
          </p:cNvPr>
          <p:cNvSpPr>
            <a:spLocks noGrp="1"/>
          </p:cNvSpPr>
          <p:nvPr>
            <p:ph type="title"/>
          </p:nvPr>
        </p:nvSpPr>
        <p:spPr>
          <a:xfrm>
            <a:off x="1" y="10159"/>
            <a:ext cx="12191999" cy="2128731"/>
          </a:xfrm>
          <a:custGeom>
            <a:avLst/>
            <a:gdLst>
              <a:gd name="connsiteX0" fmla="*/ 0 w 12191999"/>
              <a:gd name="connsiteY0" fmla="*/ 0 h 2123863"/>
              <a:gd name="connsiteX1" fmla="*/ 12191999 w 12191999"/>
              <a:gd name="connsiteY1" fmla="*/ 0 h 2123863"/>
              <a:gd name="connsiteX2" fmla="*/ 12191999 w 12191999"/>
              <a:gd name="connsiteY2" fmla="*/ 0 h 2123863"/>
              <a:gd name="connsiteX3" fmla="*/ 12191999 w 12191999"/>
              <a:gd name="connsiteY3" fmla="*/ 1061932 h 2123863"/>
              <a:gd name="connsiteX4" fmla="*/ 11130067 w 12191999"/>
              <a:gd name="connsiteY4" fmla="*/ 2123864 h 2123863"/>
              <a:gd name="connsiteX5" fmla="*/ 1061932 w 12191999"/>
              <a:gd name="connsiteY5" fmla="*/ 2123863 h 2123863"/>
              <a:gd name="connsiteX6" fmla="*/ 0 w 12191999"/>
              <a:gd name="connsiteY6" fmla="*/ 1061931 h 2123863"/>
              <a:gd name="connsiteX7" fmla="*/ 0 w 12191999"/>
              <a:gd name="connsiteY7" fmla="*/ 0 h 2123863"/>
              <a:gd name="connsiteX8" fmla="*/ 0 w 12191999"/>
              <a:gd name="connsiteY8" fmla="*/ 0 h 2123863"/>
              <a:gd name="connsiteX0" fmla="*/ 0 w 12191999"/>
              <a:gd name="connsiteY0" fmla="*/ 0 h 2123864"/>
              <a:gd name="connsiteX1" fmla="*/ 12191999 w 12191999"/>
              <a:gd name="connsiteY1" fmla="*/ 0 h 2123864"/>
              <a:gd name="connsiteX2" fmla="*/ 12191999 w 12191999"/>
              <a:gd name="connsiteY2" fmla="*/ 0 h 2123864"/>
              <a:gd name="connsiteX3" fmla="*/ 11130067 w 12191999"/>
              <a:gd name="connsiteY3" fmla="*/ 2123864 h 2123864"/>
              <a:gd name="connsiteX4" fmla="*/ 1061932 w 12191999"/>
              <a:gd name="connsiteY4" fmla="*/ 2123863 h 2123864"/>
              <a:gd name="connsiteX5" fmla="*/ 0 w 12191999"/>
              <a:gd name="connsiteY5" fmla="*/ 1061931 h 2123864"/>
              <a:gd name="connsiteX6" fmla="*/ 0 w 12191999"/>
              <a:gd name="connsiteY6" fmla="*/ 0 h 2123864"/>
              <a:gd name="connsiteX7" fmla="*/ 0 w 12191999"/>
              <a:gd name="connsiteY7" fmla="*/ 0 h 2123864"/>
              <a:gd name="connsiteX0" fmla="*/ 0 w 12191999"/>
              <a:gd name="connsiteY0" fmla="*/ 0 h 2123863"/>
              <a:gd name="connsiteX1" fmla="*/ 12191999 w 12191999"/>
              <a:gd name="connsiteY1" fmla="*/ 0 h 2123863"/>
              <a:gd name="connsiteX2" fmla="*/ 12191999 w 12191999"/>
              <a:gd name="connsiteY2" fmla="*/ 0 h 2123863"/>
              <a:gd name="connsiteX3" fmla="*/ 10261387 w 12191999"/>
              <a:gd name="connsiteY3" fmla="*/ 2108624 h 2123863"/>
              <a:gd name="connsiteX4" fmla="*/ 1061932 w 12191999"/>
              <a:gd name="connsiteY4" fmla="*/ 2123863 h 2123863"/>
              <a:gd name="connsiteX5" fmla="*/ 0 w 12191999"/>
              <a:gd name="connsiteY5" fmla="*/ 1061931 h 2123863"/>
              <a:gd name="connsiteX6" fmla="*/ 0 w 12191999"/>
              <a:gd name="connsiteY6" fmla="*/ 0 h 2123863"/>
              <a:gd name="connsiteX7" fmla="*/ 0 w 12191999"/>
              <a:gd name="connsiteY7" fmla="*/ 0 h 2123863"/>
              <a:gd name="connsiteX0" fmla="*/ 0 w 12191999"/>
              <a:gd name="connsiteY0" fmla="*/ 0 h 2123863"/>
              <a:gd name="connsiteX1" fmla="*/ 12191999 w 12191999"/>
              <a:gd name="connsiteY1" fmla="*/ 0 h 2123863"/>
              <a:gd name="connsiteX2" fmla="*/ 12191999 w 12191999"/>
              <a:gd name="connsiteY2" fmla="*/ 0 h 2123863"/>
              <a:gd name="connsiteX3" fmla="*/ 9758467 w 12191999"/>
              <a:gd name="connsiteY3" fmla="*/ 2108624 h 2123863"/>
              <a:gd name="connsiteX4" fmla="*/ 1061932 w 12191999"/>
              <a:gd name="connsiteY4" fmla="*/ 2123863 h 2123863"/>
              <a:gd name="connsiteX5" fmla="*/ 0 w 12191999"/>
              <a:gd name="connsiteY5" fmla="*/ 1061931 h 2123863"/>
              <a:gd name="connsiteX6" fmla="*/ 0 w 12191999"/>
              <a:gd name="connsiteY6" fmla="*/ 0 h 2123863"/>
              <a:gd name="connsiteX7" fmla="*/ 0 w 12191999"/>
              <a:gd name="connsiteY7" fmla="*/ 0 h 2123863"/>
              <a:gd name="connsiteX0" fmla="*/ 0 w 12191999"/>
              <a:gd name="connsiteY0" fmla="*/ 0 h 2123864"/>
              <a:gd name="connsiteX1" fmla="*/ 12191999 w 12191999"/>
              <a:gd name="connsiteY1" fmla="*/ 0 h 2123864"/>
              <a:gd name="connsiteX2" fmla="*/ 12191999 w 12191999"/>
              <a:gd name="connsiteY2" fmla="*/ 0 h 2123864"/>
              <a:gd name="connsiteX3" fmla="*/ 9636547 w 12191999"/>
              <a:gd name="connsiteY3" fmla="*/ 2123864 h 2123864"/>
              <a:gd name="connsiteX4" fmla="*/ 1061932 w 12191999"/>
              <a:gd name="connsiteY4" fmla="*/ 2123863 h 2123864"/>
              <a:gd name="connsiteX5" fmla="*/ 0 w 12191999"/>
              <a:gd name="connsiteY5" fmla="*/ 1061931 h 2123864"/>
              <a:gd name="connsiteX6" fmla="*/ 0 w 12191999"/>
              <a:gd name="connsiteY6" fmla="*/ 0 h 2123864"/>
              <a:gd name="connsiteX7" fmla="*/ 0 w 12191999"/>
              <a:gd name="connsiteY7" fmla="*/ 0 h 2123864"/>
              <a:gd name="connsiteX0" fmla="*/ 0 w 12191999"/>
              <a:gd name="connsiteY0" fmla="*/ 0 h 2123864"/>
              <a:gd name="connsiteX1" fmla="*/ 12191999 w 12191999"/>
              <a:gd name="connsiteY1" fmla="*/ 0 h 2123864"/>
              <a:gd name="connsiteX2" fmla="*/ 12191999 w 12191999"/>
              <a:gd name="connsiteY2" fmla="*/ 0 h 2123864"/>
              <a:gd name="connsiteX3" fmla="*/ 9636547 w 12191999"/>
              <a:gd name="connsiteY3" fmla="*/ 2123864 h 2123864"/>
              <a:gd name="connsiteX4" fmla="*/ 1061932 w 12191999"/>
              <a:gd name="connsiteY4" fmla="*/ 2123863 h 2123864"/>
              <a:gd name="connsiteX5" fmla="*/ 0 w 12191999"/>
              <a:gd name="connsiteY5" fmla="*/ 1061931 h 2123864"/>
              <a:gd name="connsiteX6" fmla="*/ 0 w 12191999"/>
              <a:gd name="connsiteY6" fmla="*/ 0 h 2123864"/>
              <a:gd name="connsiteX7" fmla="*/ 0 w 12191999"/>
              <a:gd name="connsiteY7" fmla="*/ 0 h 2123864"/>
              <a:gd name="connsiteX0" fmla="*/ 0 w 12191999"/>
              <a:gd name="connsiteY0" fmla="*/ 0 h 2123864"/>
              <a:gd name="connsiteX1" fmla="*/ 12191999 w 12191999"/>
              <a:gd name="connsiteY1" fmla="*/ 0 h 2123864"/>
              <a:gd name="connsiteX2" fmla="*/ 11612879 w 12191999"/>
              <a:gd name="connsiteY2" fmla="*/ 381000 h 2123864"/>
              <a:gd name="connsiteX3" fmla="*/ 9636547 w 12191999"/>
              <a:gd name="connsiteY3" fmla="*/ 2123864 h 2123864"/>
              <a:gd name="connsiteX4" fmla="*/ 1061932 w 12191999"/>
              <a:gd name="connsiteY4" fmla="*/ 2123863 h 2123864"/>
              <a:gd name="connsiteX5" fmla="*/ 0 w 12191999"/>
              <a:gd name="connsiteY5" fmla="*/ 1061931 h 2123864"/>
              <a:gd name="connsiteX6" fmla="*/ 0 w 12191999"/>
              <a:gd name="connsiteY6" fmla="*/ 0 h 2123864"/>
              <a:gd name="connsiteX7" fmla="*/ 0 w 12191999"/>
              <a:gd name="connsiteY7" fmla="*/ 0 h 2123864"/>
              <a:gd name="connsiteX0" fmla="*/ 0 w 12191999"/>
              <a:gd name="connsiteY0" fmla="*/ 0 h 2123864"/>
              <a:gd name="connsiteX1" fmla="*/ 12191999 w 12191999"/>
              <a:gd name="connsiteY1" fmla="*/ 0 h 2123864"/>
              <a:gd name="connsiteX2" fmla="*/ 11612879 w 12191999"/>
              <a:gd name="connsiteY2" fmla="*/ 381000 h 2123864"/>
              <a:gd name="connsiteX3" fmla="*/ 9636547 w 12191999"/>
              <a:gd name="connsiteY3" fmla="*/ 2123864 h 2123864"/>
              <a:gd name="connsiteX4" fmla="*/ 1061932 w 12191999"/>
              <a:gd name="connsiteY4" fmla="*/ 2123863 h 2123864"/>
              <a:gd name="connsiteX5" fmla="*/ 0 w 12191999"/>
              <a:gd name="connsiteY5" fmla="*/ 1061931 h 2123864"/>
              <a:gd name="connsiteX6" fmla="*/ 0 w 12191999"/>
              <a:gd name="connsiteY6" fmla="*/ 0 h 2123864"/>
              <a:gd name="connsiteX7" fmla="*/ 0 w 12191999"/>
              <a:gd name="connsiteY7" fmla="*/ 0 h 2123864"/>
              <a:gd name="connsiteX0" fmla="*/ 0 w 12732723"/>
              <a:gd name="connsiteY0" fmla="*/ 0 h 2123864"/>
              <a:gd name="connsiteX1" fmla="*/ 12191999 w 12732723"/>
              <a:gd name="connsiteY1" fmla="*/ 0 h 2123864"/>
              <a:gd name="connsiteX2" fmla="*/ 9636547 w 12732723"/>
              <a:gd name="connsiteY2" fmla="*/ 2123864 h 2123864"/>
              <a:gd name="connsiteX3" fmla="*/ 1061932 w 12732723"/>
              <a:gd name="connsiteY3" fmla="*/ 2123863 h 2123864"/>
              <a:gd name="connsiteX4" fmla="*/ 0 w 12732723"/>
              <a:gd name="connsiteY4" fmla="*/ 1061931 h 2123864"/>
              <a:gd name="connsiteX5" fmla="*/ 0 w 12732723"/>
              <a:gd name="connsiteY5" fmla="*/ 0 h 2123864"/>
              <a:gd name="connsiteX6" fmla="*/ 0 w 12732723"/>
              <a:gd name="connsiteY6" fmla="*/ 0 h 2123864"/>
              <a:gd name="connsiteX0" fmla="*/ 0 w 12191999"/>
              <a:gd name="connsiteY0" fmla="*/ 0 h 2123864"/>
              <a:gd name="connsiteX1" fmla="*/ 12191999 w 12191999"/>
              <a:gd name="connsiteY1" fmla="*/ 0 h 2123864"/>
              <a:gd name="connsiteX2" fmla="*/ 9636547 w 12191999"/>
              <a:gd name="connsiteY2" fmla="*/ 2123864 h 2123864"/>
              <a:gd name="connsiteX3" fmla="*/ 1061932 w 12191999"/>
              <a:gd name="connsiteY3" fmla="*/ 2123863 h 2123864"/>
              <a:gd name="connsiteX4" fmla="*/ 0 w 12191999"/>
              <a:gd name="connsiteY4" fmla="*/ 1061931 h 2123864"/>
              <a:gd name="connsiteX5" fmla="*/ 0 w 12191999"/>
              <a:gd name="connsiteY5" fmla="*/ 0 h 2123864"/>
              <a:gd name="connsiteX6" fmla="*/ 0 w 12191999"/>
              <a:gd name="connsiteY6" fmla="*/ 0 h 2123864"/>
              <a:gd name="connsiteX0" fmla="*/ 0 w 12191999"/>
              <a:gd name="connsiteY0" fmla="*/ 0 h 2123864"/>
              <a:gd name="connsiteX1" fmla="*/ 12191999 w 12191999"/>
              <a:gd name="connsiteY1" fmla="*/ 0 h 2123864"/>
              <a:gd name="connsiteX2" fmla="*/ 9636547 w 12191999"/>
              <a:gd name="connsiteY2" fmla="*/ 2123864 h 2123864"/>
              <a:gd name="connsiteX3" fmla="*/ 1061932 w 12191999"/>
              <a:gd name="connsiteY3" fmla="*/ 2123863 h 2123864"/>
              <a:gd name="connsiteX4" fmla="*/ 0 w 12191999"/>
              <a:gd name="connsiteY4" fmla="*/ 1061931 h 2123864"/>
              <a:gd name="connsiteX5" fmla="*/ 0 w 12191999"/>
              <a:gd name="connsiteY5" fmla="*/ 0 h 2123864"/>
              <a:gd name="connsiteX6" fmla="*/ 0 w 12191999"/>
              <a:gd name="connsiteY6" fmla="*/ 0 h 2123864"/>
              <a:gd name="connsiteX0" fmla="*/ 0 w 12191999"/>
              <a:gd name="connsiteY0" fmla="*/ 0 h 2123864"/>
              <a:gd name="connsiteX1" fmla="*/ 12191999 w 12191999"/>
              <a:gd name="connsiteY1" fmla="*/ 0 h 2123864"/>
              <a:gd name="connsiteX2" fmla="*/ 9636547 w 12191999"/>
              <a:gd name="connsiteY2" fmla="*/ 2123864 h 2123864"/>
              <a:gd name="connsiteX3" fmla="*/ 1061932 w 12191999"/>
              <a:gd name="connsiteY3" fmla="*/ 2123863 h 2123864"/>
              <a:gd name="connsiteX4" fmla="*/ 0 w 12191999"/>
              <a:gd name="connsiteY4" fmla="*/ 1061931 h 2123864"/>
              <a:gd name="connsiteX5" fmla="*/ 0 w 12191999"/>
              <a:gd name="connsiteY5" fmla="*/ 0 h 2123864"/>
              <a:gd name="connsiteX6" fmla="*/ 0 w 12191999"/>
              <a:gd name="connsiteY6" fmla="*/ 0 h 2123864"/>
              <a:gd name="connsiteX0" fmla="*/ 0 w 12191999"/>
              <a:gd name="connsiteY0" fmla="*/ 0 h 2126534"/>
              <a:gd name="connsiteX1" fmla="*/ 12191999 w 12191999"/>
              <a:gd name="connsiteY1" fmla="*/ 0 h 2126534"/>
              <a:gd name="connsiteX2" fmla="*/ 9636547 w 12191999"/>
              <a:gd name="connsiteY2" fmla="*/ 2123864 h 2126534"/>
              <a:gd name="connsiteX3" fmla="*/ 1061932 w 12191999"/>
              <a:gd name="connsiteY3" fmla="*/ 2123863 h 2126534"/>
              <a:gd name="connsiteX4" fmla="*/ 0 w 12191999"/>
              <a:gd name="connsiteY4" fmla="*/ 1061931 h 2126534"/>
              <a:gd name="connsiteX5" fmla="*/ 0 w 12191999"/>
              <a:gd name="connsiteY5" fmla="*/ 0 h 2126534"/>
              <a:gd name="connsiteX6" fmla="*/ 0 w 12191999"/>
              <a:gd name="connsiteY6" fmla="*/ 0 h 2126534"/>
              <a:gd name="connsiteX0" fmla="*/ 0 w 12191999"/>
              <a:gd name="connsiteY0" fmla="*/ 0 h 2388136"/>
              <a:gd name="connsiteX1" fmla="*/ 12191999 w 12191999"/>
              <a:gd name="connsiteY1" fmla="*/ 0 h 2388136"/>
              <a:gd name="connsiteX2" fmla="*/ 9636547 w 12191999"/>
              <a:gd name="connsiteY2" fmla="*/ 2123864 h 2388136"/>
              <a:gd name="connsiteX3" fmla="*/ 1061932 w 12191999"/>
              <a:gd name="connsiteY3" fmla="*/ 2123863 h 2388136"/>
              <a:gd name="connsiteX4" fmla="*/ 0 w 12191999"/>
              <a:gd name="connsiteY4" fmla="*/ 2128731 h 2388136"/>
              <a:gd name="connsiteX5" fmla="*/ 0 w 12191999"/>
              <a:gd name="connsiteY5" fmla="*/ 0 h 2388136"/>
              <a:gd name="connsiteX6" fmla="*/ 0 w 12191999"/>
              <a:gd name="connsiteY6" fmla="*/ 0 h 2388136"/>
              <a:gd name="connsiteX0" fmla="*/ 0 w 12191999"/>
              <a:gd name="connsiteY0" fmla="*/ 0 h 2128731"/>
              <a:gd name="connsiteX1" fmla="*/ 12191999 w 12191999"/>
              <a:gd name="connsiteY1" fmla="*/ 0 h 2128731"/>
              <a:gd name="connsiteX2" fmla="*/ 9636547 w 12191999"/>
              <a:gd name="connsiteY2" fmla="*/ 2123864 h 2128731"/>
              <a:gd name="connsiteX3" fmla="*/ 0 w 12191999"/>
              <a:gd name="connsiteY3" fmla="*/ 2128731 h 2128731"/>
              <a:gd name="connsiteX4" fmla="*/ 0 w 12191999"/>
              <a:gd name="connsiteY4" fmla="*/ 0 h 2128731"/>
              <a:gd name="connsiteX5" fmla="*/ 0 w 12191999"/>
              <a:gd name="connsiteY5" fmla="*/ 0 h 2128731"/>
              <a:gd name="connsiteX0" fmla="*/ 0 w 12191999"/>
              <a:gd name="connsiteY0" fmla="*/ 0 h 2128731"/>
              <a:gd name="connsiteX1" fmla="*/ 12191999 w 12191999"/>
              <a:gd name="connsiteY1" fmla="*/ 0 h 2128731"/>
              <a:gd name="connsiteX2" fmla="*/ 9636547 w 12191999"/>
              <a:gd name="connsiteY2" fmla="*/ 2123864 h 2128731"/>
              <a:gd name="connsiteX3" fmla="*/ 0 w 12191999"/>
              <a:gd name="connsiteY3" fmla="*/ 2128731 h 2128731"/>
              <a:gd name="connsiteX4" fmla="*/ 0 w 12191999"/>
              <a:gd name="connsiteY4" fmla="*/ 0 h 2128731"/>
              <a:gd name="connsiteX5" fmla="*/ 0 w 12191999"/>
              <a:gd name="connsiteY5" fmla="*/ 0 h 2128731"/>
              <a:gd name="connsiteX0" fmla="*/ 0 w 12191999"/>
              <a:gd name="connsiteY0" fmla="*/ 0 h 2128731"/>
              <a:gd name="connsiteX1" fmla="*/ 12191999 w 12191999"/>
              <a:gd name="connsiteY1" fmla="*/ 0 h 2128731"/>
              <a:gd name="connsiteX2" fmla="*/ 9636547 w 12191999"/>
              <a:gd name="connsiteY2" fmla="*/ 2123864 h 2128731"/>
              <a:gd name="connsiteX3" fmla="*/ 0 w 12191999"/>
              <a:gd name="connsiteY3" fmla="*/ 2128731 h 2128731"/>
              <a:gd name="connsiteX4" fmla="*/ 0 w 12191999"/>
              <a:gd name="connsiteY4" fmla="*/ 0 h 2128731"/>
              <a:gd name="connsiteX5" fmla="*/ 0 w 12191999"/>
              <a:gd name="connsiteY5" fmla="*/ 0 h 2128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2128731">
                <a:moveTo>
                  <a:pt x="0" y="0"/>
                </a:moveTo>
                <a:lnTo>
                  <a:pt x="12191999" y="0"/>
                </a:lnTo>
                <a:cubicBezTo>
                  <a:pt x="12045490" y="887377"/>
                  <a:pt x="11262958" y="2196607"/>
                  <a:pt x="9636547" y="2123864"/>
                </a:cubicBezTo>
                <a:lnTo>
                  <a:pt x="0" y="2128731"/>
                </a:lnTo>
                <a:lnTo>
                  <a:pt x="0" y="0"/>
                </a:lnTo>
                <a:lnTo>
                  <a:pt x="0" y="0"/>
                </a:lnTo>
                <a:close/>
              </a:path>
            </a:pathLst>
          </a:custGeom>
          <a:solidFill>
            <a:schemeClr val="accent2">
              <a:alpha val="80000"/>
            </a:schemeClr>
          </a:solidFill>
        </p:spPr>
        <p:txBody>
          <a:bodyPr rtlCol="0"/>
          <a:lstStyle>
            <a:lvl1pPr marL="914400">
              <a:lnSpc>
                <a:spcPct val="100000"/>
              </a:lnSpc>
              <a:defRPr>
                <a:solidFill>
                  <a:schemeClr val="bg2"/>
                </a:solidFill>
              </a:defRPr>
            </a:lvl1pPr>
          </a:lstStyle>
          <a:p>
            <a:pPr rtl="0"/>
            <a:r>
              <a:rPr lang="en-US">
                <a:solidFill>
                  <a:srgbClr val="FFFFFF"/>
                </a:solidFill>
              </a:rPr>
              <a:t>Click to edit Master title style</a:t>
            </a:r>
            <a:endParaRPr lang="en-GB" dirty="0">
              <a:solidFill>
                <a:srgbClr val="FFFFFF"/>
              </a:solidFill>
            </a:endParaRPr>
          </a:p>
        </p:txBody>
      </p:sp>
      <p:sp>
        <p:nvSpPr>
          <p:cNvPr id="25" name="Picture Placeholder 36">
            <a:extLst>
              <a:ext uri="{FF2B5EF4-FFF2-40B4-BE49-F238E27FC236}">
                <a16:creationId xmlns:a16="http://schemas.microsoft.com/office/drawing/2014/main" id="{22F784D1-8CE5-4710-ADC3-2F70D5766F77}"/>
              </a:ext>
            </a:extLst>
          </p:cNvPr>
          <p:cNvSpPr>
            <a:spLocks noGrp="1"/>
          </p:cNvSpPr>
          <p:nvPr>
            <p:ph type="pic" sz="quarter" idx="21"/>
          </p:nvPr>
        </p:nvSpPr>
        <p:spPr>
          <a:xfrm>
            <a:off x="863600" y="2185416"/>
            <a:ext cx="2286000" cy="1746504"/>
          </a:xfrm>
          <a:solidFill>
            <a:schemeClr val="accent6"/>
          </a:solidFill>
        </p:spPr>
        <p:txBody>
          <a:bodyPr rtlCol="0"/>
          <a:lstStyle/>
          <a:p>
            <a:pPr rtl="0"/>
            <a:r>
              <a:rPr lang="en-US"/>
              <a:t>Click icon to add picture</a:t>
            </a:r>
            <a:endParaRPr lang="en-GB" dirty="0"/>
          </a:p>
        </p:txBody>
      </p:sp>
      <p:sp>
        <p:nvSpPr>
          <p:cNvPr id="24" name="Text Placeholder 30">
            <a:extLst>
              <a:ext uri="{FF2B5EF4-FFF2-40B4-BE49-F238E27FC236}">
                <a16:creationId xmlns:a16="http://schemas.microsoft.com/office/drawing/2014/main" id="{1F2D6BF5-159D-4F01-BDEB-0FBD75D3F498}"/>
              </a:ext>
            </a:extLst>
          </p:cNvPr>
          <p:cNvSpPr>
            <a:spLocks noGrp="1"/>
          </p:cNvSpPr>
          <p:nvPr>
            <p:ph type="body" sz="quarter" idx="20" hasCustomPrompt="1"/>
          </p:nvPr>
        </p:nvSpPr>
        <p:spPr>
          <a:xfrm>
            <a:off x="871298" y="3970230"/>
            <a:ext cx="2286000" cy="877824"/>
          </a:xfrm>
        </p:spPr>
        <p:txBody>
          <a:bodyPr rtlCol="0" anchor="b" anchorCtr="0"/>
          <a:lstStyle>
            <a:lvl1pPr>
              <a:buNone/>
              <a:defRPr sz="2000" b="1">
                <a:solidFill>
                  <a:schemeClr val="bg2"/>
                </a:solidFill>
              </a:defRPr>
            </a:lvl1pPr>
          </a:lstStyle>
          <a:p>
            <a:pPr lvl="0" rtl="0"/>
            <a:r>
              <a:rPr lang="en-GB"/>
              <a:t>Name</a:t>
            </a:r>
          </a:p>
        </p:txBody>
      </p:sp>
      <p:sp>
        <p:nvSpPr>
          <p:cNvPr id="17" name="Text Placeholder 2">
            <a:extLst>
              <a:ext uri="{FF2B5EF4-FFF2-40B4-BE49-F238E27FC236}">
                <a16:creationId xmlns:a16="http://schemas.microsoft.com/office/drawing/2014/main" id="{518C033F-CC28-477A-8A72-AD0398D3680F}"/>
              </a:ext>
            </a:extLst>
          </p:cNvPr>
          <p:cNvSpPr>
            <a:spLocks noGrp="1"/>
          </p:cNvSpPr>
          <p:nvPr>
            <p:ph type="body" idx="13" hasCustomPrompt="1"/>
          </p:nvPr>
        </p:nvSpPr>
        <p:spPr>
          <a:xfrm>
            <a:off x="864181" y="4948171"/>
            <a:ext cx="2286000" cy="741904"/>
          </a:xfrm>
        </p:spPr>
        <p:txBody>
          <a:bodyPr rtlCol="0">
            <a:noAutofit/>
          </a:bodyPr>
          <a:lstStyle>
            <a:lvl1pPr marL="0" indent="0">
              <a:buNone/>
              <a:defRPr sz="1800">
                <a:solidFill>
                  <a:schemeClr val="bg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26" name="Picture Placeholder 36">
            <a:extLst>
              <a:ext uri="{FF2B5EF4-FFF2-40B4-BE49-F238E27FC236}">
                <a16:creationId xmlns:a16="http://schemas.microsoft.com/office/drawing/2014/main" id="{599604B7-B0E5-4112-9123-341EB9C62675}"/>
              </a:ext>
            </a:extLst>
          </p:cNvPr>
          <p:cNvSpPr>
            <a:spLocks noGrp="1"/>
          </p:cNvSpPr>
          <p:nvPr>
            <p:ph type="pic" sz="quarter" idx="22"/>
          </p:nvPr>
        </p:nvSpPr>
        <p:spPr>
          <a:xfrm>
            <a:off x="3593592" y="2185416"/>
            <a:ext cx="2286000" cy="1746504"/>
          </a:xfrm>
          <a:solidFill>
            <a:schemeClr val="accent6"/>
          </a:solidFill>
        </p:spPr>
        <p:txBody>
          <a:bodyPr rtlCol="0"/>
          <a:lstStyle/>
          <a:p>
            <a:pPr rtl="0"/>
            <a:r>
              <a:rPr lang="en-US"/>
              <a:t>Click icon to add picture</a:t>
            </a:r>
            <a:endParaRPr lang="en-GB" dirty="0"/>
          </a:p>
        </p:txBody>
      </p:sp>
      <p:sp>
        <p:nvSpPr>
          <p:cNvPr id="21" name="Text Placeholder 30">
            <a:extLst>
              <a:ext uri="{FF2B5EF4-FFF2-40B4-BE49-F238E27FC236}">
                <a16:creationId xmlns:a16="http://schemas.microsoft.com/office/drawing/2014/main" id="{B4836FAA-F9D8-465B-8985-A5A10F5F2E29}"/>
              </a:ext>
            </a:extLst>
          </p:cNvPr>
          <p:cNvSpPr>
            <a:spLocks noGrp="1"/>
          </p:cNvSpPr>
          <p:nvPr>
            <p:ph type="body" sz="quarter" idx="17" hasCustomPrompt="1"/>
          </p:nvPr>
        </p:nvSpPr>
        <p:spPr>
          <a:xfrm>
            <a:off x="3593592" y="3971853"/>
            <a:ext cx="2286000" cy="877824"/>
          </a:xfrm>
        </p:spPr>
        <p:txBody>
          <a:bodyPr rtlCol="0" anchor="b" anchorCtr="0"/>
          <a:lstStyle>
            <a:lvl1pPr>
              <a:buNone/>
              <a:defRPr sz="2000" b="1">
                <a:solidFill>
                  <a:schemeClr val="bg2"/>
                </a:solidFill>
              </a:defRPr>
            </a:lvl1pPr>
          </a:lstStyle>
          <a:p>
            <a:pPr lvl="0" rtl="0"/>
            <a:r>
              <a:rPr lang="en-GB"/>
              <a:t>Name</a:t>
            </a:r>
          </a:p>
        </p:txBody>
      </p:sp>
      <p:sp>
        <p:nvSpPr>
          <p:cNvPr id="18" name="Text Placeholder 2">
            <a:extLst>
              <a:ext uri="{FF2B5EF4-FFF2-40B4-BE49-F238E27FC236}">
                <a16:creationId xmlns:a16="http://schemas.microsoft.com/office/drawing/2014/main" id="{83A2A0BF-0F76-4FDC-97BF-55EBAD5FFFE7}"/>
              </a:ext>
            </a:extLst>
          </p:cNvPr>
          <p:cNvSpPr>
            <a:spLocks noGrp="1"/>
          </p:cNvSpPr>
          <p:nvPr>
            <p:ph type="body" idx="14" hasCustomPrompt="1"/>
          </p:nvPr>
        </p:nvSpPr>
        <p:spPr>
          <a:xfrm>
            <a:off x="3593592" y="4948171"/>
            <a:ext cx="2286000" cy="741904"/>
          </a:xfrm>
        </p:spPr>
        <p:txBody>
          <a:bodyPr rtlCol="0">
            <a:noAutofit/>
          </a:bodyPr>
          <a:lstStyle>
            <a:lvl1pPr marL="0" indent="0">
              <a:buNone/>
              <a:defRPr sz="1800">
                <a:solidFill>
                  <a:schemeClr val="bg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27" name="Picture Placeholder 36">
            <a:extLst>
              <a:ext uri="{FF2B5EF4-FFF2-40B4-BE49-F238E27FC236}">
                <a16:creationId xmlns:a16="http://schemas.microsoft.com/office/drawing/2014/main" id="{811A58E2-70B8-4F18-AF4A-136F58682C43}"/>
              </a:ext>
            </a:extLst>
          </p:cNvPr>
          <p:cNvSpPr>
            <a:spLocks noGrp="1"/>
          </p:cNvSpPr>
          <p:nvPr>
            <p:ph type="pic" sz="quarter" idx="23"/>
          </p:nvPr>
        </p:nvSpPr>
        <p:spPr>
          <a:xfrm>
            <a:off x="6309360" y="2185416"/>
            <a:ext cx="2286000" cy="1746504"/>
          </a:xfrm>
          <a:solidFill>
            <a:schemeClr val="accent6"/>
          </a:solidFill>
        </p:spPr>
        <p:txBody>
          <a:bodyPr rtlCol="0"/>
          <a:lstStyle/>
          <a:p>
            <a:pPr rtl="0"/>
            <a:r>
              <a:rPr lang="en-US"/>
              <a:t>Click icon to add picture</a:t>
            </a:r>
            <a:endParaRPr lang="en-GB" dirty="0"/>
          </a:p>
        </p:txBody>
      </p:sp>
      <p:sp>
        <p:nvSpPr>
          <p:cNvPr id="22" name="Text Placeholder 30">
            <a:extLst>
              <a:ext uri="{FF2B5EF4-FFF2-40B4-BE49-F238E27FC236}">
                <a16:creationId xmlns:a16="http://schemas.microsoft.com/office/drawing/2014/main" id="{51A90A66-376F-4665-B6E9-475C686D7971}"/>
              </a:ext>
            </a:extLst>
          </p:cNvPr>
          <p:cNvSpPr>
            <a:spLocks noGrp="1"/>
          </p:cNvSpPr>
          <p:nvPr>
            <p:ph type="body" sz="quarter" idx="18" hasCustomPrompt="1"/>
          </p:nvPr>
        </p:nvSpPr>
        <p:spPr>
          <a:xfrm>
            <a:off x="6309360" y="3971853"/>
            <a:ext cx="2286000" cy="877824"/>
          </a:xfrm>
        </p:spPr>
        <p:txBody>
          <a:bodyPr rtlCol="0" anchor="b" anchorCtr="0"/>
          <a:lstStyle>
            <a:lvl1pPr>
              <a:buNone/>
              <a:defRPr sz="2000" b="1">
                <a:solidFill>
                  <a:schemeClr val="bg2"/>
                </a:solidFill>
              </a:defRPr>
            </a:lvl1pPr>
          </a:lstStyle>
          <a:p>
            <a:pPr lvl="0" rtl="0"/>
            <a:r>
              <a:rPr lang="en-GB"/>
              <a:t>Name</a:t>
            </a:r>
          </a:p>
        </p:txBody>
      </p:sp>
      <p:sp>
        <p:nvSpPr>
          <p:cNvPr id="19" name="Text Placeholder 2">
            <a:extLst>
              <a:ext uri="{FF2B5EF4-FFF2-40B4-BE49-F238E27FC236}">
                <a16:creationId xmlns:a16="http://schemas.microsoft.com/office/drawing/2014/main" id="{7FD8E69F-7035-465B-98F7-47AAF27D3AD7}"/>
              </a:ext>
            </a:extLst>
          </p:cNvPr>
          <p:cNvSpPr>
            <a:spLocks noGrp="1"/>
          </p:cNvSpPr>
          <p:nvPr>
            <p:ph type="body" idx="15" hasCustomPrompt="1"/>
          </p:nvPr>
        </p:nvSpPr>
        <p:spPr>
          <a:xfrm>
            <a:off x="6309360" y="4949098"/>
            <a:ext cx="2286000" cy="741904"/>
          </a:xfrm>
        </p:spPr>
        <p:txBody>
          <a:bodyPr rtlCol="0">
            <a:noAutofit/>
          </a:bodyPr>
          <a:lstStyle>
            <a:lvl1pPr marL="0" indent="0">
              <a:buNone/>
              <a:defRPr sz="1800">
                <a:solidFill>
                  <a:schemeClr val="bg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28" name="Picture Placeholder 36">
            <a:extLst>
              <a:ext uri="{FF2B5EF4-FFF2-40B4-BE49-F238E27FC236}">
                <a16:creationId xmlns:a16="http://schemas.microsoft.com/office/drawing/2014/main" id="{D390D85C-0A55-413E-9301-4F451686AB8B}"/>
              </a:ext>
            </a:extLst>
          </p:cNvPr>
          <p:cNvSpPr>
            <a:spLocks noGrp="1"/>
          </p:cNvSpPr>
          <p:nvPr>
            <p:ph type="pic" sz="quarter" idx="24"/>
          </p:nvPr>
        </p:nvSpPr>
        <p:spPr>
          <a:xfrm>
            <a:off x="9015984" y="2185416"/>
            <a:ext cx="2286000" cy="1746504"/>
          </a:xfrm>
          <a:solidFill>
            <a:schemeClr val="accent6"/>
          </a:solidFill>
        </p:spPr>
        <p:txBody>
          <a:bodyPr rtlCol="0"/>
          <a:lstStyle/>
          <a:p>
            <a:pPr rtl="0"/>
            <a:r>
              <a:rPr lang="en-US"/>
              <a:t>Click icon to add picture</a:t>
            </a:r>
            <a:endParaRPr lang="en-GB" dirty="0"/>
          </a:p>
        </p:txBody>
      </p:sp>
      <p:sp>
        <p:nvSpPr>
          <p:cNvPr id="23" name="Text Placeholder 30">
            <a:extLst>
              <a:ext uri="{FF2B5EF4-FFF2-40B4-BE49-F238E27FC236}">
                <a16:creationId xmlns:a16="http://schemas.microsoft.com/office/drawing/2014/main" id="{4C70777F-7849-4350-9858-AB46DD43F28E}"/>
              </a:ext>
            </a:extLst>
          </p:cNvPr>
          <p:cNvSpPr>
            <a:spLocks noGrp="1"/>
          </p:cNvSpPr>
          <p:nvPr>
            <p:ph type="body" sz="quarter" idx="19" hasCustomPrompt="1"/>
          </p:nvPr>
        </p:nvSpPr>
        <p:spPr>
          <a:xfrm>
            <a:off x="9015984" y="3976192"/>
            <a:ext cx="2286000" cy="877824"/>
          </a:xfrm>
        </p:spPr>
        <p:txBody>
          <a:bodyPr rtlCol="0" anchor="b" anchorCtr="0"/>
          <a:lstStyle>
            <a:lvl1pPr>
              <a:buNone/>
              <a:defRPr sz="2000" b="1">
                <a:solidFill>
                  <a:schemeClr val="bg2"/>
                </a:solidFill>
              </a:defRPr>
            </a:lvl1pPr>
          </a:lstStyle>
          <a:p>
            <a:pPr lvl="0" rtl="0"/>
            <a:r>
              <a:rPr lang="en-GB"/>
              <a:t>Name</a:t>
            </a:r>
          </a:p>
        </p:txBody>
      </p:sp>
      <p:sp>
        <p:nvSpPr>
          <p:cNvPr id="20" name="Text Placeholder 2">
            <a:extLst>
              <a:ext uri="{FF2B5EF4-FFF2-40B4-BE49-F238E27FC236}">
                <a16:creationId xmlns:a16="http://schemas.microsoft.com/office/drawing/2014/main" id="{08918885-EB29-485A-A99A-D589B7ABAD71}"/>
              </a:ext>
            </a:extLst>
          </p:cNvPr>
          <p:cNvSpPr>
            <a:spLocks noGrp="1"/>
          </p:cNvSpPr>
          <p:nvPr>
            <p:ph type="body" idx="16" hasCustomPrompt="1"/>
          </p:nvPr>
        </p:nvSpPr>
        <p:spPr>
          <a:xfrm>
            <a:off x="9015984" y="4945456"/>
            <a:ext cx="2286000" cy="741904"/>
          </a:xfrm>
        </p:spPr>
        <p:txBody>
          <a:bodyPr rtlCol="0">
            <a:noAutofit/>
          </a:bodyPr>
          <a:lstStyle>
            <a:lvl1pPr marL="0" indent="0">
              <a:buNone/>
              <a:defRPr sz="1800">
                <a:solidFill>
                  <a:schemeClr val="bg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3" name="Footer Placeholder 2">
            <a:extLst>
              <a:ext uri="{FF2B5EF4-FFF2-40B4-BE49-F238E27FC236}">
                <a16:creationId xmlns:a16="http://schemas.microsoft.com/office/drawing/2014/main" id="{C9753C5C-8415-4BF0-810D-A4C22F695ECF}"/>
              </a:ext>
            </a:extLst>
          </p:cNvPr>
          <p:cNvSpPr>
            <a:spLocks noGrp="1"/>
          </p:cNvSpPr>
          <p:nvPr>
            <p:ph type="ftr" sz="quarter" idx="11"/>
          </p:nvPr>
        </p:nvSpPr>
        <p:spPr/>
        <p:txBody>
          <a:bodyPr rtlCol="0"/>
          <a:lstStyle>
            <a:lvl1pPr>
              <a:defRPr>
                <a:solidFill>
                  <a:schemeClr val="bg2"/>
                </a:solidFill>
              </a:defRPr>
            </a:lvl1pPr>
          </a:lstStyle>
          <a:p>
            <a:pPr rtl="0"/>
            <a:r>
              <a:rPr lang="en-GB"/>
              <a:t>Sample Footer Text</a:t>
            </a:r>
          </a:p>
        </p:txBody>
      </p:sp>
      <p:sp>
        <p:nvSpPr>
          <p:cNvPr id="2" name="Date Placeholder 1">
            <a:extLst>
              <a:ext uri="{FF2B5EF4-FFF2-40B4-BE49-F238E27FC236}">
                <a16:creationId xmlns:a16="http://schemas.microsoft.com/office/drawing/2014/main" id="{2A2485D4-41D3-4182-8DFE-2E0713EC0B8A}"/>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4" name="Slide Number Placeholder 3">
            <a:extLst>
              <a:ext uri="{FF2B5EF4-FFF2-40B4-BE49-F238E27FC236}">
                <a16:creationId xmlns:a16="http://schemas.microsoft.com/office/drawing/2014/main" id="{545EBFEA-4321-48C4-9CA1-43517540C698}"/>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15791133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51886-4F39-4E3E-948D-DBC73F267AED}"/>
              </a:ext>
            </a:extLst>
          </p:cNvPr>
          <p:cNvSpPr>
            <a:spLocks noGrp="1"/>
          </p:cNvSpPr>
          <p:nvPr>
            <p:ph type="title"/>
          </p:nvPr>
        </p:nvSpPr>
        <p:spPr>
          <a:xfrm>
            <a:off x="839788" y="448056"/>
            <a:ext cx="10515600" cy="1325563"/>
          </a:xfrm>
        </p:spPr>
        <p:txBody>
          <a:bodyPr rtlCol="0"/>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4B2C7B2A-B6BE-46FD-9278-A5246BF7EEB8}"/>
              </a:ext>
            </a:extLst>
          </p:cNvPr>
          <p:cNvSpPr>
            <a:spLocks noGrp="1"/>
          </p:cNvSpPr>
          <p:nvPr>
            <p:ph type="body" idx="1"/>
          </p:nvPr>
        </p:nvSpPr>
        <p:spPr>
          <a:xfrm>
            <a:off x="839788" y="1681163"/>
            <a:ext cx="5157787" cy="823912"/>
          </a:xfrm>
        </p:spPr>
        <p:txBody>
          <a:bodyPr rtlCol="0"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BAE85295-E4B5-4D75-954F-B07A2F4CABF8}"/>
              </a:ext>
            </a:extLst>
          </p:cNvPr>
          <p:cNvSpPr>
            <a:spLocks noGrp="1"/>
          </p:cNvSpPr>
          <p:nvPr>
            <p:ph sz="half" idx="2"/>
          </p:nvPr>
        </p:nvSpPr>
        <p:spPr>
          <a:xfrm>
            <a:off x="839788" y="2635623"/>
            <a:ext cx="5157787" cy="3554039"/>
          </a:xfrm>
        </p:spPr>
        <p:txBody>
          <a:bodyPr rtlCol="0">
            <a:noAutofit/>
          </a:bodyPr>
          <a:lstStyle>
            <a:lvl1pPr marL="283464" indent="-283464">
              <a:defRPr sz="2000"/>
            </a:lvl1pPr>
            <a:lvl2pPr marL="283464" indent="-283464">
              <a:defRPr sz="1800"/>
            </a:lvl2pPr>
            <a:lvl3pPr marL="283464" indent="-283464">
              <a:defRPr sz="1600"/>
            </a:lvl3pPr>
            <a:lvl4pPr marL="283464" indent="-283464">
              <a:defRPr sz="1400"/>
            </a:lvl4pPr>
            <a:lvl5pPr marL="283464" indent="-283464">
              <a:defRPr sz="14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a:extLst>
              <a:ext uri="{FF2B5EF4-FFF2-40B4-BE49-F238E27FC236}">
                <a16:creationId xmlns:a16="http://schemas.microsoft.com/office/drawing/2014/main" id="{E687ABF0-C78D-4589-8FA5-0D6238B4B084}"/>
              </a:ext>
            </a:extLst>
          </p:cNvPr>
          <p:cNvSpPr>
            <a:spLocks noGrp="1"/>
          </p:cNvSpPr>
          <p:nvPr>
            <p:ph type="body" sz="quarter" idx="3"/>
          </p:nvPr>
        </p:nvSpPr>
        <p:spPr>
          <a:xfrm>
            <a:off x="6172200" y="1681163"/>
            <a:ext cx="5183188" cy="823912"/>
          </a:xfrm>
        </p:spPr>
        <p:txBody>
          <a:bodyPr rtlCol="0"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C6A4064-2E0A-4FC3-837B-14EC0EF3A652}"/>
              </a:ext>
            </a:extLst>
          </p:cNvPr>
          <p:cNvSpPr>
            <a:spLocks noGrp="1"/>
          </p:cNvSpPr>
          <p:nvPr>
            <p:ph sz="quarter" idx="4"/>
          </p:nvPr>
        </p:nvSpPr>
        <p:spPr>
          <a:xfrm>
            <a:off x="6172200" y="2635623"/>
            <a:ext cx="5183188" cy="3554040"/>
          </a:xfrm>
        </p:spPr>
        <p:txBody>
          <a:bodyPr rtlCol="0">
            <a:noAutofit/>
          </a:bodyPr>
          <a:lstStyle>
            <a:lvl1pPr marL="283464" indent="-283464">
              <a:defRPr sz="2000"/>
            </a:lvl1pPr>
            <a:lvl2pPr marL="283464" indent="-283464">
              <a:defRPr sz="1800"/>
            </a:lvl2pPr>
            <a:lvl3pPr marL="283464" indent="-283464">
              <a:defRPr sz="1600"/>
            </a:lvl3pPr>
            <a:lvl4pPr marL="283464" indent="-283464">
              <a:defRPr sz="1400"/>
            </a:lvl4pPr>
            <a:lvl5pPr marL="283464" indent="-283464">
              <a:defRPr sz="14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8" name="Footer Placeholder 7">
            <a:extLst>
              <a:ext uri="{FF2B5EF4-FFF2-40B4-BE49-F238E27FC236}">
                <a16:creationId xmlns:a16="http://schemas.microsoft.com/office/drawing/2014/main" id="{F14EC709-AAD9-475C-AC6A-943A8E872A97}"/>
              </a:ext>
            </a:extLst>
          </p:cNvPr>
          <p:cNvSpPr>
            <a:spLocks noGrp="1"/>
          </p:cNvSpPr>
          <p:nvPr>
            <p:ph type="ftr" sz="quarter" idx="11"/>
          </p:nvPr>
        </p:nvSpPr>
        <p:spPr/>
        <p:txBody>
          <a:bodyPr rtlCol="0"/>
          <a:lstStyle/>
          <a:p>
            <a:pPr rtl="0"/>
            <a:r>
              <a:rPr lang="en-GB"/>
              <a:t>Sample Footer Text</a:t>
            </a:r>
          </a:p>
        </p:txBody>
      </p:sp>
      <p:sp>
        <p:nvSpPr>
          <p:cNvPr id="7" name="Date Placeholder 6">
            <a:extLst>
              <a:ext uri="{FF2B5EF4-FFF2-40B4-BE49-F238E27FC236}">
                <a16:creationId xmlns:a16="http://schemas.microsoft.com/office/drawing/2014/main" id="{38E3C169-8D29-4CC4-9581-748178F3C00A}"/>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9" name="Slide Number Placeholder 8">
            <a:extLst>
              <a:ext uri="{FF2B5EF4-FFF2-40B4-BE49-F238E27FC236}">
                <a16:creationId xmlns:a16="http://schemas.microsoft.com/office/drawing/2014/main" id="{020C0E3E-587D-46EB-AAF5-011C137B0309}"/>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16955687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51886-4F39-4E3E-948D-DBC73F267AED}"/>
              </a:ext>
            </a:extLst>
          </p:cNvPr>
          <p:cNvSpPr>
            <a:spLocks noGrp="1"/>
          </p:cNvSpPr>
          <p:nvPr>
            <p:ph type="title"/>
          </p:nvPr>
        </p:nvSpPr>
        <p:spPr>
          <a:xfrm>
            <a:off x="838200" y="448056"/>
            <a:ext cx="10515600" cy="1325563"/>
          </a:xfrm>
        </p:spPr>
        <p:txBody>
          <a:bodyPr rtlCol="0"/>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4B2C7B2A-B6BE-46FD-9278-A5246BF7EEB8}"/>
              </a:ext>
            </a:extLst>
          </p:cNvPr>
          <p:cNvSpPr>
            <a:spLocks noGrp="1"/>
          </p:cNvSpPr>
          <p:nvPr>
            <p:ph type="body" idx="1"/>
          </p:nvPr>
        </p:nvSpPr>
        <p:spPr>
          <a:xfrm>
            <a:off x="839788" y="1681163"/>
            <a:ext cx="3200400" cy="823912"/>
          </a:xfrm>
        </p:spPr>
        <p:txBody>
          <a:bodyPr rtlCol="0"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BAE85295-E4B5-4D75-954F-B07A2F4CABF8}"/>
              </a:ext>
            </a:extLst>
          </p:cNvPr>
          <p:cNvSpPr>
            <a:spLocks noGrp="1"/>
          </p:cNvSpPr>
          <p:nvPr>
            <p:ph sz="half" idx="2"/>
          </p:nvPr>
        </p:nvSpPr>
        <p:spPr>
          <a:xfrm>
            <a:off x="839788" y="2635623"/>
            <a:ext cx="3200400" cy="3554039"/>
          </a:xfrm>
        </p:spPr>
        <p:txBody>
          <a:bodyPr rtlCol="0">
            <a:normAutofit/>
          </a:bodyPr>
          <a:lstStyle>
            <a:lvl1pPr marL="283464" indent="-283464">
              <a:defRPr sz="1400"/>
            </a:lvl1pPr>
            <a:lvl2pPr marL="283464" indent="-283464">
              <a:defRPr sz="1400"/>
            </a:lvl2pPr>
            <a:lvl3pPr marL="283464" indent="-283464">
              <a:defRPr sz="1400"/>
            </a:lvl3pPr>
            <a:lvl4pPr marL="283464" indent="-283464">
              <a:defRPr sz="1400"/>
            </a:lvl4pPr>
            <a:lvl5pPr marL="283464" indent="-283464">
              <a:defRPr sz="14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Text Placeholder 4">
            <a:extLst>
              <a:ext uri="{FF2B5EF4-FFF2-40B4-BE49-F238E27FC236}">
                <a16:creationId xmlns:a16="http://schemas.microsoft.com/office/drawing/2014/main" id="{E687ABF0-C78D-4589-8FA5-0D6238B4B084}"/>
              </a:ext>
            </a:extLst>
          </p:cNvPr>
          <p:cNvSpPr>
            <a:spLocks noGrp="1"/>
          </p:cNvSpPr>
          <p:nvPr>
            <p:ph type="body" sz="quarter" idx="3"/>
          </p:nvPr>
        </p:nvSpPr>
        <p:spPr>
          <a:xfrm>
            <a:off x="4496597" y="1679012"/>
            <a:ext cx="3200400" cy="823912"/>
          </a:xfrm>
        </p:spPr>
        <p:txBody>
          <a:bodyPr rtlCol="0"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C6A4064-2E0A-4FC3-837B-14EC0EF3A652}"/>
              </a:ext>
            </a:extLst>
          </p:cNvPr>
          <p:cNvSpPr>
            <a:spLocks noGrp="1"/>
          </p:cNvSpPr>
          <p:nvPr>
            <p:ph sz="quarter" idx="4"/>
          </p:nvPr>
        </p:nvSpPr>
        <p:spPr>
          <a:xfrm>
            <a:off x="4496597" y="2633472"/>
            <a:ext cx="3200400" cy="3554040"/>
          </a:xfrm>
        </p:spPr>
        <p:txBody>
          <a:bodyPr rtlCol="0">
            <a:normAutofit/>
          </a:bodyPr>
          <a:lstStyle>
            <a:lvl1pPr marL="283464" indent="-283464">
              <a:defRPr sz="1400"/>
            </a:lvl1pPr>
            <a:lvl2pPr marL="283464" indent="-283464">
              <a:defRPr sz="1400"/>
            </a:lvl2pPr>
            <a:lvl3pPr marL="283464" indent="-283464">
              <a:defRPr sz="1400"/>
            </a:lvl3pPr>
            <a:lvl4pPr marL="283464" indent="-283464">
              <a:defRPr sz="1400"/>
            </a:lvl4pPr>
            <a:lvl5pPr marL="283464" indent="-283464">
              <a:defRPr sz="14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10" name="Text Placeholder 4">
            <a:extLst>
              <a:ext uri="{FF2B5EF4-FFF2-40B4-BE49-F238E27FC236}">
                <a16:creationId xmlns:a16="http://schemas.microsoft.com/office/drawing/2014/main" id="{255FA165-37DF-4E15-9395-3DD34C0F1CC8}"/>
              </a:ext>
            </a:extLst>
          </p:cNvPr>
          <p:cNvSpPr>
            <a:spLocks noGrp="1"/>
          </p:cNvSpPr>
          <p:nvPr>
            <p:ph type="body" sz="quarter" idx="13"/>
          </p:nvPr>
        </p:nvSpPr>
        <p:spPr>
          <a:xfrm>
            <a:off x="8153406" y="1682496"/>
            <a:ext cx="3200400" cy="823912"/>
          </a:xfrm>
        </p:spPr>
        <p:txBody>
          <a:bodyPr rtlCol="0"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11" name="Content Placeholder 5">
            <a:extLst>
              <a:ext uri="{FF2B5EF4-FFF2-40B4-BE49-F238E27FC236}">
                <a16:creationId xmlns:a16="http://schemas.microsoft.com/office/drawing/2014/main" id="{CAFAE5B4-E9C2-4CEE-AE3C-EAD0E4227781}"/>
              </a:ext>
            </a:extLst>
          </p:cNvPr>
          <p:cNvSpPr>
            <a:spLocks noGrp="1"/>
          </p:cNvSpPr>
          <p:nvPr>
            <p:ph sz="quarter" idx="14"/>
          </p:nvPr>
        </p:nvSpPr>
        <p:spPr>
          <a:xfrm>
            <a:off x="8153406" y="2633472"/>
            <a:ext cx="3200400" cy="3554040"/>
          </a:xfrm>
        </p:spPr>
        <p:txBody>
          <a:bodyPr rtlCol="0">
            <a:normAutofit/>
          </a:bodyPr>
          <a:lstStyle>
            <a:lvl1pPr marL="283464" indent="-283464">
              <a:defRPr sz="1400"/>
            </a:lvl1pPr>
            <a:lvl2pPr marL="283464" indent="-283464">
              <a:defRPr sz="1400"/>
            </a:lvl2pPr>
            <a:lvl3pPr marL="283464" indent="-283464">
              <a:defRPr sz="1400"/>
            </a:lvl3pPr>
            <a:lvl4pPr marL="283464" indent="-283464">
              <a:defRPr sz="1400"/>
            </a:lvl4pPr>
            <a:lvl5pPr marL="283464" indent="-283464">
              <a:defRPr sz="14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8" name="Footer Placeholder 7">
            <a:extLst>
              <a:ext uri="{FF2B5EF4-FFF2-40B4-BE49-F238E27FC236}">
                <a16:creationId xmlns:a16="http://schemas.microsoft.com/office/drawing/2014/main" id="{F14EC709-AAD9-475C-AC6A-943A8E872A97}"/>
              </a:ext>
            </a:extLst>
          </p:cNvPr>
          <p:cNvSpPr>
            <a:spLocks noGrp="1"/>
          </p:cNvSpPr>
          <p:nvPr>
            <p:ph type="ftr" sz="quarter" idx="11"/>
          </p:nvPr>
        </p:nvSpPr>
        <p:spPr/>
        <p:txBody>
          <a:bodyPr rtlCol="0"/>
          <a:lstStyle/>
          <a:p>
            <a:pPr rtl="0"/>
            <a:r>
              <a:rPr lang="en-GB"/>
              <a:t>Sample Footer Text</a:t>
            </a:r>
          </a:p>
        </p:txBody>
      </p:sp>
      <p:sp>
        <p:nvSpPr>
          <p:cNvPr id="7" name="Date Placeholder 6">
            <a:extLst>
              <a:ext uri="{FF2B5EF4-FFF2-40B4-BE49-F238E27FC236}">
                <a16:creationId xmlns:a16="http://schemas.microsoft.com/office/drawing/2014/main" id="{38E3C169-8D29-4CC4-9581-748178F3C00A}"/>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9" name="Slide Number Placeholder 8">
            <a:extLst>
              <a:ext uri="{FF2B5EF4-FFF2-40B4-BE49-F238E27FC236}">
                <a16:creationId xmlns:a16="http://schemas.microsoft.com/office/drawing/2014/main" id="{020C0E3E-587D-46EB-AAF5-011C137B0309}"/>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4417974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12_Summary">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F77B68-7FA5-4C67-BB5E-544A66A74753}"/>
              </a:ext>
              <a:ext uri="{C183D7F6-B498-43B3-948B-1728B52AA6E4}">
                <adec:decorative xmlns:adec="http://schemas.microsoft.com/office/drawing/2017/decorative" val="1"/>
              </a:ext>
            </a:extLst>
          </p:cNvPr>
          <p:cNvSpPr/>
          <p:nvPr userDrawn="1"/>
        </p:nvSpPr>
        <p:spPr>
          <a:xfrm>
            <a:off x="0" y="0"/>
            <a:ext cx="12192000" cy="21289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9" name="Title 8">
            <a:extLst>
              <a:ext uri="{FF2B5EF4-FFF2-40B4-BE49-F238E27FC236}">
                <a16:creationId xmlns:a16="http://schemas.microsoft.com/office/drawing/2014/main" id="{0459E3D4-4913-4324-9732-B962CCA5DAB4}"/>
              </a:ext>
            </a:extLst>
          </p:cNvPr>
          <p:cNvSpPr>
            <a:spLocks noGrp="1"/>
          </p:cNvSpPr>
          <p:nvPr>
            <p:ph type="title"/>
          </p:nvPr>
        </p:nvSpPr>
        <p:spPr>
          <a:xfrm>
            <a:off x="914401" y="443553"/>
            <a:ext cx="9914859" cy="1325880"/>
          </a:xfrm>
        </p:spPr>
        <p:txBody>
          <a:bodyPr rtlCol="0"/>
          <a:lstStyle>
            <a:lvl1pPr>
              <a:defRPr>
                <a:solidFill>
                  <a:schemeClr val="bg2"/>
                </a:solidFill>
              </a:defRPr>
            </a:lvl1pPr>
          </a:lstStyle>
          <a:p>
            <a:pPr rtl="0"/>
            <a:r>
              <a:rPr lang="en-US">
                <a:solidFill>
                  <a:srgbClr val="FFFFFF"/>
                </a:solidFill>
              </a:rPr>
              <a:t>Click to edit Master title style</a:t>
            </a:r>
            <a:endParaRPr lang="en-GB" dirty="0">
              <a:solidFill>
                <a:srgbClr val="FFFFFF"/>
              </a:solidFill>
            </a:endParaRPr>
          </a:p>
        </p:txBody>
      </p:sp>
      <p:sp>
        <p:nvSpPr>
          <p:cNvPr id="12" name="Content Placeholder 9">
            <a:extLst>
              <a:ext uri="{FF2B5EF4-FFF2-40B4-BE49-F238E27FC236}">
                <a16:creationId xmlns:a16="http://schemas.microsoft.com/office/drawing/2014/main" id="{FE71C6AE-BA35-4C02-9C7B-2A2D9775DFEF}"/>
              </a:ext>
            </a:extLst>
          </p:cNvPr>
          <p:cNvSpPr>
            <a:spLocks noGrp="1"/>
          </p:cNvSpPr>
          <p:nvPr>
            <p:ph idx="1"/>
          </p:nvPr>
        </p:nvSpPr>
        <p:spPr>
          <a:xfrm>
            <a:off x="914400" y="2709080"/>
            <a:ext cx="5868537" cy="3467881"/>
          </a:xfrm>
        </p:spPr>
        <p:txBody>
          <a:bodyPr rtlCol="0"/>
          <a:lstStyle>
            <a:lvl1pPr marL="0" indent="0">
              <a:buNone/>
              <a:defRPr baseline="0"/>
            </a:lvl1pPr>
          </a:lstStyle>
          <a:p>
            <a:pPr lvl="0" rtl="0"/>
            <a:r>
              <a:rPr lang="en-US"/>
              <a:t>Click to edit Master text styles</a:t>
            </a:r>
          </a:p>
        </p:txBody>
      </p:sp>
      <p:sp>
        <p:nvSpPr>
          <p:cNvPr id="17" name="Freeform: Shape 16">
            <a:extLst>
              <a:ext uri="{FF2B5EF4-FFF2-40B4-BE49-F238E27FC236}">
                <a16:creationId xmlns:a16="http://schemas.microsoft.com/office/drawing/2014/main" id="{2F8E2564-CCE3-4E5F-BA7A-BE1CD195CC41}"/>
              </a:ext>
              <a:ext uri="{C183D7F6-B498-43B3-948B-1728B52AA6E4}">
                <adec:decorative xmlns:adec="http://schemas.microsoft.com/office/drawing/2017/decorative" val="1"/>
              </a:ext>
            </a:extLst>
          </p:cNvPr>
          <p:cNvSpPr/>
          <p:nvPr userDrawn="1"/>
        </p:nvSpPr>
        <p:spPr>
          <a:xfrm>
            <a:off x="9844851" y="1"/>
            <a:ext cx="2347150" cy="4454343"/>
          </a:xfrm>
          <a:custGeom>
            <a:avLst/>
            <a:gdLst>
              <a:gd name="connsiteX0" fmla="*/ 2329738 w 2347151"/>
              <a:gd name="connsiteY0" fmla="*/ 0 h 4454343"/>
              <a:gd name="connsiteX1" fmla="*/ 2347151 w 2347151"/>
              <a:gd name="connsiteY1" fmla="*/ 0 h 4454343"/>
              <a:gd name="connsiteX2" fmla="*/ 2347151 w 2347151"/>
              <a:gd name="connsiteY2" fmla="*/ 4454343 h 4454343"/>
              <a:gd name="connsiteX3" fmla="*/ 2340504 w 2347151"/>
              <a:gd name="connsiteY3" fmla="*/ 4322705 h 4454343"/>
              <a:gd name="connsiteX4" fmla="*/ 134816 w 2347151"/>
              <a:gd name="connsiteY4" fmla="*/ 2130974 h 4454343"/>
              <a:gd name="connsiteX5" fmla="*/ 0 w 2347151"/>
              <a:gd name="connsiteY5" fmla="*/ 2124591 h 4454343"/>
              <a:gd name="connsiteX6" fmla="*/ 134816 w 2347151"/>
              <a:gd name="connsiteY6" fmla="*/ 2118208 h 4454343"/>
              <a:gd name="connsiteX7" fmla="*/ 2309087 w 2347151"/>
              <a:gd name="connsiteY7" fmla="*/ 141037 h 4454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47151" h="4454343">
                <a:moveTo>
                  <a:pt x="2329738" y="0"/>
                </a:moveTo>
                <a:lnTo>
                  <a:pt x="2347151" y="0"/>
                </a:lnTo>
                <a:lnTo>
                  <a:pt x="2347151" y="4454343"/>
                </a:lnTo>
                <a:lnTo>
                  <a:pt x="2340504" y="4322705"/>
                </a:lnTo>
                <a:cubicBezTo>
                  <a:pt x="2222700" y="3162715"/>
                  <a:pt x="1296917" y="2241584"/>
                  <a:pt x="134816" y="2130974"/>
                </a:cubicBezTo>
                <a:lnTo>
                  <a:pt x="0" y="2124591"/>
                </a:lnTo>
                <a:lnTo>
                  <a:pt x="134816" y="2118208"/>
                </a:lnTo>
                <a:cubicBezTo>
                  <a:pt x="1224286" y="2014511"/>
                  <a:pt x="2106054" y="1198443"/>
                  <a:pt x="2309087" y="141037"/>
                </a:cubicBezTo>
                <a:close/>
              </a:path>
            </a:pathLst>
          </a:custGeom>
          <a:solidFill>
            <a:schemeClr val="accent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24" name="Picture Placeholder 23">
            <a:extLst>
              <a:ext uri="{FF2B5EF4-FFF2-40B4-BE49-F238E27FC236}">
                <a16:creationId xmlns:a16="http://schemas.microsoft.com/office/drawing/2014/main" id="{70E4796D-B53A-4567-BE9E-482FEC3EDB2A}"/>
              </a:ext>
            </a:extLst>
          </p:cNvPr>
          <p:cNvSpPr>
            <a:spLocks noGrp="1"/>
          </p:cNvSpPr>
          <p:nvPr>
            <p:ph type="pic" sz="quarter" idx="13"/>
          </p:nvPr>
        </p:nvSpPr>
        <p:spPr>
          <a:xfrm>
            <a:off x="7326184" y="2126134"/>
            <a:ext cx="2434622" cy="2503056"/>
          </a:xfrm>
          <a:custGeom>
            <a:avLst/>
            <a:gdLst>
              <a:gd name="connsiteX0" fmla="*/ 0 w 2434622"/>
              <a:gd name="connsiteY0" fmla="*/ 0 h 2381427"/>
              <a:gd name="connsiteX1" fmla="*/ 2434622 w 2434622"/>
              <a:gd name="connsiteY1" fmla="*/ 0 h 2381427"/>
              <a:gd name="connsiteX2" fmla="*/ 2434622 w 2434622"/>
              <a:gd name="connsiteY2" fmla="*/ 2381427 h 2381427"/>
              <a:gd name="connsiteX3" fmla="*/ 0 w 2434622"/>
              <a:gd name="connsiteY3" fmla="*/ 2381427 h 2381427"/>
            </a:gdLst>
            <a:ahLst/>
            <a:cxnLst>
              <a:cxn ang="0">
                <a:pos x="connsiteX0" y="connsiteY0"/>
              </a:cxn>
              <a:cxn ang="0">
                <a:pos x="connsiteX1" y="connsiteY1"/>
              </a:cxn>
              <a:cxn ang="0">
                <a:pos x="connsiteX2" y="connsiteY2"/>
              </a:cxn>
              <a:cxn ang="0">
                <a:pos x="connsiteX3" y="connsiteY3"/>
              </a:cxn>
            </a:cxnLst>
            <a:rect l="l" t="t" r="r" b="b"/>
            <a:pathLst>
              <a:path w="2434622" h="2381427">
                <a:moveTo>
                  <a:pt x="0" y="0"/>
                </a:moveTo>
                <a:lnTo>
                  <a:pt x="2434622" y="0"/>
                </a:lnTo>
                <a:lnTo>
                  <a:pt x="2434622" y="2381427"/>
                </a:lnTo>
                <a:lnTo>
                  <a:pt x="0" y="2381427"/>
                </a:lnTo>
                <a:close/>
              </a:path>
            </a:pathLst>
          </a:custGeom>
          <a:solidFill>
            <a:schemeClr val="accent6"/>
          </a:solidFill>
        </p:spPr>
        <p:txBody>
          <a:bodyPr wrap="square" rtlCol="0">
            <a:noAutofit/>
          </a:bodyPr>
          <a:lstStyle/>
          <a:p>
            <a:pPr rtl="0"/>
            <a:r>
              <a:rPr lang="en-US"/>
              <a:t>Click icon to add picture</a:t>
            </a:r>
            <a:endParaRPr lang="en-GB" dirty="0"/>
          </a:p>
        </p:txBody>
      </p:sp>
      <p:sp>
        <p:nvSpPr>
          <p:cNvPr id="30" name="Picture Placeholder 29">
            <a:extLst>
              <a:ext uri="{FF2B5EF4-FFF2-40B4-BE49-F238E27FC236}">
                <a16:creationId xmlns:a16="http://schemas.microsoft.com/office/drawing/2014/main" id="{1FD357AB-C536-40A5-BB4E-AD59A1D930C4}"/>
              </a:ext>
            </a:extLst>
          </p:cNvPr>
          <p:cNvSpPr>
            <a:spLocks noGrp="1"/>
          </p:cNvSpPr>
          <p:nvPr>
            <p:ph type="pic" sz="quarter" idx="14"/>
          </p:nvPr>
        </p:nvSpPr>
        <p:spPr>
          <a:xfrm>
            <a:off x="9759092" y="2118839"/>
            <a:ext cx="2432908" cy="2498880"/>
          </a:xfrm>
          <a:custGeom>
            <a:avLst/>
            <a:gdLst>
              <a:gd name="connsiteX0" fmla="*/ 0 w 2425326"/>
              <a:gd name="connsiteY0" fmla="*/ 0 h 2381426"/>
              <a:gd name="connsiteX1" fmla="*/ 254330 w 2425326"/>
              <a:gd name="connsiteY1" fmla="*/ 0 h 2381426"/>
              <a:gd name="connsiteX2" fmla="*/ 433844 w 2425326"/>
              <a:gd name="connsiteY2" fmla="*/ 25132 h 2381426"/>
              <a:gd name="connsiteX3" fmla="*/ 2424547 w 2425326"/>
              <a:gd name="connsiteY3" fmla="*/ 2186765 h 2381426"/>
              <a:gd name="connsiteX4" fmla="*/ 2425326 w 2425326"/>
              <a:gd name="connsiteY4" fmla="*/ 2202193 h 2381426"/>
              <a:gd name="connsiteX5" fmla="*/ 2425326 w 2425326"/>
              <a:gd name="connsiteY5" fmla="*/ 2381426 h 2381426"/>
              <a:gd name="connsiteX6" fmla="*/ 0 w 2425326"/>
              <a:gd name="connsiteY6" fmla="*/ 2381426 h 2381426"/>
              <a:gd name="connsiteX0" fmla="*/ 0 w 2701627"/>
              <a:gd name="connsiteY0" fmla="*/ 0 h 2419519"/>
              <a:gd name="connsiteX1" fmla="*/ 254330 w 2701627"/>
              <a:gd name="connsiteY1" fmla="*/ 0 h 2419519"/>
              <a:gd name="connsiteX2" fmla="*/ 433844 w 2701627"/>
              <a:gd name="connsiteY2" fmla="*/ 25132 h 2419519"/>
              <a:gd name="connsiteX3" fmla="*/ 2424547 w 2701627"/>
              <a:gd name="connsiteY3" fmla="*/ 2186765 h 2419519"/>
              <a:gd name="connsiteX4" fmla="*/ 2425326 w 2701627"/>
              <a:gd name="connsiteY4" fmla="*/ 2381426 h 2419519"/>
              <a:gd name="connsiteX5" fmla="*/ 0 w 2701627"/>
              <a:gd name="connsiteY5" fmla="*/ 2381426 h 2419519"/>
              <a:gd name="connsiteX6" fmla="*/ 0 w 2701627"/>
              <a:gd name="connsiteY6" fmla="*/ 0 h 2419519"/>
              <a:gd name="connsiteX0" fmla="*/ 0 w 2427563"/>
              <a:gd name="connsiteY0" fmla="*/ 0 h 2381426"/>
              <a:gd name="connsiteX1" fmla="*/ 254330 w 2427563"/>
              <a:gd name="connsiteY1" fmla="*/ 0 h 2381426"/>
              <a:gd name="connsiteX2" fmla="*/ 433844 w 2427563"/>
              <a:gd name="connsiteY2" fmla="*/ 25132 h 2381426"/>
              <a:gd name="connsiteX3" fmla="*/ 2425326 w 2427563"/>
              <a:gd name="connsiteY3" fmla="*/ 2381426 h 2381426"/>
              <a:gd name="connsiteX4" fmla="*/ 0 w 2427563"/>
              <a:gd name="connsiteY4" fmla="*/ 2381426 h 2381426"/>
              <a:gd name="connsiteX5" fmla="*/ 0 w 2427563"/>
              <a:gd name="connsiteY5" fmla="*/ 0 h 2381426"/>
              <a:gd name="connsiteX0" fmla="*/ 0 w 2425384"/>
              <a:gd name="connsiteY0" fmla="*/ 0 h 2381426"/>
              <a:gd name="connsiteX1" fmla="*/ 254330 w 2425384"/>
              <a:gd name="connsiteY1" fmla="*/ 0 h 2381426"/>
              <a:gd name="connsiteX2" fmla="*/ 433844 w 2425384"/>
              <a:gd name="connsiteY2" fmla="*/ 25132 h 2381426"/>
              <a:gd name="connsiteX3" fmla="*/ 2425326 w 2425384"/>
              <a:gd name="connsiteY3" fmla="*/ 2381426 h 2381426"/>
              <a:gd name="connsiteX4" fmla="*/ 0 w 2425384"/>
              <a:gd name="connsiteY4" fmla="*/ 2381426 h 2381426"/>
              <a:gd name="connsiteX5" fmla="*/ 0 w 2425384"/>
              <a:gd name="connsiteY5" fmla="*/ 0 h 2381426"/>
              <a:gd name="connsiteX0" fmla="*/ 0 w 2425326"/>
              <a:gd name="connsiteY0" fmla="*/ 0 h 2381426"/>
              <a:gd name="connsiteX1" fmla="*/ 254330 w 2425326"/>
              <a:gd name="connsiteY1" fmla="*/ 0 h 2381426"/>
              <a:gd name="connsiteX2" fmla="*/ 2425326 w 2425326"/>
              <a:gd name="connsiteY2" fmla="*/ 2381426 h 2381426"/>
              <a:gd name="connsiteX3" fmla="*/ 0 w 2425326"/>
              <a:gd name="connsiteY3" fmla="*/ 2381426 h 2381426"/>
              <a:gd name="connsiteX4" fmla="*/ 0 w 2425326"/>
              <a:gd name="connsiteY4" fmla="*/ 0 h 2381426"/>
              <a:gd name="connsiteX0" fmla="*/ 0 w 2425326"/>
              <a:gd name="connsiteY0" fmla="*/ 0 h 2381426"/>
              <a:gd name="connsiteX1" fmla="*/ 2425326 w 2425326"/>
              <a:gd name="connsiteY1" fmla="*/ 2381426 h 2381426"/>
              <a:gd name="connsiteX2" fmla="*/ 0 w 2425326"/>
              <a:gd name="connsiteY2" fmla="*/ 2381426 h 2381426"/>
              <a:gd name="connsiteX3" fmla="*/ 0 w 2425326"/>
              <a:gd name="connsiteY3" fmla="*/ 0 h 2381426"/>
              <a:gd name="connsiteX0" fmla="*/ 0 w 2425326"/>
              <a:gd name="connsiteY0" fmla="*/ 0 h 2381426"/>
              <a:gd name="connsiteX1" fmla="*/ 2425326 w 2425326"/>
              <a:gd name="connsiteY1" fmla="*/ 2381426 h 2381426"/>
              <a:gd name="connsiteX2" fmla="*/ 0 w 2425326"/>
              <a:gd name="connsiteY2" fmla="*/ 2381426 h 2381426"/>
              <a:gd name="connsiteX3" fmla="*/ 0 w 2425326"/>
              <a:gd name="connsiteY3" fmla="*/ 0 h 2381426"/>
              <a:gd name="connsiteX0" fmla="*/ 0 w 2425326"/>
              <a:gd name="connsiteY0" fmla="*/ 0 h 2381426"/>
              <a:gd name="connsiteX1" fmla="*/ 2425326 w 2425326"/>
              <a:gd name="connsiteY1" fmla="*/ 2381426 h 2381426"/>
              <a:gd name="connsiteX2" fmla="*/ 0 w 2425326"/>
              <a:gd name="connsiteY2" fmla="*/ 2381426 h 2381426"/>
              <a:gd name="connsiteX3" fmla="*/ 0 w 2425326"/>
              <a:gd name="connsiteY3" fmla="*/ 0 h 2381426"/>
              <a:gd name="connsiteX0" fmla="*/ 0 w 2425326"/>
              <a:gd name="connsiteY0" fmla="*/ 0 h 2381426"/>
              <a:gd name="connsiteX1" fmla="*/ 2425326 w 2425326"/>
              <a:gd name="connsiteY1" fmla="*/ 2381426 h 2381426"/>
              <a:gd name="connsiteX2" fmla="*/ 0 w 2425326"/>
              <a:gd name="connsiteY2" fmla="*/ 2381426 h 2381426"/>
              <a:gd name="connsiteX3" fmla="*/ 0 w 2425326"/>
              <a:gd name="connsiteY3" fmla="*/ 0 h 2381426"/>
              <a:gd name="connsiteX0" fmla="*/ 0 w 2425326"/>
              <a:gd name="connsiteY0" fmla="*/ 14 h 2381440"/>
              <a:gd name="connsiteX1" fmla="*/ 2425326 w 2425326"/>
              <a:gd name="connsiteY1" fmla="*/ 2381440 h 2381440"/>
              <a:gd name="connsiteX2" fmla="*/ 0 w 2425326"/>
              <a:gd name="connsiteY2" fmla="*/ 2381440 h 2381440"/>
              <a:gd name="connsiteX3" fmla="*/ 0 w 2425326"/>
              <a:gd name="connsiteY3" fmla="*/ 14 h 2381440"/>
              <a:gd name="connsiteX0" fmla="*/ 0 w 2427169"/>
              <a:gd name="connsiteY0" fmla="*/ 14 h 2381440"/>
              <a:gd name="connsiteX1" fmla="*/ 2425326 w 2427169"/>
              <a:gd name="connsiteY1" fmla="*/ 2381440 h 2381440"/>
              <a:gd name="connsiteX2" fmla="*/ 0 w 2427169"/>
              <a:gd name="connsiteY2" fmla="*/ 2381440 h 2381440"/>
              <a:gd name="connsiteX3" fmla="*/ 0 w 2427169"/>
              <a:gd name="connsiteY3" fmla="*/ 14 h 2381440"/>
            </a:gdLst>
            <a:ahLst/>
            <a:cxnLst>
              <a:cxn ang="0">
                <a:pos x="connsiteX0" y="connsiteY0"/>
              </a:cxn>
              <a:cxn ang="0">
                <a:pos x="connsiteX1" y="connsiteY1"/>
              </a:cxn>
              <a:cxn ang="0">
                <a:pos x="connsiteX2" y="connsiteY2"/>
              </a:cxn>
              <a:cxn ang="0">
                <a:pos x="connsiteX3" y="connsiteY3"/>
              </a:cxn>
            </a:cxnLst>
            <a:rect l="l" t="t" r="r" b="b"/>
            <a:pathLst>
              <a:path w="2427169" h="2381440">
                <a:moveTo>
                  <a:pt x="0" y="14"/>
                </a:moveTo>
                <a:cubicBezTo>
                  <a:pt x="1692362" y="-4985"/>
                  <a:pt x="2470324" y="1326204"/>
                  <a:pt x="2425326" y="2381440"/>
                </a:cubicBezTo>
                <a:lnTo>
                  <a:pt x="0" y="2381440"/>
                </a:lnTo>
                <a:lnTo>
                  <a:pt x="0" y="14"/>
                </a:lnTo>
                <a:close/>
              </a:path>
            </a:pathLst>
          </a:custGeom>
          <a:solidFill>
            <a:schemeClr val="accent6">
              <a:lumMod val="60000"/>
              <a:lumOff val="40000"/>
            </a:schemeClr>
          </a:solidFill>
        </p:spPr>
        <p:txBody>
          <a:bodyPr wrap="square" rtlCol="0">
            <a:noAutofit/>
          </a:body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C9753C5C-8415-4BF0-810D-A4C22F695ECF}"/>
              </a:ext>
            </a:extLst>
          </p:cNvPr>
          <p:cNvSpPr>
            <a:spLocks noGrp="1"/>
          </p:cNvSpPr>
          <p:nvPr>
            <p:ph type="ftr" sz="quarter" idx="11"/>
          </p:nvPr>
        </p:nvSpPr>
        <p:spPr/>
        <p:txBody>
          <a:bodyPr rtlCol="0"/>
          <a:lstStyle/>
          <a:p>
            <a:pPr rtl="0"/>
            <a:r>
              <a:rPr lang="en-GB"/>
              <a:t>Sample Footer Text</a:t>
            </a:r>
          </a:p>
        </p:txBody>
      </p:sp>
      <p:sp>
        <p:nvSpPr>
          <p:cNvPr id="33" name="Picture Placeholder 32">
            <a:extLst>
              <a:ext uri="{FF2B5EF4-FFF2-40B4-BE49-F238E27FC236}">
                <a16:creationId xmlns:a16="http://schemas.microsoft.com/office/drawing/2014/main" id="{EF54B49C-CC16-4438-9923-F41C8E75273E}"/>
              </a:ext>
            </a:extLst>
          </p:cNvPr>
          <p:cNvSpPr>
            <a:spLocks noGrp="1"/>
          </p:cNvSpPr>
          <p:nvPr>
            <p:ph type="pic" sz="quarter" idx="15"/>
          </p:nvPr>
        </p:nvSpPr>
        <p:spPr>
          <a:xfrm>
            <a:off x="7324344" y="4503573"/>
            <a:ext cx="2434622" cy="2354427"/>
          </a:xfrm>
          <a:custGeom>
            <a:avLst/>
            <a:gdLst>
              <a:gd name="connsiteX0" fmla="*/ 0 w 2434622"/>
              <a:gd name="connsiteY0" fmla="*/ 0 h 2381427"/>
              <a:gd name="connsiteX1" fmla="*/ 2434622 w 2434622"/>
              <a:gd name="connsiteY1" fmla="*/ 0 h 2381427"/>
              <a:gd name="connsiteX2" fmla="*/ 2434622 w 2434622"/>
              <a:gd name="connsiteY2" fmla="*/ 2381427 h 2381427"/>
              <a:gd name="connsiteX3" fmla="*/ 0 w 2434622"/>
              <a:gd name="connsiteY3" fmla="*/ 2381427 h 2381427"/>
            </a:gdLst>
            <a:ahLst/>
            <a:cxnLst>
              <a:cxn ang="0">
                <a:pos x="connsiteX0" y="connsiteY0"/>
              </a:cxn>
              <a:cxn ang="0">
                <a:pos x="connsiteX1" y="connsiteY1"/>
              </a:cxn>
              <a:cxn ang="0">
                <a:pos x="connsiteX2" y="connsiteY2"/>
              </a:cxn>
              <a:cxn ang="0">
                <a:pos x="connsiteX3" y="connsiteY3"/>
              </a:cxn>
            </a:cxnLst>
            <a:rect l="l" t="t" r="r" b="b"/>
            <a:pathLst>
              <a:path w="2434622" h="2381427">
                <a:moveTo>
                  <a:pt x="0" y="0"/>
                </a:moveTo>
                <a:lnTo>
                  <a:pt x="2434622" y="0"/>
                </a:lnTo>
                <a:lnTo>
                  <a:pt x="2434622" y="2381427"/>
                </a:lnTo>
                <a:lnTo>
                  <a:pt x="0" y="2381427"/>
                </a:lnTo>
                <a:close/>
              </a:path>
            </a:pathLst>
          </a:custGeom>
          <a:solidFill>
            <a:schemeClr val="accent6">
              <a:lumMod val="60000"/>
              <a:lumOff val="40000"/>
            </a:schemeClr>
          </a:solidFill>
        </p:spPr>
        <p:txBody>
          <a:bodyPr wrap="square" rtlCol="0">
            <a:noAutofit/>
          </a:bodyPr>
          <a:lstStyle/>
          <a:p>
            <a:pPr rtl="0"/>
            <a:r>
              <a:rPr lang="en-US"/>
              <a:t>Click icon to add picture</a:t>
            </a:r>
            <a:endParaRPr lang="en-GB" dirty="0"/>
          </a:p>
        </p:txBody>
      </p:sp>
      <p:sp>
        <p:nvSpPr>
          <p:cNvPr id="36" name="Picture Placeholder 35">
            <a:extLst>
              <a:ext uri="{FF2B5EF4-FFF2-40B4-BE49-F238E27FC236}">
                <a16:creationId xmlns:a16="http://schemas.microsoft.com/office/drawing/2014/main" id="{BC1AB157-27FC-4B7D-9CCA-71C57045CEE4}"/>
              </a:ext>
            </a:extLst>
          </p:cNvPr>
          <p:cNvSpPr>
            <a:spLocks noGrp="1"/>
          </p:cNvSpPr>
          <p:nvPr>
            <p:ph type="pic" sz="quarter" idx="16"/>
          </p:nvPr>
        </p:nvSpPr>
        <p:spPr>
          <a:xfrm>
            <a:off x="9758966" y="4507560"/>
            <a:ext cx="2434622" cy="2350439"/>
          </a:xfrm>
          <a:custGeom>
            <a:avLst/>
            <a:gdLst>
              <a:gd name="connsiteX0" fmla="*/ 0 w 2434622"/>
              <a:gd name="connsiteY0" fmla="*/ 0 h 2342635"/>
              <a:gd name="connsiteX1" fmla="*/ 2434622 w 2434622"/>
              <a:gd name="connsiteY1" fmla="*/ 0 h 2342635"/>
              <a:gd name="connsiteX2" fmla="*/ 2434622 w 2434622"/>
              <a:gd name="connsiteY2" fmla="*/ 2342635 h 2342635"/>
              <a:gd name="connsiteX3" fmla="*/ 0 w 2434622"/>
              <a:gd name="connsiteY3" fmla="*/ 2342635 h 2342635"/>
            </a:gdLst>
            <a:ahLst/>
            <a:cxnLst>
              <a:cxn ang="0">
                <a:pos x="connsiteX0" y="connsiteY0"/>
              </a:cxn>
              <a:cxn ang="0">
                <a:pos x="connsiteX1" y="connsiteY1"/>
              </a:cxn>
              <a:cxn ang="0">
                <a:pos x="connsiteX2" y="connsiteY2"/>
              </a:cxn>
              <a:cxn ang="0">
                <a:pos x="connsiteX3" y="connsiteY3"/>
              </a:cxn>
            </a:cxnLst>
            <a:rect l="l" t="t" r="r" b="b"/>
            <a:pathLst>
              <a:path w="2434622" h="2342635">
                <a:moveTo>
                  <a:pt x="0" y="0"/>
                </a:moveTo>
                <a:lnTo>
                  <a:pt x="2434622" y="0"/>
                </a:lnTo>
                <a:lnTo>
                  <a:pt x="2434622" y="2342635"/>
                </a:lnTo>
                <a:lnTo>
                  <a:pt x="0" y="2342635"/>
                </a:lnTo>
                <a:close/>
              </a:path>
            </a:pathLst>
          </a:custGeom>
          <a:solidFill>
            <a:schemeClr val="accent6"/>
          </a:solidFill>
        </p:spPr>
        <p:txBody>
          <a:bodyPr wrap="square" rtlCol="0">
            <a:noAutofit/>
          </a:bodyPr>
          <a:lstStyle/>
          <a:p>
            <a:pPr rtl="0"/>
            <a:r>
              <a:rPr lang="en-US"/>
              <a:t>Click icon to add picture</a:t>
            </a:r>
            <a:endParaRPr lang="en-GB" dirty="0"/>
          </a:p>
        </p:txBody>
      </p:sp>
      <p:sp>
        <p:nvSpPr>
          <p:cNvPr id="2" name="Date Placeholder 1">
            <a:extLst>
              <a:ext uri="{FF2B5EF4-FFF2-40B4-BE49-F238E27FC236}">
                <a16:creationId xmlns:a16="http://schemas.microsoft.com/office/drawing/2014/main" id="{2A2485D4-41D3-4182-8DFE-2E0713EC0B8A}"/>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4" name="Slide Number Placeholder 3">
            <a:extLst>
              <a:ext uri="{FF2B5EF4-FFF2-40B4-BE49-F238E27FC236}">
                <a16:creationId xmlns:a16="http://schemas.microsoft.com/office/drawing/2014/main" id="{545EBFEA-4321-48C4-9CA1-43517540C698}"/>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15383899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Closing">
    <p:bg>
      <p:bgPr>
        <a:solidFill>
          <a:schemeClr val="accent2"/>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BAB19D3-90A9-40E5-BED8-289A8919A7C7}"/>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9" name="Title 1">
            <a:extLst>
              <a:ext uri="{FF2B5EF4-FFF2-40B4-BE49-F238E27FC236}">
                <a16:creationId xmlns:a16="http://schemas.microsoft.com/office/drawing/2014/main" id="{4AD247D9-20CF-4BAD-906D-66DB8B85270B}"/>
              </a:ext>
            </a:extLst>
          </p:cNvPr>
          <p:cNvSpPr>
            <a:spLocks noGrp="1"/>
          </p:cNvSpPr>
          <p:nvPr>
            <p:ph type="title"/>
          </p:nvPr>
        </p:nvSpPr>
        <p:spPr>
          <a:xfrm>
            <a:off x="5963479" y="596393"/>
            <a:ext cx="5618922" cy="1542507"/>
          </a:xfrm>
        </p:spPr>
        <p:txBody>
          <a:bodyPr rtlCol="0"/>
          <a:lstStyle>
            <a:lvl1pPr>
              <a:defRPr>
                <a:solidFill>
                  <a:schemeClr val="bg2"/>
                </a:solidFill>
              </a:defRPr>
            </a:lvl1pPr>
          </a:lstStyle>
          <a:p>
            <a:pPr rtl="0"/>
            <a:r>
              <a:rPr lang="en-US">
                <a:solidFill>
                  <a:srgbClr val="FFFFFF"/>
                </a:solidFill>
              </a:rPr>
              <a:t>Click to edit Master title style</a:t>
            </a:r>
            <a:endParaRPr lang="en-GB" dirty="0">
              <a:solidFill>
                <a:srgbClr val="FFFFFF"/>
              </a:solidFill>
            </a:endParaRPr>
          </a:p>
        </p:txBody>
      </p:sp>
      <p:sp>
        <p:nvSpPr>
          <p:cNvPr id="16" name="Picture Placeholder 15">
            <a:extLst>
              <a:ext uri="{FF2B5EF4-FFF2-40B4-BE49-F238E27FC236}">
                <a16:creationId xmlns:a16="http://schemas.microsoft.com/office/drawing/2014/main" id="{80E4B7A8-67F1-4290-B537-DE49AD9FBFF7}"/>
              </a:ext>
              <a:ext uri="{C183D7F6-B498-43B3-948B-1728B52AA6E4}">
                <adec:decorative xmlns:adec="http://schemas.microsoft.com/office/drawing/2017/decorative" val="0"/>
              </a:ext>
            </a:extLst>
          </p:cNvPr>
          <p:cNvSpPr>
            <a:spLocks noGrp="1"/>
          </p:cNvSpPr>
          <p:nvPr>
            <p:ph type="pic" sz="quarter" idx="13"/>
          </p:nvPr>
        </p:nvSpPr>
        <p:spPr>
          <a:xfrm>
            <a:off x="0" y="-1"/>
            <a:ext cx="5181600" cy="6857999"/>
          </a:xfrm>
          <a:custGeom>
            <a:avLst/>
            <a:gdLst>
              <a:gd name="connsiteX0" fmla="*/ 0 w 5181600"/>
              <a:gd name="connsiteY0" fmla="*/ 0 h 6857999"/>
              <a:gd name="connsiteX1" fmla="*/ 5181600 w 5181600"/>
              <a:gd name="connsiteY1" fmla="*/ 0 h 6857999"/>
              <a:gd name="connsiteX2" fmla="*/ 5181600 w 5181600"/>
              <a:gd name="connsiteY2" fmla="*/ 4504871 h 6857999"/>
              <a:gd name="connsiteX3" fmla="*/ 5181598 w 5181600"/>
              <a:gd name="connsiteY3" fmla="*/ 4504830 h 6857999"/>
              <a:gd name="connsiteX4" fmla="*/ 5175215 w 5181600"/>
              <a:gd name="connsiteY4" fmla="*/ 4639646 h 6857999"/>
              <a:gd name="connsiteX5" fmla="*/ 2983485 w 5181600"/>
              <a:gd name="connsiteY5" fmla="*/ 6845334 h 6857999"/>
              <a:gd name="connsiteX6" fmla="*/ 2749639 w 5181600"/>
              <a:gd name="connsiteY6" fmla="*/ 6857142 h 6857999"/>
              <a:gd name="connsiteX7" fmla="*/ 2749639 w 5181600"/>
              <a:gd name="connsiteY7" fmla="*/ 6857999 h 6857999"/>
              <a:gd name="connsiteX8" fmla="*/ 0 w 5181600"/>
              <a:gd name="connsiteY8"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81600" h="6857999">
                <a:moveTo>
                  <a:pt x="0" y="0"/>
                </a:moveTo>
                <a:lnTo>
                  <a:pt x="5181600" y="0"/>
                </a:lnTo>
                <a:lnTo>
                  <a:pt x="5181600" y="4504871"/>
                </a:lnTo>
                <a:lnTo>
                  <a:pt x="5181598" y="4504830"/>
                </a:lnTo>
                <a:lnTo>
                  <a:pt x="5175215" y="4639646"/>
                </a:lnTo>
                <a:cubicBezTo>
                  <a:pt x="5064605" y="5801747"/>
                  <a:pt x="4143475" y="6727530"/>
                  <a:pt x="2983485" y="6845334"/>
                </a:cubicBezTo>
                <a:lnTo>
                  <a:pt x="2749639" y="6857142"/>
                </a:lnTo>
                <a:lnTo>
                  <a:pt x="2749639" y="6857999"/>
                </a:lnTo>
                <a:lnTo>
                  <a:pt x="0" y="6857999"/>
                </a:lnTo>
                <a:close/>
              </a:path>
            </a:pathLst>
          </a:custGeom>
          <a:solidFill>
            <a:schemeClr val="accent6"/>
          </a:solidFill>
        </p:spPr>
        <p:txBody>
          <a:bodyPr wrap="square" rtlCol="0">
            <a:noAutofit/>
          </a:bodyPr>
          <a:lstStyle/>
          <a:p>
            <a:pPr rtl="0"/>
            <a:r>
              <a:rPr lang="en-US"/>
              <a:t>Click icon to add picture</a:t>
            </a:r>
            <a:endParaRPr lang="en-GB" dirty="0"/>
          </a:p>
        </p:txBody>
      </p:sp>
      <p:sp>
        <p:nvSpPr>
          <p:cNvPr id="13" name="Content Placeholder 2">
            <a:extLst>
              <a:ext uri="{FF2B5EF4-FFF2-40B4-BE49-F238E27FC236}">
                <a16:creationId xmlns:a16="http://schemas.microsoft.com/office/drawing/2014/main" id="{E5EAFE93-40B7-4FF8-BEE7-E39911ECD80B}"/>
              </a:ext>
            </a:extLst>
          </p:cNvPr>
          <p:cNvSpPr>
            <a:spLocks noGrp="1"/>
          </p:cNvSpPr>
          <p:nvPr>
            <p:ph idx="1"/>
          </p:nvPr>
        </p:nvSpPr>
        <p:spPr>
          <a:xfrm>
            <a:off x="5963478" y="2138901"/>
            <a:ext cx="5618922" cy="4033299"/>
          </a:xfrm>
        </p:spPr>
        <p:txBody>
          <a:bodyPr rtlCol="0">
            <a:normAutofit/>
          </a:bodyPr>
          <a:lstStyle>
            <a:lvl1pPr>
              <a:buNone/>
              <a:defRPr>
                <a:solidFill>
                  <a:schemeClr val="bg2"/>
                </a:solidFill>
              </a:defRPr>
            </a:lvl1pPr>
          </a:lstStyle>
          <a:p>
            <a:pPr lvl="0" rtl="0"/>
            <a:r>
              <a:rPr lang="en-US">
                <a:solidFill>
                  <a:srgbClr val="FFFFFF"/>
                </a:solidFill>
              </a:rPr>
              <a:t>Click to edit Master text styles</a:t>
            </a:r>
          </a:p>
        </p:txBody>
      </p:sp>
      <p:sp>
        <p:nvSpPr>
          <p:cNvPr id="14" name="Freeform: Shape 13">
            <a:extLst>
              <a:ext uri="{FF2B5EF4-FFF2-40B4-BE49-F238E27FC236}">
                <a16:creationId xmlns:a16="http://schemas.microsoft.com/office/drawing/2014/main" id="{C752B41F-4B4E-4E1F-9191-6BB3F421EDEC}"/>
              </a:ext>
              <a:ext uri="{C183D7F6-B498-43B3-948B-1728B52AA6E4}">
                <adec:decorative xmlns:adec="http://schemas.microsoft.com/office/drawing/2017/decorative" val="1"/>
              </a:ext>
            </a:extLst>
          </p:cNvPr>
          <p:cNvSpPr/>
          <p:nvPr userDrawn="1"/>
        </p:nvSpPr>
        <p:spPr>
          <a:xfrm rot="5400000">
            <a:off x="4005014" y="3249456"/>
            <a:ext cx="2353172" cy="4863918"/>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18" name="Freeform: Shape 17">
            <a:extLst>
              <a:ext uri="{FF2B5EF4-FFF2-40B4-BE49-F238E27FC236}">
                <a16:creationId xmlns:a16="http://schemas.microsoft.com/office/drawing/2014/main" id="{E3EFD1DB-7478-445F-ACEF-64BE4DFEC83E}"/>
              </a:ext>
              <a:ext uri="{C183D7F6-B498-43B3-948B-1728B52AA6E4}">
                <adec:decorative xmlns:adec="http://schemas.microsoft.com/office/drawing/2017/decorative" val="1"/>
              </a:ext>
            </a:extLst>
          </p:cNvPr>
          <p:cNvSpPr/>
          <p:nvPr userDrawn="1"/>
        </p:nvSpPr>
        <p:spPr>
          <a:xfrm rot="5400000">
            <a:off x="4005012" y="3249456"/>
            <a:ext cx="2353172" cy="4863918"/>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3" name="Footer Placeholder 2">
            <a:extLst>
              <a:ext uri="{FF2B5EF4-FFF2-40B4-BE49-F238E27FC236}">
                <a16:creationId xmlns:a16="http://schemas.microsoft.com/office/drawing/2014/main" id="{C9753C5C-8415-4BF0-810D-A4C22F695ECF}"/>
              </a:ext>
            </a:extLst>
          </p:cNvPr>
          <p:cNvSpPr>
            <a:spLocks noGrp="1"/>
          </p:cNvSpPr>
          <p:nvPr>
            <p:ph type="ftr" sz="quarter" idx="11"/>
          </p:nvPr>
        </p:nvSpPr>
        <p:spPr/>
        <p:txBody>
          <a:bodyPr rtlCol="0"/>
          <a:lstStyle>
            <a:lvl1pPr>
              <a:defRPr>
                <a:solidFill>
                  <a:schemeClr val="bg2"/>
                </a:solidFill>
              </a:defRPr>
            </a:lvl1pPr>
          </a:lstStyle>
          <a:p>
            <a:pPr rtl="0"/>
            <a:r>
              <a:rPr lang="en-GB"/>
              <a:t>Sample Footer Text</a:t>
            </a:r>
          </a:p>
        </p:txBody>
      </p:sp>
      <p:sp>
        <p:nvSpPr>
          <p:cNvPr id="2" name="Date Placeholder 1">
            <a:extLst>
              <a:ext uri="{FF2B5EF4-FFF2-40B4-BE49-F238E27FC236}">
                <a16:creationId xmlns:a16="http://schemas.microsoft.com/office/drawing/2014/main" id="{2A2485D4-41D3-4182-8DFE-2E0713EC0B8A}"/>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4" name="Slide Number Placeholder 3">
            <a:extLst>
              <a:ext uri="{FF2B5EF4-FFF2-40B4-BE49-F238E27FC236}">
                <a16:creationId xmlns:a16="http://schemas.microsoft.com/office/drawing/2014/main" id="{545EBFEA-4321-48C4-9CA1-43517540C698}"/>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328600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2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A2485D4-41D3-4182-8DFE-2E0713EC0B8A}"/>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3" name="Footer Placeholder 2">
            <a:extLst>
              <a:ext uri="{FF2B5EF4-FFF2-40B4-BE49-F238E27FC236}">
                <a16:creationId xmlns:a16="http://schemas.microsoft.com/office/drawing/2014/main" id="{C9753C5C-8415-4BF0-810D-A4C22F695ECF}"/>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545EBFEA-4321-48C4-9CA1-43517540C698}"/>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
        <p:nvSpPr>
          <p:cNvPr id="10" name="Title 1">
            <a:extLst>
              <a:ext uri="{FF2B5EF4-FFF2-40B4-BE49-F238E27FC236}">
                <a16:creationId xmlns:a16="http://schemas.microsoft.com/office/drawing/2014/main" id="{A2D13D15-77CA-4B50-9E08-0F58009A8EAB}"/>
              </a:ext>
            </a:extLst>
          </p:cNvPr>
          <p:cNvSpPr>
            <a:spLocks noGrp="1"/>
          </p:cNvSpPr>
          <p:nvPr>
            <p:ph type="ctrTitle"/>
          </p:nvPr>
        </p:nvSpPr>
        <p:spPr>
          <a:xfrm>
            <a:off x="2067635" y="4626592"/>
            <a:ext cx="8600365" cy="1224926"/>
          </a:xfrm>
        </p:spPr>
        <p:txBody>
          <a:bodyPr rtlCol="0" anchor="b">
            <a:noAutofit/>
          </a:bodyPr>
          <a:lstStyle/>
          <a:p>
            <a:pPr rtl="0"/>
            <a:r>
              <a:rPr lang="en-US" sz="4400">
                <a:solidFill>
                  <a:srgbClr val="FFFFFF"/>
                </a:solidFill>
              </a:rPr>
              <a:t>Click to edit Master title style</a:t>
            </a:r>
            <a:endParaRPr lang="en-GB" sz="4400" dirty="0">
              <a:solidFill>
                <a:srgbClr val="FFFFFF"/>
              </a:solidFill>
            </a:endParaRPr>
          </a:p>
        </p:txBody>
      </p:sp>
      <p:sp>
        <p:nvSpPr>
          <p:cNvPr id="11" name="Subtitle 2">
            <a:extLst>
              <a:ext uri="{FF2B5EF4-FFF2-40B4-BE49-F238E27FC236}">
                <a16:creationId xmlns:a16="http://schemas.microsoft.com/office/drawing/2014/main" id="{FBB8E73D-B3E6-4E0A-8295-A9EB1572286C}"/>
              </a:ext>
            </a:extLst>
          </p:cNvPr>
          <p:cNvSpPr>
            <a:spLocks noGrp="1"/>
          </p:cNvSpPr>
          <p:nvPr>
            <p:ph type="subTitle" idx="1"/>
          </p:nvPr>
        </p:nvSpPr>
        <p:spPr>
          <a:xfrm>
            <a:off x="2067636" y="5936776"/>
            <a:ext cx="6660107" cy="625497"/>
          </a:xfrm>
        </p:spPr>
        <p:txBody>
          <a:bodyPr rtlCol="0">
            <a:normAutofit/>
          </a:bodyPr>
          <a:lstStyle/>
          <a:p>
            <a:pPr rtl="0"/>
            <a:r>
              <a:rPr lang="en-US" sz="1400">
                <a:solidFill>
                  <a:srgbClr val="FFFFFF"/>
                </a:solidFill>
              </a:rPr>
              <a:t>Click to edit Master subtitle style</a:t>
            </a:r>
            <a:endParaRPr lang="en-GB" sz="1400" dirty="0">
              <a:solidFill>
                <a:srgbClr val="FFFFFF"/>
              </a:solidFill>
            </a:endParaRPr>
          </a:p>
        </p:txBody>
      </p:sp>
    </p:spTree>
    <p:extLst>
      <p:ext uri="{BB962C8B-B14F-4D97-AF65-F5344CB8AC3E}">
        <p14:creationId xmlns:p14="http://schemas.microsoft.com/office/powerpoint/2010/main" val="30679899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D9960-406F-4187-A0E6-BD19C684039A}"/>
              </a:ext>
            </a:extLst>
          </p:cNvPr>
          <p:cNvSpPr>
            <a:spLocks noGrp="1"/>
          </p:cNvSpPr>
          <p:nvPr>
            <p:ph type="ctrTitle"/>
          </p:nvPr>
        </p:nvSpPr>
        <p:spPr>
          <a:xfrm>
            <a:off x="1249326" y="919716"/>
            <a:ext cx="8504275" cy="3551275"/>
          </a:xfrm>
        </p:spPr>
        <p:txBody>
          <a:bodyPr rtlCol="0" anchor="b">
            <a:normAutofit/>
          </a:bodyPr>
          <a:lstStyle>
            <a:lvl1pPr algn="l">
              <a:lnSpc>
                <a:spcPct val="100000"/>
              </a:lnSpc>
              <a:defRPr sz="5400"/>
            </a:lvl1pPr>
          </a:lstStyle>
          <a:p>
            <a:pPr rtl="0"/>
            <a:r>
              <a:rPr lang="en-US"/>
              <a:t>Click to edit Master title style</a:t>
            </a:r>
            <a:endParaRPr lang="en-GB" dirty="0"/>
          </a:p>
        </p:txBody>
      </p:sp>
      <p:sp>
        <p:nvSpPr>
          <p:cNvPr id="3" name="Subtitle 2">
            <a:extLst>
              <a:ext uri="{FF2B5EF4-FFF2-40B4-BE49-F238E27FC236}">
                <a16:creationId xmlns:a16="http://schemas.microsoft.com/office/drawing/2014/main" id="{A427E7FE-647D-4B2F-BA13-AB3ED4C5CF5A}"/>
              </a:ext>
            </a:extLst>
          </p:cNvPr>
          <p:cNvSpPr>
            <a:spLocks noGrp="1"/>
          </p:cNvSpPr>
          <p:nvPr>
            <p:ph type="subTitle" idx="1"/>
          </p:nvPr>
        </p:nvSpPr>
        <p:spPr>
          <a:xfrm>
            <a:off x="1249326" y="4795284"/>
            <a:ext cx="8504275" cy="1084522"/>
          </a:xfrm>
        </p:spPr>
        <p:txBody>
          <a:bodyPr rtlCol="0">
            <a:normAutofit/>
          </a:bodyPr>
          <a:lstStyle>
            <a:lvl1pPr marL="0" indent="0" algn="l">
              <a:lnSpc>
                <a:spcPct val="120000"/>
              </a:lnSpc>
              <a:buNone/>
              <a:defRPr sz="16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a:t>Click to edit Master subtitle style</a:t>
            </a:r>
            <a:endParaRPr lang="en-GB" dirty="0"/>
          </a:p>
        </p:txBody>
      </p:sp>
      <p:sp>
        <p:nvSpPr>
          <p:cNvPr id="4" name="Date Placeholder 3">
            <a:extLst>
              <a:ext uri="{FF2B5EF4-FFF2-40B4-BE49-F238E27FC236}">
                <a16:creationId xmlns:a16="http://schemas.microsoft.com/office/drawing/2014/main" id="{BA5EF785-E0A7-4496-A5BA-49B0156F2628}"/>
              </a:ext>
            </a:extLst>
          </p:cNvPr>
          <p:cNvSpPr>
            <a:spLocks noGrp="1"/>
          </p:cNvSpPr>
          <p:nvPr>
            <p:ph type="dt" sz="half" idx="10"/>
          </p:nvPr>
        </p:nvSpPr>
        <p:spPr>
          <a:xfrm>
            <a:off x="8964706" y="6433202"/>
            <a:ext cx="2426446" cy="367841"/>
          </a:xfrm>
        </p:spPr>
        <p:txBody>
          <a:bodyPr rtlCol="0"/>
          <a:lstStyle>
            <a:lvl1pPr>
              <a:defRPr>
                <a:solidFill>
                  <a:schemeClr val="bg2"/>
                </a:solidFill>
              </a:defRPr>
            </a:lvl1pPr>
          </a:lstStyle>
          <a:p>
            <a:pPr rtl="0"/>
            <a:r>
              <a:rPr lang="en-GB"/>
              <a:t>2/8/20XX</a:t>
            </a:r>
          </a:p>
        </p:txBody>
      </p:sp>
      <p:sp>
        <p:nvSpPr>
          <p:cNvPr id="5" name="Footer Placeholder 4">
            <a:extLst>
              <a:ext uri="{FF2B5EF4-FFF2-40B4-BE49-F238E27FC236}">
                <a16:creationId xmlns:a16="http://schemas.microsoft.com/office/drawing/2014/main" id="{4742C627-38A1-4A14-8822-D8D33751CA30}"/>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2EEBE346-5F34-48CD-8928-DA8567AEDD15}"/>
              </a:ext>
            </a:extLst>
          </p:cNvPr>
          <p:cNvSpPr>
            <a:spLocks noGrp="1"/>
          </p:cNvSpPr>
          <p:nvPr>
            <p:ph type="sldNum" sz="quarter" idx="12"/>
          </p:nvPr>
        </p:nvSpPr>
        <p:spPr>
          <a:xfrm>
            <a:off x="11391152" y="6433203"/>
            <a:ext cx="702781" cy="367842"/>
          </a:xfrm>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42637087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8A94B-011C-4B13-8C12-E91BF7A40087}"/>
              </a:ext>
            </a:extLst>
          </p:cNvPr>
          <p:cNvSpPr>
            <a:spLocks noGrp="1"/>
          </p:cNvSpPr>
          <p:nvPr>
            <p:ph type="title"/>
          </p:nvPr>
        </p:nvSpPr>
        <p:spPr>
          <a:xfrm>
            <a:off x="1524000" y="1320800"/>
            <a:ext cx="9144000" cy="3095813"/>
          </a:xfrm>
        </p:spPr>
        <p:txBody>
          <a:bodyPr rtlCol="0" anchor="b">
            <a:normAutofit/>
          </a:bodyPr>
          <a:lstStyle>
            <a:lvl1pPr>
              <a:defRPr sz="5400"/>
            </a:lvl1pPr>
          </a:lstStyle>
          <a:p>
            <a:pPr rtl="0"/>
            <a:r>
              <a:rPr lang="en-US"/>
              <a:t>Click to edit Master title style</a:t>
            </a:r>
            <a:endParaRPr lang="en-GB" dirty="0"/>
          </a:p>
        </p:txBody>
      </p:sp>
      <p:sp>
        <p:nvSpPr>
          <p:cNvPr id="3" name="Text Placeholder 2">
            <a:extLst>
              <a:ext uri="{FF2B5EF4-FFF2-40B4-BE49-F238E27FC236}">
                <a16:creationId xmlns:a16="http://schemas.microsoft.com/office/drawing/2014/main" id="{9716D5F3-887C-4A8F-842A-0294A9FB0818}"/>
              </a:ext>
            </a:extLst>
          </p:cNvPr>
          <p:cNvSpPr>
            <a:spLocks noGrp="1"/>
          </p:cNvSpPr>
          <p:nvPr>
            <p:ph type="body" idx="1"/>
          </p:nvPr>
        </p:nvSpPr>
        <p:spPr>
          <a:xfrm>
            <a:off x="1523999" y="4589463"/>
            <a:ext cx="9144001" cy="1500187"/>
          </a:xfrm>
        </p:spPr>
        <p:txBody>
          <a:bodyPr rtlCol="0"/>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a:t>Click to edit Master text styles</a:t>
            </a:r>
          </a:p>
        </p:txBody>
      </p:sp>
      <p:sp>
        <p:nvSpPr>
          <p:cNvPr id="4" name="Date Placeholder 3">
            <a:extLst>
              <a:ext uri="{FF2B5EF4-FFF2-40B4-BE49-F238E27FC236}">
                <a16:creationId xmlns:a16="http://schemas.microsoft.com/office/drawing/2014/main" id="{2B94588B-131A-42F3-B76C-62BD65E4806B}"/>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5" name="Footer Placeholder 4">
            <a:extLst>
              <a:ext uri="{FF2B5EF4-FFF2-40B4-BE49-F238E27FC236}">
                <a16:creationId xmlns:a16="http://schemas.microsoft.com/office/drawing/2014/main" id="{E111AB28-20BD-4CD8-9840-985C3EDBA16F}"/>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E753C85C-3801-46F0-A100-616F5F2F82E9}"/>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41100162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5CB06-0454-4BF1-8011-F8B1A95954F1}"/>
              </a:ext>
            </a:extLst>
          </p:cNvPr>
          <p:cNvSpPr>
            <a:spLocks noGrp="1"/>
          </p:cNvSpPr>
          <p:nvPr>
            <p:ph type="title"/>
          </p:nvPr>
        </p:nvSpPr>
        <p:spPr/>
        <p:txBody>
          <a:bodyPr rtlCol="0"/>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5F920A70-D33B-4461-B74C-3F59ADB16141}"/>
              </a:ext>
            </a:extLst>
          </p:cNvPr>
          <p:cNvSpPr>
            <a:spLocks noGrp="1"/>
          </p:cNvSpPr>
          <p:nvPr>
            <p:ph sz="half" idx="1"/>
          </p:nvPr>
        </p:nvSpPr>
        <p:spPr>
          <a:xfrm>
            <a:off x="1408813" y="2163725"/>
            <a:ext cx="4610986" cy="4013237"/>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Content Placeholder 3">
            <a:extLst>
              <a:ext uri="{FF2B5EF4-FFF2-40B4-BE49-F238E27FC236}">
                <a16:creationId xmlns:a16="http://schemas.microsoft.com/office/drawing/2014/main" id="{1881BDF9-836E-431C-8EFA-417A9BEE9F4B}"/>
              </a:ext>
            </a:extLst>
          </p:cNvPr>
          <p:cNvSpPr>
            <a:spLocks noGrp="1"/>
          </p:cNvSpPr>
          <p:nvPr>
            <p:ph sz="half" idx="2"/>
          </p:nvPr>
        </p:nvSpPr>
        <p:spPr>
          <a:xfrm>
            <a:off x="6257260" y="2163725"/>
            <a:ext cx="4853763" cy="4013238"/>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Date Placeholder 4">
            <a:extLst>
              <a:ext uri="{FF2B5EF4-FFF2-40B4-BE49-F238E27FC236}">
                <a16:creationId xmlns:a16="http://schemas.microsoft.com/office/drawing/2014/main" id="{7CBD9F59-B591-4E2F-899E-3CA78CE82D45}"/>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6" name="Footer Placeholder 5">
            <a:extLst>
              <a:ext uri="{FF2B5EF4-FFF2-40B4-BE49-F238E27FC236}">
                <a16:creationId xmlns:a16="http://schemas.microsoft.com/office/drawing/2014/main" id="{046CFD12-B3EC-432C-B264-8AB571CAAFD5}"/>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48F3CBBA-71B3-4857-80E7-525E89FD903F}"/>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22121288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3E062-B7F5-4D30-B416-1BBB4A7D0F06}"/>
              </a:ext>
            </a:extLst>
          </p:cNvPr>
          <p:cNvSpPr>
            <a:spLocks noGrp="1"/>
          </p:cNvSpPr>
          <p:nvPr>
            <p:ph type="title"/>
          </p:nvPr>
        </p:nvSpPr>
        <p:spPr/>
        <p:txBody>
          <a:bodyPr rtlCol="0"/>
          <a:lstStyle/>
          <a:p>
            <a:pPr rtl="0"/>
            <a:r>
              <a:rPr lang="en-US"/>
              <a:t>Click to edit Master title style</a:t>
            </a:r>
            <a:endParaRPr lang="en-GB"/>
          </a:p>
        </p:txBody>
      </p:sp>
      <p:sp>
        <p:nvSpPr>
          <p:cNvPr id="3" name="Date Placeholder 2">
            <a:extLst>
              <a:ext uri="{FF2B5EF4-FFF2-40B4-BE49-F238E27FC236}">
                <a16:creationId xmlns:a16="http://schemas.microsoft.com/office/drawing/2014/main" id="{31BDFF7A-EBD3-4FEB-8451-5D7355069117}"/>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4" name="Footer Placeholder 3">
            <a:extLst>
              <a:ext uri="{FF2B5EF4-FFF2-40B4-BE49-F238E27FC236}">
                <a16:creationId xmlns:a16="http://schemas.microsoft.com/office/drawing/2014/main" id="{08F54A2D-2C4B-4E1D-AC16-E3B1F1DDB562}"/>
              </a:ext>
            </a:extLst>
          </p:cNvPr>
          <p:cNvSpPr>
            <a:spLocks noGrp="1"/>
          </p:cNvSpPr>
          <p:nvPr>
            <p:ph type="ftr" sz="quarter" idx="11"/>
          </p:nvPr>
        </p:nvSpPr>
        <p:spPr/>
        <p:txBody>
          <a:bodyPr rtlCol="0"/>
          <a:lstStyle/>
          <a:p>
            <a:pPr rtl="0"/>
            <a:r>
              <a:rPr lang="en-GB"/>
              <a:t>Sample Footer Text</a:t>
            </a:r>
          </a:p>
        </p:txBody>
      </p:sp>
      <p:sp>
        <p:nvSpPr>
          <p:cNvPr id="5" name="Slide Number Placeholder 4">
            <a:extLst>
              <a:ext uri="{FF2B5EF4-FFF2-40B4-BE49-F238E27FC236}">
                <a16:creationId xmlns:a16="http://schemas.microsoft.com/office/drawing/2014/main" id="{2C11F373-DB96-4AEA-8E3E-7EDEA213DEEC}"/>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5215713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09F8C-8071-4BE5-AD6F-C98F481D17B7}"/>
              </a:ext>
            </a:extLst>
          </p:cNvPr>
          <p:cNvSpPr>
            <a:spLocks noGrp="1"/>
          </p:cNvSpPr>
          <p:nvPr>
            <p:ph type="title"/>
          </p:nvPr>
        </p:nvSpPr>
        <p:spPr>
          <a:xfrm>
            <a:off x="839788" y="457200"/>
            <a:ext cx="3932237" cy="1600200"/>
          </a:xfrm>
        </p:spPr>
        <p:txBody>
          <a:bodyPr rtlCol="0" anchor="b"/>
          <a:lstStyle>
            <a:lvl1pPr>
              <a:defRPr sz="3200"/>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634135B3-14BA-4A88-B6B3-88B77B1C63EE}"/>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377C3A4D-5B69-44B4-B17F-770E83F008E9}"/>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B4F1C41D-2A59-4512-8034-6DB705787D78}"/>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6" name="Footer Placeholder 5">
            <a:extLst>
              <a:ext uri="{FF2B5EF4-FFF2-40B4-BE49-F238E27FC236}">
                <a16:creationId xmlns:a16="http://schemas.microsoft.com/office/drawing/2014/main" id="{BD85C494-778C-4EE6-9402-242E1CDD9A69}"/>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6F5677B9-C338-4033-9AFE-B8B81C5D8139}"/>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97771471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B77DE-4C2E-476F-A419-57470FB66D93}"/>
              </a:ext>
            </a:extLst>
          </p:cNvPr>
          <p:cNvSpPr>
            <a:spLocks noGrp="1"/>
          </p:cNvSpPr>
          <p:nvPr>
            <p:ph type="title"/>
          </p:nvPr>
        </p:nvSpPr>
        <p:spPr>
          <a:xfrm>
            <a:off x="839788" y="457200"/>
            <a:ext cx="3932237" cy="1600200"/>
          </a:xfrm>
        </p:spPr>
        <p:txBody>
          <a:bodyPr rtlCol="0" anchor="b"/>
          <a:lstStyle>
            <a:lvl1pPr>
              <a:defRPr sz="3200"/>
            </a:lvl1pPr>
          </a:lstStyle>
          <a:p>
            <a:pPr rtl="0"/>
            <a:r>
              <a:rPr lang="en-US"/>
              <a:t>Click to edit Master title style</a:t>
            </a:r>
            <a:endParaRPr lang="en-GB"/>
          </a:p>
        </p:txBody>
      </p:sp>
      <p:sp>
        <p:nvSpPr>
          <p:cNvPr id="3" name="Picture Placeholder 2">
            <a:extLst>
              <a:ext uri="{FF2B5EF4-FFF2-40B4-BE49-F238E27FC236}">
                <a16:creationId xmlns:a16="http://schemas.microsoft.com/office/drawing/2014/main" id="{9A9FD1A0-93AE-469A-ADDF-2453B64CAAF5}"/>
              </a:ext>
            </a:extLst>
          </p:cNvPr>
          <p:cNvSpPr>
            <a:spLocks noGrp="1"/>
          </p:cNvSpPr>
          <p:nvPr>
            <p:ph type="pic" idx="1"/>
          </p:nvPr>
        </p:nvSpPr>
        <p:spPr>
          <a:xfrm>
            <a:off x="5183188" y="987425"/>
            <a:ext cx="6172200" cy="4873625"/>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a:t>Click icon to add picture</a:t>
            </a:r>
            <a:endParaRPr lang="en-GB"/>
          </a:p>
        </p:txBody>
      </p:sp>
      <p:sp>
        <p:nvSpPr>
          <p:cNvPr id="4" name="Text Placeholder 3">
            <a:extLst>
              <a:ext uri="{FF2B5EF4-FFF2-40B4-BE49-F238E27FC236}">
                <a16:creationId xmlns:a16="http://schemas.microsoft.com/office/drawing/2014/main" id="{DC119C9C-EF97-4910-9419-6D7202609ED4}"/>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C7A87172-A64E-4C38-82ED-2A7050B0FB68}"/>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6" name="Footer Placeholder 5">
            <a:extLst>
              <a:ext uri="{FF2B5EF4-FFF2-40B4-BE49-F238E27FC236}">
                <a16:creationId xmlns:a16="http://schemas.microsoft.com/office/drawing/2014/main" id="{BC0C3E24-28E2-4512-BEA0-DAEC5E8465CB}"/>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01F04F0D-DA84-434D-B136-BEE9FD80AB95}"/>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6473601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7A08E557-10DB-421A-876E-1AE58F8E07C4}"/>
              </a:ext>
            </a:extLst>
          </p:cNvPr>
          <p:cNvSpPr/>
          <p:nvPr/>
        </p:nvSpPr>
        <p:spPr>
          <a:xfrm>
            <a:off x="8839807" y="3732560"/>
            <a:ext cx="3352193" cy="3125440"/>
          </a:xfrm>
          <a:custGeom>
            <a:avLst/>
            <a:gdLst>
              <a:gd name="connsiteX0" fmla="*/ 0 w 3352193"/>
              <a:gd name="connsiteY0" fmla="*/ 3125374 h 3125440"/>
              <a:gd name="connsiteX1" fmla="*/ 2579 w 3352193"/>
              <a:gd name="connsiteY1" fmla="*/ 3125440 h 3125440"/>
              <a:gd name="connsiteX2" fmla="*/ 0 w 3352193"/>
              <a:gd name="connsiteY2" fmla="*/ 3125440 h 3125440"/>
              <a:gd name="connsiteX3" fmla="*/ 3352193 w 3352193"/>
              <a:gd name="connsiteY3" fmla="*/ 0 h 3125440"/>
              <a:gd name="connsiteX4" fmla="*/ 3352193 w 3352193"/>
              <a:gd name="connsiteY4" fmla="*/ 3125440 h 3125440"/>
              <a:gd name="connsiteX5" fmla="*/ 2579 w 3352193"/>
              <a:gd name="connsiteY5" fmla="*/ 3125440 h 3125440"/>
              <a:gd name="connsiteX6" fmla="*/ 3348685 w 3352193"/>
              <a:gd name="connsiteY6" fmla="*/ 47035 h 3125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2193" h="3125440">
                <a:moveTo>
                  <a:pt x="0" y="3125374"/>
                </a:moveTo>
                <a:lnTo>
                  <a:pt x="2579" y="3125440"/>
                </a:lnTo>
                <a:lnTo>
                  <a:pt x="0" y="3125440"/>
                </a:lnTo>
                <a:close/>
                <a:moveTo>
                  <a:pt x="3352193" y="0"/>
                </a:moveTo>
                <a:lnTo>
                  <a:pt x="3352193" y="3125440"/>
                </a:lnTo>
                <a:lnTo>
                  <a:pt x="2579" y="3125440"/>
                </a:lnTo>
                <a:cubicBezTo>
                  <a:pt x="1744073" y="3125440"/>
                  <a:pt x="3176441" y="1776129"/>
                  <a:pt x="3348685" y="47035"/>
                </a:cubicBezTo>
                <a:close/>
              </a:path>
            </a:pathLst>
          </a:cu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5" name="Footer Placeholder 4">
            <a:extLst>
              <a:ext uri="{FF2B5EF4-FFF2-40B4-BE49-F238E27FC236}">
                <a16:creationId xmlns:a16="http://schemas.microsoft.com/office/drawing/2014/main" id="{EC2EBCA0-8609-4F35-8CA7-7AD35FDACD73}"/>
              </a:ext>
            </a:extLst>
          </p:cNvPr>
          <p:cNvSpPr>
            <a:spLocks noGrp="1"/>
          </p:cNvSpPr>
          <p:nvPr>
            <p:ph type="ftr" sz="quarter" idx="3"/>
          </p:nvPr>
        </p:nvSpPr>
        <p:spPr>
          <a:xfrm>
            <a:off x="914400" y="6434560"/>
            <a:ext cx="3428012" cy="365125"/>
          </a:xfrm>
          <a:prstGeom prst="rect">
            <a:avLst/>
          </a:prstGeom>
        </p:spPr>
        <p:txBody>
          <a:bodyPr vert="horz" lIns="91440" tIns="45720" rIns="91440" bIns="45720" rtlCol="0" anchor="ctr"/>
          <a:lstStyle>
            <a:lvl1pPr algn="l">
              <a:defRPr sz="1000" spc="50" baseline="0">
                <a:solidFill>
                  <a:schemeClr val="accent2"/>
                </a:solidFill>
                <a:latin typeface="+mn-lt"/>
              </a:defRPr>
            </a:lvl1pPr>
          </a:lstStyle>
          <a:p>
            <a:pPr rtl="0"/>
            <a:r>
              <a:rPr lang="en-GB" sz="1000"/>
              <a:t>Sample Footer Text</a:t>
            </a:r>
          </a:p>
        </p:txBody>
      </p:sp>
      <p:sp>
        <p:nvSpPr>
          <p:cNvPr id="2" name="Title Placeholder 1">
            <a:extLst>
              <a:ext uri="{FF2B5EF4-FFF2-40B4-BE49-F238E27FC236}">
                <a16:creationId xmlns:a16="http://schemas.microsoft.com/office/drawing/2014/main" id="{BFDA9639-38D2-4CD4-A861-F6B4C6CB99BD}"/>
              </a:ext>
            </a:extLst>
          </p:cNvPr>
          <p:cNvSpPr>
            <a:spLocks noGrp="1"/>
          </p:cNvSpPr>
          <p:nvPr>
            <p:ph type="title"/>
          </p:nvPr>
        </p:nvSpPr>
        <p:spPr>
          <a:xfrm>
            <a:off x="908775" y="590372"/>
            <a:ext cx="10202248" cy="1325890"/>
          </a:xfrm>
          <a:prstGeom prst="rect">
            <a:avLst/>
          </a:prstGeom>
        </p:spPr>
        <p:txBody>
          <a:bodyPr vert="horz" lIns="91440" tIns="45720" rIns="91440" bIns="45720" rtlCol="0" anchor="ctr">
            <a:normAutofit/>
          </a:bodyPr>
          <a:lstStyle/>
          <a:p>
            <a:pPr rtl="0"/>
            <a:r>
              <a:rPr lang="en-US"/>
              <a:t>Click to edit Master title style</a:t>
            </a:r>
            <a:endParaRPr lang="en-GB" dirty="0"/>
          </a:p>
        </p:txBody>
      </p:sp>
      <p:sp>
        <p:nvSpPr>
          <p:cNvPr id="3" name="Text Placeholder 2">
            <a:extLst>
              <a:ext uri="{FF2B5EF4-FFF2-40B4-BE49-F238E27FC236}">
                <a16:creationId xmlns:a16="http://schemas.microsoft.com/office/drawing/2014/main" id="{DDAF00B1-16C1-47B3-A7A0-B71468312896}"/>
              </a:ext>
            </a:extLst>
          </p:cNvPr>
          <p:cNvSpPr>
            <a:spLocks noGrp="1"/>
          </p:cNvSpPr>
          <p:nvPr>
            <p:ph type="body" idx="1"/>
          </p:nvPr>
        </p:nvSpPr>
        <p:spPr>
          <a:xfrm>
            <a:off x="918825" y="1916262"/>
            <a:ext cx="10192198" cy="4133481"/>
          </a:xfrm>
          <a:prstGeom prst="rect">
            <a:avLst/>
          </a:prstGeom>
        </p:spPr>
        <p:txBody>
          <a:bodyPr vert="horz" lIns="91440" tIns="45720" rIns="91440" bIns="45720" rtlCol="0">
            <a:norm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Date Placeholder 3">
            <a:extLst>
              <a:ext uri="{FF2B5EF4-FFF2-40B4-BE49-F238E27FC236}">
                <a16:creationId xmlns:a16="http://schemas.microsoft.com/office/drawing/2014/main" id="{2BCF9501-5B6B-4DAF-B59D-3C129ED805AC}"/>
              </a:ext>
            </a:extLst>
          </p:cNvPr>
          <p:cNvSpPr>
            <a:spLocks noGrp="1"/>
          </p:cNvSpPr>
          <p:nvPr>
            <p:ph type="dt" sz="half" idx="2"/>
          </p:nvPr>
        </p:nvSpPr>
        <p:spPr>
          <a:xfrm>
            <a:off x="9017000" y="6433202"/>
            <a:ext cx="2374150" cy="367841"/>
          </a:xfrm>
          <a:prstGeom prst="rect">
            <a:avLst/>
          </a:prstGeom>
        </p:spPr>
        <p:txBody>
          <a:bodyPr vert="horz" lIns="91440" tIns="45720" rIns="91440" bIns="45720" rtlCol="0" anchor="ctr"/>
          <a:lstStyle>
            <a:lvl1pPr algn="r">
              <a:defRPr sz="1050" spc="50" baseline="0">
                <a:solidFill>
                  <a:srgbClr val="FFFFFF"/>
                </a:solidFill>
                <a:latin typeface="+mn-lt"/>
              </a:defRPr>
            </a:lvl1pPr>
          </a:lstStyle>
          <a:p>
            <a:pPr rtl="0"/>
            <a:r>
              <a:rPr lang="en-GB"/>
              <a:t>2/8/20XX</a:t>
            </a:r>
          </a:p>
        </p:txBody>
      </p:sp>
      <p:sp>
        <p:nvSpPr>
          <p:cNvPr id="6" name="Slide Number Placeholder 5">
            <a:extLst>
              <a:ext uri="{FF2B5EF4-FFF2-40B4-BE49-F238E27FC236}">
                <a16:creationId xmlns:a16="http://schemas.microsoft.com/office/drawing/2014/main" id="{37685DBD-B7AE-41D8-8CF1-B21CD58E1B45}"/>
              </a:ext>
            </a:extLst>
          </p:cNvPr>
          <p:cNvSpPr>
            <a:spLocks noGrp="1"/>
          </p:cNvSpPr>
          <p:nvPr>
            <p:ph type="sldNum" sz="quarter" idx="4"/>
          </p:nvPr>
        </p:nvSpPr>
        <p:spPr>
          <a:xfrm>
            <a:off x="11391150" y="6433203"/>
            <a:ext cx="693263" cy="367842"/>
          </a:xfrm>
          <a:prstGeom prst="rect">
            <a:avLst/>
          </a:prstGeom>
        </p:spPr>
        <p:txBody>
          <a:bodyPr vert="horz" lIns="91440" tIns="45720" rIns="91440" bIns="45720" rtlCol="0" anchor="ctr"/>
          <a:lstStyle>
            <a:lvl1pPr algn="r">
              <a:defRPr sz="2000">
                <a:solidFill>
                  <a:srgbClr val="FFFFFF"/>
                </a:solidFill>
                <a:latin typeface="+mj-lt"/>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3377632538"/>
      </p:ext>
    </p:extLst>
  </p:cSld>
  <p:clrMap bg1="lt1" tx1="dk1" bg2="lt2" tx2="dk2" accent1="accent1" accent2="accent2" accent3="accent3" accent4="accent4" accent5="accent5" accent6="accent6" hlink="hlink" folHlink="folHlink"/>
  <p:sldLayoutIdLst>
    <p:sldLayoutId id="2147483686" r:id="rId1"/>
    <p:sldLayoutId id="2147483673" r:id="rId2"/>
    <p:sldLayoutId id="2147483674" r:id="rId3"/>
    <p:sldLayoutId id="2147483675" r:id="rId4"/>
    <p:sldLayoutId id="2147483662" r:id="rId5"/>
    <p:sldLayoutId id="2147483688" r:id="rId6"/>
    <p:sldLayoutId id="2147483679" r:id="rId7"/>
    <p:sldLayoutId id="2147483685" r:id="rId8"/>
    <p:sldLayoutId id="2147483665" r:id="rId9"/>
    <p:sldLayoutId id="2147483681" r:id="rId10"/>
    <p:sldLayoutId id="2147483678" r:id="rId11"/>
    <p:sldLayoutId id="2147483683" r:id="rId12"/>
    <p:sldLayoutId id="2147483684" r:id="rId13"/>
    <p:sldLayoutId id="2147483661" r:id="rId14"/>
    <p:sldLayoutId id="2147483663" r:id="rId15"/>
    <p:sldLayoutId id="2147483664" r:id="rId16"/>
    <p:sldLayoutId id="2147483666" r:id="rId17"/>
    <p:sldLayoutId id="2147483668" r:id="rId18"/>
    <p:sldLayoutId id="2147483669" r:id="rId19"/>
  </p:sldLayoutIdLst>
  <p:hf hdr="0"/>
  <p:txStyles>
    <p:titleStyle>
      <a:lvl1pPr algn="l" defTabSz="914400" rtl="0" eaLnBrk="1" latinLnBrk="0" hangingPunct="1">
        <a:lnSpc>
          <a:spcPct val="90000"/>
        </a:lnSpc>
        <a:spcBef>
          <a:spcPct val="0"/>
        </a:spcBef>
        <a:buNone/>
        <a:defRPr sz="4000" kern="1200">
          <a:solidFill>
            <a:schemeClr val="accent2"/>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5"/>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Clr>
          <a:schemeClr val="accent5"/>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Clr>
          <a:schemeClr val="accent5"/>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Clr>
          <a:schemeClr val="accent5"/>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Clr>
          <a:schemeClr val="accent5"/>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2736">
          <p15:clr>
            <a:srgbClr val="F26B43"/>
          </p15:clr>
        </p15:guide>
        <p15:guide id="4" orient="horz" pos="3312">
          <p15:clr>
            <a:srgbClr val="F26B43"/>
          </p15:clr>
        </p15:guide>
        <p15:guide id="5" orient="horz" pos="432">
          <p15:clr>
            <a:srgbClr val="F26B43"/>
          </p15:clr>
        </p15:guide>
        <p15:guide id="7" pos="4416">
          <p15:clr>
            <a:srgbClr val="F26B43"/>
          </p15:clr>
        </p15:guide>
        <p15:guide id="8" pos="5568">
          <p15:clr>
            <a:srgbClr val="F26B43"/>
          </p15:clr>
        </p15:guide>
        <p15:guide id="9" pos="7296">
          <p15:clr>
            <a:srgbClr val="F26B43"/>
          </p15:clr>
        </p15:guide>
        <p15:guide id="10" pos="2688">
          <p15:clr>
            <a:srgbClr val="F26B43"/>
          </p15:clr>
        </p15:guide>
        <p15:guide id="11" pos="1536">
          <p15:clr>
            <a:srgbClr val="F26B43"/>
          </p15:clr>
        </p15:guide>
        <p15:guide id="12" pos="384">
          <p15:clr>
            <a:srgbClr val="F26B43"/>
          </p15:clr>
        </p15:guide>
        <p15:guide id="13" pos="2112">
          <p15:clr>
            <a:srgbClr val="F26B43"/>
          </p15:clr>
        </p15:guide>
        <p15:guide id="14" pos="4992">
          <p15:clr>
            <a:srgbClr val="F26B43"/>
          </p15:clr>
        </p15:guide>
        <p15:guide id="15" pos="6720">
          <p15:clr>
            <a:srgbClr val="F26B43"/>
          </p15:clr>
        </p15:guide>
        <p15:guide id="16" pos="960">
          <p15:clr>
            <a:srgbClr val="F26B43"/>
          </p15:clr>
        </p15:guide>
        <p15:guide id="17" pos="3264">
          <p15:clr>
            <a:srgbClr val="F26B43"/>
          </p15:clr>
        </p15:guide>
        <p15:guide id="18" orient="horz" pos="1008">
          <p15:clr>
            <a:srgbClr val="F26B43"/>
          </p15:clr>
        </p15:guide>
        <p15:guide id="19" orient="horz" pos="3888">
          <p15:clr>
            <a:srgbClr val="F26B43"/>
          </p15:clr>
        </p15:guide>
        <p15:guide id="20" pos="6144">
          <p15:clr>
            <a:srgbClr val="F26B43"/>
          </p15:clr>
        </p15:guide>
        <p15:guide id="21" orient="horz" pos="1584">
          <p15:clr>
            <a:srgbClr val="F26B43"/>
          </p15:clr>
        </p15:guide>
        <p15:guide id="22" pos="576">
          <p15:clr>
            <a:srgbClr val="F26B43"/>
          </p15:clr>
        </p15:guide>
        <p15:guide id="23" pos="7104">
          <p15:clr>
            <a:srgbClr val="F26B43"/>
          </p15:clr>
        </p15:guide>
        <p15:guide id="24" pos="768">
          <p15:clr>
            <a:srgbClr val="F26B43"/>
          </p15:clr>
        </p15:guide>
        <p15:guide id="25" pos="6912">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3.jpeg"/><Relationship Id="rId5" Type="http://schemas.openxmlformats.org/officeDocument/2006/relationships/hyperlink" Target="https://creativecommons.org/licenses/by-sa/3.0/" TargetMode="External"/><Relationship Id="rId4" Type="http://schemas.openxmlformats.org/officeDocument/2006/relationships/hyperlink" Target="https://en.wikipedia.org/wiki/Flag_of_Wales"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8.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8.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9.xml"/><Relationship Id="rId1" Type="http://schemas.openxmlformats.org/officeDocument/2006/relationships/slideLayout" Target="../slideLayouts/slideLayout9.xml"/><Relationship Id="rId4" Type="http://schemas.openxmlformats.org/officeDocument/2006/relationships/hyperlink" Target="https://seneddhome.com/2017/10/draft-2018-19-welsh-budget-wheres-your-money-going/"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9.xml"/><Relationship Id="rId4" Type="http://schemas.openxmlformats.org/officeDocument/2006/relationships/hyperlink" Target="https://pixabay.com/en/wales-map-flag-coat-of-arms-1500761/"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www.theknowledgeonline.com/the-knowledge-bulletin/post/2024/04/11/-s4c-generates-136m-for-the-welsh-economy" TargetMode="External"/><Relationship Id="rId13" Type="http://schemas.openxmlformats.org/officeDocument/2006/relationships/hyperlink" Target="https://kids.kiddle.co/S4C" TargetMode="External"/><Relationship Id="rId18" Type="http://schemas.openxmlformats.org/officeDocument/2006/relationships/hyperlink" Target="https://www.walesonline.co.uk/news/wales-news/history-of-s4c-2117714" TargetMode="External"/><Relationship Id="rId3" Type="http://schemas.openxmlformats.org/officeDocument/2006/relationships/hyperlink" Target="https://en.wikipedia.org/wiki/S4C" TargetMode="External"/><Relationship Id="rId7" Type="http://schemas.openxmlformats.org/officeDocument/2006/relationships/hyperlink" Target="https://www.mirror.co.uk/tv/tv-news/jason-manford-fireman-sam-theory-10918869.amp" TargetMode="External"/><Relationship Id="rId12" Type="http://schemas.openxmlformats.org/officeDocument/2006/relationships/hyperlink" Target="https://mail.freeworldmaps.net/de/wales/" TargetMode="External"/><Relationship Id="rId17" Type="http://schemas.openxmlformats.org/officeDocument/2006/relationships/hyperlink" Target="https://www.fity.club/lists/suggestions/welsh-flag/" TargetMode="External"/><Relationship Id="rId2" Type="http://schemas.openxmlformats.org/officeDocument/2006/relationships/image" Target="../media/image18.png"/><Relationship Id="rId16" Type="http://schemas.openxmlformats.org/officeDocument/2006/relationships/hyperlink" Target="https://www.oxfordlearnersdictionaries.com/definition/english/s4c" TargetMode="External"/><Relationship Id="rId20" Type="http://schemas.openxmlformats.org/officeDocument/2006/relationships/hyperlink" Target="https://creativecommons.org/licenses/by-sa/3.0/" TargetMode="External"/><Relationship Id="rId1" Type="http://schemas.openxmlformats.org/officeDocument/2006/relationships/slideLayout" Target="../slideLayouts/slideLayout12.xml"/><Relationship Id="rId6" Type="http://schemas.openxmlformats.org/officeDocument/2006/relationships/hyperlink" Target="https://www.bevanfoundation.org/news/2023/07/discussing-welsh-benefits/" TargetMode="External"/><Relationship Id="rId11" Type="http://schemas.openxmlformats.org/officeDocument/2006/relationships/hyperlink" Target="https://archive.org/details/facebook-logo_202103" TargetMode="External"/><Relationship Id="rId5" Type="http://schemas.openxmlformats.org/officeDocument/2006/relationships/hyperlink" Target="https://www.bbc.co.uk/news/uk-wales-63414736" TargetMode="External"/><Relationship Id="rId15" Type="http://schemas.openxmlformats.org/officeDocument/2006/relationships/hyperlink" Target="https://mrflag.com/flag-blog/st-davids-day-flag/" TargetMode="External"/><Relationship Id="rId10" Type="http://schemas.openxmlformats.org/officeDocument/2006/relationships/hyperlink" Target="https://www.youtube.com/channel/UCa834DD7EqcS-Knci5_oQAQ/about" TargetMode="External"/><Relationship Id="rId19" Type="http://schemas.openxmlformats.org/officeDocument/2006/relationships/hyperlink" Target="https://www.s4c.cymru/en/press/post/29526/official-opening-of-new-s4c-headquarters/" TargetMode="External"/><Relationship Id="rId4" Type="http://schemas.openxmlformats.org/officeDocument/2006/relationships/hyperlink" Target="https://alchetron.com/Sali-Mali" TargetMode="External"/><Relationship Id="rId9" Type="http://schemas.openxmlformats.org/officeDocument/2006/relationships/hyperlink" Target="https://www.dreamstime.com/broadcast-transmitter-antenna-icon-doodle-style-cartoon-vector-cartoon-broadcast-transmitter-antenna-icon-doodle-style-image169039666" TargetMode="External"/><Relationship Id="rId14" Type="http://schemas.openxmlformats.org/officeDocument/2006/relationships/hyperlink" Target="Lloyd,%20J.%20(2014)%20Adnoddau%20Cymraeg.%20https:/www.slideserve.com/fareeda-hormizd/adnoddau-cymraeg."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tvhotprice.com/best-tv/tv-flat-screen-393.html" TargetMode="External"/><Relationship Id="rId3" Type="http://schemas.openxmlformats.org/officeDocument/2006/relationships/hyperlink" Target="https://en.wikipedia.org/wiki/S4C" TargetMode="External"/><Relationship Id="rId7" Type="http://schemas.openxmlformats.org/officeDocument/2006/relationships/hyperlink" Target="https://www.s4c.cymru/en/press/post/59942/1900-jobs-and-136m-generated-by-s4c/" TargetMode="External"/><Relationship Id="rId12" Type="http://schemas.openxmlformats.org/officeDocument/2006/relationships/hyperlink" Target="https://www.youtube.com/channel/UCXOQBqNCy8cpm2DVLVLDxjQ" TargetMode="External"/><Relationship Id="rId2" Type="http://schemas.openxmlformats.org/officeDocument/2006/relationships/image" Target="../media/image18.png"/><Relationship Id="rId1" Type="http://schemas.openxmlformats.org/officeDocument/2006/relationships/slideLayout" Target="../slideLayouts/slideLayout12.xml"/><Relationship Id="rId6" Type="http://schemas.openxmlformats.org/officeDocument/2006/relationships/hyperlink" Target="https://www.s4c.cymru/en/press/post/56148/increase-in-s4c-viewers-with-growth-in-the-younger-audience/" TargetMode="External"/><Relationship Id="rId11" Type="http://schemas.openxmlformats.org/officeDocument/2006/relationships/hyperlink" Target="https://www.gov.wales/cymraeg-2050-welsh-language-strategy" TargetMode="External"/><Relationship Id="rId5" Type="http://schemas.openxmlformats.org/officeDocument/2006/relationships/hyperlink" Target="https://www.s4c.cymru/en/press/post/47905/s4c-clic-reaches-250000-registrations/" TargetMode="External"/><Relationship Id="rId10" Type="http://schemas.openxmlformats.org/officeDocument/2006/relationships/hyperlink" Target="Welsh%20government%20(2022)%20Welsh%20Language%20in%20Wales.%20https:/www.gov.wales/welsh-language-wales-census-2021-htm%20(Accessed:%20January%202,%202025)." TargetMode="External"/><Relationship Id="rId4" Type="http://schemas.openxmlformats.org/officeDocument/2006/relationships/hyperlink" Target="S4C%20(2021)%20&#8220;Despite%20the%20difficulties%20&#8211;%20we%20saw%20an%20increase%20in%20our%20audiences%20across%20all%20platforms.&#8221;%20Message%20of%20S4C&#8217;s%20chief%20executive%20as%20the%20Annual%20Report%202020/21%20is%20published.%20https:/www.s4c.cymru/en/press/post/44106/202021-s4c-annual-report-published/#:~:text=There%20were%2028.5%20million%20viewing%20sessions%20across%20S4C%27s,during%20the%20year%20across%20Facebook%2C%20Twitter%20and%20Instagram." TargetMode="External"/><Relationship Id="rId9" Type="http://schemas.openxmlformats.org/officeDocument/2006/relationships/hyperlink" Target="https://tvtropes.org/pmwiki/pmwiki.php/Series/PobolYCw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Placeholder 12">
            <a:extLst>
              <a:ext uri="{FF2B5EF4-FFF2-40B4-BE49-F238E27FC236}">
                <a16:creationId xmlns:a16="http://schemas.microsoft.com/office/drawing/2014/main" id="{973A7C7E-C448-42BB-B732-541A6CC83C88}"/>
              </a:ext>
            </a:extLst>
          </p:cNvPr>
          <p:cNvPicPr>
            <a:picLocks noGrp="1" noChangeAspect="1"/>
          </p:cNvPicPr>
          <p:nvPr>
            <p:ph type="pic" sz="quarter" idx="13"/>
          </p:nvPr>
        </p:nvPicPr>
        <p:blipFill>
          <a:blip r:embed="rId3"/>
          <a:srcRect/>
          <a:stretch/>
        </p:blipFill>
        <p:spPr>
          <a:xfrm>
            <a:off x="0" y="0"/>
            <a:ext cx="11273115" cy="6858000"/>
          </a:xfrm>
        </p:spPr>
      </p:pic>
      <p:sp>
        <p:nvSpPr>
          <p:cNvPr id="30" name="Title 29">
            <a:extLst>
              <a:ext uri="{FF2B5EF4-FFF2-40B4-BE49-F238E27FC236}">
                <a16:creationId xmlns:a16="http://schemas.microsoft.com/office/drawing/2014/main" id="{9DAE0213-8971-4F41-9E3D-5FCCD40DC2BF}"/>
              </a:ext>
            </a:extLst>
          </p:cNvPr>
          <p:cNvSpPr>
            <a:spLocks noGrp="1"/>
          </p:cNvSpPr>
          <p:nvPr>
            <p:ph type="ctrTitle"/>
          </p:nvPr>
        </p:nvSpPr>
        <p:spPr>
          <a:xfrm>
            <a:off x="2641600" y="4430486"/>
            <a:ext cx="9550400" cy="2427514"/>
          </a:xfrm>
        </p:spPr>
        <p:txBody>
          <a:bodyPr rtlCol="0"/>
          <a:lstStyle/>
          <a:p>
            <a:pPr rtl="0"/>
            <a:r>
              <a:rPr lang="en-GB" sz="6600" dirty="0"/>
              <a:t>S4C</a:t>
            </a:r>
          </a:p>
        </p:txBody>
      </p:sp>
      <p:sp>
        <p:nvSpPr>
          <p:cNvPr id="10" name="Subtitle 9">
            <a:extLst>
              <a:ext uri="{FF2B5EF4-FFF2-40B4-BE49-F238E27FC236}">
                <a16:creationId xmlns:a16="http://schemas.microsoft.com/office/drawing/2014/main" id="{623FB30D-4353-4FDD-9FA6-2C7A5AF30338}"/>
              </a:ext>
            </a:extLst>
          </p:cNvPr>
          <p:cNvSpPr>
            <a:spLocks noGrp="1"/>
          </p:cNvSpPr>
          <p:nvPr>
            <p:ph type="body" sz="quarter" idx="14"/>
          </p:nvPr>
        </p:nvSpPr>
        <p:spPr>
          <a:xfrm>
            <a:off x="6096000" y="4673600"/>
            <a:ext cx="5476512" cy="2184400"/>
          </a:xfrm>
        </p:spPr>
        <p:txBody>
          <a:bodyPr rtlCol="0"/>
          <a:lstStyle/>
          <a:p>
            <a:pPr rtl="0"/>
            <a:r>
              <a:rPr lang="en-GB" dirty="0"/>
              <a:t>Amy Langford – 2222034</a:t>
            </a:r>
          </a:p>
          <a:p>
            <a:pPr rtl="0"/>
            <a:endParaRPr lang="en-GB" dirty="0"/>
          </a:p>
          <a:p>
            <a:pPr rtl="0"/>
            <a:endParaRPr lang="en-GB" dirty="0"/>
          </a:p>
          <a:p>
            <a:pPr rtl="0"/>
            <a:r>
              <a:rPr lang="en-GB" dirty="0"/>
              <a:t>The Welsh Language Broadcaster</a:t>
            </a:r>
          </a:p>
        </p:txBody>
      </p:sp>
    </p:spTree>
    <p:extLst>
      <p:ext uri="{BB962C8B-B14F-4D97-AF65-F5344CB8AC3E}">
        <p14:creationId xmlns:p14="http://schemas.microsoft.com/office/powerpoint/2010/main" val="10328043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 name="Title 58">
            <a:extLst>
              <a:ext uri="{FF2B5EF4-FFF2-40B4-BE49-F238E27FC236}">
                <a16:creationId xmlns:a16="http://schemas.microsoft.com/office/drawing/2014/main" id="{FD483A78-48D6-4682-BE37-B2D0C566DB9D}"/>
              </a:ext>
            </a:extLst>
          </p:cNvPr>
          <p:cNvSpPr>
            <a:spLocks noGrp="1"/>
          </p:cNvSpPr>
          <p:nvPr>
            <p:ph type="title"/>
          </p:nvPr>
        </p:nvSpPr>
        <p:spPr>
          <a:xfrm>
            <a:off x="2743200" y="1"/>
            <a:ext cx="9432315" cy="2198972"/>
          </a:xfrm>
        </p:spPr>
        <p:txBody>
          <a:bodyPr rtlCol="0"/>
          <a:lstStyle/>
          <a:p>
            <a:pPr rtl="0"/>
            <a:r>
              <a:rPr lang="en-GB" dirty="0"/>
              <a:t>Introduction</a:t>
            </a:r>
          </a:p>
        </p:txBody>
      </p:sp>
      <p:pic>
        <p:nvPicPr>
          <p:cNvPr id="12" name="Picture Placeholder 11">
            <a:extLst>
              <a:ext uri="{FF2B5EF4-FFF2-40B4-BE49-F238E27FC236}">
                <a16:creationId xmlns:a16="http://schemas.microsoft.com/office/drawing/2014/main" id="{09C1E283-54F6-4BE3-BD4B-B4C5888D08CC}"/>
              </a:ext>
            </a:extLst>
          </p:cNvPr>
          <p:cNvPicPr>
            <a:picLocks noGrp="1" noChangeAspect="1"/>
          </p:cNvPicPr>
          <p:nvPr>
            <p:ph type="pic" sz="quarter" idx="15"/>
          </p:nvPr>
        </p:nvPicPr>
        <p:blipFill>
          <a:blip r:embed="rId3">
            <a:extLst>
              <a:ext uri="{837473B0-CC2E-450A-ABE3-18F120FF3D39}">
                <a1611:picAttrSrcUrl xmlns:a1611="http://schemas.microsoft.com/office/drawing/2016/11/main" r:id="rId4"/>
              </a:ext>
            </a:extLst>
          </a:blip>
          <a:srcRect l="14257" r="14257"/>
          <a:stretch/>
        </p:blipFill>
        <p:spPr>
          <a:xfrm>
            <a:off x="-6602" y="4530254"/>
            <a:ext cx="2773332" cy="2327746"/>
          </a:xfrm>
        </p:spPr>
      </p:pic>
      <p:sp>
        <p:nvSpPr>
          <p:cNvPr id="3" name="Content Placeholder 2">
            <a:extLst>
              <a:ext uri="{FF2B5EF4-FFF2-40B4-BE49-F238E27FC236}">
                <a16:creationId xmlns:a16="http://schemas.microsoft.com/office/drawing/2014/main" id="{42AFE50A-6F33-40AD-9446-D7F6D1B310CF}"/>
              </a:ext>
            </a:extLst>
          </p:cNvPr>
          <p:cNvSpPr>
            <a:spLocks noGrp="1"/>
          </p:cNvSpPr>
          <p:nvPr>
            <p:ph idx="1"/>
          </p:nvPr>
        </p:nvSpPr>
        <p:spPr>
          <a:xfrm>
            <a:off x="3352800" y="2794177"/>
            <a:ext cx="8610600" cy="3382786"/>
          </a:xfrm>
        </p:spPr>
        <p:txBody>
          <a:bodyPr rtlCol="0">
            <a:normAutofit fontScale="92500"/>
          </a:bodyPr>
          <a:lstStyle/>
          <a:p>
            <a:pPr marL="342900" indent="-342900" rtl="0">
              <a:buFont typeface="Arial" panose="020B0604020202020204" pitchFamily="34" charset="0"/>
              <a:buChar char="•"/>
            </a:pPr>
            <a:r>
              <a:rPr lang="en-GB" dirty="0" err="1"/>
              <a:t>Sianel</a:t>
            </a:r>
            <a:r>
              <a:rPr lang="en-GB" dirty="0"/>
              <a:t> </a:t>
            </a:r>
            <a:r>
              <a:rPr lang="en-GB" dirty="0" err="1"/>
              <a:t>Pedwar</a:t>
            </a:r>
            <a:r>
              <a:rPr lang="en-GB" dirty="0"/>
              <a:t> Cymru - Channel 4 Wales (Oxford Learning dictionaries, n.d.)</a:t>
            </a:r>
          </a:p>
          <a:p>
            <a:pPr rtl="0"/>
            <a:endParaRPr lang="en-GB" dirty="0"/>
          </a:p>
          <a:p>
            <a:pPr marL="342900" indent="-342900" rtl="0">
              <a:buFont typeface="Arial" panose="020B0604020202020204" pitchFamily="34" charset="0"/>
              <a:buChar char="•"/>
            </a:pPr>
            <a:r>
              <a:rPr lang="en-GB" dirty="0"/>
              <a:t>First ever Welsh Language Broadcaster</a:t>
            </a:r>
          </a:p>
          <a:p>
            <a:pPr marL="342900" indent="-342900" rtl="0">
              <a:buFont typeface="Arial" panose="020B0604020202020204" pitchFamily="34" charset="0"/>
              <a:buChar char="•"/>
            </a:pPr>
            <a:endParaRPr lang="en-GB" dirty="0"/>
          </a:p>
          <a:p>
            <a:pPr marL="342900" indent="-342900" rtl="0">
              <a:buFont typeface="Arial" panose="020B0604020202020204" pitchFamily="34" charset="0"/>
              <a:buChar char="•"/>
            </a:pPr>
            <a:r>
              <a:rPr lang="en-GB" dirty="0"/>
              <a:t>Cymraeg 2050 -1 million Welsh speaker by 2050</a:t>
            </a:r>
          </a:p>
          <a:p>
            <a:pPr marL="342900" indent="-342900" rtl="0">
              <a:buFont typeface="Arial" panose="020B0604020202020204" pitchFamily="34" charset="0"/>
              <a:buChar char="•"/>
            </a:pPr>
            <a:endParaRPr lang="en-GB" dirty="0"/>
          </a:p>
          <a:p>
            <a:pPr marL="342900" indent="-342900" rtl="0">
              <a:buFont typeface="Arial" panose="020B0604020202020204" pitchFamily="34" charset="0"/>
              <a:buChar char="•"/>
            </a:pPr>
            <a:r>
              <a:rPr lang="en-GB" dirty="0"/>
              <a:t>Generating £136million to Welsh Economy </a:t>
            </a:r>
            <a:r>
              <a:rPr lang="en-GB" dirty="0">
                <a:solidFill>
                  <a:srgbClr val="05103E"/>
                </a:solidFill>
                <a:latin typeface="Times New Roman" panose="02020603050405020304" pitchFamily="18" charset="0"/>
              </a:rPr>
              <a:t>(S4C, 2024)</a:t>
            </a:r>
            <a:endParaRPr lang="en-GB" dirty="0"/>
          </a:p>
          <a:p>
            <a:pPr marL="342900" indent="-342900" rtl="0">
              <a:buFont typeface="Arial" panose="020B0604020202020204" pitchFamily="34" charset="0"/>
              <a:buChar char="•"/>
            </a:pPr>
            <a:endParaRPr lang="en-GB" dirty="0"/>
          </a:p>
        </p:txBody>
      </p:sp>
      <p:sp>
        <p:nvSpPr>
          <p:cNvPr id="15" name="Slide Number Placeholder 14">
            <a:extLst>
              <a:ext uri="{FF2B5EF4-FFF2-40B4-BE49-F238E27FC236}">
                <a16:creationId xmlns:a16="http://schemas.microsoft.com/office/drawing/2014/main" id="{E87B0019-071E-4C19-9139-35D5377D2C85}"/>
              </a:ext>
            </a:extLst>
          </p:cNvPr>
          <p:cNvSpPr>
            <a:spLocks noGrp="1"/>
          </p:cNvSpPr>
          <p:nvPr>
            <p:ph type="sldNum" sz="quarter" idx="12"/>
          </p:nvPr>
        </p:nvSpPr>
        <p:spPr>
          <a:xfrm>
            <a:off x="11391150" y="6433203"/>
            <a:ext cx="693263" cy="367842"/>
          </a:xfrm>
        </p:spPr>
        <p:txBody>
          <a:bodyPr rtlCol="0"/>
          <a:lstStyle/>
          <a:p>
            <a:pPr rtl="0"/>
            <a:fld id="{08AB70BE-1769-45B8-85A6-0C837432C7E6}" type="slidenum">
              <a:rPr lang="en-GB" smtClean="0"/>
              <a:pPr rtl="0"/>
              <a:t>2</a:t>
            </a:fld>
            <a:endParaRPr lang="en-GB" dirty="0"/>
          </a:p>
        </p:txBody>
      </p:sp>
      <p:sp>
        <p:nvSpPr>
          <p:cNvPr id="5" name="TextBox 4">
            <a:extLst>
              <a:ext uri="{FF2B5EF4-FFF2-40B4-BE49-F238E27FC236}">
                <a16:creationId xmlns:a16="http://schemas.microsoft.com/office/drawing/2014/main" id="{E94340D6-829D-FC56-D080-38A15119C67F}"/>
              </a:ext>
            </a:extLst>
          </p:cNvPr>
          <p:cNvSpPr txBox="1"/>
          <p:nvPr/>
        </p:nvSpPr>
        <p:spPr>
          <a:xfrm>
            <a:off x="-16483" y="2202508"/>
            <a:ext cx="2773332" cy="369332"/>
          </a:xfrm>
          <a:prstGeom prst="rect">
            <a:avLst/>
          </a:prstGeom>
          <a:noFill/>
        </p:spPr>
        <p:txBody>
          <a:bodyPr wrap="square" rtlCol="0">
            <a:spAutoFit/>
          </a:bodyPr>
          <a:lstStyle/>
          <a:p>
            <a:r>
              <a:rPr lang="en-GB" sz="900">
                <a:hlinkClick r:id="rId4" tooltip="https://en.wikipedia.org/wiki/Flag_of_Wales"/>
              </a:rPr>
              <a:t>This Photo</a:t>
            </a:r>
            <a:r>
              <a:rPr lang="en-GB" sz="900"/>
              <a:t> by Unknown Author is licensed under </a:t>
            </a:r>
            <a:r>
              <a:rPr lang="en-GB" sz="900">
                <a:hlinkClick r:id="rId5" tooltip="https://creativecommons.org/licenses/by-sa/3.0/"/>
              </a:rPr>
              <a:t>CC BY-SA</a:t>
            </a:r>
            <a:endParaRPr lang="en-GB" sz="900"/>
          </a:p>
        </p:txBody>
      </p:sp>
      <p:pic>
        <p:nvPicPr>
          <p:cNvPr id="1026" name="Picture 2">
            <a:extLst>
              <a:ext uri="{FF2B5EF4-FFF2-40B4-BE49-F238E27FC236}">
                <a16:creationId xmlns:a16="http://schemas.microsoft.com/office/drawing/2014/main" id="{38FB486B-5814-D09A-FF57-CA2003B65E67}"/>
              </a:ext>
            </a:extLst>
          </p:cNvPr>
          <p:cNvPicPr>
            <a:picLocks noGrp="1" noChangeAspect="1" noChangeArrowheads="1"/>
          </p:cNvPicPr>
          <p:nvPr>
            <p:ph type="pic" sz="quarter" idx="14"/>
          </p:nvPr>
        </p:nvPicPr>
        <p:blipFill>
          <a:blip r:embed="rId6">
            <a:extLst>
              <a:ext uri="{28A0092B-C50C-407E-A947-70E740481C1C}">
                <a14:useLocalDpi xmlns:a14="http://schemas.microsoft.com/office/drawing/2010/main" val="0"/>
              </a:ext>
            </a:extLst>
          </a:blip>
          <a:srcRect t="8714" b="8714"/>
          <a:stretch>
            <a:fillRect/>
          </a:stretch>
        </p:blipFill>
        <p:spPr bwMode="auto">
          <a:xfrm>
            <a:off x="0" y="2198973"/>
            <a:ext cx="2773332" cy="245110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E540C058-1406-E63C-B368-9E77A89A9B12}"/>
              </a:ext>
            </a:extLst>
          </p:cNvPr>
          <p:cNvSpPr txBox="1"/>
          <p:nvPr/>
        </p:nvSpPr>
        <p:spPr>
          <a:xfrm>
            <a:off x="-16484" y="6858000"/>
            <a:ext cx="2773332" cy="369332"/>
          </a:xfrm>
          <a:prstGeom prst="rect">
            <a:avLst/>
          </a:prstGeom>
          <a:noFill/>
        </p:spPr>
        <p:txBody>
          <a:bodyPr wrap="square" rtlCol="0">
            <a:spAutoFit/>
          </a:bodyPr>
          <a:lstStyle/>
          <a:p>
            <a:r>
              <a:rPr lang="en-GB" sz="900">
                <a:hlinkClick r:id="rId4" tooltip="https://en.wikipedia.org/wiki/Flag_of_Wales"/>
              </a:rPr>
              <a:t>This Photo</a:t>
            </a:r>
            <a:r>
              <a:rPr lang="en-GB" sz="900"/>
              <a:t> by Unknown Author is licensed under </a:t>
            </a:r>
            <a:r>
              <a:rPr lang="en-GB" sz="900">
                <a:hlinkClick r:id="rId5" tooltip="https://creativecommons.org/licenses/by-sa/3.0/"/>
              </a:rPr>
              <a:t>CC BY-SA</a:t>
            </a:r>
            <a:endParaRPr lang="en-GB" sz="900"/>
          </a:p>
        </p:txBody>
      </p:sp>
      <p:pic>
        <p:nvPicPr>
          <p:cNvPr id="6" name="Picture 2">
            <a:extLst>
              <a:ext uri="{FF2B5EF4-FFF2-40B4-BE49-F238E27FC236}">
                <a16:creationId xmlns:a16="http://schemas.microsoft.com/office/drawing/2014/main" id="{52F388A6-34DC-A6E1-041F-E4DB568E8A32}"/>
              </a:ext>
            </a:extLst>
          </p:cNvPr>
          <p:cNvPicPr>
            <a:picLocks noGrp="1" noChangeAspect="1" noChangeArrowheads="1"/>
          </p:cNvPicPr>
          <p:nvPr>
            <p:ph type="pic" sz="quarter" idx="13"/>
          </p:nvPr>
        </p:nvPicPr>
        <p:blipFill>
          <a:blip r:embed="rId7">
            <a:extLst>
              <a:ext uri="{28A0092B-C50C-407E-A947-70E740481C1C}">
                <a14:useLocalDpi xmlns:a14="http://schemas.microsoft.com/office/drawing/2010/main" val="0"/>
              </a:ext>
            </a:extLst>
          </a:blip>
          <a:srcRect l="17796" r="17796"/>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0920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6074EFDE-BA5F-45C9-82A2-B73BB548FADE}"/>
              </a:ext>
            </a:extLst>
          </p:cNvPr>
          <p:cNvSpPr>
            <a:spLocks noGrp="1"/>
          </p:cNvSpPr>
          <p:nvPr>
            <p:ph type="ctrTitle"/>
          </p:nvPr>
        </p:nvSpPr>
        <p:spPr>
          <a:xfrm>
            <a:off x="563525" y="277102"/>
            <a:ext cx="5761074" cy="1084522"/>
          </a:xfrm>
        </p:spPr>
        <p:txBody>
          <a:bodyPr rtlCol="0" anchor="b" anchorCtr="0"/>
          <a:lstStyle/>
          <a:p>
            <a:pPr rtl="0"/>
            <a:r>
              <a:rPr lang="en-GB" dirty="0"/>
              <a:t>The History </a:t>
            </a:r>
          </a:p>
        </p:txBody>
      </p:sp>
      <p:sp>
        <p:nvSpPr>
          <p:cNvPr id="10" name="Subtitle 9">
            <a:extLst>
              <a:ext uri="{FF2B5EF4-FFF2-40B4-BE49-F238E27FC236}">
                <a16:creationId xmlns:a16="http://schemas.microsoft.com/office/drawing/2014/main" id="{FD6DBFEE-49C8-4A03-9DB6-00EECA975BDD}"/>
              </a:ext>
            </a:extLst>
          </p:cNvPr>
          <p:cNvSpPr>
            <a:spLocks noGrp="1"/>
          </p:cNvSpPr>
          <p:nvPr>
            <p:ph type="subTitle" idx="1"/>
          </p:nvPr>
        </p:nvSpPr>
        <p:spPr>
          <a:xfrm>
            <a:off x="152400" y="1788469"/>
            <a:ext cx="6172199" cy="5012574"/>
          </a:xfrm>
        </p:spPr>
        <p:txBody>
          <a:bodyPr rtlCol="0">
            <a:normAutofit lnSpcReduction="10000"/>
          </a:bodyPr>
          <a:lstStyle/>
          <a:p>
            <a:pPr marL="342900" indent="-342900" rtl="0">
              <a:buFont typeface="Arial" panose="020B0604020202020204" pitchFamily="34" charset="0"/>
              <a:buChar char="•"/>
            </a:pPr>
            <a:r>
              <a:rPr lang="en-GB" dirty="0">
                <a:solidFill>
                  <a:srgbClr val="141414"/>
                </a:solidFill>
                <a:latin typeface="Open Sans" panose="020B0606030504020204" pitchFamily="34" charset="0"/>
              </a:rPr>
              <a:t>1970s </a:t>
            </a:r>
            <a:r>
              <a:rPr lang="en-GB" b="0" i="0" dirty="0">
                <a:solidFill>
                  <a:srgbClr val="141414"/>
                </a:solidFill>
                <a:effectLst/>
                <a:latin typeface="Open Sans" panose="020B0606030504020204" pitchFamily="34" charset="0"/>
              </a:rPr>
              <a:t>Welsh Activists campaigned for Welsh Tv Service.</a:t>
            </a:r>
          </a:p>
          <a:p>
            <a:pPr marL="342900" indent="-342900" rtl="0">
              <a:buFont typeface="Arial" panose="020B0604020202020204" pitchFamily="34" charset="0"/>
              <a:buChar char="•"/>
            </a:pPr>
            <a:endParaRPr lang="en-GB" b="0" i="0" dirty="0">
              <a:solidFill>
                <a:srgbClr val="141414"/>
              </a:solidFill>
              <a:effectLst/>
              <a:latin typeface="Open Sans" panose="020B0606030504020204" pitchFamily="34" charset="0"/>
            </a:endParaRPr>
          </a:p>
          <a:p>
            <a:pPr marL="342900" indent="-342900" rtl="0">
              <a:buFont typeface="Arial" panose="020B0604020202020204" pitchFamily="34" charset="0"/>
              <a:buChar char="•"/>
            </a:pPr>
            <a:r>
              <a:rPr lang="en-GB" dirty="0">
                <a:solidFill>
                  <a:srgbClr val="141414"/>
                </a:solidFill>
                <a:latin typeface="Open Sans" panose="020B0606030504020204" pitchFamily="34" charset="0"/>
              </a:rPr>
              <a:t>Tories won 1979 election. </a:t>
            </a:r>
            <a:r>
              <a:rPr lang="en-GB" b="0" i="0" dirty="0">
                <a:solidFill>
                  <a:srgbClr val="141414"/>
                </a:solidFill>
                <a:effectLst/>
                <a:latin typeface="Open Sans" panose="020B0606030504020204" pitchFamily="34" charset="0"/>
              </a:rPr>
              <a:t>Home Secretary William Whitelaw against Welsh Channel 4.</a:t>
            </a:r>
            <a:endParaRPr lang="en-GB" dirty="0">
              <a:solidFill>
                <a:srgbClr val="141414"/>
              </a:solidFill>
              <a:latin typeface="Open Sans" panose="020B0606030504020204" pitchFamily="34" charset="0"/>
            </a:endParaRPr>
          </a:p>
          <a:p>
            <a:pPr marL="342900" indent="-342900" rtl="0">
              <a:buFont typeface="Arial" panose="020B0604020202020204" pitchFamily="34" charset="0"/>
              <a:buChar char="•"/>
            </a:pPr>
            <a:endParaRPr lang="en-GB" b="0" i="0" dirty="0">
              <a:solidFill>
                <a:srgbClr val="141414"/>
              </a:solidFill>
              <a:effectLst/>
              <a:latin typeface="Open Sans" panose="020B0606030504020204" pitchFamily="34" charset="0"/>
            </a:endParaRPr>
          </a:p>
          <a:p>
            <a:pPr marL="342900" indent="-342900" rtl="0">
              <a:buFont typeface="Arial" panose="020B0604020202020204" pitchFamily="34" charset="0"/>
              <a:buChar char="•"/>
            </a:pPr>
            <a:r>
              <a:rPr lang="en-GB" dirty="0">
                <a:solidFill>
                  <a:srgbClr val="141414"/>
                </a:solidFill>
                <a:latin typeface="Open Sans" panose="020B0606030504020204" pitchFamily="34" charset="0"/>
              </a:rPr>
              <a:t>Refusal to pay Tv License and sit-ins.</a:t>
            </a:r>
          </a:p>
          <a:p>
            <a:pPr marL="0" indent="0" rtl="0"/>
            <a:endParaRPr lang="en-GB" b="0" i="0" dirty="0">
              <a:solidFill>
                <a:srgbClr val="141414"/>
              </a:solidFill>
              <a:effectLst/>
              <a:latin typeface="Open Sans" panose="020B0606030504020204" pitchFamily="34" charset="0"/>
            </a:endParaRPr>
          </a:p>
          <a:p>
            <a:pPr marL="342900" indent="-342900" rtl="0">
              <a:buFont typeface="Arial" panose="020B0604020202020204" pitchFamily="34" charset="0"/>
              <a:buChar char="•"/>
            </a:pPr>
            <a:r>
              <a:rPr lang="en-GB" b="0" i="0" dirty="0">
                <a:solidFill>
                  <a:srgbClr val="141414"/>
                </a:solidFill>
                <a:effectLst/>
                <a:latin typeface="Open Sans" panose="020B0606030504020204" pitchFamily="34" charset="0"/>
              </a:rPr>
              <a:t>Gwynfor Evans, hunger strike threat 1980.</a:t>
            </a:r>
          </a:p>
          <a:p>
            <a:pPr marL="342900" indent="-342900" rtl="0">
              <a:buFont typeface="Arial" panose="020B0604020202020204" pitchFamily="34" charset="0"/>
              <a:buChar char="•"/>
            </a:pPr>
            <a:endParaRPr lang="en-GB" dirty="0">
              <a:solidFill>
                <a:srgbClr val="141414"/>
              </a:solidFill>
              <a:latin typeface="Open Sans" panose="020B0606030504020204" pitchFamily="34" charset="0"/>
            </a:endParaRPr>
          </a:p>
          <a:p>
            <a:pPr marL="0" indent="0" rtl="0"/>
            <a:r>
              <a:rPr lang="en-GB" b="0" i="0" dirty="0">
                <a:solidFill>
                  <a:srgbClr val="141414"/>
                </a:solidFill>
                <a:effectLst/>
                <a:latin typeface="Open Sans" panose="020B0606030504020204" pitchFamily="34" charset="0"/>
              </a:rPr>
              <a:t>			</a:t>
            </a:r>
            <a:r>
              <a:rPr lang="en-GB" sz="1200" b="0" i="0" dirty="0">
                <a:solidFill>
                  <a:srgbClr val="141414"/>
                </a:solidFill>
                <a:effectLst/>
                <a:latin typeface="Open Sans" panose="020B0606030504020204" pitchFamily="34" charset="0"/>
              </a:rPr>
              <a:t>		(Shipton, 2013)</a:t>
            </a:r>
          </a:p>
          <a:p>
            <a:pPr marL="342900" indent="-342900" rtl="0">
              <a:buFont typeface="Arial" panose="020B0604020202020204" pitchFamily="34" charset="0"/>
              <a:buChar char="•"/>
            </a:pPr>
            <a:endParaRPr lang="en-GB" dirty="0">
              <a:solidFill>
                <a:srgbClr val="141414"/>
              </a:solidFill>
              <a:latin typeface="Open Sans" panose="020B0606030504020204" pitchFamily="34" charset="0"/>
            </a:endParaRPr>
          </a:p>
          <a:p>
            <a:pPr marL="342900" indent="-342900" rtl="0">
              <a:buFont typeface="Arial" panose="020B0604020202020204" pitchFamily="34" charset="0"/>
              <a:buChar char="•"/>
            </a:pPr>
            <a:endParaRPr lang="en-GB" b="0" i="0" dirty="0">
              <a:solidFill>
                <a:srgbClr val="141414"/>
              </a:solidFill>
              <a:effectLst/>
              <a:latin typeface="Open Sans" panose="020B0606030504020204" pitchFamily="34" charset="0"/>
            </a:endParaRPr>
          </a:p>
        </p:txBody>
      </p:sp>
      <p:sp>
        <p:nvSpPr>
          <p:cNvPr id="14" name="Date Placeholder 13">
            <a:extLst>
              <a:ext uri="{FF2B5EF4-FFF2-40B4-BE49-F238E27FC236}">
                <a16:creationId xmlns:a16="http://schemas.microsoft.com/office/drawing/2014/main" id="{FA7015F5-9F09-48BB-B4BE-E11F885F1F25}"/>
              </a:ext>
            </a:extLst>
          </p:cNvPr>
          <p:cNvSpPr>
            <a:spLocks noGrp="1"/>
          </p:cNvSpPr>
          <p:nvPr>
            <p:ph type="dt" sz="half" idx="10"/>
          </p:nvPr>
        </p:nvSpPr>
        <p:spPr>
          <a:xfrm>
            <a:off x="9017000" y="6433202"/>
            <a:ext cx="2374150" cy="367841"/>
          </a:xfrm>
        </p:spPr>
        <p:txBody>
          <a:bodyPr rtlCol="0"/>
          <a:lstStyle/>
          <a:p>
            <a:pPr rtl="0"/>
            <a:r>
              <a:rPr lang="en-GB"/>
              <a:t>2/8/20XX</a:t>
            </a:r>
          </a:p>
        </p:txBody>
      </p:sp>
      <p:sp>
        <p:nvSpPr>
          <p:cNvPr id="16" name="Slide Number Placeholder 15">
            <a:extLst>
              <a:ext uri="{FF2B5EF4-FFF2-40B4-BE49-F238E27FC236}">
                <a16:creationId xmlns:a16="http://schemas.microsoft.com/office/drawing/2014/main" id="{3EBD2A47-3DF2-4802-95E2-3AF0635E9FB5}"/>
              </a:ext>
            </a:extLst>
          </p:cNvPr>
          <p:cNvSpPr>
            <a:spLocks noGrp="1"/>
          </p:cNvSpPr>
          <p:nvPr>
            <p:ph type="sldNum" sz="quarter" idx="12"/>
          </p:nvPr>
        </p:nvSpPr>
        <p:spPr>
          <a:xfrm>
            <a:off x="11391150" y="6433203"/>
            <a:ext cx="693263" cy="367842"/>
          </a:xfrm>
        </p:spPr>
        <p:txBody>
          <a:bodyPr rtlCol="0"/>
          <a:lstStyle/>
          <a:p>
            <a:pPr rtl="0"/>
            <a:fld id="{08AB70BE-1769-45B8-85A6-0C837432C7E6}" type="slidenum">
              <a:rPr lang="en-GB" smtClean="0"/>
              <a:pPr rtl="0"/>
              <a:t>3</a:t>
            </a:fld>
            <a:endParaRPr lang="en-GB" dirty="0"/>
          </a:p>
        </p:txBody>
      </p:sp>
      <p:pic>
        <p:nvPicPr>
          <p:cNvPr id="17" name="Picture Placeholder 16" descr="A red and green letters on a black background&#10;&#10;Description automatically generated">
            <a:extLst>
              <a:ext uri="{FF2B5EF4-FFF2-40B4-BE49-F238E27FC236}">
                <a16:creationId xmlns:a16="http://schemas.microsoft.com/office/drawing/2014/main" id="{37BAFBD9-9E84-F431-A681-0DFB041AEF41}"/>
              </a:ext>
            </a:extLst>
          </p:cNvPr>
          <p:cNvPicPr>
            <a:picLocks noGrp="1" noChangeAspect="1"/>
          </p:cNvPicPr>
          <p:nvPr>
            <p:ph type="pic" sz="quarter" idx="13"/>
          </p:nvPr>
        </p:nvPicPr>
        <p:blipFill>
          <a:blip r:embed="rId3"/>
          <a:srcRect l="32500" r="32500"/>
          <a:stretch>
            <a:fillRect/>
          </a:stretch>
        </p:blipFill>
        <p:spPr>
          <a:xfrm>
            <a:off x="6509657" y="1"/>
            <a:ext cx="5682343" cy="6858000"/>
          </a:xfrm>
        </p:spPr>
      </p:pic>
    </p:spTree>
    <p:extLst>
      <p:ext uri="{BB962C8B-B14F-4D97-AF65-F5344CB8AC3E}">
        <p14:creationId xmlns:p14="http://schemas.microsoft.com/office/powerpoint/2010/main" val="40471620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01ED9-04DB-4CDE-9061-CBB220C8211E}"/>
              </a:ext>
            </a:extLst>
          </p:cNvPr>
          <p:cNvSpPr>
            <a:spLocks noGrp="1"/>
          </p:cNvSpPr>
          <p:nvPr>
            <p:ph type="ctrTitle"/>
          </p:nvPr>
        </p:nvSpPr>
        <p:spPr>
          <a:xfrm>
            <a:off x="228600" y="698498"/>
            <a:ext cx="5981700" cy="3217461"/>
          </a:xfrm>
        </p:spPr>
        <p:txBody>
          <a:bodyPr rtlCol="0"/>
          <a:lstStyle/>
          <a:p>
            <a:pPr rtl="0"/>
            <a:r>
              <a:rPr lang="en-GB" dirty="0"/>
              <a:t>First Ever Welsh Language Broadcaster</a:t>
            </a:r>
            <a:br>
              <a:rPr lang="en-GB" dirty="0"/>
            </a:br>
            <a:endParaRPr lang="en-GB" dirty="0"/>
          </a:p>
        </p:txBody>
      </p:sp>
      <p:pic>
        <p:nvPicPr>
          <p:cNvPr id="2050" name="Picture 2">
            <a:extLst>
              <a:ext uri="{FF2B5EF4-FFF2-40B4-BE49-F238E27FC236}">
                <a16:creationId xmlns:a16="http://schemas.microsoft.com/office/drawing/2014/main" id="{B3FDBBA1-D9E9-E4E1-8FFF-ABC18E9BF065}"/>
              </a:ext>
            </a:extLst>
          </p:cNvPr>
          <p:cNvPicPr>
            <a:picLocks noGrp="1" noChangeAspect="1" noChangeArrowheads="1"/>
          </p:cNvPicPr>
          <p:nvPr>
            <p:ph type="pic" sz="quarter" idx="13"/>
          </p:nvPr>
        </p:nvPicPr>
        <p:blipFill>
          <a:blip r:embed="rId3">
            <a:extLst>
              <a:ext uri="{28A0092B-C50C-407E-A947-70E740481C1C}">
                <a14:useLocalDpi xmlns:a14="http://schemas.microsoft.com/office/drawing/2010/main" val="0"/>
              </a:ext>
            </a:extLst>
          </a:blip>
          <a:srcRect l="5278" r="5278"/>
          <a:stretch>
            <a:fillRect/>
          </a:stretch>
        </p:blipFill>
        <p:spPr bwMode="auto">
          <a:xfrm>
            <a:off x="7326086" y="1"/>
            <a:ext cx="4865914" cy="6857999"/>
          </a:xfrm>
          <a:prstGeom prst="rect">
            <a:avLst/>
          </a:prstGeom>
          <a:noFill/>
          <a:extLst>
            <a:ext uri="{909E8E84-426E-40DD-AFC4-6F175D3DCCD1}">
              <a14:hiddenFill xmlns:a14="http://schemas.microsoft.com/office/drawing/2010/main">
                <a:solidFill>
                  <a:srgbClr val="FFFFFF"/>
                </a:solidFill>
              </a14:hiddenFill>
            </a:ext>
          </a:extLst>
        </p:spPr>
      </p:pic>
      <p:sp>
        <p:nvSpPr>
          <p:cNvPr id="3" name="Subtitle 2">
            <a:extLst>
              <a:ext uri="{FF2B5EF4-FFF2-40B4-BE49-F238E27FC236}">
                <a16:creationId xmlns:a16="http://schemas.microsoft.com/office/drawing/2014/main" id="{855FC34B-AEBB-4162-8BC0-9234A2B83958}"/>
              </a:ext>
            </a:extLst>
          </p:cNvPr>
          <p:cNvSpPr>
            <a:spLocks noGrp="1"/>
          </p:cNvSpPr>
          <p:nvPr>
            <p:ph type="subTitle" idx="1"/>
          </p:nvPr>
        </p:nvSpPr>
        <p:spPr>
          <a:xfrm>
            <a:off x="0" y="3429000"/>
            <a:ext cx="12192000" cy="3429000"/>
          </a:xfrm>
        </p:spPr>
        <p:txBody>
          <a:bodyPr rtlCol="0">
            <a:normAutofit fontScale="92500" lnSpcReduction="20000"/>
          </a:bodyPr>
          <a:lstStyle/>
          <a:p>
            <a:pPr rtl="0">
              <a:lnSpc>
                <a:spcPct val="200000"/>
              </a:lnSpc>
            </a:pPr>
            <a:endParaRPr lang="en-GB" sz="2400" dirty="0"/>
          </a:p>
          <a:p>
            <a:pPr rtl="0">
              <a:lnSpc>
                <a:spcPct val="200000"/>
              </a:lnSpc>
            </a:pPr>
            <a:r>
              <a:rPr lang="en-GB" sz="2400" dirty="0"/>
              <a:t>November 1</a:t>
            </a:r>
            <a:r>
              <a:rPr lang="en-GB" sz="2400" baseline="30000" dirty="0"/>
              <a:t>st</a:t>
            </a:r>
            <a:r>
              <a:rPr lang="en-GB" sz="2400" dirty="0"/>
              <a:t>, 1982, at 6pm.</a:t>
            </a:r>
          </a:p>
          <a:p>
            <a:pPr rtl="0">
              <a:lnSpc>
                <a:spcPct val="200000"/>
              </a:lnSpc>
            </a:pPr>
            <a:r>
              <a:rPr lang="en-GB" sz="2400" dirty="0"/>
              <a:t>22 hours a week - 115 hours a week</a:t>
            </a:r>
          </a:p>
          <a:p>
            <a:pPr rtl="0"/>
            <a:r>
              <a:rPr lang="en-GB" dirty="0"/>
              <a:t> </a:t>
            </a:r>
          </a:p>
          <a:p>
            <a:pPr rtl="0"/>
            <a:endParaRPr lang="en-GB" dirty="0"/>
          </a:p>
        </p:txBody>
      </p:sp>
    </p:spTree>
    <p:extLst>
      <p:ext uri="{BB962C8B-B14F-4D97-AF65-F5344CB8AC3E}">
        <p14:creationId xmlns:p14="http://schemas.microsoft.com/office/powerpoint/2010/main" val="32660767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E10F7AA-647D-9568-B7F2-C822AE28F242}"/>
              </a:ext>
            </a:extLst>
          </p:cNvPr>
          <p:cNvSpPr/>
          <p:nvPr/>
        </p:nvSpPr>
        <p:spPr>
          <a:xfrm>
            <a:off x="3136900" y="3962400"/>
            <a:ext cx="4927600" cy="283724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AA584C88-9468-43F0-84FE-87E6F8995935}"/>
              </a:ext>
            </a:extLst>
          </p:cNvPr>
          <p:cNvSpPr>
            <a:spLocks noGrp="1"/>
          </p:cNvSpPr>
          <p:nvPr>
            <p:ph type="title"/>
          </p:nvPr>
        </p:nvSpPr>
        <p:spPr>
          <a:xfrm>
            <a:off x="346456" y="0"/>
            <a:ext cx="9914859" cy="1329004"/>
          </a:xfrm>
        </p:spPr>
        <p:txBody>
          <a:bodyPr rtlCol="0"/>
          <a:lstStyle/>
          <a:p>
            <a:pPr rtl="0"/>
            <a:r>
              <a:rPr lang="en-GB" dirty="0"/>
              <a:t>S4C Timeline</a:t>
            </a:r>
          </a:p>
        </p:txBody>
      </p:sp>
      <p:graphicFrame>
        <p:nvGraphicFramePr>
          <p:cNvPr id="7" name="Content Placeholder 3" descr="Timeline Placeholder">
            <a:extLst>
              <a:ext uri="{FF2B5EF4-FFF2-40B4-BE49-F238E27FC236}">
                <a16:creationId xmlns:a16="http://schemas.microsoft.com/office/drawing/2014/main" id="{DCCF0814-D45B-4C2C-BB91-2CABE926997E}"/>
              </a:ext>
            </a:extLst>
          </p:cNvPr>
          <p:cNvGraphicFramePr>
            <a:graphicFrameLocks noGrp="1"/>
          </p:cNvGraphicFramePr>
          <p:nvPr>
            <p:ph idx="1"/>
            <p:extLst>
              <p:ext uri="{D42A27DB-BD31-4B8C-83A1-F6EECF244321}">
                <p14:modId xmlns:p14="http://schemas.microsoft.com/office/powerpoint/2010/main" val="2683963435"/>
              </p:ext>
            </p:extLst>
          </p:nvPr>
        </p:nvGraphicFramePr>
        <p:xfrm>
          <a:off x="546751" y="353542"/>
          <a:ext cx="1049972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lide Number Placeholder 5">
            <a:extLst>
              <a:ext uri="{FF2B5EF4-FFF2-40B4-BE49-F238E27FC236}">
                <a16:creationId xmlns:a16="http://schemas.microsoft.com/office/drawing/2014/main" id="{5A7A9107-342C-447F-BD0F-E20064E5FDA7}"/>
              </a:ext>
            </a:extLst>
          </p:cNvPr>
          <p:cNvSpPr>
            <a:spLocks noGrp="1"/>
          </p:cNvSpPr>
          <p:nvPr>
            <p:ph type="sldNum" sz="quarter" idx="12"/>
          </p:nvPr>
        </p:nvSpPr>
        <p:spPr>
          <a:xfrm>
            <a:off x="11391152" y="6434524"/>
            <a:ext cx="693261" cy="365125"/>
          </a:xfrm>
        </p:spPr>
        <p:txBody>
          <a:bodyPr rtlCol="0"/>
          <a:lstStyle/>
          <a:p>
            <a:pPr rtl="0"/>
            <a:fld id="{08AB70BE-1769-45B8-85A6-0C837432C7E6}" type="slidenum">
              <a:rPr lang="en-GB" smtClean="0"/>
              <a:pPr rtl="0"/>
              <a:t>5</a:t>
            </a:fld>
            <a:endParaRPr lang="en-GB" dirty="0"/>
          </a:p>
        </p:txBody>
      </p:sp>
      <p:sp>
        <p:nvSpPr>
          <p:cNvPr id="9" name="TextBox 8">
            <a:extLst>
              <a:ext uri="{FF2B5EF4-FFF2-40B4-BE49-F238E27FC236}">
                <a16:creationId xmlns:a16="http://schemas.microsoft.com/office/drawing/2014/main" id="{690758DE-BB7B-676E-A1B9-45E8F727657B}"/>
              </a:ext>
            </a:extLst>
          </p:cNvPr>
          <p:cNvSpPr txBox="1"/>
          <p:nvPr/>
        </p:nvSpPr>
        <p:spPr>
          <a:xfrm>
            <a:off x="8385937" y="1074784"/>
            <a:ext cx="2387315" cy="861774"/>
          </a:xfrm>
          <a:prstGeom prst="rect">
            <a:avLst/>
          </a:prstGeom>
          <a:noFill/>
        </p:spPr>
        <p:txBody>
          <a:bodyPr wrap="square" rtlCol="0">
            <a:spAutoFit/>
          </a:bodyPr>
          <a:lstStyle/>
          <a:p>
            <a:r>
              <a:rPr lang="en-GB" sz="1400" b="1" u="sng" dirty="0"/>
              <a:t>BBC </a:t>
            </a:r>
            <a:r>
              <a:rPr lang="en-GB" sz="1400" b="1" u="sng" dirty="0" err="1"/>
              <a:t>IPlayer</a:t>
            </a:r>
            <a:r>
              <a:rPr lang="en-GB" sz="1400" b="1" u="sng" dirty="0"/>
              <a:t> and Catch Up</a:t>
            </a:r>
          </a:p>
          <a:p>
            <a:pPr algn="ctr"/>
            <a:r>
              <a:rPr lang="en-GB" sz="1200" dirty="0"/>
              <a:t>All S4C and live-steaming events became available on catch up and BBC </a:t>
            </a:r>
            <a:r>
              <a:rPr lang="en-GB" sz="1200" dirty="0" err="1"/>
              <a:t>IPlayer</a:t>
            </a:r>
            <a:r>
              <a:rPr lang="en-GB" sz="1200" dirty="0"/>
              <a:t> </a:t>
            </a:r>
          </a:p>
        </p:txBody>
      </p:sp>
      <p:pic>
        <p:nvPicPr>
          <p:cNvPr id="10" name="Picture 9">
            <a:extLst>
              <a:ext uri="{FF2B5EF4-FFF2-40B4-BE49-F238E27FC236}">
                <a16:creationId xmlns:a16="http://schemas.microsoft.com/office/drawing/2014/main" id="{4F82B984-75FD-A9F2-A8EE-09197638C75D}"/>
              </a:ext>
            </a:extLst>
          </p:cNvPr>
          <p:cNvPicPr>
            <a:picLocks noChangeAspect="1"/>
          </p:cNvPicPr>
          <p:nvPr/>
        </p:nvPicPr>
        <p:blipFill>
          <a:blip r:embed="rId8"/>
          <a:srcRect l="7159" t="6258"/>
          <a:stretch/>
        </p:blipFill>
        <p:spPr>
          <a:xfrm>
            <a:off x="3276600" y="4102100"/>
            <a:ext cx="4673600" cy="2540799"/>
          </a:xfrm>
          <a:prstGeom prst="rect">
            <a:avLst/>
          </a:prstGeom>
        </p:spPr>
      </p:pic>
      <p:sp>
        <p:nvSpPr>
          <p:cNvPr id="3" name="TextBox 2">
            <a:extLst>
              <a:ext uri="{FF2B5EF4-FFF2-40B4-BE49-F238E27FC236}">
                <a16:creationId xmlns:a16="http://schemas.microsoft.com/office/drawing/2014/main" id="{89EA9F41-0127-4CCE-F478-C1BA9AA95BA8}"/>
              </a:ext>
            </a:extLst>
          </p:cNvPr>
          <p:cNvSpPr txBox="1"/>
          <p:nvPr/>
        </p:nvSpPr>
        <p:spPr>
          <a:xfrm>
            <a:off x="8064500" y="6538039"/>
            <a:ext cx="2042601" cy="261610"/>
          </a:xfrm>
          <a:prstGeom prst="rect">
            <a:avLst/>
          </a:prstGeom>
          <a:noFill/>
        </p:spPr>
        <p:txBody>
          <a:bodyPr wrap="square" rtlCol="0">
            <a:spAutoFit/>
          </a:bodyPr>
          <a:lstStyle/>
          <a:p>
            <a:r>
              <a:rPr lang="en-GB" sz="1100" dirty="0"/>
              <a:t>(</a:t>
            </a:r>
            <a:r>
              <a:rPr lang="en-GB" sz="1100" dirty="0" err="1"/>
              <a:t>J.Lloyd</a:t>
            </a:r>
            <a:r>
              <a:rPr lang="en-GB" sz="1100" dirty="0"/>
              <a:t>, 2014)</a:t>
            </a:r>
          </a:p>
        </p:txBody>
      </p:sp>
      <p:sp>
        <p:nvSpPr>
          <p:cNvPr id="4" name="TextBox 3">
            <a:extLst>
              <a:ext uri="{FF2B5EF4-FFF2-40B4-BE49-F238E27FC236}">
                <a16:creationId xmlns:a16="http://schemas.microsoft.com/office/drawing/2014/main" id="{7843EE4F-5E59-5868-BAE4-656A77313303}"/>
              </a:ext>
            </a:extLst>
          </p:cNvPr>
          <p:cNvSpPr txBox="1"/>
          <p:nvPr/>
        </p:nvSpPr>
        <p:spPr>
          <a:xfrm>
            <a:off x="10978570" y="4011318"/>
            <a:ext cx="2178413" cy="261610"/>
          </a:xfrm>
          <a:prstGeom prst="rect">
            <a:avLst/>
          </a:prstGeom>
          <a:noFill/>
        </p:spPr>
        <p:txBody>
          <a:bodyPr wrap="square" rtlCol="0">
            <a:spAutoFit/>
          </a:bodyPr>
          <a:lstStyle/>
          <a:p>
            <a:r>
              <a:rPr lang="en-GB" sz="1100" dirty="0"/>
              <a:t>(</a:t>
            </a:r>
            <a:r>
              <a:rPr lang="en-GB" sz="1100" dirty="0" err="1"/>
              <a:t>KidsKiddle</a:t>
            </a:r>
            <a:r>
              <a:rPr lang="en-GB" sz="1100" dirty="0"/>
              <a:t>, n.d.)</a:t>
            </a:r>
          </a:p>
        </p:txBody>
      </p:sp>
    </p:spTree>
    <p:extLst>
      <p:ext uri="{BB962C8B-B14F-4D97-AF65-F5344CB8AC3E}">
        <p14:creationId xmlns:p14="http://schemas.microsoft.com/office/powerpoint/2010/main" val="5683546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A60D3-FC92-B22E-F15E-E7C45128B7B7}"/>
              </a:ext>
            </a:extLst>
          </p:cNvPr>
          <p:cNvSpPr>
            <a:spLocks noGrp="1"/>
          </p:cNvSpPr>
          <p:nvPr>
            <p:ph type="title"/>
          </p:nvPr>
        </p:nvSpPr>
        <p:spPr/>
        <p:txBody>
          <a:bodyPr/>
          <a:lstStyle/>
          <a:p>
            <a:r>
              <a:rPr lang="en-GB" dirty="0"/>
              <a:t>Platforms</a:t>
            </a:r>
          </a:p>
        </p:txBody>
      </p:sp>
      <p:sp>
        <p:nvSpPr>
          <p:cNvPr id="4" name="Text Placeholder 3">
            <a:extLst>
              <a:ext uri="{FF2B5EF4-FFF2-40B4-BE49-F238E27FC236}">
                <a16:creationId xmlns:a16="http://schemas.microsoft.com/office/drawing/2014/main" id="{D0943EE3-1A04-BB50-654E-209D8A416E1F}"/>
              </a:ext>
            </a:extLst>
          </p:cNvPr>
          <p:cNvSpPr>
            <a:spLocks noGrp="1"/>
          </p:cNvSpPr>
          <p:nvPr>
            <p:ph type="body" sz="quarter" idx="20"/>
          </p:nvPr>
        </p:nvSpPr>
        <p:spPr/>
        <p:txBody>
          <a:bodyPr>
            <a:normAutofit/>
          </a:bodyPr>
          <a:lstStyle/>
          <a:p>
            <a:r>
              <a:rPr lang="en-GB" sz="2400" u="sng" dirty="0"/>
              <a:t>Tv Broadcast</a:t>
            </a:r>
          </a:p>
        </p:txBody>
      </p:sp>
      <p:sp>
        <p:nvSpPr>
          <p:cNvPr id="5" name="Text Placeholder 4">
            <a:extLst>
              <a:ext uri="{FF2B5EF4-FFF2-40B4-BE49-F238E27FC236}">
                <a16:creationId xmlns:a16="http://schemas.microsoft.com/office/drawing/2014/main" id="{424B22A3-4168-7B4E-85E7-557C82ADBF44}"/>
              </a:ext>
            </a:extLst>
          </p:cNvPr>
          <p:cNvSpPr>
            <a:spLocks noGrp="1"/>
          </p:cNvSpPr>
          <p:nvPr>
            <p:ph type="body" idx="13"/>
          </p:nvPr>
        </p:nvSpPr>
        <p:spPr>
          <a:xfrm>
            <a:off x="863600" y="5345140"/>
            <a:ext cx="10437803" cy="741904"/>
          </a:xfrm>
        </p:spPr>
        <p:txBody>
          <a:bodyPr/>
          <a:lstStyle/>
          <a:p>
            <a:r>
              <a:rPr lang="en-GB" dirty="0"/>
              <a:t>28.5 million viewers across S4C Facebook page </a:t>
            </a:r>
          </a:p>
          <a:p>
            <a:r>
              <a:rPr lang="en-GB" dirty="0"/>
              <a:t>458,000 daily average across S4C social media pages</a:t>
            </a:r>
          </a:p>
          <a:p>
            <a:r>
              <a:rPr lang="en-GB" sz="1400" dirty="0"/>
              <a:t>										(S4C, 2021)</a:t>
            </a:r>
          </a:p>
        </p:txBody>
      </p:sp>
      <p:sp>
        <p:nvSpPr>
          <p:cNvPr id="7" name="Text Placeholder 6">
            <a:extLst>
              <a:ext uri="{FF2B5EF4-FFF2-40B4-BE49-F238E27FC236}">
                <a16:creationId xmlns:a16="http://schemas.microsoft.com/office/drawing/2014/main" id="{0554EB1F-45EE-E60D-E07D-514C1BADCBA9}"/>
              </a:ext>
            </a:extLst>
          </p:cNvPr>
          <p:cNvSpPr>
            <a:spLocks noGrp="1"/>
          </p:cNvSpPr>
          <p:nvPr>
            <p:ph type="body" sz="quarter" idx="17"/>
          </p:nvPr>
        </p:nvSpPr>
        <p:spPr/>
        <p:txBody>
          <a:bodyPr>
            <a:normAutofit/>
          </a:bodyPr>
          <a:lstStyle/>
          <a:p>
            <a:r>
              <a:rPr lang="en-GB" sz="2400" u="sng" dirty="0"/>
              <a:t>Facebook</a:t>
            </a:r>
          </a:p>
        </p:txBody>
      </p:sp>
      <p:sp>
        <p:nvSpPr>
          <p:cNvPr id="10" name="Text Placeholder 9">
            <a:extLst>
              <a:ext uri="{FF2B5EF4-FFF2-40B4-BE49-F238E27FC236}">
                <a16:creationId xmlns:a16="http://schemas.microsoft.com/office/drawing/2014/main" id="{C7F9F5B8-5173-0359-952A-A4EE289FBB26}"/>
              </a:ext>
            </a:extLst>
          </p:cNvPr>
          <p:cNvSpPr>
            <a:spLocks noGrp="1"/>
          </p:cNvSpPr>
          <p:nvPr>
            <p:ph type="body" sz="quarter" idx="18"/>
          </p:nvPr>
        </p:nvSpPr>
        <p:spPr/>
        <p:txBody>
          <a:bodyPr>
            <a:normAutofit/>
          </a:bodyPr>
          <a:lstStyle/>
          <a:p>
            <a:r>
              <a:rPr lang="en-GB" sz="2400" u="sng" dirty="0"/>
              <a:t>S4C </a:t>
            </a:r>
            <a:r>
              <a:rPr lang="en-GB" sz="2400" u="sng" dirty="0" err="1"/>
              <a:t>Clic</a:t>
            </a:r>
            <a:endParaRPr lang="en-GB" sz="2400" u="sng" dirty="0"/>
          </a:p>
        </p:txBody>
      </p:sp>
      <p:sp>
        <p:nvSpPr>
          <p:cNvPr id="13" name="Text Placeholder 12">
            <a:extLst>
              <a:ext uri="{FF2B5EF4-FFF2-40B4-BE49-F238E27FC236}">
                <a16:creationId xmlns:a16="http://schemas.microsoft.com/office/drawing/2014/main" id="{CD7AEB8A-ACC8-CD9A-E214-083C6C48800E}"/>
              </a:ext>
            </a:extLst>
          </p:cNvPr>
          <p:cNvSpPr>
            <a:spLocks noGrp="1"/>
          </p:cNvSpPr>
          <p:nvPr>
            <p:ph type="body" sz="quarter" idx="19"/>
          </p:nvPr>
        </p:nvSpPr>
        <p:spPr/>
        <p:txBody>
          <a:bodyPr/>
          <a:lstStyle/>
          <a:p>
            <a:r>
              <a:rPr lang="en-GB" sz="2400" u="sng" dirty="0"/>
              <a:t>Other</a:t>
            </a:r>
            <a:r>
              <a:rPr lang="en-GB" dirty="0"/>
              <a:t> </a:t>
            </a:r>
          </a:p>
        </p:txBody>
      </p:sp>
      <p:sp>
        <p:nvSpPr>
          <p:cNvPr id="17" name="Slide Number Placeholder 16">
            <a:extLst>
              <a:ext uri="{FF2B5EF4-FFF2-40B4-BE49-F238E27FC236}">
                <a16:creationId xmlns:a16="http://schemas.microsoft.com/office/drawing/2014/main" id="{FA6FC459-D15A-43D9-9377-502B16BB9F4B}"/>
              </a:ext>
            </a:extLst>
          </p:cNvPr>
          <p:cNvSpPr>
            <a:spLocks noGrp="1"/>
          </p:cNvSpPr>
          <p:nvPr>
            <p:ph type="sldNum" sz="quarter" idx="12"/>
          </p:nvPr>
        </p:nvSpPr>
        <p:spPr/>
        <p:txBody>
          <a:bodyPr/>
          <a:lstStyle/>
          <a:p>
            <a:pPr rtl="0"/>
            <a:fld id="{08AB70BE-1769-45B8-85A6-0C837432C7E6}" type="slidenum">
              <a:rPr lang="en-GB" smtClean="0"/>
              <a:pPr rtl="0"/>
              <a:t>6</a:t>
            </a:fld>
            <a:endParaRPr lang="en-GB" dirty="0"/>
          </a:p>
        </p:txBody>
      </p:sp>
      <p:pic>
        <p:nvPicPr>
          <p:cNvPr id="3076" name="Picture 4">
            <a:extLst>
              <a:ext uri="{FF2B5EF4-FFF2-40B4-BE49-F238E27FC236}">
                <a16:creationId xmlns:a16="http://schemas.microsoft.com/office/drawing/2014/main" id="{C26DDFA9-C4CB-6A23-6D0E-28F245756C95}"/>
              </a:ext>
            </a:extLst>
          </p:cNvPr>
          <p:cNvPicPr>
            <a:picLocks noGrp="1" noChangeAspect="1" noChangeArrowheads="1"/>
          </p:cNvPicPr>
          <p:nvPr>
            <p:ph type="pic" sz="quarter" idx="22"/>
          </p:nvPr>
        </p:nvPicPr>
        <p:blipFill>
          <a:blip r:embed="rId3">
            <a:extLst>
              <a:ext uri="{28A0092B-C50C-407E-A947-70E740481C1C}">
                <a14:useLocalDpi xmlns:a14="http://schemas.microsoft.com/office/drawing/2010/main" val="0"/>
              </a:ext>
            </a:extLst>
          </a:blip>
          <a:srcRect l="4156" r="4156"/>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pic>
        <p:nvPicPr>
          <p:cNvPr id="19" name="Picture Placeholder 18">
            <a:extLst>
              <a:ext uri="{FF2B5EF4-FFF2-40B4-BE49-F238E27FC236}">
                <a16:creationId xmlns:a16="http://schemas.microsoft.com/office/drawing/2014/main" id="{90B56776-0CB0-26B8-EE26-949539D82298}"/>
              </a:ext>
            </a:extLst>
          </p:cNvPr>
          <p:cNvPicPr>
            <a:picLocks noGrp="1" noChangeAspect="1"/>
          </p:cNvPicPr>
          <p:nvPr>
            <p:ph type="pic" sz="quarter" idx="24"/>
          </p:nvPr>
        </p:nvPicPr>
        <p:blipFill>
          <a:blip r:embed="rId4"/>
          <a:srcRect l="35821" t="1313" r="3851" b="13255"/>
          <a:stretch/>
        </p:blipFill>
        <p:spPr>
          <a:xfrm>
            <a:off x="8927834" y="2185988"/>
            <a:ext cx="2374150" cy="1698764"/>
          </a:xfrm>
          <a:prstGeom prst="rect">
            <a:avLst/>
          </a:prstGeom>
        </p:spPr>
      </p:pic>
      <p:sp>
        <p:nvSpPr>
          <p:cNvPr id="8" name="Picture Placeholder 7">
            <a:extLst>
              <a:ext uri="{FF2B5EF4-FFF2-40B4-BE49-F238E27FC236}">
                <a16:creationId xmlns:a16="http://schemas.microsoft.com/office/drawing/2014/main" id="{469AC6E5-B91D-7728-129E-EECD3E53F965}"/>
              </a:ext>
            </a:extLst>
          </p:cNvPr>
          <p:cNvSpPr>
            <a:spLocks noGrp="1"/>
          </p:cNvSpPr>
          <p:nvPr>
            <p:ph type="pic" sz="quarter" idx="21"/>
          </p:nvPr>
        </p:nvSpPr>
        <p:spPr/>
        <p:txBody>
          <a:bodyPr/>
          <a:lstStyle/>
          <a:p>
            <a:endParaRPr lang="en-GB"/>
          </a:p>
        </p:txBody>
      </p:sp>
      <p:pic>
        <p:nvPicPr>
          <p:cNvPr id="4098" name="Picture 2">
            <a:extLst>
              <a:ext uri="{FF2B5EF4-FFF2-40B4-BE49-F238E27FC236}">
                <a16:creationId xmlns:a16="http://schemas.microsoft.com/office/drawing/2014/main" id="{17FB680F-3F5A-BB8B-C378-26083F8F070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3599" y="2177939"/>
            <a:ext cx="2286001" cy="1792291"/>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a:extLst>
              <a:ext uri="{FF2B5EF4-FFF2-40B4-BE49-F238E27FC236}">
                <a16:creationId xmlns:a16="http://schemas.microsoft.com/office/drawing/2014/main" id="{ADE193BC-0B6B-BB90-F822-70E4F80FA8E2}"/>
              </a:ext>
            </a:extLst>
          </p:cNvPr>
          <p:cNvPicPr>
            <a:picLocks noGrp="1" noChangeAspect="1" noChangeArrowheads="1"/>
          </p:cNvPicPr>
          <p:nvPr>
            <p:ph type="pic" sz="quarter" idx="23"/>
          </p:nvPr>
        </p:nvPicPr>
        <p:blipFill>
          <a:blip r:embed="rId6">
            <a:extLst>
              <a:ext uri="{28A0092B-C50C-407E-A947-70E740481C1C}">
                <a14:useLocalDpi xmlns:a14="http://schemas.microsoft.com/office/drawing/2010/main" val="0"/>
              </a:ext>
            </a:extLst>
          </a:blip>
          <a:srcRect l="13182" r="13182"/>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23664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7496544-4334-4110-B1D9-65FE527F8B8A}"/>
              </a:ext>
            </a:extLst>
          </p:cNvPr>
          <p:cNvSpPr>
            <a:spLocks noGrp="1"/>
          </p:cNvSpPr>
          <p:nvPr>
            <p:ph type="title"/>
          </p:nvPr>
        </p:nvSpPr>
        <p:spPr>
          <a:xfrm>
            <a:off x="1" y="10159"/>
            <a:ext cx="12191999" cy="2128731"/>
          </a:xfrm>
        </p:spPr>
        <p:txBody>
          <a:bodyPr rtlCol="0"/>
          <a:lstStyle/>
          <a:p>
            <a:pPr rtl="0"/>
            <a:r>
              <a:rPr lang="en-GB" dirty="0"/>
              <a:t>Shows</a:t>
            </a:r>
          </a:p>
        </p:txBody>
      </p:sp>
      <p:sp>
        <p:nvSpPr>
          <p:cNvPr id="13" name="Text Placeholder 12">
            <a:extLst>
              <a:ext uri="{FF2B5EF4-FFF2-40B4-BE49-F238E27FC236}">
                <a16:creationId xmlns:a16="http://schemas.microsoft.com/office/drawing/2014/main" id="{95838314-5D0A-4E7C-BB42-A1707DB8F223}"/>
              </a:ext>
            </a:extLst>
          </p:cNvPr>
          <p:cNvSpPr>
            <a:spLocks noGrp="1"/>
          </p:cNvSpPr>
          <p:nvPr>
            <p:ph type="body" sz="quarter" idx="20"/>
          </p:nvPr>
        </p:nvSpPr>
        <p:spPr>
          <a:xfrm>
            <a:off x="871298" y="3970230"/>
            <a:ext cx="2286000" cy="877824"/>
          </a:xfrm>
        </p:spPr>
        <p:txBody>
          <a:bodyPr rtlCol="0"/>
          <a:lstStyle/>
          <a:p>
            <a:pPr rtl="0"/>
            <a:r>
              <a:rPr lang="en-GB" dirty="0"/>
              <a:t>Super Ted</a:t>
            </a:r>
          </a:p>
        </p:txBody>
      </p:sp>
      <p:sp>
        <p:nvSpPr>
          <p:cNvPr id="6" name="Text Placeholder 5">
            <a:extLst>
              <a:ext uri="{FF2B5EF4-FFF2-40B4-BE49-F238E27FC236}">
                <a16:creationId xmlns:a16="http://schemas.microsoft.com/office/drawing/2014/main" id="{D6AB75FE-2640-4947-B06C-DFA294814757}"/>
              </a:ext>
            </a:extLst>
          </p:cNvPr>
          <p:cNvSpPr>
            <a:spLocks noGrp="1"/>
          </p:cNvSpPr>
          <p:nvPr>
            <p:ph type="body" idx="13"/>
          </p:nvPr>
        </p:nvSpPr>
        <p:spPr>
          <a:xfrm>
            <a:off x="864181" y="4948171"/>
            <a:ext cx="2286000" cy="741904"/>
          </a:xfrm>
        </p:spPr>
        <p:txBody>
          <a:bodyPr rtlCol="0"/>
          <a:lstStyle/>
          <a:p>
            <a:pPr rtl="0"/>
            <a:r>
              <a:rPr lang="en-GB" dirty="0"/>
              <a:t>Broadcasted1st November 1982</a:t>
            </a:r>
          </a:p>
          <a:p>
            <a:pPr rtl="0"/>
            <a:r>
              <a:rPr lang="en-GB" dirty="0"/>
              <a:t>32 languages</a:t>
            </a:r>
          </a:p>
        </p:txBody>
      </p:sp>
      <p:sp>
        <p:nvSpPr>
          <p:cNvPr id="10" name="Text Placeholder 9">
            <a:extLst>
              <a:ext uri="{FF2B5EF4-FFF2-40B4-BE49-F238E27FC236}">
                <a16:creationId xmlns:a16="http://schemas.microsoft.com/office/drawing/2014/main" id="{BC4FB226-1060-423A-BC5D-62E7313228E0}"/>
              </a:ext>
            </a:extLst>
          </p:cNvPr>
          <p:cNvSpPr>
            <a:spLocks noGrp="1"/>
          </p:cNvSpPr>
          <p:nvPr>
            <p:ph type="body" sz="quarter" idx="17"/>
          </p:nvPr>
        </p:nvSpPr>
        <p:spPr>
          <a:xfrm>
            <a:off x="3593592" y="3971853"/>
            <a:ext cx="2286000" cy="877824"/>
          </a:xfrm>
        </p:spPr>
        <p:txBody>
          <a:bodyPr rtlCol="0"/>
          <a:lstStyle/>
          <a:p>
            <a:pPr rtl="0"/>
            <a:r>
              <a:rPr lang="en-GB" dirty="0"/>
              <a:t>Fireman Sam	</a:t>
            </a:r>
          </a:p>
        </p:txBody>
      </p:sp>
      <p:sp>
        <p:nvSpPr>
          <p:cNvPr id="7" name="Text Placeholder 6">
            <a:extLst>
              <a:ext uri="{FF2B5EF4-FFF2-40B4-BE49-F238E27FC236}">
                <a16:creationId xmlns:a16="http://schemas.microsoft.com/office/drawing/2014/main" id="{431EF79C-1E78-4E82-ACF2-E84A72CA084E}"/>
              </a:ext>
            </a:extLst>
          </p:cNvPr>
          <p:cNvSpPr>
            <a:spLocks noGrp="1"/>
          </p:cNvSpPr>
          <p:nvPr>
            <p:ph type="body" idx="14"/>
          </p:nvPr>
        </p:nvSpPr>
        <p:spPr>
          <a:xfrm>
            <a:off x="3593592" y="4948171"/>
            <a:ext cx="2286000" cy="741904"/>
          </a:xfrm>
        </p:spPr>
        <p:txBody>
          <a:bodyPr rtlCol="0"/>
          <a:lstStyle/>
          <a:p>
            <a:pPr rtl="0"/>
            <a:r>
              <a:rPr lang="en-GB" dirty="0"/>
              <a:t>Broadcasted 1</a:t>
            </a:r>
            <a:r>
              <a:rPr lang="en-GB" baseline="30000" dirty="0"/>
              <a:t>st</a:t>
            </a:r>
            <a:r>
              <a:rPr lang="en-GB" dirty="0"/>
              <a:t> November 1987 - Sam Tan</a:t>
            </a:r>
          </a:p>
          <a:p>
            <a:pPr rtl="0"/>
            <a:r>
              <a:rPr lang="en-GB" dirty="0"/>
              <a:t>World Famous </a:t>
            </a:r>
          </a:p>
        </p:txBody>
      </p:sp>
      <p:sp>
        <p:nvSpPr>
          <p:cNvPr id="11" name="Text Placeholder 10">
            <a:extLst>
              <a:ext uri="{FF2B5EF4-FFF2-40B4-BE49-F238E27FC236}">
                <a16:creationId xmlns:a16="http://schemas.microsoft.com/office/drawing/2014/main" id="{C6E44146-895B-419B-B760-449E9D78DE0A}"/>
              </a:ext>
            </a:extLst>
          </p:cNvPr>
          <p:cNvSpPr>
            <a:spLocks noGrp="1"/>
          </p:cNvSpPr>
          <p:nvPr>
            <p:ph type="body" sz="quarter" idx="18"/>
          </p:nvPr>
        </p:nvSpPr>
        <p:spPr>
          <a:xfrm>
            <a:off x="6309360" y="3971853"/>
            <a:ext cx="2286000" cy="877824"/>
          </a:xfrm>
        </p:spPr>
        <p:txBody>
          <a:bodyPr rtlCol="0"/>
          <a:lstStyle/>
          <a:p>
            <a:pPr rtl="0"/>
            <a:r>
              <a:rPr lang="en-GB" dirty="0"/>
              <a:t>Sali Mali</a:t>
            </a:r>
          </a:p>
        </p:txBody>
      </p:sp>
      <p:sp>
        <p:nvSpPr>
          <p:cNvPr id="8" name="Text Placeholder 7">
            <a:extLst>
              <a:ext uri="{FF2B5EF4-FFF2-40B4-BE49-F238E27FC236}">
                <a16:creationId xmlns:a16="http://schemas.microsoft.com/office/drawing/2014/main" id="{DDFF11AF-0289-4922-A3E6-B0B84A64B793}"/>
              </a:ext>
            </a:extLst>
          </p:cNvPr>
          <p:cNvSpPr>
            <a:spLocks noGrp="1"/>
          </p:cNvSpPr>
          <p:nvPr>
            <p:ph type="body" idx="15"/>
          </p:nvPr>
        </p:nvSpPr>
        <p:spPr>
          <a:xfrm>
            <a:off x="6309360" y="4949098"/>
            <a:ext cx="2286000" cy="741904"/>
          </a:xfrm>
        </p:spPr>
        <p:txBody>
          <a:bodyPr rtlCol="0"/>
          <a:lstStyle/>
          <a:p>
            <a:pPr rtl="0"/>
            <a:r>
              <a:rPr lang="en-GB" dirty="0"/>
              <a:t>First Tv appearance 1994-2001</a:t>
            </a:r>
          </a:p>
        </p:txBody>
      </p:sp>
      <p:sp>
        <p:nvSpPr>
          <p:cNvPr id="12" name="Text Placeholder 11">
            <a:extLst>
              <a:ext uri="{FF2B5EF4-FFF2-40B4-BE49-F238E27FC236}">
                <a16:creationId xmlns:a16="http://schemas.microsoft.com/office/drawing/2014/main" id="{0DDCF0F5-861F-4C2A-A703-F4ADFA5DAFBA}"/>
              </a:ext>
            </a:extLst>
          </p:cNvPr>
          <p:cNvSpPr>
            <a:spLocks noGrp="1"/>
          </p:cNvSpPr>
          <p:nvPr>
            <p:ph type="body" sz="quarter" idx="19"/>
          </p:nvPr>
        </p:nvSpPr>
        <p:spPr>
          <a:xfrm>
            <a:off x="9015984" y="3976192"/>
            <a:ext cx="2286000" cy="877824"/>
          </a:xfrm>
        </p:spPr>
        <p:txBody>
          <a:bodyPr rtlCol="0"/>
          <a:lstStyle/>
          <a:p>
            <a:pPr rtl="0"/>
            <a:r>
              <a:rPr lang="en-GB" dirty="0" err="1"/>
              <a:t>Pobol</a:t>
            </a:r>
            <a:r>
              <a:rPr lang="en-GB" dirty="0"/>
              <a:t> Y Cwm </a:t>
            </a:r>
          </a:p>
        </p:txBody>
      </p:sp>
      <p:sp>
        <p:nvSpPr>
          <p:cNvPr id="9" name="Text Placeholder 8">
            <a:extLst>
              <a:ext uri="{FF2B5EF4-FFF2-40B4-BE49-F238E27FC236}">
                <a16:creationId xmlns:a16="http://schemas.microsoft.com/office/drawing/2014/main" id="{C347E121-F0AD-4219-87A9-85693B4666C6}"/>
              </a:ext>
            </a:extLst>
          </p:cNvPr>
          <p:cNvSpPr>
            <a:spLocks noGrp="1"/>
          </p:cNvSpPr>
          <p:nvPr>
            <p:ph type="body" idx="16"/>
          </p:nvPr>
        </p:nvSpPr>
        <p:spPr>
          <a:xfrm>
            <a:off x="9015984" y="4945456"/>
            <a:ext cx="2286000" cy="741904"/>
          </a:xfrm>
        </p:spPr>
        <p:txBody>
          <a:bodyPr rtlCol="0"/>
          <a:lstStyle/>
          <a:p>
            <a:pPr rtl="0"/>
            <a:r>
              <a:rPr lang="en-GB" dirty="0"/>
              <a:t>Longest-running soap opera produced by BBC</a:t>
            </a:r>
          </a:p>
        </p:txBody>
      </p:sp>
      <p:sp>
        <p:nvSpPr>
          <p:cNvPr id="4" name="Slide Number Placeholder 3">
            <a:extLst>
              <a:ext uri="{FF2B5EF4-FFF2-40B4-BE49-F238E27FC236}">
                <a16:creationId xmlns:a16="http://schemas.microsoft.com/office/drawing/2014/main" id="{85319822-361A-45A6-B3BA-8B87B20A7F88}"/>
              </a:ext>
            </a:extLst>
          </p:cNvPr>
          <p:cNvSpPr>
            <a:spLocks noGrp="1"/>
          </p:cNvSpPr>
          <p:nvPr>
            <p:ph type="sldNum" sz="quarter" idx="12"/>
          </p:nvPr>
        </p:nvSpPr>
        <p:spPr>
          <a:xfrm>
            <a:off x="11391150" y="6433203"/>
            <a:ext cx="693263" cy="367842"/>
          </a:xfrm>
        </p:spPr>
        <p:txBody>
          <a:bodyPr rtlCol="0"/>
          <a:lstStyle/>
          <a:p>
            <a:pPr rtl="0"/>
            <a:fld id="{08AB70BE-1769-45B8-85A6-0C837432C7E6}" type="slidenum">
              <a:rPr lang="en-GB" smtClean="0"/>
              <a:pPr rtl="0"/>
              <a:t>7</a:t>
            </a:fld>
            <a:endParaRPr lang="en-GB" dirty="0"/>
          </a:p>
        </p:txBody>
      </p:sp>
      <p:pic>
        <p:nvPicPr>
          <p:cNvPr id="2054" name="Picture 6">
            <a:extLst>
              <a:ext uri="{FF2B5EF4-FFF2-40B4-BE49-F238E27FC236}">
                <a16:creationId xmlns:a16="http://schemas.microsoft.com/office/drawing/2014/main" id="{D52BA252-4666-5578-4F48-D7CC7A4BCA29}"/>
              </a:ext>
            </a:extLst>
          </p:cNvPr>
          <p:cNvPicPr>
            <a:picLocks noGrp="1" noChangeAspect="1" noChangeArrowheads="1"/>
          </p:cNvPicPr>
          <p:nvPr>
            <p:ph type="pic" sz="quarter" idx="23"/>
          </p:nvPr>
        </p:nvPicPr>
        <p:blipFill>
          <a:blip r:embed="rId3">
            <a:extLst>
              <a:ext uri="{28A0092B-C50C-407E-A947-70E740481C1C}">
                <a14:useLocalDpi xmlns:a14="http://schemas.microsoft.com/office/drawing/2010/main" val="0"/>
              </a:ext>
            </a:extLst>
          </a:blip>
          <a:srcRect l="13182" r="13182"/>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
        <p:nvSpPr>
          <p:cNvPr id="24" name="Picture Placeholder 23">
            <a:extLst>
              <a:ext uri="{FF2B5EF4-FFF2-40B4-BE49-F238E27FC236}">
                <a16:creationId xmlns:a16="http://schemas.microsoft.com/office/drawing/2014/main" id="{2D37D528-3EE1-04B1-451C-B71BB3A51E0B}"/>
              </a:ext>
            </a:extLst>
          </p:cNvPr>
          <p:cNvSpPr>
            <a:spLocks noGrp="1"/>
          </p:cNvSpPr>
          <p:nvPr>
            <p:ph type="pic" sz="quarter" idx="22"/>
          </p:nvPr>
        </p:nvSpPr>
        <p:spPr/>
        <p:txBody>
          <a:bodyPr/>
          <a:lstStyle/>
          <a:p>
            <a:endParaRPr lang="en-GB"/>
          </a:p>
        </p:txBody>
      </p:sp>
      <p:pic>
        <p:nvPicPr>
          <p:cNvPr id="2060" name="Picture 12">
            <a:extLst>
              <a:ext uri="{FF2B5EF4-FFF2-40B4-BE49-F238E27FC236}">
                <a16:creationId xmlns:a16="http://schemas.microsoft.com/office/drawing/2014/main" id="{4C4EEAA6-B025-7900-ED9A-80998154071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02736" y="2178822"/>
            <a:ext cx="2286000" cy="1791407"/>
          </a:xfrm>
          <a:prstGeom prst="rect">
            <a:avLst/>
          </a:prstGeom>
          <a:noFill/>
          <a:extLst>
            <a:ext uri="{909E8E84-426E-40DD-AFC4-6F175D3DCCD1}">
              <a14:hiddenFill xmlns:a14="http://schemas.microsoft.com/office/drawing/2010/main">
                <a:solidFill>
                  <a:srgbClr val="FFFFFF"/>
                </a:solidFill>
              </a14:hiddenFill>
            </a:ext>
          </a:extLst>
        </p:spPr>
      </p:pic>
      <p:pic>
        <p:nvPicPr>
          <p:cNvPr id="2064" name="Picture 16">
            <a:extLst>
              <a:ext uri="{FF2B5EF4-FFF2-40B4-BE49-F238E27FC236}">
                <a16:creationId xmlns:a16="http://schemas.microsoft.com/office/drawing/2014/main" id="{4FA599BA-201D-AF44-5992-1269B5F83D30}"/>
              </a:ext>
            </a:extLst>
          </p:cNvPr>
          <p:cNvPicPr>
            <a:picLocks noGrp="1" noChangeAspect="1" noChangeArrowheads="1"/>
          </p:cNvPicPr>
          <p:nvPr>
            <p:ph type="pic" sz="quarter" idx="21"/>
          </p:nvPr>
        </p:nvPicPr>
        <p:blipFill rotWithShape="1">
          <a:blip r:embed="rId5">
            <a:extLst>
              <a:ext uri="{28A0092B-C50C-407E-A947-70E740481C1C}">
                <a14:useLocalDpi xmlns:a14="http://schemas.microsoft.com/office/drawing/2010/main" val="0"/>
              </a:ext>
            </a:extLst>
          </a:blip>
          <a:srcRect l="21110" t="34547" r="18889" b="11806"/>
          <a:stretch/>
        </p:blipFill>
        <p:spPr bwMode="auto">
          <a:xfrm>
            <a:off x="862154" y="2178822"/>
            <a:ext cx="2285999" cy="1829843"/>
          </a:xfrm>
          <a:prstGeom prst="rect">
            <a:avLst/>
          </a:prstGeom>
          <a:noFill/>
          <a:extLst>
            <a:ext uri="{909E8E84-426E-40DD-AFC4-6F175D3DCCD1}">
              <a14:hiddenFill xmlns:a14="http://schemas.microsoft.com/office/drawing/2010/main">
                <a:solidFill>
                  <a:srgbClr val="FFFFFF"/>
                </a:solidFill>
              </a14:hiddenFill>
            </a:ext>
          </a:extLst>
        </p:spPr>
      </p:pic>
      <p:pic>
        <p:nvPicPr>
          <p:cNvPr id="2068" name="Picture 20">
            <a:extLst>
              <a:ext uri="{FF2B5EF4-FFF2-40B4-BE49-F238E27FC236}">
                <a16:creationId xmlns:a16="http://schemas.microsoft.com/office/drawing/2014/main" id="{0C9D450B-0D98-EC78-0E2B-83A3CA635E95}"/>
              </a:ext>
            </a:extLst>
          </p:cNvPr>
          <p:cNvPicPr>
            <a:picLocks noGrp="1" noChangeAspect="1" noChangeArrowheads="1"/>
          </p:cNvPicPr>
          <p:nvPr>
            <p:ph type="pic" sz="quarter" idx="24"/>
          </p:nvPr>
        </p:nvPicPr>
        <p:blipFill>
          <a:blip r:embed="rId6">
            <a:extLst>
              <a:ext uri="{28A0092B-C50C-407E-A947-70E740481C1C}">
                <a14:useLocalDpi xmlns:a14="http://schemas.microsoft.com/office/drawing/2010/main" val="0"/>
              </a:ext>
            </a:extLst>
          </a:blip>
          <a:srcRect t="11806" b="11806"/>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B9EF129-C024-F69C-7106-C4349BE9AEA4}"/>
              </a:ext>
            </a:extLst>
          </p:cNvPr>
          <p:cNvSpPr txBox="1"/>
          <p:nvPr/>
        </p:nvSpPr>
        <p:spPr>
          <a:xfrm>
            <a:off x="10461171" y="6478624"/>
            <a:ext cx="3461657" cy="276999"/>
          </a:xfrm>
          <a:prstGeom prst="rect">
            <a:avLst/>
          </a:prstGeom>
          <a:noFill/>
        </p:spPr>
        <p:txBody>
          <a:bodyPr wrap="square" rtlCol="0">
            <a:spAutoFit/>
          </a:bodyPr>
          <a:lstStyle/>
          <a:p>
            <a:r>
              <a:rPr lang="en-GB" sz="1200" dirty="0"/>
              <a:t>(BBC,2022)</a:t>
            </a:r>
          </a:p>
        </p:txBody>
      </p:sp>
    </p:spTree>
    <p:extLst>
      <p:ext uri="{BB962C8B-B14F-4D97-AF65-F5344CB8AC3E}">
        <p14:creationId xmlns:p14="http://schemas.microsoft.com/office/powerpoint/2010/main" val="28756882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EC466-2297-4C1B-8079-A514AB8D335D}"/>
              </a:ext>
            </a:extLst>
          </p:cNvPr>
          <p:cNvSpPr>
            <a:spLocks noGrp="1"/>
          </p:cNvSpPr>
          <p:nvPr>
            <p:ph type="title"/>
          </p:nvPr>
        </p:nvSpPr>
        <p:spPr>
          <a:xfrm>
            <a:off x="914401" y="443553"/>
            <a:ext cx="9914859" cy="1325880"/>
          </a:xfrm>
        </p:spPr>
        <p:txBody>
          <a:bodyPr rtlCol="0"/>
          <a:lstStyle/>
          <a:p>
            <a:pPr rtl="0"/>
            <a:r>
              <a:rPr lang="en-GB" dirty="0"/>
              <a:t>Education </a:t>
            </a:r>
          </a:p>
        </p:txBody>
      </p:sp>
      <p:sp>
        <p:nvSpPr>
          <p:cNvPr id="3" name="Content Placeholder 2">
            <a:extLst>
              <a:ext uri="{FF2B5EF4-FFF2-40B4-BE49-F238E27FC236}">
                <a16:creationId xmlns:a16="http://schemas.microsoft.com/office/drawing/2014/main" id="{6CC87D86-1B97-419B-878E-C18BA725FF0A}"/>
              </a:ext>
            </a:extLst>
          </p:cNvPr>
          <p:cNvSpPr>
            <a:spLocks noGrp="1"/>
          </p:cNvSpPr>
          <p:nvPr>
            <p:ph idx="1"/>
          </p:nvPr>
        </p:nvSpPr>
        <p:spPr>
          <a:xfrm>
            <a:off x="5323982" y="2922106"/>
            <a:ext cx="6661190" cy="3695018"/>
          </a:xfrm>
        </p:spPr>
        <p:txBody>
          <a:bodyPr rtlCol="0">
            <a:normAutofit fontScale="92500"/>
          </a:bodyPr>
          <a:lstStyle/>
          <a:p>
            <a:pPr marL="342900" indent="-342900" rtl="0">
              <a:buFont typeface="Arial" panose="020B0604020202020204" pitchFamily="34" charset="0"/>
              <a:buChar char="•"/>
            </a:pPr>
            <a:r>
              <a:rPr lang="en-GB" dirty="0"/>
              <a:t>Partnership with the Welsh government to launch history education pack</a:t>
            </a:r>
          </a:p>
          <a:p>
            <a:pPr marL="342900" indent="-342900" rtl="0">
              <a:buFont typeface="Arial" panose="020B0604020202020204" pitchFamily="34" charset="0"/>
              <a:buChar char="•"/>
            </a:pPr>
            <a:r>
              <a:rPr lang="en-GB" dirty="0"/>
              <a:t>Supporting curriculum Wales </a:t>
            </a:r>
          </a:p>
          <a:p>
            <a:pPr marL="342900" indent="-342900" rtl="0">
              <a:buFont typeface="Arial" panose="020B0604020202020204" pitchFamily="34" charset="0"/>
              <a:buChar char="•"/>
            </a:pPr>
            <a:r>
              <a:rPr lang="en-GB" dirty="0"/>
              <a:t>Focusing on Welsh history</a:t>
            </a:r>
          </a:p>
          <a:p>
            <a:pPr marL="342900" indent="-342900" rtl="0">
              <a:buFont typeface="Arial" panose="020B0604020202020204" pitchFamily="34" charset="0"/>
              <a:buChar char="•"/>
            </a:pPr>
            <a:r>
              <a:rPr lang="en-GB" dirty="0"/>
              <a:t>100 hours</a:t>
            </a:r>
          </a:p>
          <a:p>
            <a:pPr marL="342900" indent="-342900" rtl="0">
              <a:buFont typeface="Arial" panose="020B0604020202020204" pitchFamily="34" charset="0"/>
              <a:buChar char="•"/>
            </a:pPr>
            <a:r>
              <a:rPr lang="en-GB" dirty="0"/>
              <a:t>72 interactive activities</a:t>
            </a:r>
          </a:p>
          <a:p>
            <a:pPr marL="342900" indent="-342900" rtl="0">
              <a:buFont typeface="Arial" panose="020B0604020202020204" pitchFamily="34" charset="0"/>
              <a:buChar char="•"/>
            </a:pPr>
            <a:r>
              <a:rPr lang="en-GB" dirty="0"/>
              <a:t>Teaching resource accompanied by children’s programmes</a:t>
            </a:r>
          </a:p>
          <a:p>
            <a:pPr rtl="0"/>
            <a:r>
              <a:rPr lang="en-GB" dirty="0"/>
              <a:t>					(S4C, 2020)</a:t>
            </a:r>
          </a:p>
        </p:txBody>
      </p:sp>
      <p:sp>
        <p:nvSpPr>
          <p:cNvPr id="18" name="Slide Number Placeholder 17">
            <a:extLst>
              <a:ext uri="{FF2B5EF4-FFF2-40B4-BE49-F238E27FC236}">
                <a16:creationId xmlns:a16="http://schemas.microsoft.com/office/drawing/2014/main" id="{0CFCA4BA-5731-4BC1-9FF7-23403BFA938A}"/>
              </a:ext>
            </a:extLst>
          </p:cNvPr>
          <p:cNvSpPr>
            <a:spLocks noGrp="1"/>
          </p:cNvSpPr>
          <p:nvPr>
            <p:ph type="sldNum" sz="quarter" idx="12"/>
          </p:nvPr>
        </p:nvSpPr>
        <p:spPr>
          <a:xfrm>
            <a:off x="11391150" y="6433203"/>
            <a:ext cx="693263" cy="367842"/>
          </a:xfrm>
        </p:spPr>
        <p:txBody>
          <a:bodyPr rtlCol="0"/>
          <a:lstStyle/>
          <a:p>
            <a:pPr rtl="0"/>
            <a:fld id="{08AB70BE-1769-45B8-85A6-0C837432C7E6}" type="slidenum">
              <a:rPr lang="en-GB" smtClean="0"/>
              <a:pPr rtl="0"/>
              <a:t>8</a:t>
            </a:fld>
            <a:endParaRPr lang="en-GB" dirty="0"/>
          </a:p>
        </p:txBody>
      </p:sp>
      <p:pic>
        <p:nvPicPr>
          <p:cNvPr id="16" name="Picture Placeholder 12">
            <a:extLst>
              <a:ext uri="{FF2B5EF4-FFF2-40B4-BE49-F238E27FC236}">
                <a16:creationId xmlns:a16="http://schemas.microsoft.com/office/drawing/2014/main" id="{EA7C7C4F-12C6-1D1B-5EEA-8EAB6F0DA3D6}"/>
              </a:ext>
            </a:extLst>
          </p:cNvPr>
          <p:cNvPicPr>
            <a:picLocks noGrp="1" noChangeAspect="1"/>
          </p:cNvPicPr>
          <p:nvPr>
            <p:ph type="pic" sz="quarter" idx="14"/>
          </p:nvPr>
        </p:nvPicPr>
        <p:blipFill>
          <a:blip r:embed="rId3"/>
          <a:srcRect l="13458" r="13458"/>
          <a:stretch/>
        </p:blipFill>
        <p:spPr>
          <a:xfrm>
            <a:off x="0" y="2071007"/>
            <a:ext cx="5247781" cy="4786993"/>
          </a:xfrm>
        </p:spPr>
      </p:pic>
    </p:spTree>
    <p:extLst>
      <p:ext uri="{BB962C8B-B14F-4D97-AF65-F5344CB8AC3E}">
        <p14:creationId xmlns:p14="http://schemas.microsoft.com/office/powerpoint/2010/main" val="6376309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9180CAAF-06F0-9922-6B68-AF7B253F5104}"/>
              </a:ext>
            </a:extLst>
          </p:cNvPr>
          <p:cNvSpPr/>
          <p:nvPr/>
        </p:nvSpPr>
        <p:spPr>
          <a:xfrm>
            <a:off x="7481093" y="203200"/>
            <a:ext cx="4329907" cy="25527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2"/>
              </a:solidFill>
            </a:endParaRPr>
          </a:p>
        </p:txBody>
      </p:sp>
      <p:sp>
        <p:nvSpPr>
          <p:cNvPr id="2" name="Title 1">
            <a:extLst>
              <a:ext uri="{FF2B5EF4-FFF2-40B4-BE49-F238E27FC236}">
                <a16:creationId xmlns:a16="http://schemas.microsoft.com/office/drawing/2014/main" id="{C662048C-4193-46A7-B629-11E6AF3B6012}"/>
              </a:ext>
            </a:extLst>
          </p:cNvPr>
          <p:cNvSpPr>
            <a:spLocks noGrp="1"/>
          </p:cNvSpPr>
          <p:nvPr>
            <p:ph type="title"/>
          </p:nvPr>
        </p:nvSpPr>
        <p:spPr>
          <a:xfrm>
            <a:off x="839788" y="448056"/>
            <a:ext cx="10515600" cy="1325563"/>
          </a:xfrm>
        </p:spPr>
        <p:txBody>
          <a:bodyPr rtlCol="0"/>
          <a:lstStyle/>
          <a:p>
            <a:pPr rtl="0"/>
            <a:r>
              <a:rPr lang="en-GB" dirty="0"/>
              <a:t>Welsh Economy </a:t>
            </a:r>
          </a:p>
        </p:txBody>
      </p:sp>
      <p:sp>
        <p:nvSpPr>
          <p:cNvPr id="3" name="Text Placeholder 2">
            <a:extLst>
              <a:ext uri="{FF2B5EF4-FFF2-40B4-BE49-F238E27FC236}">
                <a16:creationId xmlns:a16="http://schemas.microsoft.com/office/drawing/2014/main" id="{49B60637-E38C-4FB9-BB90-79E096B13EB2}"/>
              </a:ext>
            </a:extLst>
          </p:cNvPr>
          <p:cNvSpPr>
            <a:spLocks noGrp="1"/>
          </p:cNvSpPr>
          <p:nvPr>
            <p:ph type="body" idx="1"/>
          </p:nvPr>
        </p:nvSpPr>
        <p:spPr>
          <a:xfrm>
            <a:off x="623888" y="2277795"/>
            <a:ext cx="5157787" cy="823912"/>
          </a:xfrm>
        </p:spPr>
        <p:txBody>
          <a:bodyPr rtlCol="0"/>
          <a:lstStyle/>
          <a:p>
            <a:pPr rtl="0"/>
            <a:r>
              <a:rPr lang="en-GB" u="sng" dirty="0"/>
              <a:t>Local Suppliers</a:t>
            </a:r>
          </a:p>
        </p:txBody>
      </p:sp>
      <p:sp>
        <p:nvSpPr>
          <p:cNvPr id="4" name="Content Placeholder 3">
            <a:extLst>
              <a:ext uri="{FF2B5EF4-FFF2-40B4-BE49-F238E27FC236}">
                <a16:creationId xmlns:a16="http://schemas.microsoft.com/office/drawing/2014/main" id="{6CACF22F-9C87-4879-AAB2-48632D6FDB1C}"/>
              </a:ext>
            </a:extLst>
          </p:cNvPr>
          <p:cNvSpPr>
            <a:spLocks noGrp="1"/>
          </p:cNvSpPr>
          <p:nvPr>
            <p:ph sz="half" idx="2"/>
          </p:nvPr>
        </p:nvSpPr>
        <p:spPr>
          <a:xfrm>
            <a:off x="261088" y="3228328"/>
            <a:ext cx="5380887" cy="3554039"/>
          </a:xfrm>
        </p:spPr>
        <p:txBody>
          <a:bodyPr rtlCol="0">
            <a:normAutofit/>
          </a:bodyPr>
          <a:lstStyle/>
          <a:p>
            <a:pPr rtl="0"/>
            <a:r>
              <a:rPr lang="en-GB" dirty="0"/>
              <a:t>100% content budget within Wales 2022-23</a:t>
            </a:r>
          </a:p>
          <a:p>
            <a:pPr marL="0" indent="0" rtl="0">
              <a:buNone/>
            </a:pPr>
            <a:endParaRPr lang="en-GB" dirty="0"/>
          </a:p>
          <a:p>
            <a:pPr rtl="0"/>
            <a:r>
              <a:rPr lang="en-GB" dirty="0"/>
              <a:t>99% content budget within Wales 2022-23</a:t>
            </a:r>
          </a:p>
          <a:p>
            <a:pPr marL="0" indent="0" rtl="0">
              <a:buNone/>
            </a:pPr>
            <a:endParaRPr lang="en-GB" dirty="0"/>
          </a:p>
          <a:p>
            <a:pPr rtl="0"/>
            <a:r>
              <a:rPr lang="en-GB" dirty="0"/>
              <a:t>Hopes 95% 2023-2024</a:t>
            </a:r>
          </a:p>
          <a:p>
            <a:pPr marL="0" indent="0" rtl="0">
              <a:buNone/>
            </a:pPr>
            <a:endParaRPr lang="en-GB" dirty="0"/>
          </a:p>
          <a:p>
            <a:pPr marL="0" indent="0" rtl="0">
              <a:buNone/>
            </a:pPr>
            <a:r>
              <a:rPr lang="en-GB" dirty="0"/>
              <a:t>				</a:t>
            </a:r>
            <a:r>
              <a:rPr lang="en-GB" sz="1400" dirty="0"/>
              <a:t>(S4C, 2023b)</a:t>
            </a:r>
            <a:endParaRPr lang="en-GB" sz="1200" dirty="0"/>
          </a:p>
        </p:txBody>
      </p:sp>
      <p:sp>
        <p:nvSpPr>
          <p:cNvPr id="5" name="Text Placeholder 4">
            <a:extLst>
              <a:ext uri="{FF2B5EF4-FFF2-40B4-BE49-F238E27FC236}">
                <a16:creationId xmlns:a16="http://schemas.microsoft.com/office/drawing/2014/main" id="{7E498FA1-73DF-4649-8670-2024EF5E07E4}"/>
              </a:ext>
            </a:extLst>
          </p:cNvPr>
          <p:cNvSpPr>
            <a:spLocks noGrp="1"/>
          </p:cNvSpPr>
          <p:nvPr>
            <p:ph type="body" sz="quarter" idx="3"/>
          </p:nvPr>
        </p:nvSpPr>
        <p:spPr>
          <a:xfrm>
            <a:off x="5781675" y="2277795"/>
            <a:ext cx="5183188" cy="823912"/>
          </a:xfrm>
        </p:spPr>
        <p:txBody>
          <a:bodyPr rtlCol="0"/>
          <a:lstStyle/>
          <a:p>
            <a:pPr rtl="0"/>
            <a:r>
              <a:rPr lang="en-GB" u="sng" dirty="0"/>
              <a:t>Staffing</a:t>
            </a:r>
            <a:r>
              <a:rPr lang="en-GB" dirty="0"/>
              <a:t> </a:t>
            </a:r>
          </a:p>
        </p:txBody>
      </p:sp>
      <p:sp>
        <p:nvSpPr>
          <p:cNvPr id="6" name="Content Placeholder 5">
            <a:extLst>
              <a:ext uri="{FF2B5EF4-FFF2-40B4-BE49-F238E27FC236}">
                <a16:creationId xmlns:a16="http://schemas.microsoft.com/office/drawing/2014/main" id="{3149D214-3225-48E6-A8E2-B3627BF469A6}"/>
              </a:ext>
            </a:extLst>
          </p:cNvPr>
          <p:cNvSpPr>
            <a:spLocks noGrp="1"/>
          </p:cNvSpPr>
          <p:nvPr>
            <p:ph sz="quarter" idx="4"/>
          </p:nvPr>
        </p:nvSpPr>
        <p:spPr>
          <a:xfrm>
            <a:off x="5924967" y="3228328"/>
            <a:ext cx="6159445" cy="3554040"/>
          </a:xfrm>
        </p:spPr>
        <p:txBody>
          <a:bodyPr rtlCol="0">
            <a:normAutofit/>
          </a:bodyPr>
          <a:lstStyle/>
          <a:p>
            <a:pPr rtl="0"/>
            <a:r>
              <a:rPr lang="en-GB" dirty="0"/>
              <a:t>S4C employ over 1900 Welsh staff members. </a:t>
            </a:r>
          </a:p>
          <a:p>
            <a:pPr marL="0" indent="0" rtl="0">
              <a:buNone/>
            </a:pPr>
            <a:endParaRPr lang="en-GB" dirty="0"/>
          </a:p>
          <a:p>
            <a:pPr rtl="0"/>
            <a:r>
              <a:rPr lang="en-GB" dirty="0"/>
              <a:t>Invests in skill development </a:t>
            </a:r>
          </a:p>
          <a:p>
            <a:pPr marL="0" indent="0" rtl="0">
              <a:buNone/>
            </a:pPr>
            <a:endParaRPr lang="en-GB" dirty="0"/>
          </a:p>
          <a:p>
            <a:pPr rtl="0"/>
            <a:r>
              <a:rPr lang="en-GB" dirty="0"/>
              <a:t>Paid apprentice opportunities</a:t>
            </a:r>
          </a:p>
          <a:p>
            <a:pPr rtl="0"/>
            <a:endParaRPr lang="en-GB" dirty="0"/>
          </a:p>
          <a:p>
            <a:pPr marL="0" indent="0" rtl="0">
              <a:buNone/>
            </a:pPr>
            <a:r>
              <a:rPr lang="en-GB" dirty="0"/>
              <a:t>					</a:t>
            </a:r>
            <a:r>
              <a:rPr lang="en-GB" sz="1400" dirty="0"/>
              <a:t>(Daniels, 2024) </a:t>
            </a:r>
          </a:p>
        </p:txBody>
      </p:sp>
      <p:sp>
        <p:nvSpPr>
          <p:cNvPr id="9" name="Slide Number Placeholder 8">
            <a:extLst>
              <a:ext uri="{FF2B5EF4-FFF2-40B4-BE49-F238E27FC236}">
                <a16:creationId xmlns:a16="http://schemas.microsoft.com/office/drawing/2014/main" id="{0C9BB6B4-244E-4F86-BF5C-9354C21B6043}"/>
              </a:ext>
            </a:extLst>
          </p:cNvPr>
          <p:cNvSpPr>
            <a:spLocks noGrp="1"/>
          </p:cNvSpPr>
          <p:nvPr>
            <p:ph type="sldNum" sz="quarter" idx="12"/>
          </p:nvPr>
        </p:nvSpPr>
        <p:spPr>
          <a:xfrm>
            <a:off x="11391150" y="6433203"/>
            <a:ext cx="693263" cy="367842"/>
          </a:xfrm>
        </p:spPr>
        <p:txBody>
          <a:bodyPr rtlCol="0"/>
          <a:lstStyle/>
          <a:p>
            <a:pPr rtl="0"/>
            <a:fld id="{08AB70BE-1769-45B8-85A6-0C837432C7E6}" type="slidenum">
              <a:rPr lang="en-GB" smtClean="0"/>
              <a:pPr rtl="0"/>
              <a:t>9</a:t>
            </a:fld>
            <a:endParaRPr lang="en-GB" dirty="0"/>
          </a:p>
        </p:txBody>
      </p:sp>
      <p:sp>
        <p:nvSpPr>
          <p:cNvPr id="10" name="TextBox 9">
            <a:extLst>
              <a:ext uri="{FF2B5EF4-FFF2-40B4-BE49-F238E27FC236}">
                <a16:creationId xmlns:a16="http://schemas.microsoft.com/office/drawing/2014/main" id="{25F79676-B818-1981-73A8-A5C652956F34}"/>
              </a:ext>
            </a:extLst>
          </p:cNvPr>
          <p:cNvSpPr txBox="1"/>
          <p:nvPr/>
        </p:nvSpPr>
        <p:spPr>
          <a:xfrm>
            <a:off x="623888" y="1773619"/>
            <a:ext cx="7999412" cy="461665"/>
          </a:xfrm>
          <a:prstGeom prst="rect">
            <a:avLst/>
          </a:prstGeom>
          <a:noFill/>
        </p:spPr>
        <p:txBody>
          <a:bodyPr wrap="square" rtlCol="0">
            <a:spAutoFit/>
          </a:bodyPr>
          <a:lstStyle/>
          <a:p>
            <a:r>
              <a:rPr lang="en-GB" sz="2400" b="1" dirty="0"/>
              <a:t>£136million to Welsh Economy </a:t>
            </a:r>
            <a:r>
              <a:rPr lang="en-GB" sz="1400" dirty="0"/>
              <a:t>(S4C, 2024) </a:t>
            </a:r>
            <a:endParaRPr lang="en-GB" sz="2400" dirty="0"/>
          </a:p>
        </p:txBody>
      </p:sp>
      <p:pic>
        <p:nvPicPr>
          <p:cNvPr id="12" name="Picture 11" descr="A small flag on a stick&#10;&#10;Description automatically generated">
            <a:extLst>
              <a:ext uri="{FF2B5EF4-FFF2-40B4-BE49-F238E27FC236}">
                <a16:creationId xmlns:a16="http://schemas.microsoft.com/office/drawing/2014/main" id="{C6B5EC28-C824-EB27-89AC-4B1DF17FF68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602536" y="304800"/>
            <a:ext cx="4087019" cy="2346668"/>
          </a:xfrm>
          <a:prstGeom prst="rect">
            <a:avLst/>
          </a:prstGeom>
        </p:spPr>
      </p:pic>
      <p:cxnSp>
        <p:nvCxnSpPr>
          <p:cNvPr id="15" name="Straight Connector 14">
            <a:extLst>
              <a:ext uri="{FF2B5EF4-FFF2-40B4-BE49-F238E27FC236}">
                <a16:creationId xmlns:a16="http://schemas.microsoft.com/office/drawing/2014/main" id="{50199144-22BF-00B3-8FB3-D5528AD28AC6}"/>
              </a:ext>
            </a:extLst>
          </p:cNvPr>
          <p:cNvCxnSpPr/>
          <p:nvPr/>
        </p:nvCxnSpPr>
        <p:spPr>
          <a:xfrm>
            <a:off x="5524500" y="2959100"/>
            <a:ext cx="0" cy="302260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77893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E3BAB-BC3C-D1B1-64A4-F93D11DCF725}"/>
              </a:ext>
            </a:extLst>
          </p:cNvPr>
          <p:cNvSpPr>
            <a:spLocks noGrp="1"/>
          </p:cNvSpPr>
          <p:nvPr>
            <p:ph type="title"/>
          </p:nvPr>
        </p:nvSpPr>
        <p:spPr>
          <a:xfrm>
            <a:off x="6260390" y="1023257"/>
            <a:ext cx="5713896" cy="4158343"/>
          </a:xfrm>
        </p:spPr>
        <p:txBody>
          <a:bodyPr>
            <a:normAutofit/>
          </a:bodyPr>
          <a:lstStyle/>
          <a:p>
            <a:r>
              <a:rPr lang="en-GB" sz="6000" dirty="0" err="1"/>
              <a:t>Diolch</a:t>
            </a:r>
            <a:r>
              <a:rPr lang="en-GB" sz="6000" dirty="0"/>
              <a:t> 			Thank You</a:t>
            </a:r>
          </a:p>
        </p:txBody>
      </p:sp>
      <p:pic>
        <p:nvPicPr>
          <p:cNvPr id="11" name="Content Placeholder 10" descr="A red dragon on a green and white flag&#10;&#10;Description automatically generated">
            <a:extLst>
              <a:ext uri="{FF2B5EF4-FFF2-40B4-BE49-F238E27FC236}">
                <a16:creationId xmlns:a16="http://schemas.microsoft.com/office/drawing/2014/main" id="{478F6458-A01C-32CF-CAD1-E26FC8206551}"/>
              </a:ext>
            </a:extLst>
          </p:cNvPr>
          <p:cNvPicPr>
            <a:picLocks noGrp="1" noChangeAspect="1"/>
          </p:cNvPicPr>
          <p:nvPr>
            <p:ph sz="quarter" idx="4"/>
          </p:nvPr>
        </p:nvPicPr>
        <p:blipFill>
          <a:blip r:embed="rId3">
            <a:extLst>
              <a:ext uri="{837473B0-CC2E-450A-ABE3-18F120FF3D39}">
                <a1611:picAttrSrcUrl xmlns:a1611="http://schemas.microsoft.com/office/drawing/2016/11/main" r:id="rId4"/>
              </a:ext>
            </a:extLst>
          </a:blip>
          <a:stretch>
            <a:fillRect/>
          </a:stretch>
        </p:blipFill>
        <p:spPr>
          <a:xfrm>
            <a:off x="620037" y="138542"/>
            <a:ext cx="4899019" cy="6242999"/>
          </a:xfrm>
        </p:spPr>
      </p:pic>
      <p:sp>
        <p:nvSpPr>
          <p:cNvPr id="9" name="Slide Number Placeholder 8">
            <a:extLst>
              <a:ext uri="{FF2B5EF4-FFF2-40B4-BE49-F238E27FC236}">
                <a16:creationId xmlns:a16="http://schemas.microsoft.com/office/drawing/2014/main" id="{1E618AA3-2E14-C667-B573-345CA0572CAE}"/>
              </a:ext>
            </a:extLst>
          </p:cNvPr>
          <p:cNvSpPr>
            <a:spLocks noGrp="1"/>
          </p:cNvSpPr>
          <p:nvPr>
            <p:ph type="sldNum" sz="quarter" idx="12"/>
          </p:nvPr>
        </p:nvSpPr>
        <p:spPr/>
        <p:txBody>
          <a:bodyPr/>
          <a:lstStyle/>
          <a:p>
            <a:pPr rtl="0"/>
            <a:fld id="{08AB70BE-1769-45B8-85A6-0C837432C7E6}" type="slidenum">
              <a:rPr lang="en-GB" smtClean="0"/>
              <a:pPr rtl="0"/>
              <a:t>10</a:t>
            </a:fld>
            <a:endParaRPr lang="en-GB" dirty="0"/>
          </a:p>
        </p:txBody>
      </p:sp>
    </p:spTree>
    <p:extLst>
      <p:ext uri="{BB962C8B-B14F-4D97-AF65-F5344CB8AC3E}">
        <p14:creationId xmlns:p14="http://schemas.microsoft.com/office/powerpoint/2010/main" val="30699391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924B7-710C-4A57-8CFD-02AED0241E6D}"/>
              </a:ext>
            </a:extLst>
          </p:cNvPr>
          <p:cNvSpPr>
            <a:spLocks noGrp="1"/>
          </p:cNvSpPr>
          <p:nvPr>
            <p:ph type="title"/>
          </p:nvPr>
        </p:nvSpPr>
        <p:spPr>
          <a:xfrm>
            <a:off x="3188245" y="-341269"/>
            <a:ext cx="5618922" cy="1542507"/>
          </a:xfrm>
        </p:spPr>
        <p:txBody>
          <a:bodyPr rtlCol="0"/>
          <a:lstStyle/>
          <a:p>
            <a:pPr rtl="0"/>
            <a:r>
              <a:rPr lang="en-GB" dirty="0"/>
              <a:t>References</a:t>
            </a:r>
          </a:p>
        </p:txBody>
      </p:sp>
      <p:pic>
        <p:nvPicPr>
          <p:cNvPr id="6" name="Picture Placeholder 5">
            <a:extLst>
              <a:ext uri="{FF2B5EF4-FFF2-40B4-BE49-F238E27FC236}">
                <a16:creationId xmlns:a16="http://schemas.microsoft.com/office/drawing/2014/main" id="{331D72FC-DA58-4C81-8A6D-2766DA418FDD}"/>
              </a:ext>
            </a:extLst>
          </p:cNvPr>
          <p:cNvPicPr>
            <a:picLocks noGrp="1" noChangeAspect="1"/>
          </p:cNvPicPr>
          <p:nvPr>
            <p:ph type="pic" sz="quarter" idx="13"/>
          </p:nvPr>
        </p:nvPicPr>
        <p:blipFill>
          <a:blip r:embed="rId2">
            <a:extLst>
              <a:ext uri="{837473B0-CC2E-450A-ABE3-18F120FF3D39}">
                <a1611:picAttrSrcUrl xmlns:a1611="http://schemas.microsoft.com/office/drawing/2016/11/main" r:id="rId3"/>
              </a:ext>
            </a:extLst>
          </a:blip>
          <a:srcRect r="13111"/>
          <a:stretch/>
        </p:blipFill>
        <p:spPr>
          <a:xfrm>
            <a:off x="0" y="-1"/>
            <a:ext cx="3265714" cy="6857999"/>
          </a:xfrm>
        </p:spPr>
      </p:pic>
      <p:sp>
        <p:nvSpPr>
          <p:cNvPr id="3" name="Content Placeholder 2">
            <a:extLst>
              <a:ext uri="{FF2B5EF4-FFF2-40B4-BE49-F238E27FC236}">
                <a16:creationId xmlns:a16="http://schemas.microsoft.com/office/drawing/2014/main" id="{C95A8907-8F83-4D28-A679-FA8F63B9A1BA}"/>
              </a:ext>
            </a:extLst>
          </p:cNvPr>
          <p:cNvSpPr>
            <a:spLocks noGrp="1"/>
          </p:cNvSpPr>
          <p:nvPr>
            <p:ph idx="1"/>
          </p:nvPr>
        </p:nvSpPr>
        <p:spPr>
          <a:xfrm>
            <a:off x="3254184" y="703779"/>
            <a:ext cx="8741228" cy="6097265"/>
          </a:xfrm>
        </p:spPr>
        <p:txBody>
          <a:bodyPr rtlCol="0">
            <a:normAutofit lnSpcReduction="10000"/>
          </a:bodyPr>
          <a:lstStyle/>
          <a:p>
            <a:pPr rtl="0"/>
            <a:r>
              <a:rPr lang="it-IT" sz="1100" b="0" i="0" dirty="0">
                <a:solidFill>
                  <a:srgbClr val="05103E"/>
                </a:solidFill>
                <a:effectLst/>
                <a:latin typeface="Times New Roman" panose="02020603050405020304" pitchFamily="18" charset="0"/>
              </a:rPr>
              <a:t>Alchetron (2024) </a:t>
            </a:r>
            <a:r>
              <a:rPr lang="it-IT" sz="1100" b="0" i="1" dirty="0">
                <a:solidFill>
                  <a:srgbClr val="05103E"/>
                </a:solidFill>
                <a:effectLst/>
                <a:latin typeface="Times New Roman" panose="02020603050405020304" pitchFamily="18" charset="0"/>
              </a:rPr>
              <a:t>Sali Mali</a:t>
            </a:r>
            <a:r>
              <a:rPr lang="it-IT" sz="1100" b="0" i="0" dirty="0">
                <a:solidFill>
                  <a:srgbClr val="05103E"/>
                </a:solidFill>
                <a:effectLst/>
                <a:latin typeface="Times New Roman" panose="02020603050405020304" pitchFamily="18" charset="0"/>
              </a:rPr>
              <a:t>, </a:t>
            </a:r>
            <a:r>
              <a:rPr lang="it-IT" sz="1100" b="0" i="1" dirty="0">
                <a:solidFill>
                  <a:srgbClr val="05103E"/>
                </a:solidFill>
                <a:effectLst/>
                <a:latin typeface="Times New Roman" panose="02020603050405020304" pitchFamily="18" charset="0"/>
              </a:rPr>
              <a:t>Alchetron</a:t>
            </a:r>
            <a:r>
              <a:rPr lang="it-IT" sz="1100" b="0" i="0" dirty="0">
                <a:solidFill>
                  <a:srgbClr val="05103E"/>
                </a:solidFill>
                <a:effectLst/>
                <a:latin typeface="Times New Roman" panose="02020603050405020304" pitchFamily="18" charset="0"/>
              </a:rPr>
              <a:t>. </a:t>
            </a:r>
            <a:r>
              <a:rPr lang="it-IT" sz="1100" b="0" i="0" dirty="0">
                <a:solidFill>
                  <a:srgbClr val="05103E"/>
                </a:solidFill>
                <a:effectLst/>
                <a:latin typeface="Times New Roman" panose="02020603050405020304" pitchFamily="18" charset="0"/>
                <a:hlinkClick r:id="rId4"/>
              </a:rPr>
              <a:t>https://alchetron.com/Sali-Mali.</a:t>
            </a:r>
            <a:endParaRPr lang="it-IT" sz="1100" b="0" i="0" dirty="0">
              <a:solidFill>
                <a:srgbClr val="05103E"/>
              </a:solidFill>
              <a:effectLst/>
              <a:latin typeface="Times New Roman" panose="02020603050405020304" pitchFamily="18" charset="0"/>
            </a:endParaRPr>
          </a:p>
          <a:p>
            <a:pPr rtl="0"/>
            <a:r>
              <a:rPr lang="en-GB" sz="1100" b="0" i="0" dirty="0">
                <a:solidFill>
                  <a:srgbClr val="05103E"/>
                </a:solidFill>
                <a:effectLst/>
                <a:latin typeface="Times New Roman" panose="02020603050405020304" pitchFamily="18" charset="0"/>
              </a:rPr>
              <a:t>BBC (2022) </a:t>
            </a:r>
            <a:r>
              <a:rPr lang="en-GB" sz="1100" b="0" i="1" dirty="0">
                <a:solidFill>
                  <a:srgbClr val="05103E"/>
                </a:solidFill>
                <a:effectLst/>
                <a:latin typeface="Times New Roman" panose="02020603050405020304" pitchFamily="18" charset="0"/>
              </a:rPr>
              <a:t>S4C: Birthplace of </a:t>
            </a:r>
            <a:r>
              <a:rPr lang="en-GB" sz="1100" b="0" i="1" dirty="0" err="1">
                <a:solidFill>
                  <a:srgbClr val="05103E"/>
                </a:solidFill>
                <a:effectLst/>
                <a:latin typeface="Times New Roman" panose="02020603050405020304" pitchFamily="18" charset="0"/>
              </a:rPr>
              <a:t>SuperTed</a:t>
            </a:r>
            <a:r>
              <a:rPr lang="en-GB" sz="1100" b="0" i="1" dirty="0">
                <a:solidFill>
                  <a:srgbClr val="05103E"/>
                </a:solidFill>
                <a:effectLst/>
                <a:latin typeface="Times New Roman" panose="02020603050405020304" pitchFamily="18" charset="0"/>
              </a:rPr>
              <a:t> and Fireman Sam turns 40</a:t>
            </a:r>
            <a:r>
              <a:rPr lang="en-GB" sz="1100" b="0" i="0" dirty="0">
                <a:solidFill>
                  <a:srgbClr val="05103E"/>
                </a:solidFill>
                <a:effectLst/>
                <a:latin typeface="Times New Roman" panose="02020603050405020304" pitchFamily="18" charset="0"/>
              </a:rPr>
              <a:t>. </a:t>
            </a:r>
            <a:r>
              <a:rPr lang="en-GB" sz="1100" b="0" i="0" dirty="0">
                <a:solidFill>
                  <a:srgbClr val="05103E"/>
                </a:solidFill>
                <a:effectLst/>
                <a:latin typeface="Times New Roman" panose="02020603050405020304" pitchFamily="18" charset="0"/>
                <a:hlinkClick r:id="rId5"/>
              </a:rPr>
              <a:t>https://www.bbc.co.uk/news/uk-wales-63414736 </a:t>
            </a:r>
            <a:r>
              <a:rPr lang="en-GB" sz="1100" b="0" i="0" dirty="0">
                <a:solidFill>
                  <a:srgbClr val="05103E"/>
                </a:solidFill>
                <a:effectLst/>
                <a:latin typeface="Times New Roman" panose="02020603050405020304" pitchFamily="18" charset="0"/>
              </a:rPr>
              <a:t>(Accessed: January 2, 2025).</a:t>
            </a:r>
          </a:p>
          <a:p>
            <a:pPr rtl="0"/>
            <a:r>
              <a:rPr lang="en-GB" sz="1100" b="0" i="0" dirty="0">
                <a:solidFill>
                  <a:srgbClr val="05103E"/>
                </a:solidFill>
                <a:effectLst/>
                <a:latin typeface="Times New Roman" panose="02020603050405020304" pitchFamily="18" charset="0"/>
              </a:rPr>
              <a:t>Bevan Foundation (2023) </a:t>
            </a:r>
            <a:r>
              <a:rPr lang="en-GB" sz="1100" b="0" i="1" dirty="0">
                <a:solidFill>
                  <a:srgbClr val="05103E"/>
                </a:solidFill>
                <a:effectLst/>
                <a:latin typeface="Times New Roman" panose="02020603050405020304" pitchFamily="18" charset="0"/>
              </a:rPr>
              <a:t>Discussing Welsh benefits with the Welsh Government</a:t>
            </a:r>
            <a:r>
              <a:rPr lang="en-GB" sz="1100" b="0" i="0" dirty="0">
                <a:solidFill>
                  <a:srgbClr val="05103E"/>
                </a:solidFill>
                <a:effectLst/>
                <a:latin typeface="Times New Roman" panose="02020603050405020304" pitchFamily="18" charset="0"/>
              </a:rPr>
              <a:t>, </a:t>
            </a:r>
            <a:r>
              <a:rPr lang="en-GB" sz="1100" b="0" i="1" dirty="0">
                <a:solidFill>
                  <a:srgbClr val="05103E"/>
                </a:solidFill>
                <a:effectLst/>
                <a:latin typeface="Times New Roman" panose="02020603050405020304" pitchFamily="18" charset="0"/>
              </a:rPr>
              <a:t>Bevan Foundation</a:t>
            </a:r>
            <a:r>
              <a:rPr lang="en-GB" sz="1100" b="0" i="0" dirty="0">
                <a:solidFill>
                  <a:srgbClr val="05103E"/>
                </a:solidFill>
                <a:effectLst/>
                <a:latin typeface="Times New Roman" panose="02020603050405020304" pitchFamily="18" charset="0"/>
              </a:rPr>
              <a:t>. </a:t>
            </a:r>
            <a:r>
              <a:rPr lang="en-GB" sz="1100" b="0" i="0" dirty="0">
                <a:solidFill>
                  <a:srgbClr val="05103E"/>
                </a:solidFill>
                <a:effectLst/>
                <a:latin typeface="Times New Roman" panose="02020603050405020304" pitchFamily="18" charset="0"/>
                <a:hlinkClick r:id="rId6"/>
              </a:rPr>
              <a:t>https://www.bevanfoundation.org/news/2023/07/discussing-welsh-benefits/.</a:t>
            </a:r>
            <a:endParaRPr lang="en-GB" sz="1100" b="0" i="0" dirty="0">
              <a:solidFill>
                <a:srgbClr val="05103E"/>
              </a:solidFill>
              <a:effectLst/>
              <a:latin typeface="Times New Roman" panose="02020603050405020304" pitchFamily="18" charset="0"/>
            </a:endParaRPr>
          </a:p>
          <a:p>
            <a:pPr rtl="0"/>
            <a:r>
              <a:rPr lang="en-GB" sz="1100" b="0" i="0" dirty="0">
                <a:solidFill>
                  <a:srgbClr val="05103E"/>
                </a:solidFill>
                <a:effectLst/>
                <a:latin typeface="Times New Roman" panose="02020603050405020304" pitchFamily="18" charset="0"/>
              </a:rPr>
              <a:t>Cockerton, P. (2017) </a:t>
            </a:r>
            <a:r>
              <a:rPr lang="en-GB" sz="1100" b="0" i="1" dirty="0">
                <a:solidFill>
                  <a:srgbClr val="05103E"/>
                </a:solidFill>
                <a:effectLst/>
                <a:latin typeface="Times New Roman" panose="02020603050405020304" pitchFamily="18" charset="0"/>
              </a:rPr>
              <a:t>Fireman Sam</a:t>
            </a:r>
            <a:r>
              <a:rPr lang="en-GB" sz="1100" b="0" i="0" dirty="0">
                <a:solidFill>
                  <a:srgbClr val="05103E"/>
                </a:solidFill>
                <a:effectLst/>
                <a:latin typeface="Times New Roman" panose="02020603050405020304" pitchFamily="18" charset="0"/>
              </a:rPr>
              <a:t>, </a:t>
            </a:r>
            <a:r>
              <a:rPr lang="en-GB" sz="1100" b="0" i="1" dirty="0">
                <a:solidFill>
                  <a:srgbClr val="05103E"/>
                </a:solidFill>
                <a:effectLst/>
                <a:latin typeface="Times New Roman" panose="02020603050405020304" pitchFamily="18" charset="0"/>
              </a:rPr>
              <a:t>The Mirror</a:t>
            </a:r>
            <a:r>
              <a:rPr lang="en-GB" sz="1100" b="0" i="0" dirty="0">
                <a:solidFill>
                  <a:srgbClr val="05103E"/>
                </a:solidFill>
                <a:effectLst/>
                <a:latin typeface="Times New Roman" panose="02020603050405020304" pitchFamily="18" charset="0"/>
              </a:rPr>
              <a:t>. </a:t>
            </a:r>
            <a:r>
              <a:rPr lang="en-GB" sz="1100" b="0" i="0" dirty="0">
                <a:solidFill>
                  <a:srgbClr val="05103E"/>
                </a:solidFill>
                <a:effectLst/>
                <a:latin typeface="Times New Roman" panose="02020603050405020304" pitchFamily="18" charset="0"/>
                <a:hlinkClick r:id="rId7"/>
              </a:rPr>
              <a:t>https://www.mirror.co.uk/tv/tv-news/jason-manford-fireman-sam-theory-10918869.amp.</a:t>
            </a:r>
            <a:endParaRPr lang="en-GB" sz="1100" b="0" i="0" dirty="0">
              <a:solidFill>
                <a:srgbClr val="05103E"/>
              </a:solidFill>
              <a:effectLst/>
              <a:latin typeface="Times New Roman" panose="02020603050405020304" pitchFamily="18" charset="0"/>
            </a:endParaRPr>
          </a:p>
          <a:p>
            <a:pPr rtl="0"/>
            <a:r>
              <a:rPr lang="en-GB" sz="1100" b="0" i="0" dirty="0">
                <a:solidFill>
                  <a:srgbClr val="05103E"/>
                </a:solidFill>
                <a:effectLst/>
                <a:latin typeface="Times New Roman" panose="02020603050405020304" pitchFamily="18" charset="0"/>
              </a:rPr>
              <a:t>Daniels, N. (2024) </a:t>
            </a:r>
            <a:r>
              <a:rPr lang="en-GB" sz="1100" b="0" i="1" dirty="0">
                <a:solidFill>
                  <a:srgbClr val="05103E"/>
                </a:solidFill>
                <a:effectLst/>
                <a:latin typeface="Times New Roman" panose="02020603050405020304" pitchFamily="18" charset="0"/>
              </a:rPr>
              <a:t>S4C generates £136m for the Welsh economy</a:t>
            </a:r>
            <a:r>
              <a:rPr lang="en-GB" sz="1100" b="0" i="0" dirty="0">
                <a:solidFill>
                  <a:srgbClr val="05103E"/>
                </a:solidFill>
                <a:effectLst/>
                <a:latin typeface="Times New Roman" panose="02020603050405020304" pitchFamily="18" charset="0"/>
              </a:rPr>
              <a:t>. </a:t>
            </a:r>
            <a:r>
              <a:rPr lang="en-GB" sz="1100" b="0" i="0" dirty="0">
                <a:solidFill>
                  <a:srgbClr val="05103E"/>
                </a:solidFill>
                <a:effectLst/>
                <a:latin typeface="Times New Roman" panose="02020603050405020304" pitchFamily="18" charset="0"/>
                <a:hlinkClick r:id="rId8"/>
              </a:rPr>
              <a:t>https://www.theknowledgeonline.com/the-knowledge-bulletin/post/2024/04/11/-s4c-generates-136m-for-the-welsh-economy </a:t>
            </a:r>
            <a:r>
              <a:rPr lang="en-GB" sz="1100" b="0" i="0" dirty="0">
                <a:solidFill>
                  <a:srgbClr val="05103E"/>
                </a:solidFill>
                <a:effectLst/>
                <a:latin typeface="Times New Roman" panose="02020603050405020304" pitchFamily="18" charset="0"/>
              </a:rPr>
              <a:t>(Accessed: January 2, 2025).</a:t>
            </a:r>
          </a:p>
          <a:p>
            <a:pPr rtl="0"/>
            <a:r>
              <a:rPr lang="en-GB" sz="1100" b="0" i="0" dirty="0" err="1">
                <a:solidFill>
                  <a:srgbClr val="05103E"/>
                </a:solidFill>
                <a:effectLst/>
                <a:latin typeface="Times New Roman" panose="02020603050405020304" pitchFamily="18" charset="0"/>
              </a:rPr>
              <a:t>Dreamstime</a:t>
            </a:r>
            <a:r>
              <a:rPr lang="en-GB" sz="1100" b="0" i="0" dirty="0">
                <a:solidFill>
                  <a:srgbClr val="05103E"/>
                </a:solidFill>
                <a:effectLst/>
                <a:latin typeface="Times New Roman" panose="02020603050405020304" pitchFamily="18" charset="0"/>
              </a:rPr>
              <a:t> (no date) </a:t>
            </a:r>
            <a:r>
              <a:rPr lang="en-GB" sz="1100" b="0" i="1" dirty="0">
                <a:solidFill>
                  <a:srgbClr val="05103E"/>
                </a:solidFill>
                <a:effectLst/>
                <a:latin typeface="Times New Roman" panose="02020603050405020304" pitchFamily="18" charset="0"/>
              </a:rPr>
              <a:t>Broadcast, transmitter antenna icon with doodle style cartoon vector cartoon</a:t>
            </a:r>
            <a:r>
              <a:rPr lang="en-GB" sz="1100" b="0" i="0" dirty="0">
                <a:solidFill>
                  <a:srgbClr val="05103E"/>
                </a:solidFill>
                <a:effectLst/>
                <a:latin typeface="Times New Roman" panose="02020603050405020304" pitchFamily="18" charset="0"/>
              </a:rPr>
              <a:t>, </a:t>
            </a:r>
            <a:r>
              <a:rPr lang="en-GB" sz="1100" b="0" i="1" dirty="0" err="1">
                <a:solidFill>
                  <a:srgbClr val="05103E"/>
                </a:solidFill>
                <a:effectLst/>
                <a:latin typeface="Times New Roman" panose="02020603050405020304" pitchFamily="18" charset="0"/>
              </a:rPr>
              <a:t>Dreamstime</a:t>
            </a:r>
            <a:r>
              <a:rPr lang="en-GB" sz="1100" b="0" i="0" dirty="0">
                <a:solidFill>
                  <a:srgbClr val="05103E"/>
                </a:solidFill>
                <a:effectLst/>
                <a:latin typeface="Times New Roman" panose="02020603050405020304" pitchFamily="18" charset="0"/>
              </a:rPr>
              <a:t>.</a:t>
            </a:r>
            <a:r>
              <a:rPr lang="en-GB" sz="1100" b="0" i="0" dirty="0">
                <a:solidFill>
                  <a:srgbClr val="05103E"/>
                </a:solidFill>
                <a:effectLst/>
                <a:latin typeface="Times New Roman" panose="02020603050405020304" pitchFamily="18" charset="0"/>
                <a:hlinkClick r:id="rId9"/>
              </a:rPr>
              <a:t> https://www.dreamstime.com/broadcast-transmitter-antenna-icon-doodle-style-cartoon-vector-cartoon-broadcast-transmitter-antenna-icon-doodle-style-image169039666</a:t>
            </a:r>
            <a:r>
              <a:rPr lang="en-GB" sz="1100" b="0" i="0" dirty="0">
                <a:solidFill>
                  <a:srgbClr val="05103E"/>
                </a:solidFill>
                <a:effectLst/>
                <a:latin typeface="Times New Roman" panose="02020603050405020304" pitchFamily="18" charset="0"/>
              </a:rPr>
              <a:t>.</a:t>
            </a:r>
          </a:p>
          <a:p>
            <a:pPr rtl="0"/>
            <a:r>
              <a:rPr lang="en-GB" sz="1100" b="0" i="0" dirty="0">
                <a:solidFill>
                  <a:srgbClr val="05103E"/>
                </a:solidFill>
                <a:effectLst/>
                <a:latin typeface="Times New Roman" panose="02020603050405020304" pitchFamily="18" charset="0"/>
              </a:rPr>
              <a:t>EssexHopkins468 (2022) </a:t>
            </a:r>
            <a:r>
              <a:rPr lang="en-GB" sz="1100" b="0" i="1" dirty="0">
                <a:solidFill>
                  <a:srgbClr val="05103E"/>
                </a:solidFill>
                <a:effectLst/>
                <a:latin typeface="Times New Roman" panose="02020603050405020304" pitchFamily="18" charset="0"/>
              </a:rPr>
              <a:t>S4C Ident 1982</a:t>
            </a:r>
            <a:r>
              <a:rPr lang="en-GB" sz="1100" b="0" i="0" dirty="0">
                <a:solidFill>
                  <a:srgbClr val="05103E"/>
                </a:solidFill>
                <a:effectLst/>
                <a:latin typeface="Times New Roman" panose="02020603050405020304" pitchFamily="18" charset="0"/>
              </a:rPr>
              <a:t>. </a:t>
            </a:r>
            <a:r>
              <a:rPr lang="en-GB" sz="1100" b="0" i="0" dirty="0">
                <a:solidFill>
                  <a:srgbClr val="05103E"/>
                </a:solidFill>
                <a:effectLst/>
                <a:latin typeface="Times New Roman" panose="02020603050405020304" pitchFamily="18" charset="0"/>
                <a:hlinkClick r:id="rId10"/>
              </a:rPr>
              <a:t>https://www.youtube.com/watch?v=eLvb4WICgsw </a:t>
            </a:r>
            <a:r>
              <a:rPr lang="en-GB" sz="1100" b="0" i="0" dirty="0">
                <a:solidFill>
                  <a:srgbClr val="05103E"/>
                </a:solidFill>
                <a:effectLst/>
                <a:latin typeface="Times New Roman" panose="02020603050405020304" pitchFamily="18" charset="0"/>
              </a:rPr>
              <a:t>(Accessed: January 2, 2025).</a:t>
            </a:r>
          </a:p>
          <a:p>
            <a:pPr rtl="0"/>
            <a:r>
              <a:rPr lang="en-GB" sz="1100" b="0" i="0" dirty="0">
                <a:solidFill>
                  <a:srgbClr val="05103E"/>
                </a:solidFill>
                <a:effectLst/>
                <a:latin typeface="Times New Roman" panose="02020603050405020304" pitchFamily="18" charset="0"/>
              </a:rPr>
              <a:t>facebook-logo_202103 (2021) </a:t>
            </a:r>
            <a:r>
              <a:rPr lang="en-GB" sz="1100" b="0" i="1" dirty="0">
                <a:solidFill>
                  <a:srgbClr val="05103E"/>
                </a:solidFill>
                <a:effectLst/>
                <a:latin typeface="Times New Roman" panose="02020603050405020304" pitchFamily="18" charset="0"/>
              </a:rPr>
              <a:t>Facebook logo</a:t>
            </a:r>
            <a:r>
              <a:rPr lang="en-GB" sz="1100" b="0" i="0" dirty="0">
                <a:solidFill>
                  <a:srgbClr val="05103E"/>
                </a:solidFill>
                <a:effectLst/>
                <a:latin typeface="Times New Roman" panose="02020603050405020304" pitchFamily="18" charset="0"/>
              </a:rPr>
              <a:t>, </a:t>
            </a:r>
            <a:r>
              <a:rPr lang="en-GB" sz="1100" b="0" i="1" dirty="0">
                <a:solidFill>
                  <a:srgbClr val="05103E"/>
                </a:solidFill>
                <a:effectLst/>
                <a:latin typeface="Times New Roman" panose="02020603050405020304" pitchFamily="18" charset="0"/>
              </a:rPr>
              <a:t>Archive</a:t>
            </a:r>
            <a:r>
              <a:rPr lang="en-GB" sz="1100" b="0" i="0" dirty="0">
                <a:solidFill>
                  <a:srgbClr val="05103E"/>
                </a:solidFill>
                <a:effectLst/>
                <a:latin typeface="Times New Roman" panose="02020603050405020304" pitchFamily="18" charset="0"/>
              </a:rPr>
              <a:t>. </a:t>
            </a:r>
            <a:r>
              <a:rPr lang="en-GB" sz="1100" b="0" i="0" dirty="0">
                <a:solidFill>
                  <a:srgbClr val="05103E"/>
                </a:solidFill>
                <a:effectLst/>
                <a:latin typeface="Times New Roman" panose="02020603050405020304" pitchFamily="18" charset="0"/>
                <a:hlinkClick r:id="rId11"/>
              </a:rPr>
              <a:t>https://archive.org/details/facebook-logo_202103</a:t>
            </a:r>
            <a:r>
              <a:rPr lang="en-GB" sz="1100" b="0" i="0" dirty="0">
                <a:solidFill>
                  <a:srgbClr val="05103E"/>
                </a:solidFill>
                <a:effectLst/>
                <a:latin typeface="Times New Roman" panose="02020603050405020304" pitchFamily="18" charset="0"/>
              </a:rPr>
              <a:t>.</a:t>
            </a:r>
          </a:p>
          <a:p>
            <a:pPr rtl="0"/>
            <a:r>
              <a:rPr lang="en-GB" sz="1100" b="0" i="0" dirty="0">
                <a:solidFill>
                  <a:srgbClr val="05103E"/>
                </a:solidFill>
                <a:effectLst/>
                <a:latin typeface="Times New Roman" panose="02020603050405020304" pitchFamily="18" charset="0"/>
              </a:rPr>
              <a:t>Free world maps (no date) </a:t>
            </a:r>
            <a:r>
              <a:rPr lang="en-GB" sz="1100" b="0" i="1" dirty="0">
                <a:solidFill>
                  <a:srgbClr val="05103E"/>
                </a:solidFill>
                <a:effectLst/>
                <a:latin typeface="Times New Roman" panose="02020603050405020304" pitchFamily="18" charset="0"/>
              </a:rPr>
              <a:t>Wales</a:t>
            </a:r>
            <a:r>
              <a:rPr lang="en-GB" sz="1100" b="0" i="0" dirty="0">
                <a:solidFill>
                  <a:srgbClr val="05103E"/>
                </a:solidFill>
                <a:effectLst/>
                <a:latin typeface="Times New Roman" panose="02020603050405020304" pitchFamily="18" charset="0"/>
              </a:rPr>
              <a:t>, </a:t>
            </a:r>
            <a:r>
              <a:rPr lang="en-GB" sz="1100" b="0" i="1" dirty="0">
                <a:solidFill>
                  <a:srgbClr val="05103E"/>
                </a:solidFill>
                <a:effectLst/>
                <a:latin typeface="Times New Roman" panose="02020603050405020304" pitchFamily="18" charset="0"/>
              </a:rPr>
              <a:t>Free World Maps</a:t>
            </a:r>
            <a:r>
              <a:rPr lang="en-GB" sz="1100" b="0" i="0" dirty="0">
                <a:solidFill>
                  <a:srgbClr val="05103E"/>
                </a:solidFill>
                <a:effectLst/>
                <a:latin typeface="Times New Roman" panose="02020603050405020304" pitchFamily="18" charset="0"/>
              </a:rPr>
              <a:t>. </a:t>
            </a:r>
            <a:r>
              <a:rPr lang="en-GB" sz="1100" b="0" i="0" dirty="0">
                <a:solidFill>
                  <a:srgbClr val="05103E"/>
                </a:solidFill>
                <a:effectLst/>
                <a:latin typeface="Times New Roman" panose="02020603050405020304" pitchFamily="18" charset="0"/>
                <a:hlinkClick r:id="rId12"/>
              </a:rPr>
              <a:t>https://mail.freeworldmaps.net/de/wales/wales-karte-physische.jpg.</a:t>
            </a:r>
            <a:endParaRPr lang="en-GB" sz="1100" b="0" i="0" dirty="0">
              <a:solidFill>
                <a:srgbClr val="05103E"/>
              </a:solidFill>
              <a:effectLst/>
              <a:latin typeface="Times New Roman" panose="02020603050405020304" pitchFamily="18" charset="0"/>
            </a:endParaRPr>
          </a:p>
          <a:p>
            <a:pPr rtl="0"/>
            <a:r>
              <a:rPr lang="en-GB" sz="1100" b="0" i="0" dirty="0">
                <a:solidFill>
                  <a:srgbClr val="05103E"/>
                </a:solidFill>
                <a:effectLst/>
                <a:latin typeface="Times New Roman" panose="02020603050405020304" pitchFamily="18" charset="0"/>
              </a:rPr>
              <a:t>Kids </a:t>
            </a:r>
            <a:r>
              <a:rPr lang="en-GB" sz="1100" b="0" i="0" dirty="0" err="1">
                <a:solidFill>
                  <a:srgbClr val="05103E"/>
                </a:solidFill>
                <a:effectLst/>
                <a:latin typeface="Times New Roman" panose="02020603050405020304" pitchFamily="18" charset="0"/>
              </a:rPr>
              <a:t>kiddle</a:t>
            </a:r>
            <a:r>
              <a:rPr lang="en-GB" sz="1100" b="0" i="0" dirty="0">
                <a:solidFill>
                  <a:srgbClr val="05103E"/>
                </a:solidFill>
                <a:effectLst/>
                <a:latin typeface="Times New Roman" panose="02020603050405020304" pitchFamily="18" charset="0"/>
              </a:rPr>
              <a:t> (no date) </a:t>
            </a:r>
            <a:r>
              <a:rPr lang="en-GB" sz="1100" b="0" i="1" dirty="0">
                <a:solidFill>
                  <a:srgbClr val="05103E"/>
                </a:solidFill>
                <a:effectLst/>
                <a:latin typeface="Times New Roman" panose="02020603050405020304" pitchFamily="18" charset="0"/>
              </a:rPr>
              <a:t>S4C Facts for Kids</a:t>
            </a:r>
            <a:r>
              <a:rPr lang="en-GB" sz="1100" b="0" i="0" dirty="0">
                <a:solidFill>
                  <a:srgbClr val="05103E"/>
                </a:solidFill>
                <a:effectLst/>
                <a:latin typeface="Times New Roman" panose="02020603050405020304" pitchFamily="18" charset="0"/>
              </a:rPr>
              <a:t>. </a:t>
            </a:r>
            <a:r>
              <a:rPr lang="en-GB" sz="1100" b="0" i="0" dirty="0">
                <a:solidFill>
                  <a:srgbClr val="05103E"/>
                </a:solidFill>
                <a:effectLst/>
                <a:latin typeface="Times New Roman" panose="02020603050405020304" pitchFamily="18" charset="0"/>
                <a:hlinkClick r:id="rId13"/>
              </a:rPr>
              <a:t>https://kids.kiddle.co/S4Ckiddle </a:t>
            </a:r>
            <a:r>
              <a:rPr lang="en-GB" sz="1100" b="0" i="0" dirty="0">
                <a:solidFill>
                  <a:srgbClr val="05103E"/>
                </a:solidFill>
                <a:effectLst/>
                <a:latin typeface="Times New Roman" panose="02020603050405020304" pitchFamily="18" charset="0"/>
              </a:rPr>
              <a:t>(Accessed: January 2, 2025).</a:t>
            </a:r>
          </a:p>
          <a:p>
            <a:pPr rtl="0"/>
            <a:r>
              <a:rPr lang="en-GB" sz="1100" b="0" i="0" dirty="0">
                <a:solidFill>
                  <a:srgbClr val="05103E"/>
                </a:solidFill>
                <a:effectLst/>
                <a:latin typeface="Times New Roman" panose="02020603050405020304" pitchFamily="18" charset="0"/>
              </a:rPr>
              <a:t>Lloyd, J. (2014) </a:t>
            </a:r>
            <a:r>
              <a:rPr lang="en-GB" sz="1100" b="0" i="1" dirty="0" err="1">
                <a:solidFill>
                  <a:srgbClr val="05103E"/>
                </a:solidFill>
                <a:effectLst/>
                <a:latin typeface="Times New Roman" panose="02020603050405020304" pitchFamily="18" charset="0"/>
              </a:rPr>
              <a:t>Adnoddau</a:t>
            </a:r>
            <a:r>
              <a:rPr lang="en-GB" sz="1100" b="0" i="1" dirty="0">
                <a:solidFill>
                  <a:srgbClr val="05103E"/>
                </a:solidFill>
                <a:effectLst/>
                <a:latin typeface="Times New Roman" panose="02020603050405020304" pitchFamily="18" charset="0"/>
              </a:rPr>
              <a:t> Cymraeg</a:t>
            </a:r>
            <a:r>
              <a:rPr lang="en-GB" sz="1100" b="0" i="0" dirty="0">
                <a:solidFill>
                  <a:srgbClr val="05103E"/>
                </a:solidFill>
                <a:effectLst/>
                <a:latin typeface="Times New Roman" panose="02020603050405020304" pitchFamily="18" charset="0"/>
              </a:rPr>
              <a:t>. </a:t>
            </a:r>
            <a:r>
              <a:rPr lang="en-GB" sz="1100" b="0" i="0" dirty="0">
                <a:solidFill>
                  <a:srgbClr val="05103E"/>
                </a:solidFill>
                <a:effectLst/>
                <a:latin typeface="Times New Roman" panose="02020603050405020304" pitchFamily="18" charset="0"/>
                <a:hlinkClick r:id="rId14"/>
              </a:rPr>
              <a:t>https://www.slideserve.com/fareeda-hormizd/adnoddau-cymraeg</a:t>
            </a:r>
            <a:r>
              <a:rPr lang="en-GB" sz="1100" b="0" i="0" dirty="0">
                <a:solidFill>
                  <a:srgbClr val="05103E"/>
                </a:solidFill>
                <a:effectLst/>
                <a:latin typeface="Times New Roman" panose="02020603050405020304" pitchFamily="18" charset="0"/>
              </a:rPr>
              <a:t>. (accessed 02/01/2025)</a:t>
            </a:r>
          </a:p>
          <a:p>
            <a:pPr rtl="0"/>
            <a:r>
              <a:rPr lang="en-GB" sz="1100" b="0" i="0" dirty="0">
                <a:solidFill>
                  <a:srgbClr val="05103E"/>
                </a:solidFill>
                <a:effectLst/>
                <a:latin typeface="Times New Roman" panose="02020603050405020304" pitchFamily="18" charset="0"/>
              </a:rPr>
              <a:t>Mr flag admin (2020) </a:t>
            </a:r>
            <a:r>
              <a:rPr lang="en-GB" sz="1100" b="0" i="1" dirty="0">
                <a:solidFill>
                  <a:srgbClr val="05103E"/>
                </a:solidFill>
                <a:effectLst/>
                <a:latin typeface="Times New Roman" panose="02020603050405020304" pitchFamily="18" charset="0"/>
              </a:rPr>
              <a:t>St Davids Day flag</a:t>
            </a:r>
            <a:r>
              <a:rPr lang="en-GB" sz="1100" b="0" i="0" dirty="0">
                <a:solidFill>
                  <a:srgbClr val="05103E"/>
                </a:solidFill>
                <a:effectLst/>
                <a:latin typeface="Times New Roman" panose="02020603050405020304" pitchFamily="18" charset="0"/>
              </a:rPr>
              <a:t>, </a:t>
            </a:r>
            <a:r>
              <a:rPr lang="en-GB" sz="1100" b="0" i="1" dirty="0">
                <a:solidFill>
                  <a:srgbClr val="05103E"/>
                </a:solidFill>
                <a:effectLst/>
                <a:latin typeface="Times New Roman" panose="02020603050405020304" pitchFamily="18" charset="0"/>
              </a:rPr>
              <a:t>Mr Flag</a:t>
            </a:r>
            <a:r>
              <a:rPr lang="en-GB" sz="1100" b="0" i="0" dirty="0">
                <a:solidFill>
                  <a:srgbClr val="05103E"/>
                </a:solidFill>
                <a:effectLst/>
                <a:latin typeface="Times New Roman" panose="02020603050405020304" pitchFamily="18" charset="0"/>
              </a:rPr>
              <a:t>. </a:t>
            </a:r>
            <a:r>
              <a:rPr lang="en-GB" sz="1100" b="0" i="0" dirty="0">
                <a:solidFill>
                  <a:srgbClr val="05103E"/>
                </a:solidFill>
                <a:effectLst/>
                <a:latin typeface="Times New Roman" panose="02020603050405020304" pitchFamily="18" charset="0"/>
                <a:hlinkClick r:id="rId15"/>
              </a:rPr>
              <a:t>https://mrflag.com/flag-blog/st-davids-day-flag/.</a:t>
            </a:r>
            <a:endParaRPr lang="en-GB" sz="1100" b="0" i="0" dirty="0">
              <a:solidFill>
                <a:srgbClr val="05103E"/>
              </a:solidFill>
              <a:effectLst/>
              <a:latin typeface="Times New Roman" panose="02020603050405020304" pitchFamily="18" charset="0"/>
            </a:endParaRPr>
          </a:p>
          <a:p>
            <a:pPr rtl="0"/>
            <a:r>
              <a:rPr lang="en-GB" sz="1100" dirty="0">
                <a:solidFill>
                  <a:srgbClr val="05103E"/>
                </a:solidFill>
                <a:latin typeface="Times New Roman" panose="02020603050405020304" pitchFamily="18" charset="0"/>
              </a:rPr>
              <a:t>O</a:t>
            </a:r>
            <a:r>
              <a:rPr lang="en-GB" sz="1100" b="0" i="0" dirty="0">
                <a:solidFill>
                  <a:srgbClr val="05103E"/>
                </a:solidFill>
                <a:effectLst/>
                <a:latin typeface="Times New Roman" panose="02020603050405020304" pitchFamily="18" charset="0"/>
              </a:rPr>
              <a:t>xford learners dictionaries (no date) </a:t>
            </a:r>
            <a:r>
              <a:rPr lang="en-GB" sz="1100" b="0" i="1" dirty="0">
                <a:solidFill>
                  <a:srgbClr val="05103E"/>
                </a:solidFill>
                <a:effectLst/>
                <a:latin typeface="Times New Roman" panose="02020603050405020304" pitchFamily="18" charset="0"/>
              </a:rPr>
              <a:t>S4C</a:t>
            </a:r>
            <a:r>
              <a:rPr lang="en-GB" sz="1100" b="0" i="0" dirty="0">
                <a:solidFill>
                  <a:srgbClr val="05103E"/>
                </a:solidFill>
                <a:effectLst/>
                <a:latin typeface="Times New Roman" panose="02020603050405020304" pitchFamily="18" charset="0"/>
              </a:rPr>
              <a:t>. </a:t>
            </a:r>
            <a:r>
              <a:rPr lang="en-GB" sz="1100" b="0" i="0" dirty="0">
                <a:solidFill>
                  <a:srgbClr val="05103E"/>
                </a:solidFill>
                <a:effectLst/>
                <a:latin typeface="Times New Roman" panose="02020603050405020304" pitchFamily="18" charset="0"/>
                <a:hlinkClick r:id="rId16"/>
              </a:rPr>
              <a:t>https://www.oxfordlearnersdictionaries.com/definition/english/s4c </a:t>
            </a:r>
            <a:r>
              <a:rPr lang="en-GB" sz="1100" b="0" i="0" dirty="0">
                <a:solidFill>
                  <a:srgbClr val="05103E"/>
                </a:solidFill>
                <a:effectLst/>
                <a:latin typeface="Times New Roman" panose="02020603050405020304" pitchFamily="18" charset="0"/>
              </a:rPr>
              <a:t>(Accessed: January 2, 2025).</a:t>
            </a:r>
          </a:p>
          <a:p>
            <a:pPr rtl="0"/>
            <a:r>
              <a:rPr lang="en-GB" sz="1100" b="0" i="0" dirty="0" err="1">
                <a:solidFill>
                  <a:srgbClr val="05103E"/>
                </a:solidFill>
                <a:effectLst/>
                <a:latin typeface="Times New Roman" panose="02020603050405020304" pitchFamily="18" charset="0"/>
              </a:rPr>
              <a:t>Pixelrz</a:t>
            </a:r>
            <a:r>
              <a:rPr lang="en-GB" sz="1100" b="0" i="0" dirty="0">
                <a:solidFill>
                  <a:srgbClr val="05103E"/>
                </a:solidFill>
                <a:effectLst/>
                <a:latin typeface="Times New Roman" panose="02020603050405020304" pitchFamily="18" charset="0"/>
              </a:rPr>
              <a:t> (no date) </a:t>
            </a:r>
            <a:r>
              <a:rPr lang="en-GB" sz="1100" b="0" i="1" dirty="0">
                <a:solidFill>
                  <a:srgbClr val="05103E"/>
                </a:solidFill>
                <a:effectLst/>
                <a:latin typeface="Times New Roman" panose="02020603050405020304" pitchFamily="18" charset="0"/>
              </a:rPr>
              <a:t>Welsh flag</a:t>
            </a:r>
            <a:r>
              <a:rPr lang="en-GB" sz="1100" b="0" i="0" dirty="0">
                <a:solidFill>
                  <a:srgbClr val="05103E"/>
                </a:solidFill>
                <a:effectLst/>
                <a:latin typeface="Times New Roman" panose="02020603050405020304" pitchFamily="18" charset="0"/>
              </a:rPr>
              <a:t>, </a:t>
            </a:r>
            <a:r>
              <a:rPr lang="en-GB" sz="1100" b="0" i="1" dirty="0" err="1">
                <a:solidFill>
                  <a:srgbClr val="05103E"/>
                </a:solidFill>
                <a:effectLst/>
                <a:latin typeface="Times New Roman" panose="02020603050405020304" pitchFamily="18" charset="0"/>
              </a:rPr>
              <a:t>Fity</a:t>
            </a:r>
            <a:r>
              <a:rPr lang="en-GB" sz="1100" b="0" i="1" dirty="0">
                <a:solidFill>
                  <a:srgbClr val="05103E"/>
                </a:solidFill>
                <a:effectLst/>
                <a:latin typeface="Times New Roman" panose="02020603050405020304" pitchFamily="18" charset="0"/>
              </a:rPr>
              <a:t> Club</a:t>
            </a:r>
            <a:r>
              <a:rPr lang="en-GB" sz="1100" b="0" i="0" dirty="0">
                <a:solidFill>
                  <a:srgbClr val="05103E"/>
                </a:solidFill>
                <a:effectLst/>
                <a:latin typeface="Times New Roman" panose="02020603050405020304" pitchFamily="18" charset="0"/>
              </a:rPr>
              <a:t>. </a:t>
            </a:r>
            <a:r>
              <a:rPr lang="en-GB" sz="1100" b="0" i="0" dirty="0">
                <a:solidFill>
                  <a:srgbClr val="05103E"/>
                </a:solidFill>
                <a:effectLst/>
                <a:latin typeface="Times New Roman" panose="02020603050405020304" pitchFamily="18" charset="0"/>
                <a:hlinkClick r:id="rId17"/>
              </a:rPr>
              <a:t>https://www.fity.club/lists/suggestions/welsh-flag/.</a:t>
            </a:r>
            <a:endParaRPr lang="en-GB" sz="1100" b="0" i="0" dirty="0">
              <a:solidFill>
                <a:srgbClr val="05103E"/>
              </a:solidFill>
              <a:effectLst/>
              <a:latin typeface="Times New Roman" panose="02020603050405020304" pitchFamily="18" charset="0"/>
            </a:endParaRPr>
          </a:p>
          <a:p>
            <a:r>
              <a:rPr lang="en-GB" sz="1100" b="0" i="0" dirty="0">
                <a:solidFill>
                  <a:srgbClr val="05103E"/>
                </a:solidFill>
                <a:effectLst/>
                <a:latin typeface="Times New Roman" panose="02020603050405020304" pitchFamily="18" charset="0"/>
              </a:rPr>
              <a:t>Shipton, M. (2013) </a:t>
            </a:r>
            <a:r>
              <a:rPr lang="en-GB" sz="1100" b="0" i="1" dirty="0">
                <a:solidFill>
                  <a:srgbClr val="05103E"/>
                </a:solidFill>
                <a:effectLst/>
                <a:latin typeface="Times New Roman" panose="02020603050405020304" pitchFamily="18" charset="0"/>
              </a:rPr>
              <a:t>History of S4C</a:t>
            </a:r>
            <a:r>
              <a:rPr lang="en-GB" sz="1100" b="0" i="0" dirty="0">
                <a:solidFill>
                  <a:srgbClr val="05103E"/>
                </a:solidFill>
                <a:effectLst/>
                <a:latin typeface="Times New Roman" panose="02020603050405020304" pitchFamily="18" charset="0"/>
              </a:rPr>
              <a:t>. </a:t>
            </a:r>
            <a:r>
              <a:rPr lang="en-GB" sz="1100" b="0" i="0" dirty="0">
                <a:solidFill>
                  <a:srgbClr val="05103E"/>
                </a:solidFill>
                <a:effectLst/>
                <a:latin typeface="Times New Roman" panose="02020603050405020304" pitchFamily="18" charset="0"/>
                <a:hlinkClick r:id="rId18"/>
              </a:rPr>
              <a:t>https://www.walesonline.co.uk/news/wales-news/history-of-s4c-2117714 </a:t>
            </a:r>
            <a:r>
              <a:rPr lang="en-GB" sz="1100" b="0" i="0" dirty="0">
                <a:solidFill>
                  <a:srgbClr val="05103E"/>
                </a:solidFill>
                <a:effectLst/>
                <a:latin typeface="Times New Roman" panose="02020603050405020304" pitchFamily="18" charset="0"/>
              </a:rPr>
              <a:t>(Accessed: January 2, 2025).</a:t>
            </a:r>
          </a:p>
          <a:p>
            <a:r>
              <a:rPr lang="en-GB" sz="1100" b="0" i="0" dirty="0">
                <a:solidFill>
                  <a:srgbClr val="05103E"/>
                </a:solidFill>
                <a:effectLst/>
                <a:latin typeface="Times New Roman" panose="02020603050405020304" pitchFamily="18" charset="0"/>
              </a:rPr>
              <a:t>S4C (2018) </a:t>
            </a:r>
            <a:r>
              <a:rPr lang="en-GB" sz="1100" b="0" i="1" dirty="0">
                <a:solidFill>
                  <a:srgbClr val="05103E"/>
                </a:solidFill>
                <a:effectLst/>
                <a:latin typeface="Times New Roman" panose="02020603050405020304" pitchFamily="18" charset="0"/>
              </a:rPr>
              <a:t>Official Opening of New S4C Headquarters</a:t>
            </a:r>
            <a:r>
              <a:rPr lang="en-GB" sz="1100" b="0" i="0" dirty="0">
                <a:solidFill>
                  <a:srgbClr val="05103E"/>
                </a:solidFill>
                <a:effectLst/>
                <a:latin typeface="Times New Roman" panose="02020603050405020304" pitchFamily="18" charset="0"/>
              </a:rPr>
              <a:t>, </a:t>
            </a:r>
            <a:r>
              <a:rPr lang="en-GB" sz="1100" b="0" i="1" dirty="0">
                <a:solidFill>
                  <a:srgbClr val="05103E"/>
                </a:solidFill>
                <a:effectLst/>
                <a:latin typeface="Times New Roman" panose="02020603050405020304" pitchFamily="18" charset="0"/>
              </a:rPr>
              <a:t>S4c Cymru</a:t>
            </a:r>
            <a:r>
              <a:rPr lang="en-GB" sz="1100" b="0" i="0" dirty="0">
                <a:solidFill>
                  <a:srgbClr val="05103E"/>
                </a:solidFill>
                <a:effectLst/>
                <a:latin typeface="Times New Roman" panose="02020603050405020304" pitchFamily="18" charset="0"/>
              </a:rPr>
              <a:t>. </a:t>
            </a:r>
            <a:r>
              <a:rPr lang="en-GB" sz="1100" b="0" i="0" dirty="0">
                <a:solidFill>
                  <a:srgbClr val="05103E"/>
                </a:solidFill>
                <a:effectLst/>
                <a:latin typeface="Times New Roman" panose="02020603050405020304" pitchFamily="18" charset="0"/>
                <a:hlinkClick r:id="rId19"/>
              </a:rPr>
              <a:t>https://www.s4c.cymru/en/press/post/29526/official-opening-of-new-s4c-headquarters/.</a:t>
            </a:r>
            <a:endParaRPr lang="en-GB" sz="1100" b="0" i="0" dirty="0">
              <a:solidFill>
                <a:srgbClr val="05103E"/>
              </a:solidFill>
              <a:effectLst/>
              <a:latin typeface="Times New Roman" panose="02020603050405020304" pitchFamily="18" charset="0"/>
            </a:endParaRPr>
          </a:p>
          <a:p>
            <a:pPr rtl="0"/>
            <a:endParaRPr lang="en-GB" sz="1100" b="0" i="0" dirty="0">
              <a:solidFill>
                <a:srgbClr val="05103E"/>
              </a:solidFill>
              <a:effectLst/>
              <a:latin typeface="Times New Roman" panose="02020603050405020304" pitchFamily="18" charset="0"/>
            </a:endParaRPr>
          </a:p>
        </p:txBody>
      </p:sp>
      <p:sp>
        <p:nvSpPr>
          <p:cNvPr id="9" name="Slide Number Placeholder 8">
            <a:extLst>
              <a:ext uri="{FF2B5EF4-FFF2-40B4-BE49-F238E27FC236}">
                <a16:creationId xmlns:a16="http://schemas.microsoft.com/office/drawing/2014/main" id="{D9293E6D-52CE-414C-A9A9-7A3C0CE08934}"/>
              </a:ext>
            </a:extLst>
          </p:cNvPr>
          <p:cNvSpPr>
            <a:spLocks noGrp="1"/>
          </p:cNvSpPr>
          <p:nvPr>
            <p:ph type="sldNum" sz="quarter" idx="12"/>
          </p:nvPr>
        </p:nvSpPr>
        <p:spPr>
          <a:xfrm>
            <a:off x="11391150" y="6433203"/>
            <a:ext cx="693263" cy="367842"/>
          </a:xfrm>
        </p:spPr>
        <p:txBody>
          <a:bodyPr rtlCol="0"/>
          <a:lstStyle/>
          <a:p>
            <a:pPr rtl="0"/>
            <a:fld id="{08AB70BE-1769-45B8-85A6-0C837432C7E6}" type="slidenum">
              <a:rPr lang="en-GB" smtClean="0"/>
              <a:pPr rtl="0"/>
              <a:t>11</a:t>
            </a:fld>
            <a:endParaRPr lang="en-GB" dirty="0"/>
          </a:p>
        </p:txBody>
      </p:sp>
      <p:sp>
        <p:nvSpPr>
          <p:cNvPr id="4" name="TextBox 3">
            <a:extLst>
              <a:ext uri="{FF2B5EF4-FFF2-40B4-BE49-F238E27FC236}">
                <a16:creationId xmlns:a16="http://schemas.microsoft.com/office/drawing/2014/main" id="{D1BDD5A9-6287-1E14-4B94-4EB8EBC2C353}"/>
              </a:ext>
            </a:extLst>
          </p:cNvPr>
          <p:cNvSpPr txBox="1"/>
          <p:nvPr/>
        </p:nvSpPr>
        <p:spPr>
          <a:xfrm>
            <a:off x="0" y="6857998"/>
            <a:ext cx="5181600" cy="230832"/>
          </a:xfrm>
          <a:prstGeom prst="rect">
            <a:avLst/>
          </a:prstGeom>
          <a:noFill/>
        </p:spPr>
        <p:txBody>
          <a:bodyPr wrap="square" rtlCol="0">
            <a:spAutoFit/>
          </a:bodyPr>
          <a:lstStyle/>
          <a:p>
            <a:r>
              <a:rPr lang="en-GB" sz="900">
                <a:hlinkClick r:id="rId3" tooltip="https://en.wikipedia.org/wiki/S4C"/>
              </a:rPr>
              <a:t>This Photo</a:t>
            </a:r>
            <a:r>
              <a:rPr lang="en-GB" sz="900"/>
              <a:t> by Unknown Author is licensed under </a:t>
            </a:r>
            <a:r>
              <a:rPr lang="en-GB" sz="900">
                <a:hlinkClick r:id="rId20" tooltip="https://creativecommons.org/licenses/by-sa/3.0/"/>
              </a:rPr>
              <a:t>CC BY-SA</a:t>
            </a:r>
            <a:endParaRPr lang="en-GB" sz="900"/>
          </a:p>
        </p:txBody>
      </p:sp>
    </p:spTree>
    <p:extLst>
      <p:ext uri="{BB962C8B-B14F-4D97-AF65-F5344CB8AC3E}">
        <p14:creationId xmlns:p14="http://schemas.microsoft.com/office/powerpoint/2010/main" val="19948951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194143-567F-1065-E3D1-7A0FE61026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45E0A1-41CA-C389-A09D-4A7306843D74}"/>
              </a:ext>
            </a:extLst>
          </p:cNvPr>
          <p:cNvSpPr>
            <a:spLocks noGrp="1"/>
          </p:cNvSpPr>
          <p:nvPr>
            <p:ph type="title"/>
          </p:nvPr>
        </p:nvSpPr>
        <p:spPr>
          <a:xfrm>
            <a:off x="3341914" y="-279764"/>
            <a:ext cx="5618922" cy="1542507"/>
          </a:xfrm>
        </p:spPr>
        <p:txBody>
          <a:bodyPr rtlCol="0"/>
          <a:lstStyle/>
          <a:p>
            <a:pPr rtl="0"/>
            <a:r>
              <a:rPr lang="en-GB" dirty="0"/>
              <a:t>References</a:t>
            </a:r>
          </a:p>
        </p:txBody>
      </p:sp>
      <p:pic>
        <p:nvPicPr>
          <p:cNvPr id="6" name="Picture Placeholder 5">
            <a:extLst>
              <a:ext uri="{FF2B5EF4-FFF2-40B4-BE49-F238E27FC236}">
                <a16:creationId xmlns:a16="http://schemas.microsoft.com/office/drawing/2014/main" id="{839AE296-60BD-2CA6-B293-05D9FFA4ACBB}"/>
              </a:ext>
            </a:extLst>
          </p:cNvPr>
          <p:cNvPicPr>
            <a:picLocks noGrp="1" noChangeAspect="1"/>
          </p:cNvPicPr>
          <p:nvPr>
            <p:ph type="pic" sz="quarter" idx="13"/>
          </p:nvPr>
        </p:nvPicPr>
        <p:blipFill>
          <a:blip r:embed="rId2">
            <a:extLst>
              <a:ext uri="{837473B0-CC2E-450A-ABE3-18F120FF3D39}">
                <a1611:picAttrSrcUrl xmlns:a1611="http://schemas.microsoft.com/office/drawing/2016/11/main" r:id="rId3"/>
              </a:ext>
            </a:extLst>
          </a:blip>
          <a:srcRect r="13111"/>
          <a:stretch/>
        </p:blipFill>
        <p:spPr>
          <a:xfrm>
            <a:off x="0" y="-1"/>
            <a:ext cx="3341914" cy="6857999"/>
          </a:xfrm>
        </p:spPr>
      </p:pic>
      <p:sp>
        <p:nvSpPr>
          <p:cNvPr id="9" name="Slide Number Placeholder 8">
            <a:extLst>
              <a:ext uri="{FF2B5EF4-FFF2-40B4-BE49-F238E27FC236}">
                <a16:creationId xmlns:a16="http://schemas.microsoft.com/office/drawing/2014/main" id="{EEA5CB94-E14E-DAA6-5C78-6DC16D831C7C}"/>
              </a:ext>
            </a:extLst>
          </p:cNvPr>
          <p:cNvSpPr>
            <a:spLocks noGrp="1"/>
          </p:cNvSpPr>
          <p:nvPr>
            <p:ph type="sldNum" sz="quarter" idx="12"/>
          </p:nvPr>
        </p:nvSpPr>
        <p:spPr>
          <a:xfrm>
            <a:off x="11391150" y="6433203"/>
            <a:ext cx="693263" cy="367842"/>
          </a:xfrm>
        </p:spPr>
        <p:txBody>
          <a:bodyPr rtlCol="0"/>
          <a:lstStyle/>
          <a:p>
            <a:pPr rtl="0"/>
            <a:fld id="{08AB70BE-1769-45B8-85A6-0C837432C7E6}" type="slidenum">
              <a:rPr lang="en-GB" smtClean="0"/>
              <a:pPr rtl="0"/>
              <a:t>12</a:t>
            </a:fld>
            <a:endParaRPr lang="en-GB" dirty="0"/>
          </a:p>
        </p:txBody>
      </p:sp>
      <p:sp>
        <p:nvSpPr>
          <p:cNvPr id="7" name="Content Placeholder 6">
            <a:extLst>
              <a:ext uri="{FF2B5EF4-FFF2-40B4-BE49-F238E27FC236}">
                <a16:creationId xmlns:a16="http://schemas.microsoft.com/office/drawing/2014/main" id="{58DBAA25-7CC1-106F-BF66-0BB49D554E6E}"/>
              </a:ext>
            </a:extLst>
          </p:cNvPr>
          <p:cNvSpPr>
            <a:spLocks noGrp="1"/>
          </p:cNvSpPr>
          <p:nvPr>
            <p:ph idx="1"/>
          </p:nvPr>
        </p:nvSpPr>
        <p:spPr>
          <a:xfrm>
            <a:off x="3341914" y="783771"/>
            <a:ext cx="8742499" cy="4909457"/>
          </a:xfrm>
        </p:spPr>
        <p:txBody>
          <a:bodyPr>
            <a:noAutofit/>
          </a:bodyPr>
          <a:lstStyle/>
          <a:p>
            <a:r>
              <a:rPr lang="en-GB" sz="1100" b="0" i="0" dirty="0">
                <a:solidFill>
                  <a:srgbClr val="05103E"/>
                </a:solidFill>
                <a:effectLst/>
                <a:latin typeface="Times New Roman" panose="02020603050405020304" pitchFamily="18" charset="0"/>
              </a:rPr>
              <a:t>S4C (2020) </a:t>
            </a:r>
            <a:r>
              <a:rPr lang="en-GB" sz="1100" b="0" i="1" dirty="0">
                <a:solidFill>
                  <a:srgbClr val="05103E"/>
                </a:solidFill>
                <a:effectLst/>
                <a:latin typeface="Times New Roman" panose="02020603050405020304" pitchFamily="18" charset="0"/>
              </a:rPr>
              <a:t>Education Pack which includes 100 teaching hours is launched to accompany S4C children’s history series</a:t>
            </a:r>
            <a:r>
              <a:rPr lang="en-GB" sz="1100" b="0" i="0" dirty="0">
                <a:solidFill>
                  <a:srgbClr val="05103E"/>
                </a:solidFill>
                <a:effectLst/>
                <a:latin typeface="Times New Roman" panose="02020603050405020304" pitchFamily="18" charset="0"/>
              </a:rPr>
              <a:t>. https://www.s4c.cymru/en/press/post/38084/education-pack-which-includes-100-teaching-hours-is-launched-to-accompany-s4c-childrens-history-seri/ (Accessed: January 7, 2025).</a:t>
            </a:r>
          </a:p>
          <a:p>
            <a:r>
              <a:rPr lang="en-GB" sz="1100" b="0" i="0" dirty="0">
                <a:solidFill>
                  <a:srgbClr val="05103E"/>
                </a:solidFill>
                <a:effectLst/>
                <a:latin typeface="Times New Roman" panose="02020603050405020304" pitchFamily="18" charset="0"/>
              </a:rPr>
              <a:t>S4C (2021) </a:t>
            </a:r>
            <a:r>
              <a:rPr lang="en-GB" sz="1100" b="0" i="1" dirty="0">
                <a:solidFill>
                  <a:srgbClr val="05103E"/>
                </a:solidFill>
                <a:effectLst/>
                <a:latin typeface="Times New Roman" panose="02020603050405020304" pitchFamily="18" charset="0"/>
              </a:rPr>
              <a:t>“Despite the difficulties – we saw an increase in our audiences across all platforms.” Message of S4C’s chief executive as the Annual Report 2020/21 is published</a:t>
            </a:r>
            <a:r>
              <a:rPr lang="en-GB" sz="1100" b="0" i="0" dirty="0">
                <a:solidFill>
                  <a:srgbClr val="05103E"/>
                </a:solidFill>
                <a:effectLst/>
                <a:latin typeface="Times New Roman" panose="02020603050405020304" pitchFamily="18" charset="0"/>
              </a:rPr>
              <a:t>. </a:t>
            </a:r>
            <a:r>
              <a:rPr lang="en-GB" sz="1100" b="0" i="0" dirty="0">
                <a:solidFill>
                  <a:srgbClr val="05103E"/>
                </a:solidFill>
                <a:effectLst/>
                <a:latin typeface="Times New Roman" panose="02020603050405020304" pitchFamily="18" charset="0"/>
                <a:hlinkClick r:id="rId4"/>
              </a:rPr>
              <a:t>https://www.s4c.cymru/en/press/post/44106/202021-s4c-annual-report-published/#:~:text=There%20were%2028.5%20million%20viewing%20sessions%20across%20S4C%27s,during%20the%20year%20across%20Facebook%2C%20Twitter%20and%20Instagram. </a:t>
            </a:r>
            <a:r>
              <a:rPr lang="en-GB" sz="1100" b="0" i="0" dirty="0">
                <a:solidFill>
                  <a:srgbClr val="05103E"/>
                </a:solidFill>
                <a:effectLst/>
                <a:latin typeface="Times New Roman" panose="02020603050405020304" pitchFamily="18" charset="0"/>
              </a:rPr>
              <a:t>(Accessed: January 2, 2025).</a:t>
            </a:r>
          </a:p>
          <a:p>
            <a:r>
              <a:rPr lang="en-GB" sz="1100" b="0" i="0" dirty="0">
                <a:solidFill>
                  <a:srgbClr val="05103E"/>
                </a:solidFill>
                <a:effectLst/>
                <a:latin typeface="Times New Roman" panose="02020603050405020304" pitchFamily="18" charset="0"/>
              </a:rPr>
              <a:t>S4C (2021b) </a:t>
            </a:r>
            <a:r>
              <a:rPr lang="en-GB" sz="1100" b="0" i="1" dirty="0">
                <a:solidFill>
                  <a:srgbClr val="05103E"/>
                </a:solidFill>
                <a:effectLst/>
                <a:latin typeface="Times New Roman" panose="02020603050405020304" pitchFamily="18" charset="0"/>
              </a:rPr>
              <a:t>S4C </a:t>
            </a:r>
            <a:r>
              <a:rPr lang="en-GB" sz="1100" b="0" i="1" dirty="0" err="1">
                <a:solidFill>
                  <a:srgbClr val="05103E"/>
                </a:solidFill>
                <a:effectLst/>
                <a:latin typeface="Times New Roman" panose="02020603050405020304" pitchFamily="18" charset="0"/>
              </a:rPr>
              <a:t>Clic</a:t>
            </a:r>
            <a:r>
              <a:rPr lang="en-GB" sz="1100" b="0" i="1" dirty="0">
                <a:solidFill>
                  <a:srgbClr val="05103E"/>
                </a:solidFill>
                <a:effectLst/>
                <a:latin typeface="Times New Roman" panose="02020603050405020304" pitchFamily="18" charset="0"/>
              </a:rPr>
              <a:t> reaches 250,000 registrations</a:t>
            </a:r>
            <a:r>
              <a:rPr lang="en-GB" sz="1100" b="0" i="0" dirty="0">
                <a:solidFill>
                  <a:srgbClr val="05103E"/>
                </a:solidFill>
                <a:effectLst/>
                <a:latin typeface="Times New Roman" panose="02020603050405020304" pitchFamily="18" charset="0"/>
              </a:rPr>
              <a:t>, </a:t>
            </a:r>
            <a:r>
              <a:rPr lang="en-GB" sz="1100" b="0" i="1" dirty="0">
                <a:solidFill>
                  <a:srgbClr val="05103E"/>
                </a:solidFill>
                <a:effectLst/>
                <a:latin typeface="Times New Roman" panose="02020603050405020304" pitchFamily="18" charset="0"/>
              </a:rPr>
              <a:t>S4C Cymru</a:t>
            </a:r>
            <a:r>
              <a:rPr lang="en-GB" sz="1100" b="0" i="0" dirty="0">
                <a:solidFill>
                  <a:srgbClr val="05103E"/>
                </a:solidFill>
                <a:effectLst/>
                <a:latin typeface="Times New Roman" panose="02020603050405020304" pitchFamily="18" charset="0"/>
              </a:rPr>
              <a:t>. </a:t>
            </a:r>
            <a:r>
              <a:rPr lang="en-GB" sz="1100" b="0" i="0" dirty="0">
                <a:solidFill>
                  <a:srgbClr val="05103E"/>
                </a:solidFill>
                <a:effectLst/>
                <a:latin typeface="Times New Roman" panose="02020603050405020304" pitchFamily="18" charset="0"/>
                <a:hlinkClick r:id="rId5"/>
              </a:rPr>
              <a:t>https://www.s4c.cymru/en/press/post/47905/s4c-clic-reaches-250000-registrations/.</a:t>
            </a:r>
            <a:endParaRPr lang="en-GB" sz="1100" b="0" i="0" dirty="0">
              <a:solidFill>
                <a:srgbClr val="05103E"/>
              </a:solidFill>
              <a:effectLst/>
              <a:latin typeface="Times New Roman" panose="02020603050405020304" pitchFamily="18" charset="0"/>
            </a:endParaRPr>
          </a:p>
          <a:p>
            <a:pPr rtl="0"/>
            <a:r>
              <a:rPr lang="en-GB" sz="1100" b="0" i="0" dirty="0">
                <a:solidFill>
                  <a:srgbClr val="05103E"/>
                </a:solidFill>
                <a:effectLst/>
                <a:latin typeface="Times New Roman" panose="02020603050405020304" pitchFamily="18" charset="0"/>
              </a:rPr>
              <a:t>S4C (2023) </a:t>
            </a:r>
            <a:r>
              <a:rPr lang="en-GB" sz="1100" b="0" i="1" dirty="0">
                <a:solidFill>
                  <a:srgbClr val="05103E"/>
                </a:solidFill>
                <a:effectLst/>
                <a:latin typeface="Times New Roman" panose="02020603050405020304" pitchFamily="18" charset="0"/>
              </a:rPr>
              <a:t>Increase in S4C viewers with growth in the younger audience</a:t>
            </a:r>
            <a:r>
              <a:rPr lang="en-GB" sz="1100" b="0" i="0" dirty="0">
                <a:solidFill>
                  <a:srgbClr val="05103E"/>
                </a:solidFill>
                <a:effectLst/>
                <a:latin typeface="Times New Roman" panose="02020603050405020304" pitchFamily="18" charset="0"/>
              </a:rPr>
              <a:t>. </a:t>
            </a:r>
            <a:r>
              <a:rPr lang="en-GB" sz="1100" b="0" i="0" dirty="0">
                <a:solidFill>
                  <a:srgbClr val="05103E"/>
                </a:solidFill>
                <a:effectLst/>
                <a:latin typeface="Times New Roman" panose="02020603050405020304" pitchFamily="18" charset="0"/>
                <a:hlinkClick r:id="rId6"/>
              </a:rPr>
              <a:t>https://www.s4c.cymru/en/press/post/56148/increase-in-s4c-viewers-with-growth-in-the-younger-audience/ </a:t>
            </a:r>
            <a:r>
              <a:rPr lang="en-GB" sz="1100" b="0" i="0" dirty="0">
                <a:solidFill>
                  <a:srgbClr val="05103E"/>
                </a:solidFill>
                <a:effectLst/>
                <a:latin typeface="Times New Roman" panose="02020603050405020304" pitchFamily="18" charset="0"/>
              </a:rPr>
              <a:t>(Accessed: January 2, 2025).</a:t>
            </a:r>
          </a:p>
          <a:p>
            <a:pPr rtl="0"/>
            <a:r>
              <a:rPr lang="en-GB" sz="1100" b="0" i="0" dirty="0">
                <a:solidFill>
                  <a:srgbClr val="05103E"/>
                </a:solidFill>
                <a:effectLst/>
                <a:latin typeface="Times New Roman" panose="02020603050405020304" pitchFamily="18" charset="0"/>
              </a:rPr>
              <a:t>S4C (2023b) </a:t>
            </a:r>
            <a:r>
              <a:rPr lang="en-GB" sz="1100" b="0" i="1" dirty="0">
                <a:solidFill>
                  <a:srgbClr val="05103E"/>
                </a:solidFill>
                <a:effectLst/>
                <a:latin typeface="Times New Roman" panose="02020603050405020304" pitchFamily="18" charset="0"/>
              </a:rPr>
              <a:t>S4C’s contribution to society and the economy</a:t>
            </a:r>
            <a:r>
              <a:rPr lang="en-GB" sz="1100" b="0" i="0" dirty="0">
                <a:solidFill>
                  <a:srgbClr val="05103E"/>
                </a:solidFill>
                <a:effectLst/>
                <a:latin typeface="Times New Roman" panose="02020603050405020304" pitchFamily="18" charset="0"/>
              </a:rPr>
              <a:t>. https://adroddiad.s4c.cymru/en/s4cs-contribution-to-society/ (Accessed: January 2, 2025).</a:t>
            </a:r>
          </a:p>
          <a:p>
            <a:pPr rtl="0"/>
            <a:r>
              <a:rPr lang="en-GB" sz="1100" b="0" i="0" dirty="0">
                <a:solidFill>
                  <a:srgbClr val="05103E"/>
                </a:solidFill>
                <a:effectLst/>
                <a:latin typeface="Times New Roman" panose="02020603050405020304" pitchFamily="18" charset="0"/>
              </a:rPr>
              <a:t>S4C (2024) </a:t>
            </a:r>
            <a:r>
              <a:rPr lang="en-GB" sz="1100" b="0" i="1" dirty="0">
                <a:solidFill>
                  <a:srgbClr val="05103E"/>
                </a:solidFill>
                <a:effectLst/>
                <a:latin typeface="Times New Roman" panose="02020603050405020304" pitchFamily="18" charset="0"/>
              </a:rPr>
              <a:t>1,900 jobs and £136m generated by S4C</a:t>
            </a:r>
            <a:r>
              <a:rPr lang="en-GB" sz="1100" b="0" i="0" dirty="0">
                <a:solidFill>
                  <a:srgbClr val="05103E"/>
                </a:solidFill>
                <a:effectLst/>
                <a:latin typeface="Times New Roman" panose="02020603050405020304" pitchFamily="18" charset="0"/>
              </a:rPr>
              <a:t>.</a:t>
            </a:r>
            <a:r>
              <a:rPr lang="en-GB" sz="1100" b="0" i="0" dirty="0">
                <a:solidFill>
                  <a:srgbClr val="05103E"/>
                </a:solidFill>
                <a:effectLst/>
                <a:latin typeface="Times New Roman" panose="02020603050405020304" pitchFamily="18" charset="0"/>
                <a:hlinkClick r:id="rId7"/>
              </a:rPr>
              <a:t> https://www.s4c.cymru/en/press/post/59942/1900-jobs-and-136m-generated-by-s4c/ </a:t>
            </a:r>
            <a:r>
              <a:rPr lang="en-GB" sz="1100" b="0" i="0" dirty="0">
                <a:solidFill>
                  <a:srgbClr val="05103E"/>
                </a:solidFill>
                <a:effectLst/>
                <a:latin typeface="Times New Roman" panose="02020603050405020304" pitchFamily="18" charset="0"/>
              </a:rPr>
              <a:t>(Accessed: January 2, 2025).</a:t>
            </a:r>
          </a:p>
          <a:p>
            <a:pPr rtl="0"/>
            <a:r>
              <a:rPr lang="en-GB" sz="1100" b="0" i="0" dirty="0">
                <a:solidFill>
                  <a:srgbClr val="05103E"/>
                </a:solidFill>
                <a:effectLst/>
                <a:latin typeface="Times New Roman" panose="02020603050405020304" pitchFamily="18" charset="0"/>
              </a:rPr>
              <a:t>Tv Hot Price (no date) </a:t>
            </a:r>
            <a:r>
              <a:rPr lang="en-GB" sz="1100" b="0" i="1" dirty="0">
                <a:solidFill>
                  <a:srgbClr val="05103E"/>
                </a:solidFill>
                <a:effectLst/>
                <a:latin typeface="Times New Roman" panose="02020603050405020304" pitchFamily="18" charset="0"/>
              </a:rPr>
              <a:t>TV</a:t>
            </a:r>
            <a:r>
              <a:rPr lang="en-GB" sz="1100" b="0" i="0" dirty="0">
                <a:solidFill>
                  <a:srgbClr val="05103E"/>
                </a:solidFill>
                <a:effectLst/>
                <a:latin typeface="Times New Roman" panose="02020603050405020304" pitchFamily="18" charset="0"/>
              </a:rPr>
              <a:t>, </a:t>
            </a:r>
            <a:r>
              <a:rPr lang="en-GB" sz="1100" b="0" i="1" dirty="0">
                <a:solidFill>
                  <a:srgbClr val="05103E"/>
                </a:solidFill>
                <a:effectLst/>
                <a:latin typeface="Times New Roman" panose="02020603050405020304" pitchFamily="18" charset="0"/>
              </a:rPr>
              <a:t>TV Hot Price</a:t>
            </a:r>
            <a:r>
              <a:rPr lang="en-GB" sz="1100" b="0" i="0" dirty="0">
                <a:solidFill>
                  <a:srgbClr val="05103E"/>
                </a:solidFill>
                <a:effectLst/>
                <a:latin typeface="Times New Roman" panose="02020603050405020304" pitchFamily="18" charset="0"/>
              </a:rPr>
              <a:t>. </a:t>
            </a:r>
            <a:r>
              <a:rPr lang="en-GB" sz="1100" b="0" i="0" dirty="0">
                <a:solidFill>
                  <a:srgbClr val="05103E"/>
                </a:solidFill>
                <a:effectLst/>
                <a:latin typeface="Times New Roman" panose="02020603050405020304" pitchFamily="18" charset="0"/>
                <a:hlinkClick r:id="rId8"/>
              </a:rPr>
              <a:t>https://tvhotprice.com/best-tv/tv-flat-screen-393.html.</a:t>
            </a:r>
            <a:endParaRPr lang="en-GB" sz="1100" b="0" i="0" dirty="0">
              <a:solidFill>
                <a:srgbClr val="05103E"/>
              </a:solidFill>
              <a:effectLst/>
              <a:latin typeface="Times New Roman" panose="02020603050405020304" pitchFamily="18" charset="0"/>
            </a:endParaRPr>
          </a:p>
          <a:p>
            <a:pPr rtl="0"/>
            <a:r>
              <a:rPr lang="pt-BR" sz="1100" b="0" i="0" dirty="0">
                <a:solidFill>
                  <a:srgbClr val="05103E"/>
                </a:solidFill>
                <a:effectLst/>
                <a:latin typeface="Times New Roman" panose="02020603050405020304" pitchFamily="18" charset="0"/>
              </a:rPr>
              <a:t>Tv Tropes (no date) </a:t>
            </a:r>
            <a:r>
              <a:rPr lang="pt-BR" sz="1100" b="0" i="1" dirty="0">
                <a:solidFill>
                  <a:srgbClr val="05103E"/>
                </a:solidFill>
                <a:effectLst/>
                <a:latin typeface="Times New Roman" panose="02020603050405020304" pitchFamily="18" charset="0"/>
              </a:rPr>
              <a:t>Pobol y cwm</a:t>
            </a:r>
            <a:r>
              <a:rPr lang="pt-BR" sz="1100" b="0" i="0" dirty="0">
                <a:solidFill>
                  <a:srgbClr val="05103E"/>
                </a:solidFill>
                <a:effectLst/>
                <a:latin typeface="Times New Roman" panose="02020603050405020304" pitchFamily="18" charset="0"/>
              </a:rPr>
              <a:t>, </a:t>
            </a:r>
            <a:r>
              <a:rPr lang="pt-BR" sz="1100" b="0" i="1" dirty="0">
                <a:solidFill>
                  <a:srgbClr val="05103E"/>
                </a:solidFill>
                <a:effectLst/>
                <a:latin typeface="Times New Roman" panose="02020603050405020304" pitchFamily="18" charset="0"/>
              </a:rPr>
              <a:t>Tv Tropes</a:t>
            </a:r>
            <a:r>
              <a:rPr lang="pt-BR" sz="1100" b="0" i="0" dirty="0">
                <a:solidFill>
                  <a:srgbClr val="05103E"/>
                </a:solidFill>
                <a:effectLst/>
                <a:latin typeface="Times New Roman" panose="02020603050405020304" pitchFamily="18" charset="0"/>
              </a:rPr>
              <a:t>. </a:t>
            </a:r>
            <a:r>
              <a:rPr lang="pt-BR" sz="1100" b="0" i="0" dirty="0">
                <a:solidFill>
                  <a:srgbClr val="05103E"/>
                </a:solidFill>
                <a:effectLst/>
                <a:latin typeface="Times New Roman" panose="02020603050405020304" pitchFamily="18" charset="0"/>
                <a:hlinkClick r:id="rId9"/>
              </a:rPr>
              <a:t>https://tvtropes.org/pmwiki/pmwiki.php/Series/PobolYCwm.</a:t>
            </a:r>
            <a:endParaRPr lang="en-GB" sz="1100" b="0" i="0" dirty="0">
              <a:solidFill>
                <a:srgbClr val="05103E"/>
              </a:solidFill>
              <a:effectLst/>
              <a:latin typeface="Times New Roman" panose="02020603050405020304" pitchFamily="18" charset="0"/>
            </a:endParaRPr>
          </a:p>
          <a:p>
            <a:r>
              <a:rPr lang="en-GB" sz="1100" b="0" i="0" dirty="0">
                <a:solidFill>
                  <a:srgbClr val="05103E"/>
                </a:solidFill>
                <a:effectLst/>
                <a:latin typeface="Times New Roman" panose="02020603050405020304" pitchFamily="18" charset="0"/>
              </a:rPr>
              <a:t>Welsh government (2022) </a:t>
            </a:r>
            <a:r>
              <a:rPr lang="en-GB" sz="1100" b="0" i="1" dirty="0">
                <a:solidFill>
                  <a:srgbClr val="05103E"/>
                </a:solidFill>
                <a:effectLst/>
                <a:latin typeface="Times New Roman" panose="02020603050405020304" pitchFamily="18" charset="0"/>
              </a:rPr>
              <a:t>Welsh Language in Wales</a:t>
            </a:r>
            <a:r>
              <a:rPr lang="en-GB" sz="1100" b="0" i="0" dirty="0">
                <a:solidFill>
                  <a:srgbClr val="05103E"/>
                </a:solidFill>
                <a:effectLst/>
                <a:latin typeface="Times New Roman" panose="02020603050405020304" pitchFamily="18" charset="0"/>
              </a:rPr>
              <a:t>. </a:t>
            </a:r>
            <a:r>
              <a:rPr lang="en-GB" sz="1100" b="0" i="0" dirty="0">
                <a:solidFill>
                  <a:srgbClr val="05103E"/>
                </a:solidFill>
                <a:effectLst/>
                <a:latin typeface="Times New Roman" panose="02020603050405020304" pitchFamily="18" charset="0"/>
                <a:hlinkClick r:id="rId10"/>
              </a:rPr>
              <a:t>https://www.gov.wales/welsh-language-wales-census-2021-htm </a:t>
            </a:r>
            <a:r>
              <a:rPr lang="en-GB" sz="1100" b="0" i="0" dirty="0">
                <a:solidFill>
                  <a:srgbClr val="05103E"/>
                </a:solidFill>
                <a:effectLst/>
                <a:latin typeface="Times New Roman" panose="02020603050405020304" pitchFamily="18" charset="0"/>
              </a:rPr>
              <a:t>(Accessed: January 2, 2025).</a:t>
            </a:r>
          </a:p>
          <a:p>
            <a:r>
              <a:rPr lang="en-GB" sz="1200" b="0" i="0" dirty="0">
                <a:solidFill>
                  <a:srgbClr val="05103E"/>
                </a:solidFill>
                <a:effectLst/>
                <a:latin typeface="Times New Roman" panose="02020603050405020304" pitchFamily="18" charset="0"/>
              </a:rPr>
              <a:t>Welsh language strategy and plan (2017) </a:t>
            </a:r>
            <a:r>
              <a:rPr lang="en-GB" sz="1200" b="0" i="1" dirty="0">
                <a:solidFill>
                  <a:srgbClr val="05103E"/>
                </a:solidFill>
                <a:effectLst/>
                <a:latin typeface="Times New Roman" panose="02020603050405020304" pitchFamily="18" charset="0"/>
                <a:hlinkClick r:id="rId11"/>
              </a:rPr>
              <a:t>Cymraeg 2050: Welsh Language Strategy</a:t>
            </a:r>
            <a:r>
              <a:rPr lang="en-GB" sz="1200" b="0" i="0" dirty="0">
                <a:solidFill>
                  <a:srgbClr val="05103E"/>
                </a:solidFill>
                <a:effectLst/>
                <a:latin typeface="Times New Roman" panose="02020603050405020304" pitchFamily="18" charset="0"/>
                <a:hlinkClick r:id="rId11"/>
              </a:rPr>
              <a:t>. https://www.gov.wales/cymraeg-2050-welsh-language-strategy </a:t>
            </a:r>
            <a:r>
              <a:rPr lang="en-GB" sz="1200" b="0" i="0" dirty="0">
                <a:solidFill>
                  <a:srgbClr val="05103E"/>
                </a:solidFill>
                <a:effectLst/>
                <a:latin typeface="Times New Roman" panose="02020603050405020304" pitchFamily="18" charset="0"/>
              </a:rPr>
              <a:t>(Accessed: January 2, 2025).</a:t>
            </a:r>
          </a:p>
          <a:p>
            <a:r>
              <a:rPr lang="it-IT" sz="1200" b="0" i="0" dirty="0">
                <a:solidFill>
                  <a:srgbClr val="05103E"/>
                </a:solidFill>
                <a:effectLst/>
                <a:latin typeface="Times New Roman" panose="02020603050405020304" pitchFamily="18" charset="0"/>
              </a:rPr>
              <a:t>@superted9639 (2016) </a:t>
            </a:r>
            <a:r>
              <a:rPr lang="it-IT" sz="1200" b="0" i="1" dirty="0">
                <a:solidFill>
                  <a:srgbClr val="05103E"/>
                </a:solidFill>
                <a:effectLst/>
                <a:latin typeface="Times New Roman" panose="02020603050405020304" pitchFamily="18" charset="0"/>
              </a:rPr>
              <a:t>Super Ted</a:t>
            </a:r>
            <a:r>
              <a:rPr lang="it-IT" sz="1200" b="0" i="0" dirty="0">
                <a:solidFill>
                  <a:srgbClr val="05103E"/>
                </a:solidFill>
                <a:effectLst/>
                <a:latin typeface="Times New Roman" panose="02020603050405020304" pitchFamily="18" charset="0"/>
              </a:rPr>
              <a:t>, </a:t>
            </a:r>
            <a:r>
              <a:rPr lang="it-IT" sz="1200" b="0" i="1" dirty="0">
                <a:solidFill>
                  <a:srgbClr val="05103E"/>
                </a:solidFill>
                <a:effectLst/>
                <a:latin typeface="Times New Roman" panose="02020603050405020304" pitchFamily="18" charset="0"/>
              </a:rPr>
              <a:t>Youtube</a:t>
            </a:r>
            <a:r>
              <a:rPr lang="it-IT" sz="1200" b="0" i="0" dirty="0">
                <a:solidFill>
                  <a:srgbClr val="05103E"/>
                </a:solidFill>
                <a:effectLst/>
                <a:latin typeface="Times New Roman" panose="02020603050405020304" pitchFamily="18" charset="0"/>
              </a:rPr>
              <a:t>. </a:t>
            </a:r>
            <a:r>
              <a:rPr lang="it-IT" sz="1200" b="0" i="0" dirty="0">
                <a:solidFill>
                  <a:srgbClr val="05103E"/>
                </a:solidFill>
                <a:effectLst/>
                <a:latin typeface="Times New Roman" panose="02020603050405020304" pitchFamily="18" charset="0"/>
                <a:hlinkClick r:id="rId12"/>
              </a:rPr>
              <a:t>https://www.youtube.com/channel/UCXOQBqNCy8cpm2DVLVLDxjQ</a:t>
            </a:r>
            <a:r>
              <a:rPr lang="it-IT" sz="1200" b="0" i="0" dirty="0">
                <a:solidFill>
                  <a:srgbClr val="05103E"/>
                </a:solidFill>
                <a:effectLst/>
                <a:latin typeface="Times New Roman" panose="02020603050405020304" pitchFamily="18" charset="0"/>
              </a:rPr>
              <a:t>.</a:t>
            </a:r>
            <a:endParaRPr lang="en-GB" sz="1200" dirty="0"/>
          </a:p>
          <a:p>
            <a:endParaRPr lang="en-GB" sz="1200" dirty="0"/>
          </a:p>
        </p:txBody>
      </p:sp>
    </p:spTree>
    <p:extLst>
      <p:ext uri="{BB962C8B-B14F-4D97-AF65-F5344CB8AC3E}">
        <p14:creationId xmlns:p14="http://schemas.microsoft.com/office/powerpoint/2010/main" val="1140975443"/>
      </p:ext>
    </p:extLst>
  </p:cSld>
  <p:clrMapOvr>
    <a:masterClrMapping/>
  </p:clrMapOvr>
</p:sld>
</file>

<file path=ppt/theme/theme1.xml><?xml version="1.0" encoding="utf-8"?>
<a:theme xmlns:a="http://schemas.openxmlformats.org/drawingml/2006/main" name="ModOverlayVTI">
  <a:themeElements>
    <a:clrScheme name="Custom 50">
      <a:dk1>
        <a:sysClr val="windowText" lastClr="000000"/>
      </a:dk1>
      <a:lt1>
        <a:srgbClr val="F4F2EC"/>
      </a:lt1>
      <a:dk2>
        <a:srgbClr val="09283F"/>
      </a:dk2>
      <a:lt2>
        <a:srgbClr val="FFFFFF"/>
      </a:lt2>
      <a:accent1>
        <a:srgbClr val="3C9A8F"/>
      </a:accent1>
      <a:accent2>
        <a:srgbClr val="18818C"/>
      </a:accent2>
      <a:accent3>
        <a:srgbClr val="800A2F"/>
      </a:accent3>
      <a:accent4>
        <a:srgbClr val="F6635C"/>
      </a:accent4>
      <a:accent5>
        <a:srgbClr val="F48E7C"/>
      </a:accent5>
      <a:accent6>
        <a:srgbClr val="DA9D16"/>
      </a:accent6>
      <a:hlink>
        <a:srgbClr val="ED621D"/>
      </a:hlink>
      <a:folHlink>
        <a:srgbClr val="A18A6D"/>
      </a:folHlink>
    </a:clrScheme>
    <a:fontScheme name="Elephant Arial Nova Light">
      <a:majorFont>
        <a:latin typeface="Elephant"/>
        <a:ea typeface=""/>
        <a:cs typeface=""/>
      </a:majorFont>
      <a:minorFont>
        <a:latin typeface="Arial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74515193.tgt.Office_50301524_TF89118109_Win32_OJ112196119" id="{DD9F22B7-EB13-4537-B5DE-235EAF431E11}" vid="{2669E526-CAFD-4480-8D09-AF6D4F4D34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EAB8BBB-9A18-4050-923B-7FC6E36DA496}">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2.xml><?xml version="1.0" encoding="utf-8"?>
<ds:datastoreItem xmlns:ds="http://schemas.openxmlformats.org/officeDocument/2006/customXml" ds:itemID="{5BD36D06-4CB7-4DF0-BC60-E9BFBDAC456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B61E4D0-D101-4A17-BA61-F29B2B6CFE74}">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{A6D9948B-B60C-4D92-BD03-C60F1BF56C8C}tf89118109_win32</Template>
  <TotalTime>7863</TotalTime>
  <Words>2432</Words>
  <Application>Microsoft Office PowerPoint</Application>
  <PresentationFormat>Widescreen</PresentationFormat>
  <Paragraphs>167</Paragraphs>
  <Slides>12</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Arial Nova Light</vt:lpstr>
      <vt:lpstr>Calibri</vt:lpstr>
      <vt:lpstr>Elephant</vt:lpstr>
      <vt:lpstr>Open Sans</vt:lpstr>
      <vt:lpstr>Times New Roman</vt:lpstr>
      <vt:lpstr>ModOverlayVTI</vt:lpstr>
      <vt:lpstr>S4C</vt:lpstr>
      <vt:lpstr>Introduction</vt:lpstr>
      <vt:lpstr>The History </vt:lpstr>
      <vt:lpstr>First Ever Welsh Language Broadcaster </vt:lpstr>
      <vt:lpstr>S4C Timeline</vt:lpstr>
      <vt:lpstr>Platforms</vt:lpstr>
      <vt:lpstr>Shows</vt:lpstr>
      <vt:lpstr>Education </vt:lpstr>
      <vt:lpstr>Welsh Economy </vt:lpstr>
      <vt:lpstr>Diolch    Thank You</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Amie Langford</dc:creator>
  <cp:lastModifiedBy>Amie Langford</cp:lastModifiedBy>
  <cp:revision>1</cp:revision>
  <dcterms:created xsi:type="dcterms:W3CDTF">2025-01-01T19:51:38Z</dcterms:created>
  <dcterms:modified xsi:type="dcterms:W3CDTF">2025-01-07T22:03:24Z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