
<file path=[Content_Types].xml><?xml version="1.0" encoding="utf-8"?>
<Types xmlns="http://schemas.openxmlformats.org/package/2006/content-types">
  <Default Extension="jpeg" ContentType="image/jpeg"/>
  <Default Extension="jpg" ContentType="image/jpeg"/>
  <Default Extension="jpg!d" ContentType="image/jpeg"/>
  <Default Extension="jpg!s"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17"/>
  </p:notes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F6A6EE-3C92-5041-BBB4-C7BA8478263C}" v="19" dt="2026-06-14T15:24:15.6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76" autoAdjust="0"/>
    <p:restoredTop sz="94684"/>
  </p:normalViewPr>
  <p:slideViewPr>
    <p:cSldViewPr snapToGrid="0">
      <p:cViewPr varScale="1">
        <p:scale>
          <a:sx n="119" d="100"/>
          <a:sy n="119" d="100"/>
        </p:scale>
        <p:origin x="216"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wa Farooq (2522352)" userId="d816c1a6-65ff-4f7e-b8d4-6c0ceb707b4f" providerId="ADAL" clId="{5F3B8334-EE86-5A22-9E64-8AE75196F7F4}"/>
    <pc:docChg chg="undo redo custSel addSld delSld modSld">
      <pc:chgData name="Marwa Farooq (2522352)" userId="d816c1a6-65ff-4f7e-b8d4-6c0ceb707b4f" providerId="ADAL" clId="{5F3B8334-EE86-5A22-9E64-8AE75196F7F4}" dt="2026-06-14T16:20:09.095" v="9749" actId="27636"/>
      <pc:docMkLst>
        <pc:docMk/>
      </pc:docMkLst>
      <pc:sldChg chg="addSp delSp modSp mod modTransition setBg">
        <pc:chgData name="Marwa Farooq (2522352)" userId="d816c1a6-65ff-4f7e-b8d4-6c0ceb707b4f" providerId="ADAL" clId="{5F3B8334-EE86-5A22-9E64-8AE75196F7F4}" dt="2026-06-14T14:29:54.184" v="5425" actId="20577"/>
        <pc:sldMkLst>
          <pc:docMk/>
          <pc:sldMk cId="764605052" sldId="261"/>
        </pc:sldMkLst>
        <pc:spChg chg="add del">
          <ac:chgData name="Marwa Farooq (2522352)" userId="d816c1a6-65ff-4f7e-b8d4-6c0ceb707b4f" providerId="ADAL" clId="{5F3B8334-EE86-5A22-9E64-8AE75196F7F4}" dt="2026-06-14T14:20:09.936" v="4985" actId="26606"/>
          <ac:spMkLst>
            <pc:docMk/>
            <pc:sldMk cId="764605052" sldId="261"/>
            <ac:spMk id="12" creationId="{CDDE5CDF-1512-4CDA-B956-23D223F8DE44}"/>
          </ac:spMkLst>
        </pc:spChg>
        <pc:spChg chg="add del">
          <ac:chgData name="Marwa Farooq (2522352)" userId="d816c1a6-65ff-4f7e-b8d4-6c0ceb707b4f" providerId="ADAL" clId="{5F3B8334-EE86-5A22-9E64-8AE75196F7F4}" dt="2026-06-14T14:20:09.936" v="4985" actId="26606"/>
          <ac:spMkLst>
            <pc:docMk/>
            <pc:sldMk cId="764605052" sldId="261"/>
            <ac:spMk id="18" creationId="{2C6F198E-F7A1-4125-910D-641C0C2A76D5}"/>
          </ac:spMkLst>
        </pc:spChg>
        <pc:spChg chg="add del">
          <ac:chgData name="Marwa Farooq (2522352)" userId="d816c1a6-65ff-4f7e-b8d4-6c0ceb707b4f" providerId="ADAL" clId="{5F3B8334-EE86-5A22-9E64-8AE75196F7F4}" dt="2026-06-14T14:20:09.936" v="4985" actId="26606"/>
          <ac:spMkLst>
            <pc:docMk/>
            <pc:sldMk cId="764605052" sldId="261"/>
            <ac:spMk id="20" creationId="{907C3A25-D9A7-4F2D-B44C-FA8EB24C7AFD}"/>
          </ac:spMkLst>
        </pc:spChg>
        <pc:spChg chg="add del">
          <ac:chgData name="Marwa Farooq (2522352)" userId="d816c1a6-65ff-4f7e-b8d4-6c0ceb707b4f" providerId="ADAL" clId="{5F3B8334-EE86-5A22-9E64-8AE75196F7F4}" dt="2026-06-14T14:20:09.936" v="4985" actId="26606"/>
          <ac:spMkLst>
            <pc:docMk/>
            <pc:sldMk cId="764605052" sldId="261"/>
            <ac:spMk id="22" creationId="{18E8515E-B8C8-482A-A9B5-CE57BC080AAD}"/>
          </ac:spMkLst>
        </pc:spChg>
        <pc:spChg chg="add del">
          <ac:chgData name="Marwa Farooq (2522352)" userId="d816c1a6-65ff-4f7e-b8d4-6c0ceb707b4f" providerId="ADAL" clId="{5F3B8334-EE86-5A22-9E64-8AE75196F7F4}" dt="2026-06-14T14:20:13.045" v="4987" actId="26606"/>
          <ac:spMkLst>
            <pc:docMk/>
            <pc:sldMk cId="764605052" sldId="261"/>
            <ac:spMk id="24" creationId="{CDDE5CDF-1512-4CDA-B956-23D223F8DE44}"/>
          </ac:spMkLst>
        </pc:spChg>
        <pc:spChg chg="add del">
          <ac:chgData name="Marwa Farooq (2522352)" userId="d816c1a6-65ff-4f7e-b8d4-6c0ceb707b4f" providerId="ADAL" clId="{5F3B8334-EE86-5A22-9E64-8AE75196F7F4}" dt="2026-06-14T14:20:13.045" v="4987" actId="26606"/>
          <ac:spMkLst>
            <pc:docMk/>
            <pc:sldMk cId="764605052" sldId="261"/>
            <ac:spMk id="27" creationId="{F1176DA6-4BBF-42A4-9C94-E6613CCD6B37}"/>
          </ac:spMkLst>
        </pc:spChg>
        <pc:spChg chg="add del">
          <ac:chgData name="Marwa Farooq (2522352)" userId="d816c1a6-65ff-4f7e-b8d4-6c0ceb707b4f" providerId="ADAL" clId="{5F3B8334-EE86-5A22-9E64-8AE75196F7F4}" dt="2026-06-14T14:20:13.045" v="4987" actId="26606"/>
          <ac:spMkLst>
            <pc:docMk/>
            <pc:sldMk cId="764605052" sldId="261"/>
            <ac:spMk id="28" creationId="{99AAB0AE-172B-4FB4-80C2-86CD6B824220}"/>
          </ac:spMkLst>
        </pc:spChg>
        <pc:spChg chg="add del">
          <ac:chgData name="Marwa Farooq (2522352)" userId="d816c1a6-65ff-4f7e-b8d4-6c0ceb707b4f" providerId="ADAL" clId="{5F3B8334-EE86-5A22-9E64-8AE75196F7F4}" dt="2026-06-14T14:23:11.542" v="5065" actId="26606"/>
          <ac:spMkLst>
            <pc:docMk/>
            <pc:sldMk cId="764605052" sldId="261"/>
            <ac:spMk id="30" creationId="{CDDE5CDF-1512-4CDA-B956-23D223F8DE44}"/>
          </ac:spMkLst>
        </pc:spChg>
        <pc:spChg chg="add del">
          <ac:chgData name="Marwa Farooq (2522352)" userId="d816c1a6-65ff-4f7e-b8d4-6c0ceb707b4f" providerId="ADAL" clId="{5F3B8334-EE86-5A22-9E64-8AE75196F7F4}" dt="2026-06-14T14:23:11.542" v="5065" actId="26606"/>
          <ac:spMkLst>
            <pc:docMk/>
            <pc:sldMk cId="764605052" sldId="261"/>
            <ac:spMk id="33" creationId="{B6E6531A-0776-43BA-A852-5FB5C77534D5}"/>
          </ac:spMkLst>
        </pc:spChg>
        <pc:spChg chg="add del">
          <ac:chgData name="Marwa Farooq (2522352)" userId="d816c1a6-65ff-4f7e-b8d4-6c0ceb707b4f" providerId="ADAL" clId="{5F3B8334-EE86-5A22-9E64-8AE75196F7F4}" dt="2026-06-14T14:23:11.542" v="5065" actId="26606"/>
          <ac:spMkLst>
            <pc:docMk/>
            <pc:sldMk cId="764605052" sldId="261"/>
            <ac:spMk id="34" creationId="{F8C5273F-2B84-46BF-A94F-1A20E13B3AA1}"/>
          </ac:spMkLst>
        </pc:spChg>
        <pc:spChg chg="add del">
          <ac:chgData name="Marwa Farooq (2522352)" userId="d816c1a6-65ff-4f7e-b8d4-6c0ceb707b4f" providerId="ADAL" clId="{5F3B8334-EE86-5A22-9E64-8AE75196F7F4}" dt="2026-06-14T14:23:24.869" v="5067" actId="26606"/>
          <ac:spMkLst>
            <pc:docMk/>
            <pc:sldMk cId="764605052" sldId="261"/>
            <ac:spMk id="39" creationId="{CDDE5CDF-1512-4CDA-B956-23D223F8DE44}"/>
          </ac:spMkLst>
        </pc:spChg>
        <pc:spChg chg="add del">
          <ac:chgData name="Marwa Farooq (2522352)" userId="d816c1a6-65ff-4f7e-b8d4-6c0ceb707b4f" providerId="ADAL" clId="{5F3B8334-EE86-5A22-9E64-8AE75196F7F4}" dt="2026-06-14T14:23:24.869" v="5067" actId="26606"/>
          <ac:spMkLst>
            <pc:docMk/>
            <pc:sldMk cId="764605052" sldId="261"/>
            <ac:spMk id="45" creationId="{882C17D0-0115-4E43-AF4A-3BA36E80919D}"/>
          </ac:spMkLst>
        </pc:spChg>
        <pc:spChg chg="add del">
          <ac:chgData name="Marwa Farooq (2522352)" userId="d816c1a6-65ff-4f7e-b8d4-6c0ceb707b4f" providerId="ADAL" clId="{5F3B8334-EE86-5A22-9E64-8AE75196F7F4}" dt="2026-06-14T14:23:24.869" v="5067" actId="26606"/>
          <ac:spMkLst>
            <pc:docMk/>
            <pc:sldMk cId="764605052" sldId="261"/>
            <ac:spMk id="47" creationId="{A2982B51-6FEC-4000-8197-30B2EE78ADE0}"/>
          </ac:spMkLst>
        </pc:spChg>
        <pc:spChg chg="add del">
          <ac:chgData name="Marwa Farooq (2522352)" userId="d816c1a6-65ff-4f7e-b8d4-6c0ceb707b4f" providerId="ADAL" clId="{5F3B8334-EE86-5A22-9E64-8AE75196F7F4}" dt="2026-06-14T14:23:24.869" v="5067" actId="26606"/>
          <ac:spMkLst>
            <pc:docMk/>
            <pc:sldMk cId="764605052" sldId="261"/>
            <ac:spMk id="49" creationId="{E5DFB8AC-1A2A-4330-B50D-AAE63C682328}"/>
          </ac:spMkLst>
        </pc:spChg>
        <pc:spChg chg="add">
          <ac:chgData name="Marwa Farooq (2522352)" userId="d816c1a6-65ff-4f7e-b8d4-6c0ceb707b4f" providerId="ADAL" clId="{5F3B8334-EE86-5A22-9E64-8AE75196F7F4}" dt="2026-06-14T14:23:24.869" v="5067" actId="26606"/>
          <ac:spMkLst>
            <pc:docMk/>
            <pc:sldMk cId="764605052" sldId="261"/>
            <ac:spMk id="54" creationId="{CDDE5CDF-1512-4CDA-B956-23D223F8DE44}"/>
          </ac:spMkLst>
        </pc:spChg>
        <pc:spChg chg="add">
          <ac:chgData name="Marwa Farooq (2522352)" userId="d816c1a6-65ff-4f7e-b8d4-6c0ceb707b4f" providerId="ADAL" clId="{5F3B8334-EE86-5A22-9E64-8AE75196F7F4}" dt="2026-06-14T14:23:24.869" v="5067" actId="26606"/>
          <ac:spMkLst>
            <pc:docMk/>
            <pc:sldMk cId="764605052" sldId="261"/>
            <ac:spMk id="60" creationId="{882C17D0-0115-4E43-AF4A-3BA36E80919D}"/>
          </ac:spMkLst>
        </pc:spChg>
        <pc:spChg chg="add">
          <ac:chgData name="Marwa Farooq (2522352)" userId="d816c1a6-65ff-4f7e-b8d4-6c0ceb707b4f" providerId="ADAL" clId="{5F3B8334-EE86-5A22-9E64-8AE75196F7F4}" dt="2026-06-14T14:23:24.869" v="5067" actId="26606"/>
          <ac:spMkLst>
            <pc:docMk/>
            <pc:sldMk cId="764605052" sldId="261"/>
            <ac:spMk id="62" creationId="{A2982B51-6FEC-4000-8197-30B2EE78ADE0}"/>
          </ac:spMkLst>
        </pc:spChg>
        <pc:spChg chg="add">
          <ac:chgData name="Marwa Farooq (2522352)" userId="d816c1a6-65ff-4f7e-b8d4-6c0ceb707b4f" providerId="ADAL" clId="{5F3B8334-EE86-5A22-9E64-8AE75196F7F4}" dt="2026-06-14T14:23:24.869" v="5067" actId="26606"/>
          <ac:spMkLst>
            <pc:docMk/>
            <pc:sldMk cId="764605052" sldId="261"/>
            <ac:spMk id="64" creationId="{E5DFB8AC-1A2A-4330-B50D-AAE63C682328}"/>
          </ac:spMkLst>
        </pc:spChg>
        <pc:graphicFrameChg chg="add del mod modGraphic">
          <ac:chgData name="Marwa Farooq (2522352)" userId="d816c1a6-65ff-4f7e-b8d4-6c0ceb707b4f" providerId="ADAL" clId="{5F3B8334-EE86-5A22-9E64-8AE75196F7F4}" dt="2026-06-14T14:29:54.184" v="5425" actId="20577"/>
          <ac:graphicFrameMkLst>
            <pc:docMk/>
            <pc:sldMk cId="764605052" sldId="261"/>
            <ac:graphicFrameMk id="7" creationId="{108D2D3F-BBD3-F859-AF29-5BEF174F1637}"/>
          </ac:graphicFrameMkLst>
        </pc:graphicFrameChg>
        <pc:picChg chg="add del">
          <ac:chgData name="Marwa Farooq (2522352)" userId="d816c1a6-65ff-4f7e-b8d4-6c0ceb707b4f" providerId="ADAL" clId="{5F3B8334-EE86-5A22-9E64-8AE75196F7F4}" dt="2026-06-14T14:20:09.936" v="4985" actId="26606"/>
          <ac:picMkLst>
            <pc:docMk/>
            <pc:sldMk cId="764605052" sldId="261"/>
            <ac:picMk id="14" creationId="{B029D7D8-5A6B-4C76-94C8-15798C6C5ADB}"/>
          </ac:picMkLst>
        </pc:picChg>
        <pc:picChg chg="add del">
          <ac:chgData name="Marwa Farooq (2522352)" userId="d816c1a6-65ff-4f7e-b8d4-6c0ceb707b4f" providerId="ADAL" clId="{5F3B8334-EE86-5A22-9E64-8AE75196F7F4}" dt="2026-06-14T14:20:13.045" v="4987" actId="26606"/>
          <ac:picMkLst>
            <pc:docMk/>
            <pc:sldMk cId="764605052" sldId="261"/>
            <ac:picMk id="25" creationId="{B029D7D8-5A6B-4C76-94C8-15798C6C5ADB}"/>
          </ac:picMkLst>
        </pc:picChg>
        <pc:picChg chg="add del">
          <ac:chgData name="Marwa Farooq (2522352)" userId="d816c1a6-65ff-4f7e-b8d4-6c0ceb707b4f" providerId="ADAL" clId="{5F3B8334-EE86-5A22-9E64-8AE75196F7F4}" dt="2026-06-14T14:23:11.542" v="5065" actId="26606"/>
          <ac:picMkLst>
            <pc:docMk/>
            <pc:sldMk cId="764605052" sldId="261"/>
            <ac:picMk id="31" creationId="{B029D7D8-5A6B-4C76-94C8-15798C6C5ADB}"/>
          </ac:picMkLst>
        </pc:picChg>
        <pc:picChg chg="add del">
          <ac:chgData name="Marwa Farooq (2522352)" userId="d816c1a6-65ff-4f7e-b8d4-6c0ceb707b4f" providerId="ADAL" clId="{5F3B8334-EE86-5A22-9E64-8AE75196F7F4}" dt="2026-06-14T14:23:24.869" v="5067" actId="26606"/>
          <ac:picMkLst>
            <pc:docMk/>
            <pc:sldMk cId="764605052" sldId="261"/>
            <ac:picMk id="41" creationId="{B029D7D8-5A6B-4C76-94C8-15798C6C5ADB}"/>
          </ac:picMkLst>
        </pc:picChg>
        <pc:picChg chg="add">
          <ac:chgData name="Marwa Farooq (2522352)" userId="d816c1a6-65ff-4f7e-b8d4-6c0ceb707b4f" providerId="ADAL" clId="{5F3B8334-EE86-5A22-9E64-8AE75196F7F4}" dt="2026-06-14T14:23:24.869" v="5067" actId="26606"/>
          <ac:picMkLst>
            <pc:docMk/>
            <pc:sldMk cId="764605052" sldId="261"/>
            <ac:picMk id="56" creationId="{B029D7D8-5A6B-4C76-94C8-15798C6C5ADB}"/>
          </ac:picMkLst>
        </pc:picChg>
        <pc:cxnChg chg="add del">
          <ac:chgData name="Marwa Farooq (2522352)" userId="d816c1a6-65ff-4f7e-b8d4-6c0ceb707b4f" providerId="ADAL" clId="{5F3B8334-EE86-5A22-9E64-8AE75196F7F4}" dt="2026-06-14T14:20:09.936" v="4985" actId="26606"/>
          <ac:cxnSpMkLst>
            <pc:docMk/>
            <pc:sldMk cId="764605052" sldId="261"/>
            <ac:cxnSpMk id="16" creationId="{A5C9319C-E20D-4884-952F-60B6A58C3E34}"/>
          </ac:cxnSpMkLst>
        </pc:cxnChg>
        <pc:cxnChg chg="add del">
          <ac:chgData name="Marwa Farooq (2522352)" userId="d816c1a6-65ff-4f7e-b8d4-6c0ceb707b4f" providerId="ADAL" clId="{5F3B8334-EE86-5A22-9E64-8AE75196F7F4}" dt="2026-06-14T14:20:13.045" v="4987" actId="26606"/>
          <ac:cxnSpMkLst>
            <pc:docMk/>
            <pc:sldMk cId="764605052" sldId="261"/>
            <ac:cxnSpMk id="26" creationId="{A5C9319C-E20D-4884-952F-60B6A58C3E34}"/>
          </ac:cxnSpMkLst>
        </pc:cxnChg>
        <pc:cxnChg chg="add">
          <ac:chgData name="Marwa Farooq (2522352)" userId="d816c1a6-65ff-4f7e-b8d4-6c0ceb707b4f" providerId="ADAL" clId="{5F3B8334-EE86-5A22-9E64-8AE75196F7F4}" dt="2026-06-14T14:20:13.068" v="4988" actId="26606"/>
          <ac:cxnSpMkLst>
            <pc:docMk/>
            <pc:sldMk cId="764605052" sldId="261"/>
            <ac:cxnSpMk id="32" creationId="{A5C9319C-E20D-4884-952F-60B6A58C3E34}"/>
          </ac:cxnSpMkLst>
        </pc:cxnChg>
      </pc:sldChg>
      <pc:sldChg chg="modSp mod modTransition">
        <pc:chgData name="Marwa Farooq (2522352)" userId="d816c1a6-65ff-4f7e-b8d4-6c0ceb707b4f" providerId="ADAL" clId="{5F3B8334-EE86-5A22-9E64-8AE75196F7F4}" dt="2026-06-14T16:20:09.095" v="9749" actId="27636"/>
        <pc:sldMkLst>
          <pc:docMk/>
          <pc:sldMk cId="2451324015" sldId="263"/>
        </pc:sldMkLst>
        <pc:spChg chg="mod">
          <ac:chgData name="Marwa Farooq (2522352)" userId="d816c1a6-65ff-4f7e-b8d4-6c0ceb707b4f" providerId="ADAL" clId="{5F3B8334-EE86-5A22-9E64-8AE75196F7F4}" dt="2026-06-14T16:20:09.095" v="9749" actId="27636"/>
          <ac:spMkLst>
            <pc:docMk/>
            <pc:sldMk cId="2451324015" sldId="263"/>
            <ac:spMk id="3" creationId="{E04C29E1-0FF6-7114-4118-5B68E71110F6}"/>
          </ac:spMkLst>
        </pc:spChg>
      </pc:sldChg>
      <pc:sldChg chg="modSp mod modTransition">
        <pc:chgData name="Marwa Farooq (2522352)" userId="d816c1a6-65ff-4f7e-b8d4-6c0ceb707b4f" providerId="ADAL" clId="{5F3B8334-EE86-5A22-9E64-8AE75196F7F4}" dt="2026-06-14T15:16:36.591" v="8985" actId="27636"/>
        <pc:sldMkLst>
          <pc:docMk/>
          <pc:sldMk cId="1037257886" sldId="265"/>
        </pc:sldMkLst>
        <pc:spChg chg="mod">
          <ac:chgData name="Marwa Farooq (2522352)" userId="d816c1a6-65ff-4f7e-b8d4-6c0ceb707b4f" providerId="ADAL" clId="{5F3B8334-EE86-5A22-9E64-8AE75196F7F4}" dt="2026-06-14T15:06:59.430" v="8078" actId="20577"/>
          <ac:spMkLst>
            <pc:docMk/>
            <pc:sldMk cId="1037257886" sldId="265"/>
            <ac:spMk id="2" creationId="{68A8AF1C-86E0-7043-44A2-DA950ED42D52}"/>
          </ac:spMkLst>
        </pc:spChg>
        <pc:spChg chg="mod">
          <ac:chgData name="Marwa Farooq (2522352)" userId="d816c1a6-65ff-4f7e-b8d4-6c0ceb707b4f" providerId="ADAL" clId="{5F3B8334-EE86-5A22-9E64-8AE75196F7F4}" dt="2026-06-14T15:16:36.591" v="8985" actId="27636"/>
          <ac:spMkLst>
            <pc:docMk/>
            <pc:sldMk cId="1037257886" sldId="265"/>
            <ac:spMk id="3" creationId="{E04C29E1-0FF6-7114-4118-5B68E71110F6}"/>
          </ac:spMkLst>
        </pc:spChg>
      </pc:sldChg>
      <pc:sldChg chg="modSp modTransition">
        <pc:chgData name="Marwa Farooq (2522352)" userId="d816c1a6-65ff-4f7e-b8d4-6c0ceb707b4f" providerId="ADAL" clId="{5F3B8334-EE86-5A22-9E64-8AE75196F7F4}" dt="2026-06-14T13:56:27.786" v="3342"/>
        <pc:sldMkLst>
          <pc:docMk/>
          <pc:sldMk cId="3258301802" sldId="266"/>
        </pc:sldMkLst>
        <pc:spChg chg="mod">
          <ac:chgData name="Marwa Farooq (2522352)" userId="d816c1a6-65ff-4f7e-b8d4-6c0ceb707b4f" providerId="ADAL" clId="{5F3B8334-EE86-5A22-9E64-8AE75196F7F4}" dt="2026-06-14T13:32:26.247" v="2342"/>
          <ac:spMkLst>
            <pc:docMk/>
            <pc:sldMk cId="3258301802" sldId="266"/>
            <ac:spMk id="2" creationId="{68A8AF1C-86E0-7043-44A2-DA950ED42D52}"/>
          </ac:spMkLst>
        </pc:spChg>
      </pc:sldChg>
      <pc:sldChg chg="modTransition">
        <pc:chgData name="Marwa Farooq (2522352)" userId="d816c1a6-65ff-4f7e-b8d4-6c0ceb707b4f" providerId="ADAL" clId="{5F3B8334-EE86-5A22-9E64-8AE75196F7F4}" dt="2026-06-14T13:56:34.619" v="3343"/>
        <pc:sldMkLst>
          <pc:docMk/>
          <pc:sldMk cId="3206334785" sldId="268"/>
        </pc:sldMkLst>
      </pc:sldChg>
      <pc:sldChg chg="addSp modSp mod modTransition setBg">
        <pc:chgData name="Marwa Farooq (2522352)" userId="d816c1a6-65ff-4f7e-b8d4-6c0ceb707b4f" providerId="ADAL" clId="{5F3B8334-EE86-5A22-9E64-8AE75196F7F4}" dt="2026-06-14T15:23:54.663" v="9020" actId="20577"/>
        <pc:sldMkLst>
          <pc:docMk/>
          <pc:sldMk cId="702059637" sldId="270"/>
        </pc:sldMkLst>
        <pc:spChg chg="mod">
          <ac:chgData name="Marwa Farooq (2522352)" userId="d816c1a6-65ff-4f7e-b8d4-6c0ceb707b4f" providerId="ADAL" clId="{5F3B8334-EE86-5A22-9E64-8AE75196F7F4}" dt="2026-06-14T15:23:54.663" v="9020" actId="20577"/>
          <ac:spMkLst>
            <pc:docMk/>
            <pc:sldMk cId="702059637" sldId="270"/>
            <ac:spMk id="4" creationId="{0275301B-F9FE-639C-99FA-5A78A9B0F8AC}"/>
          </ac:spMkLst>
        </pc:spChg>
        <pc:spChg chg="add">
          <ac:chgData name="Marwa Farooq (2522352)" userId="d816c1a6-65ff-4f7e-b8d4-6c0ceb707b4f" providerId="ADAL" clId="{5F3B8334-EE86-5A22-9E64-8AE75196F7F4}" dt="2026-06-14T13:54:40.759" v="3328" actId="26606"/>
          <ac:spMkLst>
            <pc:docMk/>
            <pc:sldMk cId="702059637" sldId="270"/>
            <ac:spMk id="9" creationId="{0216D9FD-860F-4F5C-8D9B-CE7002071D21}"/>
          </ac:spMkLst>
        </pc:spChg>
        <pc:spChg chg="add">
          <ac:chgData name="Marwa Farooq (2522352)" userId="d816c1a6-65ff-4f7e-b8d4-6c0ceb707b4f" providerId="ADAL" clId="{5F3B8334-EE86-5A22-9E64-8AE75196F7F4}" dt="2026-06-14T13:54:40.759" v="3328" actId="26606"/>
          <ac:spMkLst>
            <pc:docMk/>
            <pc:sldMk cId="702059637" sldId="270"/>
            <ac:spMk id="11" creationId="{8D074069-7026-466C-B495-20FB9578CFBB}"/>
          </ac:spMkLst>
        </pc:spChg>
        <pc:spChg chg="add">
          <ac:chgData name="Marwa Farooq (2522352)" userId="d816c1a6-65ff-4f7e-b8d4-6c0ceb707b4f" providerId="ADAL" clId="{5F3B8334-EE86-5A22-9E64-8AE75196F7F4}" dt="2026-06-14T13:54:40.759" v="3328" actId="26606"/>
          <ac:spMkLst>
            <pc:docMk/>
            <pc:sldMk cId="702059637" sldId="270"/>
            <ac:spMk id="13" creationId="{C1685D80-4D5A-471F-9215-651424F47500}"/>
          </ac:spMkLst>
        </pc:spChg>
      </pc:sldChg>
      <pc:sldChg chg="addSp delSp modSp mod modTransition setBg">
        <pc:chgData name="Marwa Farooq (2522352)" userId="d816c1a6-65ff-4f7e-b8d4-6c0ceb707b4f" providerId="ADAL" clId="{5F3B8334-EE86-5A22-9E64-8AE75196F7F4}" dt="2026-06-14T15:24:15.617" v="9031" actId="20577"/>
        <pc:sldMkLst>
          <pc:docMk/>
          <pc:sldMk cId="3321023050" sldId="271"/>
        </pc:sldMkLst>
        <pc:spChg chg="del">
          <ac:chgData name="Marwa Farooq (2522352)" userId="d816c1a6-65ff-4f7e-b8d4-6c0ceb707b4f" providerId="ADAL" clId="{5F3B8334-EE86-5A22-9E64-8AE75196F7F4}" dt="2026-06-14T13:32:58.556" v="2352" actId="478"/>
          <ac:spMkLst>
            <pc:docMk/>
            <pc:sldMk cId="3321023050" sldId="271"/>
            <ac:spMk id="2" creationId="{23379A11-1CF0-5125-F775-02C08085203B}"/>
          </ac:spMkLst>
        </pc:spChg>
        <pc:spChg chg="del mod">
          <ac:chgData name="Marwa Farooq (2522352)" userId="d816c1a6-65ff-4f7e-b8d4-6c0ceb707b4f" providerId="ADAL" clId="{5F3B8334-EE86-5A22-9E64-8AE75196F7F4}" dt="2026-06-14T13:54:29.635" v="3327" actId="26606"/>
          <ac:spMkLst>
            <pc:docMk/>
            <pc:sldMk cId="3321023050" sldId="271"/>
            <ac:spMk id="3" creationId="{04A3744F-9B08-5DB9-23DC-76B7A65F7E67}"/>
          </ac:spMkLst>
        </pc:spChg>
        <pc:spChg chg="add">
          <ac:chgData name="Marwa Farooq (2522352)" userId="d816c1a6-65ff-4f7e-b8d4-6c0ceb707b4f" providerId="ADAL" clId="{5F3B8334-EE86-5A22-9E64-8AE75196F7F4}" dt="2026-06-14T13:54:29.635" v="3327" actId="26606"/>
          <ac:spMkLst>
            <pc:docMk/>
            <pc:sldMk cId="3321023050" sldId="271"/>
            <ac:spMk id="9" creationId="{482E7304-2AC2-4A5C-924D-A6AC3FFC5EAC}"/>
          </ac:spMkLst>
        </pc:spChg>
        <pc:spChg chg="add">
          <ac:chgData name="Marwa Farooq (2522352)" userId="d816c1a6-65ff-4f7e-b8d4-6c0ceb707b4f" providerId="ADAL" clId="{5F3B8334-EE86-5A22-9E64-8AE75196F7F4}" dt="2026-06-14T13:54:29.635" v="3327" actId="26606"/>
          <ac:spMkLst>
            <pc:docMk/>
            <pc:sldMk cId="3321023050" sldId="271"/>
            <ac:spMk id="13" creationId="{A3C183B1-1D4B-4E3D-A02E-A426E3BFA016}"/>
          </ac:spMkLst>
        </pc:spChg>
        <pc:graphicFrameChg chg="add mod">
          <ac:chgData name="Marwa Farooq (2522352)" userId="d816c1a6-65ff-4f7e-b8d4-6c0ceb707b4f" providerId="ADAL" clId="{5F3B8334-EE86-5A22-9E64-8AE75196F7F4}" dt="2026-06-14T15:24:15.617" v="9031" actId="20577"/>
          <ac:graphicFrameMkLst>
            <pc:docMk/>
            <pc:sldMk cId="3321023050" sldId="271"/>
            <ac:graphicFrameMk id="5" creationId="{06305D80-EEAB-C7CB-56A8-AB442958F010}"/>
          </ac:graphicFrameMkLst>
        </pc:graphicFrameChg>
        <pc:cxnChg chg="add">
          <ac:chgData name="Marwa Farooq (2522352)" userId="d816c1a6-65ff-4f7e-b8d4-6c0ceb707b4f" providerId="ADAL" clId="{5F3B8334-EE86-5A22-9E64-8AE75196F7F4}" dt="2026-06-14T13:54:29.635" v="3327" actId="26606"/>
          <ac:cxnSpMkLst>
            <pc:docMk/>
            <pc:sldMk cId="3321023050" sldId="271"/>
            <ac:cxnSpMk id="11" creationId="{D259FEF2-F6A5-442F-BA10-4E39EECD0ABE}"/>
          </ac:cxnSpMkLst>
        </pc:cxnChg>
      </pc:sldChg>
      <pc:sldChg chg="addSp delSp modSp mod modTransition setBg">
        <pc:chgData name="Marwa Farooq (2522352)" userId="d816c1a6-65ff-4f7e-b8d4-6c0ceb707b4f" providerId="ADAL" clId="{5F3B8334-EE86-5A22-9E64-8AE75196F7F4}" dt="2026-06-14T13:55:18.938" v="3332"/>
        <pc:sldMkLst>
          <pc:docMk/>
          <pc:sldMk cId="1027608494" sldId="272"/>
        </pc:sldMkLst>
        <pc:spChg chg="add del mod">
          <ac:chgData name="Marwa Farooq (2522352)" userId="d816c1a6-65ff-4f7e-b8d4-6c0ceb707b4f" providerId="ADAL" clId="{5F3B8334-EE86-5A22-9E64-8AE75196F7F4}" dt="2026-06-14T13:52:12.846" v="3307" actId="26606"/>
          <ac:spMkLst>
            <pc:docMk/>
            <pc:sldMk cId="1027608494" sldId="272"/>
            <ac:spMk id="2" creationId="{8A50C2D0-4F0F-32FA-368C-29CAACE5786E}"/>
          </ac:spMkLst>
        </pc:spChg>
        <pc:spChg chg="mod">
          <ac:chgData name="Marwa Farooq (2522352)" userId="d816c1a6-65ff-4f7e-b8d4-6c0ceb707b4f" providerId="ADAL" clId="{5F3B8334-EE86-5A22-9E64-8AE75196F7F4}" dt="2026-06-14T13:52:12.846" v="3307" actId="26606"/>
          <ac:spMkLst>
            <pc:docMk/>
            <pc:sldMk cId="1027608494" sldId="272"/>
            <ac:spMk id="3" creationId="{E292113E-450D-CB08-601E-E45AB99509E7}"/>
          </ac:spMkLst>
        </pc:spChg>
        <pc:spChg chg="add">
          <ac:chgData name="Marwa Farooq (2522352)" userId="d816c1a6-65ff-4f7e-b8d4-6c0ceb707b4f" providerId="ADAL" clId="{5F3B8334-EE86-5A22-9E64-8AE75196F7F4}" dt="2026-06-14T13:52:12.846" v="3307" actId="26606"/>
          <ac:spMkLst>
            <pc:docMk/>
            <pc:sldMk cId="1027608494" sldId="272"/>
            <ac:spMk id="10" creationId="{368B8211-0B9F-4516-8771-3316E00DB965}"/>
          </ac:spMkLst>
        </pc:spChg>
        <pc:picChg chg="add mod ord">
          <ac:chgData name="Marwa Farooq (2522352)" userId="d816c1a6-65ff-4f7e-b8d4-6c0ceb707b4f" providerId="ADAL" clId="{5F3B8334-EE86-5A22-9E64-8AE75196F7F4}" dt="2026-06-14T13:52:12.846" v="3307" actId="26606"/>
          <ac:picMkLst>
            <pc:docMk/>
            <pc:sldMk cId="1027608494" sldId="272"/>
            <ac:picMk id="5" creationId="{5D9A8B80-3510-02E1-35DE-8DD58FE65BC1}"/>
          </ac:picMkLst>
        </pc:picChg>
        <pc:cxnChg chg="add">
          <ac:chgData name="Marwa Farooq (2522352)" userId="d816c1a6-65ff-4f7e-b8d4-6c0ceb707b4f" providerId="ADAL" clId="{5F3B8334-EE86-5A22-9E64-8AE75196F7F4}" dt="2026-06-14T13:52:12.846" v="3307" actId="26606"/>
          <ac:cxnSpMkLst>
            <pc:docMk/>
            <pc:sldMk cId="1027608494" sldId="272"/>
            <ac:cxnSpMk id="12" creationId="{B7582E73-8B46-4A0E-944E-58357C80883F}"/>
          </ac:cxnSpMkLst>
        </pc:cxnChg>
      </pc:sldChg>
      <pc:sldChg chg="addSp delSp modSp mod modTransition setBg">
        <pc:chgData name="Marwa Farooq (2522352)" userId="d816c1a6-65ff-4f7e-b8d4-6c0ceb707b4f" providerId="ADAL" clId="{5F3B8334-EE86-5A22-9E64-8AE75196F7F4}" dt="2026-06-14T14:19:46.672" v="4982" actId="26606"/>
        <pc:sldMkLst>
          <pc:docMk/>
          <pc:sldMk cId="2661610389" sldId="273"/>
        </pc:sldMkLst>
        <pc:spChg chg="mod">
          <ac:chgData name="Marwa Farooq (2522352)" userId="d816c1a6-65ff-4f7e-b8d4-6c0ceb707b4f" providerId="ADAL" clId="{5F3B8334-EE86-5A22-9E64-8AE75196F7F4}" dt="2026-06-14T14:19:46.656" v="4981" actId="26606"/>
          <ac:spMkLst>
            <pc:docMk/>
            <pc:sldMk cId="2661610389" sldId="273"/>
            <ac:spMk id="2" creationId="{F1DF348C-F75E-75E9-74BA-22A65FB9E02F}"/>
          </ac:spMkLst>
        </pc:spChg>
        <pc:spChg chg="del mod">
          <ac:chgData name="Marwa Farooq (2522352)" userId="d816c1a6-65ff-4f7e-b8d4-6c0ceb707b4f" providerId="ADAL" clId="{5F3B8334-EE86-5A22-9E64-8AE75196F7F4}" dt="2026-06-14T14:19:46.672" v="4982" actId="26606"/>
          <ac:spMkLst>
            <pc:docMk/>
            <pc:sldMk cId="2661610389" sldId="273"/>
            <ac:spMk id="3" creationId="{881B820E-B9B3-5CF2-E1AE-F54AA3FA003E}"/>
          </ac:spMkLst>
        </pc:spChg>
        <pc:spChg chg="add del">
          <ac:chgData name="Marwa Farooq (2522352)" userId="d816c1a6-65ff-4f7e-b8d4-6c0ceb707b4f" providerId="ADAL" clId="{5F3B8334-EE86-5A22-9E64-8AE75196F7F4}" dt="2026-06-14T14:19:37.170" v="4979" actId="26606"/>
          <ac:spMkLst>
            <pc:docMk/>
            <pc:sldMk cId="2661610389" sldId="273"/>
            <ac:spMk id="8" creationId="{F63C748C-967B-4A7B-A90F-3EDD0F485AC6}"/>
          </ac:spMkLst>
        </pc:spChg>
        <pc:spChg chg="add del">
          <ac:chgData name="Marwa Farooq (2522352)" userId="d816c1a6-65ff-4f7e-b8d4-6c0ceb707b4f" providerId="ADAL" clId="{5F3B8334-EE86-5A22-9E64-8AE75196F7F4}" dt="2026-06-14T14:19:37.170" v="4979" actId="26606"/>
          <ac:spMkLst>
            <pc:docMk/>
            <pc:sldMk cId="2661610389" sldId="273"/>
            <ac:spMk id="10" creationId="{C0143637-4934-44E4-B909-BAF1E7B27972}"/>
          </ac:spMkLst>
        </pc:spChg>
        <pc:spChg chg="add del">
          <ac:chgData name="Marwa Farooq (2522352)" userId="d816c1a6-65ff-4f7e-b8d4-6c0ceb707b4f" providerId="ADAL" clId="{5F3B8334-EE86-5A22-9E64-8AE75196F7F4}" dt="2026-06-14T14:19:46.656" v="4981" actId="26606"/>
          <ac:spMkLst>
            <pc:docMk/>
            <pc:sldMk cId="2661610389" sldId="273"/>
            <ac:spMk id="12" creationId="{C5FFF17D-767C-40E7-8C89-962F1F54BCD0}"/>
          </ac:spMkLst>
        </pc:spChg>
        <pc:spChg chg="add del">
          <ac:chgData name="Marwa Farooq (2522352)" userId="d816c1a6-65ff-4f7e-b8d4-6c0ceb707b4f" providerId="ADAL" clId="{5F3B8334-EE86-5A22-9E64-8AE75196F7F4}" dt="2026-06-14T14:19:46.656" v="4981" actId="26606"/>
          <ac:spMkLst>
            <pc:docMk/>
            <pc:sldMk cId="2661610389" sldId="273"/>
            <ac:spMk id="13" creationId="{FD6EDB49-211E-499D-9A08-6C5FF3D060F7}"/>
          </ac:spMkLst>
        </pc:spChg>
        <pc:spChg chg="add del">
          <ac:chgData name="Marwa Farooq (2522352)" userId="d816c1a6-65ff-4f7e-b8d4-6c0ceb707b4f" providerId="ADAL" clId="{5F3B8334-EE86-5A22-9E64-8AE75196F7F4}" dt="2026-06-14T14:19:46.656" v="4981" actId="26606"/>
          <ac:spMkLst>
            <pc:docMk/>
            <pc:sldMk cId="2661610389" sldId="273"/>
            <ac:spMk id="14" creationId="{E69F39E1-619D-4D9E-8823-8BD8CC3206B6}"/>
          </ac:spMkLst>
        </pc:spChg>
        <pc:spChg chg="add del">
          <ac:chgData name="Marwa Farooq (2522352)" userId="d816c1a6-65ff-4f7e-b8d4-6c0ceb707b4f" providerId="ADAL" clId="{5F3B8334-EE86-5A22-9E64-8AE75196F7F4}" dt="2026-06-14T14:19:46.656" v="4981" actId="26606"/>
          <ac:spMkLst>
            <pc:docMk/>
            <pc:sldMk cId="2661610389" sldId="273"/>
            <ac:spMk id="15" creationId="{38F9F37E-D3CF-4F3D-96C2-25307819DF2D}"/>
          </ac:spMkLst>
        </pc:spChg>
        <pc:spChg chg="add del">
          <ac:chgData name="Marwa Farooq (2522352)" userId="d816c1a6-65ff-4f7e-b8d4-6c0ceb707b4f" providerId="ADAL" clId="{5F3B8334-EE86-5A22-9E64-8AE75196F7F4}" dt="2026-06-14T14:19:46.656" v="4981" actId="26606"/>
          <ac:spMkLst>
            <pc:docMk/>
            <pc:sldMk cId="2661610389" sldId="273"/>
            <ac:spMk id="16" creationId="{C8C53F47-DF50-454F-A5A6-6B969748D972}"/>
          </ac:spMkLst>
        </pc:spChg>
        <pc:graphicFrameChg chg="add">
          <ac:chgData name="Marwa Farooq (2522352)" userId="d816c1a6-65ff-4f7e-b8d4-6c0ceb707b4f" providerId="ADAL" clId="{5F3B8334-EE86-5A22-9E64-8AE75196F7F4}" dt="2026-06-14T14:19:46.672" v="4982" actId="26606"/>
          <ac:graphicFrameMkLst>
            <pc:docMk/>
            <pc:sldMk cId="2661610389" sldId="273"/>
            <ac:graphicFrameMk id="5" creationId="{9EF64C63-E4D8-E668-3F42-EFD05DAF92BD}"/>
          </ac:graphicFrameMkLst>
        </pc:graphicFrameChg>
        <pc:picChg chg="add del">
          <ac:chgData name="Marwa Farooq (2522352)" userId="d816c1a6-65ff-4f7e-b8d4-6c0ceb707b4f" providerId="ADAL" clId="{5F3B8334-EE86-5A22-9E64-8AE75196F7F4}" dt="2026-06-14T14:19:46.656" v="4981" actId="26606"/>
          <ac:picMkLst>
            <pc:docMk/>
            <pc:sldMk cId="2661610389" sldId="273"/>
            <ac:picMk id="18" creationId="{6A26901A-BC62-4A3A-A07A-65E1F3DDDEC6}"/>
          </ac:picMkLst>
        </pc:picChg>
      </pc:sldChg>
      <pc:sldChg chg="addSp delSp modSp mod modTransition setBg">
        <pc:chgData name="Marwa Farooq (2522352)" userId="d816c1a6-65ff-4f7e-b8d4-6c0ceb707b4f" providerId="ADAL" clId="{5F3B8334-EE86-5A22-9E64-8AE75196F7F4}" dt="2026-06-14T15:26:26.041" v="9036" actId="207"/>
        <pc:sldMkLst>
          <pc:docMk/>
          <pc:sldMk cId="860344735" sldId="274"/>
        </pc:sldMkLst>
        <pc:spChg chg="mod">
          <ac:chgData name="Marwa Farooq (2522352)" userId="d816c1a6-65ff-4f7e-b8d4-6c0ceb707b4f" providerId="ADAL" clId="{5F3B8334-EE86-5A22-9E64-8AE75196F7F4}" dt="2026-06-14T14:19:17.208" v="4977" actId="26606"/>
          <ac:spMkLst>
            <pc:docMk/>
            <pc:sldMk cId="860344735" sldId="274"/>
            <ac:spMk id="2" creationId="{A4625D9A-89A8-7973-B86A-02BB98C95A4B}"/>
          </ac:spMkLst>
        </pc:spChg>
        <pc:spChg chg="mod">
          <ac:chgData name="Marwa Farooq (2522352)" userId="d816c1a6-65ff-4f7e-b8d4-6c0ceb707b4f" providerId="ADAL" clId="{5F3B8334-EE86-5A22-9E64-8AE75196F7F4}" dt="2026-06-14T15:26:26.041" v="9036" actId="207"/>
          <ac:spMkLst>
            <pc:docMk/>
            <pc:sldMk cId="860344735" sldId="274"/>
            <ac:spMk id="3" creationId="{5A83545D-6FBE-2985-5F35-4C84283CFC53}"/>
          </ac:spMkLst>
        </pc:spChg>
        <pc:spChg chg="add del">
          <ac:chgData name="Marwa Farooq (2522352)" userId="d816c1a6-65ff-4f7e-b8d4-6c0ceb707b4f" providerId="ADAL" clId="{5F3B8334-EE86-5A22-9E64-8AE75196F7F4}" dt="2026-06-14T14:19:17.208" v="4977" actId="26606"/>
          <ac:spMkLst>
            <pc:docMk/>
            <pc:sldMk cId="860344735" sldId="274"/>
            <ac:spMk id="8" creationId="{0216D9FD-860F-4F5C-8D9B-CE7002071D21}"/>
          </ac:spMkLst>
        </pc:spChg>
        <pc:spChg chg="add del">
          <ac:chgData name="Marwa Farooq (2522352)" userId="d816c1a6-65ff-4f7e-b8d4-6c0ceb707b4f" providerId="ADAL" clId="{5F3B8334-EE86-5A22-9E64-8AE75196F7F4}" dt="2026-06-14T14:19:17.208" v="4977" actId="26606"/>
          <ac:spMkLst>
            <pc:docMk/>
            <pc:sldMk cId="860344735" sldId="274"/>
            <ac:spMk id="10" creationId="{8D074069-7026-466C-B495-20FB9578CFBB}"/>
          </ac:spMkLst>
        </pc:spChg>
        <pc:spChg chg="add del">
          <ac:chgData name="Marwa Farooq (2522352)" userId="d816c1a6-65ff-4f7e-b8d4-6c0ceb707b4f" providerId="ADAL" clId="{5F3B8334-EE86-5A22-9E64-8AE75196F7F4}" dt="2026-06-14T14:19:17.208" v="4977" actId="26606"/>
          <ac:spMkLst>
            <pc:docMk/>
            <pc:sldMk cId="860344735" sldId="274"/>
            <ac:spMk id="12" creationId="{C1685D80-4D5A-471F-9215-651424F47500}"/>
          </ac:spMkLst>
        </pc:spChg>
        <pc:spChg chg="add">
          <ac:chgData name="Marwa Farooq (2522352)" userId="d816c1a6-65ff-4f7e-b8d4-6c0ceb707b4f" providerId="ADAL" clId="{5F3B8334-EE86-5A22-9E64-8AE75196F7F4}" dt="2026-06-14T14:19:17.208" v="4977" actId="26606"/>
          <ac:spMkLst>
            <pc:docMk/>
            <pc:sldMk cId="860344735" sldId="274"/>
            <ac:spMk id="17" creationId="{368B8211-0B9F-4516-8771-3316E00DB965}"/>
          </ac:spMkLst>
        </pc:spChg>
        <pc:picChg chg="add mod ord">
          <ac:chgData name="Marwa Farooq (2522352)" userId="d816c1a6-65ff-4f7e-b8d4-6c0ceb707b4f" providerId="ADAL" clId="{5F3B8334-EE86-5A22-9E64-8AE75196F7F4}" dt="2026-06-14T14:19:17.208" v="4977" actId="26606"/>
          <ac:picMkLst>
            <pc:docMk/>
            <pc:sldMk cId="860344735" sldId="274"/>
            <ac:picMk id="5" creationId="{FC959794-AEC0-F2DE-BFB6-EDEF3F5709AC}"/>
          </ac:picMkLst>
        </pc:picChg>
        <pc:cxnChg chg="add">
          <ac:chgData name="Marwa Farooq (2522352)" userId="d816c1a6-65ff-4f7e-b8d4-6c0ceb707b4f" providerId="ADAL" clId="{5F3B8334-EE86-5A22-9E64-8AE75196F7F4}" dt="2026-06-14T14:19:17.208" v="4977" actId="26606"/>
          <ac:cxnSpMkLst>
            <pc:docMk/>
            <pc:sldMk cId="860344735" sldId="274"/>
            <ac:cxnSpMk id="19" creationId="{B7582E73-8B46-4A0E-944E-58357C80883F}"/>
          </ac:cxnSpMkLst>
        </pc:cxnChg>
      </pc:sldChg>
      <pc:sldChg chg="addSp delSp modSp mod modTransition setBg setClrOvrMap">
        <pc:chgData name="Marwa Farooq (2522352)" userId="d816c1a6-65ff-4f7e-b8d4-6c0ceb707b4f" providerId="ADAL" clId="{5F3B8334-EE86-5A22-9E64-8AE75196F7F4}" dt="2026-06-14T14:49:02.918" v="6878" actId="27636"/>
        <pc:sldMkLst>
          <pc:docMk/>
          <pc:sldMk cId="2319079123" sldId="337"/>
        </pc:sldMkLst>
        <pc:spChg chg="mod">
          <ac:chgData name="Marwa Farooq (2522352)" userId="d816c1a6-65ff-4f7e-b8d4-6c0ceb707b4f" providerId="ADAL" clId="{5F3B8334-EE86-5A22-9E64-8AE75196F7F4}" dt="2026-06-14T14:48:44.808" v="6873" actId="26606"/>
          <ac:spMkLst>
            <pc:docMk/>
            <pc:sldMk cId="2319079123" sldId="337"/>
            <ac:spMk id="2" creationId="{F6A380E8-2AC0-F0B7-9432-FB8903B92FD6}"/>
          </ac:spMkLst>
        </pc:spChg>
        <pc:spChg chg="mod">
          <ac:chgData name="Marwa Farooq (2522352)" userId="d816c1a6-65ff-4f7e-b8d4-6c0ceb707b4f" providerId="ADAL" clId="{5F3B8334-EE86-5A22-9E64-8AE75196F7F4}" dt="2026-06-14T14:49:02.918" v="6878" actId="27636"/>
          <ac:spMkLst>
            <pc:docMk/>
            <pc:sldMk cId="2319079123" sldId="337"/>
            <ac:spMk id="3" creationId="{1B4D8426-20C5-630E-80E5-EAB06B11CCD5}"/>
          </ac:spMkLst>
        </pc:spChg>
        <pc:spChg chg="add del">
          <ac:chgData name="Marwa Farooq (2522352)" userId="d816c1a6-65ff-4f7e-b8d4-6c0ceb707b4f" providerId="ADAL" clId="{5F3B8334-EE86-5A22-9E64-8AE75196F7F4}" dt="2026-06-14T14:40:11.180" v="6267" actId="26606"/>
          <ac:spMkLst>
            <pc:docMk/>
            <pc:sldMk cId="2319079123" sldId="337"/>
            <ac:spMk id="10" creationId="{368B8211-0B9F-4516-8771-3316E00DB965}"/>
          </ac:spMkLst>
        </pc:spChg>
        <pc:spChg chg="add del">
          <ac:chgData name="Marwa Farooq (2522352)" userId="d816c1a6-65ff-4f7e-b8d4-6c0ceb707b4f" providerId="ADAL" clId="{5F3B8334-EE86-5A22-9E64-8AE75196F7F4}" dt="2026-06-14T14:43:19.657" v="6576" actId="26606"/>
          <ac:spMkLst>
            <pc:docMk/>
            <pc:sldMk cId="2319079123" sldId="337"/>
            <ac:spMk id="17" creationId="{368B8211-0B9F-4516-8771-3316E00DB965}"/>
          </ac:spMkLst>
        </pc:spChg>
        <pc:spChg chg="add del">
          <ac:chgData name="Marwa Farooq (2522352)" userId="d816c1a6-65ff-4f7e-b8d4-6c0ceb707b4f" providerId="ADAL" clId="{5F3B8334-EE86-5A22-9E64-8AE75196F7F4}" dt="2026-06-14T14:43:19.653" v="6575" actId="26606"/>
          <ac:spMkLst>
            <pc:docMk/>
            <pc:sldMk cId="2319079123" sldId="337"/>
            <ac:spMk id="24" creationId="{368B8211-0B9F-4516-8771-3316E00DB965}"/>
          </ac:spMkLst>
        </pc:spChg>
        <pc:spChg chg="add del">
          <ac:chgData name="Marwa Farooq (2522352)" userId="d816c1a6-65ff-4f7e-b8d4-6c0ceb707b4f" providerId="ADAL" clId="{5F3B8334-EE86-5A22-9E64-8AE75196F7F4}" dt="2026-06-14T14:48:44.808" v="6873" actId="26606"/>
          <ac:spMkLst>
            <pc:docMk/>
            <pc:sldMk cId="2319079123" sldId="337"/>
            <ac:spMk id="28" creationId="{F2AF0D79-4A1A-4F27-B9F0-CF252C4AC91C}"/>
          </ac:spMkLst>
        </pc:spChg>
        <pc:spChg chg="add">
          <ac:chgData name="Marwa Farooq (2522352)" userId="d816c1a6-65ff-4f7e-b8d4-6c0ceb707b4f" providerId="ADAL" clId="{5F3B8334-EE86-5A22-9E64-8AE75196F7F4}" dt="2026-06-14T14:48:44.808" v="6873" actId="26606"/>
          <ac:spMkLst>
            <pc:docMk/>
            <pc:sldMk cId="2319079123" sldId="337"/>
            <ac:spMk id="34" creationId="{C6870151-9189-4C3A-8379-EF3D95827A0A}"/>
          </ac:spMkLst>
        </pc:spChg>
        <pc:spChg chg="add">
          <ac:chgData name="Marwa Farooq (2522352)" userId="d816c1a6-65ff-4f7e-b8d4-6c0ceb707b4f" providerId="ADAL" clId="{5F3B8334-EE86-5A22-9E64-8AE75196F7F4}" dt="2026-06-14T14:48:44.808" v="6873" actId="26606"/>
          <ac:spMkLst>
            <pc:docMk/>
            <pc:sldMk cId="2319079123" sldId="337"/>
            <ac:spMk id="36" creationId="{123EA69C-102A-4DD0-9547-05DCD271D159}"/>
          </ac:spMkLst>
        </pc:spChg>
        <pc:spChg chg="add">
          <ac:chgData name="Marwa Farooq (2522352)" userId="d816c1a6-65ff-4f7e-b8d4-6c0ceb707b4f" providerId="ADAL" clId="{5F3B8334-EE86-5A22-9E64-8AE75196F7F4}" dt="2026-06-14T14:48:44.808" v="6873" actId="26606"/>
          <ac:spMkLst>
            <pc:docMk/>
            <pc:sldMk cId="2319079123" sldId="337"/>
            <ac:spMk id="38" creationId="{6A862265-5CA3-4C40-8582-7534C3B03C2A}"/>
          </ac:spMkLst>
        </pc:spChg>
        <pc:spChg chg="add">
          <ac:chgData name="Marwa Farooq (2522352)" userId="d816c1a6-65ff-4f7e-b8d4-6c0ceb707b4f" providerId="ADAL" clId="{5F3B8334-EE86-5A22-9E64-8AE75196F7F4}" dt="2026-06-14T14:48:44.808" v="6873" actId="26606"/>
          <ac:spMkLst>
            <pc:docMk/>
            <pc:sldMk cId="2319079123" sldId="337"/>
            <ac:spMk id="40" creationId="{600EF80B-0391-4082-9AF5-F15B091B4CE9}"/>
          </ac:spMkLst>
        </pc:spChg>
        <pc:spChg chg="add">
          <ac:chgData name="Marwa Farooq (2522352)" userId="d816c1a6-65ff-4f7e-b8d4-6c0ceb707b4f" providerId="ADAL" clId="{5F3B8334-EE86-5A22-9E64-8AE75196F7F4}" dt="2026-06-14T14:48:44.808" v="6873" actId="26606"/>
          <ac:spMkLst>
            <pc:docMk/>
            <pc:sldMk cId="2319079123" sldId="337"/>
            <ac:spMk id="44" creationId="{3FBF03E8-C602-4192-9C52-F84B29FDCC88}"/>
          </ac:spMkLst>
        </pc:spChg>
        <pc:picChg chg="add mod ord">
          <ac:chgData name="Marwa Farooq (2522352)" userId="d816c1a6-65ff-4f7e-b8d4-6c0ceb707b4f" providerId="ADAL" clId="{5F3B8334-EE86-5A22-9E64-8AE75196F7F4}" dt="2026-06-14T14:48:44.808" v="6873" actId="26606"/>
          <ac:picMkLst>
            <pc:docMk/>
            <pc:sldMk cId="2319079123" sldId="337"/>
            <ac:picMk id="5" creationId="{D62DF327-16CB-EA2D-CAAF-62AD251904CD}"/>
          </ac:picMkLst>
        </pc:picChg>
        <pc:cxnChg chg="add del">
          <ac:chgData name="Marwa Farooq (2522352)" userId="d816c1a6-65ff-4f7e-b8d4-6c0ceb707b4f" providerId="ADAL" clId="{5F3B8334-EE86-5A22-9E64-8AE75196F7F4}" dt="2026-06-14T14:40:11.180" v="6267" actId="26606"/>
          <ac:cxnSpMkLst>
            <pc:docMk/>
            <pc:sldMk cId="2319079123" sldId="337"/>
            <ac:cxnSpMk id="12" creationId="{B7582E73-8B46-4A0E-944E-58357C80883F}"/>
          </ac:cxnSpMkLst>
        </pc:cxnChg>
        <pc:cxnChg chg="add del">
          <ac:chgData name="Marwa Farooq (2522352)" userId="d816c1a6-65ff-4f7e-b8d4-6c0ceb707b4f" providerId="ADAL" clId="{5F3B8334-EE86-5A22-9E64-8AE75196F7F4}" dt="2026-06-14T14:43:19.657" v="6576" actId="26606"/>
          <ac:cxnSpMkLst>
            <pc:docMk/>
            <pc:sldMk cId="2319079123" sldId="337"/>
            <ac:cxnSpMk id="19" creationId="{B7582E73-8B46-4A0E-944E-58357C80883F}"/>
          </ac:cxnSpMkLst>
        </pc:cxnChg>
        <pc:cxnChg chg="add del">
          <ac:chgData name="Marwa Farooq (2522352)" userId="d816c1a6-65ff-4f7e-b8d4-6c0ceb707b4f" providerId="ADAL" clId="{5F3B8334-EE86-5A22-9E64-8AE75196F7F4}" dt="2026-06-14T14:43:19.653" v="6575" actId="26606"/>
          <ac:cxnSpMkLst>
            <pc:docMk/>
            <pc:sldMk cId="2319079123" sldId="337"/>
            <ac:cxnSpMk id="26" creationId="{B7582E73-8B46-4A0E-944E-58357C80883F}"/>
          </ac:cxnSpMkLst>
        </pc:cxnChg>
        <pc:cxnChg chg="add">
          <ac:chgData name="Marwa Farooq (2522352)" userId="d816c1a6-65ff-4f7e-b8d4-6c0ceb707b4f" providerId="ADAL" clId="{5F3B8334-EE86-5A22-9E64-8AE75196F7F4}" dt="2026-06-14T14:43:19.657" v="6576" actId="26606"/>
          <ac:cxnSpMkLst>
            <pc:docMk/>
            <pc:sldMk cId="2319079123" sldId="337"/>
            <ac:cxnSpMk id="29" creationId="{8E83266B-97F8-4AB9-818F-3A70E8D8580D}"/>
          </ac:cxnSpMkLst>
        </pc:cxnChg>
        <pc:cxnChg chg="add">
          <ac:chgData name="Marwa Farooq (2522352)" userId="d816c1a6-65ff-4f7e-b8d4-6c0ceb707b4f" providerId="ADAL" clId="{5F3B8334-EE86-5A22-9E64-8AE75196F7F4}" dt="2026-06-14T14:48:44.808" v="6873" actId="26606"/>
          <ac:cxnSpMkLst>
            <pc:docMk/>
            <pc:sldMk cId="2319079123" sldId="337"/>
            <ac:cxnSpMk id="42" creationId="{D33AC32D-5F44-45F7-A0BD-7C11A86BED57}"/>
          </ac:cxnSpMkLst>
        </pc:cxnChg>
      </pc:sldChg>
      <pc:sldChg chg="addSp delSp modSp mod modTransition">
        <pc:chgData name="Marwa Farooq (2522352)" userId="d816c1a6-65ff-4f7e-b8d4-6c0ceb707b4f" providerId="ADAL" clId="{5F3B8334-EE86-5A22-9E64-8AE75196F7F4}" dt="2026-06-14T15:06:08.510" v="8076" actId="20577"/>
        <pc:sldMkLst>
          <pc:docMk/>
          <pc:sldMk cId="642852813" sldId="363"/>
        </pc:sldMkLst>
        <pc:spChg chg="mod">
          <ac:chgData name="Marwa Farooq (2522352)" userId="d816c1a6-65ff-4f7e-b8d4-6c0ceb707b4f" providerId="ADAL" clId="{5F3B8334-EE86-5A22-9E64-8AE75196F7F4}" dt="2026-06-14T13:32:26.247" v="2342"/>
          <ac:spMkLst>
            <pc:docMk/>
            <pc:sldMk cId="642852813" sldId="363"/>
            <ac:spMk id="2" creationId="{4123C5DD-9135-EA5A-0C12-57ABF0012AEF}"/>
          </ac:spMkLst>
        </pc:spChg>
        <pc:spChg chg="mod">
          <ac:chgData name="Marwa Farooq (2522352)" userId="d816c1a6-65ff-4f7e-b8d4-6c0ceb707b4f" providerId="ADAL" clId="{5F3B8334-EE86-5A22-9E64-8AE75196F7F4}" dt="2026-06-14T14:49:50.650" v="6908" actId="20577"/>
          <ac:spMkLst>
            <pc:docMk/>
            <pc:sldMk cId="642852813" sldId="363"/>
            <ac:spMk id="5" creationId="{180A04F2-4F22-A08C-F5B4-F30F002E227B}"/>
          </ac:spMkLst>
        </pc:spChg>
        <pc:spChg chg="mod">
          <ac:chgData name="Marwa Farooq (2522352)" userId="d816c1a6-65ff-4f7e-b8d4-6c0ceb707b4f" providerId="ADAL" clId="{5F3B8334-EE86-5A22-9E64-8AE75196F7F4}" dt="2026-06-14T15:06:08.510" v="8076" actId="20577"/>
          <ac:spMkLst>
            <pc:docMk/>
            <pc:sldMk cId="642852813" sldId="363"/>
            <ac:spMk id="9" creationId="{61E62149-100D-392D-3127-3D301273C6F0}"/>
          </ac:spMkLst>
        </pc:spChg>
        <pc:spChg chg="mod">
          <ac:chgData name="Marwa Farooq (2522352)" userId="d816c1a6-65ff-4f7e-b8d4-6c0ceb707b4f" providerId="ADAL" clId="{5F3B8334-EE86-5A22-9E64-8AE75196F7F4}" dt="2026-06-14T15:02:02.348" v="7689" actId="20577"/>
          <ac:spMkLst>
            <pc:docMk/>
            <pc:sldMk cId="642852813" sldId="363"/>
            <ac:spMk id="22" creationId="{280A6708-DF3B-47D7-80AD-BED7584E4872}"/>
          </ac:spMkLst>
        </pc:spChg>
        <pc:spChg chg="mod">
          <ac:chgData name="Marwa Farooq (2522352)" userId="d816c1a6-65ff-4f7e-b8d4-6c0ceb707b4f" providerId="ADAL" clId="{5F3B8334-EE86-5A22-9E64-8AE75196F7F4}" dt="2026-06-14T15:01:33.660" v="7628" actId="20577"/>
          <ac:spMkLst>
            <pc:docMk/>
            <pc:sldMk cId="642852813" sldId="363"/>
            <ac:spMk id="23" creationId="{8F167E83-1CE4-F3CA-7557-1CDDF3628DBE}"/>
          </ac:spMkLst>
        </pc:spChg>
        <pc:spChg chg="mod">
          <ac:chgData name="Marwa Farooq (2522352)" userId="d816c1a6-65ff-4f7e-b8d4-6c0ceb707b4f" providerId="ADAL" clId="{5F3B8334-EE86-5A22-9E64-8AE75196F7F4}" dt="2026-06-14T14:57:05.138" v="7190" actId="20577"/>
          <ac:spMkLst>
            <pc:docMk/>
            <pc:sldMk cId="642852813" sldId="363"/>
            <ac:spMk id="24" creationId="{B2F0A62B-BCD1-8AD8-F315-6F09A31F7FFE}"/>
          </ac:spMkLst>
        </pc:spChg>
        <pc:spChg chg="mod">
          <ac:chgData name="Marwa Farooq (2522352)" userId="d816c1a6-65ff-4f7e-b8d4-6c0ceb707b4f" providerId="ADAL" clId="{5F3B8334-EE86-5A22-9E64-8AE75196F7F4}" dt="2026-06-14T14:57:52.672" v="7258" actId="20577"/>
          <ac:spMkLst>
            <pc:docMk/>
            <pc:sldMk cId="642852813" sldId="363"/>
            <ac:spMk id="25" creationId="{2A30538D-67ED-A3A1-CFA1-39377D70B9B9}"/>
          </ac:spMkLst>
        </pc:spChg>
        <pc:spChg chg="mod">
          <ac:chgData name="Marwa Farooq (2522352)" userId="d816c1a6-65ff-4f7e-b8d4-6c0ceb707b4f" providerId="ADAL" clId="{5F3B8334-EE86-5A22-9E64-8AE75196F7F4}" dt="2026-06-14T15:01:11.385" v="7579" actId="20577"/>
          <ac:spMkLst>
            <pc:docMk/>
            <pc:sldMk cId="642852813" sldId="363"/>
            <ac:spMk id="26" creationId="{19E1DBE5-167E-78C1-BCD0-8D2DCE9A4F68}"/>
          </ac:spMkLst>
        </pc:spChg>
        <pc:spChg chg="mod">
          <ac:chgData name="Marwa Farooq (2522352)" userId="d816c1a6-65ff-4f7e-b8d4-6c0ceb707b4f" providerId="ADAL" clId="{5F3B8334-EE86-5A22-9E64-8AE75196F7F4}" dt="2026-06-14T15:00:04.640" v="7474" actId="20577"/>
          <ac:spMkLst>
            <pc:docMk/>
            <pc:sldMk cId="642852813" sldId="363"/>
            <ac:spMk id="27" creationId="{BDD08689-6B7D-0F8F-480D-F4AAD7FE2D5B}"/>
          </ac:spMkLst>
        </pc:spChg>
        <pc:spChg chg="mod">
          <ac:chgData name="Marwa Farooq (2522352)" userId="d816c1a6-65ff-4f7e-b8d4-6c0ceb707b4f" providerId="ADAL" clId="{5F3B8334-EE86-5A22-9E64-8AE75196F7F4}" dt="2026-06-14T14:59:40.976" v="7409" actId="20577"/>
          <ac:spMkLst>
            <pc:docMk/>
            <pc:sldMk cId="642852813" sldId="363"/>
            <ac:spMk id="28" creationId="{44AB04F4-8499-0CBD-C2DD-C750D2568FD9}"/>
          </ac:spMkLst>
        </pc:spChg>
        <pc:spChg chg="mod">
          <ac:chgData name="Marwa Farooq (2522352)" userId="d816c1a6-65ff-4f7e-b8d4-6c0ceb707b4f" providerId="ADAL" clId="{5F3B8334-EE86-5A22-9E64-8AE75196F7F4}" dt="2026-06-14T14:58:49.501" v="7327" actId="20577"/>
          <ac:spMkLst>
            <pc:docMk/>
            <pc:sldMk cId="642852813" sldId="363"/>
            <ac:spMk id="29" creationId="{327A92EC-E2CD-E0BC-131F-C601B5DE7C4F}"/>
          </ac:spMkLst>
        </pc:spChg>
        <pc:spChg chg="mod">
          <ac:chgData name="Marwa Farooq (2522352)" userId="d816c1a6-65ff-4f7e-b8d4-6c0ceb707b4f" providerId="ADAL" clId="{5F3B8334-EE86-5A22-9E64-8AE75196F7F4}" dt="2026-06-14T14:55:23.425" v="7059" actId="20577"/>
          <ac:spMkLst>
            <pc:docMk/>
            <pc:sldMk cId="642852813" sldId="363"/>
            <ac:spMk id="30" creationId="{93894965-CBAF-C3E0-3A1E-98F25A8DA3BD}"/>
          </ac:spMkLst>
        </pc:spChg>
        <pc:spChg chg="mod">
          <ac:chgData name="Marwa Farooq (2522352)" userId="d816c1a6-65ff-4f7e-b8d4-6c0ceb707b4f" providerId="ADAL" clId="{5F3B8334-EE86-5A22-9E64-8AE75196F7F4}" dt="2026-06-14T14:56:39.939" v="7141" actId="20577"/>
          <ac:spMkLst>
            <pc:docMk/>
            <pc:sldMk cId="642852813" sldId="363"/>
            <ac:spMk id="37" creationId="{B1E4133F-2751-3952-C07B-9EBB9CE035BD}"/>
          </ac:spMkLst>
        </pc:spChg>
        <pc:spChg chg="add del mod">
          <ac:chgData name="Marwa Farooq (2522352)" userId="d816c1a6-65ff-4f7e-b8d4-6c0ceb707b4f" providerId="ADAL" clId="{5F3B8334-EE86-5A22-9E64-8AE75196F7F4}" dt="2026-06-14T15:03:38.710" v="7838" actId="20577"/>
          <ac:spMkLst>
            <pc:docMk/>
            <pc:sldMk cId="642852813" sldId="363"/>
            <ac:spMk id="38" creationId="{CE1BD776-63C4-D3EE-069C-C9BBE2DC4B45}"/>
          </ac:spMkLst>
        </pc:spChg>
        <pc:spChg chg="mod">
          <ac:chgData name="Marwa Farooq (2522352)" userId="d816c1a6-65ff-4f7e-b8d4-6c0ceb707b4f" providerId="ADAL" clId="{5F3B8334-EE86-5A22-9E64-8AE75196F7F4}" dt="2026-06-14T14:52:12.940" v="6952" actId="20577"/>
          <ac:spMkLst>
            <pc:docMk/>
            <pc:sldMk cId="642852813" sldId="363"/>
            <ac:spMk id="39" creationId="{D9B946EB-160F-14E8-6E65-A3ACFE53BA8E}"/>
          </ac:spMkLst>
        </pc:spChg>
        <pc:spChg chg="mod">
          <ac:chgData name="Marwa Farooq (2522352)" userId="d816c1a6-65ff-4f7e-b8d4-6c0ceb707b4f" providerId="ADAL" clId="{5F3B8334-EE86-5A22-9E64-8AE75196F7F4}" dt="2026-06-14T14:52:40.620" v="6997" actId="20577"/>
          <ac:spMkLst>
            <pc:docMk/>
            <pc:sldMk cId="642852813" sldId="363"/>
            <ac:spMk id="40" creationId="{1A129B97-8AB0-A07D-27D5-16E805A4DFB6}"/>
          </ac:spMkLst>
        </pc:spChg>
      </pc:sldChg>
      <pc:sldChg chg="new del">
        <pc:chgData name="Marwa Farooq (2522352)" userId="d816c1a6-65ff-4f7e-b8d4-6c0ceb707b4f" providerId="ADAL" clId="{5F3B8334-EE86-5A22-9E64-8AE75196F7F4}" dt="2026-06-14T13:51:36.939" v="3303" actId="2696"/>
        <pc:sldMkLst>
          <pc:docMk/>
          <pc:sldMk cId="2260977667" sldId="36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30F719-392D-46B8-8DC3-BB155F52EE09}"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3A0B12-4854-4056-9EBF-B2ECC2FE82F1}">
      <dgm:prSet/>
      <dgm:spPr/>
      <dgm:t>
        <a:bodyPr/>
        <a:lstStyle/>
        <a:p>
          <a:pPr>
            <a:defRPr b="1"/>
          </a:pPr>
          <a:r>
            <a:rPr lang="en-GB" dirty="0"/>
            <a:t>Good morning… My name is Marwa </a:t>
          </a:r>
          <a:endParaRPr lang="en-US" dirty="0"/>
        </a:p>
      </dgm:t>
    </dgm:pt>
    <dgm:pt modelId="{7F3914F7-FA04-40C4-88FE-FAFCF6D3BA35}" type="parTrans" cxnId="{684FF800-2F7A-460A-9F47-1AD055371428}">
      <dgm:prSet/>
      <dgm:spPr/>
      <dgm:t>
        <a:bodyPr/>
        <a:lstStyle/>
        <a:p>
          <a:endParaRPr lang="en-US"/>
        </a:p>
      </dgm:t>
    </dgm:pt>
    <dgm:pt modelId="{525A04FC-DC12-469F-9551-ED59C581CE2A}" type="sibTrans" cxnId="{684FF800-2F7A-460A-9F47-1AD055371428}">
      <dgm:prSet/>
      <dgm:spPr/>
      <dgm:t>
        <a:bodyPr/>
        <a:lstStyle/>
        <a:p>
          <a:endParaRPr lang="en-US"/>
        </a:p>
      </dgm:t>
    </dgm:pt>
    <dgm:pt modelId="{DED50E84-41F1-4FFD-AAED-84244C182913}">
      <dgm:prSet/>
      <dgm:spPr/>
      <dgm:t>
        <a:bodyPr/>
        <a:lstStyle/>
        <a:p>
          <a:pPr>
            <a:defRPr b="1"/>
          </a:pPr>
          <a:r>
            <a:rPr lang="en-GB"/>
            <a:t>In my presentation I will:</a:t>
          </a:r>
          <a:endParaRPr lang="en-US"/>
        </a:p>
      </dgm:t>
    </dgm:pt>
    <dgm:pt modelId="{F65601EA-052B-4788-90F7-D640687E6BF4}" type="parTrans" cxnId="{036EE03A-A89E-4FD7-9AAD-2134784AEE55}">
      <dgm:prSet/>
      <dgm:spPr/>
      <dgm:t>
        <a:bodyPr/>
        <a:lstStyle/>
        <a:p>
          <a:endParaRPr lang="en-US"/>
        </a:p>
      </dgm:t>
    </dgm:pt>
    <dgm:pt modelId="{2B0BE309-16A2-4E1E-B429-CDDCA0DA826C}" type="sibTrans" cxnId="{036EE03A-A89E-4FD7-9AAD-2134784AEE55}">
      <dgm:prSet/>
      <dgm:spPr/>
      <dgm:t>
        <a:bodyPr/>
        <a:lstStyle/>
        <a:p>
          <a:endParaRPr lang="en-US"/>
        </a:p>
      </dgm:t>
    </dgm:pt>
    <dgm:pt modelId="{FC76F32A-CED0-4DC1-B4B4-858A23E75A61}">
      <dgm:prSet/>
      <dgm:spPr/>
      <dgm:t>
        <a:bodyPr/>
        <a:lstStyle/>
        <a:p>
          <a:r>
            <a:rPr lang="en-GB"/>
            <a:t>Provide an overview of Basil’s Bakery and the nature and scope of the problems they are encountering.</a:t>
          </a:r>
          <a:endParaRPr lang="en-US"/>
        </a:p>
      </dgm:t>
    </dgm:pt>
    <dgm:pt modelId="{3A94CC64-BDFE-417C-945C-BEF1B34A50B9}" type="parTrans" cxnId="{490C9281-A220-43A7-8558-38F6556A276E}">
      <dgm:prSet/>
      <dgm:spPr/>
      <dgm:t>
        <a:bodyPr/>
        <a:lstStyle/>
        <a:p>
          <a:endParaRPr lang="en-US"/>
        </a:p>
      </dgm:t>
    </dgm:pt>
    <dgm:pt modelId="{5FFD4547-486A-40AE-8E9D-6CEA845701DB}" type="sibTrans" cxnId="{490C9281-A220-43A7-8558-38F6556A276E}">
      <dgm:prSet/>
      <dgm:spPr/>
      <dgm:t>
        <a:bodyPr/>
        <a:lstStyle/>
        <a:p>
          <a:endParaRPr lang="en-US"/>
        </a:p>
      </dgm:t>
    </dgm:pt>
    <dgm:pt modelId="{8569DFFE-BD18-42DC-A282-99363EAB2ADA}">
      <dgm:prSet/>
      <dgm:spPr/>
      <dgm:t>
        <a:bodyPr/>
        <a:lstStyle/>
        <a:p>
          <a:r>
            <a:rPr lang="en-GB"/>
            <a:t>Provide a critique and application of the PESTEL framework.</a:t>
          </a:r>
          <a:endParaRPr lang="en-US"/>
        </a:p>
      </dgm:t>
    </dgm:pt>
    <dgm:pt modelId="{C1AF5A1C-8374-4B4D-B290-1283BC7FB425}" type="parTrans" cxnId="{1823096A-79C9-4E2E-9C5F-116909BE4FEB}">
      <dgm:prSet/>
      <dgm:spPr/>
      <dgm:t>
        <a:bodyPr/>
        <a:lstStyle/>
        <a:p>
          <a:endParaRPr lang="en-US"/>
        </a:p>
      </dgm:t>
    </dgm:pt>
    <dgm:pt modelId="{2D260F48-4A2F-4167-945A-F679266DC442}" type="sibTrans" cxnId="{1823096A-79C9-4E2E-9C5F-116909BE4FEB}">
      <dgm:prSet/>
      <dgm:spPr/>
      <dgm:t>
        <a:bodyPr/>
        <a:lstStyle/>
        <a:p>
          <a:endParaRPr lang="en-US"/>
        </a:p>
      </dgm:t>
    </dgm:pt>
    <dgm:pt modelId="{D05F27C4-7F98-48D9-A5CB-B4B3B4551D43}">
      <dgm:prSet/>
      <dgm:spPr/>
      <dgm:t>
        <a:bodyPr/>
        <a:lstStyle/>
        <a:p>
          <a:r>
            <a:rPr lang="en-GB"/>
            <a:t>Provide a critique and application of the Cause-and-Effect model.</a:t>
          </a:r>
          <a:endParaRPr lang="en-US"/>
        </a:p>
      </dgm:t>
    </dgm:pt>
    <dgm:pt modelId="{AB8A921E-BDF6-4500-9670-6536B415F557}" type="parTrans" cxnId="{BA1BBDE3-7AF0-4B33-B3C7-737ABCB38826}">
      <dgm:prSet/>
      <dgm:spPr/>
      <dgm:t>
        <a:bodyPr/>
        <a:lstStyle/>
        <a:p>
          <a:endParaRPr lang="en-US"/>
        </a:p>
      </dgm:t>
    </dgm:pt>
    <dgm:pt modelId="{AE72DE21-D908-4ED3-B646-260175277A28}" type="sibTrans" cxnId="{BA1BBDE3-7AF0-4B33-B3C7-737ABCB38826}">
      <dgm:prSet/>
      <dgm:spPr/>
      <dgm:t>
        <a:bodyPr/>
        <a:lstStyle/>
        <a:p>
          <a:endParaRPr lang="en-US"/>
        </a:p>
      </dgm:t>
    </dgm:pt>
    <dgm:pt modelId="{BE999FBF-64F5-414B-9F69-1D61DDA7C93C}">
      <dgm:prSet/>
      <dgm:spPr/>
      <dgm:t>
        <a:bodyPr/>
        <a:lstStyle/>
        <a:p>
          <a:r>
            <a:rPr lang="en-GB"/>
            <a:t>And, finally, provide a summary of the key findings.</a:t>
          </a:r>
          <a:endParaRPr lang="en-US"/>
        </a:p>
      </dgm:t>
    </dgm:pt>
    <dgm:pt modelId="{02759E4D-1F1E-4DA7-AD9B-65DEDFA933BE}" type="parTrans" cxnId="{DBD7C4C5-FC5A-44C8-AB0C-305641D6B97F}">
      <dgm:prSet/>
      <dgm:spPr/>
      <dgm:t>
        <a:bodyPr/>
        <a:lstStyle/>
        <a:p>
          <a:endParaRPr lang="en-US"/>
        </a:p>
      </dgm:t>
    </dgm:pt>
    <dgm:pt modelId="{9E22C798-6C51-412C-B6CE-72E1B5B275FA}" type="sibTrans" cxnId="{DBD7C4C5-FC5A-44C8-AB0C-305641D6B97F}">
      <dgm:prSet/>
      <dgm:spPr/>
      <dgm:t>
        <a:bodyPr/>
        <a:lstStyle/>
        <a:p>
          <a:endParaRPr lang="en-US"/>
        </a:p>
      </dgm:t>
    </dgm:pt>
    <dgm:pt modelId="{A16F8010-9954-439D-8AE7-DB4173779E25}" type="pres">
      <dgm:prSet presAssocID="{5A30F719-392D-46B8-8DC3-BB155F52EE09}" presName="root" presStyleCnt="0">
        <dgm:presLayoutVars>
          <dgm:dir/>
          <dgm:resizeHandles val="exact"/>
        </dgm:presLayoutVars>
      </dgm:prSet>
      <dgm:spPr/>
    </dgm:pt>
    <dgm:pt modelId="{4A1D24C1-4187-425C-B9C4-D41DDC32D35E}" type="pres">
      <dgm:prSet presAssocID="{793A0B12-4854-4056-9EBF-B2ECC2FE82F1}" presName="compNode" presStyleCnt="0"/>
      <dgm:spPr/>
    </dgm:pt>
    <dgm:pt modelId="{F0F7B699-BC02-444C-9A24-121125611053}" type="pres">
      <dgm:prSet presAssocID="{793A0B12-4854-4056-9EBF-B2ECC2FE82F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set scene"/>
        </a:ext>
      </dgm:extLst>
    </dgm:pt>
    <dgm:pt modelId="{9886F675-D892-436A-8AF6-938BD690D8A6}" type="pres">
      <dgm:prSet presAssocID="{793A0B12-4854-4056-9EBF-B2ECC2FE82F1}" presName="iconSpace" presStyleCnt="0"/>
      <dgm:spPr/>
    </dgm:pt>
    <dgm:pt modelId="{E16E3690-C492-41E4-A103-557781457F89}" type="pres">
      <dgm:prSet presAssocID="{793A0B12-4854-4056-9EBF-B2ECC2FE82F1}" presName="parTx" presStyleLbl="revTx" presStyleIdx="0" presStyleCnt="4">
        <dgm:presLayoutVars>
          <dgm:chMax val="0"/>
          <dgm:chPref val="0"/>
        </dgm:presLayoutVars>
      </dgm:prSet>
      <dgm:spPr/>
    </dgm:pt>
    <dgm:pt modelId="{07615426-FE87-4C00-9968-D6FDD9F72D35}" type="pres">
      <dgm:prSet presAssocID="{793A0B12-4854-4056-9EBF-B2ECC2FE82F1}" presName="txSpace" presStyleCnt="0"/>
      <dgm:spPr/>
    </dgm:pt>
    <dgm:pt modelId="{9CBFF0D3-8001-4193-AF54-C333FFE135F9}" type="pres">
      <dgm:prSet presAssocID="{793A0B12-4854-4056-9EBF-B2ECC2FE82F1}" presName="desTx" presStyleLbl="revTx" presStyleIdx="1" presStyleCnt="4">
        <dgm:presLayoutVars/>
      </dgm:prSet>
      <dgm:spPr/>
    </dgm:pt>
    <dgm:pt modelId="{85BBED63-666C-4218-970C-F485BA3A5116}" type="pres">
      <dgm:prSet presAssocID="{525A04FC-DC12-469F-9551-ED59C581CE2A}" presName="sibTrans" presStyleCnt="0"/>
      <dgm:spPr/>
    </dgm:pt>
    <dgm:pt modelId="{FEC63871-D798-4EA0-9859-5618A266564A}" type="pres">
      <dgm:prSet presAssocID="{DED50E84-41F1-4FFD-AAED-84244C182913}" presName="compNode" presStyleCnt="0"/>
      <dgm:spPr/>
    </dgm:pt>
    <dgm:pt modelId="{092EE609-00C5-48F5-9D5A-FF5EEB7627B3}" type="pres">
      <dgm:prSet presAssocID="{DED50E84-41F1-4FFD-AAED-84244C18291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pcake"/>
        </a:ext>
      </dgm:extLst>
    </dgm:pt>
    <dgm:pt modelId="{625A9AF8-8B9F-43B9-9EEF-1375FAE82AEA}" type="pres">
      <dgm:prSet presAssocID="{DED50E84-41F1-4FFD-AAED-84244C182913}" presName="iconSpace" presStyleCnt="0"/>
      <dgm:spPr/>
    </dgm:pt>
    <dgm:pt modelId="{4B047124-6406-4EE0-BFFF-264A65F672EA}" type="pres">
      <dgm:prSet presAssocID="{DED50E84-41F1-4FFD-AAED-84244C182913}" presName="parTx" presStyleLbl="revTx" presStyleIdx="2" presStyleCnt="4">
        <dgm:presLayoutVars>
          <dgm:chMax val="0"/>
          <dgm:chPref val="0"/>
        </dgm:presLayoutVars>
      </dgm:prSet>
      <dgm:spPr/>
    </dgm:pt>
    <dgm:pt modelId="{CC432C6C-7120-4399-9423-0A67A2481362}" type="pres">
      <dgm:prSet presAssocID="{DED50E84-41F1-4FFD-AAED-84244C182913}" presName="txSpace" presStyleCnt="0"/>
      <dgm:spPr/>
    </dgm:pt>
    <dgm:pt modelId="{47F5480D-0773-48FB-BE97-2F870ABB7A59}" type="pres">
      <dgm:prSet presAssocID="{DED50E84-41F1-4FFD-AAED-84244C182913}" presName="desTx" presStyleLbl="revTx" presStyleIdx="3" presStyleCnt="4">
        <dgm:presLayoutVars/>
      </dgm:prSet>
      <dgm:spPr/>
    </dgm:pt>
  </dgm:ptLst>
  <dgm:cxnLst>
    <dgm:cxn modelId="{684FF800-2F7A-460A-9F47-1AD055371428}" srcId="{5A30F719-392D-46B8-8DC3-BB155F52EE09}" destId="{793A0B12-4854-4056-9EBF-B2ECC2FE82F1}" srcOrd="0" destOrd="0" parTransId="{7F3914F7-FA04-40C4-88FE-FAFCF6D3BA35}" sibTransId="{525A04FC-DC12-469F-9551-ED59C581CE2A}"/>
    <dgm:cxn modelId="{79567321-1FCB-4E28-9536-E54BCA1B719A}" type="presOf" srcId="{D05F27C4-7F98-48D9-A5CB-B4B3B4551D43}" destId="{47F5480D-0773-48FB-BE97-2F870ABB7A59}" srcOrd="0" destOrd="2" presId="urn:microsoft.com/office/officeart/2018/5/layout/CenteredIconLabelDescriptionList"/>
    <dgm:cxn modelId="{036EE03A-A89E-4FD7-9AAD-2134784AEE55}" srcId="{5A30F719-392D-46B8-8DC3-BB155F52EE09}" destId="{DED50E84-41F1-4FFD-AAED-84244C182913}" srcOrd="1" destOrd="0" parTransId="{F65601EA-052B-4788-90F7-D640687E6BF4}" sibTransId="{2B0BE309-16A2-4E1E-B429-CDDCA0DA826C}"/>
    <dgm:cxn modelId="{E3044046-43DB-44A5-8094-CA495D88920B}" type="presOf" srcId="{DED50E84-41F1-4FFD-AAED-84244C182913}" destId="{4B047124-6406-4EE0-BFFF-264A65F672EA}" srcOrd="0" destOrd="0" presId="urn:microsoft.com/office/officeart/2018/5/layout/CenteredIconLabelDescriptionList"/>
    <dgm:cxn modelId="{58D3585E-BFD6-4DB1-82EA-3A2955413E47}" type="presOf" srcId="{BE999FBF-64F5-414B-9F69-1D61DDA7C93C}" destId="{47F5480D-0773-48FB-BE97-2F870ABB7A59}" srcOrd="0" destOrd="3" presId="urn:microsoft.com/office/officeart/2018/5/layout/CenteredIconLabelDescriptionList"/>
    <dgm:cxn modelId="{A4CC3969-1BE8-4923-B095-1AF1017BDBC2}" type="presOf" srcId="{5A30F719-392D-46B8-8DC3-BB155F52EE09}" destId="{A16F8010-9954-439D-8AE7-DB4173779E25}" srcOrd="0" destOrd="0" presId="urn:microsoft.com/office/officeart/2018/5/layout/CenteredIconLabelDescriptionList"/>
    <dgm:cxn modelId="{1823096A-79C9-4E2E-9C5F-116909BE4FEB}" srcId="{DED50E84-41F1-4FFD-AAED-84244C182913}" destId="{8569DFFE-BD18-42DC-A282-99363EAB2ADA}" srcOrd="1" destOrd="0" parTransId="{C1AF5A1C-8374-4B4D-B290-1283BC7FB425}" sibTransId="{2D260F48-4A2F-4167-945A-F679266DC442}"/>
    <dgm:cxn modelId="{490C9281-A220-43A7-8558-38F6556A276E}" srcId="{DED50E84-41F1-4FFD-AAED-84244C182913}" destId="{FC76F32A-CED0-4DC1-B4B4-858A23E75A61}" srcOrd="0" destOrd="0" parTransId="{3A94CC64-BDFE-417C-945C-BEF1B34A50B9}" sibTransId="{5FFD4547-486A-40AE-8E9D-6CEA845701DB}"/>
    <dgm:cxn modelId="{B2417392-AC93-43C3-A538-5B7086C83296}" type="presOf" srcId="{8569DFFE-BD18-42DC-A282-99363EAB2ADA}" destId="{47F5480D-0773-48FB-BE97-2F870ABB7A59}" srcOrd="0" destOrd="1" presId="urn:microsoft.com/office/officeart/2018/5/layout/CenteredIconLabelDescriptionList"/>
    <dgm:cxn modelId="{D84102A4-0D51-440E-BD14-E4DA55A00B75}" type="presOf" srcId="{FC76F32A-CED0-4DC1-B4B4-858A23E75A61}" destId="{47F5480D-0773-48FB-BE97-2F870ABB7A59}" srcOrd="0" destOrd="0" presId="urn:microsoft.com/office/officeart/2018/5/layout/CenteredIconLabelDescriptionList"/>
    <dgm:cxn modelId="{35CDA9B2-4DF2-406B-B314-DF4BD2ADE2F3}" type="presOf" srcId="{793A0B12-4854-4056-9EBF-B2ECC2FE82F1}" destId="{E16E3690-C492-41E4-A103-557781457F89}" srcOrd="0" destOrd="0" presId="urn:microsoft.com/office/officeart/2018/5/layout/CenteredIconLabelDescriptionList"/>
    <dgm:cxn modelId="{DBD7C4C5-FC5A-44C8-AB0C-305641D6B97F}" srcId="{DED50E84-41F1-4FFD-AAED-84244C182913}" destId="{BE999FBF-64F5-414B-9F69-1D61DDA7C93C}" srcOrd="3" destOrd="0" parTransId="{02759E4D-1F1E-4DA7-AD9B-65DEDFA933BE}" sibTransId="{9E22C798-6C51-412C-B6CE-72E1B5B275FA}"/>
    <dgm:cxn modelId="{BA1BBDE3-7AF0-4B33-B3C7-737ABCB38826}" srcId="{DED50E84-41F1-4FFD-AAED-84244C182913}" destId="{D05F27C4-7F98-48D9-A5CB-B4B3B4551D43}" srcOrd="2" destOrd="0" parTransId="{AB8A921E-BDF6-4500-9670-6536B415F557}" sibTransId="{AE72DE21-D908-4ED3-B646-260175277A28}"/>
    <dgm:cxn modelId="{E1D8F5E3-728E-4804-A03F-5BE317BF2977}" type="presParOf" srcId="{A16F8010-9954-439D-8AE7-DB4173779E25}" destId="{4A1D24C1-4187-425C-B9C4-D41DDC32D35E}" srcOrd="0" destOrd="0" presId="urn:microsoft.com/office/officeart/2018/5/layout/CenteredIconLabelDescriptionList"/>
    <dgm:cxn modelId="{40DFDF83-6AC3-4156-B02B-62DDDE1A27BB}" type="presParOf" srcId="{4A1D24C1-4187-425C-B9C4-D41DDC32D35E}" destId="{F0F7B699-BC02-444C-9A24-121125611053}" srcOrd="0" destOrd="0" presId="urn:microsoft.com/office/officeart/2018/5/layout/CenteredIconLabelDescriptionList"/>
    <dgm:cxn modelId="{DA76320F-5C8A-437F-AD75-B1B6E9A6A1FA}" type="presParOf" srcId="{4A1D24C1-4187-425C-B9C4-D41DDC32D35E}" destId="{9886F675-D892-436A-8AF6-938BD690D8A6}" srcOrd="1" destOrd="0" presId="urn:microsoft.com/office/officeart/2018/5/layout/CenteredIconLabelDescriptionList"/>
    <dgm:cxn modelId="{A92A6F1B-8C80-453E-A950-3DC3C1C85DB3}" type="presParOf" srcId="{4A1D24C1-4187-425C-B9C4-D41DDC32D35E}" destId="{E16E3690-C492-41E4-A103-557781457F89}" srcOrd="2" destOrd="0" presId="urn:microsoft.com/office/officeart/2018/5/layout/CenteredIconLabelDescriptionList"/>
    <dgm:cxn modelId="{18E695A9-AB73-42DF-8510-0102ECD65D86}" type="presParOf" srcId="{4A1D24C1-4187-425C-B9C4-D41DDC32D35E}" destId="{07615426-FE87-4C00-9968-D6FDD9F72D35}" srcOrd="3" destOrd="0" presId="urn:microsoft.com/office/officeart/2018/5/layout/CenteredIconLabelDescriptionList"/>
    <dgm:cxn modelId="{7B56DAA6-CFC6-4FCC-A6D5-BD4787BCAD73}" type="presParOf" srcId="{4A1D24C1-4187-425C-B9C4-D41DDC32D35E}" destId="{9CBFF0D3-8001-4193-AF54-C333FFE135F9}" srcOrd="4" destOrd="0" presId="urn:microsoft.com/office/officeart/2018/5/layout/CenteredIconLabelDescriptionList"/>
    <dgm:cxn modelId="{074501DC-A91C-467C-964B-52A6626142A9}" type="presParOf" srcId="{A16F8010-9954-439D-8AE7-DB4173779E25}" destId="{85BBED63-666C-4218-970C-F485BA3A5116}" srcOrd="1" destOrd="0" presId="urn:microsoft.com/office/officeart/2018/5/layout/CenteredIconLabelDescriptionList"/>
    <dgm:cxn modelId="{082CBD5C-8589-44D9-9A4D-3C008DC55286}" type="presParOf" srcId="{A16F8010-9954-439D-8AE7-DB4173779E25}" destId="{FEC63871-D798-4EA0-9859-5618A266564A}" srcOrd="2" destOrd="0" presId="urn:microsoft.com/office/officeart/2018/5/layout/CenteredIconLabelDescriptionList"/>
    <dgm:cxn modelId="{BA0FEC8B-8CF8-4580-931D-E3A2A944733D}" type="presParOf" srcId="{FEC63871-D798-4EA0-9859-5618A266564A}" destId="{092EE609-00C5-48F5-9D5A-FF5EEB7627B3}" srcOrd="0" destOrd="0" presId="urn:microsoft.com/office/officeart/2018/5/layout/CenteredIconLabelDescriptionList"/>
    <dgm:cxn modelId="{9338ABA5-07A7-43C6-9A0C-1A3A16CE9AD9}" type="presParOf" srcId="{FEC63871-D798-4EA0-9859-5618A266564A}" destId="{625A9AF8-8B9F-43B9-9EEF-1375FAE82AEA}" srcOrd="1" destOrd="0" presId="urn:microsoft.com/office/officeart/2018/5/layout/CenteredIconLabelDescriptionList"/>
    <dgm:cxn modelId="{1C39BF17-EB33-471D-A25D-3A90EAFF7A55}" type="presParOf" srcId="{FEC63871-D798-4EA0-9859-5618A266564A}" destId="{4B047124-6406-4EE0-BFFF-264A65F672EA}" srcOrd="2" destOrd="0" presId="urn:microsoft.com/office/officeart/2018/5/layout/CenteredIconLabelDescriptionList"/>
    <dgm:cxn modelId="{ACCAB046-9C05-4E86-B3C6-12AB51F41E20}" type="presParOf" srcId="{FEC63871-D798-4EA0-9859-5618A266564A}" destId="{CC432C6C-7120-4399-9423-0A67A2481362}" srcOrd="3" destOrd="0" presId="urn:microsoft.com/office/officeart/2018/5/layout/CenteredIconLabelDescriptionList"/>
    <dgm:cxn modelId="{3A1566AD-3B82-46BD-9441-A2BF329BFBC4}" type="presParOf" srcId="{FEC63871-D798-4EA0-9859-5618A266564A}" destId="{47F5480D-0773-48FB-BE97-2F870ABB7A59}"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8BD74E-EA92-4B8A-AE80-C7C97EE77CC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6219A97-791A-4AA4-A8BB-0452942A7C2E}">
      <dgm:prSet/>
      <dgm:spPr/>
      <dgm:t>
        <a:bodyPr/>
        <a:lstStyle/>
        <a:p>
          <a:pPr>
            <a:lnSpc>
              <a:spcPct val="100000"/>
            </a:lnSpc>
          </a:pPr>
          <a:r>
            <a:rPr lang="en-GB"/>
            <a:t>The PESTAL framework is a tool used to analyse the external factors that can affect a business. It looks at political, economic, social, technological, environmental and legal influences. Businesses use it to better understand the environment they operate in and to identify potential opportunities and threats.</a:t>
          </a:r>
          <a:endParaRPr lang="en-US"/>
        </a:p>
      </dgm:t>
    </dgm:pt>
    <dgm:pt modelId="{4B391C15-6637-4A93-A086-670C46404182}" type="parTrans" cxnId="{BAA8099A-D53B-4A0A-AADD-AA8C0F963683}">
      <dgm:prSet/>
      <dgm:spPr/>
      <dgm:t>
        <a:bodyPr/>
        <a:lstStyle/>
        <a:p>
          <a:endParaRPr lang="en-US"/>
        </a:p>
      </dgm:t>
    </dgm:pt>
    <dgm:pt modelId="{102E4574-9067-4446-BC1D-67A9EC363226}" type="sibTrans" cxnId="{BAA8099A-D53B-4A0A-AADD-AA8C0F963683}">
      <dgm:prSet/>
      <dgm:spPr/>
      <dgm:t>
        <a:bodyPr/>
        <a:lstStyle/>
        <a:p>
          <a:endParaRPr lang="en-US"/>
        </a:p>
      </dgm:t>
    </dgm:pt>
    <dgm:pt modelId="{C17432BE-90FD-4D20-92D1-0E97A17C3F1A}">
      <dgm:prSet/>
      <dgm:spPr/>
      <dgm:t>
        <a:bodyPr/>
        <a:lstStyle/>
        <a:p>
          <a:pPr>
            <a:lnSpc>
              <a:spcPct val="100000"/>
            </a:lnSpc>
          </a:pPr>
          <a:r>
            <a:rPr lang="en-GB"/>
            <a:t>One of the main benefits of PESTALS is that it provides a simple and structured way to analyse external factors. It helps businesses prepare for change in the market and support strategic decision making.</a:t>
          </a:r>
          <a:endParaRPr lang="en-US"/>
        </a:p>
      </dgm:t>
    </dgm:pt>
    <dgm:pt modelId="{2882FF6A-5D75-432E-9C42-87EB04D00364}" type="parTrans" cxnId="{957AC1C4-3814-4EA9-AA35-5F4AB0F44840}">
      <dgm:prSet/>
      <dgm:spPr/>
      <dgm:t>
        <a:bodyPr/>
        <a:lstStyle/>
        <a:p>
          <a:endParaRPr lang="en-US"/>
        </a:p>
      </dgm:t>
    </dgm:pt>
    <dgm:pt modelId="{6F00E56F-C67E-42DC-B326-FA8D247CB55E}" type="sibTrans" cxnId="{957AC1C4-3814-4EA9-AA35-5F4AB0F44840}">
      <dgm:prSet/>
      <dgm:spPr/>
      <dgm:t>
        <a:bodyPr/>
        <a:lstStyle/>
        <a:p>
          <a:endParaRPr lang="en-US"/>
        </a:p>
      </dgm:t>
    </dgm:pt>
    <dgm:pt modelId="{2A63D4DC-9EEC-4D75-8CA0-C8C716A7268D}">
      <dgm:prSet/>
      <dgm:spPr/>
      <dgm:t>
        <a:bodyPr/>
        <a:lstStyle/>
        <a:p>
          <a:pPr>
            <a:lnSpc>
              <a:spcPct val="100000"/>
            </a:lnSpc>
          </a:pPr>
          <a:r>
            <a:rPr lang="en-GB"/>
            <a:t>However, there are some limitations. The framework can produce a lot of information, making it difficult to determine which factors are most important. It also only provides a snapshot of the external environment at a specific point in time, so the information can quickly become outdates. In addition, PESTAL identifies issues but does not suggest solution, meaning it is often used alongside other tools such as SWOT analysis.</a:t>
          </a:r>
          <a:endParaRPr lang="en-US"/>
        </a:p>
      </dgm:t>
    </dgm:pt>
    <dgm:pt modelId="{E2AC31F7-5CAC-45AB-8F3D-262F0E528635}" type="parTrans" cxnId="{76FD9D96-F5DF-45A0-B262-37F98543F777}">
      <dgm:prSet/>
      <dgm:spPr/>
      <dgm:t>
        <a:bodyPr/>
        <a:lstStyle/>
        <a:p>
          <a:endParaRPr lang="en-US"/>
        </a:p>
      </dgm:t>
    </dgm:pt>
    <dgm:pt modelId="{2B4F2B3E-5132-4EB0-94FB-365F28BB2CA3}" type="sibTrans" cxnId="{76FD9D96-F5DF-45A0-B262-37F98543F777}">
      <dgm:prSet/>
      <dgm:spPr/>
      <dgm:t>
        <a:bodyPr/>
        <a:lstStyle/>
        <a:p>
          <a:endParaRPr lang="en-US"/>
        </a:p>
      </dgm:t>
    </dgm:pt>
    <dgm:pt modelId="{37C799E3-502A-4506-8F5B-ADEEA4AD4897}">
      <dgm:prSet/>
      <dgm:spPr/>
      <dgm:t>
        <a:bodyPr/>
        <a:lstStyle/>
        <a:p>
          <a:pPr>
            <a:lnSpc>
              <a:spcPct val="100000"/>
            </a:lnSpc>
          </a:pPr>
          <a:r>
            <a:rPr lang="en-GB"/>
            <a:t>Overall, PESTAL is a useful framework for understanding the external business environment, but it should not be reiled on as the only tool for strategic analysis.</a:t>
          </a:r>
          <a:endParaRPr lang="en-US"/>
        </a:p>
      </dgm:t>
    </dgm:pt>
    <dgm:pt modelId="{EB2E1861-0C4D-4124-B636-C2EB83BBDA18}" type="parTrans" cxnId="{DE2B47BF-3CD7-44AE-BCB2-B42238B7C085}">
      <dgm:prSet/>
      <dgm:spPr/>
      <dgm:t>
        <a:bodyPr/>
        <a:lstStyle/>
        <a:p>
          <a:endParaRPr lang="en-US"/>
        </a:p>
      </dgm:t>
    </dgm:pt>
    <dgm:pt modelId="{1291379E-954F-4E86-B644-82F22B2BB438}" type="sibTrans" cxnId="{DE2B47BF-3CD7-44AE-BCB2-B42238B7C085}">
      <dgm:prSet/>
      <dgm:spPr/>
      <dgm:t>
        <a:bodyPr/>
        <a:lstStyle/>
        <a:p>
          <a:endParaRPr lang="en-US"/>
        </a:p>
      </dgm:t>
    </dgm:pt>
    <dgm:pt modelId="{4BCB0B28-0FB6-4A11-A8CD-831582160F93}" type="pres">
      <dgm:prSet presAssocID="{AF8BD74E-EA92-4B8A-AE80-C7C97EE77CCD}" presName="root" presStyleCnt="0">
        <dgm:presLayoutVars>
          <dgm:dir/>
          <dgm:resizeHandles val="exact"/>
        </dgm:presLayoutVars>
      </dgm:prSet>
      <dgm:spPr/>
    </dgm:pt>
    <dgm:pt modelId="{F0FF1173-F30B-4CD2-B7F3-86C3072C9732}" type="pres">
      <dgm:prSet presAssocID="{86219A97-791A-4AA4-A8BB-0452942A7C2E}" presName="compNode" presStyleCnt="0"/>
      <dgm:spPr/>
    </dgm:pt>
    <dgm:pt modelId="{81D00A66-9CF2-40FE-9B13-7AFF1AB2EF68}" type="pres">
      <dgm:prSet presAssocID="{86219A97-791A-4AA4-A8BB-0452942A7C2E}" presName="bgRect" presStyleLbl="bgShp" presStyleIdx="0" presStyleCnt="4"/>
      <dgm:spPr/>
    </dgm:pt>
    <dgm:pt modelId="{D8CE1F49-A2D7-4635-A379-BF476E118123}" type="pres">
      <dgm:prSet presAssocID="{86219A97-791A-4AA4-A8BB-0452942A7C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6FB4C328-749C-4453-8587-6F54E3CADB1D}" type="pres">
      <dgm:prSet presAssocID="{86219A97-791A-4AA4-A8BB-0452942A7C2E}" presName="spaceRect" presStyleCnt="0"/>
      <dgm:spPr/>
    </dgm:pt>
    <dgm:pt modelId="{CD552908-071A-4A42-A2CB-8817DE1E9124}" type="pres">
      <dgm:prSet presAssocID="{86219A97-791A-4AA4-A8BB-0452942A7C2E}" presName="parTx" presStyleLbl="revTx" presStyleIdx="0" presStyleCnt="4">
        <dgm:presLayoutVars>
          <dgm:chMax val="0"/>
          <dgm:chPref val="0"/>
        </dgm:presLayoutVars>
      </dgm:prSet>
      <dgm:spPr/>
    </dgm:pt>
    <dgm:pt modelId="{D40746E5-D864-4CE8-BDF1-79BB7F9721B9}" type="pres">
      <dgm:prSet presAssocID="{102E4574-9067-4446-BC1D-67A9EC363226}" presName="sibTrans" presStyleCnt="0"/>
      <dgm:spPr/>
    </dgm:pt>
    <dgm:pt modelId="{822BB1AA-4E43-406A-982A-69B713F69581}" type="pres">
      <dgm:prSet presAssocID="{C17432BE-90FD-4D20-92D1-0E97A17C3F1A}" presName="compNode" presStyleCnt="0"/>
      <dgm:spPr/>
    </dgm:pt>
    <dgm:pt modelId="{1E79B920-AAD1-4D0B-B075-FA9D9CC63CC0}" type="pres">
      <dgm:prSet presAssocID="{C17432BE-90FD-4D20-92D1-0E97A17C3F1A}" presName="bgRect" presStyleLbl="bgShp" presStyleIdx="1" presStyleCnt="4"/>
      <dgm:spPr/>
    </dgm:pt>
    <dgm:pt modelId="{62F884A9-D382-4CC4-8EC8-6465763EA432}" type="pres">
      <dgm:prSet presAssocID="{C17432BE-90FD-4D20-92D1-0E97A17C3F1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2FDDC882-9DC1-4C16-B577-64AAA54A5D71}" type="pres">
      <dgm:prSet presAssocID="{C17432BE-90FD-4D20-92D1-0E97A17C3F1A}" presName="spaceRect" presStyleCnt="0"/>
      <dgm:spPr/>
    </dgm:pt>
    <dgm:pt modelId="{0BB74D43-3835-481A-B87C-1AFC7263577B}" type="pres">
      <dgm:prSet presAssocID="{C17432BE-90FD-4D20-92D1-0E97A17C3F1A}" presName="parTx" presStyleLbl="revTx" presStyleIdx="1" presStyleCnt="4">
        <dgm:presLayoutVars>
          <dgm:chMax val="0"/>
          <dgm:chPref val="0"/>
        </dgm:presLayoutVars>
      </dgm:prSet>
      <dgm:spPr/>
    </dgm:pt>
    <dgm:pt modelId="{5F7CC909-C23D-45BA-9603-2066DF545FD3}" type="pres">
      <dgm:prSet presAssocID="{6F00E56F-C67E-42DC-B326-FA8D247CB55E}" presName="sibTrans" presStyleCnt="0"/>
      <dgm:spPr/>
    </dgm:pt>
    <dgm:pt modelId="{E389EEF2-9CAB-4456-B852-EE28EB125D21}" type="pres">
      <dgm:prSet presAssocID="{2A63D4DC-9EEC-4D75-8CA0-C8C716A7268D}" presName="compNode" presStyleCnt="0"/>
      <dgm:spPr/>
    </dgm:pt>
    <dgm:pt modelId="{4E157E9C-CEFD-4D4C-9CBA-E2624E02F5F8}" type="pres">
      <dgm:prSet presAssocID="{2A63D4DC-9EEC-4D75-8CA0-C8C716A7268D}" presName="bgRect" presStyleLbl="bgShp" presStyleIdx="2" presStyleCnt="4"/>
      <dgm:spPr/>
    </dgm:pt>
    <dgm:pt modelId="{5413D914-5A4F-4484-865C-8B839A89AD32}" type="pres">
      <dgm:prSet presAssocID="{2A63D4DC-9EEC-4D75-8CA0-C8C716A7268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peed Bump"/>
        </a:ext>
      </dgm:extLst>
    </dgm:pt>
    <dgm:pt modelId="{29B5B348-6C42-4AE1-8027-15FE3BF0B9E8}" type="pres">
      <dgm:prSet presAssocID="{2A63D4DC-9EEC-4D75-8CA0-C8C716A7268D}" presName="spaceRect" presStyleCnt="0"/>
      <dgm:spPr/>
    </dgm:pt>
    <dgm:pt modelId="{A4F8A92D-03DA-4CE0-A56B-46798E9036D1}" type="pres">
      <dgm:prSet presAssocID="{2A63D4DC-9EEC-4D75-8CA0-C8C716A7268D}" presName="parTx" presStyleLbl="revTx" presStyleIdx="2" presStyleCnt="4">
        <dgm:presLayoutVars>
          <dgm:chMax val="0"/>
          <dgm:chPref val="0"/>
        </dgm:presLayoutVars>
      </dgm:prSet>
      <dgm:spPr/>
    </dgm:pt>
    <dgm:pt modelId="{4463962E-AD50-4AD2-ACD6-EBE8604409D9}" type="pres">
      <dgm:prSet presAssocID="{2B4F2B3E-5132-4EB0-94FB-365F28BB2CA3}" presName="sibTrans" presStyleCnt="0"/>
      <dgm:spPr/>
    </dgm:pt>
    <dgm:pt modelId="{6E1B9B6C-618E-44D2-80EF-E17D71DA37B5}" type="pres">
      <dgm:prSet presAssocID="{37C799E3-502A-4506-8F5B-ADEEA4AD4897}" presName="compNode" presStyleCnt="0"/>
      <dgm:spPr/>
    </dgm:pt>
    <dgm:pt modelId="{8C57A8F8-A3B6-44F4-90E0-59B0336DC4C4}" type="pres">
      <dgm:prSet presAssocID="{37C799E3-502A-4506-8F5B-ADEEA4AD4897}" presName="bgRect" presStyleLbl="bgShp" presStyleIdx="3" presStyleCnt="4"/>
      <dgm:spPr/>
    </dgm:pt>
    <dgm:pt modelId="{A2B04905-4DEC-4942-94FA-67628233A653}" type="pres">
      <dgm:prSet presAssocID="{37C799E3-502A-4506-8F5B-ADEEA4AD48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ining Tools"/>
        </a:ext>
      </dgm:extLst>
    </dgm:pt>
    <dgm:pt modelId="{B6938E85-6946-4E3F-AD08-DBB4C01594A1}" type="pres">
      <dgm:prSet presAssocID="{37C799E3-502A-4506-8F5B-ADEEA4AD4897}" presName="spaceRect" presStyleCnt="0"/>
      <dgm:spPr/>
    </dgm:pt>
    <dgm:pt modelId="{25EC3C8A-F556-4F35-A3B9-9221B94A04F1}" type="pres">
      <dgm:prSet presAssocID="{37C799E3-502A-4506-8F5B-ADEEA4AD4897}" presName="parTx" presStyleLbl="revTx" presStyleIdx="3" presStyleCnt="4">
        <dgm:presLayoutVars>
          <dgm:chMax val="0"/>
          <dgm:chPref val="0"/>
        </dgm:presLayoutVars>
      </dgm:prSet>
      <dgm:spPr/>
    </dgm:pt>
  </dgm:ptLst>
  <dgm:cxnLst>
    <dgm:cxn modelId="{90632223-251F-4410-9308-6D9C249AB55C}" type="presOf" srcId="{AF8BD74E-EA92-4B8A-AE80-C7C97EE77CCD}" destId="{4BCB0B28-0FB6-4A11-A8CD-831582160F93}" srcOrd="0" destOrd="0" presId="urn:microsoft.com/office/officeart/2018/2/layout/IconVerticalSolidList"/>
    <dgm:cxn modelId="{34EA1259-5CA1-4280-BBDE-54134FE65BE1}" type="presOf" srcId="{86219A97-791A-4AA4-A8BB-0452942A7C2E}" destId="{CD552908-071A-4A42-A2CB-8817DE1E9124}" srcOrd="0" destOrd="0" presId="urn:microsoft.com/office/officeart/2018/2/layout/IconVerticalSolidList"/>
    <dgm:cxn modelId="{C8B62168-A814-451B-82F1-8AE21D4A0674}" type="presOf" srcId="{2A63D4DC-9EEC-4D75-8CA0-C8C716A7268D}" destId="{A4F8A92D-03DA-4CE0-A56B-46798E9036D1}" srcOrd="0" destOrd="0" presId="urn:microsoft.com/office/officeart/2018/2/layout/IconVerticalSolidList"/>
    <dgm:cxn modelId="{0BF66F83-AA67-45FF-AD68-AC36322ABD92}" type="presOf" srcId="{C17432BE-90FD-4D20-92D1-0E97A17C3F1A}" destId="{0BB74D43-3835-481A-B87C-1AFC7263577B}" srcOrd="0" destOrd="0" presId="urn:microsoft.com/office/officeart/2018/2/layout/IconVerticalSolidList"/>
    <dgm:cxn modelId="{76FD9D96-F5DF-45A0-B262-37F98543F777}" srcId="{AF8BD74E-EA92-4B8A-AE80-C7C97EE77CCD}" destId="{2A63D4DC-9EEC-4D75-8CA0-C8C716A7268D}" srcOrd="2" destOrd="0" parTransId="{E2AC31F7-5CAC-45AB-8F3D-262F0E528635}" sibTransId="{2B4F2B3E-5132-4EB0-94FB-365F28BB2CA3}"/>
    <dgm:cxn modelId="{BAA8099A-D53B-4A0A-AADD-AA8C0F963683}" srcId="{AF8BD74E-EA92-4B8A-AE80-C7C97EE77CCD}" destId="{86219A97-791A-4AA4-A8BB-0452942A7C2E}" srcOrd="0" destOrd="0" parTransId="{4B391C15-6637-4A93-A086-670C46404182}" sibTransId="{102E4574-9067-4446-BC1D-67A9EC363226}"/>
    <dgm:cxn modelId="{7FC61CAA-88AE-4BE0-B901-A0A7CAF58B8B}" type="presOf" srcId="{37C799E3-502A-4506-8F5B-ADEEA4AD4897}" destId="{25EC3C8A-F556-4F35-A3B9-9221B94A04F1}" srcOrd="0" destOrd="0" presId="urn:microsoft.com/office/officeart/2018/2/layout/IconVerticalSolidList"/>
    <dgm:cxn modelId="{DE2B47BF-3CD7-44AE-BCB2-B42238B7C085}" srcId="{AF8BD74E-EA92-4B8A-AE80-C7C97EE77CCD}" destId="{37C799E3-502A-4506-8F5B-ADEEA4AD4897}" srcOrd="3" destOrd="0" parTransId="{EB2E1861-0C4D-4124-B636-C2EB83BBDA18}" sibTransId="{1291379E-954F-4E86-B644-82F22B2BB438}"/>
    <dgm:cxn modelId="{957AC1C4-3814-4EA9-AA35-5F4AB0F44840}" srcId="{AF8BD74E-EA92-4B8A-AE80-C7C97EE77CCD}" destId="{C17432BE-90FD-4D20-92D1-0E97A17C3F1A}" srcOrd="1" destOrd="0" parTransId="{2882FF6A-5D75-432E-9C42-87EB04D00364}" sibTransId="{6F00E56F-C67E-42DC-B326-FA8D247CB55E}"/>
    <dgm:cxn modelId="{ED86A4E3-C1FE-4949-AFDB-FFE533E456A5}" type="presParOf" srcId="{4BCB0B28-0FB6-4A11-A8CD-831582160F93}" destId="{F0FF1173-F30B-4CD2-B7F3-86C3072C9732}" srcOrd="0" destOrd="0" presId="urn:microsoft.com/office/officeart/2018/2/layout/IconVerticalSolidList"/>
    <dgm:cxn modelId="{6F0E9617-630D-41C5-B041-B64DC2D1F54A}" type="presParOf" srcId="{F0FF1173-F30B-4CD2-B7F3-86C3072C9732}" destId="{81D00A66-9CF2-40FE-9B13-7AFF1AB2EF68}" srcOrd="0" destOrd="0" presId="urn:microsoft.com/office/officeart/2018/2/layout/IconVerticalSolidList"/>
    <dgm:cxn modelId="{DB7525B6-0085-401C-8C41-192E40E97222}" type="presParOf" srcId="{F0FF1173-F30B-4CD2-B7F3-86C3072C9732}" destId="{D8CE1F49-A2D7-4635-A379-BF476E118123}" srcOrd="1" destOrd="0" presId="urn:microsoft.com/office/officeart/2018/2/layout/IconVerticalSolidList"/>
    <dgm:cxn modelId="{26DE6C36-589A-426D-BF0D-BCA57E3C2A07}" type="presParOf" srcId="{F0FF1173-F30B-4CD2-B7F3-86C3072C9732}" destId="{6FB4C328-749C-4453-8587-6F54E3CADB1D}" srcOrd="2" destOrd="0" presId="urn:microsoft.com/office/officeart/2018/2/layout/IconVerticalSolidList"/>
    <dgm:cxn modelId="{1AB29AB1-DB5D-40D6-A790-51E3F2461BA3}" type="presParOf" srcId="{F0FF1173-F30B-4CD2-B7F3-86C3072C9732}" destId="{CD552908-071A-4A42-A2CB-8817DE1E9124}" srcOrd="3" destOrd="0" presId="urn:microsoft.com/office/officeart/2018/2/layout/IconVerticalSolidList"/>
    <dgm:cxn modelId="{D58ED36D-B95C-4886-909F-756CBAA7BEC5}" type="presParOf" srcId="{4BCB0B28-0FB6-4A11-A8CD-831582160F93}" destId="{D40746E5-D864-4CE8-BDF1-79BB7F9721B9}" srcOrd="1" destOrd="0" presId="urn:microsoft.com/office/officeart/2018/2/layout/IconVerticalSolidList"/>
    <dgm:cxn modelId="{A0553B30-C8D4-406B-8753-EF4674F9B95F}" type="presParOf" srcId="{4BCB0B28-0FB6-4A11-A8CD-831582160F93}" destId="{822BB1AA-4E43-406A-982A-69B713F69581}" srcOrd="2" destOrd="0" presId="urn:microsoft.com/office/officeart/2018/2/layout/IconVerticalSolidList"/>
    <dgm:cxn modelId="{2EE640E2-6D0C-4139-AD21-26688A1A6D8A}" type="presParOf" srcId="{822BB1AA-4E43-406A-982A-69B713F69581}" destId="{1E79B920-AAD1-4D0B-B075-FA9D9CC63CC0}" srcOrd="0" destOrd="0" presId="urn:microsoft.com/office/officeart/2018/2/layout/IconVerticalSolidList"/>
    <dgm:cxn modelId="{1B566DAF-2B4F-4236-82C4-DFFFFDDBFA37}" type="presParOf" srcId="{822BB1AA-4E43-406A-982A-69B713F69581}" destId="{62F884A9-D382-4CC4-8EC8-6465763EA432}" srcOrd="1" destOrd="0" presId="urn:microsoft.com/office/officeart/2018/2/layout/IconVerticalSolidList"/>
    <dgm:cxn modelId="{146D1E72-231B-4FFE-8538-DF87C834ED50}" type="presParOf" srcId="{822BB1AA-4E43-406A-982A-69B713F69581}" destId="{2FDDC882-9DC1-4C16-B577-64AAA54A5D71}" srcOrd="2" destOrd="0" presId="urn:microsoft.com/office/officeart/2018/2/layout/IconVerticalSolidList"/>
    <dgm:cxn modelId="{51221E10-C07F-4DA3-84E6-F2D676F2A146}" type="presParOf" srcId="{822BB1AA-4E43-406A-982A-69B713F69581}" destId="{0BB74D43-3835-481A-B87C-1AFC7263577B}" srcOrd="3" destOrd="0" presId="urn:microsoft.com/office/officeart/2018/2/layout/IconVerticalSolidList"/>
    <dgm:cxn modelId="{7F5E4403-4448-4161-89AA-8BE6ACB655A0}" type="presParOf" srcId="{4BCB0B28-0FB6-4A11-A8CD-831582160F93}" destId="{5F7CC909-C23D-45BA-9603-2066DF545FD3}" srcOrd="3" destOrd="0" presId="urn:microsoft.com/office/officeart/2018/2/layout/IconVerticalSolidList"/>
    <dgm:cxn modelId="{4FE0ACCA-5CF9-4ECB-A19A-45FDAB5A33B9}" type="presParOf" srcId="{4BCB0B28-0FB6-4A11-A8CD-831582160F93}" destId="{E389EEF2-9CAB-4456-B852-EE28EB125D21}" srcOrd="4" destOrd="0" presId="urn:microsoft.com/office/officeart/2018/2/layout/IconVerticalSolidList"/>
    <dgm:cxn modelId="{57ED57E2-4596-4F0F-84FC-586E8DFFAC0B}" type="presParOf" srcId="{E389EEF2-9CAB-4456-B852-EE28EB125D21}" destId="{4E157E9C-CEFD-4D4C-9CBA-E2624E02F5F8}" srcOrd="0" destOrd="0" presId="urn:microsoft.com/office/officeart/2018/2/layout/IconVerticalSolidList"/>
    <dgm:cxn modelId="{A66006B0-4EEC-4FA1-B852-DFE97EE34C05}" type="presParOf" srcId="{E389EEF2-9CAB-4456-B852-EE28EB125D21}" destId="{5413D914-5A4F-4484-865C-8B839A89AD32}" srcOrd="1" destOrd="0" presId="urn:microsoft.com/office/officeart/2018/2/layout/IconVerticalSolidList"/>
    <dgm:cxn modelId="{B444F4CD-F143-4A66-963F-7AAB48E8CCEB}" type="presParOf" srcId="{E389EEF2-9CAB-4456-B852-EE28EB125D21}" destId="{29B5B348-6C42-4AE1-8027-15FE3BF0B9E8}" srcOrd="2" destOrd="0" presId="urn:microsoft.com/office/officeart/2018/2/layout/IconVerticalSolidList"/>
    <dgm:cxn modelId="{FEB36042-48AA-43E2-9913-3FF7345538C4}" type="presParOf" srcId="{E389EEF2-9CAB-4456-B852-EE28EB125D21}" destId="{A4F8A92D-03DA-4CE0-A56B-46798E9036D1}" srcOrd="3" destOrd="0" presId="urn:microsoft.com/office/officeart/2018/2/layout/IconVerticalSolidList"/>
    <dgm:cxn modelId="{DAC5388D-D144-4932-BD46-25FBEBE6AF1D}" type="presParOf" srcId="{4BCB0B28-0FB6-4A11-A8CD-831582160F93}" destId="{4463962E-AD50-4AD2-ACD6-EBE8604409D9}" srcOrd="5" destOrd="0" presId="urn:microsoft.com/office/officeart/2018/2/layout/IconVerticalSolidList"/>
    <dgm:cxn modelId="{2645AE3D-0000-494E-867A-1E4938022829}" type="presParOf" srcId="{4BCB0B28-0FB6-4A11-A8CD-831582160F93}" destId="{6E1B9B6C-618E-44D2-80EF-E17D71DA37B5}" srcOrd="6" destOrd="0" presId="urn:microsoft.com/office/officeart/2018/2/layout/IconVerticalSolidList"/>
    <dgm:cxn modelId="{8279CC9A-90BE-4EAD-9DEC-644FD6F3D798}" type="presParOf" srcId="{6E1B9B6C-618E-44D2-80EF-E17D71DA37B5}" destId="{8C57A8F8-A3B6-44F4-90E0-59B0336DC4C4}" srcOrd="0" destOrd="0" presId="urn:microsoft.com/office/officeart/2018/2/layout/IconVerticalSolidList"/>
    <dgm:cxn modelId="{96F5827B-9473-4D0D-8243-EFA18EA95852}" type="presParOf" srcId="{6E1B9B6C-618E-44D2-80EF-E17D71DA37B5}" destId="{A2B04905-4DEC-4942-94FA-67628233A653}" srcOrd="1" destOrd="0" presId="urn:microsoft.com/office/officeart/2018/2/layout/IconVerticalSolidList"/>
    <dgm:cxn modelId="{3CF3383B-5B86-42A7-91A6-826DEC9C89C6}" type="presParOf" srcId="{6E1B9B6C-618E-44D2-80EF-E17D71DA37B5}" destId="{B6938E85-6946-4E3F-AD08-DBB4C01594A1}" srcOrd="2" destOrd="0" presId="urn:microsoft.com/office/officeart/2018/2/layout/IconVerticalSolidList"/>
    <dgm:cxn modelId="{883D6919-ACFD-4D54-BC1C-C275DDFBD86C}" type="presParOf" srcId="{6E1B9B6C-618E-44D2-80EF-E17D71DA37B5}" destId="{25EC3C8A-F556-4F35-A3B9-9221B94A04F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B699-BC02-444C-9A24-121125611053}">
      <dsp:nvSpPr>
        <dsp:cNvPr id="0" name=""/>
        <dsp:cNvSpPr/>
      </dsp:nvSpPr>
      <dsp:spPr>
        <a:xfrm>
          <a:off x="1511404" y="94030"/>
          <a:ext cx="1510523" cy="11912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6E3690-C492-41E4-A103-557781457F89}">
      <dsp:nvSpPr>
        <dsp:cNvPr id="0" name=""/>
        <dsp:cNvSpPr/>
      </dsp:nvSpPr>
      <dsp:spPr>
        <a:xfrm>
          <a:off x="108775" y="1411484"/>
          <a:ext cx="4315781" cy="510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b="1"/>
          </a:pPr>
          <a:r>
            <a:rPr lang="en-GB" sz="2000" kern="1200" dirty="0"/>
            <a:t>Good morning… My name is Marwa </a:t>
          </a:r>
          <a:endParaRPr lang="en-US" sz="2000" kern="1200" dirty="0"/>
        </a:p>
      </dsp:txBody>
      <dsp:txXfrm>
        <a:off x="108775" y="1411484"/>
        <a:ext cx="4315781" cy="510514"/>
      </dsp:txXfrm>
    </dsp:sp>
    <dsp:sp modelId="{9CBFF0D3-8001-4193-AF54-C333FFE135F9}">
      <dsp:nvSpPr>
        <dsp:cNvPr id="0" name=""/>
        <dsp:cNvSpPr/>
      </dsp:nvSpPr>
      <dsp:spPr>
        <a:xfrm>
          <a:off x="108775" y="1980721"/>
          <a:ext cx="4315781" cy="1648474"/>
        </a:xfrm>
        <a:prstGeom prst="rect">
          <a:avLst/>
        </a:prstGeom>
        <a:noFill/>
        <a:ln>
          <a:noFill/>
        </a:ln>
        <a:effectLst/>
      </dsp:spPr>
      <dsp:style>
        <a:lnRef idx="0">
          <a:scrgbClr r="0" g="0" b="0"/>
        </a:lnRef>
        <a:fillRef idx="0">
          <a:scrgbClr r="0" g="0" b="0"/>
        </a:fillRef>
        <a:effectRef idx="0">
          <a:scrgbClr r="0" g="0" b="0"/>
        </a:effectRef>
        <a:fontRef idx="minor"/>
      </dsp:style>
    </dsp:sp>
    <dsp:sp modelId="{092EE609-00C5-48F5-9D5A-FF5EEB7627B3}">
      <dsp:nvSpPr>
        <dsp:cNvPr id="0" name=""/>
        <dsp:cNvSpPr/>
      </dsp:nvSpPr>
      <dsp:spPr>
        <a:xfrm>
          <a:off x="6582447" y="94030"/>
          <a:ext cx="1510523" cy="11912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047124-6406-4EE0-BFFF-264A65F672EA}">
      <dsp:nvSpPr>
        <dsp:cNvPr id="0" name=""/>
        <dsp:cNvSpPr/>
      </dsp:nvSpPr>
      <dsp:spPr>
        <a:xfrm>
          <a:off x="5179818" y="1411484"/>
          <a:ext cx="4315781" cy="510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b="1"/>
          </a:pPr>
          <a:r>
            <a:rPr lang="en-GB" sz="2000" kern="1200"/>
            <a:t>In my presentation I will:</a:t>
          </a:r>
          <a:endParaRPr lang="en-US" sz="2000" kern="1200"/>
        </a:p>
      </dsp:txBody>
      <dsp:txXfrm>
        <a:off x="5179818" y="1411484"/>
        <a:ext cx="4315781" cy="510514"/>
      </dsp:txXfrm>
    </dsp:sp>
    <dsp:sp modelId="{47F5480D-0773-48FB-BE97-2F870ABB7A59}">
      <dsp:nvSpPr>
        <dsp:cNvPr id="0" name=""/>
        <dsp:cNvSpPr/>
      </dsp:nvSpPr>
      <dsp:spPr>
        <a:xfrm>
          <a:off x="5179818" y="1980721"/>
          <a:ext cx="4315781" cy="1648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Provide an overview of Basil’s Bakery and the nature and scope of the problems they are encountering.</a:t>
          </a:r>
          <a:endParaRPr lang="en-US" sz="1500" kern="1200"/>
        </a:p>
        <a:p>
          <a:pPr marL="0" lvl="0" indent="0" algn="ctr" defTabSz="666750">
            <a:lnSpc>
              <a:spcPct val="90000"/>
            </a:lnSpc>
            <a:spcBef>
              <a:spcPct val="0"/>
            </a:spcBef>
            <a:spcAft>
              <a:spcPct val="35000"/>
            </a:spcAft>
            <a:buNone/>
          </a:pPr>
          <a:r>
            <a:rPr lang="en-GB" sz="1500" kern="1200"/>
            <a:t>Provide a critique and application of the PESTEL framework.</a:t>
          </a:r>
          <a:endParaRPr lang="en-US" sz="1500" kern="1200"/>
        </a:p>
        <a:p>
          <a:pPr marL="0" lvl="0" indent="0" algn="ctr" defTabSz="666750">
            <a:lnSpc>
              <a:spcPct val="90000"/>
            </a:lnSpc>
            <a:spcBef>
              <a:spcPct val="0"/>
            </a:spcBef>
            <a:spcAft>
              <a:spcPct val="35000"/>
            </a:spcAft>
            <a:buNone/>
          </a:pPr>
          <a:r>
            <a:rPr lang="en-GB" sz="1500" kern="1200"/>
            <a:t>Provide a critique and application of the Cause-and-Effect model.</a:t>
          </a:r>
          <a:endParaRPr lang="en-US" sz="1500" kern="1200"/>
        </a:p>
        <a:p>
          <a:pPr marL="0" lvl="0" indent="0" algn="ctr" defTabSz="666750">
            <a:lnSpc>
              <a:spcPct val="90000"/>
            </a:lnSpc>
            <a:spcBef>
              <a:spcPct val="0"/>
            </a:spcBef>
            <a:spcAft>
              <a:spcPct val="35000"/>
            </a:spcAft>
            <a:buNone/>
          </a:pPr>
          <a:r>
            <a:rPr lang="en-GB" sz="1500" kern="1200"/>
            <a:t>And, finally, provide a summary of the key findings.</a:t>
          </a:r>
          <a:endParaRPr lang="en-US" sz="1500" kern="1200"/>
        </a:p>
      </dsp:txBody>
      <dsp:txXfrm>
        <a:off x="5179818" y="1980721"/>
        <a:ext cx="4315781" cy="1648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00A66-9CF2-40FE-9B13-7AFF1AB2EF68}">
      <dsp:nvSpPr>
        <dsp:cNvPr id="0" name=""/>
        <dsp:cNvSpPr/>
      </dsp:nvSpPr>
      <dsp:spPr>
        <a:xfrm>
          <a:off x="0" y="2412"/>
          <a:ext cx="9821492" cy="12228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CE1F49-A2D7-4635-A379-BF476E118123}">
      <dsp:nvSpPr>
        <dsp:cNvPr id="0" name=""/>
        <dsp:cNvSpPr/>
      </dsp:nvSpPr>
      <dsp:spPr>
        <a:xfrm>
          <a:off x="369923" y="277562"/>
          <a:ext cx="672588" cy="672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52908-071A-4A42-A2CB-8817DE1E9124}">
      <dsp:nvSpPr>
        <dsp:cNvPr id="0" name=""/>
        <dsp:cNvSpPr/>
      </dsp:nvSpPr>
      <dsp:spPr>
        <a:xfrm>
          <a:off x="1412435" y="2412"/>
          <a:ext cx="8409056" cy="1222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22" tIns="129422" rIns="129422" bIns="129422" numCol="1" spcCol="1270" anchor="ctr" anchorCtr="0">
          <a:noAutofit/>
        </a:bodyPr>
        <a:lstStyle/>
        <a:p>
          <a:pPr marL="0" lvl="0" indent="0" algn="l" defTabSz="622300">
            <a:lnSpc>
              <a:spcPct val="100000"/>
            </a:lnSpc>
            <a:spcBef>
              <a:spcPct val="0"/>
            </a:spcBef>
            <a:spcAft>
              <a:spcPct val="35000"/>
            </a:spcAft>
            <a:buNone/>
          </a:pPr>
          <a:r>
            <a:rPr lang="en-GB" sz="1400" kern="1200"/>
            <a:t>The PESTAL framework is a tool used to analyse the external factors that can affect a business. It looks at political, economic, social, technological, environmental and legal influences. Businesses use it to better understand the environment they operate in and to identify potential opportunities and threats.</a:t>
          </a:r>
          <a:endParaRPr lang="en-US" sz="1400" kern="1200"/>
        </a:p>
      </dsp:txBody>
      <dsp:txXfrm>
        <a:off x="1412435" y="2412"/>
        <a:ext cx="8409056" cy="1222888"/>
      </dsp:txXfrm>
    </dsp:sp>
    <dsp:sp modelId="{1E79B920-AAD1-4D0B-B075-FA9D9CC63CC0}">
      <dsp:nvSpPr>
        <dsp:cNvPr id="0" name=""/>
        <dsp:cNvSpPr/>
      </dsp:nvSpPr>
      <dsp:spPr>
        <a:xfrm>
          <a:off x="0" y="1531022"/>
          <a:ext cx="9821492" cy="12228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884A9-D382-4CC4-8EC8-6465763EA432}">
      <dsp:nvSpPr>
        <dsp:cNvPr id="0" name=""/>
        <dsp:cNvSpPr/>
      </dsp:nvSpPr>
      <dsp:spPr>
        <a:xfrm>
          <a:off x="369923" y="1806172"/>
          <a:ext cx="672588" cy="672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B74D43-3835-481A-B87C-1AFC7263577B}">
      <dsp:nvSpPr>
        <dsp:cNvPr id="0" name=""/>
        <dsp:cNvSpPr/>
      </dsp:nvSpPr>
      <dsp:spPr>
        <a:xfrm>
          <a:off x="1412435" y="1531022"/>
          <a:ext cx="8409056" cy="1222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22" tIns="129422" rIns="129422" bIns="129422" numCol="1" spcCol="1270" anchor="ctr" anchorCtr="0">
          <a:noAutofit/>
        </a:bodyPr>
        <a:lstStyle/>
        <a:p>
          <a:pPr marL="0" lvl="0" indent="0" algn="l" defTabSz="622300">
            <a:lnSpc>
              <a:spcPct val="100000"/>
            </a:lnSpc>
            <a:spcBef>
              <a:spcPct val="0"/>
            </a:spcBef>
            <a:spcAft>
              <a:spcPct val="35000"/>
            </a:spcAft>
            <a:buNone/>
          </a:pPr>
          <a:r>
            <a:rPr lang="en-GB" sz="1400" kern="1200"/>
            <a:t>One of the main benefits of PESTALS is that it provides a simple and structured way to analyse external factors. It helps businesses prepare for change in the market and support strategic decision making.</a:t>
          </a:r>
          <a:endParaRPr lang="en-US" sz="1400" kern="1200"/>
        </a:p>
      </dsp:txBody>
      <dsp:txXfrm>
        <a:off x="1412435" y="1531022"/>
        <a:ext cx="8409056" cy="1222888"/>
      </dsp:txXfrm>
    </dsp:sp>
    <dsp:sp modelId="{4E157E9C-CEFD-4D4C-9CBA-E2624E02F5F8}">
      <dsp:nvSpPr>
        <dsp:cNvPr id="0" name=""/>
        <dsp:cNvSpPr/>
      </dsp:nvSpPr>
      <dsp:spPr>
        <a:xfrm>
          <a:off x="0" y="3059633"/>
          <a:ext cx="9821492" cy="12228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3D914-5A4F-4484-865C-8B839A89AD32}">
      <dsp:nvSpPr>
        <dsp:cNvPr id="0" name=""/>
        <dsp:cNvSpPr/>
      </dsp:nvSpPr>
      <dsp:spPr>
        <a:xfrm>
          <a:off x="369923" y="3334782"/>
          <a:ext cx="672588" cy="672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F8A92D-03DA-4CE0-A56B-46798E9036D1}">
      <dsp:nvSpPr>
        <dsp:cNvPr id="0" name=""/>
        <dsp:cNvSpPr/>
      </dsp:nvSpPr>
      <dsp:spPr>
        <a:xfrm>
          <a:off x="1412435" y="3059633"/>
          <a:ext cx="8409056" cy="1222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22" tIns="129422" rIns="129422" bIns="129422" numCol="1" spcCol="1270" anchor="ctr" anchorCtr="0">
          <a:noAutofit/>
        </a:bodyPr>
        <a:lstStyle/>
        <a:p>
          <a:pPr marL="0" lvl="0" indent="0" algn="l" defTabSz="622300">
            <a:lnSpc>
              <a:spcPct val="100000"/>
            </a:lnSpc>
            <a:spcBef>
              <a:spcPct val="0"/>
            </a:spcBef>
            <a:spcAft>
              <a:spcPct val="35000"/>
            </a:spcAft>
            <a:buNone/>
          </a:pPr>
          <a:r>
            <a:rPr lang="en-GB" sz="1400" kern="1200"/>
            <a:t>However, there are some limitations. The framework can produce a lot of information, making it difficult to determine which factors are most important. It also only provides a snapshot of the external environment at a specific point in time, so the information can quickly become outdates. In addition, PESTAL identifies issues but does not suggest solution, meaning it is often used alongside other tools such as SWOT analysis.</a:t>
          </a:r>
          <a:endParaRPr lang="en-US" sz="1400" kern="1200"/>
        </a:p>
      </dsp:txBody>
      <dsp:txXfrm>
        <a:off x="1412435" y="3059633"/>
        <a:ext cx="8409056" cy="1222888"/>
      </dsp:txXfrm>
    </dsp:sp>
    <dsp:sp modelId="{8C57A8F8-A3B6-44F4-90E0-59B0336DC4C4}">
      <dsp:nvSpPr>
        <dsp:cNvPr id="0" name=""/>
        <dsp:cNvSpPr/>
      </dsp:nvSpPr>
      <dsp:spPr>
        <a:xfrm>
          <a:off x="0" y="4588243"/>
          <a:ext cx="9821492" cy="12228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04905-4DEC-4942-94FA-67628233A653}">
      <dsp:nvSpPr>
        <dsp:cNvPr id="0" name=""/>
        <dsp:cNvSpPr/>
      </dsp:nvSpPr>
      <dsp:spPr>
        <a:xfrm>
          <a:off x="369923" y="4863392"/>
          <a:ext cx="672588" cy="672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EC3C8A-F556-4F35-A3B9-9221B94A04F1}">
      <dsp:nvSpPr>
        <dsp:cNvPr id="0" name=""/>
        <dsp:cNvSpPr/>
      </dsp:nvSpPr>
      <dsp:spPr>
        <a:xfrm>
          <a:off x="1412435" y="4588243"/>
          <a:ext cx="8409056" cy="1222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422" tIns="129422" rIns="129422" bIns="129422" numCol="1" spcCol="1270" anchor="ctr" anchorCtr="0">
          <a:noAutofit/>
        </a:bodyPr>
        <a:lstStyle/>
        <a:p>
          <a:pPr marL="0" lvl="0" indent="0" algn="l" defTabSz="622300">
            <a:lnSpc>
              <a:spcPct val="100000"/>
            </a:lnSpc>
            <a:spcBef>
              <a:spcPct val="0"/>
            </a:spcBef>
            <a:spcAft>
              <a:spcPct val="35000"/>
            </a:spcAft>
            <a:buNone/>
          </a:pPr>
          <a:r>
            <a:rPr lang="en-GB" sz="1400" kern="1200"/>
            <a:t>Overall, PESTAL is a useful framework for understanding the external business environment, but it should not be reiled on as the only tool for strategic analysis.</a:t>
          </a:r>
          <a:endParaRPr lang="en-US" sz="1400" kern="1200"/>
        </a:p>
      </dsp:txBody>
      <dsp:txXfrm>
        <a:off x="1412435" y="4588243"/>
        <a:ext cx="8409056" cy="1222888"/>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AF2568-C4FC-A242-811B-9864EDEBB85A}" type="datetimeFigureOut">
              <a:rPr lang="en-US" smtClean="0"/>
              <a:t>6/14/26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EC880B-34D9-2C49-822B-4774C38514EC}" type="slidenum">
              <a:rPr lang="en-US" smtClean="0"/>
              <a:t>‹#›</a:t>
            </a:fld>
            <a:endParaRPr lang="en-US"/>
          </a:p>
        </p:txBody>
      </p:sp>
    </p:spTree>
    <p:extLst>
      <p:ext uri="{BB962C8B-B14F-4D97-AF65-F5344CB8AC3E}">
        <p14:creationId xmlns:p14="http://schemas.microsoft.com/office/powerpoint/2010/main" val="3281899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EC880B-34D9-2C49-822B-4774C38514EC}" type="slidenum">
              <a:rPr lang="en-US" smtClean="0"/>
              <a:t>5</a:t>
            </a:fld>
            <a:endParaRPr lang="en-US"/>
          </a:p>
        </p:txBody>
      </p:sp>
    </p:spTree>
    <p:extLst>
      <p:ext uri="{BB962C8B-B14F-4D97-AF65-F5344CB8AC3E}">
        <p14:creationId xmlns:p14="http://schemas.microsoft.com/office/powerpoint/2010/main" val="1297582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E422D91-C28E-4462-962A-EE4FD1785A0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93749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9315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5862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5120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42851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1066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47091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912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7759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9554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5599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3131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C5998CB-538F-45AF-896C-2191D41163B7}" type="datetimeFigureOut">
              <a:rPr lang="en-GB" smtClean="0"/>
              <a:t>14/06/2026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E422D91-C28E-4462-962A-EE4FD1785A0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52124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1215637" TargetMode="External"/><Relationship Id="rId2" Type="http://schemas.openxmlformats.org/officeDocument/2006/relationships/image" Target="../media/image7.jpg!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62855" TargetMode="External"/><Relationship Id="rId2" Type="http://schemas.openxmlformats.org/officeDocument/2006/relationships/image" Target="../media/image8.jpg!d"/><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xhere.com/en/photo/62855" TargetMode="External"/><Relationship Id="rId2" Type="http://schemas.openxmlformats.org/officeDocument/2006/relationships/image" Target="../media/image8.jpg!d"/><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solidFill>
            <a:schemeClr val="accent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275301B-F9FE-639C-99FA-5A78A9B0F8AC}"/>
              </a:ext>
            </a:extLst>
          </p:cNvPr>
          <p:cNvSpPr txBox="1"/>
          <p:nvPr/>
        </p:nvSpPr>
        <p:spPr>
          <a:xfrm>
            <a:off x="5791954" y="977029"/>
            <a:ext cx="5428789" cy="5237503"/>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b="1" dirty="0">
                <a:solidFill>
                  <a:schemeClr val="bg1"/>
                </a:solidFill>
              </a:rPr>
              <a:t>Student Name:	Marwa Farooq</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solidFill>
                <a:schemeClr val="bg1"/>
              </a:solidFill>
            </a:endParaRPr>
          </a:p>
          <a:p>
            <a:pPr indent="-228600" defTabSz="914400">
              <a:lnSpc>
                <a:spcPct val="120000"/>
              </a:lnSpc>
              <a:spcAft>
                <a:spcPts val="600"/>
              </a:spcAft>
              <a:buClr>
                <a:schemeClr val="accent1"/>
              </a:buClr>
              <a:buSzPct val="100000"/>
              <a:buFont typeface="Arial" panose="020B0604020202020204" pitchFamily="34" charset="0"/>
              <a:buChar char="•"/>
            </a:pPr>
            <a:r>
              <a:rPr lang="en-US" b="1" dirty="0">
                <a:solidFill>
                  <a:schemeClr val="bg1"/>
                </a:solidFill>
              </a:rPr>
              <a:t>Student ID:		2522352</a:t>
            </a:r>
            <a:endParaRPr lang="en-US" dirty="0">
              <a:solidFill>
                <a:schemeClr val="bg1"/>
              </a:solidFill>
            </a:endParaRPr>
          </a:p>
          <a:p>
            <a:pPr indent="-228600" defTabSz="914400">
              <a:lnSpc>
                <a:spcPct val="120000"/>
              </a:lnSpc>
              <a:spcAft>
                <a:spcPts val="600"/>
              </a:spcAft>
              <a:buClr>
                <a:schemeClr val="accent1"/>
              </a:buClr>
              <a:buSzPct val="100000"/>
              <a:buFont typeface="Arial" panose="020B0604020202020204" pitchFamily="34" charset="0"/>
              <a:buChar char="•"/>
            </a:pPr>
            <a:endParaRPr lang="en-US" dirty="0">
              <a:solidFill>
                <a:schemeClr val="bg1"/>
              </a:solidFill>
            </a:endParaRPr>
          </a:p>
          <a:p>
            <a:pPr indent="-228600" defTabSz="914400">
              <a:lnSpc>
                <a:spcPct val="120000"/>
              </a:lnSpc>
              <a:spcAft>
                <a:spcPts val="600"/>
              </a:spcAft>
              <a:buClr>
                <a:schemeClr val="accent1"/>
              </a:buClr>
              <a:buSzPct val="100000"/>
              <a:buFont typeface="Arial" panose="020B0604020202020204" pitchFamily="34" charset="0"/>
              <a:buChar char="•"/>
            </a:pPr>
            <a:r>
              <a:rPr lang="en-US" b="1" dirty="0">
                <a:solidFill>
                  <a:schemeClr val="bg1"/>
                </a:solidFill>
              </a:rPr>
              <a:t>Lecturer’s Name:    Dr Deji </a:t>
            </a:r>
            <a:r>
              <a:rPr lang="en-US" b="1" dirty="0" err="1">
                <a:solidFill>
                  <a:schemeClr val="bg1"/>
                </a:solidFill>
              </a:rPr>
              <a:t>Olagoye</a:t>
            </a:r>
            <a:endParaRPr lang="en-US" b="1" dirty="0">
              <a:solidFill>
                <a:schemeClr val="bg1"/>
              </a:solidFill>
            </a:endParaRPr>
          </a:p>
          <a:p>
            <a:pPr indent="-228600" defTabSz="914400">
              <a:lnSpc>
                <a:spcPct val="120000"/>
              </a:lnSpc>
              <a:spcAft>
                <a:spcPts val="600"/>
              </a:spcAft>
              <a:buClr>
                <a:schemeClr val="accent1"/>
              </a:buClr>
              <a:buSzPct val="100000"/>
              <a:buFont typeface="Arial" panose="020B0604020202020204" pitchFamily="34" charset="0"/>
              <a:buChar char="•"/>
            </a:pPr>
            <a:endParaRPr lang="en-US" dirty="0">
              <a:solidFill>
                <a:schemeClr val="bg1"/>
              </a:solidFill>
            </a:endParaRPr>
          </a:p>
          <a:p>
            <a:pPr indent="-228600" defTabSz="914400">
              <a:lnSpc>
                <a:spcPct val="120000"/>
              </a:lnSpc>
              <a:spcAft>
                <a:spcPts val="600"/>
              </a:spcAft>
              <a:buClr>
                <a:schemeClr val="accent1"/>
              </a:buClr>
              <a:buSzPct val="100000"/>
              <a:buFont typeface="Arial" panose="020B0604020202020204" pitchFamily="34" charset="0"/>
              <a:buChar char="•"/>
            </a:pPr>
            <a:r>
              <a:rPr lang="en-US" b="1" dirty="0">
                <a:solidFill>
                  <a:schemeClr val="bg1"/>
                </a:solidFill>
              </a:rPr>
              <a:t>Module Code: 	</a:t>
            </a:r>
            <a:r>
              <a:rPr lang="en-US" dirty="0">
                <a:solidFill>
                  <a:schemeClr val="bg1"/>
                </a:solidFill>
              </a:rPr>
              <a:t>LCLM 4004</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solidFill>
                <a:schemeClr val="bg1"/>
              </a:solidFill>
            </a:endParaRPr>
          </a:p>
          <a:p>
            <a:pPr indent="-228600" defTabSz="914400">
              <a:lnSpc>
                <a:spcPct val="120000"/>
              </a:lnSpc>
              <a:spcAft>
                <a:spcPts val="600"/>
              </a:spcAft>
              <a:buClr>
                <a:schemeClr val="accent1"/>
              </a:buClr>
              <a:buSzPct val="100000"/>
              <a:buFont typeface="Arial" panose="020B0604020202020204" pitchFamily="34" charset="0"/>
              <a:buChar char="•"/>
            </a:pPr>
            <a:r>
              <a:rPr lang="en-US" b="1" dirty="0">
                <a:solidFill>
                  <a:schemeClr val="bg1"/>
                </a:solidFill>
              </a:rPr>
              <a:t>Module Name: 	</a:t>
            </a:r>
            <a:r>
              <a:rPr lang="en-US" dirty="0">
                <a:solidFill>
                  <a:schemeClr val="bg1"/>
                </a:solidFill>
              </a:rPr>
              <a:t>Problem Solving and Decision-Making</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solidFill>
                <a:schemeClr val="bg1"/>
              </a:solidFill>
            </a:endParaRPr>
          </a:p>
          <a:p>
            <a:pPr indent="-228600" defTabSz="914400">
              <a:lnSpc>
                <a:spcPct val="120000"/>
              </a:lnSpc>
              <a:spcAft>
                <a:spcPts val="600"/>
              </a:spcAft>
              <a:buClr>
                <a:schemeClr val="accent1"/>
              </a:buClr>
              <a:buSzPct val="100000"/>
              <a:buFont typeface="Arial" panose="020B0604020202020204" pitchFamily="34" charset="0"/>
              <a:buChar char="•"/>
            </a:pPr>
            <a:r>
              <a:rPr lang="en-US" b="1" dirty="0">
                <a:solidFill>
                  <a:schemeClr val="bg1"/>
                </a:solidFill>
              </a:rPr>
              <a:t>Component 1: 	</a:t>
            </a:r>
            <a:r>
              <a:rPr lang="en-US" dirty="0">
                <a:solidFill>
                  <a:schemeClr val="bg1"/>
                </a:solidFill>
              </a:rPr>
              <a:t>Basil’s Bakery</a:t>
            </a:r>
          </a:p>
        </p:txBody>
      </p:sp>
    </p:spTree>
    <p:extLst>
      <p:ext uri="{BB962C8B-B14F-4D97-AF65-F5344CB8AC3E}">
        <p14:creationId xmlns:p14="http://schemas.microsoft.com/office/powerpoint/2010/main" val="70205963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06305D80-EEAB-C7CB-56A8-AB442958F010}"/>
              </a:ext>
            </a:extLst>
          </p:cNvPr>
          <p:cNvGraphicFramePr>
            <a:graphicFrameLocks noGrp="1"/>
          </p:cNvGraphicFramePr>
          <p:nvPr>
            <p:ph idx="1"/>
            <p:extLst>
              <p:ext uri="{D42A27DB-BD31-4B8C-83A1-F6EECF244321}">
                <p14:modId xmlns:p14="http://schemas.microsoft.com/office/powerpoint/2010/main" val="1388049604"/>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1023050"/>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A bakery shop with many different types of bread&#10;&#10;AI-generated content may be incorrect.">
            <a:extLst>
              <a:ext uri="{FF2B5EF4-FFF2-40B4-BE49-F238E27FC236}">
                <a16:creationId xmlns:a16="http://schemas.microsoft.com/office/drawing/2014/main" id="{5D9A8B80-3510-02E1-35DE-8DD58FE65B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726" r="-1" b="3045"/>
          <a:stretch>
            <a:fillRect/>
          </a:stretch>
        </p:blipFill>
        <p:spPr>
          <a:xfrm>
            <a:off x="2" y="10"/>
            <a:ext cx="12191695" cy="6857990"/>
          </a:xfrm>
          <a:prstGeom prst="rect">
            <a:avLst/>
          </a:prstGeom>
        </p:spPr>
      </p:pic>
      <p:sp>
        <p:nvSpPr>
          <p:cNvPr id="10" name="Rectangle 9">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063421" y="804520"/>
            <a:ext cx="6815731" cy="1049235"/>
          </a:xfrm>
        </p:spPr>
        <p:txBody>
          <a:bodyPr>
            <a:normAutofit/>
          </a:bodyPr>
          <a:lstStyle/>
          <a:p>
            <a:r>
              <a:rPr lang="en-GB" sz="2200" b="1" u="sng">
                <a:solidFill>
                  <a:srgbClr val="FFFFFE"/>
                </a:solidFill>
                <a:latin typeface="Arial" panose="020B0604020202020204" pitchFamily="34" charset="0"/>
                <a:cs typeface="Arial" panose="020B0604020202020204" pitchFamily="34" charset="0"/>
              </a:rPr>
              <a:t>Provide an overview of Basil’s Bakery. </a:t>
            </a:r>
            <a:br>
              <a:rPr lang="en-GB" sz="2200" b="1">
                <a:solidFill>
                  <a:srgbClr val="FFFFFE"/>
                </a:solidFill>
                <a:latin typeface="Arial" panose="020B0604020202020204" pitchFamily="34" charset="0"/>
                <a:cs typeface="Arial" panose="020B0604020202020204" pitchFamily="34" charset="0"/>
              </a:rPr>
            </a:br>
            <a:endParaRPr lang="en-GB" sz="2200">
              <a:solidFill>
                <a:srgbClr val="FFFFFE"/>
              </a:solidFill>
            </a:endParaRPr>
          </a:p>
        </p:txBody>
      </p:sp>
      <p:cxnSp>
        <p:nvCxnSpPr>
          <p:cNvPr id="12" name="Straight Connector 11">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D1A96C"/>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4063421" y="2015733"/>
            <a:ext cx="6815731" cy="4021267"/>
          </a:xfrm>
        </p:spPr>
        <p:txBody>
          <a:bodyPr>
            <a:normAutofit/>
          </a:bodyPr>
          <a:lstStyle/>
          <a:p>
            <a:pPr marL="0" indent="0">
              <a:lnSpc>
                <a:spcPct val="110000"/>
              </a:lnSpc>
              <a:buClr>
                <a:srgbClr val="D1A96C"/>
              </a:buClr>
              <a:buNone/>
            </a:pPr>
            <a:r>
              <a:rPr lang="en-GB" sz="1700">
                <a:solidFill>
                  <a:srgbClr val="FFFFFE"/>
                </a:solidFill>
                <a:latin typeface="Arial" panose="020B0604020202020204" pitchFamily="34" charset="0"/>
                <a:cs typeface="Arial" panose="020B0604020202020204" pitchFamily="34" charset="0"/>
              </a:rPr>
              <a:t>Basil bakery is a small independent artisan bakery located in a retail park in Coventry. Since opening in 2015, the business experienced strong sales growth due to its reputation for high-quality organic baked goods. However, following the COVID-19 pandemic, sales never returned to pre-2020 levels and have remained around 25% lower than in 2019. Basil believes several factors are contributing to this decline, including reduced customer footfall, changing working patterns, increasing business costs and a lack of delivery and pre- order capabilities. Concerned about the future of the bakery, Basil has asked for a business analysis to identify the root causes of these challenges and explore potential solutions.</a:t>
            </a:r>
          </a:p>
          <a:p>
            <a:pPr marL="0" indent="0">
              <a:lnSpc>
                <a:spcPct val="110000"/>
              </a:lnSpc>
              <a:buClr>
                <a:srgbClr val="D1A96C"/>
              </a:buClr>
              <a:buNone/>
            </a:pPr>
            <a:r>
              <a:rPr lang="en-GB" sz="1700">
                <a:solidFill>
                  <a:srgbClr val="FFFFFE"/>
                </a:solidFill>
                <a:latin typeface="Arial" panose="020B0604020202020204" pitchFamily="34" charset="0"/>
                <a:cs typeface="Arial" panose="020B0604020202020204" pitchFamily="34" charset="0"/>
              </a:rPr>
              <a:t>Citation: Basil Bakery case study, 2025</a:t>
            </a:r>
          </a:p>
        </p:txBody>
      </p:sp>
    </p:spTree>
    <p:extLst>
      <p:ext uri="{BB962C8B-B14F-4D97-AF65-F5344CB8AC3E}">
        <p14:creationId xmlns:p14="http://schemas.microsoft.com/office/powerpoint/2010/main" val="10276084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pic>
        <p:nvPicPr>
          <p:cNvPr id="5" name="Picture 4" descr="A close-up of several baskets of bread&#10;&#10;AI-generated content may be incorrect.">
            <a:extLst>
              <a:ext uri="{FF2B5EF4-FFF2-40B4-BE49-F238E27FC236}">
                <a16:creationId xmlns:a16="http://schemas.microsoft.com/office/drawing/2014/main" id="{FC959794-AEC0-F2DE-BFB6-EDEF3F5709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91" t="26310" b="3397"/>
          <a:stretch>
            <a:fillRect/>
          </a:stretch>
        </p:blipFill>
        <p:spPr>
          <a:xfrm>
            <a:off x="2" y="10"/>
            <a:ext cx="12191695" cy="6857990"/>
          </a:xfrm>
          <a:prstGeom prst="rect">
            <a:avLst/>
          </a:prstGeom>
        </p:spPr>
      </p:pic>
      <p:sp>
        <p:nvSpPr>
          <p:cNvPr id="17" name="Rectangle 16">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4063421" y="804520"/>
            <a:ext cx="6815731" cy="1049235"/>
          </a:xfrm>
        </p:spPr>
        <p:txBody>
          <a:bodyPr>
            <a:normAutofit/>
          </a:bodyPr>
          <a:lstStyle/>
          <a:p>
            <a:r>
              <a:rPr lang="en-GB" sz="2200" b="1" u="sng">
                <a:solidFill>
                  <a:srgbClr val="FFFFFE"/>
                </a:solidFill>
                <a:latin typeface="Arial" panose="020B0604020202020204" pitchFamily="34" charset="0"/>
                <a:cs typeface="Arial" panose="020B0604020202020204" pitchFamily="34" charset="0"/>
              </a:rPr>
              <a:t>Provide an insight into the problems Basil’s Bakery are facing. </a:t>
            </a:r>
            <a:endParaRPr lang="en-GB" sz="2200">
              <a:solidFill>
                <a:srgbClr val="FFFFFE"/>
              </a:solidFill>
            </a:endParaRPr>
          </a:p>
        </p:txBody>
      </p:sp>
      <p:cxnSp>
        <p:nvCxnSpPr>
          <p:cNvPr id="19" name="Straight Connector 18">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F5EE9C"/>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4063421" y="2015733"/>
            <a:ext cx="6815731" cy="4021267"/>
          </a:xfrm>
        </p:spPr>
        <p:txBody>
          <a:bodyPr>
            <a:normAutofit/>
          </a:bodyPr>
          <a:lstStyle/>
          <a:p>
            <a:pPr marL="0" indent="0">
              <a:lnSpc>
                <a:spcPct val="110000"/>
              </a:lnSpc>
              <a:buClr>
                <a:srgbClr val="F5EE9C"/>
              </a:buClr>
              <a:buNone/>
            </a:pPr>
            <a:r>
              <a:rPr lang="en-GB" sz="1000" dirty="0">
                <a:solidFill>
                  <a:srgbClr val="FFFFFE"/>
                </a:solidFill>
                <a:latin typeface="Arial" panose="020B0604020202020204" pitchFamily="34" charset="0"/>
                <a:cs typeface="Arial" panose="020B0604020202020204" pitchFamily="34" charset="0"/>
              </a:rPr>
              <a:t>The root cause is the collapse in regular footfall and loss of repeat customers, amplified by permanent post-2020 changes to working life and the retail environment. </a:t>
            </a:r>
          </a:p>
          <a:p>
            <a:pPr>
              <a:lnSpc>
                <a:spcPct val="110000"/>
              </a:lnSpc>
              <a:buClr>
                <a:srgbClr val="F5EE9C"/>
              </a:buClr>
            </a:pPr>
            <a:r>
              <a:rPr lang="en-GB" sz="1000" dirty="0">
                <a:solidFill>
                  <a:srgbClr val="C00000"/>
                </a:solidFill>
                <a:latin typeface="Arial" panose="020B0604020202020204" pitchFamily="34" charset="0"/>
                <a:cs typeface="Arial" panose="020B0604020202020204" pitchFamily="34" charset="0"/>
              </a:rPr>
              <a:t>External issues are the biggest driver:</a:t>
            </a:r>
          </a:p>
          <a:p>
            <a:pPr>
              <a:lnSpc>
                <a:spcPct val="110000"/>
              </a:lnSpc>
              <a:buClr>
                <a:srgbClr val="F5EE9C"/>
              </a:buClr>
              <a:buFontTx/>
              <a:buChar char="-"/>
            </a:pPr>
            <a:r>
              <a:rPr lang="en-GB" sz="1000" dirty="0">
                <a:solidFill>
                  <a:srgbClr val="FFFFFE"/>
                </a:solidFill>
                <a:latin typeface="Arial" panose="020B0604020202020204" pitchFamily="34" charset="0"/>
                <a:cs typeface="Arial" panose="020B0604020202020204" pitchFamily="34" charset="0"/>
              </a:rPr>
              <a:t>They have permanently shrunk the number of potential customers. These are not short- term issues, they are structural changes to the area and economy.</a:t>
            </a:r>
          </a:p>
          <a:p>
            <a:pPr>
              <a:lnSpc>
                <a:spcPct val="110000"/>
              </a:lnSpc>
              <a:buClr>
                <a:srgbClr val="F5EE9C"/>
              </a:buClr>
            </a:pPr>
            <a:r>
              <a:rPr lang="en-GB" sz="1000" dirty="0">
                <a:solidFill>
                  <a:srgbClr val="C00000"/>
                </a:solidFill>
                <a:latin typeface="Arial" panose="020B0604020202020204" pitchFamily="34" charset="0"/>
                <a:cs typeface="Arial" panose="020B0604020202020204" pitchFamily="34" charset="0"/>
              </a:rPr>
              <a:t>Internal issues make things worse:</a:t>
            </a:r>
          </a:p>
          <a:p>
            <a:pPr>
              <a:lnSpc>
                <a:spcPct val="110000"/>
              </a:lnSpc>
              <a:buClr>
                <a:srgbClr val="F5EE9C"/>
              </a:buClr>
              <a:buFontTx/>
              <a:buChar char="-"/>
            </a:pPr>
            <a:r>
              <a:rPr lang="en-GB" sz="1000" dirty="0">
                <a:solidFill>
                  <a:srgbClr val="FFFFFE"/>
                </a:solidFill>
                <a:latin typeface="Arial" panose="020B0604020202020204" pitchFamily="34" charset="0"/>
                <a:cs typeface="Arial" panose="020B0604020202020204" pitchFamily="34" charset="0"/>
              </a:rPr>
              <a:t>Because the business cannot adjust how it operates, it cannot make up for the customers it has lost</a:t>
            </a:r>
          </a:p>
          <a:p>
            <a:pPr>
              <a:lnSpc>
                <a:spcPct val="110000"/>
              </a:lnSpc>
              <a:buClr>
                <a:srgbClr val="F5EE9C"/>
              </a:buClr>
              <a:buFontTx/>
              <a:buChar char="-"/>
            </a:pPr>
            <a:r>
              <a:rPr lang="en-GB" sz="1000" dirty="0">
                <a:solidFill>
                  <a:srgbClr val="FFFFFE"/>
                </a:solidFill>
                <a:latin typeface="Arial" panose="020B0604020202020204" pitchFamily="34" charset="0"/>
                <a:cs typeface="Arial" panose="020B0604020202020204" pitchFamily="34" charset="0"/>
              </a:rPr>
              <a:t>Control breakdown:</a:t>
            </a:r>
          </a:p>
          <a:p>
            <a:pPr>
              <a:lnSpc>
                <a:spcPct val="110000"/>
              </a:lnSpc>
              <a:buClr>
                <a:srgbClr val="F5EE9C"/>
              </a:buClr>
              <a:buFontTx/>
              <a:buChar char="-"/>
            </a:pPr>
            <a:r>
              <a:rPr lang="en-GB" sz="1000" b="1" dirty="0">
                <a:solidFill>
                  <a:schemeClr val="accent2"/>
                </a:solidFill>
                <a:latin typeface="Arial" panose="020B0604020202020204" pitchFamily="34" charset="0"/>
                <a:cs typeface="Arial" panose="020B0604020202020204" pitchFamily="34" charset="0"/>
              </a:rPr>
              <a:t>No control: </a:t>
            </a:r>
          </a:p>
          <a:p>
            <a:pPr>
              <a:lnSpc>
                <a:spcPct val="110000"/>
              </a:lnSpc>
              <a:buClr>
                <a:srgbClr val="F5EE9C"/>
              </a:buClr>
              <a:buFontTx/>
              <a:buChar char="-"/>
            </a:pPr>
            <a:r>
              <a:rPr lang="en-GB" sz="1000" dirty="0">
                <a:solidFill>
                  <a:srgbClr val="FFFFFE"/>
                </a:solidFill>
                <a:latin typeface="Arial" panose="020B0604020202020204" pitchFamily="34" charset="0"/>
                <a:cs typeface="Arial" panose="020B0604020202020204" pitchFamily="34" charset="0"/>
              </a:rPr>
              <a:t>Fewer visitors, job losses, working from home, rent/ rate increases, food price changes.</a:t>
            </a:r>
          </a:p>
          <a:p>
            <a:pPr>
              <a:lnSpc>
                <a:spcPct val="110000"/>
              </a:lnSpc>
              <a:buClr>
                <a:srgbClr val="F5EE9C"/>
              </a:buClr>
              <a:buFontTx/>
              <a:buChar char="-"/>
            </a:pPr>
            <a:r>
              <a:rPr lang="en-GB" sz="1000" b="1" dirty="0">
                <a:solidFill>
                  <a:schemeClr val="accent2"/>
                </a:solidFill>
                <a:latin typeface="Arial" panose="020B0604020202020204" pitchFamily="34" charset="0"/>
                <a:cs typeface="Arial" panose="020B0604020202020204" pitchFamily="34" charset="0"/>
              </a:rPr>
              <a:t>Partial control:</a:t>
            </a:r>
          </a:p>
          <a:p>
            <a:pPr>
              <a:lnSpc>
                <a:spcPct val="110000"/>
              </a:lnSpc>
              <a:buClr>
                <a:srgbClr val="F5EE9C"/>
              </a:buClr>
              <a:buFontTx/>
              <a:buChar char="-"/>
            </a:pPr>
            <a:r>
              <a:rPr lang="en-GB" sz="1000" dirty="0">
                <a:solidFill>
                  <a:srgbClr val="FFFFFE"/>
                </a:solidFill>
                <a:latin typeface="Arial" panose="020B0604020202020204" pitchFamily="34" charset="0"/>
                <a:cs typeface="Arial" panose="020B0604020202020204" pitchFamily="34" charset="0"/>
              </a:rPr>
              <a:t>Choice to use only organic produce</a:t>
            </a:r>
          </a:p>
          <a:p>
            <a:pPr>
              <a:lnSpc>
                <a:spcPct val="110000"/>
              </a:lnSpc>
              <a:buClr>
                <a:srgbClr val="F5EE9C"/>
              </a:buClr>
              <a:buFontTx/>
              <a:buChar char="-"/>
            </a:pPr>
            <a:r>
              <a:rPr lang="en-GB" sz="1000" b="1" dirty="0">
                <a:solidFill>
                  <a:schemeClr val="accent2"/>
                </a:solidFill>
                <a:latin typeface="Arial" panose="020B0604020202020204" pitchFamily="34" charset="0"/>
                <a:cs typeface="Arial" panose="020B0604020202020204" pitchFamily="34" charset="0"/>
              </a:rPr>
              <a:t>Full control: </a:t>
            </a:r>
          </a:p>
          <a:p>
            <a:pPr>
              <a:lnSpc>
                <a:spcPct val="110000"/>
              </a:lnSpc>
              <a:buClr>
                <a:srgbClr val="F5EE9C"/>
              </a:buClr>
              <a:buFontTx/>
              <a:buChar char="-"/>
            </a:pPr>
            <a:r>
              <a:rPr lang="en-GB" sz="1000" dirty="0">
                <a:solidFill>
                  <a:srgbClr val="FFFFFE"/>
                </a:solidFill>
                <a:latin typeface="Arial" panose="020B0604020202020204" pitchFamily="34" charset="0"/>
                <a:cs typeface="Arial" panose="020B0604020202020204" pitchFamily="34" charset="0"/>
              </a:rPr>
              <a:t>Not offering delivery, poor phone/pre order service, relaying only on footfall.</a:t>
            </a:r>
          </a:p>
          <a:p>
            <a:pPr>
              <a:lnSpc>
                <a:spcPct val="110000"/>
              </a:lnSpc>
              <a:buClr>
                <a:srgbClr val="F5EE9C"/>
              </a:buClr>
              <a:buFontTx/>
              <a:buChar char="-"/>
            </a:pPr>
            <a:endParaRPr lang="en-GB" sz="1000" dirty="0">
              <a:solidFill>
                <a:srgbClr val="FFFFF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a:latin typeface="Arial" panose="020B0604020202020204" pitchFamily="34" charset="0"/>
                <a:cs typeface="Arial" panose="020B0604020202020204" pitchFamily="34" charset="0"/>
              </a:rPr>
              <a:t>PESTAL FRAMEWORK</a:t>
            </a:r>
            <a:endParaRPr lang="en-GB" sz="32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9EF64C63-E4D8-E668-3F42-EFD05DAF92BD}"/>
              </a:ext>
            </a:extLst>
          </p:cNvPr>
          <p:cNvGraphicFramePr>
            <a:graphicFrameLocks noGrp="1"/>
          </p:cNvGraphicFramePr>
          <p:nvPr>
            <p:ph idx="1"/>
          </p:nvPr>
        </p:nvGraphicFramePr>
        <p:xfrm>
          <a:off x="1300163" y="800101"/>
          <a:ext cx="9821492" cy="5813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16103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6" name="Picture 55">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8" name="Straight Connector 57">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60" name="Rectangle 59">
            <a:extLst>
              <a:ext uri="{FF2B5EF4-FFF2-40B4-BE49-F238E27FC236}">
                <a16:creationId xmlns:a16="http://schemas.microsoft.com/office/drawing/2014/main" id="{882C17D0-0115-4E43-AF4A-3BA36E809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A2982B51-6FEC-4000-8197-30B2EE78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94" y="783768"/>
            <a:ext cx="10581813" cy="5290464"/>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E5DFB8AC-1A2A-4330-B50D-AAE63C68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40" y="1019556"/>
            <a:ext cx="10104120" cy="481888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933071713"/>
              </p:ext>
            </p:extLst>
          </p:nvPr>
        </p:nvGraphicFramePr>
        <p:xfrm>
          <a:off x="1363980" y="1980575"/>
          <a:ext cx="9464043" cy="3849971"/>
        </p:xfrm>
        <a:graphic>
          <a:graphicData uri="http://schemas.openxmlformats.org/drawingml/2006/table">
            <a:tbl>
              <a:tblPr firstRow="1" bandRow="1">
                <a:tableStyleId>{5C22544A-7EE6-4342-B048-85BDC9FD1C3A}</a:tableStyleId>
              </a:tblPr>
              <a:tblGrid>
                <a:gridCol w="1641119">
                  <a:extLst>
                    <a:ext uri="{9D8B030D-6E8A-4147-A177-3AD203B41FA5}">
                      <a16:colId xmlns:a16="http://schemas.microsoft.com/office/drawing/2014/main" val="1284065850"/>
                    </a:ext>
                  </a:extLst>
                </a:gridCol>
                <a:gridCol w="1413759">
                  <a:extLst>
                    <a:ext uri="{9D8B030D-6E8A-4147-A177-3AD203B41FA5}">
                      <a16:colId xmlns:a16="http://schemas.microsoft.com/office/drawing/2014/main" val="1858564028"/>
                    </a:ext>
                  </a:extLst>
                </a:gridCol>
                <a:gridCol w="1319292">
                  <a:extLst>
                    <a:ext uri="{9D8B030D-6E8A-4147-A177-3AD203B41FA5}">
                      <a16:colId xmlns:a16="http://schemas.microsoft.com/office/drawing/2014/main" val="1949424782"/>
                    </a:ext>
                  </a:extLst>
                </a:gridCol>
                <a:gridCol w="1942131">
                  <a:extLst>
                    <a:ext uri="{9D8B030D-6E8A-4147-A177-3AD203B41FA5}">
                      <a16:colId xmlns:a16="http://schemas.microsoft.com/office/drawing/2014/main" val="446382655"/>
                    </a:ext>
                  </a:extLst>
                </a:gridCol>
                <a:gridCol w="1474602">
                  <a:extLst>
                    <a:ext uri="{9D8B030D-6E8A-4147-A177-3AD203B41FA5}">
                      <a16:colId xmlns:a16="http://schemas.microsoft.com/office/drawing/2014/main" val="3644160467"/>
                    </a:ext>
                  </a:extLst>
                </a:gridCol>
                <a:gridCol w="1673140">
                  <a:extLst>
                    <a:ext uri="{9D8B030D-6E8A-4147-A177-3AD203B41FA5}">
                      <a16:colId xmlns:a16="http://schemas.microsoft.com/office/drawing/2014/main" val="66830876"/>
                    </a:ext>
                  </a:extLst>
                </a:gridCol>
              </a:tblGrid>
              <a:tr h="925817">
                <a:tc>
                  <a:txBody>
                    <a:bodyPr/>
                    <a:lstStyle/>
                    <a:p>
                      <a:endParaRPr lang="en-GB" sz="1300"/>
                    </a:p>
                    <a:p>
                      <a:pPr algn="ctr"/>
                      <a:r>
                        <a:rPr lang="en-GB" sz="2000">
                          <a:solidFill>
                            <a:schemeClr val="tx1"/>
                          </a:solidFill>
                        </a:rPr>
                        <a:t>Political  Factors</a:t>
                      </a:r>
                    </a:p>
                  </a:txBody>
                  <a:tcPr marL="74274" marR="74274" marT="37137" marB="37137"/>
                </a:tc>
                <a:tc>
                  <a:txBody>
                    <a:bodyPr/>
                    <a:lstStyle/>
                    <a:p>
                      <a:endParaRPr lang="en-GB" sz="1300"/>
                    </a:p>
                    <a:p>
                      <a:pPr algn="ctr"/>
                      <a:r>
                        <a:rPr lang="en-GB" sz="2000">
                          <a:solidFill>
                            <a:schemeClr val="tx1"/>
                          </a:solidFill>
                        </a:rPr>
                        <a:t>Economic Factors</a:t>
                      </a:r>
                    </a:p>
                  </a:txBody>
                  <a:tcPr marL="74274" marR="74274" marT="37137" marB="37137"/>
                </a:tc>
                <a:tc>
                  <a:txBody>
                    <a:bodyPr/>
                    <a:lstStyle/>
                    <a:p>
                      <a:endParaRPr lang="en-GB" sz="1300"/>
                    </a:p>
                    <a:p>
                      <a:pPr algn="ctr"/>
                      <a:r>
                        <a:rPr lang="en-GB" sz="2000">
                          <a:solidFill>
                            <a:schemeClr val="tx1"/>
                          </a:solidFill>
                        </a:rPr>
                        <a:t>Social Factors</a:t>
                      </a:r>
                    </a:p>
                  </a:txBody>
                  <a:tcPr marL="74274" marR="74274" marT="37137" marB="37137"/>
                </a:tc>
                <a:tc>
                  <a:txBody>
                    <a:bodyPr/>
                    <a:lstStyle/>
                    <a:p>
                      <a:endParaRPr lang="en-GB" sz="1300"/>
                    </a:p>
                    <a:p>
                      <a:pPr algn="ctr"/>
                      <a:r>
                        <a:rPr lang="en-GB" sz="2000">
                          <a:solidFill>
                            <a:schemeClr val="tx1"/>
                          </a:solidFill>
                        </a:rPr>
                        <a:t>Technological </a:t>
                      </a:r>
                    </a:p>
                    <a:p>
                      <a:pPr algn="ctr"/>
                      <a:r>
                        <a:rPr lang="en-GB" sz="2000">
                          <a:solidFill>
                            <a:schemeClr val="tx1"/>
                          </a:solidFill>
                        </a:rPr>
                        <a:t>Factors</a:t>
                      </a:r>
                    </a:p>
                  </a:txBody>
                  <a:tcPr marL="74274" marR="74274" marT="37137" marB="37137"/>
                </a:tc>
                <a:tc>
                  <a:txBody>
                    <a:bodyPr/>
                    <a:lstStyle/>
                    <a:p>
                      <a:endParaRPr lang="en-GB" sz="1300"/>
                    </a:p>
                    <a:p>
                      <a:pPr algn="ctr"/>
                      <a:r>
                        <a:rPr lang="en-GB" sz="2000">
                          <a:solidFill>
                            <a:schemeClr val="tx1"/>
                          </a:solidFill>
                        </a:rPr>
                        <a:t>Legal Factors</a:t>
                      </a:r>
                    </a:p>
                  </a:txBody>
                  <a:tcPr marL="74274" marR="74274" marT="37137" marB="37137"/>
                </a:tc>
                <a:tc>
                  <a:txBody>
                    <a:bodyPr/>
                    <a:lstStyle/>
                    <a:p>
                      <a:endParaRPr lang="en-GB" sz="1300"/>
                    </a:p>
                    <a:p>
                      <a:pPr algn="ctr"/>
                      <a:r>
                        <a:rPr lang="en-GB" sz="1700">
                          <a:solidFill>
                            <a:schemeClr val="tx1"/>
                          </a:solidFill>
                        </a:rPr>
                        <a:t>Environmental Factors</a:t>
                      </a:r>
                    </a:p>
                  </a:txBody>
                  <a:tcPr marL="74274" marR="74274" marT="37137" marB="37137"/>
                </a:tc>
                <a:extLst>
                  <a:ext uri="{0D108BD9-81ED-4DB2-BD59-A6C34878D82A}">
                    <a16:rowId xmlns:a16="http://schemas.microsoft.com/office/drawing/2014/main" val="2083540418"/>
                  </a:ext>
                </a:extLst>
              </a:tr>
              <a:tr h="1971033">
                <a:tc>
                  <a:txBody>
                    <a:bodyPr/>
                    <a:lstStyle/>
                    <a:p>
                      <a:pPr marL="285750" indent="-285750">
                        <a:buFont typeface="Wingdings" panose="05000000000000000000" pitchFamily="2" charset="2"/>
                        <a:buChar char="§"/>
                      </a:pPr>
                      <a:r>
                        <a:rPr lang="en-GB" sz="1100" b="1" dirty="0"/>
                        <a:t>Food safety regulation</a:t>
                      </a:r>
                    </a:p>
                    <a:p>
                      <a:pPr marL="285750" indent="-285750">
                        <a:buFont typeface="Wingdings" panose="05000000000000000000" pitchFamily="2" charset="2"/>
                        <a:buChar char="§"/>
                      </a:pPr>
                      <a:r>
                        <a:rPr lang="en-GB" sz="1100" b="1" dirty="0"/>
                        <a:t>{Food Standards Agency, 2025}</a:t>
                      </a:r>
                    </a:p>
                    <a:p>
                      <a:pPr marL="285750" indent="-285750">
                        <a:buFont typeface="Wingdings" panose="05000000000000000000" pitchFamily="2" charset="2"/>
                        <a:buChar char="§"/>
                      </a:pPr>
                      <a:r>
                        <a:rPr lang="en-GB" sz="1100" b="1" dirty="0"/>
                        <a:t>Business taxes and government policies </a:t>
                      </a:r>
                    </a:p>
                    <a:p>
                      <a:pPr marL="285750" indent="-285750">
                        <a:buFont typeface="Wingdings" panose="05000000000000000000" pitchFamily="2" charset="2"/>
                        <a:buChar char="§"/>
                      </a:pPr>
                      <a:r>
                        <a:rPr lang="en-GB" sz="1100" b="1" dirty="0"/>
                        <a:t>{Federation of Small Businesses, 2025]</a:t>
                      </a:r>
                    </a:p>
                  </a:txBody>
                  <a:tcPr marL="74274" marR="74274" marT="37137" marB="37137"/>
                </a:tc>
                <a:tc>
                  <a:txBody>
                    <a:bodyPr/>
                    <a:lstStyle/>
                    <a:p>
                      <a:pPr marL="285750" indent="-285750">
                        <a:buFont typeface="Wingdings" panose="05000000000000000000" pitchFamily="2" charset="2"/>
                        <a:buChar char="§"/>
                      </a:pPr>
                      <a:r>
                        <a:rPr lang="en-GB" sz="1100" b="1" dirty="0"/>
                        <a:t>Inflation increasing ingredient costs.</a:t>
                      </a:r>
                    </a:p>
                    <a:p>
                      <a:pPr marL="285750" indent="-285750">
                        <a:buFont typeface="Wingdings" panose="05000000000000000000" pitchFamily="2" charset="2"/>
                        <a:buChar char="§"/>
                      </a:pPr>
                      <a:r>
                        <a:rPr lang="en-GB" sz="1100" b="1" dirty="0"/>
                        <a:t>{Office for National Statistic, 2025}</a:t>
                      </a:r>
                    </a:p>
                    <a:p>
                      <a:pPr marL="285750" indent="-285750">
                        <a:buFont typeface="Wingdings" panose="05000000000000000000" pitchFamily="2" charset="2"/>
                        <a:buChar char="§"/>
                      </a:pPr>
                      <a:r>
                        <a:rPr lang="en-GB" sz="1100" b="1" dirty="0"/>
                        <a:t>Changes in consumer spending</a:t>
                      </a:r>
                    </a:p>
                    <a:p>
                      <a:pPr marL="285750" indent="-285750">
                        <a:buFont typeface="Wingdings" panose="05000000000000000000" pitchFamily="2" charset="2"/>
                        <a:buChar char="§"/>
                      </a:pPr>
                      <a:r>
                        <a:rPr lang="en-GB" sz="1100" b="1" dirty="0"/>
                        <a:t>{Case study: Basil’s Bakery, 2026} </a:t>
                      </a:r>
                    </a:p>
                    <a:p>
                      <a:pPr marL="285750" indent="-285750">
                        <a:buFont typeface="Wingdings" panose="05000000000000000000" pitchFamily="2" charset="2"/>
                        <a:buChar char="§"/>
                      </a:pPr>
                      <a:endParaRPr lang="en-GB" sz="1100" b="1" dirty="0"/>
                    </a:p>
                    <a:p>
                      <a:pPr marL="285750" indent="-285750">
                        <a:buFont typeface="Wingdings" panose="05000000000000000000" pitchFamily="2" charset="2"/>
                        <a:buChar char="§"/>
                      </a:pPr>
                      <a:endParaRPr lang="en-GB" sz="1100" b="1" dirty="0"/>
                    </a:p>
                    <a:p>
                      <a:pPr marL="285750" indent="-285750">
                        <a:buFont typeface="Wingdings" panose="05000000000000000000" pitchFamily="2" charset="2"/>
                        <a:buChar char="§"/>
                      </a:pPr>
                      <a:endParaRPr lang="en-GB" sz="1100" b="1" dirty="0"/>
                    </a:p>
                    <a:p>
                      <a:endParaRPr lang="en-GB" sz="1100" b="1" dirty="0"/>
                    </a:p>
                  </a:txBody>
                  <a:tcPr marL="74274" marR="74274" marT="37137" marB="37137"/>
                </a:tc>
                <a:tc>
                  <a:txBody>
                    <a:bodyPr/>
                    <a:lstStyle/>
                    <a:p>
                      <a:pPr marL="285750" indent="-285750">
                        <a:buFont typeface="Wingdings" panose="05000000000000000000" pitchFamily="2" charset="2"/>
                        <a:buChar char="§"/>
                      </a:pPr>
                      <a:r>
                        <a:rPr lang="en-GB" sz="1100" b="1" dirty="0"/>
                        <a:t>Growing demand for healthy food </a:t>
                      </a:r>
                    </a:p>
                    <a:p>
                      <a:pPr marL="285750" indent="-285750">
                        <a:buFont typeface="Wingdings" panose="05000000000000000000" pitchFamily="2" charset="2"/>
                        <a:buChar char="§"/>
                      </a:pPr>
                      <a:r>
                        <a:rPr lang="en-GB" sz="1100" b="1" dirty="0"/>
                        <a:t>{Soil Association, 2024}</a:t>
                      </a:r>
                    </a:p>
                    <a:p>
                      <a:pPr marL="285750" indent="-285750">
                        <a:buFont typeface="Wingdings" panose="05000000000000000000" pitchFamily="2" charset="2"/>
                        <a:buChar char="§"/>
                      </a:pPr>
                      <a:r>
                        <a:rPr lang="en-GB" sz="1100" b="1" dirty="0"/>
                        <a:t>Preference for sustainable businesses</a:t>
                      </a:r>
                    </a:p>
                    <a:p>
                      <a:pPr marL="285750" indent="-285750">
                        <a:buFont typeface="Wingdings" panose="05000000000000000000" pitchFamily="2" charset="2"/>
                        <a:buChar char="§"/>
                      </a:pPr>
                      <a:endParaRPr lang="en-GB" sz="1100" b="1" dirty="0"/>
                    </a:p>
                    <a:p>
                      <a:endParaRPr lang="en-GB" sz="1100" b="1" dirty="0"/>
                    </a:p>
                  </a:txBody>
                  <a:tcPr marL="74274" marR="74274" marT="37137" marB="37137"/>
                </a:tc>
                <a:tc>
                  <a:txBody>
                    <a:bodyPr/>
                    <a:lstStyle/>
                    <a:p>
                      <a:pPr marL="285750" indent="-285750">
                        <a:buFont typeface="Wingdings" panose="05000000000000000000" pitchFamily="2" charset="2"/>
                        <a:buChar char="§"/>
                      </a:pPr>
                      <a:r>
                        <a:rPr lang="en-GB" sz="1100" b="1" dirty="0"/>
                        <a:t>Online ordering system</a:t>
                      </a:r>
                    </a:p>
                    <a:p>
                      <a:pPr marL="285750" indent="-285750">
                        <a:buFont typeface="Wingdings" panose="05000000000000000000" pitchFamily="2" charset="2"/>
                        <a:buChar char="§"/>
                      </a:pPr>
                      <a:r>
                        <a:rPr lang="en-GB" sz="1100" b="1" dirty="0"/>
                        <a:t>{</a:t>
                      </a:r>
                      <a:r>
                        <a:rPr lang="en-GB" sz="1100" b="1" dirty="0" err="1"/>
                        <a:t>Gov.uk</a:t>
                      </a:r>
                      <a:r>
                        <a:rPr lang="en-GB" sz="1100" b="1" dirty="0"/>
                        <a:t>, 2025}</a:t>
                      </a:r>
                    </a:p>
                    <a:p>
                      <a:pPr marL="285750" indent="-285750">
                        <a:buFont typeface="Wingdings" panose="05000000000000000000" pitchFamily="2" charset="2"/>
                        <a:buChar char="§"/>
                      </a:pPr>
                      <a:r>
                        <a:rPr lang="en-GB" sz="1100" b="1" dirty="0"/>
                        <a:t>Social media and digital marketing </a:t>
                      </a:r>
                    </a:p>
                    <a:p>
                      <a:pPr marL="285750" indent="-285750">
                        <a:buFont typeface="Wingdings" panose="05000000000000000000" pitchFamily="2" charset="2"/>
                        <a:buChar char="§"/>
                      </a:pPr>
                      <a:r>
                        <a:rPr lang="en-GB" sz="1100" b="1" dirty="0"/>
                        <a:t>Order management systems </a:t>
                      </a:r>
                    </a:p>
                    <a:p>
                      <a:pPr marL="285750" indent="-285750">
                        <a:buFont typeface="Wingdings" panose="05000000000000000000" pitchFamily="2" charset="2"/>
                        <a:buChar char="§"/>
                      </a:pPr>
                      <a:r>
                        <a:rPr lang="en-GB" sz="1100" b="1" dirty="0"/>
                        <a:t>{Case Study: Basil Bakery, 2026}</a:t>
                      </a:r>
                    </a:p>
                    <a:p>
                      <a:endParaRPr lang="en-GB" sz="1100" b="1" dirty="0"/>
                    </a:p>
                  </a:txBody>
                  <a:tcPr marL="74274" marR="74274" marT="37137" marB="37137"/>
                </a:tc>
                <a:tc>
                  <a:txBody>
                    <a:bodyPr/>
                    <a:lstStyle/>
                    <a:p>
                      <a:pPr marL="285750" indent="-285750">
                        <a:buFont typeface="Wingdings" panose="05000000000000000000" pitchFamily="2" charset="2"/>
                        <a:buChar char="§"/>
                      </a:pPr>
                      <a:r>
                        <a:rPr lang="en-GB" sz="1100" b="1" dirty="0"/>
                        <a:t>Employment legislation </a:t>
                      </a:r>
                    </a:p>
                    <a:p>
                      <a:pPr marL="285750" indent="-285750">
                        <a:buFont typeface="Wingdings" panose="05000000000000000000" pitchFamily="2" charset="2"/>
                        <a:buChar char="§"/>
                      </a:pPr>
                      <a:r>
                        <a:rPr lang="en-GB" sz="1100" b="1" dirty="0"/>
                        <a:t>{</a:t>
                      </a:r>
                      <a:r>
                        <a:rPr lang="en-GB" sz="1100" b="1" dirty="0" err="1"/>
                        <a:t>Gov.uk</a:t>
                      </a:r>
                      <a:r>
                        <a:rPr lang="en-GB" sz="1100" b="1" dirty="0"/>
                        <a:t>, 2025}</a:t>
                      </a:r>
                    </a:p>
                    <a:p>
                      <a:pPr marL="285750" indent="-285750">
                        <a:buFont typeface="Wingdings" panose="05000000000000000000" pitchFamily="2" charset="2"/>
                        <a:buChar char="§"/>
                      </a:pPr>
                      <a:r>
                        <a:rPr lang="en-GB" sz="1100" b="1" dirty="0"/>
                        <a:t>Food hygiene and licensing requirements</a:t>
                      </a:r>
                    </a:p>
                    <a:p>
                      <a:pPr marL="285750" indent="-285750">
                        <a:buFont typeface="Wingdings" panose="05000000000000000000" pitchFamily="2" charset="2"/>
                        <a:buChar char="§"/>
                      </a:pPr>
                      <a:r>
                        <a:rPr lang="en-GB" sz="1100" b="1" dirty="0"/>
                        <a:t>{Food Standards Agency, 2025} </a:t>
                      </a:r>
                    </a:p>
                    <a:p>
                      <a:endParaRPr lang="en-GB" sz="1100" b="1" dirty="0"/>
                    </a:p>
                  </a:txBody>
                  <a:tcPr marL="74274" marR="74274" marT="37137" marB="37137"/>
                </a:tc>
                <a:tc>
                  <a:txBody>
                    <a:bodyPr/>
                    <a:lstStyle/>
                    <a:p>
                      <a:pPr marL="285750" indent="-285750">
                        <a:buFont typeface="Wingdings" panose="05000000000000000000" pitchFamily="2" charset="2"/>
                        <a:buChar char="§"/>
                      </a:pPr>
                      <a:r>
                        <a:rPr lang="en-GB" sz="1100" b="1" dirty="0"/>
                        <a:t>Reducing food waste </a:t>
                      </a:r>
                    </a:p>
                    <a:p>
                      <a:pPr marL="285750" indent="-285750">
                        <a:buFont typeface="Wingdings" panose="05000000000000000000" pitchFamily="2" charset="2"/>
                        <a:buChar char="§"/>
                      </a:pPr>
                      <a:r>
                        <a:rPr lang="en-GB" sz="1100" b="1" dirty="0"/>
                        <a:t>Sustainable packaging and sourcing </a:t>
                      </a:r>
                    </a:p>
                    <a:p>
                      <a:pPr marL="285750" indent="-285750">
                        <a:buFont typeface="Wingdings" panose="05000000000000000000" pitchFamily="2" charset="2"/>
                        <a:buChar char="§"/>
                      </a:pPr>
                      <a:r>
                        <a:rPr lang="en-GB" sz="1100" b="1" dirty="0"/>
                        <a:t>{</a:t>
                      </a:r>
                      <a:r>
                        <a:rPr lang="en-GB" sz="1100" b="1" dirty="0" err="1"/>
                        <a:t>Gov.uk</a:t>
                      </a:r>
                      <a:r>
                        <a:rPr lang="en-GB" sz="1100" b="1" dirty="0"/>
                        <a:t>, 2025}</a:t>
                      </a:r>
                    </a:p>
                    <a:p>
                      <a:endParaRPr lang="en-GB" sz="1100" b="1" dirty="0"/>
                    </a:p>
                  </a:txBody>
                  <a:tcPr marL="74274" marR="74274" marT="37137" marB="37137"/>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several baskets of bread&#10;&#10;AI-generated content may be incorrect.">
            <a:extLst>
              <a:ext uri="{FF2B5EF4-FFF2-40B4-BE49-F238E27FC236}">
                <a16:creationId xmlns:a16="http://schemas.microsoft.com/office/drawing/2014/main" id="{D62DF327-16CB-EA2D-CAAF-62AD251904CD}"/>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8042" r="-1" b="4636"/>
          <a:stretch>
            <a:fillRect/>
          </a:stretch>
        </p:blipFill>
        <p:spPr>
          <a:xfrm>
            <a:off x="305" y="10"/>
            <a:ext cx="12191695" cy="6857990"/>
          </a:xfrm>
          <a:prstGeom prst="rect">
            <a:avLst/>
          </a:prstGeom>
        </p:spPr>
      </p:pic>
      <p:sp>
        <p:nvSpPr>
          <p:cNvPr id="36"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8"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0" name="Rectangle 39">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130271" y="1193800"/>
            <a:ext cx="3193050" cy="4699000"/>
          </a:xfrm>
        </p:spPr>
        <p:txBody>
          <a:bodyPr anchor="ctr">
            <a:normAutofit/>
          </a:bodyPr>
          <a:lstStyle/>
          <a:p>
            <a:r>
              <a:rPr lang="en-GB" b="1" u="sng">
                <a:latin typeface="Arial" panose="020B0604020202020204" pitchFamily="34" charset="0"/>
                <a:cs typeface="Arial" panose="020B0604020202020204" pitchFamily="34" charset="0"/>
              </a:rPr>
              <a:t>Provide a critique of the Cause-and-Effect model </a:t>
            </a:r>
            <a:endParaRPr lang="en-GB">
              <a:latin typeface="Arial" panose="020B0604020202020204" pitchFamily="34" charset="0"/>
              <a:cs typeface="Arial" panose="020B0604020202020204" pitchFamily="34" charset="0"/>
            </a:endParaRPr>
          </a:p>
        </p:txBody>
      </p:sp>
      <p:cxnSp>
        <p:nvCxnSpPr>
          <p:cNvPr id="42" name="Straight Connector 41">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4976636" y="1193800"/>
            <a:ext cx="6085091" cy="4699000"/>
          </a:xfrm>
        </p:spPr>
        <p:txBody>
          <a:bodyPr anchor="ctr">
            <a:normAutofit fontScale="55000" lnSpcReduction="20000"/>
          </a:bodyPr>
          <a:lstStyle/>
          <a:p>
            <a:pPr marL="0" indent="0">
              <a:lnSpc>
                <a:spcPct val="110000"/>
              </a:lnSpc>
              <a:buClr>
                <a:srgbClr val="F5EE9C"/>
              </a:buClr>
              <a:buNone/>
            </a:pPr>
            <a:r>
              <a:rPr lang="en-GB" sz="2400" b="1" dirty="0">
                <a:latin typeface="Arial" panose="020B0604020202020204" pitchFamily="34" charset="0"/>
                <a:cs typeface="Arial" panose="020B0604020202020204" pitchFamily="34" charset="0"/>
              </a:rPr>
              <a:t>What it is?</a:t>
            </a:r>
          </a:p>
          <a:p>
            <a:pPr marL="0" indent="0">
              <a:lnSpc>
                <a:spcPct val="110000"/>
              </a:lnSpc>
              <a:buClr>
                <a:srgbClr val="F5EE9C"/>
              </a:buClr>
              <a:buNone/>
            </a:pPr>
            <a:r>
              <a:rPr lang="en-GB" sz="2400" dirty="0">
                <a:latin typeface="Arial" panose="020B0604020202020204" pitchFamily="34" charset="0"/>
                <a:cs typeface="Arial" panose="020B0604020202020204" pitchFamily="34" charset="0"/>
              </a:rPr>
              <a:t>Also called the Fishbone Diagram, it’s a visual to maps all root causes of a problem, grouped into clear categories that develop to separate symptoms from actual underlying causes. {Oakland, 2024]</a:t>
            </a:r>
          </a:p>
          <a:p>
            <a:pPr marL="0" indent="0">
              <a:lnSpc>
                <a:spcPct val="110000"/>
              </a:lnSpc>
              <a:buClr>
                <a:srgbClr val="F5EE9C"/>
              </a:buClr>
              <a:buNone/>
            </a:pPr>
            <a:r>
              <a:rPr lang="en-GB" sz="2400" b="1" dirty="0">
                <a:latin typeface="Arial" panose="020B0604020202020204" pitchFamily="34" charset="0"/>
                <a:cs typeface="Arial" panose="020B0604020202020204" pitchFamily="34" charset="0"/>
              </a:rPr>
              <a:t>Why &amp; How it is used?</a:t>
            </a:r>
          </a:p>
          <a:p>
            <a:pPr marL="0" indent="0">
              <a:lnSpc>
                <a:spcPct val="110000"/>
              </a:lnSpc>
              <a:buClr>
                <a:srgbClr val="F5EE9C"/>
              </a:buClr>
              <a:buNone/>
            </a:pPr>
            <a:r>
              <a:rPr lang="en-GB" sz="2400" dirty="0">
                <a:latin typeface="Arial" panose="020B0604020202020204" pitchFamily="34" charset="0"/>
                <a:cs typeface="Arial" panose="020B0604020202020204" pitchFamily="34" charset="0"/>
              </a:rPr>
              <a:t>This is used to understand why a problem occurs, not just what it is, that also applies in business to structure ideas and brainstorm to help separate factors a business can control from those it cannot. {Slack et al., 2023}</a:t>
            </a:r>
          </a:p>
          <a:p>
            <a:pPr marL="0" indent="0">
              <a:lnSpc>
                <a:spcPct val="110000"/>
              </a:lnSpc>
              <a:buClr>
                <a:srgbClr val="F5EE9C"/>
              </a:buClr>
              <a:buNone/>
            </a:pPr>
            <a:r>
              <a:rPr lang="en-GB" sz="2400" b="1" dirty="0">
                <a:latin typeface="Arial" panose="020B0604020202020204" pitchFamily="34" charset="0"/>
                <a:cs typeface="Arial" panose="020B0604020202020204" pitchFamily="34" charset="0"/>
              </a:rPr>
              <a:t>Benefits:</a:t>
            </a:r>
          </a:p>
          <a:p>
            <a:pPr>
              <a:lnSpc>
                <a:spcPct val="110000"/>
              </a:lnSpc>
              <a:buClr>
                <a:srgbClr val="F5EE9C"/>
              </a:buClr>
            </a:pPr>
            <a:r>
              <a:rPr lang="en-GB" sz="2400" dirty="0">
                <a:latin typeface="Arial" panose="020B0604020202020204" pitchFamily="34" charset="0"/>
                <a:cs typeface="Arial" panose="020B0604020202020204" pitchFamily="34" charset="0"/>
              </a:rPr>
              <a:t>Simple, clear and easy to explain</a:t>
            </a:r>
          </a:p>
          <a:p>
            <a:pPr>
              <a:lnSpc>
                <a:spcPct val="110000"/>
              </a:lnSpc>
              <a:buClr>
                <a:srgbClr val="F5EE9C"/>
              </a:buClr>
            </a:pPr>
            <a:r>
              <a:rPr lang="en-GB" sz="2400" dirty="0">
                <a:latin typeface="Arial" panose="020B0604020202020204" pitchFamily="34" charset="0"/>
                <a:cs typeface="Arial" panose="020B0604020202020204" pitchFamily="34" charset="0"/>
              </a:rPr>
              <a:t>Encourages full review of every possible cause</a:t>
            </a:r>
          </a:p>
          <a:p>
            <a:pPr>
              <a:lnSpc>
                <a:spcPct val="110000"/>
              </a:lnSpc>
              <a:buClr>
                <a:srgbClr val="F5EE9C"/>
              </a:buClr>
            </a:pPr>
            <a:r>
              <a:rPr lang="en-GB" sz="2400" dirty="0">
                <a:latin typeface="Arial" panose="020B0604020202020204" pitchFamily="34" charset="0"/>
                <a:cs typeface="Arial" panose="020B0604020202020204" pitchFamily="34" charset="0"/>
              </a:rPr>
              <a:t>Stops rushing into solution before understanding the issue</a:t>
            </a:r>
          </a:p>
          <a:p>
            <a:pPr marL="0" indent="0">
              <a:lnSpc>
                <a:spcPct val="110000"/>
              </a:lnSpc>
              <a:buClr>
                <a:srgbClr val="F5EE9C"/>
              </a:buClr>
              <a:buNone/>
            </a:pPr>
            <a:r>
              <a:rPr lang="en-GB" sz="2400" b="1" dirty="0">
                <a:latin typeface="Arial" panose="020B0604020202020204" pitchFamily="34" charset="0"/>
                <a:cs typeface="Arial" panose="020B0604020202020204" pitchFamily="34" charset="0"/>
              </a:rPr>
              <a:t>Downsides:</a:t>
            </a:r>
          </a:p>
          <a:p>
            <a:pPr>
              <a:lnSpc>
                <a:spcPct val="110000"/>
              </a:lnSpc>
              <a:buClr>
                <a:srgbClr val="F5EE9C"/>
              </a:buClr>
            </a:pPr>
            <a:r>
              <a:rPr lang="en-GB" sz="2400" dirty="0">
                <a:latin typeface="Arial" panose="020B0604020202020204" pitchFamily="34" charset="0"/>
                <a:cs typeface="Arial" panose="020B0604020202020204" pitchFamily="34" charset="0"/>
              </a:rPr>
              <a:t>Can make things look similar than they really are</a:t>
            </a:r>
          </a:p>
          <a:p>
            <a:pPr>
              <a:lnSpc>
                <a:spcPct val="110000"/>
              </a:lnSpc>
              <a:buClr>
                <a:srgbClr val="F5EE9C"/>
              </a:buClr>
            </a:pPr>
            <a:r>
              <a:rPr lang="en-GB" sz="2400" dirty="0">
                <a:latin typeface="Arial" panose="020B0604020202020204" pitchFamily="34" charset="0"/>
                <a:cs typeface="Arial" panose="020B0604020202020204" pitchFamily="34" charset="0"/>
              </a:rPr>
              <a:t>Only as accurate as what you put into it </a:t>
            </a:r>
          </a:p>
          <a:p>
            <a:pPr>
              <a:lnSpc>
                <a:spcPct val="110000"/>
              </a:lnSpc>
              <a:buClr>
                <a:srgbClr val="F5EE9C"/>
              </a:buClr>
            </a:pPr>
            <a:r>
              <a:rPr lang="en-GB" sz="2400" dirty="0">
                <a:latin typeface="Arial" panose="020B0604020202020204" pitchFamily="34" charset="0"/>
                <a:cs typeface="Arial" panose="020B0604020202020204" pitchFamily="34" charset="0"/>
              </a:rPr>
              <a:t>Does not show which issues will cost most or biggest effect on the business </a:t>
            </a:r>
          </a:p>
          <a:p>
            <a:pPr marL="0" indent="0">
              <a:lnSpc>
                <a:spcPct val="110000"/>
              </a:lnSpc>
              <a:buClr>
                <a:srgbClr val="F5EE9C"/>
              </a:buClr>
              <a:buNone/>
            </a:pPr>
            <a:endParaRPr lang="en-GB" sz="1000" dirty="0">
              <a:latin typeface="Arial" panose="020B0604020202020204" pitchFamily="34" charset="0"/>
              <a:cs typeface="Arial" panose="020B0604020202020204" pitchFamily="34" charset="0"/>
            </a:endParaRPr>
          </a:p>
        </p:txBody>
      </p:sp>
      <p:sp>
        <p:nvSpPr>
          <p:cNvPr id="44"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3190791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endParaRPr lang="en-US"/>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1015663"/>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Sales are stuck 25% lower than 2019 levels and have not recovered after 2020</a:t>
            </a:r>
          </a:p>
          <a:p>
            <a:r>
              <a:rPr lang="en-GB" sz="1200" b="1" dirty="0">
                <a:latin typeface="Arial" panose="020B0604020202020204" pitchFamily="34" charset="0"/>
                <a:cs typeface="Arial" panose="020B0604020202020204" pitchFamily="34" charset="0"/>
              </a:rPr>
              <a:t>{Case Study: Basil Bakery, 2026}</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Higher living costs mean people spend less on treats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retail park is far quieter than before</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Many loyal retail workers have lost their jobs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Customers ask for delivery and pre- order but cannot get it</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costs make it harder to make money {Federation of Small Businesses, 2025}</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Rent, rates energy and insurance are much higher than 2019</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Only use organic ingredient which cost more</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Organic prices change suddenly due to weather or bad harvest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websites, online shop or social media setup</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proper phone system to manage customer enquiries </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service available </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online ordering or booking system </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endParaRPr lang="en-GB" sz="2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646331"/>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Ishikawa, k. {1990}. Introduction to Quality control. 3rd ed. Tokyo: Asian Productivity Organization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Provide a summary of your Key Findings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55320" y="1253331"/>
            <a:ext cx="10515600" cy="4351338"/>
          </a:xfrm>
        </p:spPr>
        <p:txBody>
          <a:bodyPr>
            <a:normAutofit fontScale="70000" lnSpcReduction="20000"/>
          </a:bodyPr>
          <a:lstStyle/>
          <a:p>
            <a:r>
              <a:rPr lang="en-GB" dirty="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a:t>
            </a:r>
          </a:p>
          <a:p>
            <a:pPr marL="914400" lvl="2" indent="0">
              <a:buNone/>
            </a:pPr>
            <a:r>
              <a:rPr lang="en-GB" sz="2400" dirty="0">
                <a:latin typeface="Arial" panose="020B0604020202020204" pitchFamily="34" charset="0"/>
                <a:cs typeface="Arial" panose="020B0604020202020204" pitchFamily="34" charset="0"/>
              </a:rPr>
              <a:t>The drop in customer is permanent, not temporary. Fewer shoppers visit the retail park overall, and many regular office and retail staff now work from home or have been made redundant</a:t>
            </a: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a:t>
            </a:r>
          </a:p>
          <a:p>
            <a:pPr marL="914400" lvl="2" indent="0">
              <a:buNone/>
            </a:pPr>
            <a:r>
              <a:rPr lang="en-GB" sz="2400" dirty="0">
                <a:latin typeface="Arial" panose="020B0604020202020204" pitchFamily="34" charset="0"/>
                <a:cs typeface="Arial" panose="020B0604020202020204" pitchFamily="34" charset="0"/>
              </a:rPr>
              <a:t>The business relies entirely on people walking in. It has no delivery, online ordering, or reliable pre- order service – so it cannot reach or keep customers who no longer visit the park.</a:t>
            </a: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a:t>
            </a:r>
          </a:p>
          <a:p>
            <a:pPr marL="914400" lvl="2" indent="0">
              <a:buNone/>
            </a:pPr>
            <a:r>
              <a:rPr lang="en-GB" sz="2400" dirty="0">
                <a:latin typeface="Arial" panose="020B0604020202020204" pitchFamily="34" charset="0"/>
                <a:cs typeface="Arial" panose="020B0604020202020204" pitchFamily="34" charset="0"/>
              </a:rPr>
              <a:t>Running costs have risen sharply since 2019. Rent, energy, insurance, and organic ingredient costs are much higher and hard to predict, squeezing profits while sales are down. </a:t>
            </a: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4</a:t>
            </a:r>
            <a:r>
              <a:rPr lang="en-GB" sz="2400" dirty="0">
                <a:latin typeface="Arial" panose="020B0604020202020204" pitchFamily="34" charset="0"/>
                <a:cs typeface="Arial" panose="020B0604020202020204" pitchFamily="34" charset="0"/>
              </a:rPr>
              <a:t>: </a:t>
            </a:r>
          </a:p>
          <a:p>
            <a:pPr marL="914400" lvl="2" indent="0">
              <a:buNone/>
            </a:pPr>
            <a:r>
              <a:rPr lang="en-GB" sz="2400" dirty="0">
                <a:latin typeface="Arial" panose="020B0604020202020204" pitchFamily="34" charset="0"/>
                <a:cs typeface="Arial" panose="020B0604020202020204" pitchFamily="34" charset="0"/>
              </a:rPr>
              <a:t>Sales are falling due to a mix of things outside Basil’s control, plus internal ways of working that have not changed to match what customers now want</a:t>
            </a:r>
          </a:p>
        </p:txBody>
      </p:sp>
    </p:spTree>
    <p:extLst>
      <p:ext uri="{BB962C8B-B14F-4D97-AF65-F5344CB8AC3E}">
        <p14:creationId xmlns:p14="http://schemas.microsoft.com/office/powerpoint/2010/main" val="1037257886"/>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914400" y="2054711"/>
            <a:ext cx="10439400" cy="3313355"/>
          </a:xfrm>
        </p:spPr>
        <p:txBody>
          <a:bodyPr>
            <a:normAutofit fontScale="85000" lnSpcReduction="10000"/>
          </a:bodyPr>
          <a:lstStyle/>
          <a:p>
            <a:pPr marL="0" indent="0" algn="just">
              <a:buNone/>
            </a:pPr>
            <a:r>
              <a:rPr lang="en-GB" sz="1600" dirty="0">
                <a:latin typeface="Arial" panose="020B0604020202020204" pitchFamily="34" charset="0"/>
                <a:ea typeface="DengXian" panose="02010600030101010101" pitchFamily="2" charset="-122"/>
                <a:cs typeface="Arial" panose="020B0604020202020204" pitchFamily="34" charset="0"/>
              </a:rPr>
              <a:t>Basil’s Bakery. {2026}. Unpublished case study. Coventry: Module LCLM 4004 Teaching Materials.</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r>
              <a:rPr lang="en-GB" sz="1600" dirty="0">
                <a:latin typeface="Arial" panose="020B0604020202020204" pitchFamily="34" charset="0"/>
                <a:ea typeface="DengXian" panose="02010600030101010101" pitchFamily="2" charset="-122"/>
                <a:cs typeface="Arial" panose="020B0604020202020204" pitchFamily="34" charset="0"/>
              </a:rPr>
              <a:t>Food Standards Agency. {2025}. Food hygiene and safety guidance for small food businesses. London: Food Standards Agency.</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r>
              <a:rPr lang="en-GB" sz="1600" dirty="0" err="1">
                <a:latin typeface="Arial" panose="020B0604020202020204" pitchFamily="34" charset="0"/>
                <a:ea typeface="DengXian" panose="02010600030101010101" pitchFamily="2" charset="-122"/>
                <a:cs typeface="Arial" panose="020B0604020202020204" pitchFamily="34" charset="0"/>
              </a:rPr>
              <a:t>Gov.uk</a:t>
            </a:r>
            <a:r>
              <a:rPr lang="en-GB" sz="1600" dirty="0">
                <a:latin typeface="Arial" panose="020B0604020202020204" pitchFamily="34" charset="0"/>
                <a:ea typeface="DengXian" panose="02010600030101010101" pitchFamily="2" charset="-122"/>
                <a:cs typeface="Arial" panose="020B0604020202020204" pitchFamily="34" charset="0"/>
              </a:rPr>
              <a:t>. {2025}. Online food sales and delivery regulations. London: HM Government. </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r>
              <a:rPr lang="en-GB" sz="1600" dirty="0">
                <a:latin typeface="Arial" panose="020B0604020202020204" pitchFamily="34" charset="0"/>
                <a:ea typeface="DengXian" panose="02010600030101010101" pitchFamily="2" charset="-122"/>
                <a:cs typeface="Arial" panose="020B0604020202020204" pitchFamily="34" charset="0"/>
              </a:rPr>
              <a:t>Ishikawa, k. {1990}. Introduction to quality control. 3</a:t>
            </a:r>
            <a:r>
              <a:rPr lang="en-GB" sz="1600" baseline="30000" dirty="0">
                <a:latin typeface="Arial" panose="020B0604020202020204" pitchFamily="34" charset="0"/>
                <a:ea typeface="DengXian" panose="02010600030101010101" pitchFamily="2" charset="-122"/>
                <a:cs typeface="Arial" panose="020B0604020202020204" pitchFamily="34" charset="0"/>
              </a:rPr>
              <a:t>rd</a:t>
            </a:r>
            <a:r>
              <a:rPr lang="en-GB" sz="1600" dirty="0">
                <a:latin typeface="Arial" panose="020B0604020202020204" pitchFamily="34" charset="0"/>
                <a:ea typeface="DengXian" panose="02010600030101010101" pitchFamily="2" charset="-122"/>
                <a:cs typeface="Arial" panose="020B0604020202020204" pitchFamily="34" charset="0"/>
              </a:rPr>
              <a:t> ed. Tokyo: Asian Productivity </a:t>
            </a:r>
            <a:r>
              <a:rPr lang="en-GB" sz="1600">
                <a:latin typeface="Arial" panose="020B0604020202020204" pitchFamily="34" charset="0"/>
                <a:ea typeface="DengXian" panose="02010600030101010101" pitchFamily="2" charset="-122"/>
                <a:cs typeface="Arial" panose="020B0604020202020204" pitchFamily="34" charset="0"/>
              </a:rPr>
              <a:t>Organization.</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r>
              <a:rPr lang="en-GB" sz="1600" dirty="0">
                <a:latin typeface="Arial" panose="020B0604020202020204" pitchFamily="34" charset="0"/>
                <a:ea typeface="DengXian" panose="02010600030101010101" pitchFamily="2" charset="-122"/>
                <a:cs typeface="Arial" panose="020B0604020202020204" pitchFamily="34" charset="0"/>
              </a:rPr>
              <a:t>Soil Association. {2024}. The economics and supply of organic food. Bristol: Soil Association.</a:t>
            </a:r>
          </a:p>
        </p:txBody>
      </p:sp>
    </p:spTree>
    <p:extLst>
      <p:ext uri="{BB962C8B-B14F-4D97-AF65-F5344CB8AC3E}">
        <p14:creationId xmlns:p14="http://schemas.microsoft.com/office/powerpoint/2010/main" val="24513240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documentManagement/types"/>
    <ds:schemaRef ds:uri="http://www.w3.org/XML/1998/namespace"/>
    <ds:schemaRef ds:uri="http://purl.org/dc/terms/"/>
    <ds:schemaRef ds:uri="http://schemas.openxmlformats.org/package/2006/metadata/core-properties"/>
    <ds:schemaRef ds:uri="3e4d8a5d-01f3-43bc-a8af-65fd9717c730"/>
    <ds:schemaRef ds:uri="http://purl.org/dc/elements/1.1/"/>
    <ds:schemaRef ds:uri="http://purl.org/dc/dcmitype/"/>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2201</TotalTime>
  <Words>1327</Words>
  <Application>Microsoft Macintosh PowerPoint</Application>
  <PresentationFormat>Widescreen</PresentationFormat>
  <Paragraphs>136</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Gill Sans MT</vt:lpstr>
      <vt:lpstr>Wingdings</vt:lpstr>
      <vt:lpstr>Gallery</vt:lpstr>
      <vt:lpstr>PowerPoint Presentation</vt:lpstr>
      <vt:lpstr>PowerPoint Presentation</vt:lpstr>
      <vt:lpstr>Provide an overview of Basil’s Bakery.  </vt:lpstr>
      <vt:lpstr>Provide an insight into the problems Basil’s Bakery are facing. </vt:lpstr>
      <vt:lpstr>PESTAL FRAMEWORK</vt:lpstr>
      <vt:lpstr>PowerPoint Presentation</vt:lpstr>
      <vt:lpstr>Provide a critique of the Cause-and-Effect model </vt:lpstr>
      <vt:lpstr>PowerPoint Presentation</vt:lpstr>
      <vt:lpstr>Provide a summary of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Marwa Farooq (2522352)</cp:lastModifiedBy>
  <cp:revision>98</cp:revision>
  <dcterms:created xsi:type="dcterms:W3CDTF">2024-01-29T11:42:05Z</dcterms:created>
  <dcterms:modified xsi:type="dcterms:W3CDTF">2026-06-14T16:20:10Z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