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4322CA-7909-4E15-80BE-353F1033EB35}" v="4" dt="2023-05-17T11:18:50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34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B6185-C78D-A07F-D7D7-49B06EBECD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BB83B-8282-6B66-20A3-B6F8EE576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EF3A7-8135-63C2-8A77-95C3F2F44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D0899-D051-F0E6-2377-91917C939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54AAD-2342-ED17-AB7A-56DC9CC1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94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20A3F-B8ED-409C-9F7B-49CA59144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EF47-A725-79C5-1676-FC3441A40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12C22-DBE7-C85D-926F-A9533847F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BB40A-4DD0-4385-A709-86B711605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82C8A-68D3-60C7-2A1C-C3792002D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89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D2FCE-0875-FD79-B43C-1395D2D43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6F10A0-9632-C124-162C-4E59C06440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36C863-AAE0-F9BD-3E32-986A88CC8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B20CA-641B-D123-DD7D-020F39865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F0390-382C-AF3B-AB4D-6C49D32CD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659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83149-CCE4-D479-9087-D43CD15B0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F52A8-7A67-2118-7F5A-02EF53484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BB8DF-418F-8953-727C-60156EC3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85E3D6-5C5D-BBCC-FE4D-481CC5912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2E2944-E3F9-9C94-A5D0-747345AD6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A5ECC-FE7F-C267-FF60-07F258EA4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81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231F2-0F67-76FC-2E03-47CB98663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0F9183-E593-41D8-2AC2-CCD7FF291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708B6-9453-89D8-C3AF-40890A954B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4021C8-3920-06B9-4412-3097F3E72D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6302EB-18BA-F8E8-E3B9-A64FD4F9CF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A49936-A2AE-C105-CB51-BC63A8D57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8563FC-8346-1CC2-F446-A20B7ED4D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16E19B-7D88-C16B-BE6A-F11ECE2BC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04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F1FE2-1236-8CD8-8BFB-511C2ECE9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FAF232-EA88-14E0-8CF8-3A0AEAF8B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B0EA11-B1CA-F96C-DAB8-E0572BA9C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020DF8-97E6-698E-60DB-E444E60B4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821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4954B-2F30-01FC-8F1F-44AB41C8A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BE0FC9-5D39-A2A3-CB94-A46DCBF73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35A75-A6AB-A0D6-3E0B-D78616187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501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742DB-5178-9C8B-4CB7-4BE2AEC6A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692B9-FCE4-A2D5-60A7-29EC3F477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23485A-D6F2-A519-299C-D1996668E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A82BB-7176-4EEC-054F-1A81F870B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E18A2-F019-B395-1B57-E38448AB2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21C2-35C4-B035-C113-FA1CCF6CC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81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78DD3-884D-FA45-42E4-98FEFD91B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634D07-58DA-2ED0-7C39-1B43062324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83EA53-8F68-9F3E-CC1E-84400105F6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756F41-F94C-25F9-B7B7-013E598EF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70B71-3593-779E-7793-A7A87DE11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2E6821-5023-F015-C4A1-F073840C1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898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18522-2326-DA0D-F087-7A400743D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2BAE54-74ED-6A79-EB3B-AB080518AB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60F88A-6406-7FF9-0FD7-6106BC0D1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69E49-3CEE-96B2-6B5F-D6EF2A0B6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E1808-E269-B53B-8FA3-38B5E3DE0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002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C32907-C3F0-1C2A-9CA3-F6D5E841B4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84947F-EEC9-CC2E-B3F3-B5EA499C60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1608B-AD9E-0BF2-7403-F08221E0B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58EED-E65E-958F-70AE-9928B52DA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CEF78-AB01-41E4-9ADC-20770CBE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315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0C5F66-958C-5CDA-88E3-0FDF9A967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81CA8-4BF5-14B5-5D37-A605AC72E3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10B76-DDCD-CBA8-AFB2-7A89F80A5B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23A1E-9802-4991-9C34-C1DB53EECDF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5A0DA-738A-FBF8-D0A9-C6E1A7F30A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E05CC-52DA-F47C-F485-FC83195960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03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4EC53C-35C4-4E84-AFE2-A7D081852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16FAD3-0FAB-FFB0-0067-E8ACCBCD05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/>
          <a:stretch/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0C1E14-7AF7-D1CD-8656-B89A93DD68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 fontScale="90000"/>
          </a:bodyPr>
          <a:lstStyle/>
          <a:p>
            <a:pPr algn="l">
              <a:spcAft>
                <a:spcPts val="1000"/>
              </a:spcAft>
            </a:pPr>
            <a:br>
              <a:rPr lang="en-US" sz="2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7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sz="27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Student name:</a:t>
            </a:r>
            <a:r>
              <a:rPr lang="en-US" sz="27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 Alina Elena Grigore</a:t>
            </a:r>
            <a:br>
              <a:rPr lang="en-GB" sz="27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Student ID: </a:t>
            </a:r>
            <a:r>
              <a:rPr lang="en-US" sz="27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2127382</a:t>
            </a:r>
            <a:br>
              <a:rPr lang="en-GB" sz="27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The module title and number:</a:t>
            </a:r>
            <a:r>
              <a:rPr lang="en-US" sz="27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Foreign Languages and Cultural Awareness</a:t>
            </a:r>
            <a:r>
              <a:rPr lang="en-US" sz="2700" b="1" dirty="0">
                <a:solidFill>
                  <a:srgbClr val="FFFF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US" sz="27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BMIH5003</a:t>
            </a:r>
            <a:br>
              <a:rPr lang="en-GB" sz="27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Student’s lecturer's name:</a:t>
            </a:r>
            <a:r>
              <a:rPr lang="en-US" sz="27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700" dirty="0">
                <a:solidFill>
                  <a:srgbClr val="FFFF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Rodrigo Fernandes Aguilera</a:t>
            </a:r>
            <a:endParaRPr lang="en-GB" sz="27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9972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92E6BC6C-4A83-4551-8FFE-1708120A6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21" name="Group 12">
            <a:extLst>
              <a:ext uri="{FF2B5EF4-FFF2-40B4-BE49-F238E27FC236}">
                <a16:creationId xmlns:a16="http://schemas.microsoft.com/office/drawing/2014/main" id="{E15EAE4E-5508-44B8-B920-1B8BA1D20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41794" y="1931746"/>
            <a:ext cx="465456" cy="581432"/>
            <a:chOff x="6741794" y="1931746"/>
            <a:chExt cx="465456" cy="581432"/>
          </a:xfrm>
          <a:solidFill>
            <a:srgbClr val="FFFFFF"/>
          </a:solidFill>
        </p:grpSpPr>
        <p:sp>
          <p:nvSpPr>
            <p:cNvPr id="14" name="Graphic 13">
              <a:extLst>
                <a:ext uri="{FF2B5EF4-FFF2-40B4-BE49-F238E27FC236}">
                  <a16:creationId xmlns:a16="http://schemas.microsoft.com/office/drawing/2014/main" id="{C5CB530E-515E-412C-9DF1-5F8FFBD6F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57334" y="19317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712D4376-A578-4FF1-94FC-245E7A6A4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16112" y="214158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AEA7509D-F04F-40CB-A0B3-EEF16499C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41794" y="23854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45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88fd0ca-6a5e-4afc-92cc-a2916c90f455">
            <a:hlinkClick r:id="" action="ppaction://media"/>
            <a:extLst>
              <a:ext uri="{FF2B5EF4-FFF2-40B4-BE49-F238E27FC236}">
                <a16:creationId xmlns:a16="http://schemas.microsoft.com/office/drawing/2014/main" id="{D8D69C06-14D4-FE17-03F3-D87AABBE0EA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81425" y="731952"/>
            <a:ext cx="3345417" cy="592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62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41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        Student name: Alina Elena Grigore Student ID: 2127382 The module title and number: Foreign Languages and Cultural Awareness , BMIH5003 Student’s lecturer's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Student name: Alina Elena Grigore Student ID: 2127382 The module title and number: Foreign Languages and Cultural Awareness , BMIH5003 Student’s lecturer's name: Rodrigo Fernandes Aquilera</dc:title>
  <cp:revision>1</cp:revision>
  <dcterms:created xsi:type="dcterms:W3CDTF">2023-05-17T10:09:25Z</dcterms:created>
  <dcterms:modified xsi:type="dcterms:W3CDTF">2023-05-18T08:47:38Z</dcterms:modified>
</cp:coreProperties>
</file>