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317" r:id="rId17"/>
    <p:sldId id="318" r:id="rId18"/>
    <p:sldId id="319" r:id="rId19"/>
    <p:sldId id="291" r:id="rId20"/>
    <p:sldId id="293" r:id="rId21"/>
    <p:sldId id="294" r:id="rId22"/>
    <p:sldId id="296" r:id="rId23"/>
    <p:sldId id="297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23" r:id="rId40"/>
    <p:sldId id="321" r:id="rId41"/>
    <p:sldId id="315" r:id="rId42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</dgm:pt>
    <dgm:pt modelId="{D4D2DF50-489E-418D-A3E9-B3BB9252A2C0}" type="pres">
      <dgm:prSet presAssocID="{134253EE-CDE7-43CE-B28A-8800BA712AC7}" presName="connTx" presStyleLbl="parChTrans1D2" presStyleIdx="0" presStyleCnt="2"/>
      <dgm:spPr/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</dgm:pt>
    <dgm:pt modelId="{768D92FA-06A0-4530-BE5D-BA7DF42FD8AA}" type="pres">
      <dgm:prSet presAssocID="{97615CE7-EC47-4D1D-8A9B-9A2B2362C1C1}" presName="connTx" presStyleLbl="parChTrans1D3" presStyleIdx="0" presStyleCnt="9"/>
      <dgm:spPr/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</dgm:pt>
    <dgm:pt modelId="{26234B30-14D9-4D9F-8C4B-99A4DE62D2C8}" type="pres">
      <dgm:prSet presAssocID="{197C5F0E-6A67-439A-9C78-78579072418B}" presName="connTx" presStyleLbl="parChTrans1D3" presStyleIdx="1" presStyleCnt="9"/>
      <dgm:spPr/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</dgm:pt>
    <dgm:pt modelId="{69094484-C9DB-4EF1-B509-F9CC34023166}" type="pres">
      <dgm:prSet presAssocID="{55908F81-B624-4480-AE27-B6C6BB0BB8ED}" presName="connTx" presStyleLbl="parChTrans1D3" presStyleIdx="2" presStyleCnt="9"/>
      <dgm:spPr/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</dgm:pt>
    <dgm:pt modelId="{628FE1D2-54F2-4DC8-90CA-41E50B101539}" type="pres">
      <dgm:prSet presAssocID="{BB01161D-6BC8-4CF1-82C7-7302682BF579}" presName="connTx" presStyleLbl="parChTrans1D3" presStyleIdx="3" presStyleCnt="9"/>
      <dgm:spPr/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</dgm:pt>
    <dgm:pt modelId="{33683DAA-F326-410C-BC0C-657CC5133889}" type="pres">
      <dgm:prSet presAssocID="{BCC361BD-6457-4C94-8FAF-FC6A64839646}" presName="connTx" presStyleLbl="parChTrans1D3" presStyleIdx="4" presStyleCnt="9"/>
      <dgm:spPr/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</dgm:pt>
    <dgm:pt modelId="{EBD09E59-D4EF-4F0C-A78A-2D9A81945C24}" type="pres">
      <dgm:prSet presAssocID="{9A4E6275-3748-47A3-BD7D-F26DEE1F3C7B}" presName="connTx" presStyleLbl="parChTrans1D2" presStyleIdx="1" presStyleCnt="2"/>
      <dgm:spPr/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</dgm:pt>
    <dgm:pt modelId="{5ECA2141-B0C0-4663-A5B9-CC5A9805C928}" type="pres">
      <dgm:prSet presAssocID="{AECD71DC-D1BE-4B6D-8123-96DBAD4F1381}" presName="connTx" presStyleLbl="parChTrans1D3" presStyleIdx="5" presStyleCnt="9"/>
      <dgm:spPr/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</dgm:pt>
    <dgm:pt modelId="{17BDD470-C032-4C53-8998-A63B9BC49EC6}" type="pres">
      <dgm:prSet presAssocID="{AF6719A2-CB52-4BFC-8F3F-35C67A898BB0}" presName="connTx" presStyleLbl="parChTrans1D3" presStyleIdx="6" presStyleCnt="9"/>
      <dgm:spPr/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</dgm:pt>
    <dgm:pt modelId="{9DE648E1-3C82-40D5-BD22-E27F9F701F9C}" type="pres">
      <dgm:prSet presAssocID="{BA43EBBC-373D-4F43-90AB-F43565A351E2}" presName="connTx" presStyleLbl="parChTrans1D3" presStyleIdx="7" presStyleCnt="9"/>
      <dgm:spPr/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</dgm:pt>
    <dgm:pt modelId="{55AC2624-A0F3-4D54-9D4C-7CD9509843C2}" type="pres">
      <dgm:prSet presAssocID="{A4FF4476-417B-41DF-A704-AB6A931FD1CD}" presName="connTx" presStyleLbl="parChTrans1D3" presStyleIdx="8" presStyleCnt="9"/>
      <dgm:spPr/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6/29/2020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6/29/2020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6/29/2020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6/29/2020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HKBM7004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5 Sampling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566292"/>
              </p:ext>
            </p:extLst>
          </p:nvPr>
        </p:nvGraphicFramePr>
        <p:xfrm>
          <a:off x="1269876" y="1371600"/>
          <a:ext cx="9433048" cy="5065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five-star accommodations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the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Bitmap Image" r:id="rId3" imgW="5172797" imgH="2819794" progId="PBrush">
                  <p:embed/>
                </p:oleObj>
              </mc:Choice>
              <mc:Fallback>
                <p:oleObj name="Bitmap Image" r:id="rId3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221</TotalTime>
  <Words>3166</Words>
  <Application>Microsoft Office PowerPoint</Application>
  <PresentationFormat>Custom</PresentationFormat>
  <Paragraphs>367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Century Gothic</vt:lpstr>
      <vt:lpstr>Times New Roman</vt:lpstr>
      <vt:lpstr>Continental Asia 16x9</vt:lpstr>
      <vt:lpstr>Bitmap Image</vt:lpstr>
      <vt:lpstr>HKBM7004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31</cp:revision>
  <cp:lastPrinted>2018-02-20T13:48:30Z</cp:lastPrinted>
  <dcterms:created xsi:type="dcterms:W3CDTF">2018-01-28T08:08:54Z</dcterms:created>
  <dcterms:modified xsi:type="dcterms:W3CDTF">2020-06-29T02:56:28Z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