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4" r:id="rId1"/>
    <p:sldMasterId id="2147483675" r:id="rId2"/>
    <p:sldMasterId id="2147483676" r:id="rId3"/>
  </p:sldMasterIdLst>
  <p:notesMasterIdLst>
    <p:notesMasterId r:id="rId63"/>
  </p:notesMasterIdLst>
  <p:sldIdLst>
    <p:sldId id="256" r:id="rId4"/>
    <p:sldId id="1054" r:id="rId5"/>
    <p:sldId id="257" r:id="rId6"/>
    <p:sldId id="258" r:id="rId7"/>
    <p:sldId id="1173" r:id="rId8"/>
    <p:sldId id="1174" r:id="rId9"/>
    <p:sldId id="1114" r:id="rId10"/>
    <p:sldId id="266" r:id="rId11"/>
    <p:sldId id="1059" r:id="rId12"/>
    <p:sldId id="261" r:id="rId13"/>
    <p:sldId id="260" r:id="rId14"/>
    <p:sldId id="262" r:id="rId15"/>
    <p:sldId id="263" r:id="rId16"/>
    <p:sldId id="265" r:id="rId17"/>
    <p:sldId id="1181" r:id="rId18"/>
    <p:sldId id="267" r:id="rId19"/>
    <p:sldId id="268" r:id="rId20"/>
    <p:sldId id="1175" r:id="rId21"/>
    <p:sldId id="500" r:id="rId22"/>
    <p:sldId id="1154" r:id="rId23"/>
    <p:sldId id="1112" r:id="rId24"/>
    <p:sldId id="271" r:id="rId25"/>
    <p:sldId id="1120" r:id="rId26"/>
    <p:sldId id="1172" r:id="rId27"/>
    <p:sldId id="1130" r:id="rId28"/>
    <p:sldId id="1151" r:id="rId29"/>
    <p:sldId id="1152" r:id="rId30"/>
    <p:sldId id="1153" r:id="rId31"/>
    <p:sldId id="321" r:id="rId32"/>
    <p:sldId id="322" r:id="rId33"/>
    <p:sldId id="1176" r:id="rId34"/>
    <p:sldId id="1178" r:id="rId35"/>
    <p:sldId id="1179" r:id="rId36"/>
    <p:sldId id="300" r:id="rId37"/>
    <p:sldId id="1148" r:id="rId38"/>
    <p:sldId id="1149" r:id="rId39"/>
    <p:sldId id="1006" r:id="rId40"/>
    <p:sldId id="272" r:id="rId41"/>
    <p:sldId id="531" r:id="rId42"/>
    <p:sldId id="335" r:id="rId43"/>
    <p:sldId id="1046" r:id="rId44"/>
    <p:sldId id="274" r:id="rId45"/>
    <p:sldId id="275" r:id="rId46"/>
    <p:sldId id="276" r:id="rId47"/>
    <p:sldId id="277" r:id="rId48"/>
    <p:sldId id="278" r:id="rId49"/>
    <p:sldId id="1180" r:id="rId50"/>
    <p:sldId id="306" r:id="rId51"/>
    <p:sldId id="293" r:id="rId52"/>
    <p:sldId id="315" r:id="rId53"/>
    <p:sldId id="282" r:id="rId54"/>
    <p:sldId id="280" r:id="rId55"/>
    <p:sldId id="283" r:id="rId56"/>
    <p:sldId id="324" r:id="rId57"/>
    <p:sldId id="284" r:id="rId58"/>
    <p:sldId id="285" r:id="rId59"/>
    <p:sldId id="962" r:id="rId60"/>
    <p:sldId id="286" r:id="rId61"/>
    <p:sldId id="287" r:id="rId62"/>
  </p:sldIdLst>
  <p:sldSz cx="12192000" cy="6858000"/>
  <p:notesSz cx="6797675" cy="9926638"/>
  <p:embeddedFontLst>
    <p:embeddedFont>
      <p:font typeface="Arial Black" panose="020B0604020202020204" pitchFamily="34" charset="0"/>
      <p:bold r:id="rId64"/>
    </p:embeddedFont>
    <p:embeddedFont>
      <p:font typeface="Avenir Next Regular" panose="020B0503020202020204" pitchFamily="34" charset="0"/>
      <p:regular r:id="rId65"/>
      <p:bold r:id="rId66"/>
      <p:italic r:id="rId67"/>
      <p:boldItalic r:id="rId68"/>
    </p:embeddedFont>
    <p:embeddedFont>
      <p:font typeface="Calibri" panose="020F0502020204030204" pitchFamily="34" charset="0"/>
      <p:regular r:id="rId69"/>
      <p:bold r:id="rId70"/>
      <p:italic r:id="rId71"/>
      <p:boldItalic r:id="rId72"/>
    </p:embeddedFont>
    <p:embeddedFont>
      <p:font typeface="Calibri Light" panose="020F0302020204030204" pitchFamily="34" charset="0"/>
      <p:regular r:id="rId73"/>
      <p:italic r:id="rId74"/>
    </p:embeddedFont>
    <p:embeddedFont>
      <p:font typeface="Corbel" panose="020B0503020204020204" pitchFamily="34" charset="0"/>
      <p:regular r:id="rId75"/>
      <p:bold r:id="rId76"/>
      <p:italic r:id="rId77"/>
      <p:boldItalic r:id="rId78"/>
    </p:embeddedFont>
    <p:embeddedFont>
      <p:font typeface="Corsiva" pitchFamily="2" charset="-79"/>
      <p:regular r:id="rId79"/>
      <p:bold r:id="rId80"/>
      <p:italic r:id="rId81"/>
      <p:boldItalic r:id="rId82"/>
    </p:embeddedFont>
    <p:embeddedFont>
      <p:font typeface="Noto Sans" panose="020B0502040504020204" pitchFamily="34" charset="0"/>
      <p:regular r:id="rId83"/>
      <p:bold r:id="rId84"/>
      <p:italic r:id="rId85"/>
      <p:boldItalic r:id="rId8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6"/>
  </p:normalViewPr>
  <p:slideViewPr>
    <p:cSldViewPr snapToGrid="0" snapToObjects="1">
      <p:cViewPr varScale="1">
        <p:scale>
          <a:sx n="105" d="100"/>
          <a:sy n="105"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notesMaster" Target="notesMasters/notesMaster1.xml"/><Relationship Id="rId68" Type="http://schemas.openxmlformats.org/officeDocument/2006/relationships/font" Target="fonts/font5.fntdata"/><Relationship Id="rId84" Type="http://schemas.openxmlformats.org/officeDocument/2006/relationships/font" Target="fonts/font21.fntdata"/><Relationship Id="rId89" Type="http://schemas.openxmlformats.org/officeDocument/2006/relationships/theme" Target="theme/theme1.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font" Target="fonts/font11.fntdata"/><Relationship Id="rId79" Type="http://schemas.openxmlformats.org/officeDocument/2006/relationships/font" Target="fonts/font16.fntdata"/><Relationship Id="rId5" Type="http://schemas.openxmlformats.org/officeDocument/2006/relationships/slide" Target="slides/slide2.xml"/><Relationship Id="rId90" Type="http://schemas.openxmlformats.org/officeDocument/2006/relationships/tableStyles" Target="tableStyles.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font" Target="fonts/font1.fntdata"/><Relationship Id="rId69" Type="http://schemas.openxmlformats.org/officeDocument/2006/relationships/font" Target="fonts/font6.fntdata"/><Relationship Id="rId77" Type="http://schemas.openxmlformats.org/officeDocument/2006/relationships/font" Target="fonts/font14.fntdata"/><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font" Target="fonts/font9.fntdata"/><Relationship Id="rId80" Type="http://schemas.openxmlformats.org/officeDocument/2006/relationships/font" Target="fonts/font17.fntdata"/><Relationship Id="rId85" Type="http://schemas.openxmlformats.org/officeDocument/2006/relationships/font" Target="fonts/font22.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font" Target="fonts/font4.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font" Target="fonts/font7.fntdata"/><Relationship Id="rId75" Type="http://schemas.openxmlformats.org/officeDocument/2006/relationships/font" Target="fonts/font12.fntdata"/><Relationship Id="rId83" Type="http://schemas.openxmlformats.org/officeDocument/2006/relationships/font" Target="fonts/font20.fntdata"/><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font" Target="fonts/font2.fntdata"/><Relationship Id="rId73" Type="http://schemas.openxmlformats.org/officeDocument/2006/relationships/font" Target="fonts/font10.fntdata"/><Relationship Id="rId78" Type="http://schemas.openxmlformats.org/officeDocument/2006/relationships/font" Target="fonts/font15.fntdata"/><Relationship Id="rId81" Type="http://schemas.openxmlformats.org/officeDocument/2006/relationships/font" Target="fonts/font18.fntdata"/><Relationship Id="rId86" Type="http://schemas.openxmlformats.org/officeDocument/2006/relationships/font" Target="fonts/font23.fntdata"/><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font" Target="fonts/font13.fntdata"/><Relationship Id="rId7" Type="http://schemas.openxmlformats.org/officeDocument/2006/relationships/slide" Target="slides/slide4.xml"/><Relationship Id="rId71" Type="http://schemas.openxmlformats.org/officeDocument/2006/relationships/font" Target="fonts/font8.fntdata"/><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font" Target="fonts/font3.fntdata"/><Relationship Id="rId87" Type="http://schemas.openxmlformats.org/officeDocument/2006/relationships/presProps" Target="presProps.xml"/><Relationship Id="rId61" Type="http://schemas.openxmlformats.org/officeDocument/2006/relationships/slide" Target="slides/slide58.xml"/><Relationship Id="rId82" Type="http://schemas.openxmlformats.org/officeDocument/2006/relationships/font" Target="fonts/font19.fntdata"/><Relationship Id="rId19" Type="http://schemas.openxmlformats.org/officeDocument/2006/relationships/slide" Target="slides/slide1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95C7C7-7134-489B-BAC7-573E7C16CB4C}" type="doc">
      <dgm:prSet loTypeId="urn:microsoft.com/office/officeart/2005/8/layout/radial1" loCatId="relationship" qsTypeId="urn:microsoft.com/office/officeart/2005/8/quickstyle/simple1" qsCatId="simple" csTypeId="urn:microsoft.com/office/officeart/2005/8/colors/accent1_2" csCatId="accent1" phldr="1"/>
      <dgm:spPr/>
    </dgm:pt>
    <dgm:pt modelId="{EFF11638-01ED-43FC-8FD3-C1DA2B6FFD6D}">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Vulnerability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Factors</a:t>
          </a:r>
          <a:endParaRPr kumimoji="0" lang="en-US" sz="18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5B64B74C-6F2B-452E-83E1-7D7D786A6A40}" type="parTrans" cxnId="{93C8E19A-E3AD-41C8-B063-33E680C6DB7E}">
      <dgm:prSet/>
      <dgm:spPr/>
      <dgm:t>
        <a:bodyPr/>
        <a:lstStyle/>
        <a:p>
          <a:endParaRPr lang="en-GB"/>
        </a:p>
      </dgm:t>
    </dgm:pt>
    <dgm:pt modelId="{6BB0DBC0-FB0D-4E92-9FD1-CA0D5DFDCDB1}" type="sibTrans" cxnId="{93C8E19A-E3AD-41C8-B063-33E680C6DB7E}">
      <dgm:prSet/>
      <dgm:spPr/>
      <dgm:t>
        <a:bodyPr/>
        <a:lstStyle/>
        <a:p>
          <a:endParaRPr lang="en-GB"/>
        </a:p>
      </dgm:t>
    </dgm:pt>
    <dgm:pt modelId="{D77927AF-4E57-43C0-8D12-11F1D05C62A2}">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Violence (inc harmful traditional practices)</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66C0B095-95AB-48A3-9C0A-7E4A6BEA4D15}" type="parTrans" cxnId="{F8F9D9F1-7745-4FCA-ABA5-BF797EFC0C02}">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9288CE5B-2569-4292-8E98-88CB1982133E}" type="sibTrans" cxnId="{F8F9D9F1-7745-4FCA-ABA5-BF797EFC0C02}">
      <dgm:prSet/>
      <dgm:spPr/>
      <dgm:t>
        <a:bodyPr/>
        <a:lstStyle/>
        <a:p>
          <a:endParaRPr lang="en-GB"/>
        </a:p>
      </dgm:t>
    </dgm:pt>
    <dgm:pt modelId="{083A42ED-D601-4192-90E1-9F8574F41FDF}">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Conflict or natural disaster</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F6DE47F0-8AA7-45E6-A01C-7538F065A31D}" type="parTrans" cxnId="{74143929-6C96-4F44-81DA-0E4680323764}">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C06FC152-90B8-465C-8EC1-59DDE2C930E9}" type="sibTrans" cxnId="{74143929-6C96-4F44-81DA-0E4680323764}">
      <dgm:prSet/>
      <dgm:spPr/>
      <dgm:t>
        <a:bodyPr/>
        <a:lstStyle/>
        <a:p>
          <a:endParaRPr lang="en-GB"/>
        </a:p>
      </dgm:t>
    </dgm:pt>
    <dgm:pt modelId="{90086907-9117-41EE-97DF-868BD1BAF8C2}">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Poverty </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1CEAB867-F8D8-40AD-8A47-F11757105C9D}" type="parTrans" cxnId="{4B82F663-8596-477B-9E47-CA9C943F5D9F}">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A44AAC58-A6C5-4DAA-80D2-84CFFF205E3E}" type="sibTrans" cxnId="{4B82F663-8596-477B-9E47-CA9C943F5D9F}">
      <dgm:prSet/>
      <dgm:spPr/>
      <dgm:t>
        <a:bodyPr/>
        <a:lstStyle/>
        <a:p>
          <a:endParaRPr lang="en-GB"/>
        </a:p>
      </dgm:t>
    </dgm:pt>
    <dgm:pt modelId="{AF07FA48-1040-4A1D-910E-B48A2F4A2238}">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Gender 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Equality Issues</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83DC71F8-D3CE-433C-B0BA-4798AE48A1A5}" type="parTrans" cxnId="{BFC79E55-950B-4660-BAC2-2EA46204D485}">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429FAA01-174E-44EF-B996-A1A51B35B567}" type="sibTrans" cxnId="{BFC79E55-950B-4660-BAC2-2EA46204D485}">
      <dgm:prSet/>
      <dgm:spPr/>
      <dgm:t>
        <a:bodyPr/>
        <a:lstStyle/>
        <a:p>
          <a:endParaRPr lang="en-GB"/>
        </a:p>
      </dgm:t>
    </dgm:pt>
    <dgm:pt modelId="{626CE2D7-67A6-4F57-A8A4-9A8AD6E66FA2}">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Substance dependency</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E20692E4-12B5-4034-9599-FE3F5E71E01D}" type="parTrans" cxnId="{2C4DA7DF-7C15-46E9-82B8-2D2E349F2606}">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1F3998A1-BC05-424B-9DC6-AF6BA9A41664}" type="sibTrans" cxnId="{2C4DA7DF-7C15-46E9-82B8-2D2E349F2606}">
      <dgm:prSet/>
      <dgm:spPr/>
      <dgm:t>
        <a:bodyPr/>
        <a:lstStyle/>
        <a:p>
          <a:endParaRPr lang="en-GB"/>
        </a:p>
      </dgm:t>
    </dgm:pt>
    <dgm:pt modelId="{D5C19C90-DFD3-49A4-A89F-A7E001273EDA}">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Slavery endemic in area</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6F669CDE-D6B3-400F-A6E0-96ECF37FAA83}" type="parTrans" cxnId="{E374A4FD-A77E-4FFE-B425-745305BBF48C}">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E1712565-79F9-48B8-BDFA-CF45E10FD454}" type="sibTrans" cxnId="{E374A4FD-A77E-4FFE-B425-745305BBF48C}">
      <dgm:prSet/>
      <dgm:spPr/>
      <dgm:t>
        <a:bodyPr/>
        <a:lstStyle/>
        <a:p>
          <a:endParaRPr lang="en-GB"/>
        </a:p>
      </dgm:t>
    </dgm:pt>
    <dgm:pt modelId="{D4AB0ABD-A65D-4D14-97BB-E33224FA9646}">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Demand for cheap labour</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BE077171-FFC6-41FF-BF80-BBAACCFCA2CA}" type="parTrans" cxnId="{60C4D8B4-048B-4659-83F5-0FFE8944BCBD}">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DED98AEB-C6D7-4C78-95EB-8105C76A2D26}" type="sibTrans" cxnId="{60C4D8B4-048B-4659-83F5-0FFE8944BCBD}">
      <dgm:prSet/>
      <dgm:spPr/>
      <dgm:t>
        <a:bodyPr/>
        <a:lstStyle/>
        <a:p>
          <a:endParaRPr lang="en-GB"/>
        </a:p>
      </dgm:t>
    </dgm:pt>
    <dgm:pt modelId="{E72AB188-E22B-43D6-A9A5-4A06F1F4C230}">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Family debt</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5190590E-7EAC-49EE-8B7C-BAA10C99B29A}" type="parTrans" cxnId="{634AC57F-D39C-4F75-9575-CFBCA7B1942A}">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DB70E94C-4B11-4B39-82E6-362BD1431DAA}" type="sibTrans" cxnId="{634AC57F-D39C-4F75-9575-CFBCA7B1942A}">
      <dgm:prSet/>
      <dgm:spPr/>
      <dgm:t>
        <a:bodyPr/>
        <a:lstStyle/>
        <a:p>
          <a:endParaRPr lang="en-GB"/>
        </a:p>
      </dgm:t>
    </dgm:pt>
    <dgm:pt modelId="{66416A50-DA87-4974-B755-817BE1C33EE0}">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Lack of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opportunity</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64C86D8F-63F6-4671-BF08-A0D52CCA03E0}" type="parTrans" cxnId="{D80B714A-D434-4453-9BDF-235721496B71}">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038BB934-A274-47A3-8CB6-AC252EC6099C}" type="sibTrans" cxnId="{D80B714A-D434-4453-9BDF-235721496B71}">
      <dgm:prSet/>
      <dgm:spPr/>
      <dgm:t>
        <a:bodyPr/>
        <a:lstStyle/>
        <a:p>
          <a:endParaRPr lang="en-GB"/>
        </a:p>
      </dgm:t>
    </dgm:pt>
    <dgm:pt modelId="{1B9DF2CA-2864-4502-8CEE-F6EF5482F076}" type="pres">
      <dgm:prSet presAssocID="{D395C7C7-7134-489B-BAC7-573E7C16CB4C}" presName="cycle" presStyleCnt="0">
        <dgm:presLayoutVars>
          <dgm:chMax val="1"/>
          <dgm:dir/>
          <dgm:animLvl val="ctr"/>
          <dgm:resizeHandles val="exact"/>
        </dgm:presLayoutVars>
      </dgm:prSet>
      <dgm:spPr/>
    </dgm:pt>
    <dgm:pt modelId="{3C8EAB5D-EF9A-41CC-869E-AAF445A0B13E}" type="pres">
      <dgm:prSet presAssocID="{EFF11638-01ED-43FC-8FD3-C1DA2B6FFD6D}" presName="centerShape" presStyleLbl="node0" presStyleIdx="0" presStyleCnt="1" custScaleX="160136"/>
      <dgm:spPr/>
    </dgm:pt>
    <dgm:pt modelId="{A0328959-60A0-49A8-95F3-423C55FC7EEB}" type="pres">
      <dgm:prSet presAssocID="{66C0B095-95AB-48A3-9C0A-7E4A6BEA4D15}" presName="Name9" presStyleLbl="parChTrans1D2" presStyleIdx="0" presStyleCnt="9"/>
      <dgm:spPr/>
    </dgm:pt>
    <dgm:pt modelId="{B4BFBD89-AE52-459E-B138-DCDF0D39E0DD}" type="pres">
      <dgm:prSet presAssocID="{66C0B095-95AB-48A3-9C0A-7E4A6BEA4D15}" presName="connTx" presStyleLbl="parChTrans1D2" presStyleIdx="0" presStyleCnt="9"/>
      <dgm:spPr/>
    </dgm:pt>
    <dgm:pt modelId="{5D7E8CE0-F3B9-4639-8C6C-00F2947F7788}" type="pres">
      <dgm:prSet presAssocID="{D77927AF-4E57-43C0-8D12-11F1D05C62A2}" presName="node" presStyleLbl="node1" presStyleIdx="0" presStyleCnt="9" custScaleX="160042" custRadScaleRad="101144" custRadScaleInc="-12000">
        <dgm:presLayoutVars>
          <dgm:bulletEnabled val="1"/>
        </dgm:presLayoutVars>
      </dgm:prSet>
      <dgm:spPr/>
    </dgm:pt>
    <dgm:pt modelId="{DAD3F019-78FE-48B9-9C30-D66E97F4324F}" type="pres">
      <dgm:prSet presAssocID="{F6DE47F0-8AA7-45E6-A01C-7538F065A31D}" presName="Name9" presStyleLbl="parChTrans1D2" presStyleIdx="1" presStyleCnt="9"/>
      <dgm:spPr/>
    </dgm:pt>
    <dgm:pt modelId="{FB678DA7-32B9-4B0E-99E8-CA4AE6517B86}" type="pres">
      <dgm:prSet presAssocID="{F6DE47F0-8AA7-45E6-A01C-7538F065A31D}" presName="connTx" presStyleLbl="parChTrans1D2" presStyleIdx="1" presStyleCnt="9"/>
      <dgm:spPr/>
    </dgm:pt>
    <dgm:pt modelId="{8B1671E5-775B-477A-A78C-81FB9FF816E1}" type="pres">
      <dgm:prSet presAssocID="{083A42ED-D601-4192-90E1-9F8574F41FDF}" presName="node" presStyleLbl="node1" presStyleIdx="1" presStyleCnt="9" custScaleX="160042" custRadScaleRad="108872" custRadScaleInc="26412">
        <dgm:presLayoutVars>
          <dgm:bulletEnabled val="1"/>
        </dgm:presLayoutVars>
      </dgm:prSet>
      <dgm:spPr/>
    </dgm:pt>
    <dgm:pt modelId="{347138D0-FF81-43FE-990E-63D44427F992}" type="pres">
      <dgm:prSet presAssocID="{1CEAB867-F8D8-40AD-8A47-F11757105C9D}" presName="Name9" presStyleLbl="parChTrans1D2" presStyleIdx="2" presStyleCnt="9"/>
      <dgm:spPr/>
    </dgm:pt>
    <dgm:pt modelId="{486DDE4D-8498-4D6D-B918-BE032C474219}" type="pres">
      <dgm:prSet presAssocID="{1CEAB867-F8D8-40AD-8A47-F11757105C9D}" presName="connTx" presStyleLbl="parChTrans1D2" presStyleIdx="2" presStyleCnt="9"/>
      <dgm:spPr/>
    </dgm:pt>
    <dgm:pt modelId="{2F5E76FE-11DC-4E5F-BE07-9419FCAD8071}" type="pres">
      <dgm:prSet presAssocID="{90086907-9117-41EE-97DF-868BD1BAF8C2}" presName="node" presStyleLbl="node1" presStyleIdx="2" presStyleCnt="9" custScaleX="160042" custRadScaleRad="112459" custRadScaleInc="5587">
        <dgm:presLayoutVars>
          <dgm:bulletEnabled val="1"/>
        </dgm:presLayoutVars>
      </dgm:prSet>
      <dgm:spPr/>
    </dgm:pt>
    <dgm:pt modelId="{5824C05C-873A-49B9-BDD1-830661BD8956}" type="pres">
      <dgm:prSet presAssocID="{83DC71F8-D3CE-433C-B0BA-4798AE48A1A5}" presName="Name9" presStyleLbl="parChTrans1D2" presStyleIdx="3" presStyleCnt="9"/>
      <dgm:spPr/>
    </dgm:pt>
    <dgm:pt modelId="{9B440727-34C7-4184-A4BB-9459F3C7CC7E}" type="pres">
      <dgm:prSet presAssocID="{83DC71F8-D3CE-433C-B0BA-4798AE48A1A5}" presName="connTx" presStyleLbl="parChTrans1D2" presStyleIdx="3" presStyleCnt="9"/>
      <dgm:spPr/>
    </dgm:pt>
    <dgm:pt modelId="{91E234D4-C313-4698-A85B-A3B3FD4585C8}" type="pres">
      <dgm:prSet presAssocID="{AF07FA48-1040-4A1D-910E-B48A2F4A2238}" presName="node" presStyleLbl="node1" presStyleIdx="3" presStyleCnt="9" custScaleX="160042" custRadScaleRad="113138" custRadScaleInc="-38657">
        <dgm:presLayoutVars>
          <dgm:bulletEnabled val="1"/>
        </dgm:presLayoutVars>
      </dgm:prSet>
      <dgm:spPr/>
    </dgm:pt>
    <dgm:pt modelId="{5C54F2DB-CA5B-4D22-B40F-E75B756AE7F8}" type="pres">
      <dgm:prSet presAssocID="{E20692E4-12B5-4034-9599-FE3F5E71E01D}" presName="Name9" presStyleLbl="parChTrans1D2" presStyleIdx="4" presStyleCnt="9"/>
      <dgm:spPr/>
    </dgm:pt>
    <dgm:pt modelId="{8190CAED-8333-41E1-A1E9-6516FF3D3ADA}" type="pres">
      <dgm:prSet presAssocID="{E20692E4-12B5-4034-9599-FE3F5E71E01D}" presName="connTx" presStyleLbl="parChTrans1D2" presStyleIdx="4" presStyleCnt="9"/>
      <dgm:spPr/>
    </dgm:pt>
    <dgm:pt modelId="{93D6072B-5690-4035-8889-38F25303A77A}" type="pres">
      <dgm:prSet presAssocID="{626CE2D7-67A6-4F57-A8A4-9A8AD6E66FA2}" presName="node" presStyleLbl="node1" presStyleIdx="4" presStyleCnt="9" custScaleX="160042" custRadScaleRad="106020" custRadScaleInc="-37915">
        <dgm:presLayoutVars>
          <dgm:bulletEnabled val="1"/>
        </dgm:presLayoutVars>
      </dgm:prSet>
      <dgm:spPr/>
    </dgm:pt>
    <dgm:pt modelId="{9D691C8C-3B6C-4403-A026-5D0388CA36F2}" type="pres">
      <dgm:prSet presAssocID="{6F669CDE-D6B3-400F-A6E0-96ECF37FAA83}" presName="Name9" presStyleLbl="parChTrans1D2" presStyleIdx="5" presStyleCnt="9"/>
      <dgm:spPr/>
    </dgm:pt>
    <dgm:pt modelId="{7B655805-0959-444E-AF5C-9237B585889A}" type="pres">
      <dgm:prSet presAssocID="{6F669CDE-D6B3-400F-A6E0-96ECF37FAA83}" presName="connTx" presStyleLbl="parChTrans1D2" presStyleIdx="5" presStyleCnt="9"/>
      <dgm:spPr/>
    </dgm:pt>
    <dgm:pt modelId="{DA083915-9262-4CD5-AEB9-B8AA230B1219}" type="pres">
      <dgm:prSet presAssocID="{D5C19C90-DFD3-49A4-A89F-A7E001273EDA}" presName="node" presStyleLbl="node1" presStyleIdx="5" presStyleCnt="9" custScaleX="160042" custRadScaleRad="105998" custRadScaleInc="37796">
        <dgm:presLayoutVars>
          <dgm:bulletEnabled val="1"/>
        </dgm:presLayoutVars>
      </dgm:prSet>
      <dgm:spPr/>
    </dgm:pt>
    <dgm:pt modelId="{94D567BE-5D3C-4224-A359-0463861331E1}" type="pres">
      <dgm:prSet presAssocID="{BE077171-FFC6-41FF-BF80-BBAACCFCA2CA}" presName="Name9" presStyleLbl="parChTrans1D2" presStyleIdx="6" presStyleCnt="9"/>
      <dgm:spPr/>
    </dgm:pt>
    <dgm:pt modelId="{F1E5D4B1-A9FB-422B-B9A1-35F37ACF5C00}" type="pres">
      <dgm:prSet presAssocID="{BE077171-FFC6-41FF-BF80-BBAACCFCA2CA}" presName="connTx" presStyleLbl="parChTrans1D2" presStyleIdx="6" presStyleCnt="9"/>
      <dgm:spPr/>
    </dgm:pt>
    <dgm:pt modelId="{AE9EFE06-4154-41DF-9E18-7003A5C49BDD}" type="pres">
      <dgm:prSet presAssocID="{D4AB0ABD-A65D-4D14-97BB-E33224FA9646}" presName="node" presStyleLbl="node1" presStyleIdx="6" presStyleCnt="9" custScaleX="160042" custRadScaleRad="108624" custRadScaleInc="52301">
        <dgm:presLayoutVars>
          <dgm:bulletEnabled val="1"/>
        </dgm:presLayoutVars>
      </dgm:prSet>
      <dgm:spPr/>
    </dgm:pt>
    <dgm:pt modelId="{F1DDD51E-6BB9-4055-8458-B01995FDE806}" type="pres">
      <dgm:prSet presAssocID="{5190590E-7EAC-49EE-8B7C-BAA10C99B29A}" presName="Name9" presStyleLbl="parChTrans1D2" presStyleIdx="7" presStyleCnt="9"/>
      <dgm:spPr/>
    </dgm:pt>
    <dgm:pt modelId="{883339B5-8FA9-45C9-9255-5A6EDAB17318}" type="pres">
      <dgm:prSet presAssocID="{5190590E-7EAC-49EE-8B7C-BAA10C99B29A}" presName="connTx" presStyleLbl="parChTrans1D2" presStyleIdx="7" presStyleCnt="9"/>
      <dgm:spPr/>
    </dgm:pt>
    <dgm:pt modelId="{F8F8265C-70C7-42FD-B5AE-002ACA2F07D4}" type="pres">
      <dgm:prSet presAssocID="{E72AB188-E22B-43D6-A9A5-4A06F1F4C230}" presName="node" presStyleLbl="node1" presStyleIdx="7" presStyleCnt="9" custScaleX="160042" custRadScaleRad="111220" custRadScaleInc="8487">
        <dgm:presLayoutVars>
          <dgm:bulletEnabled val="1"/>
        </dgm:presLayoutVars>
      </dgm:prSet>
      <dgm:spPr/>
    </dgm:pt>
    <dgm:pt modelId="{659E34BD-DBF7-4A77-B376-8900B2689607}" type="pres">
      <dgm:prSet presAssocID="{64C86D8F-63F6-4671-BF08-A0D52CCA03E0}" presName="Name9" presStyleLbl="parChTrans1D2" presStyleIdx="8" presStyleCnt="9"/>
      <dgm:spPr/>
    </dgm:pt>
    <dgm:pt modelId="{86975643-B447-4A1D-8FC6-5A4B0CCAF631}" type="pres">
      <dgm:prSet presAssocID="{64C86D8F-63F6-4671-BF08-A0D52CCA03E0}" presName="connTx" presStyleLbl="parChTrans1D2" presStyleIdx="8" presStyleCnt="9"/>
      <dgm:spPr/>
    </dgm:pt>
    <dgm:pt modelId="{2444ED64-56C4-436A-880F-5259A4DE591E}" type="pres">
      <dgm:prSet presAssocID="{66416A50-DA87-4974-B755-817BE1C33EE0}" presName="node" presStyleLbl="node1" presStyleIdx="8" presStyleCnt="9" custScaleX="160042" custRadScaleRad="115180" custRadScaleInc="-41557">
        <dgm:presLayoutVars>
          <dgm:bulletEnabled val="1"/>
        </dgm:presLayoutVars>
      </dgm:prSet>
      <dgm:spPr/>
    </dgm:pt>
  </dgm:ptLst>
  <dgm:cxnLst>
    <dgm:cxn modelId="{B6503803-78DA-4267-BE92-B6DADE99960D}" type="presOf" srcId="{6F669CDE-D6B3-400F-A6E0-96ECF37FAA83}" destId="{9D691C8C-3B6C-4403-A026-5D0388CA36F2}" srcOrd="0" destOrd="0" presId="urn:microsoft.com/office/officeart/2005/8/layout/radial1"/>
    <dgm:cxn modelId="{74143929-6C96-4F44-81DA-0E4680323764}" srcId="{EFF11638-01ED-43FC-8FD3-C1DA2B6FFD6D}" destId="{083A42ED-D601-4192-90E1-9F8574F41FDF}" srcOrd="1" destOrd="0" parTransId="{F6DE47F0-8AA7-45E6-A01C-7538F065A31D}" sibTransId="{C06FC152-90B8-465C-8EC1-59DDE2C930E9}"/>
    <dgm:cxn modelId="{619A1036-96F4-402B-98AE-10D9FFC5DBA7}" type="presOf" srcId="{5190590E-7EAC-49EE-8B7C-BAA10C99B29A}" destId="{F1DDD51E-6BB9-4055-8458-B01995FDE806}" srcOrd="0" destOrd="0" presId="urn:microsoft.com/office/officeart/2005/8/layout/radial1"/>
    <dgm:cxn modelId="{68C7DD3E-16DC-42D8-9EE8-A43C8699C780}" type="presOf" srcId="{E20692E4-12B5-4034-9599-FE3F5E71E01D}" destId="{8190CAED-8333-41E1-A1E9-6516FF3D3ADA}" srcOrd="1" destOrd="0" presId="urn:microsoft.com/office/officeart/2005/8/layout/radial1"/>
    <dgm:cxn modelId="{5300F240-811C-4FE0-BC60-24B03D294D9B}" type="presOf" srcId="{83DC71F8-D3CE-433C-B0BA-4798AE48A1A5}" destId="{9B440727-34C7-4184-A4BB-9459F3C7CC7E}" srcOrd="1" destOrd="0" presId="urn:microsoft.com/office/officeart/2005/8/layout/radial1"/>
    <dgm:cxn modelId="{C4BED441-A1E2-4CCE-8F41-16FDE01414D0}" type="presOf" srcId="{66416A50-DA87-4974-B755-817BE1C33EE0}" destId="{2444ED64-56C4-436A-880F-5259A4DE591E}" srcOrd="0" destOrd="0" presId="urn:microsoft.com/office/officeart/2005/8/layout/radial1"/>
    <dgm:cxn modelId="{1A1D3348-C153-47DA-8F33-84160F931CBB}" type="presOf" srcId="{D77927AF-4E57-43C0-8D12-11F1D05C62A2}" destId="{5D7E8CE0-F3B9-4639-8C6C-00F2947F7788}" srcOrd="0" destOrd="0" presId="urn:microsoft.com/office/officeart/2005/8/layout/radial1"/>
    <dgm:cxn modelId="{D80B714A-D434-4453-9BDF-235721496B71}" srcId="{EFF11638-01ED-43FC-8FD3-C1DA2B6FFD6D}" destId="{66416A50-DA87-4974-B755-817BE1C33EE0}" srcOrd="8" destOrd="0" parTransId="{64C86D8F-63F6-4671-BF08-A0D52CCA03E0}" sibTransId="{038BB934-A274-47A3-8CB6-AC252EC6099C}"/>
    <dgm:cxn modelId="{BFC79E55-950B-4660-BAC2-2EA46204D485}" srcId="{EFF11638-01ED-43FC-8FD3-C1DA2B6FFD6D}" destId="{AF07FA48-1040-4A1D-910E-B48A2F4A2238}" srcOrd="3" destOrd="0" parTransId="{83DC71F8-D3CE-433C-B0BA-4798AE48A1A5}" sibTransId="{429FAA01-174E-44EF-B996-A1A51B35B567}"/>
    <dgm:cxn modelId="{8534515C-C230-4B2A-955F-C8122A848687}" type="presOf" srcId="{90086907-9117-41EE-97DF-868BD1BAF8C2}" destId="{2F5E76FE-11DC-4E5F-BE07-9419FCAD8071}" srcOrd="0" destOrd="0" presId="urn:microsoft.com/office/officeart/2005/8/layout/radial1"/>
    <dgm:cxn modelId="{4B82F663-8596-477B-9E47-CA9C943F5D9F}" srcId="{EFF11638-01ED-43FC-8FD3-C1DA2B6FFD6D}" destId="{90086907-9117-41EE-97DF-868BD1BAF8C2}" srcOrd="2" destOrd="0" parTransId="{1CEAB867-F8D8-40AD-8A47-F11757105C9D}" sibTransId="{A44AAC58-A6C5-4DAA-80D2-84CFFF205E3E}"/>
    <dgm:cxn modelId="{1D64CB67-992D-468A-82EE-779D0A279068}" type="presOf" srcId="{AF07FA48-1040-4A1D-910E-B48A2F4A2238}" destId="{91E234D4-C313-4698-A85B-A3B3FD4585C8}" srcOrd="0" destOrd="0" presId="urn:microsoft.com/office/officeart/2005/8/layout/radial1"/>
    <dgm:cxn modelId="{54F3C677-B6A9-446C-B7FE-186A7D89C4DF}" type="presOf" srcId="{F6DE47F0-8AA7-45E6-A01C-7538F065A31D}" destId="{FB678DA7-32B9-4B0E-99E8-CA4AE6517B86}" srcOrd="1" destOrd="0" presId="urn:microsoft.com/office/officeart/2005/8/layout/radial1"/>
    <dgm:cxn modelId="{AFC1317A-996F-41D4-B9E0-E8B9C6141536}" type="presOf" srcId="{66C0B095-95AB-48A3-9C0A-7E4A6BEA4D15}" destId="{B4BFBD89-AE52-459E-B138-DCDF0D39E0DD}" srcOrd="1" destOrd="0" presId="urn:microsoft.com/office/officeart/2005/8/layout/radial1"/>
    <dgm:cxn modelId="{8E515F7D-254F-48A7-930F-54E2247F5605}" type="presOf" srcId="{626CE2D7-67A6-4F57-A8A4-9A8AD6E66FA2}" destId="{93D6072B-5690-4035-8889-38F25303A77A}" srcOrd="0" destOrd="0" presId="urn:microsoft.com/office/officeart/2005/8/layout/radial1"/>
    <dgm:cxn modelId="{634AC57F-D39C-4F75-9575-CFBCA7B1942A}" srcId="{EFF11638-01ED-43FC-8FD3-C1DA2B6FFD6D}" destId="{E72AB188-E22B-43D6-A9A5-4A06F1F4C230}" srcOrd="7" destOrd="0" parTransId="{5190590E-7EAC-49EE-8B7C-BAA10C99B29A}" sibTransId="{DB70E94C-4B11-4B39-82E6-362BD1431DAA}"/>
    <dgm:cxn modelId="{6E6D1282-0505-46F7-8DC8-3605FE13D683}" type="presOf" srcId="{BE077171-FFC6-41FF-BF80-BBAACCFCA2CA}" destId="{F1E5D4B1-A9FB-422B-B9A1-35F37ACF5C00}" srcOrd="1" destOrd="0" presId="urn:microsoft.com/office/officeart/2005/8/layout/radial1"/>
    <dgm:cxn modelId="{77AD7187-94E2-4426-A0CD-C69F2FEBB4DB}" type="presOf" srcId="{64C86D8F-63F6-4671-BF08-A0D52CCA03E0}" destId="{659E34BD-DBF7-4A77-B376-8900B2689607}" srcOrd="0" destOrd="0" presId="urn:microsoft.com/office/officeart/2005/8/layout/radial1"/>
    <dgm:cxn modelId="{ACCB1A8B-0AB5-4B12-A009-F1BC6337C407}" type="presOf" srcId="{64C86D8F-63F6-4671-BF08-A0D52CCA03E0}" destId="{86975643-B447-4A1D-8FC6-5A4B0CCAF631}" srcOrd="1" destOrd="0" presId="urn:microsoft.com/office/officeart/2005/8/layout/radial1"/>
    <dgm:cxn modelId="{8CFA7B8C-D558-4A43-95CD-CEB81682D36F}" type="presOf" srcId="{D395C7C7-7134-489B-BAC7-573E7C16CB4C}" destId="{1B9DF2CA-2864-4502-8CEE-F6EF5482F076}" srcOrd="0" destOrd="0" presId="urn:microsoft.com/office/officeart/2005/8/layout/radial1"/>
    <dgm:cxn modelId="{E628D795-5D2B-48C4-88B9-EFE988004C1D}" type="presOf" srcId="{1CEAB867-F8D8-40AD-8A47-F11757105C9D}" destId="{347138D0-FF81-43FE-990E-63D44427F992}" srcOrd="0" destOrd="0" presId="urn:microsoft.com/office/officeart/2005/8/layout/radial1"/>
    <dgm:cxn modelId="{A6D8E599-1FEE-4AA6-BF57-30C5AA4E3174}" type="presOf" srcId="{66C0B095-95AB-48A3-9C0A-7E4A6BEA4D15}" destId="{A0328959-60A0-49A8-95F3-423C55FC7EEB}" srcOrd="0" destOrd="0" presId="urn:microsoft.com/office/officeart/2005/8/layout/radial1"/>
    <dgm:cxn modelId="{93C8E19A-E3AD-41C8-B063-33E680C6DB7E}" srcId="{D395C7C7-7134-489B-BAC7-573E7C16CB4C}" destId="{EFF11638-01ED-43FC-8FD3-C1DA2B6FFD6D}" srcOrd="0" destOrd="0" parTransId="{5B64B74C-6F2B-452E-83E1-7D7D786A6A40}" sibTransId="{6BB0DBC0-FB0D-4E92-9FD1-CA0D5DFDCDB1}"/>
    <dgm:cxn modelId="{387934A8-AB03-46E0-AAFF-4A16324255AD}" type="presOf" srcId="{F6DE47F0-8AA7-45E6-A01C-7538F065A31D}" destId="{DAD3F019-78FE-48B9-9C30-D66E97F4324F}" srcOrd="0" destOrd="0" presId="urn:microsoft.com/office/officeart/2005/8/layout/radial1"/>
    <dgm:cxn modelId="{862343A8-10E9-48BC-9618-2525D878F3AE}" type="presOf" srcId="{EFF11638-01ED-43FC-8FD3-C1DA2B6FFD6D}" destId="{3C8EAB5D-EF9A-41CC-869E-AAF445A0B13E}" srcOrd="0" destOrd="0" presId="urn:microsoft.com/office/officeart/2005/8/layout/radial1"/>
    <dgm:cxn modelId="{381B50AB-691B-40A7-BF47-DA4E648F1DBE}" type="presOf" srcId="{E72AB188-E22B-43D6-A9A5-4A06F1F4C230}" destId="{F8F8265C-70C7-42FD-B5AE-002ACA2F07D4}" srcOrd="0" destOrd="0" presId="urn:microsoft.com/office/officeart/2005/8/layout/radial1"/>
    <dgm:cxn modelId="{B099BAAC-E2F5-4047-A03E-F84698C5B018}" type="presOf" srcId="{D4AB0ABD-A65D-4D14-97BB-E33224FA9646}" destId="{AE9EFE06-4154-41DF-9E18-7003A5C49BDD}" srcOrd="0" destOrd="0" presId="urn:microsoft.com/office/officeart/2005/8/layout/radial1"/>
    <dgm:cxn modelId="{8FE784B4-11E9-487F-869A-759095804367}" type="presOf" srcId="{6F669CDE-D6B3-400F-A6E0-96ECF37FAA83}" destId="{7B655805-0959-444E-AF5C-9237B585889A}" srcOrd="1" destOrd="0" presId="urn:microsoft.com/office/officeart/2005/8/layout/radial1"/>
    <dgm:cxn modelId="{60C4D8B4-048B-4659-83F5-0FFE8944BCBD}" srcId="{EFF11638-01ED-43FC-8FD3-C1DA2B6FFD6D}" destId="{D4AB0ABD-A65D-4D14-97BB-E33224FA9646}" srcOrd="6" destOrd="0" parTransId="{BE077171-FFC6-41FF-BF80-BBAACCFCA2CA}" sibTransId="{DED98AEB-C6D7-4C78-95EB-8105C76A2D26}"/>
    <dgm:cxn modelId="{43C1D4BB-2F41-4420-B9E0-48A52199C88C}" type="presOf" srcId="{5190590E-7EAC-49EE-8B7C-BAA10C99B29A}" destId="{883339B5-8FA9-45C9-9255-5A6EDAB17318}" srcOrd="1" destOrd="0" presId="urn:microsoft.com/office/officeart/2005/8/layout/radial1"/>
    <dgm:cxn modelId="{F123E8BC-5CF5-49A4-80C9-F71396846141}" type="presOf" srcId="{083A42ED-D601-4192-90E1-9F8574F41FDF}" destId="{8B1671E5-775B-477A-A78C-81FB9FF816E1}" srcOrd="0" destOrd="0" presId="urn:microsoft.com/office/officeart/2005/8/layout/radial1"/>
    <dgm:cxn modelId="{E812AFC6-AD35-4A09-9427-F4DF4E2F6CB0}" type="presOf" srcId="{E20692E4-12B5-4034-9599-FE3F5E71E01D}" destId="{5C54F2DB-CA5B-4D22-B40F-E75B756AE7F8}" srcOrd="0" destOrd="0" presId="urn:microsoft.com/office/officeart/2005/8/layout/radial1"/>
    <dgm:cxn modelId="{4E9A5ED0-A17A-43EE-BBB9-484B74131CF5}" type="presOf" srcId="{D5C19C90-DFD3-49A4-A89F-A7E001273EDA}" destId="{DA083915-9262-4CD5-AEB9-B8AA230B1219}" srcOrd="0" destOrd="0" presId="urn:microsoft.com/office/officeart/2005/8/layout/radial1"/>
    <dgm:cxn modelId="{1EF0BEDD-77C5-402F-9A99-EC1B85E8F491}" type="presOf" srcId="{BE077171-FFC6-41FF-BF80-BBAACCFCA2CA}" destId="{94D567BE-5D3C-4224-A359-0463861331E1}" srcOrd="0" destOrd="0" presId="urn:microsoft.com/office/officeart/2005/8/layout/radial1"/>
    <dgm:cxn modelId="{2C4DA7DF-7C15-46E9-82B8-2D2E349F2606}" srcId="{EFF11638-01ED-43FC-8FD3-C1DA2B6FFD6D}" destId="{626CE2D7-67A6-4F57-A8A4-9A8AD6E66FA2}" srcOrd="4" destOrd="0" parTransId="{E20692E4-12B5-4034-9599-FE3F5E71E01D}" sibTransId="{1F3998A1-BC05-424B-9DC6-AF6BA9A41664}"/>
    <dgm:cxn modelId="{2A0D3FEE-6CB3-456A-AB31-CF372D32FA48}" type="presOf" srcId="{1CEAB867-F8D8-40AD-8A47-F11757105C9D}" destId="{486DDE4D-8498-4D6D-B918-BE032C474219}" srcOrd="1" destOrd="0" presId="urn:microsoft.com/office/officeart/2005/8/layout/radial1"/>
    <dgm:cxn modelId="{F8F9D9F1-7745-4FCA-ABA5-BF797EFC0C02}" srcId="{EFF11638-01ED-43FC-8FD3-C1DA2B6FFD6D}" destId="{D77927AF-4E57-43C0-8D12-11F1D05C62A2}" srcOrd="0" destOrd="0" parTransId="{66C0B095-95AB-48A3-9C0A-7E4A6BEA4D15}" sibTransId="{9288CE5B-2569-4292-8E98-88CB1982133E}"/>
    <dgm:cxn modelId="{5678FDFC-B45A-417A-B93F-67E681E6AB69}" type="presOf" srcId="{83DC71F8-D3CE-433C-B0BA-4798AE48A1A5}" destId="{5824C05C-873A-49B9-BDD1-830661BD8956}" srcOrd="0" destOrd="0" presId="urn:microsoft.com/office/officeart/2005/8/layout/radial1"/>
    <dgm:cxn modelId="{E374A4FD-A77E-4FFE-B425-745305BBF48C}" srcId="{EFF11638-01ED-43FC-8FD3-C1DA2B6FFD6D}" destId="{D5C19C90-DFD3-49A4-A89F-A7E001273EDA}" srcOrd="5" destOrd="0" parTransId="{6F669CDE-D6B3-400F-A6E0-96ECF37FAA83}" sibTransId="{E1712565-79F9-48B8-BDFA-CF45E10FD454}"/>
    <dgm:cxn modelId="{D4B825F4-F6CE-44B1-BBCE-1F566C1ED01C}" type="presParOf" srcId="{1B9DF2CA-2864-4502-8CEE-F6EF5482F076}" destId="{3C8EAB5D-EF9A-41CC-869E-AAF445A0B13E}" srcOrd="0" destOrd="0" presId="urn:microsoft.com/office/officeart/2005/8/layout/radial1"/>
    <dgm:cxn modelId="{0252A74B-7BA7-4068-A6EE-51D54C6BB5D4}" type="presParOf" srcId="{1B9DF2CA-2864-4502-8CEE-F6EF5482F076}" destId="{A0328959-60A0-49A8-95F3-423C55FC7EEB}" srcOrd="1" destOrd="0" presId="urn:microsoft.com/office/officeart/2005/8/layout/radial1"/>
    <dgm:cxn modelId="{AC80103D-43D3-4359-9F1C-998D1A98CD01}" type="presParOf" srcId="{A0328959-60A0-49A8-95F3-423C55FC7EEB}" destId="{B4BFBD89-AE52-459E-B138-DCDF0D39E0DD}" srcOrd="0" destOrd="0" presId="urn:microsoft.com/office/officeart/2005/8/layout/radial1"/>
    <dgm:cxn modelId="{9C72CBDC-5C4B-48EA-984C-562E2D7659F1}" type="presParOf" srcId="{1B9DF2CA-2864-4502-8CEE-F6EF5482F076}" destId="{5D7E8CE0-F3B9-4639-8C6C-00F2947F7788}" srcOrd="2" destOrd="0" presId="urn:microsoft.com/office/officeart/2005/8/layout/radial1"/>
    <dgm:cxn modelId="{571B7E68-EA65-4D51-ADB5-E92950BB5167}" type="presParOf" srcId="{1B9DF2CA-2864-4502-8CEE-F6EF5482F076}" destId="{DAD3F019-78FE-48B9-9C30-D66E97F4324F}" srcOrd="3" destOrd="0" presId="urn:microsoft.com/office/officeart/2005/8/layout/radial1"/>
    <dgm:cxn modelId="{2899A7A9-9C51-4372-AA0A-0BD7FC9437D1}" type="presParOf" srcId="{DAD3F019-78FE-48B9-9C30-D66E97F4324F}" destId="{FB678DA7-32B9-4B0E-99E8-CA4AE6517B86}" srcOrd="0" destOrd="0" presId="urn:microsoft.com/office/officeart/2005/8/layout/radial1"/>
    <dgm:cxn modelId="{4C99D8E5-434A-484D-BC75-DDFE5E5DB381}" type="presParOf" srcId="{1B9DF2CA-2864-4502-8CEE-F6EF5482F076}" destId="{8B1671E5-775B-477A-A78C-81FB9FF816E1}" srcOrd="4" destOrd="0" presId="urn:microsoft.com/office/officeart/2005/8/layout/radial1"/>
    <dgm:cxn modelId="{5A198F8F-5723-40B3-A394-1483C993D88D}" type="presParOf" srcId="{1B9DF2CA-2864-4502-8CEE-F6EF5482F076}" destId="{347138D0-FF81-43FE-990E-63D44427F992}" srcOrd="5" destOrd="0" presId="urn:microsoft.com/office/officeart/2005/8/layout/radial1"/>
    <dgm:cxn modelId="{DC4FAB75-87CF-41D9-A464-D159236A28B2}" type="presParOf" srcId="{347138D0-FF81-43FE-990E-63D44427F992}" destId="{486DDE4D-8498-4D6D-B918-BE032C474219}" srcOrd="0" destOrd="0" presId="urn:microsoft.com/office/officeart/2005/8/layout/radial1"/>
    <dgm:cxn modelId="{23584C69-11FA-4454-B02F-602244E182E4}" type="presParOf" srcId="{1B9DF2CA-2864-4502-8CEE-F6EF5482F076}" destId="{2F5E76FE-11DC-4E5F-BE07-9419FCAD8071}" srcOrd="6" destOrd="0" presId="urn:microsoft.com/office/officeart/2005/8/layout/radial1"/>
    <dgm:cxn modelId="{805DA96A-F95C-4F00-A142-56439C571A0D}" type="presParOf" srcId="{1B9DF2CA-2864-4502-8CEE-F6EF5482F076}" destId="{5824C05C-873A-49B9-BDD1-830661BD8956}" srcOrd="7" destOrd="0" presId="urn:microsoft.com/office/officeart/2005/8/layout/radial1"/>
    <dgm:cxn modelId="{D364FB2C-E4C2-4871-8F21-56052950A483}" type="presParOf" srcId="{5824C05C-873A-49B9-BDD1-830661BD8956}" destId="{9B440727-34C7-4184-A4BB-9459F3C7CC7E}" srcOrd="0" destOrd="0" presId="urn:microsoft.com/office/officeart/2005/8/layout/radial1"/>
    <dgm:cxn modelId="{203E8E2E-179B-4032-B7E2-294C6F036DEA}" type="presParOf" srcId="{1B9DF2CA-2864-4502-8CEE-F6EF5482F076}" destId="{91E234D4-C313-4698-A85B-A3B3FD4585C8}" srcOrd="8" destOrd="0" presId="urn:microsoft.com/office/officeart/2005/8/layout/radial1"/>
    <dgm:cxn modelId="{D7B5A670-501E-47E8-A3BD-EF546A5628B1}" type="presParOf" srcId="{1B9DF2CA-2864-4502-8CEE-F6EF5482F076}" destId="{5C54F2DB-CA5B-4D22-B40F-E75B756AE7F8}" srcOrd="9" destOrd="0" presId="urn:microsoft.com/office/officeart/2005/8/layout/radial1"/>
    <dgm:cxn modelId="{3EF2EBD3-3C04-4B43-8AC8-DE551507D48D}" type="presParOf" srcId="{5C54F2DB-CA5B-4D22-B40F-E75B756AE7F8}" destId="{8190CAED-8333-41E1-A1E9-6516FF3D3ADA}" srcOrd="0" destOrd="0" presId="urn:microsoft.com/office/officeart/2005/8/layout/radial1"/>
    <dgm:cxn modelId="{C80880D9-2458-46D0-A0EC-363581664792}" type="presParOf" srcId="{1B9DF2CA-2864-4502-8CEE-F6EF5482F076}" destId="{93D6072B-5690-4035-8889-38F25303A77A}" srcOrd="10" destOrd="0" presId="urn:microsoft.com/office/officeart/2005/8/layout/radial1"/>
    <dgm:cxn modelId="{6124A2D4-D100-4992-879D-F577BCE0B8AD}" type="presParOf" srcId="{1B9DF2CA-2864-4502-8CEE-F6EF5482F076}" destId="{9D691C8C-3B6C-4403-A026-5D0388CA36F2}" srcOrd="11" destOrd="0" presId="urn:microsoft.com/office/officeart/2005/8/layout/radial1"/>
    <dgm:cxn modelId="{5A68E1DC-3529-45B0-9DD8-B8516196BFEC}" type="presParOf" srcId="{9D691C8C-3B6C-4403-A026-5D0388CA36F2}" destId="{7B655805-0959-444E-AF5C-9237B585889A}" srcOrd="0" destOrd="0" presId="urn:microsoft.com/office/officeart/2005/8/layout/radial1"/>
    <dgm:cxn modelId="{608F690A-BF66-41B7-82D4-E134789EE4EB}" type="presParOf" srcId="{1B9DF2CA-2864-4502-8CEE-F6EF5482F076}" destId="{DA083915-9262-4CD5-AEB9-B8AA230B1219}" srcOrd="12" destOrd="0" presId="urn:microsoft.com/office/officeart/2005/8/layout/radial1"/>
    <dgm:cxn modelId="{F38DEBE1-312D-489C-9791-0C097AEFA475}" type="presParOf" srcId="{1B9DF2CA-2864-4502-8CEE-F6EF5482F076}" destId="{94D567BE-5D3C-4224-A359-0463861331E1}" srcOrd="13" destOrd="0" presId="urn:microsoft.com/office/officeart/2005/8/layout/radial1"/>
    <dgm:cxn modelId="{A721A074-17D1-495A-ADC1-67961660A6DE}" type="presParOf" srcId="{94D567BE-5D3C-4224-A359-0463861331E1}" destId="{F1E5D4B1-A9FB-422B-B9A1-35F37ACF5C00}" srcOrd="0" destOrd="0" presId="urn:microsoft.com/office/officeart/2005/8/layout/radial1"/>
    <dgm:cxn modelId="{7ECE8D08-F06A-4600-90BC-5DC6C7F2C46D}" type="presParOf" srcId="{1B9DF2CA-2864-4502-8CEE-F6EF5482F076}" destId="{AE9EFE06-4154-41DF-9E18-7003A5C49BDD}" srcOrd="14" destOrd="0" presId="urn:microsoft.com/office/officeart/2005/8/layout/radial1"/>
    <dgm:cxn modelId="{2E3CE20B-11E0-4915-B919-15D19AA4A0E1}" type="presParOf" srcId="{1B9DF2CA-2864-4502-8CEE-F6EF5482F076}" destId="{F1DDD51E-6BB9-4055-8458-B01995FDE806}" srcOrd="15" destOrd="0" presId="urn:microsoft.com/office/officeart/2005/8/layout/radial1"/>
    <dgm:cxn modelId="{3918386F-B92A-4D77-8E89-6067EBED1BA8}" type="presParOf" srcId="{F1DDD51E-6BB9-4055-8458-B01995FDE806}" destId="{883339B5-8FA9-45C9-9255-5A6EDAB17318}" srcOrd="0" destOrd="0" presId="urn:microsoft.com/office/officeart/2005/8/layout/radial1"/>
    <dgm:cxn modelId="{B13F309C-BEDE-40E1-BBF5-3AC0DAFA995C}" type="presParOf" srcId="{1B9DF2CA-2864-4502-8CEE-F6EF5482F076}" destId="{F8F8265C-70C7-42FD-B5AE-002ACA2F07D4}" srcOrd="16" destOrd="0" presId="urn:microsoft.com/office/officeart/2005/8/layout/radial1"/>
    <dgm:cxn modelId="{A1921A5A-A6BC-4570-802D-D2237F639460}" type="presParOf" srcId="{1B9DF2CA-2864-4502-8CEE-F6EF5482F076}" destId="{659E34BD-DBF7-4A77-B376-8900B2689607}" srcOrd="17" destOrd="0" presId="urn:microsoft.com/office/officeart/2005/8/layout/radial1"/>
    <dgm:cxn modelId="{FF2C654F-30B9-4E20-9CBC-732315490891}" type="presParOf" srcId="{659E34BD-DBF7-4A77-B376-8900B2689607}" destId="{86975643-B447-4A1D-8FC6-5A4B0CCAF631}" srcOrd="0" destOrd="0" presId="urn:microsoft.com/office/officeart/2005/8/layout/radial1"/>
    <dgm:cxn modelId="{AC978FC1-42C2-4CB0-B66D-CF431AE8FEA2}" type="presParOf" srcId="{1B9DF2CA-2864-4502-8CEE-F6EF5482F076}" destId="{2444ED64-56C4-436A-880F-5259A4DE591E}" srcOrd="18"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95C7C7-7134-489B-BAC7-573E7C16CB4C}" type="doc">
      <dgm:prSet loTypeId="urn:microsoft.com/office/officeart/2005/8/layout/radial1" loCatId="relationship" qsTypeId="urn:microsoft.com/office/officeart/2005/8/quickstyle/simple1" qsCatId="simple" csTypeId="urn:microsoft.com/office/officeart/2005/8/colors/accent1_2" csCatId="accent1" phldr="1"/>
      <dgm:spPr/>
    </dgm:pt>
    <dgm:pt modelId="{EFF11638-01ED-43FC-8FD3-C1DA2B6FFD6D}">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Vulnerability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Factors</a:t>
          </a:r>
          <a:endParaRPr kumimoji="0" lang="en-US" sz="18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5B64B74C-6F2B-452E-83E1-7D7D786A6A40}" type="parTrans" cxnId="{93C8E19A-E3AD-41C8-B063-33E680C6DB7E}">
      <dgm:prSet/>
      <dgm:spPr/>
      <dgm:t>
        <a:bodyPr/>
        <a:lstStyle/>
        <a:p>
          <a:endParaRPr lang="en-GB"/>
        </a:p>
      </dgm:t>
    </dgm:pt>
    <dgm:pt modelId="{6BB0DBC0-FB0D-4E92-9FD1-CA0D5DFDCDB1}" type="sibTrans" cxnId="{93C8E19A-E3AD-41C8-B063-33E680C6DB7E}">
      <dgm:prSet/>
      <dgm:spPr/>
      <dgm:t>
        <a:bodyPr/>
        <a:lstStyle/>
        <a:p>
          <a:endParaRPr lang="en-GB"/>
        </a:p>
      </dgm:t>
    </dgm:pt>
    <dgm:pt modelId="{D77927AF-4E57-43C0-8D12-11F1D05C62A2}">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Employment</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66C0B095-95AB-48A3-9C0A-7E4A6BEA4D15}" type="parTrans" cxnId="{F8F9D9F1-7745-4FCA-ABA5-BF797EFC0C02}">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9288CE5B-2569-4292-8E98-88CB1982133E}" type="sibTrans" cxnId="{F8F9D9F1-7745-4FCA-ABA5-BF797EFC0C02}">
      <dgm:prSet/>
      <dgm:spPr/>
      <dgm:t>
        <a:bodyPr/>
        <a:lstStyle/>
        <a:p>
          <a:endParaRPr lang="en-GB"/>
        </a:p>
      </dgm:t>
    </dgm:pt>
    <dgm:pt modelId="{083A42ED-D601-4192-90E1-9F8574F41FDF}">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Support family back home</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F6DE47F0-8AA7-45E6-A01C-7538F065A31D}" type="parTrans" cxnId="{74143929-6C96-4F44-81DA-0E4680323764}">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C06FC152-90B8-465C-8EC1-59DDE2C930E9}" type="sibTrans" cxnId="{74143929-6C96-4F44-81DA-0E4680323764}">
      <dgm:prSet/>
      <dgm:spPr/>
      <dgm:t>
        <a:bodyPr/>
        <a:lstStyle/>
        <a:p>
          <a:endParaRPr lang="en-GB"/>
        </a:p>
      </dgm:t>
    </dgm:pt>
    <dgm:pt modelId="{90086907-9117-41EE-97DF-868BD1BAF8C2}">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Better lifestyle</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1CEAB867-F8D8-40AD-8A47-F11757105C9D}" type="parTrans" cxnId="{4B82F663-8596-477B-9E47-CA9C943F5D9F}">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A44AAC58-A6C5-4DAA-80D2-84CFFF205E3E}" type="sibTrans" cxnId="{4B82F663-8596-477B-9E47-CA9C943F5D9F}">
      <dgm:prSet/>
      <dgm:spPr/>
      <dgm:t>
        <a:bodyPr/>
        <a:lstStyle/>
        <a:p>
          <a:endParaRPr lang="en-GB"/>
        </a:p>
      </dgm:t>
    </dgm:pt>
    <dgm:pt modelId="{AF07FA48-1040-4A1D-910E-B48A2F4A2238}">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Improved social position in own country</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83DC71F8-D3CE-433C-B0BA-4798AE48A1A5}" type="parTrans" cxnId="{BFC79E55-950B-4660-BAC2-2EA46204D485}">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429FAA01-174E-44EF-B996-A1A51B35B567}" type="sibTrans" cxnId="{BFC79E55-950B-4660-BAC2-2EA46204D485}">
      <dgm:prSet/>
      <dgm:spPr/>
      <dgm:t>
        <a:bodyPr/>
        <a:lstStyle/>
        <a:p>
          <a:endParaRPr lang="en-GB"/>
        </a:p>
      </dgm:t>
    </dgm:pt>
    <dgm:pt modelId="{626CE2D7-67A6-4F57-A8A4-9A8AD6E66FA2}">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Education</a:t>
          </a:r>
        </a:p>
      </dgm:t>
    </dgm:pt>
    <dgm:pt modelId="{E20692E4-12B5-4034-9599-FE3F5E71E01D}" type="parTrans" cxnId="{2C4DA7DF-7C15-46E9-82B8-2D2E349F2606}">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1F3998A1-BC05-424B-9DC6-AF6BA9A41664}" type="sibTrans" cxnId="{2C4DA7DF-7C15-46E9-82B8-2D2E349F2606}">
      <dgm:prSet/>
      <dgm:spPr/>
      <dgm:t>
        <a:bodyPr/>
        <a:lstStyle/>
        <a:p>
          <a:endParaRPr lang="en-GB"/>
        </a:p>
      </dgm:t>
    </dgm:pt>
    <dgm:pt modelId="{D5C19C90-DFD3-49A4-A89F-A7E001273EDA}">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Love</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6F669CDE-D6B3-400F-A6E0-96ECF37FAA83}" type="parTrans" cxnId="{E374A4FD-A77E-4FFE-B425-745305BBF48C}">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E1712565-79F9-48B8-BDFA-CF45E10FD454}" type="sibTrans" cxnId="{E374A4FD-A77E-4FFE-B425-745305BBF48C}">
      <dgm:prSet/>
      <dgm:spPr/>
      <dgm:t>
        <a:bodyPr/>
        <a:lstStyle/>
        <a:p>
          <a:endParaRPr lang="en-GB"/>
        </a:p>
      </dgm:t>
    </dgm:pt>
    <dgm:pt modelId="{D4AB0ABD-A65D-4D14-97BB-E33224FA9646}">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Perceived safety</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BE077171-FFC6-41FF-BF80-BBAACCFCA2CA}" type="parTrans" cxnId="{60C4D8B4-048B-4659-83F5-0FFE8944BCBD}">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DED98AEB-C6D7-4C78-95EB-8105C76A2D26}" type="sibTrans" cxnId="{60C4D8B4-048B-4659-83F5-0FFE8944BCBD}">
      <dgm:prSet/>
      <dgm:spPr/>
      <dgm:t>
        <a:bodyPr/>
        <a:lstStyle/>
        <a:p>
          <a:endParaRPr lang="en-GB"/>
        </a:p>
      </dgm:t>
    </dgm:pt>
    <dgm:pt modelId="{E72AB188-E22B-43D6-A9A5-4A06F1F4C230}">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A Home</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5190590E-7EAC-49EE-8B7C-BAA10C99B29A}" type="parTrans" cxnId="{634AC57F-D39C-4F75-9575-CFBCA7B1942A}">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DB70E94C-4B11-4B39-82E6-362BD1431DAA}" type="sibTrans" cxnId="{634AC57F-D39C-4F75-9575-CFBCA7B1942A}">
      <dgm:prSet/>
      <dgm:spPr/>
      <dgm:t>
        <a:bodyPr/>
        <a:lstStyle/>
        <a:p>
          <a:endParaRPr lang="en-GB"/>
        </a:p>
      </dgm:t>
    </dgm:pt>
    <dgm:pt modelId="{66416A50-DA87-4974-B755-817BE1C33EE0}">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cap="none" normalizeH="0" baseline="0" dirty="0">
              <a:ln>
                <a:noFill/>
              </a:ln>
              <a:solidFill>
                <a:schemeClr val="bg2"/>
              </a:solidFill>
              <a:effectLst/>
              <a:latin typeface="Arial" panose="020B0604020202020204" pitchFamily="34" charset="0"/>
              <a:cs typeface="Arial" panose="020B0604020202020204" pitchFamily="34" charset="0"/>
            </a:rPr>
            <a:t>Expensive lifestyle</a:t>
          </a:r>
          <a:endParaRPr kumimoji="0" lang="en-US" sz="1600" b="0" i="0" u="none" strike="noStrike" cap="none" normalizeH="0" baseline="0" dirty="0">
            <a:ln>
              <a:noFill/>
            </a:ln>
            <a:solidFill>
              <a:schemeClr val="bg2"/>
            </a:solidFill>
            <a:effectLst/>
            <a:latin typeface="Arial" panose="020B0604020202020204" pitchFamily="34" charset="0"/>
            <a:cs typeface="Arial" panose="020B0604020202020204" pitchFamily="34" charset="0"/>
          </a:endParaRPr>
        </a:p>
      </dgm:t>
    </dgm:pt>
    <dgm:pt modelId="{64C86D8F-63F6-4671-BF08-A0D52CCA03E0}" type="parTrans" cxnId="{D80B714A-D434-4453-9BDF-235721496B71}">
      <dgm:prSet/>
      <dgm:spPr/>
      <dgm:t>
        <a:bodyPr/>
        <a:lstStyle/>
        <a:p>
          <a:endParaRPr lang="en-GB" dirty="0">
            <a:solidFill>
              <a:schemeClr val="bg2"/>
            </a:solidFill>
            <a:latin typeface="Arial" panose="020B0604020202020204" pitchFamily="34" charset="0"/>
            <a:cs typeface="Arial" panose="020B0604020202020204" pitchFamily="34" charset="0"/>
          </a:endParaRPr>
        </a:p>
      </dgm:t>
    </dgm:pt>
    <dgm:pt modelId="{038BB934-A274-47A3-8CB6-AC252EC6099C}" type="sibTrans" cxnId="{D80B714A-D434-4453-9BDF-235721496B71}">
      <dgm:prSet/>
      <dgm:spPr/>
      <dgm:t>
        <a:bodyPr/>
        <a:lstStyle/>
        <a:p>
          <a:endParaRPr lang="en-GB"/>
        </a:p>
      </dgm:t>
    </dgm:pt>
    <dgm:pt modelId="{1B9DF2CA-2864-4502-8CEE-F6EF5482F076}" type="pres">
      <dgm:prSet presAssocID="{D395C7C7-7134-489B-BAC7-573E7C16CB4C}" presName="cycle" presStyleCnt="0">
        <dgm:presLayoutVars>
          <dgm:chMax val="1"/>
          <dgm:dir/>
          <dgm:animLvl val="ctr"/>
          <dgm:resizeHandles val="exact"/>
        </dgm:presLayoutVars>
      </dgm:prSet>
      <dgm:spPr/>
    </dgm:pt>
    <dgm:pt modelId="{3C8EAB5D-EF9A-41CC-869E-AAF445A0B13E}" type="pres">
      <dgm:prSet presAssocID="{EFF11638-01ED-43FC-8FD3-C1DA2B6FFD6D}" presName="centerShape" presStyleLbl="node0" presStyleIdx="0" presStyleCnt="1" custScaleX="160136"/>
      <dgm:spPr/>
    </dgm:pt>
    <dgm:pt modelId="{A0328959-60A0-49A8-95F3-423C55FC7EEB}" type="pres">
      <dgm:prSet presAssocID="{66C0B095-95AB-48A3-9C0A-7E4A6BEA4D15}" presName="Name9" presStyleLbl="parChTrans1D2" presStyleIdx="0" presStyleCnt="9"/>
      <dgm:spPr/>
    </dgm:pt>
    <dgm:pt modelId="{B4BFBD89-AE52-459E-B138-DCDF0D39E0DD}" type="pres">
      <dgm:prSet presAssocID="{66C0B095-95AB-48A3-9C0A-7E4A6BEA4D15}" presName="connTx" presStyleLbl="parChTrans1D2" presStyleIdx="0" presStyleCnt="9"/>
      <dgm:spPr/>
    </dgm:pt>
    <dgm:pt modelId="{5D7E8CE0-F3B9-4639-8C6C-00F2947F7788}" type="pres">
      <dgm:prSet presAssocID="{D77927AF-4E57-43C0-8D12-11F1D05C62A2}" presName="node" presStyleLbl="node1" presStyleIdx="0" presStyleCnt="9" custScaleX="160042" custRadScaleRad="101144" custRadScaleInc="-12000">
        <dgm:presLayoutVars>
          <dgm:bulletEnabled val="1"/>
        </dgm:presLayoutVars>
      </dgm:prSet>
      <dgm:spPr/>
    </dgm:pt>
    <dgm:pt modelId="{DAD3F019-78FE-48B9-9C30-D66E97F4324F}" type="pres">
      <dgm:prSet presAssocID="{F6DE47F0-8AA7-45E6-A01C-7538F065A31D}" presName="Name9" presStyleLbl="parChTrans1D2" presStyleIdx="1" presStyleCnt="9"/>
      <dgm:spPr/>
    </dgm:pt>
    <dgm:pt modelId="{FB678DA7-32B9-4B0E-99E8-CA4AE6517B86}" type="pres">
      <dgm:prSet presAssocID="{F6DE47F0-8AA7-45E6-A01C-7538F065A31D}" presName="connTx" presStyleLbl="parChTrans1D2" presStyleIdx="1" presStyleCnt="9"/>
      <dgm:spPr/>
    </dgm:pt>
    <dgm:pt modelId="{8B1671E5-775B-477A-A78C-81FB9FF816E1}" type="pres">
      <dgm:prSet presAssocID="{083A42ED-D601-4192-90E1-9F8574F41FDF}" presName="node" presStyleLbl="node1" presStyleIdx="1" presStyleCnt="9" custScaleX="160042" custRadScaleRad="108872" custRadScaleInc="26412">
        <dgm:presLayoutVars>
          <dgm:bulletEnabled val="1"/>
        </dgm:presLayoutVars>
      </dgm:prSet>
      <dgm:spPr/>
    </dgm:pt>
    <dgm:pt modelId="{347138D0-FF81-43FE-990E-63D44427F992}" type="pres">
      <dgm:prSet presAssocID="{1CEAB867-F8D8-40AD-8A47-F11757105C9D}" presName="Name9" presStyleLbl="parChTrans1D2" presStyleIdx="2" presStyleCnt="9"/>
      <dgm:spPr/>
    </dgm:pt>
    <dgm:pt modelId="{486DDE4D-8498-4D6D-B918-BE032C474219}" type="pres">
      <dgm:prSet presAssocID="{1CEAB867-F8D8-40AD-8A47-F11757105C9D}" presName="connTx" presStyleLbl="parChTrans1D2" presStyleIdx="2" presStyleCnt="9"/>
      <dgm:spPr/>
    </dgm:pt>
    <dgm:pt modelId="{2F5E76FE-11DC-4E5F-BE07-9419FCAD8071}" type="pres">
      <dgm:prSet presAssocID="{90086907-9117-41EE-97DF-868BD1BAF8C2}" presName="node" presStyleLbl="node1" presStyleIdx="2" presStyleCnt="9" custScaleX="160042" custRadScaleRad="112459" custRadScaleInc="5587">
        <dgm:presLayoutVars>
          <dgm:bulletEnabled val="1"/>
        </dgm:presLayoutVars>
      </dgm:prSet>
      <dgm:spPr/>
    </dgm:pt>
    <dgm:pt modelId="{5824C05C-873A-49B9-BDD1-830661BD8956}" type="pres">
      <dgm:prSet presAssocID="{83DC71F8-D3CE-433C-B0BA-4798AE48A1A5}" presName="Name9" presStyleLbl="parChTrans1D2" presStyleIdx="3" presStyleCnt="9"/>
      <dgm:spPr/>
    </dgm:pt>
    <dgm:pt modelId="{9B440727-34C7-4184-A4BB-9459F3C7CC7E}" type="pres">
      <dgm:prSet presAssocID="{83DC71F8-D3CE-433C-B0BA-4798AE48A1A5}" presName="connTx" presStyleLbl="parChTrans1D2" presStyleIdx="3" presStyleCnt="9"/>
      <dgm:spPr/>
    </dgm:pt>
    <dgm:pt modelId="{91E234D4-C313-4698-A85B-A3B3FD4585C8}" type="pres">
      <dgm:prSet presAssocID="{AF07FA48-1040-4A1D-910E-B48A2F4A2238}" presName="node" presStyleLbl="node1" presStyleIdx="3" presStyleCnt="9" custScaleX="160042" custRadScaleRad="113138" custRadScaleInc="-38657">
        <dgm:presLayoutVars>
          <dgm:bulletEnabled val="1"/>
        </dgm:presLayoutVars>
      </dgm:prSet>
      <dgm:spPr/>
    </dgm:pt>
    <dgm:pt modelId="{5C54F2DB-CA5B-4D22-B40F-E75B756AE7F8}" type="pres">
      <dgm:prSet presAssocID="{E20692E4-12B5-4034-9599-FE3F5E71E01D}" presName="Name9" presStyleLbl="parChTrans1D2" presStyleIdx="4" presStyleCnt="9"/>
      <dgm:spPr/>
    </dgm:pt>
    <dgm:pt modelId="{8190CAED-8333-41E1-A1E9-6516FF3D3ADA}" type="pres">
      <dgm:prSet presAssocID="{E20692E4-12B5-4034-9599-FE3F5E71E01D}" presName="connTx" presStyleLbl="parChTrans1D2" presStyleIdx="4" presStyleCnt="9"/>
      <dgm:spPr/>
    </dgm:pt>
    <dgm:pt modelId="{93D6072B-5690-4035-8889-38F25303A77A}" type="pres">
      <dgm:prSet presAssocID="{626CE2D7-67A6-4F57-A8A4-9A8AD6E66FA2}" presName="node" presStyleLbl="node1" presStyleIdx="4" presStyleCnt="9" custScaleX="160042" custRadScaleRad="106020" custRadScaleInc="-37915">
        <dgm:presLayoutVars>
          <dgm:bulletEnabled val="1"/>
        </dgm:presLayoutVars>
      </dgm:prSet>
      <dgm:spPr/>
    </dgm:pt>
    <dgm:pt modelId="{9D691C8C-3B6C-4403-A026-5D0388CA36F2}" type="pres">
      <dgm:prSet presAssocID="{6F669CDE-D6B3-400F-A6E0-96ECF37FAA83}" presName="Name9" presStyleLbl="parChTrans1D2" presStyleIdx="5" presStyleCnt="9"/>
      <dgm:spPr/>
    </dgm:pt>
    <dgm:pt modelId="{7B655805-0959-444E-AF5C-9237B585889A}" type="pres">
      <dgm:prSet presAssocID="{6F669CDE-D6B3-400F-A6E0-96ECF37FAA83}" presName="connTx" presStyleLbl="parChTrans1D2" presStyleIdx="5" presStyleCnt="9"/>
      <dgm:spPr/>
    </dgm:pt>
    <dgm:pt modelId="{DA083915-9262-4CD5-AEB9-B8AA230B1219}" type="pres">
      <dgm:prSet presAssocID="{D5C19C90-DFD3-49A4-A89F-A7E001273EDA}" presName="node" presStyleLbl="node1" presStyleIdx="5" presStyleCnt="9" custScaleX="160042" custRadScaleRad="105998" custRadScaleInc="37796">
        <dgm:presLayoutVars>
          <dgm:bulletEnabled val="1"/>
        </dgm:presLayoutVars>
      </dgm:prSet>
      <dgm:spPr/>
    </dgm:pt>
    <dgm:pt modelId="{94D567BE-5D3C-4224-A359-0463861331E1}" type="pres">
      <dgm:prSet presAssocID="{BE077171-FFC6-41FF-BF80-BBAACCFCA2CA}" presName="Name9" presStyleLbl="parChTrans1D2" presStyleIdx="6" presStyleCnt="9"/>
      <dgm:spPr/>
    </dgm:pt>
    <dgm:pt modelId="{F1E5D4B1-A9FB-422B-B9A1-35F37ACF5C00}" type="pres">
      <dgm:prSet presAssocID="{BE077171-FFC6-41FF-BF80-BBAACCFCA2CA}" presName="connTx" presStyleLbl="parChTrans1D2" presStyleIdx="6" presStyleCnt="9"/>
      <dgm:spPr/>
    </dgm:pt>
    <dgm:pt modelId="{AE9EFE06-4154-41DF-9E18-7003A5C49BDD}" type="pres">
      <dgm:prSet presAssocID="{D4AB0ABD-A65D-4D14-97BB-E33224FA9646}" presName="node" presStyleLbl="node1" presStyleIdx="6" presStyleCnt="9" custScaleX="160042" custRadScaleRad="108624" custRadScaleInc="52301">
        <dgm:presLayoutVars>
          <dgm:bulletEnabled val="1"/>
        </dgm:presLayoutVars>
      </dgm:prSet>
      <dgm:spPr/>
    </dgm:pt>
    <dgm:pt modelId="{F1DDD51E-6BB9-4055-8458-B01995FDE806}" type="pres">
      <dgm:prSet presAssocID="{5190590E-7EAC-49EE-8B7C-BAA10C99B29A}" presName="Name9" presStyleLbl="parChTrans1D2" presStyleIdx="7" presStyleCnt="9"/>
      <dgm:spPr/>
    </dgm:pt>
    <dgm:pt modelId="{883339B5-8FA9-45C9-9255-5A6EDAB17318}" type="pres">
      <dgm:prSet presAssocID="{5190590E-7EAC-49EE-8B7C-BAA10C99B29A}" presName="connTx" presStyleLbl="parChTrans1D2" presStyleIdx="7" presStyleCnt="9"/>
      <dgm:spPr/>
    </dgm:pt>
    <dgm:pt modelId="{F8F8265C-70C7-42FD-B5AE-002ACA2F07D4}" type="pres">
      <dgm:prSet presAssocID="{E72AB188-E22B-43D6-A9A5-4A06F1F4C230}" presName="node" presStyleLbl="node1" presStyleIdx="7" presStyleCnt="9" custScaleX="160042" custRadScaleRad="111220" custRadScaleInc="8487">
        <dgm:presLayoutVars>
          <dgm:bulletEnabled val="1"/>
        </dgm:presLayoutVars>
      </dgm:prSet>
      <dgm:spPr/>
    </dgm:pt>
    <dgm:pt modelId="{659E34BD-DBF7-4A77-B376-8900B2689607}" type="pres">
      <dgm:prSet presAssocID="{64C86D8F-63F6-4671-BF08-A0D52CCA03E0}" presName="Name9" presStyleLbl="parChTrans1D2" presStyleIdx="8" presStyleCnt="9"/>
      <dgm:spPr/>
    </dgm:pt>
    <dgm:pt modelId="{86975643-B447-4A1D-8FC6-5A4B0CCAF631}" type="pres">
      <dgm:prSet presAssocID="{64C86D8F-63F6-4671-BF08-A0D52CCA03E0}" presName="connTx" presStyleLbl="parChTrans1D2" presStyleIdx="8" presStyleCnt="9"/>
      <dgm:spPr/>
    </dgm:pt>
    <dgm:pt modelId="{2444ED64-56C4-436A-880F-5259A4DE591E}" type="pres">
      <dgm:prSet presAssocID="{66416A50-DA87-4974-B755-817BE1C33EE0}" presName="node" presStyleLbl="node1" presStyleIdx="8" presStyleCnt="9" custScaleX="160042" custRadScaleRad="115180" custRadScaleInc="-41557">
        <dgm:presLayoutVars>
          <dgm:bulletEnabled val="1"/>
        </dgm:presLayoutVars>
      </dgm:prSet>
      <dgm:spPr/>
    </dgm:pt>
  </dgm:ptLst>
  <dgm:cxnLst>
    <dgm:cxn modelId="{82D05A03-7E6D-4FAC-BB7F-A3CE2F7F7128}" type="presOf" srcId="{6F669CDE-D6B3-400F-A6E0-96ECF37FAA83}" destId="{7B655805-0959-444E-AF5C-9237B585889A}" srcOrd="1" destOrd="0" presId="urn:microsoft.com/office/officeart/2005/8/layout/radial1"/>
    <dgm:cxn modelId="{A3E9690C-AFC9-43AF-9CE8-CC111837AC4C}" type="presOf" srcId="{D5C19C90-DFD3-49A4-A89F-A7E001273EDA}" destId="{DA083915-9262-4CD5-AEB9-B8AA230B1219}" srcOrd="0" destOrd="0" presId="urn:microsoft.com/office/officeart/2005/8/layout/radial1"/>
    <dgm:cxn modelId="{07475510-D0AD-48A4-BF74-79094C5F5191}" type="presOf" srcId="{1CEAB867-F8D8-40AD-8A47-F11757105C9D}" destId="{486DDE4D-8498-4D6D-B918-BE032C474219}" srcOrd="1" destOrd="0" presId="urn:microsoft.com/office/officeart/2005/8/layout/radial1"/>
    <dgm:cxn modelId="{7CBF3120-8CCD-41D0-A9BA-AF326262E826}" type="presOf" srcId="{D4AB0ABD-A65D-4D14-97BB-E33224FA9646}" destId="{AE9EFE06-4154-41DF-9E18-7003A5C49BDD}" srcOrd="0" destOrd="0" presId="urn:microsoft.com/office/officeart/2005/8/layout/radial1"/>
    <dgm:cxn modelId="{74143929-6C96-4F44-81DA-0E4680323764}" srcId="{EFF11638-01ED-43FC-8FD3-C1DA2B6FFD6D}" destId="{083A42ED-D601-4192-90E1-9F8574F41FDF}" srcOrd="1" destOrd="0" parTransId="{F6DE47F0-8AA7-45E6-A01C-7538F065A31D}" sibTransId="{C06FC152-90B8-465C-8EC1-59DDE2C930E9}"/>
    <dgm:cxn modelId="{30EDFD2B-03D6-4874-A796-BDD095CD2609}" type="presOf" srcId="{83DC71F8-D3CE-433C-B0BA-4798AE48A1A5}" destId="{5824C05C-873A-49B9-BDD1-830661BD8956}" srcOrd="0" destOrd="0" presId="urn:microsoft.com/office/officeart/2005/8/layout/radial1"/>
    <dgm:cxn modelId="{1562DB2D-B3C0-4BB0-A383-8189A13D362D}" type="presOf" srcId="{AF07FA48-1040-4A1D-910E-B48A2F4A2238}" destId="{91E234D4-C313-4698-A85B-A3B3FD4585C8}" srcOrd="0" destOrd="0" presId="urn:microsoft.com/office/officeart/2005/8/layout/radial1"/>
    <dgm:cxn modelId="{C720172F-6F8D-43D3-9C51-0C7C1C1D5FE7}" type="presOf" srcId="{626CE2D7-67A6-4F57-A8A4-9A8AD6E66FA2}" destId="{93D6072B-5690-4035-8889-38F25303A77A}" srcOrd="0" destOrd="0" presId="urn:microsoft.com/office/officeart/2005/8/layout/radial1"/>
    <dgm:cxn modelId="{EAF7B335-3FD8-4C27-8A5A-FD313DCA2F36}" type="presOf" srcId="{6F669CDE-D6B3-400F-A6E0-96ECF37FAA83}" destId="{9D691C8C-3B6C-4403-A026-5D0388CA36F2}" srcOrd="0" destOrd="0" presId="urn:microsoft.com/office/officeart/2005/8/layout/radial1"/>
    <dgm:cxn modelId="{5AE1F637-E442-43CB-872A-8542063C978A}" type="presOf" srcId="{F6DE47F0-8AA7-45E6-A01C-7538F065A31D}" destId="{DAD3F019-78FE-48B9-9C30-D66E97F4324F}" srcOrd="0" destOrd="0" presId="urn:microsoft.com/office/officeart/2005/8/layout/radial1"/>
    <dgm:cxn modelId="{FCB1C439-A062-477D-9D1B-FD29C48228AB}" type="presOf" srcId="{E20692E4-12B5-4034-9599-FE3F5E71E01D}" destId="{5C54F2DB-CA5B-4D22-B40F-E75B756AE7F8}" srcOrd="0" destOrd="0" presId="urn:microsoft.com/office/officeart/2005/8/layout/radial1"/>
    <dgm:cxn modelId="{700E1C49-2BDA-4A24-9470-DF09AD3CDE79}" type="presOf" srcId="{BE077171-FFC6-41FF-BF80-BBAACCFCA2CA}" destId="{F1E5D4B1-A9FB-422B-B9A1-35F37ACF5C00}" srcOrd="1" destOrd="0" presId="urn:microsoft.com/office/officeart/2005/8/layout/radial1"/>
    <dgm:cxn modelId="{8A64154A-075D-43A3-8380-9621036E58B4}" type="presOf" srcId="{1CEAB867-F8D8-40AD-8A47-F11757105C9D}" destId="{347138D0-FF81-43FE-990E-63D44427F992}" srcOrd="0" destOrd="0" presId="urn:microsoft.com/office/officeart/2005/8/layout/radial1"/>
    <dgm:cxn modelId="{D80B714A-D434-4453-9BDF-235721496B71}" srcId="{EFF11638-01ED-43FC-8FD3-C1DA2B6FFD6D}" destId="{66416A50-DA87-4974-B755-817BE1C33EE0}" srcOrd="8" destOrd="0" parTransId="{64C86D8F-63F6-4671-BF08-A0D52CCA03E0}" sibTransId="{038BB934-A274-47A3-8CB6-AC252EC6099C}"/>
    <dgm:cxn modelId="{D0573F54-AF21-4D0C-8016-CFDDE76B6862}" type="presOf" srcId="{E72AB188-E22B-43D6-A9A5-4A06F1F4C230}" destId="{F8F8265C-70C7-42FD-B5AE-002ACA2F07D4}" srcOrd="0" destOrd="0" presId="urn:microsoft.com/office/officeart/2005/8/layout/radial1"/>
    <dgm:cxn modelId="{1273B054-B81A-4EB6-9520-2E7DAFCF616E}" type="presOf" srcId="{66C0B095-95AB-48A3-9C0A-7E4A6BEA4D15}" destId="{B4BFBD89-AE52-459E-B138-DCDF0D39E0DD}" srcOrd="1" destOrd="0" presId="urn:microsoft.com/office/officeart/2005/8/layout/radial1"/>
    <dgm:cxn modelId="{BFC79E55-950B-4660-BAC2-2EA46204D485}" srcId="{EFF11638-01ED-43FC-8FD3-C1DA2B6FFD6D}" destId="{AF07FA48-1040-4A1D-910E-B48A2F4A2238}" srcOrd="3" destOrd="0" parTransId="{83DC71F8-D3CE-433C-B0BA-4798AE48A1A5}" sibTransId="{429FAA01-174E-44EF-B996-A1A51B35B567}"/>
    <dgm:cxn modelId="{4B82F663-8596-477B-9E47-CA9C943F5D9F}" srcId="{EFF11638-01ED-43FC-8FD3-C1DA2B6FFD6D}" destId="{90086907-9117-41EE-97DF-868BD1BAF8C2}" srcOrd="2" destOrd="0" parTransId="{1CEAB867-F8D8-40AD-8A47-F11757105C9D}" sibTransId="{A44AAC58-A6C5-4DAA-80D2-84CFFF205E3E}"/>
    <dgm:cxn modelId="{BC60FE69-6006-4240-9DF7-A9076F7700D0}" type="presOf" srcId="{F6DE47F0-8AA7-45E6-A01C-7538F065A31D}" destId="{FB678DA7-32B9-4B0E-99E8-CA4AE6517B86}" srcOrd="1" destOrd="0" presId="urn:microsoft.com/office/officeart/2005/8/layout/radial1"/>
    <dgm:cxn modelId="{634AC57F-D39C-4F75-9575-CFBCA7B1942A}" srcId="{EFF11638-01ED-43FC-8FD3-C1DA2B6FFD6D}" destId="{E72AB188-E22B-43D6-A9A5-4A06F1F4C230}" srcOrd="7" destOrd="0" parTransId="{5190590E-7EAC-49EE-8B7C-BAA10C99B29A}" sibTransId="{DB70E94C-4B11-4B39-82E6-362BD1431DAA}"/>
    <dgm:cxn modelId="{3A569B86-2254-43C2-ABC7-8744A8A99D62}" type="presOf" srcId="{5190590E-7EAC-49EE-8B7C-BAA10C99B29A}" destId="{F1DDD51E-6BB9-4055-8458-B01995FDE806}" srcOrd="0" destOrd="0" presId="urn:microsoft.com/office/officeart/2005/8/layout/radial1"/>
    <dgm:cxn modelId="{1CD5378E-745A-4C2B-8488-19633507FBCD}" type="presOf" srcId="{5190590E-7EAC-49EE-8B7C-BAA10C99B29A}" destId="{883339B5-8FA9-45C9-9255-5A6EDAB17318}" srcOrd="1" destOrd="0" presId="urn:microsoft.com/office/officeart/2005/8/layout/radial1"/>
    <dgm:cxn modelId="{93C8E19A-E3AD-41C8-B063-33E680C6DB7E}" srcId="{D395C7C7-7134-489B-BAC7-573E7C16CB4C}" destId="{EFF11638-01ED-43FC-8FD3-C1DA2B6FFD6D}" srcOrd="0" destOrd="0" parTransId="{5B64B74C-6F2B-452E-83E1-7D7D786A6A40}" sibTransId="{6BB0DBC0-FB0D-4E92-9FD1-CA0D5DFDCDB1}"/>
    <dgm:cxn modelId="{F3D104A3-800D-4651-BF92-C2CA39FFC0D3}" type="presOf" srcId="{90086907-9117-41EE-97DF-868BD1BAF8C2}" destId="{2F5E76FE-11DC-4E5F-BE07-9419FCAD8071}" srcOrd="0" destOrd="0" presId="urn:microsoft.com/office/officeart/2005/8/layout/radial1"/>
    <dgm:cxn modelId="{60C4D8B4-048B-4659-83F5-0FFE8944BCBD}" srcId="{EFF11638-01ED-43FC-8FD3-C1DA2B6FFD6D}" destId="{D4AB0ABD-A65D-4D14-97BB-E33224FA9646}" srcOrd="6" destOrd="0" parTransId="{BE077171-FFC6-41FF-BF80-BBAACCFCA2CA}" sibTransId="{DED98AEB-C6D7-4C78-95EB-8105C76A2D26}"/>
    <dgm:cxn modelId="{7153E7BE-A079-4589-A6FF-9C67D8662E8C}" type="presOf" srcId="{64C86D8F-63F6-4671-BF08-A0D52CCA03E0}" destId="{659E34BD-DBF7-4A77-B376-8900B2689607}" srcOrd="0" destOrd="0" presId="urn:microsoft.com/office/officeart/2005/8/layout/radial1"/>
    <dgm:cxn modelId="{2EF88DC0-FE66-4C2B-90ED-DFEC5AE4A5C5}" type="presOf" srcId="{D395C7C7-7134-489B-BAC7-573E7C16CB4C}" destId="{1B9DF2CA-2864-4502-8CEE-F6EF5482F076}" srcOrd="0" destOrd="0" presId="urn:microsoft.com/office/officeart/2005/8/layout/radial1"/>
    <dgm:cxn modelId="{74BB19D0-03D1-4DA8-B425-717E1A9FF354}" type="presOf" srcId="{83DC71F8-D3CE-433C-B0BA-4798AE48A1A5}" destId="{9B440727-34C7-4184-A4BB-9459F3C7CC7E}" srcOrd="1" destOrd="0" presId="urn:microsoft.com/office/officeart/2005/8/layout/radial1"/>
    <dgm:cxn modelId="{747284D1-79FE-444F-8110-795625AFF936}" type="presOf" srcId="{66416A50-DA87-4974-B755-817BE1C33EE0}" destId="{2444ED64-56C4-436A-880F-5259A4DE591E}" srcOrd="0" destOrd="0" presId="urn:microsoft.com/office/officeart/2005/8/layout/radial1"/>
    <dgm:cxn modelId="{697AE2D7-8337-4822-B414-F1A04014C6F8}" type="presOf" srcId="{66C0B095-95AB-48A3-9C0A-7E4A6BEA4D15}" destId="{A0328959-60A0-49A8-95F3-423C55FC7EEB}" srcOrd="0" destOrd="0" presId="urn:microsoft.com/office/officeart/2005/8/layout/radial1"/>
    <dgm:cxn modelId="{AB7D69DC-F2FA-4EE6-8016-180F2ACEA8A4}" type="presOf" srcId="{E20692E4-12B5-4034-9599-FE3F5E71E01D}" destId="{8190CAED-8333-41E1-A1E9-6516FF3D3ADA}" srcOrd="1" destOrd="0" presId="urn:microsoft.com/office/officeart/2005/8/layout/radial1"/>
    <dgm:cxn modelId="{2C4DA7DF-7C15-46E9-82B8-2D2E349F2606}" srcId="{EFF11638-01ED-43FC-8FD3-C1DA2B6FFD6D}" destId="{626CE2D7-67A6-4F57-A8A4-9A8AD6E66FA2}" srcOrd="4" destOrd="0" parTransId="{E20692E4-12B5-4034-9599-FE3F5E71E01D}" sibTransId="{1F3998A1-BC05-424B-9DC6-AF6BA9A41664}"/>
    <dgm:cxn modelId="{E24486E1-019B-4961-BFFB-A84E1391A0DF}" type="presOf" srcId="{BE077171-FFC6-41FF-BF80-BBAACCFCA2CA}" destId="{94D567BE-5D3C-4224-A359-0463861331E1}" srcOrd="0" destOrd="0" presId="urn:microsoft.com/office/officeart/2005/8/layout/radial1"/>
    <dgm:cxn modelId="{0E3978E7-D6C4-462E-B174-D5D0C8778008}" type="presOf" srcId="{D77927AF-4E57-43C0-8D12-11F1D05C62A2}" destId="{5D7E8CE0-F3B9-4639-8C6C-00F2947F7788}" srcOrd="0" destOrd="0" presId="urn:microsoft.com/office/officeart/2005/8/layout/radial1"/>
    <dgm:cxn modelId="{230CF9ED-9783-4287-8672-6CAC50546829}" type="presOf" srcId="{64C86D8F-63F6-4671-BF08-A0D52CCA03E0}" destId="{86975643-B447-4A1D-8FC6-5A4B0CCAF631}" srcOrd="1" destOrd="0" presId="urn:microsoft.com/office/officeart/2005/8/layout/radial1"/>
    <dgm:cxn modelId="{F880BBEF-1B49-493F-9204-9C7266F05E15}" type="presOf" srcId="{083A42ED-D601-4192-90E1-9F8574F41FDF}" destId="{8B1671E5-775B-477A-A78C-81FB9FF816E1}" srcOrd="0" destOrd="0" presId="urn:microsoft.com/office/officeart/2005/8/layout/radial1"/>
    <dgm:cxn modelId="{D05ED4EF-3419-4093-BB1F-1693EC569AAF}" type="presOf" srcId="{EFF11638-01ED-43FC-8FD3-C1DA2B6FFD6D}" destId="{3C8EAB5D-EF9A-41CC-869E-AAF445A0B13E}" srcOrd="0" destOrd="0" presId="urn:microsoft.com/office/officeart/2005/8/layout/radial1"/>
    <dgm:cxn modelId="{F8F9D9F1-7745-4FCA-ABA5-BF797EFC0C02}" srcId="{EFF11638-01ED-43FC-8FD3-C1DA2B6FFD6D}" destId="{D77927AF-4E57-43C0-8D12-11F1D05C62A2}" srcOrd="0" destOrd="0" parTransId="{66C0B095-95AB-48A3-9C0A-7E4A6BEA4D15}" sibTransId="{9288CE5B-2569-4292-8E98-88CB1982133E}"/>
    <dgm:cxn modelId="{E374A4FD-A77E-4FFE-B425-745305BBF48C}" srcId="{EFF11638-01ED-43FC-8FD3-C1DA2B6FFD6D}" destId="{D5C19C90-DFD3-49A4-A89F-A7E001273EDA}" srcOrd="5" destOrd="0" parTransId="{6F669CDE-D6B3-400F-A6E0-96ECF37FAA83}" sibTransId="{E1712565-79F9-48B8-BDFA-CF45E10FD454}"/>
    <dgm:cxn modelId="{09E7C7D7-F9C6-46DC-BA15-B8FD103CDEED}" type="presParOf" srcId="{1B9DF2CA-2864-4502-8CEE-F6EF5482F076}" destId="{3C8EAB5D-EF9A-41CC-869E-AAF445A0B13E}" srcOrd="0" destOrd="0" presId="urn:microsoft.com/office/officeart/2005/8/layout/radial1"/>
    <dgm:cxn modelId="{3AF114F1-93AB-4FDC-90B8-805999AF5BC2}" type="presParOf" srcId="{1B9DF2CA-2864-4502-8CEE-F6EF5482F076}" destId="{A0328959-60A0-49A8-95F3-423C55FC7EEB}" srcOrd="1" destOrd="0" presId="urn:microsoft.com/office/officeart/2005/8/layout/radial1"/>
    <dgm:cxn modelId="{44BC5CFD-DBE0-4ED8-8DB8-F061DBC88650}" type="presParOf" srcId="{A0328959-60A0-49A8-95F3-423C55FC7EEB}" destId="{B4BFBD89-AE52-459E-B138-DCDF0D39E0DD}" srcOrd="0" destOrd="0" presId="urn:microsoft.com/office/officeart/2005/8/layout/radial1"/>
    <dgm:cxn modelId="{ECCBE8DB-DD1A-478F-B501-9FD5AB481C57}" type="presParOf" srcId="{1B9DF2CA-2864-4502-8CEE-F6EF5482F076}" destId="{5D7E8CE0-F3B9-4639-8C6C-00F2947F7788}" srcOrd="2" destOrd="0" presId="urn:microsoft.com/office/officeart/2005/8/layout/radial1"/>
    <dgm:cxn modelId="{D4FADD5D-0748-4599-9A1C-3510C28E283F}" type="presParOf" srcId="{1B9DF2CA-2864-4502-8CEE-F6EF5482F076}" destId="{DAD3F019-78FE-48B9-9C30-D66E97F4324F}" srcOrd="3" destOrd="0" presId="urn:microsoft.com/office/officeart/2005/8/layout/radial1"/>
    <dgm:cxn modelId="{9907B312-0B6E-416C-A52A-220A9E04B611}" type="presParOf" srcId="{DAD3F019-78FE-48B9-9C30-D66E97F4324F}" destId="{FB678DA7-32B9-4B0E-99E8-CA4AE6517B86}" srcOrd="0" destOrd="0" presId="urn:microsoft.com/office/officeart/2005/8/layout/radial1"/>
    <dgm:cxn modelId="{244D531D-DB84-4695-99E8-1226B1D97EFE}" type="presParOf" srcId="{1B9DF2CA-2864-4502-8CEE-F6EF5482F076}" destId="{8B1671E5-775B-477A-A78C-81FB9FF816E1}" srcOrd="4" destOrd="0" presId="urn:microsoft.com/office/officeart/2005/8/layout/radial1"/>
    <dgm:cxn modelId="{285AFB06-ED5B-4A29-B1C8-EC704E6F9F88}" type="presParOf" srcId="{1B9DF2CA-2864-4502-8CEE-F6EF5482F076}" destId="{347138D0-FF81-43FE-990E-63D44427F992}" srcOrd="5" destOrd="0" presId="urn:microsoft.com/office/officeart/2005/8/layout/radial1"/>
    <dgm:cxn modelId="{4BB0AA2F-1D1B-45E9-A3D6-DC61ED59C645}" type="presParOf" srcId="{347138D0-FF81-43FE-990E-63D44427F992}" destId="{486DDE4D-8498-4D6D-B918-BE032C474219}" srcOrd="0" destOrd="0" presId="urn:microsoft.com/office/officeart/2005/8/layout/radial1"/>
    <dgm:cxn modelId="{62FF327C-29F9-4CB8-B0B4-1593AD3FE41A}" type="presParOf" srcId="{1B9DF2CA-2864-4502-8CEE-F6EF5482F076}" destId="{2F5E76FE-11DC-4E5F-BE07-9419FCAD8071}" srcOrd="6" destOrd="0" presId="urn:microsoft.com/office/officeart/2005/8/layout/radial1"/>
    <dgm:cxn modelId="{11A7F02B-48EC-4C47-BE5C-74D54DF9CD9B}" type="presParOf" srcId="{1B9DF2CA-2864-4502-8CEE-F6EF5482F076}" destId="{5824C05C-873A-49B9-BDD1-830661BD8956}" srcOrd="7" destOrd="0" presId="urn:microsoft.com/office/officeart/2005/8/layout/radial1"/>
    <dgm:cxn modelId="{8CE2FCA5-5939-4032-9DE3-7B6498FEEB1E}" type="presParOf" srcId="{5824C05C-873A-49B9-BDD1-830661BD8956}" destId="{9B440727-34C7-4184-A4BB-9459F3C7CC7E}" srcOrd="0" destOrd="0" presId="urn:microsoft.com/office/officeart/2005/8/layout/radial1"/>
    <dgm:cxn modelId="{FE34648D-95D3-40EB-9576-09469A697DD3}" type="presParOf" srcId="{1B9DF2CA-2864-4502-8CEE-F6EF5482F076}" destId="{91E234D4-C313-4698-A85B-A3B3FD4585C8}" srcOrd="8" destOrd="0" presId="urn:microsoft.com/office/officeart/2005/8/layout/radial1"/>
    <dgm:cxn modelId="{83BABC4D-A4A7-474E-92D8-A59D80E69624}" type="presParOf" srcId="{1B9DF2CA-2864-4502-8CEE-F6EF5482F076}" destId="{5C54F2DB-CA5B-4D22-B40F-E75B756AE7F8}" srcOrd="9" destOrd="0" presId="urn:microsoft.com/office/officeart/2005/8/layout/radial1"/>
    <dgm:cxn modelId="{89604FAE-26BC-4414-B29F-CC3BFF3B872E}" type="presParOf" srcId="{5C54F2DB-CA5B-4D22-B40F-E75B756AE7F8}" destId="{8190CAED-8333-41E1-A1E9-6516FF3D3ADA}" srcOrd="0" destOrd="0" presId="urn:microsoft.com/office/officeart/2005/8/layout/radial1"/>
    <dgm:cxn modelId="{D5880640-B26B-42DB-8AEE-2A3D1084EC18}" type="presParOf" srcId="{1B9DF2CA-2864-4502-8CEE-F6EF5482F076}" destId="{93D6072B-5690-4035-8889-38F25303A77A}" srcOrd="10" destOrd="0" presId="urn:microsoft.com/office/officeart/2005/8/layout/radial1"/>
    <dgm:cxn modelId="{A119F9D2-3A59-4672-818A-80131B9449F5}" type="presParOf" srcId="{1B9DF2CA-2864-4502-8CEE-F6EF5482F076}" destId="{9D691C8C-3B6C-4403-A026-5D0388CA36F2}" srcOrd="11" destOrd="0" presId="urn:microsoft.com/office/officeart/2005/8/layout/radial1"/>
    <dgm:cxn modelId="{1EF1FD7A-8227-4D06-AA97-17295384DD69}" type="presParOf" srcId="{9D691C8C-3B6C-4403-A026-5D0388CA36F2}" destId="{7B655805-0959-444E-AF5C-9237B585889A}" srcOrd="0" destOrd="0" presId="urn:microsoft.com/office/officeart/2005/8/layout/radial1"/>
    <dgm:cxn modelId="{70A65E3C-4154-4C77-881E-FE5ABDDF2C98}" type="presParOf" srcId="{1B9DF2CA-2864-4502-8CEE-F6EF5482F076}" destId="{DA083915-9262-4CD5-AEB9-B8AA230B1219}" srcOrd="12" destOrd="0" presId="urn:microsoft.com/office/officeart/2005/8/layout/radial1"/>
    <dgm:cxn modelId="{9842871B-8B9A-4FF7-8EB3-6E0C2614F4F7}" type="presParOf" srcId="{1B9DF2CA-2864-4502-8CEE-F6EF5482F076}" destId="{94D567BE-5D3C-4224-A359-0463861331E1}" srcOrd="13" destOrd="0" presId="urn:microsoft.com/office/officeart/2005/8/layout/radial1"/>
    <dgm:cxn modelId="{7C4F9366-C06E-490E-8D16-D867A33DF9D3}" type="presParOf" srcId="{94D567BE-5D3C-4224-A359-0463861331E1}" destId="{F1E5D4B1-A9FB-422B-B9A1-35F37ACF5C00}" srcOrd="0" destOrd="0" presId="urn:microsoft.com/office/officeart/2005/8/layout/radial1"/>
    <dgm:cxn modelId="{73CA3FAF-7438-4ED1-BF53-E60F39D32DD1}" type="presParOf" srcId="{1B9DF2CA-2864-4502-8CEE-F6EF5482F076}" destId="{AE9EFE06-4154-41DF-9E18-7003A5C49BDD}" srcOrd="14" destOrd="0" presId="urn:microsoft.com/office/officeart/2005/8/layout/radial1"/>
    <dgm:cxn modelId="{DF1BABCB-148A-4D2E-8621-37A392057397}" type="presParOf" srcId="{1B9DF2CA-2864-4502-8CEE-F6EF5482F076}" destId="{F1DDD51E-6BB9-4055-8458-B01995FDE806}" srcOrd="15" destOrd="0" presId="urn:microsoft.com/office/officeart/2005/8/layout/radial1"/>
    <dgm:cxn modelId="{05BBFDE0-F330-46AB-A7EF-0C3C68E66BF2}" type="presParOf" srcId="{F1DDD51E-6BB9-4055-8458-B01995FDE806}" destId="{883339B5-8FA9-45C9-9255-5A6EDAB17318}" srcOrd="0" destOrd="0" presId="urn:microsoft.com/office/officeart/2005/8/layout/radial1"/>
    <dgm:cxn modelId="{87F3B84D-E0C7-4899-B8E3-86B2D0633B4E}" type="presParOf" srcId="{1B9DF2CA-2864-4502-8CEE-F6EF5482F076}" destId="{F8F8265C-70C7-42FD-B5AE-002ACA2F07D4}" srcOrd="16" destOrd="0" presId="urn:microsoft.com/office/officeart/2005/8/layout/radial1"/>
    <dgm:cxn modelId="{1A719FEF-4708-4D21-A5F4-E97668A2A252}" type="presParOf" srcId="{1B9DF2CA-2864-4502-8CEE-F6EF5482F076}" destId="{659E34BD-DBF7-4A77-B376-8900B2689607}" srcOrd="17" destOrd="0" presId="urn:microsoft.com/office/officeart/2005/8/layout/radial1"/>
    <dgm:cxn modelId="{20C140CB-9436-4B8D-AF7C-DE1A29B2C4B2}" type="presParOf" srcId="{659E34BD-DBF7-4A77-B376-8900B2689607}" destId="{86975643-B447-4A1D-8FC6-5A4B0CCAF631}" srcOrd="0" destOrd="0" presId="urn:microsoft.com/office/officeart/2005/8/layout/radial1"/>
    <dgm:cxn modelId="{D9A7B8A9-3DE0-486D-A76F-8A821DB86BA6}" type="presParOf" srcId="{1B9DF2CA-2864-4502-8CEE-F6EF5482F076}" destId="{2444ED64-56C4-436A-880F-5259A4DE591E}" srcOrd="18"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8EAB5D-EF9A-41CC-869E-AAF445A0B13E}">
      <dsp:nvSpPr>
        <dsp:cNvPr id="0" name=""/>
        <dsp:cNvSpPr/>
      </dsp:nvSpPr>
      <dsp:spPr>
        <a:xfrm>
          <a:off x="3092458" y="2154364"/>
          <a:ext cx="1795451" cy="112120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Vulnerability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Factors</a:t>
          </a:r>
          <a:endParaRPr kumimoji="0" lang="en-US" sz="18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3355396" y="2318561"/>
        <a:ext cx="1269575" cy="792810"/>
      </dsp:txXfrm>
    </dsp:sp>
    <dsp:sp modelId="{A0328959-60A0-49A8-95F3-423C55FC7EEB}">
      <dsp:nvSpPr>
        <dsp:cNvPr id="0" name=""/>
        <dsp:cNvSpPr/>
      </dsp:nvSpPr>
      <dsp:spPr>
        <a:xfrm rot="16055823">
          <a:off x="3427753" y="1625139"/>
          <a:ext cx="1034454" cy="25289"/>
        </a:xfrm>
        <a:custGeom>
          <a:avLst/>
          <a:gdLst/>
          <a:ahLst/>
          <a:cxnLst/>
          <a:rect l="0" t="0" r="0" b="0"/>
          <a:pathLst>
            <a:path>
              <a:moveTo>
                <a:pt x="0" y="12644"/>
              </a:moveTo>
              <a:lnTo>
                <a:pt x="1034454" y="126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rot="10800000">
        <a:off x="3919119" y="1611922"/>
        <a:ext cx="51722" cy="51722"/>
      </dsp:txXfrm>
    </dsp:sp>
    <dsp:sp modelId="{5D7E8CE0-F3B9-4639-8C6C-00F2947F7788}">
      <dsp:nvSpPr>
        <dsp:cNvPr id="0" name=""/>
        <dsp:cNvSpPr/>
      </dsp:nvSpPr>
      <dsp:spPr>
        <a:xfrm>
          <a:off x="3002579" y="0"/>
          <a:ext cx="1794397" cy="112120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Violence (inc harmful traditional practices)</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3265362" y="164197"/>
        <a:ext cx="1268831" cy="792810"/>
      </dsp:txXfrm>
    </dsp:sp>
    <dsp:sp modelId="{DAD3F019-78FE-48B9-9C30-D66E97F4324F}">
      <dsp:nvSpPr>
        <dsp:cNvPr id="0" name=""/>
        <dsp:cNvSpPr/>
      </dsp:nvSpPr>
      <dsp:spPr>
        <a:xfrm rot="18916944">
          <a:off x="4327808" y="1884735"/>
          <a:ext cx="976123" cy="25289"/>
        </a:xfrm>
        <a:custGeom>
          <a:avLst/>
          <a:gdLst/>
          <a:ahLst/>
          <a:cxnLst/>
          <a:rect l="0" t="0" r="0" b="0"/>
          <a:pathLst>
            <a:path>
              <a:moveTo>
                <a:pt x="0" y="12644"/>
              </a:moveTo>
              <a:lnTo>
                <a:pt x="976123" y="126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a:off x="4791467" y="1872976"/>
        <a:ext cx="48806" cy="48806"/>
      </dsp:txXfrm>
    </dsp:sp>
    <dsp:sp modelId="{8B1671E5-775B-477A-A78C-81FB9FF816E1}">
      <dsp:nvSpPr>
        <dsp:cNvPr id="0" name=""/>
        <dsp:cNvSpPr/>
      </dsp:nvSpPr>
      <dsp:spPr>
        <a:xfrm>
          <a:off x="4744277" y="519269"/>
          <a:ext cx="1794397" cy="112120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Conflict or natural disaster</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5007060" y="683466"/>
        <a:ext cx="1268831" cy="792810"/>
      </dsp:txXfrm>
    </dsp:sp>
    <dsp:sp modelId="{347138D0-FF81-43FE-990E-63D44427F992}">
      <dsp:nvSpPr>
        <dsp:cNvPr id="0" name=""/>
        <dsp:cNvSpPr/>
      </dsp:nvSpPr>
      <dsp:spPr>
        <a:xfrm rot="21067044">
          <a:off x="4857224" y="2516959"/>
          <a:ext cx="638029" cy="25289"/>
        </a:xfrm>
        <a:custGeom>
          <a:avLst/>
          <a:gdLst/>
          <a:ahLst/>
          <a:cxnLst/>
          <a:rect l="0" t="0" r="0" b="0"/>
          <a:pathLst>
            <a:path>
              <a:moveTo>
                <a:pt x="0" y="12644"/>
              </a:moveTo>
              <a:lnTo>
                <a:pt x="638029" y="126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a:off x="5160288" y="2513653"/>
        <a:ext cx="31901" cy="31901"/>
      </dsp:txXfrm>
    </dsp:sp>
    <dsp:sp modelId="{2F5E76FE-11DC-4E5F-BE07-9419FCAD8071}">
      <dsp:nvSpPr>
        <dsp:cNvPr id="0" name=""/>
        <dsp:cNvSpPr/>
      </dsp:nvSpPr>
      <dsp:spPr>
        <a:xfrm>
          <a:off x="5464615" y="1783714"/>
          <a:ext cx="1794397" cy="112120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Poverty </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5727398" y="1947911"/>
        <a:ext cx="1268831" cy="792810"/>
      </dsp:txXfrm>
    </dsp:sp>
    <dsp:sp modelId="{5824C05C-873A-49B9-BDD1-830661BD8956}">
      <dsp:nvSpPr>
        <dsp:cNvPr id="0" name=""/>
        <dsp:cNvSpPr/>
      </dsp:nvSpPr>
      <dsp:spPr>
        <a:xfrm rot="1336116">
          <a:off x="4711336" y="3159949"/>
          <a:ext cx="792805" cy="25289"/>
        </a:xfrm>
        <a:custGeom>
          <a:avLst/>
          <a:gdLst/>
          <a:ahLst/>
          <a:cxnLst/>
          <a:rect l="0" t="0" r="0" b="0"/>
          <a:pathLst>
            <a:path>
              <a:moveTo>
                <a:pt x="0" y="12644"/>
              </a:moveTo>
              <a:lnTo>
                <a:pt x="792805" y="126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a:off x="5087918" y="3152773"/>
        <a:ext cx="39640" cy="39640"/>
      </dsp:txXfrm>
    </dsp:sp>
    <dsp:sp modelId="{91E234D4-C313-4698-A85B-A3B3FD4585C8}">
      <dsp:nvSpPr>
        <dsp:cNvPr id="0" name=""/>
        <dsp:cNvSpPr/>
      </dsp:nvSpPr>
      <dsp:spPr>
        <a:xfrm>
          <a:off x="5327787" y="3069493"/>
          <a:ext cx="1794397" cy="112120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Gender and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Equality Issues</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5590570" y="3233690"/>
        <a:ext cx="1268831" cy="792810"/>
      </dsp:txXfrm>
    </dsp:sp>
    <dsp:sp modelId="{5C54F2DB-CA5B-4D22-B40F-E75B756AE7F8}">
      <dsp:nvSpPr>
        <dsp:cNvPr id="0" name=""/>
        <dsp:cNvSpPr/>
      </dsp:nvSpPr>
      <dsp:spPr>
        <a:xfrm rot="3745020">
          <a:off x="3983904" y="3705222"/>
          <a:ext cx="1060408" cy="25289"/>
        </a:xfrm>
        <a:custGeom>
          <a:avLst/>
          <a:gdLst/>
          <a:ahLst/>
          <a:cxnLst/>
          <a:rect l="0" t="0" r="0" b="0"/>
          <a:pathLst>
            <a:path>
              <a:moveTo>
                <a:pt x="0" y="12644"/>
              </a:moveTo>
              <a:lnTo>
                <a:pt x="1060408" y="126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a:off x="4487598" y="3691357"/>
        <a:ext cx="53020" cy="53020"/>
      </dsp:txXfrm>
    </dsp:sp>
    <dsp:sp modelId="{93D6072B-5690-4035-8889-38F25303A77A}">
      <dsp:nvSpPr>
        <dsp:cNvPr id="0" name=""/>
        <dsp:cNvSpPr/>
      </dsp:nvSpPr>
      <dsp:spPr>
        <a:xfrm>
          <a:off x="4140819" y="4160135"/>
          <a:ext cx="1794397" cy="112120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Substance dependency</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4403602" y="4324332"/>
        <a:ext cx="1268831" cy="792810"/>
      </dsp:txXfrm>
    </dsp:sp>
    <dsp:sp modelId="{9D691C8C-3B6C-4403-A026-5D0388CA36F2}">
      <dsp:nvSpPr>
        <dsp:cNvPr id="0" name=""/>
        <dsp:cNvSpPr/>
      </dsp:nvSpPr>
      <dsp:spPr>
        <a:xfrm rot="7053552">
          <a:off x="2936742" y="3705232"/>
          <a:ext cx="1060083" cy="25289"/>
        </a:xfrm>
        <a:custGeom>
          <a:avLst/>
          <a:gdLst/>
          <a:ahLst/>
          <a:cxnLst/>
          <a:rect l="0" t="0" r="0" b="0"/>
          <a:pathLst>
            <a:path>
              <a:moveTo>
                <a:pt x="0" y="12644"/>
              </a:moveTo>
              <a:lnTo>
                <a:pt x="1060083" y="126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rot="10800000">
        <a:off x="3440282" y="3691374"/>
        <a:ext cx="53004" cy="53004"/>
      </dsp:txXfrm>
    </dsp:sp>
    <dsp:sp modelId="{DA083915-9262-4CD5-AEB9-B8AA230B1219}">
      <dsp:nvSpPr>
        <dsp:cNvPr id="0" name=""/>
        <dsp:cNvSpPr/>
      </dsp:nvSpPr>
      <dsp:spPr>
        <a:xfrm>
          <a:off x="2046201" y="4160154"/>
          <a:ext cx="1794397" cy="112120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Slavery endemic in area</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2308984" y="4324351"/>
        <a:ext cx="1268831" cy="792810"/>
      </dsp:txXfrm>
    </dsp:sp>
    <dsp:sp modelId="{94D567BE-5D3C-4224-A359-0463861331E1}">
      <dsp:nvSpPr>
        <dsp:cNvPr id="0" name=""/>
        <dsp:cNvSpPr/>
      </dsp:nvSpPr>
      <dsp:spPr>
        <a:xfrm rot="9627612">
          <a:off x="2566210" y="3090118"/>
          <a:ext cx="662565" cy="25289"/>
        </a:xfrm>
        <a:custGeom>
          <a:avLst/>
          <a:gdLst/>
          <a:ahLst/>
          <a:cxnLst/>
          <a:rect l="0" t="0" r="0" b="0"/>
          <a:pathLst>
            <a:path>
              <a:moveTo>
                <a:pt x="0" y="12644"/>
              </a:moveTo>
              <a:lnTo>
                <a:pt x="662565" y="126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rot="10800000">
        <a:off x="2880929" y="3086198"/>
        <a:ext cx="33128" cy="33128"/>
      </dsp:txXfrm>
    </dsp:sp>
    <dsp:sp modelId="{AE9EFE06-4154-41DF-9E18-7003A5C49BDD}">
      <dsp:nvSpPr>
        <dsp:cNvPr id="0" name=""/>
        <dsp:cNvSpPr/>
      </dsp:nvSpPr>
      <dsp:spPr>
        <a:xfrm>
          <a:off x="907951" y="2929834"/>
          <a:ext cx="1794397" cy="112120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Demand for cheap labour</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1170734" y="3094031"/>
        <a:ext cx="1268831" cy="792810"/>
      </dsp:txXfrm>
    </dsp:sp>
    <dsp:sp modelId="{F1DDD51E-6BB9-4055-8458-B01995FDE806}">
      <dsp:nvSpPr>
        <dsp:cNvPr id="0" name=""/>
        <dsp:cNvSpPr/>
      </dsp:nvSpPr>
      <dsp:spPr>
        <a:xfrm rot="11501844">
          <a:off x="2510591" y="2461622"/>
          <a:ext cx="634064" cy="25289"/>
        </a:xfrm>
        <a:custGeom>
          <a:avLst/>
          <a:gdLst/>
          <a:ahLst/>
          <a:cxnLst/>
          <a:rect l="0" t="0" r="0" b="0"/>
          <a:pathLst>
            <a:path>
              <a:moveTo>
                <a:pt x="0" y="12644"/>
              </a:moveTo>
              <a:lnTo>
                <a:pt x="634064" y="126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rot="10800000">
        <a:off x="2811772" y="2458415"/>
        <a:ext cx="31703" cy="31703"/>
      </dsp:txXfrm>
    </dsp:sp>
    <dsp:sp modelId="{F8F8265C-70C7-42FD-B5AE-002ACA2F07D4}">
      <dsp:nvSpPr>
        <dsp:cNvPr id="0" name=""/>
        <dsp:cNvSpPr/>
      </dsp:nvSpPr>
      <dsp:spPr>
        <a:xfrm>
          <a:off x="768315" y="1673058"/>
          <a:ext cx="1794397" cy="112120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Family debt</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1031098" y="1837255"/>
        <a:ext cx="1268831" cy="792810"/>
      </dsp:txXfrm>
    </dsp:sp>
    <dsp:sp modelId="{659E34BD-DBF7-4A77-B376-8900B2689607}">
      <dsp:nvSpPr>
        <dsp:cNvPr id="0" name=""/>
        <dsp:cNvSpPr/>
      </dsp:nvSpPr>
      <dsp:spPr>
        <a:xfrm rot="13301316">
          <a:off x="2533008" y="1884726"/>
          <a:ext cx="1078318" cy="25289"/>
        </a:xfrm>
        <a:custGeom>
          <a:avLst/>
          <a:gdLst/>
          <a:ahLst/>
          <a:cxnLst/>
          <a:rect l="0" t="0" r="0" b="0"/>
          <a:pathLst>
            <a:path>
              <a:moveTo>
                <a:pt x="0" y="12644"/>
              </a:moveTo>
              <a:lnTo>
                <a:pt x="1078318" y="126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rot="10800000">
        <a:off x="3045209" y="1870412"/>
        <a:ext cx="53915" cy="53915"/>
      </dsp:txXfrm>
    </dsp:sp>
    <dsp:sp modelId="{2444ED64-56C4-436A-880F-5259A4DE591E}">
      <dsp:nvSpPr>
        <dsp:cNvPr id="0" name=""/>
        <dsp:cNvSpPr/>
      </dsp:nvSpPr>
      <dsp:spPr>
        <a:xfrm>
          <a:off x="1257051" y="519262"/>
          <a:ext cx="1794397" cy="112120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Lack of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opportunity</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1519834" y="683459"/>
        <a:ext cx="1268831" cy="7928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8EAB5D-EF9A-41CC-869E-AAF445A0B13E}">
      <dsp:nvSpPr>
        <dsp:cNvPr id="0" name=""/>
        <dsp:cNvSpPr/>
      </dsp:nvSpPr>
      <dsp:spPr>
        <a:xfrm>
          <a:off x="3399219" y="2253225"/>
          <a:ext cx="1878016" cy="11727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Vulnerability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Factors</a:t>
          </a:r>
          <a:endParaRPr kumimoji="0" lang="en-US" sz="18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3674248" y="2424972"/>
        <a:ext cx="1327958" cy="829269"/>
      </dsp:txXfrm>
    </dsp:sp>
    <dsp:sp modelId="{A0328959-60A0-49A8-95F3-423C55FC7EEB}">
      <dsp:nvSpPr>
        <dsp:cNvPr id="0" name=""/>
        <dsp:cNvSpPr/>
      </dsp:nvSpPr>
      <dsp:spPr>
        <a:xfrm rot="16055861">
          <a:off x="3750055" y="1700829"/>
          <a:ext cx="1081815" cy="24329"/>
        </a:xfrm>
        <a:custGeom>
          <a:avLst/>
          <a:gdLst/>
          <a:ahLst/>
          <a:cxnLst/>
          <a:rect l="0" t="0" r="0" b="0"/>
          <a:pathLst>
            <a:path>
              <a:moveTo>
                <a:pt x="0" y="12164"/>
              </a:moveTo>
              <a:lnTo>
                <a:pt x="1081815" y="121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rot="10800000">
        <a:off x="4263917" y="1685948"/>
        <a:ext cx="54090" cy="54090"/>
      </dsp:txXfrm>
    </dsp:sp>
    <dsp:sp modelId="{5D7E8CE0-F3B9-4639-8C6C-00F2947F7788}">
      <dsp:nvSpPr>
        <dsp:cNvPr id="0" name=""/>
        <dsp:cNvSpPr/>
      </dsp:nvSpPr>
      <dsp:spPr>
        <a:xfrm>
          <a:off x="3305241" y="0"/>
          <a:ext cx="1876913" cy="11727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Employment</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3580109" y="171747"/>
        <a:ext cx="1327177" cy="829269"/>
      </dsp:txXfrm>
    </dsp:sp>
    <dsp:sp modelId="{DAD3F019-78FE-48B9-9C30-D66E97F4324F}">
      <dsp:nvSpPr>
        <dsp:cNvPr id="0" name=""/>
        <dsp:cNvSpPr/>
      </dsp:nvSpPr>
      <dsp:spPr>
        <a:xfrm rot="18916944">
          <a:off x="4691501" y="1972557"/>
          <a:ext cx="1020159" cy="24329"/>
        </a:xfrm>
        <a:custGeom>
          <a:avLst/>
          <a:gdLst/>
          <a:ahLst/>
          <a:cxnLst/>
          <a:rect l="0" t="0" r="0" b="0"/>
          <a:pathLst>
            <a:path>
              <a:moveTo>
                <a:pt x="0" y="12164"/>
              </a:moveTo>
              <a:lnTo>
                <a:pt x="1020159" y="121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a:off x="5176077" y="1959218"/>
        <a:ext cx="51007" cy="51007"/>
      </dsp:txXfrm>
    </dsp:sp>
    <dsp:sp modelId="{8B1671E5-775B-477A-A78C-81FB9FF816E1}">
      <dsp:nvSpPr>
        <dsp:cNvPr id="0" name=""/>
        <dsp:cNvSpPr/>
      </dsp:nvSpPr>
      <dsp:spPr>
        <a:xfrm>
          <a:off x="5126394" y="543538"/>
          <a:ext cx="1876913" cy="11727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Support family back home</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5401262" y="715285"/>
        <a:ext cx="1327177" cy="829269"/>
      </dsp:txXfrm>
    </dsp:sp>
    <dsp:sp modelId="{347138D0-FF81-43FE-990E-63D44427F992}">
      <dsp:nvSpPr>
        <dsp:cNvPr id="0" name=""/>
        <dsp:cNvSpPr/>
      </dsp:nvSpPr>
      <dsp:spPr>
        <a:xfrm rot="21067044">
          <a:off x="5245145" y="2633623"/>
          <a:ext cx="666490" cy="24329"/>
        </a:xfrm>
        <a:custGeom>
          <a:avLst/>
          <a:gdLst/>
          <a:ahLst/>
          <a:cxnLst/>
          <a:rect l="0" t="0" r="0" b="0"/>
          <a:pathLst>
            <a:path>
              <a:moveTo>
                <a:pt x="0" y="12164"/>
              </a:moveTo>
              <a:lnTo>
                <a:pt x="666490" y="121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a:off x="5561728" y="2629126"/>
        <a:ext cx="33324" cy="33324"/>
      </dsp:txXfrm>
    </dsp:sp>
    <dsp:sp modelId="{2F5E76FE-11DC-4E5F-BE07-9419FCAD8071}">
      <dsp:nvSpPr>
        <dsp:cNvPr id="0" name=""/>
        <dsp:cNvSpPr/>
      </dsp:nvSpPr>
      <dsp:spPr>
        <a:xfrm>
          <a:off x="5879593" y="1865666"/>
          <a:ext cx="1876913" cy="11727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Better lifestyle</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6154461" y="2037413"/>
        <a:ext cx="1327177" cy="829269"/>
      </dsp:txXfrm>
    </dsp:sp>
    <dsp:sp modelId="{5824C05C-873A-49B9-BDD1-830661BD8956}">
      <dsp:nvSpPr>
        <dsp:cNvPr id="0" name=""/>
        <dsp:cNvSpPr/>
      </dsp:nvSpPr>
      <dsp:spPr>
        <a:xfrm rot="1336116">
          <a:off x="5092575" y="3305945"/>
          <a:ext cx="828378" cy="24329"/>
        </a:xfrm>
        <a:custGeom>
          <a:avLst/>
          <a:gdLst/>
          <a:ahLst/>
          <a:cxnLst/>
          <a:rect l="0" t="0" r="0" b="0"/>
          <a:pathLst>
            <a:path>
              <a:moveTo>
                <a:pt x="0" y="12164"/>
              </a:moveTo>
              <a:lnTo>
                <a:pt x="828378" y="121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a:off x="5486055" y="3297401"/>
        <a:ext cx="41418" cy="41418"/>
      </dsp:txXfrm>
    </dsp:sp>
    <dsp:sp modelId="{91E234D4-C313-4698-A85B-A3B3FD4585C8}">
      <dsp:nvSpPr>
        <dsp:cNvPr id="0" name=""/>
        <dsp:cNvSpPr/>
      </dsp:nvSpPr>
      <dsp:spPr>
        <a:xfrm>
          <a:off x="5736522" y="3210101"/>
          <a:ext cx="1876913" cy="11727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Improved social position in own country</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6011390" y="3381848"/>
        <a:ext cx="1327177" cy="829269"/>
      </dsp:txXfrm>
    </dsp:sp>
    <dsp:sp modelId="{5C54F2DB-CA5B-4D22-B40F-E75B756AE7F8}">
      <dsp:nvSpPr>
        <dsp:cNvPr id="0" name=""/>
        <dsp:cNvSpPr/>
      </dsp:nvSpPr>
      <dsp:spPr>
        <a:xfrm rot="3745020">
          <a:off x="4331882" y="3876094"/>
          <a:ext cx="1108343" cy="24329"/>
        </a:xfrm>
        <a:custGeom>
          <a:avLst/>
          <a:gdLst/>
          <a:ahLst/>
          <a:cxnLst/>
          <a:rect l="0" t="0" r="0" b="0"/>
          <a:pathLst>
            <a:path>
              <a:moveTo>
                <a:pt x="0" y="12164"/>
              </a:moveTo>
              <a:lnTo>
                <a:pt x="1108343" y="121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a:off x="4858345" y="3860550"/>
        <a:ext cx="55417" cy="55417"/>
      </dsp:txXfrm>
    </dsp:sp>
    <dsp:sp modelId="{93D6072B-5690-4035-8889-38F25303A77A}">
      <dsp:nvSpPr>
        <dsp:cNvPr id="0" name=""/>
        <dsp:cNvSpPr/>
      </dsp:nvSpPr>
      <dsp:spPr>
        <a:xfrm>
          <a:off x="4495406" y="4350498"/>
          <a:ext cx="1876913" cy="11727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Education</a:t>
          </a:r>
        </a:p>
      </dsp:txBody>
      <dsp:txXfrm>
        <a:off x="4770274" y="4522245"/>
        <a:ext cx="1327177" cy="829269"/>
      </dsp:txXfrm>
    </dsp:sp>
    <dsp:sp modelId="{9D691C8C-3B6C-4403-A026-5D0388CA36F2}">
      <dsp:nvSpPr>
        <dsp:cNvPr id="0" name=""/>
        <dsp:cNvSpPr/>
      </dsp:nvSpPr>
      <dsp:spPr>
        <a:xfrm rot="7053552">
          <a:off x="3236949" y="3876103"/>
          <a:ext cx="1108002" cy="24329"/>
        </a:xfrm>
        <a:custGeom>
          <a:avLst/>
          <a:gdLst/>
          <a:ahLst/>
          <a:cxnLst/>
          <a:rect l="0" t="0" r="0" b="0"/>
          <a:pathLst>
            <a:path>
              <a:moveTo>
                <a:pt x="0" y="12164"/>
              </a:moveTo>
              <a:lnTo>
                <a:pt x="1108002" y="121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rot="10800000">
        <a:off x="3763251" y="3860568"/>
        <a:ext cx="55400" cy="55400"/>
      </dsp:txXfrm>
    </dsp:sp>
    <dsp:sp modelId="{DA083915-9262-4CD5-AEB9-B8AA230B1219}">
      <dsp:nvSpPr>
        <dsp:cNvPr id="0" name=""/>
        <dsp:cNvSpPr/>
      </dsp:nvSpPr>
      <dsp:spPr>
        <a:xfrm>
          <a:off x="2305233" y="4350517"/>
          <a:ext cx="1876913" cy="11727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Love</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2580101" y="4522264"/>
        <a:ext cx="1327177" cy="829269"/>
      </dsp:txXfrm>
    </dsp:sp>
    <dsp:sp modelId="{94D567BE-5D3C-4224-A359-0463861331E1}">
      <dsp:nvSpPr>
        <dsp:cNvPr id="0" name=""/>
        <dsp:cNvSpPr/>
      </dsp:nvSpPr>
      <dsp:spPr>
        <a:xfrm rot="9627612">
          <a:off x="2849597" y="3232929"/>
          <a:ext cx="692184" cy="24329"/>
        </a:xfrm>
        <a:custGeom>
          <a:avLst/>
          <a:gdLst/>
          <a:ahLst/>
          <a:cxnLst/>
          <a:rect l="0" t="0" r="0" b="0"/>
          <a:pathLst>
            <a:path>
              <a:moveTo>
                <a:pt x="0" y="12164"/>
              </a:moveTo>
              <a:lnTo>
                <a:pt x="692184" y="121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rot="10800000">
        <a:off x="3178385" y="3227789"/>
        <a:ext cx="34609" cy="34609"/>
      </dsp:txXfrm>
    </dsp:sp>
    <dsp:sp modelId="{AE9EFE06-4154-41DF-9E18-7003A5C49BDD}">
      <dsp:nvSpPr>
        <dsp:cNvPr id="0" name=""/>
        <dsp:cNvSpPr/>
      </dsp:nvSpPr>
      <dsp:spPr>
        <a:xfrm>
          <a:off x="1115057" y="3064071"/>
          <a:ext cx="1876913" cy="11727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Perceived safety</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1389925" y="3235818"/>
        <a:ext cx="1327177" cy="829269"/>
      </dsp:txXfrm>
    </dsp:sp>
    <dsp:sp modelId="{F1DDD51E-6BB9-4055-8458-B01995FDE806}">
      <dsp:nvSpPr>
        <dsp:cNvPr id="0" name=""/>
        <dsp:cNvSpPr/>
      </dsp:nvSpPr>
      <dsp:spPr>
        <a:xfrm rot="11501844">
          <a:off x="2791456" y="2575761"/>
          <a:ext cx="662352" cy="24329"/>
        </a:xfrm>
        <a:custGeom>
          <a:avLst/>
          <a:gdLst/>
          <a:ahLst/>
          <a:cxnLst/>
          <a:rect l="0" t="0" r="0" b="0"/>
          <a:pathLst>
            <a:path>
              <a:moveTo>
                <a:pt x="0" y="12164"/>
              </a:moveTo>
              <a:lnTo>
                <a:pt x="662352" y="121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rot="10800000">
        <a:off x="3106073" y="2571367"/>
        <a:ext cx="33117" cy="33117"/>
      </dsp:txXfrm>
    </dsp:sp>
    <dsp:sp modelId="{F8F8265C-70C7-42FD-B5AE-002ACA2F07D4}">
      <dsp:nvSpPr>
        <dsp:cNvPr id="0" name=""/>
        <dsp:cNvSpPr/>
      </dsp:nvSpPr>
      <dsp:spPr>
        <a:xfrm>
          <a:off x="969051" y="1749962"/>
          <a:ext cx="1876913" cy="11727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A Home</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1243919" y="1921709"/>
        <a:ext cx="1327177" cy="829269"/>
      </dsp:txXfrm>
    </dsp:sp>
    <dsp:sp modelId="{659E34BD-DBF7-4A77-B376-8900B2689607}">
      <dsp:nvSpPr>
        <dsp:cNvPr id="0" name=""/>
        <dsp:cNvSpPr/>
      </dsp:nvSpPr>
      <dsp:spPr>
        <a:xfrm rot="13301316">
          <a:off x="2814829" y="1972548"/>
          <a:ext cx="1127004" cy="24329"/>
        </a:xfrm>
        <a:custGeom>
          <a:avLst/>
          <a:gdLst/>
          <a:ahLst/>
          <a:cxnLst/>
          <a:rect l="0" t="0" r="0" b="0"/>
          <a:pathLst>
            <a:path>
              <a:moveTo>
                <a:pt x="0" y="12164"/>
              </a:moveTo>
              <a:lnTo>
                <a:pt x="1127004" y="1216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dirty="0">
            <a:solidFill>
              <a:schemeClr val="bg2"/>
            </a:solidFill>
            <a:latin typeface="Arial" panose="020B0604020202020204" pitchFamily="34" charset="0"/>
            <a:cs typeface="Arial" panose="020B0604020202020204" pitchFamily="34" charset="0"/>
          </a:endParaRPr>
        </a:p>
      </dsp:txBody>
      <dsp:txXfrm rot="10800000">
        <a:off x="3350156" y="1956537"/>
        <a:ext cx="56350" cy="56350"/>
      </dsp:txXfrm>
    </dsp:sp>
    <dsp:sp modelId="{2444ED64-56C4-436A-880F-5259A4DE591E}">
      <dsp:nvSpPr>
        <dsp:cNvPr id="0" name=""/>
        <dsp:cNvSpPr/>
      </dsp:nvSpPr>
      <dsp:spPr>
        <a:xfrm>
          <a:off x="1480083" y="543530"/>
          <a:ext cx="1876913" cy="11727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rPr>
            <a:t>Expensive lifestyle</a:t>
          </a:r>
          <a:endParaRPr kumimoji="0" lang="en-US" sz="1600" b="0" i="0" u="none" strike="noStrike" kern="1200" cap="none" normalizeH="0" baseline="0" dirty="0">
            <a:ln>
              <a:noFill/>
            </a:ln>
            <a:solidFill>
              <a:schemeClr val="bg2"/>
            </a:solidFill>
            <a:effectLst/>
            <a:latin typeface="Arial" panose="020B0604020202020204" pitchFamily="34" charset="0"/>
            <a:cs typeface="Arial" panose="020B0604020202020204" pitchFamily="34" charset="0"/>
          </a:endParaRPr>
        </a:p>
      </dsp:txBody>
      <dsp:txXfrm>
        <a:off x="1754951" y="715277"/>
        <a:ext cx="1327177" cy="829269"/>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056"/>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8056"/>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4"/>
            <a:ext cx="2945659" cy="49805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ilo.org/wcmsp5/groups/public/---ed_norm/---ipec/documents/publication/wcms_854733.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en.wikipedia.org/wiki/Treaty" TargetMode="External"/><Relationship Id="rId2" Type="http://schemas.openxmlformats.org/officeDocument/2006/relationships/slide" Target="../slides/slide19.xml"/><Relationship Id="rId1" Type="http://schemas.openxmlformats.org/officeDocument/2006/relationships/notesMaster" Target="../notesMasters/notesMaster1.xml"/><Relationship Id="rId5" Type="http://schemas.openxmlformats.org/officeDocument/2006/relationships/hyperlink" Target="http://en.wikipedia.org/wiki/Convention_against_Transnational_Organized_Crime" TargetMode="External"/><Relationship Id="rId4" Type="http://schemas.openxmlformats.org/officeDocument/2006/relationships/hyperlink" Target="http://en.wikipedia.org/wiki/United_Nations"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www.ecpat.org.uk/content/council-europe-convention-action-against-human-trafficking"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www.dailymail.co.uk/news/article-2717842/Pimp-jailed-using-university-rooms-brothel-major-sex-trafficking-operation-involving-50-women-eastern-Europe.html#ixzz4Xtp2A4wA"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www.bbc.co.uk/news/av/uk-wales-44132705/county-lines-drug-deals-explained" TargetMode="External"/><Relationship Id="rId2" Type="http://schemas.openxmlformats.org/officeDocument/2006/relationships/slide" Target="../slides/slide50.xml"/><Relationship Id="rId1" Type="http://schemas.openxmlformats.org/officeDocument/2006/relationships/notesMaster" Target="../notesMasters/notesMaster1.xml"/><Relationship Id="rId4" Type="http://schemas.openxmlformats.org/officeDocument/2006/relationships/hyperlink" Target="https://www.bbc.co.uk/news/uk-wales-48193917" TargetMode="Externa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8" name="Google Shape;158;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9BE32E9-DD04-4EBC-9EB1-61A1F18733E5}" type="slidenum">
              <a:rPr lang="en-GB"/>
              <a:pPr fontAlgn="base">
                <a:spcBef>
                  <a:spcPct val="0"/>
                </a:spcBef>
                <a:spcAft>
                  <a:spcPct val="0"/>
                </a:spcAft>
                <a:defRPr/>
              </a:pPr>
              <a:t>2</a:t>
            </a:fld>
            <a:endParaRPr lang="en-GB" dirty="0"/>
          </a:p>
        </p:txBody>
      </p:sp>
      <p:sp>
        <p:nvSpPr>
          <p:cNvPr id="174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2948" name="Rectangle 3"/>
          <p:cNvSpPr>
            <a:spLocks noGrp="1" noChangeArrowheads="1"/>
          </p:cNvSpPr>
          <p:nvPr>
            <p:ph type="body" idx="1"/>
          </p:nvPr>
        </p:nvSpPr>
        <p:spPr>
          <a:xfrm>
            <a:off x="757559" y="5042486"/>
            <a:ext cx="5274620" cy="4458072"/>
          </a:xfrm>
          <a:ln/>
        </p:spPr>
        <p:txBody>
          <a:bodyPr/>
          <a:lstStyle/>
          <a:p>
            <a:pPr marL="174625" indent="-174625" algn="just" eaLnBrk="1" fontAlgn="auto" hangingPunct="1">
              <a:lnSpc>
                <a:spcPct val="80000"/>
              </a:lnSpc>
              <a:spcBef>
                <a:spcPts val="0"/>
              </a:spcBef>
              <a:spcAft>
                <a:spcPts val="0"/>
              </a:spcAft>
              <a:defRPr/>
            </a:pPr>
            <a:r>
              <a:rPr lang="en-GB" dirty="0">
                <a:latin typeface="Arial" pitchFamily="34" charset="0"/>
                <a:cs typeface="Arial" pitchFamily="34" charset="0"/>
              </a:rPr>
              <a:t>TRAINER TO:</a:t>
            </a:r>
          </a:p>
          <a:p>
            <a:pPr marL="174625" indent="-174625" algn="just" eaLnBrk="1" fontAlgn="auto" hangingPunct="1">
              <a:lnSpc>
                <a:spcPct val="80000"/>
              </a:lnSpc>
              <a:spcBef>
                <a:spcPts val="0"/>
              </a:spcBef>
              <a:spcAft>
                <a:spcPts val="0"/>
              </a:spcAft>
              <a:buFont typeface="Arial" pitchFamily="34" charset="0"/>
              <a:buChar char="•"/>
              <a:defRPr/>
            </a:pPr>
            <a:r>
              <a:rPr lang="en-GB" dirty="0">
                <a:latin typeface="Arial" pitchFamily="34" charset="0"/>
                <a:cs typeface="Arial" pitchFamily="34" charset="0"/>
              </a:rPr>
              <a:t>Check with venue if there are any fire drills planned for that day and where the fire exits and assembly points are. Also the toilets.</a:t>
            </a:r>
          </a:p>
          <a:p>
            <a:pPr marL="181712" indent="-181712" algn="just" eaLnBrk="1" fontAlgn="auto" hangingPunct="1">
              <a:lnSpc>
                <a:spcPct val="80000"/>
              </a:lnSpc>
              <a:spcBef>
                <a:spcPts val="0"/>
              </a:spcBef>
              <a:spcAft>
                <a:spcPts val="0"/>
              </a:spcAft>
              <a:buFont typeface="Arial" pitchFamily="34" charset="0"/>
              <a:buChar char="•"/>
              <a:defRPr/>
            </a:pPr>
            <a:r>
              <a:rPr lang="en-GB" dirty="0">
                <a:latin typeface="Arial" pitchFamily="34" charset="0"/>
                <a:cs typeface="Arial" pitchFamily="34" charset="0"/>
              </a:rPr>
              <a:t>Ask delegates to switch off mobile phones or put on silent. If calls need to be taken then they should leave the room.</a:t>
            </a:r>
          </a:p>
          <a:p>
            <a:pPr marL="181712" indent="-181712" algn="just" eaLnBrk="1" fontAlgn="auto" hangingPunct="1">
              <a:lnSpc>
                <a:spcPct val="80000"/>
              </a:lnSpc>
              <a:spcBef>
                <a:spcPts val="0"/>
              </a:spcBef>
              <a:spcAft>
                <a:spcPts val="0"/>
              </a:spcAft>
              <a:buFont typeface="Arial" pitchFamily="34" charset="0"/>
              <a:buChar char="•"/>
              <a:defRPr/>
            </a:pPr>
            <a:r>
              <a:rPr lang="en-GB" dirty="0">
                <a:latin typeface="Arial" pitchFamily="34" charset="0"/>
                <a:cs typeface="Arial" pitchFamily="34" charset="0"/>
              </a:rPr>
              <a:t>Give a rough idea of what time breaks will be and how long they will get.</a:t>
            </a:r>
          </a:p>
          <a:p>
            <a:pPr marL="181712" indent="-181712" algn="just" eaLnBrk="1" fontAlgn="auto" hangingPunct="1">
              <a:lnSpc>
                <a:spcPct val="80000"/>
              </a:lnSpc>
              <a:spcBef>
                <a:spcPts val="0"/>
              </a:spcBef>
              <a:spcAft>
                <a:spcPts val="0"/>
              </a:spcAft>
              <a:buFont typeface="Arial" pitchFamily="34" charset="0"/>
              <a:buChar char="•"/>
              <a:defRPr/>
            </a:pPr>
            <a:r>
              <a:rPr lang="en-GB" dirty="0">
                <a:latin typeface="Arial" pitchFamily="34" charset="0"/>
                <a:cs typeface="Arial" pitchFamily="34" charset="0"/>
              </a:rPr>
              <a:t>Check with the venue where delegates must go to smoke.</a:t>
            </a:r>
          </a:p>
          <a:p>
            <a:pPr marL="181712" indent="-181712" algn="just" eaLnBrk="1" fontAlgn="auto" hangingPunct="1">
              <a:lnSpc>
                <a:spcPct val="80000"/>
              </a:lnSpc>
              <a:spcBef>
                <a:spcPts val="0"/>
              </a:spcBef>
              <a:spcAft>
                <a:spcPts val="0"/>
              </a:spcAft>
              <a:defRPr/>
            </a:pPr>
            <a:endParaRPr lang="en-GB" b="1" dirty="0"/>
          </a:p>
        </p:txBody>
      </p:sp>
    </p:spTree>
    <p:extLst>
      <p:ext uri="{BB962C8B-B14F-4D97-AF65-F5344CB8AC3E}">
        <p14:creationId xmlns:p14="http://schemas.microsoft.com/office/powerpoint/2010/main" val="17851928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2: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a:t>
            </a:fld>
            <a:endParaRPr/>
          </a:p>
        </p:txBody>
      </p:sp>
      <p:sp>
        <p:nvSpPr>
          <p:cNvPr id="167" name="Google Shape;167;p2:notes"/>
          <p:cNvSpPr>
            <a:spLocks noGrp="1" noRot="1" noChangeAspect="1"/>
          </p:cNvSpPr>
          <p:nvPr>
            <p:ph type="sldImg" idx="2"/>
          </p:nvPr>
        </p:nvSpPr>
        <p:spPr>
          <a:xfrm>
            <a:off x="-225425" y="809625"/>
            <a:ext cx="7186613" cy="404336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68" name="Google Shape;168;p2:notes"/>
          <p:cNvSpPr txBox="1">
            <a:spLocks noGrp="1"/>
          </p:cNvSpPr>
          <p:nvPr>
            <p:ph type="body" idx="1"/>
          </p:nvPr>
        </p:nvSpPr>
        <p:spPr>
          <a:xfrm>
            <a:off x="673002" y="5389854"/>
            <a:ext cx="5384010" cy="4581377"/>
          </a:xfrm>
          <a:prstGeom prst="rect">
            <a:avLst/>
          </a:prstGeom>
          <a:noFill/>
          <a:ln>
            <a:noFill/>
          </a:ln>
        </p:spPr>
        <p:txBody>
          <a:bodyPr spcFirstLastPara="1" wrap="square" lIns="91425" tIns="45700" rIns="91425" bIns="45700" anchor="t" anchorCtr="0">
            <a:noAutofit/>
          </a:bodyPr>
          <a:lstStyle/>
          <a:p>
            <a:pPr marL="0" lvl="0" indent="0" algn="just" rtl="0">
              <a:lnSpc>
                <a:spcPct val="100000"/>
              </a:lnSpc>
              <a:spcBef>
                <a:spcPts val="0"/>
              </a:spcBef>
              <a:spcAft>
                <a:spcPts val="0"/>
              </a:spcAft>
              <a:buSzPts val="1400"/>
              <a:buNone/>
            </a:pPr>
            <a:endParaRPr>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3: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4</a:t>
            </a:fld>
            <a:endParaRPr/>
          </a:p>
        </p:txBody>
      </p:sp>
      <p:sp>
        <p:nvSpPr>
          <p:cNvPr id="175" name="Google Shape;175;p3:notes"/>
          <p:cNvSpPr>
            <a:spLocks noGrp="1" noRot="1" noChangeAspect="1"/>
          </p:cNvSpPr>
          <p:nvPr>
            <p:ph type="sldImg" idx="2"/>
          </p:nvPr>
        </p:nvSpPr>
        <p:spPr>
          <a:xfrm>
            <a:off x="-225425" y="809625"/>
            <a:ext cx="7186613" cy="404336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76" name="Google Shape;176;p3:notes"/>
          <p:cNvSpPr txBox="1">
            <a:spLocks noGrp="1"/>
          </p:cNvSpPr>
          <p:nvPr>
            <p:ph type="body" idx="1"/>
          </p:nvPr>
        </p:nvSpPr>
        <p:spPr>
          <a:xfrm>
            <a:off x="673002" y="5389854"/>
            <a:ext cx="5384010" cy="4581377"/>
          </a:xfrm>
          <a:prstGeom prst="rect">
            <a:avLst/>
          </a:prstGeom>
          <a:noFill/>
          <a:ln>
            <a:noFill/>
          </a:ln>
        </p:spPr>
        <p:txBody>
          <a:bodyPr spcFirstLastPara="1" wrap="square" lIns="91425" tIns="45700" rIns="91425" bIns="45700" anchor="t" anchorCtr="0">
            <a:noAutofit/>
          </a:bodyPr>
          <a:lstStyle/>
          <a:p>
            <a:pPr marL="0" lvl="0" indent="0" algn="just" rtl="0">
              <a:lnSpc>
                <a:spcPct val="100000"/>
              </a:lnSpc>
              <a:spcBef>
                <a:spcPts val="0"/>
              </a:spcBef>
              <a:spcAft>
                <a:spcPts val="0"/>
              </a:spcAft>
              <a:buSzPts val="1400"/>
              <a:buNone/>
            </a:pPr>
            <a:endParaRPr>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Written</a:t>
            </a:r>
            <a:r>
              <a:rPr lang="en-GB" baseline="0" dirty="0"/>
              <a:t> December 2015 and new Strategy awaited release </a:t>
            </a:r>
          </a:p>
          <a:p>
            <a:endParaRPr lang="en-GB" baseline="0" dirty="0"/>
          </a:p>
          <a:p>
            <a:r>
              <a:rPr lang="en-GB" baseline="0" dirty="0"/>
              <a:t>(Optional Slide)</a:t>
            </a:r>
            <a:endParaRPr lang="en-GB" dirty="0"/>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7</a:t>
            </a:fld>
            <a:endParaRPr lang="en-GB"/>
          </a:p>
        </p:txBody>
      </p:sp>
    </p:spTree>
    <p:extLst>
      <p:ext uri="{BB962C8B-B14F-4D97-AF65-F5344CB8AC3E}">
        <p14:creationId xmlns:p14="http://schemas.microsoft.com/office/powerpoint/2010/main" val="1932343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7:notes"/>
          <p:cNvSpPr>
            <a:spLocks noGrp="1" noRot="1" noChangeAspect="1"/>
          </p:cNvSpPr>
          <p:nvPr>
            <p:ph type="sldImg" idx="2"/>
          </p:nvPr>
        </p:nvSpPr>
        <p:spPr>
          <a:xfrm>
            <a:off x="-241300" y="798513"/>
            <a:ext cx="7092950" cy="3990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5" name="Google Shape;225;p7: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The most simple explanation for ‘slavery’. Despite being outlawed on both sides of the Atlantic,  the trade in human slaves has not stopped. It has simply been driven ‘underground’ by being prohibited. America and UK brought out legislation in 1807 but it wasn't in force until 1808 with the UK continuing slave trade with the Caribbean's until 1811</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Modern Slavery is the umbrella term for activities where one person is explioting another human being</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Modern Slavery Act 2015 is an Act of the UK parliament  designed to tackle slavery in the UK and consolidates previous offences relating to trafficking and slavery . The act extends to England and Wales which received Royal Assent on 26 march 2015</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Modern slavery includes: human trafficking, slavery, servitude, forced &amp; compulsory labour</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Human trafficking is the  fastest growing form of slavery today and is prohibited under international law, as well as under the criminal laws of the United Kingdom and other countries.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The home office estimated in 2013 there were between 10,000 &amp; 13,000 victims of modern slavery in UK</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endParaRPr/>
          </a:p>
        </p:txBody>
      </p:sp>
      <p:sp>
        <p:nvSpPr>
          <p:cNvPr id="226" name="Google Shape;226;p7: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8</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r>
              <a:rPr lang="en-GB" dirty="0"/>
              <a:t>In groups: Give each group a piece of flipchart paper.</a:t>
            </a:r>
          </a:p>
          <a:p>
            <a:endParaRPr lang="en-GB" dirty="0"/>
          </a:p>
          <a:p>
            <a:r>
              <a:rPr lang="en-GB" dirty="0"/>
              <a:t>Get delegates to define what their category is.</a:t>
            </a:r>
          </a:p>
          <a:p>
            <a:endParaRPr lang="en-GB" dirty="0"/>
          </a:p>
          <a:p>
            <a:r>
              <a:rPr lang="en-GB" b="1" dirty="0"/>
              <a:t>Speech bubbles hand-out in packs – this</a:t>
            </a:r>
            <a:r>
              <a:rPr lang="en-GB" b="1" baseline="0" dirty="0"/>
              <a:t> is the definitions activity</a:t>
            </a:r>
          </a:p>
          <a:p>
            <a:endParaRPr lang="en-GB" b="1" baseline="0"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solidFill>
                  <a:schemeClr val="bg2"/>
                </a:solidFill>
              </a:rPr>
              <a:t>Smuggling – </a:t>
            </a:r>
            <a:r>
              <a:rPr lang="en-GB" sz="1200" dirty="0">
                <a:solidFill>
                  <a:schemeClr val="bg2"/>
                </a:solidFill>
              </a:rPr>
              <a:t>the facilitation, transportation or illegal entry of a person or persons across an international border in violation of one or more countries laws either clandestinely or through deception such as the use of fraudulent documents.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dirty="0">
              <a:solidFill>
                <a:schemeClr val="bg2"/>
              </a:solidFill>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dirty="0">
                <a:solidFill>
                  <a:schemeClr val="bg2"/>
                </a:solidFill>
              </a:rPr>
              <a:t>Human trafficking</a:t>
            </a:r>
            <a:r>
              <a:rPr lang="en-GB" sz="1200" baseline="0" dirty="0">
                <a:solidFill>
                  <a:schemeClr val="bg2"/>
                </a:solidFill>
              </a:rPr>
              <a:t> - </a:t>
            </a:r>
            <a:r>
              <a:rPr lang="en-GB" sz="1200" dirty="0">
                <a:solidFill>
                  <a:schemeClr val="bg2"/>
                </a:solidFill>
              </a:rPr>
              <a:t>Victims of trafficking have not consented, or the consent they did give is rendered meaningless by the actions of the traffickers, e.g. deception.  However, for those who have been trafficked the very purpose of their journey is to put them into an exploitation situation from which the traffickers can profit.  Human trafficking can be categorised as sexual exploitation (rape and prostitution) and non-sexual exploitation (begging, forced labour, domestic servitude, cannabis cultivation, pick-pocketing, human organ transplant, slavery)</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dirty="0">
              <a:solidFill>
                <a:schemeClr val="bg2"/>
              </a:solidFill>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GB" sz="1200" dirty="0">
                <a:solidFill>
                  <a:schemeClr val="bg2"/>
                </a:solidFill>
              </a:rPr>
              <a:t>Asylum Seeker – A person who leaves their own country for their safety, often for reasons of fear of persecution because of race, religion, social group or political opinion &amp; has crossed an international border into a country which he or she hopes will protect them &amp; allow them to live there.</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dirty="0">
              <a:solidFill>
                <a:schemeClr val="bg2"/>
              </a:solidFill>
            </a:endParaRPr>
          </a:p>
          <a:p>
            <a:r>
              <a:rPr lang="en-GB" b="0" dirty="0"/>
              <a:t>Refugee – Is a person who was an asylum seeker, but whose application to remain in the country they have fled to has been successful &amp; they have therefore been granted leave to remain in that country. </a:t>
            </a:r>
          </a:p>
          <a:p>
            <a:endParaRPr lang="en-GB" b="1" dirty="0"/>
          </a:p>
          <a:p>
            <a:r>
              <a:rPr lang="en-GB" b="1" dirty="0"/>
              <a:t>Definitions come from</a:t>
            </a:r>
            <a:r>
              <a:rPr lang="en-GB" b="1" baseline="0" dirty="0"/>
              <a:t> the International Organisation for Migration </a:t>
            </a:r>
            <a:endParaRPr lang="en-GB" b="1" dirty="0"/>
          </a:p>
        </p:txBody>
      </p:sp>
      <p:sp>
        <p:nvSpPr>
          <p:cNvPr id="4" name="Slide Number Placeholder 3"/>
          <p:cNvSpPr>
            <a:spLocks noGrp="1"/>
          </p:cNvSpPr>
          <p:nvPr>
            <p:ph type="sldNum" sz="quarter" idx="10"/>
          </p:nvPr>
        </p:nvSpPr>
        <p:spPr/>
        <p:txBody>
          <a:bodyPr/>
          <a:lstStyle/>
          <a:p>
            <a:pPr>
              <a:defRPr/>
            </a:pPr>
            <a:fld id="{197FE7C6-8EEA-4FE7-9692-72084DA7C633}" type="slidenum">
              <a:rPr lang="en-GB" smtClean="0"/>
              <a:pPr>
                <a:defRPr/>
              </a:pPr>
              <a:t>9</a:t>
            </a:fld>
            <a:endParaRPr lang="en-GB" dirty="0"/>
          </a:p>
        </p:txBody>
      </p:sp>
    </p:spTree>
    <p:extLst>
      <p:ext uri="{BB962C8B-B14F-4D97-AF65-F5344CB8AC3E}">
        <p14:creationId xmlns:p14="http://schemas.microsoft.com/office/powerpoint/2010/main" val="4194850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6fe8fe619c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6" name="Google Shape;196;g6fe8fe619c_0_0:notes"/>
          <p:cNvSpPr txBox="1">
            <a:spLocks noGrp="1"/>
          </p:cNvSpPr>
          <p:nvPr>
            <p:ph type="body" idx="1"/>
          </p:nvPr>
        </p:nvSpPr>
        <p:spPr>
          <a:xfrm>
            <a:off x="679768" y="4715147"/>
            <a:ext cx="5438100" cy="4467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89" name="Google Shape;189;p5: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latin typeface="Arial"/>
              <a:ea typeface="Arial"/>
              <a:cs typeface="Arial"/>
              <a:sym typeface="Arial"/>
            </a:endParaRPr>
          </a:p>
        </p:txBody>
      </p:sp>
      <p:sp>
        <p:nvSpPr>
          <p:cNvPr id="190" name="Google Shape;190;p5: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solidFill>
                  <a:srgbClr val="000000"/>
                </a:solidFill>
              </a:rPr>
              <a:t>11</a:t>
            </a:fld>
            <a:endParaRPr>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6fe8fe619c_0_49:notes"/>
          <p:cNvSpPr>
            <a:spLocks noGrp="1" noRot="1" noChangeAspect="1"/>
          </p:cNvSpPr>
          <p:nvPr>
            <p:ph type="sldImg" idx="2"/>
          </p:nvPr>
        </p:nvSpPr>
        <p:spPr>
          <a:xfrm>
            <a:off x="377946" y="744497"/>
            <a:ext cx="6042300" cy="37224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6fe8fe619c_0_49:notes"/>
          <p:cNvSpPr txBox="1">
            <a:spLocks noGrp="1"/>
          </p:cNvSpPr>
          <p:nvPr>
            <p:ph type="body" idx="1"/>
          </p:nvPr>
        </p:nvSpPr>
        <p:spPr>
          <a:xfrm>
            <a:off x="679768" y="4715147"/>
            <a:ext cx="5438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6fe8fe619c_0_104:notes"/>
          <p:cNvSpPr>
            <a:spLocks noGrp="1" noRot="1" noChangeAspect="1"/>
          </p:cNvSpPr>
          <p:nvPr>
            <p:ph type="sldImg" idx="2"/>
          </p:nvPr>
        </p:nvSpPr>
        <p:spPr>
          <a:xfrm>
            <a:off x="377946" y="744497"/>
            <a:ext cx="6042300" cy="37224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6fe8fe619c_0_104:notes"/>
          <p:cNvSpPr txBox="1">
            <a:spLocks noGrp="1"/>
          </p:cNvSpPr>
          <p:nvPr>
            <p:ph type="body" idx="1"/>
          </p:nvPr>
        </p:nvSpPr>
        <p:spPr>
          <a:xfrm>
            <a:off x="679768" y="4715147"/>
            <a:ext cx="5438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6fedb194a9_3_10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6fedb194a9_3_106:notes"/>
          <p:cNvSpPr txBox="1">
            <a:spLocks noGrp="1"/>
          </p:cNvSpPr>
          <p:nvPr>
            <p:ph type="body" idx="1"/>
          </p:nvPr>
        </p:nvSpPr>
        <p:spPr>
          <a:xfrm>
            <a:off x="679768" y="4715147"/>
            <a:ext cx="5438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8: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1807 slavery outlawed in the British Empire</a:t>
            </a:r>
            <a:endParaRPr/>
          </a:p>
          <a:p>
            <a:pPr marL="0" lvl="0" indent="0" algn="l" rtl="0">
              <a:lnSpc>
                <a:spcPct val="100000"/>
              </a:lnSpc>
              <a:spcBef>
                <a:spcPts val="0"/>
              </a:spcBef>
              <a:spcAft>
                <a:spcPts val="0"/>
              </a:spcAft>
              <a:buSzPts val="1400"/>
              <a:buNone/>
            </a:pPr>
            <a:r>
              <a:rPr lang="en-GB"/>
              <a:t>1833 Abolition of Slavery  Act passed in Britain</a:t>
            </a:r>
            <a:endParaRPr/>
          </a:p>
          <a:p>
            <a:pPr marL="0" lvl="0" indent="0" algn="l" rtl="0">
              <a:lnSpc>
                <a:spcPct val="100000"/>
              </a:lnSpc>
              <a:spcBef>
                <a:spcPts val="0"/>
              </a:spcBef>
              <a:spcAft>
                <a:spcPts val="0"/>
              </a:spcAft>
              <a:buSzPts val="1400"/>
              <a:buNone/>
            </a:pPr>
            <a:r>
              <a:rPr lang="en-GB"/>
              <a:t>2015 Modern Slavery Act 2015 </a:t>
            </a:r>
            <a:endParaRPr/>
          </a:p>
          <a:p>
            <a:pPr marL="0" lvl="0" indent="0" algn="l" rtl="0">
              <a:lnSpc>
                <a:spcPct val="100000"/>
              </a:lnSpc>
              <a:spcBef>
                <a:spcPts val="0"/>
              </a:spcBef>
              <a:spcAft>
                <a:spcPts val="0"/>
              </a:spcAft>
              <a:buSzPts val="1400"/>
              <a:buNone/>
            </a:pPr>
            <a:r>
              <a:rPr lang="en-GB"/>
              <a:t>2020 - slavery still exists</a:t>
            </a:r>
            <a:endParaRPr/>
          </a:p>
        </p:txBody>
      </p:sp>
      <p:sp>
        <p:nvSpPr>
          <p:cNvPr id="233" name="Google Shape;233;p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6fe8fe619c_1_305:notes"/>
          <p:cNvSpPr txBox="1">
            <a:spLocks noGrp="1"/>
          </p:cNvSpPr>
          <p:nvPr>
            <p:ph type="body" idx="1"/>
          </p:nvPr>
        </p:nvSpPr>
        <p:spPr>
          <a:xfrm>
            <a:off x="679768" y="4777194"/>
            <a:ext cx="5438100" cy="39087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0" i="0" dirty="0">
                <a:solidFill>
                  <a:srgbClr val="230050"/>
                </a:solidFill>
                <a:effectLst/>
                <a:latin typeface="Noto Sans" panose="020B0502040504020204" pitchFamily="34" charset="0"/>
              </a:rPr>
              <a:t>Fifty million people were living in modern slavery in 2021, according to the latest  2022  September report  </a:t>
            </a:r>
            <a:r>
              <a:rPr lang="en-GB" b="0" i="1" u="none" strike="noStrike" dirty="0">
                <a:solidFill>
                  <a:srgbClr val="1E2DBE"/>
                </a:solidFill>
                <a:effectLst/>
                <a:latin typeface="Noto Sans" panose="020B0502040504020204" pitchFamily="34" charset="0"/>
                <a:hlinkClick r:id="rId3"/>
              </a:rPr>
              <a:t>Global Estimates of Modern Slavery </a:t>
            </a:r>
            <a:r>
              <a:rPr lang="en-GB" b="0" i="0" dirty="0">
                <a:solidFill>
                  <a:srgbClr val="230050"/>
                </a:solidFill>
                <a:effectLst/>
                <a:latin typeface="Noto Sans" panose="020B0502040504020204" pitchFamily="34" charset="0"/>
              </a:rPr>
              <a:t>. Of these people, 28 million were in forced labour and 22 million were trapped in forced marriage.</a:t>
            </a:r>
            <a:br>
              <a:rPr lang="en-GB" dirty="0"/>
            </a:br>
            <a:br>
              <a:rPr lang="en-GB" dirty="0"/>
            </a:br>
            <a:r>
              <a:rPr lang="en-GB" b="0" i="0" dirty="0">
                <a:solidFill>
                  <a:srgbClr val="230050"/>
                </a:solidFill>
                <a:effectLst/>
                <a:latin typeface="Noto Sans" panose="020B0502040504020204" pitchFamily="34" charset="0"/>
              </a:rPr>
              <a:t>The number of people in modern slavery has risen significantly in the last five years. 10 million more people were in modern slavery in 2021 compared to 2016 global estimates. Women and children remain disproportionately vulnerable.</a:t>
            </a:r>
            <a:br>
              <a:rPr lang="en-GB" dirty="0"/>
            </a:br>
            <a:br>
              <a:rPr lang="en-GB" dirty="0"/>
            </a:br>
            <a:r>
              <a:rPr lang="en-GB" b="0" i="0" dirty="0">
                <a:solidFill>
                  <a:srgbClr val="230050"/>
                </a:solidFill>
                <a:effectLst/>
                <a:latin typeface="Noto Sans" panose="020B0502040504020204" pitchFamily="34" charset="0"/>
              </a:rPr>
              <a:t>Modern slavery occurs in almost every country in the world, and cuts across ethnic, cultural and religious lines. More than half (52 per cent) of all forced labour and a quarter of all forced marriages can be found in upper-middle income or high-income countries.</a:t>
            </a:r>
            <a:endParaRPr dirty="0"/>
          </a:p>
        </p:txBody>
      </p:sp>
      <p:sp>
        <p:nvSpPr>
          <p:cNvPr id="239" name="Google Shape;239;g6fe8fe619c_1_30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Slide Image Placeholder 1"/>
          <p:cNvSpPr>
            <a:spLocks noGrp="1" noRot="1" noChangeAspect="1" noTextEdit="1"/>
          </p:cNvSpPr>
          <p:nvPr>
            <p:ph type="sldImg"/>
          </p:nvPr>
        </p:nvSpPr>
        <p:spPr>
          <a:ln/>
        </p:spPr>
      </p:sp>
      <p:sp>
        <p:nvSpPr>
          <p:cNvPr id="201731"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rtl="0"/>
            <a:r>
              <a:rPr lang="en-GB" dirty="0"/>
              <a:t>The </a:t>
            </a:r>
            <a:r>
              <a:rPr lang="en-GB" b="1" dirty="0"/>
              <a:t>Palermo protocols</a:t>
            </a:r>
            <a:r>
              <a:rPr lang="en-GB" dirty="0"/>
              <a:t> are three </a:t>
            </a:r>
            <a:r>
              <a:rPr lang="en-GB" dirty="0">
                <a:hlinkClick r:id="rId3" tooltip="Treaty"/>
              </a:rPr>
              <a:t>protocols</a:t>
            </a:r>
            <a:r>
              <a:rPr lang="en-GB" dirty="0"/>
              <a:t> that were adopted by the </a:t>
            </a:r>
            <a:r>
              <a:rPr lang="en-GB" dirty="0">
                <a:hlinkClick r:id="rId4" tooltip="United Nations"/>
              </a:rPr>
              <a:t>United Nations</a:t>
            </a:r>
            <a:r>
              <a:rPr lang="en-GB" dirty="0"/>
              <a:t> to supplement the 2000 </a:t>
            </a:r>
            <a:r>
              <a:rPr lang="en-GB" dirty="0">
                <a:hlinkClick r:id="rId5" tooltip="Convention against Transnational Organized Crime"/>
              </a:rPr>
              <a:t>Convention against Transnational Organized Crime</a:t>
            </a:r>
            <a:r>
              <a:rPr lang="en-GB" dirty="0"/>
              <a:t> (the Palermo Convention). </a:t>
            </a:r>
          </a:p>
          <a:p>
            <a:pPr rtl="0"/>
            <a:endParaRPr lang="en-GB" dirty="0"/>
          </a:p>
          <a:p>
            <a:pPr eaLnBrk="1" hangingPunct="1"/>
            <a:r>
              <a:rPr lang="en-GB" altLang="en-US" dirty="0"/>
              <a:t>Human trafficking is the illegal trade of human beings, mainly for the purposes of sexual exploitation or forced labour.  The Palermo Protocol was signed by the UK in 2000 and provides the first internationally recognised definition of human trafficking.</a:t>
            </a:r>
            <a:r>
              <a:rPr lang="en-GB" altLang="en-US" dirty="0">
                <a:latin typeface="Arial" charset="0"/>
                <a:cs typeface="Arial" charset="0"/>
              </a:rPr>
              <a:t> </a:t>
            </a:r>
          </a:p>
          <a:p>
            <a:pPr eaLnBrk="1" hangingPunct="1"/>
            <a:r>
              <a:rPr lang="en-GB" altLang="en-US" dirty="0">
                <a:latin typeface="Arial" charset="0"/>
                <a:cs typeface="Arial" charset="0"/>
              </a:rPr>
              <a:t>More recently there has been a slight amendment to this in the addition of the term ‘begging’ which has been agreed by many countries.</a:t>
            </a:r>
          </a:p>
          <a:p>
            <a:pPr eaLnBrk="1" hangingPunct="1"/>
            <a:endParaRPr lang="en-GB" altLang="en-US" dirty="0">
              <a:latin typeface="Arial" charset="0"/>
              <a:cs typeface="Arial" charset="0"/>
            </a:endParaRPr>
          </a:p>
          <a:p>
            <a:pPr eaLnBrk="1" hangingPunct="1"/>
            <a:r>
              <a:rPr lang="en-GB" altLang="en-US" dirty="0">
                <a:latin typeface="Arial" charset="0"/>
                <a:cs typeface="Arial" charset="0"/>
              </a:rPr>
              <a:t>The UK has decided to opt out of this amendment at this time. This has resulted in significant lobbying by children’s charities to the UK Government.</a:t>
            </a:r>
          </a:p>
          <a:p>
            <a:endParaRPr lang="en-GB" altLang="en-US" dirty="0"/>
          </a:p>
          <a:p>
            <a:endParaRPr lang="en-GB" altLang="en-US" dirty="0"/>
          </a:p>
        </p:txBody>
      </p:sp>
      <p:sp>
        <p:nvSpPr>
          <p:cNvPr id="20173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747253D-89D2-4999-9D42-1AC605523A5A}" type="slidenum">
              <a:rPr lang="en-GB" altLang="en-US" smtClean="0"/>
              <a:pPr eaLnBrk="1" hangingPunct="1"/>
              <a:t>19</a:t>
            </a:fld>
            <a:endParaRPr lang="en-GB" altLang="en-US" dirty="0"/>
          </a:p>
        </p:txBody>
      </p:sp>
    </p:spTree>
    <p:extLst>
      <p:ext uri="{BB962C8B-B14F-4D97-AF65-F5344CB8AC3E}">
        <p14:creationId xmlns:p14="http://schemas.microsoft.com/office/powerpoint/2010/main" val="39738943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5725" y="744538"/>
            <a:ext cx="6618288" cy="3724275"/>
          </a:xfrm>
        </p:spPr>
      </p:sp>
      <p:sp>
        <p:nvSpPr>
          <p:cNvPr id="3" name="Notes Placeholder 2"/>
          <p:cNvSpPr>
            <a:spLocks noGrp="1"/>
          </p:cNvSpPr>
          <p:nvPr>
            <p:ph type="body" idx="1"/>
          </p:nvPr>
        </p:nvSpPr>
        <p:spPr/>
        <p:txBody>
          <a:bodyPr/>
          <a:lstStyle/>
          <a:p>
            <a:r>
              <a:rPr lang="en-GB" dirty="0"/>
              <a:t>Talk through</a:t>
            </a:r>
            <a:r>
              <a:rPr lang="en-GB" baseline="0" dirty="0"/>
              <a:t> the slides giving examples for each point.</a:t>
            </a:r>
          </a:p>
          <a:p>
            <a:endParaRPr lang="en-GB" baseline="0" dirty="0"/>
          </a:p>
          <a:p>
            <a:r>
              <a:rPr lang="en-GB" baseline="0" dirty="0"/>
              <a:t>Explain that the Act, Means and Purpose must be present for a referral into the NRM for an adult  trafficked person. Recruitment OR Transport or Transfer </a:t>
            </a:r>
            <a:r>
              <a:rPr lang="en-GB" baseline="0" dirty="0" err="1"/>
              <a:t>etc</a:t>
            </a:r>
            <a:r>
              <a:rPr lang="en-GB" baseline="0" dirty="0"/>
              <a:t> could be present – not all the list are required </a:t>
            </a:r>
          </a:p>
          <a:p>
            <a:endParaRPr lang="en-GB" baseline="0" dirty="0"/>
          </a:p>
          <a:p>
            <a:r>
              <a:rPr lang="en-GB" baseline="0" dirty="0"/>
              <a:t>The NRM will be explained in more detail later in the presentation </a:t>
            </a:r>
          </a:p>
          <a:p>
            <a:r>
              <a:rPr lang="en-GB" baseline="0" dirty="0"/>
              <a:t>But good to outline now that the </a:t>
            </a:r>
            <a:r>
              <a:rPr lang="en-GB" baseline="0" dirty="0" err="1"/>
              <a:t>The</a:t>
            </a:r>
            <a:r>
              <a:rPr lang="en-GB" baseline="0" dirty="0"/>
              <a:t> National Referral Mechanism (NRM) is a framework for identifying victims of human trafficking or modern slavery and ensuring they receive the appropriate support</a:t>
            </a:r>
          </a:p>
          <a:p>
            <a:endParaRPr lang="en-GB" baseline="0" dirty="0"/>
          </a:p>
          <a:p>
            <a:r>
              <a:rPr lang="en-GB" baseline="0" dirty="0"/>
              <a:t>Full Palermo protocol:</a:t>
            </a:r>
          </a:p>
          <a:p>
            <a:r>
              <a:rPr lang="en-GB" sz="1200" b="0" i="0" kern="1200" dirty="0">
                <a:solidFill>
                  <a:schemeClr val="tx1"/>
                </a:solidFill>
                <a:effectLst/>
                <a:latin typeface="+mn-lt"/>
                <a:ea typeface="+mn-ea"/>
                <a:cs typeface="+mn-cs"/>
              </a:rPr>
              <a:t>"Trafficking in persons" shall mean the recruitment, transportation, transfer, harbouring or receipt of persons, by means of the threat or use of force or other forms of coercion, of abduction, of fraud, of deception, of the abuse of power or of a position of vulnerability or of the giving or receiving of payments or benefits to achieve the consent of a person having control over another person, for the purpose of exploitation. Exploitation shall include, at a minimum, the exploitation of the prostitution of others or other forms of sexual exploitation, forced labour or services, slavery or practices similar to slavery, servitude or the removal of organs;”</a:t>
            </a:r>
          </a:p>
          <a:p>
            <a:endParaRPr lang="en-GB" sz="1200" b="0" i="0" kern="1200" baseline="0" dirty="0">
              <a:solidFill>
                <a:schemeClr val="tx1"/>
              </a:solidFill>
              <a:effectLst/>
              <a:latin typeface="+mn-lt"/>
              <a:ea typeface="+mn-ea"/>
              <a:cs typeface="+mn-cs"/>
            </a:endParaRPr>
          </a:p>
          <a:p>
            <a:r>
              <a:rPr lang="en-GB" sz="1200" b="0" i="0" kern="1200" baseline="0" dirty="0">
                <a:solidFill>
                  <a:schemeClr val="tx1"/>
                </a:solidFill>
                <a:effectLst/>
                <a:latin typeface="+mn-lt"/>
                <a:ea typeface="+mn-ea"/>
                <a:cs typeface="+mn-cs"/>
              </a:rPr>
              <a:t>NOTE  : </a:t>
            </a:r>
            <a:r>
              <a:rPr lang="en-GB" sz="1200" b="1" i="0" kern="1200" baseline="0" dirty="0">
                <a:solidFill>
                  <a:schemeClr val="accent6"/>
                </a:solidFill>
                <a:effectLst/>
                <a:latin typeface="+mn-lt"/>
                <a:ea typeface="+mn-ea"/>
                <a:cs typeface="+mn-cs"/>
              </a:rPr>
              <a:t>trainers are to make it clear to delegates that the MEANS ( middle section ) of the definition is irrelevant when it involves children as children cannot consent to their own exploitation </a:t>
            </a:r>
            <a:endParaRPr lang="en-GB" b="1" baseline="0" dirty="0">
              <a:solidFill>
                <a:schemeClr val="accent6"/>
              </a:solidFill>
            </a:endParaRPr>
          </a:p>
          <a:p>
            <a:endParaRPr lang="en-GB" baseline="0" dirty="0"/>
          </a:p>
          <a:p>
            <a:pPr>
              <a:lnSpc>
                <a:spcPct val="90000"/>
              </a:lnSpc>
              <a:spcBef>
                <a:spcPct val="0"/>
              </a:spcBef>
            </a:pPr>
            <a:r>
              <a:rPr lang="en-GB" altLang="en-US" dirty="0">
                <a:latin typeface="Arial" pitchFamily="34" charset="0"/>
                <a:cs typeface="Arial" pitchFamily="34" charset="0"/>
              </a:rPr>
              <a:t>Child trafficking</a:t>
            </a:r>
            <a:r>
              <a:rPr lang="en-GB" altLang="en-US" baseline="0" dirty="0">
                <a:latin typeface="Arial" pitchFamily="34" charset="0"/>
                <a:cs typeface="Arial" pitchFamily="34" charset="0"/>
              </a:rPr>
              <a:t> = Act &amp; purpose only</a:t>
            </a:r>
          </a:p>
          <a:p>
            <a:pPr>
              <a:lnSpc>
                <a:spcPct val="90000"/>
              </a:lnSpc>
              <a:spcBef>
                <a:spcPct val="0"/>
              </a:spcBef>
            </a:pPr>
            <a:r>
              <a:rPr lang="en-GB" altLang="en-US" baseline="0" dirty="0">
                <a:latin typeface="Arial" pitchFamily="34" charset="0"/>
                <a:cs typeface="Arial" pitchFamily="34" charset="0"/>
              </a:rPr>
              <a:t>Forced Labour = Means &amp; Service. Service means as a result of the means an individual provides a service for benefit, e.g. begging, sexual services, manual labour &amp; domestic service</a:t>
            </a:r>
          </a:p>
          <a:p>
            <a:pPr>
              <a:lnSpc>
                <a:spcPct val="90000"/>
              </a:lnSpc>
              <a:spcBef>
                <a:spcPct val="0"/>
              </a:spcBef>
            </a:pPr>
            <a:r>
              <a:rPr lang="en-GB" altLang="en-US" baseline="0" dirty="0">
                <a:latin typeface="Arial" pitchFamily="34" charset="0"/>
                <a:cs typeface="Arial" pitchFamily="34" charset="0"/>
              </a:rPr>
              <a:t>Child forced labour = service only</a:t>
            </a:r>
          </a:p>
          <a:p>
            <a:pPr>
              <a:lnSpc>
                <a:spcPct val="90000"/>
              </a:lnSpc>
              <a:spcBef>
                <a:spcPct val="0"/>
              </a:spcBef>
            </a:pPr>
            <a:endParaRPr lang="en-GB" altLang="en-US" dirty="0">
              <a:latin typeface="Arial" pitchFamily="34" charset="0"/>
              <a:cs typeface="Arial" pitchFamily="34" charset="0"/>
            </a:endParaRPr>
          </a:p>
          <a:p>
            <a:pPr lvl="0" eaLnBrk="1" hangingPunct="1">
              <a:lnSpc>
                <a:spcPct val="90000"/>
              </a:lnSpc>
            </a:pPr>
            <a:r>
              <a:rPr lang="en-GB" altLang="en-US" dirty="0"/>
              <a:t>All three of the following items must be present in order to meet the definition of trafficking, unless the person trafficked is under the age of 18, in which case the ‘means’ is irrelevant. In such cases, only the ‘act’ and ‘purpose’ need be present.</a:t>
            </a:r>
          </a:p>
          <a:p>
            <a:pPr lvl="0" eaLnBrk="1" hangingPunct="1">
              <a:lnSpc>
                <a:spcPct val="90000"/>
              </a:lnSpc>
            </a:pPr>
            <a:r>
              <a:rPr lang="en-GB" altLang="en-US" b="1" dirty="0"/>
              <a:t>The Act </a:t>
            </a:r>
            <a:r>
              <a:rPr lang="en-GB" altLang="en-US" dirty="0"/>
              <a:t>(What is done) </a:t>
            </a:r>
          </a:p>
          <a:p>
            <a:pPr lvl="0" eaLnBrk="1" hangingPunct="1">
              <a:lnSpc>
                <a:spcPct val="90000"/>
              </a:lnSpc>
            </a:pPr>
            <a:r>
              <a:rPr lang="en-GB" altLang="en-US" dirty="0"/>
              <a:t>Recruitment, transportation, transfer, harbouring or receipt of persons. </a:t>
            </a:r>
          </a:p>
          <a:p>
            <a:pPr lvl="0" eaLnBrk="1" hangingPunct="1">
              <a:lnSpc>
                <a:spcPct val="90000"/>
              </a:lnSpc>
            </a:pPr>
            <a:r>
              <a:rPr lang="en-GB" altLang="en-US" b="1" dirty="0"/>
              <a:t>The Means </a:t>
            </a:r>
            <a:r>
              <a:rPr lang="en-GB" altLang="en-US" dirty="0"/>
              <a:t>(How it is done) </a:t>
            </a:r>
          </a:p>
          <a:p>
            <a:pPr lvl="0" eaLnBrk="1" hangingPunct="1">
              <a:lnSpc>
                <a:spcPct val="90000"/>
              </a:lnSpc>
            </a:pPr>
            <a:r>
              <a:rPr lang="en-GB" altLang="en-US" dirty="0"/>
              <a:t>Threat or use of force, coercion, abduction, fraud, deception, abuse of power or vulnerability, or giving payments or benefits to a person in control of the victim. </a:t>
            </a:r>
          </a:p>
          <a:p>
            <a:pPr lvl="0" eaLnBrk="1" hangingPunct="1">
              <a:lnSpc>
                <a:spcPct val="90000"/>
              </a:lnSpc>
            </a:pPr>
            <a:r>
              <a:rPr lang="en-GB" altLang="en-US" b="1" dirty="0"/>
              <a:t>The Purpose </a:t>
            </a:r>
            <a:r>
              <a:rPr lang="en-GB" altLang="en-US" dirty="0"/>
              <a:t>(Why it is done) </a:t>
            </a:r>
          </a:p>
          <a:p>
            <a:pPr lvl="0" eaLnBrk="1" hangingPunct="1">
              <a:lnSpc>
                <a:spcPct val="90000"/>
              </a:lnSpc>
            </a:pPr>
            <a:r>
              <a:rPr lang="en-GB" altLang="en-US" dirty="0"/>
              <a:t>For the purpose of exploitation, which includes exploiting the prostitution of others, sexual exploitation, forced labour, slavery or similar practices and the removal of organs or body tissue.</a:t>
            </a:r>
          </a:p>
          <a:p>
            <a:pPr lvl="0" eaLnBrk="1" hangingPunct="1">
              <a:lnSpc>
                <a:spcPct val="90000"/>
              </a:lnSpc>
            </a:pPr>
            <a:endParaRPr lang="en-GB" altLang="en-US" dirty="0"/>
          </a:p>
          <a:p>
            <a:pPr lvl="0" eaLnBrk="1" hangingPunct="1">
              <a:lnSpc>
                <a:spcPct val="90000"/>
              </a:lnSpc>
            </a:pPr>
            <a:r>
              <a:rPr lang="en-GB" altLang="en-US" dirty="0"/>
              <a:t>NB: It</a:t>
            </a:r>
            <a:r>
              <a:rPr lang="en-GB" altLang="en-US" baseline="0" dirty="0"/>
              <a:t> is imperative to highlight here the importance of practically ticking off the categories under each heading. Under each heading the First responder will need to evidence how the person is a trafficked victim when completing the NRM form. You only get one chance to claim safety for this person.</a:t>
            </a:r>
          </a:p>
          <a:p>
            <a:pPr lvl="0" eaLnBrk="1" hangingPunct="1">
              <a:lnSpc>
                <a:spcPct val="90000"/>
              </a:lnSpc>
            </a:pPr>
            <a:r>
              <a:rPr lang="en-GB" altLang="en-US" baseline="0" dirty="0"/>
              <a:t>We will go into more detail of this later on today.</a:t>
            </a:r>
            <a:endParaRPr lang="en-GB" altLang="en-US" dirty="0"/>
          </a:p>
          <a:p>
            <a:pPr lvl="0" eaLnBrk="1" hangingPunct="1">
              <a:lnSpc>
                <a:spcPct val="90000"/>
              </a:lnSpc>
            </a:pPr>
            <a:endParaRPr lang="en-GB" altLang="en-US" dirty="0"/>
          </a:p>
          <a:p>
            <a:pPr lvl="0" eaLnBrk="1" hangingPunct="1">
              <a:lnSpc>
                <a:spcPct val="90000"/>
              </a:lnSpc>
            </a:pPr>
            <a:r>
              <a:rPr lang="en-GB" altLang="en-US" dirty="0"/>
              <a:t>Trafficking is not an immigration crime. Trafficking is a crime against a person.</a:t>
            </a:r>
          </a:p>
          <a:p>
            <a:pPr eaLnBrk="1" hangingPunct="1">
              <a:lnSpc>
                <a:spcPct val="90000"/>
              </a:lnSpc>
            </a:pPr>
            <a:r>
              <a:rPr lang="en-GB" altLang="en-US" dirty="0"/>
              <a:t>Immigration crime is a crime against the State.</a:t>
            </a:r>
          </a:p>
          <a:p>
            <a:pPr eaLnBrk="1" hangingPunct="1">
              <a:lnSpc>
                <a:spcPct val="90000"/>
              </a:lnSpc>
            </a:pPr>
            <a:endParaRPr lang="en-GB" altLang="en-US" dirty="0"/>
          </a:p>
          <a:p>
            <a:pPr>
              <a:lnSpc>
                <a:spcPct val="90000"/>
              </a:lnSpc>
              <a:spcBef>
                <a:spcPct val="0"/>
              </a:spcBef>
            </a:pPr>
            <a:r>
              <a:rPr lang="en-GB" altLang="en-US" dirty="0">
                <a:cs typeface="Arial" pitchFamily="34" charset="0"/>
              </a:rPr>
              <a:t>The principal difference between people smuggling and human trafficking is the element of exploitation.  It is important to examine the end situation when the victim is recovered to determine whether they have been smuggled or trafficked.</a:t>
            </a:r>
          </a:p>
          <a:p>
            <a:pPr>
              <a:lnSpc>
                <a:spcPct val="90000"/>
              </a:lnSpc>
              <a:spcBef>
                <a:spcPct val="0"/>
              </a:spcBef>
            </a:pPr>
            <a:endParaRPr lang="en-GB" altLang="en-US" b="1" dirty="0">
              <a:cs typeface="Arial" pitchFamily="34" charset="0"/>
            </a:endParaRPr>
          </a:p>
          <a:p>
            <a:pPr>
              <a:lnSpc>
                <a:spcPct val="90000"/>
              </a:lnSpc>
              <a:spcBef>
                <a:spcPct val="0"/>
              </a:spcBef>
            </a:pPr>
            <a:r>
              <a:rPr lang="en-GB" altLang="en-US" b="1" dirty="0">
                <a:cs typeface="Arial" pitchFamily="34" charset="0"/>
              </a:rPr>
              <a:t>Definition handout in packs</a:t>
            </a:r>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E1987017-4D02-40BD-B565-7A16AFFBB940}" type="slidenum">
              <a:rPr lang="en-GB" smtClean="0">
                <a:solidFill>
                  <a:prstClr val="black"/>
                </a:solidFill>
              </a:rPr>
              <a:pPr/>
              <a:t>20</a:t>
            </a:fld>
            <a:endParaRPr lang="en-GB">
              <a:solidFill>
                <a:prstClr val="black"/>
              </a:solidFill>
            </a:endParaRPr>
          </a:p>
        </p:txBody>
      </p:sp>
    </p:spTree>
    <p:extLst>
      <p:ext uri="{BB962C8B-B14F-4D97-AF65-F5344CB8AC3E}">
        <p14:creationId xmlns:p14="http://schemas.microsoft.com/office/powerpoint/2010/main" val="31189452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Modern slavery is an umbrella term that covers the offences</a:t>
            </a:r>
            <a:r>
              <a:rPr lang="en-GB" baseline="0" dirty="0"/>
              <a:t> of human trafficking &amp; slavery, servitude &amp; forced or compulsory labour. </a:t>
            </a:r>
          </a:p>
          <a:p>
            <a:r>
              <a:rPr lang="en-GB" baseline="0" dirty="0"/>
              <a:t>Exploitative behaviours involved in these crimes is often similar.</a:t>
            </a:r>
          </a:p>
          <a:p>
            <a:endParaRPr lang="en-GB" baseline="0" dirty="0"/>
          </a:p>
          <a:p>
            <a:r>
              <a:rPr lang="en-GB" dirty="0"/>
              <a:t>It would be a good idea to have this to hand every time you complete an NRM form to ensure you have covered all the requirements for a trafficked victim.</a:t>
            </a:r>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21</a:t>
            </a:fld>
            <a:endParaRPr lang="en-GB"/>
          </a:p>
        </p:txBody>
      </p:sp>
    </p:spTree>
    <p:extLst>
      <p:ext uri="{BB962C8B-B14F-4D97-AF65-F5344CB8AC3E}">
        <p14:creationId xmlns:p14="http://schemas.microsoft.com/office/powerpoint/2010/main" val="3345674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1" name="Google Shape;261;p10: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3 goals </a:t>
            </a:r>
            <a:endParaRPr/>
          </a:p>
          <a:p>
            <a:pPr marL="0" lvl="0" indent="0" algn="l" rtl="0">
              <a:lnSpc>
                <a:spcPct val="100000"/>
              </a:lnSpc>
              <a:spcBef>
                <a:spcPts val="0"/>
              </a:spcBef>
              <a:spcAft>
                <a:spcPts val="0"/>
              </a:spcAft>
              <a:buSzPts val="1400"/>
              <a:buNone/>
            </a:pPr>
            <a:r>
              <a:rPr lang="en-GB"/>
              <a:t>5 gender equality and empower women and girls </a:t>
            </a:r>
            <a:endParaRPr/>
          </a:p>
          <a:p>
            <a:pPr marL="0" lvl="0" indent="0" algn="l" rtl="0">
              <a:lnSpc>
                <a:spcPct val="100000"/>
              </a:lnSpc>
              <a:spcBef>
                <a:spcPts val="0"/>
              </a:spcBef>
              <a:spcAft>
                <a:spcPts val="0"/>
              </a:spcAft>
              <a:buSzPts val="1400"/>
              <a:buNone/>
            </a:pPr>
            <a:r>
              <a:rPr lang="en-GB"/>
              <a:t>8 decent work and economic growth</a:t>
            </a:r>
            <a:endParaRPr/>
          </a:p>
          <a:p>
            <a:pPr marL="0" lvl="0" indent="0" algn="l" rtl="0">
              <a:lnSpc>
                <a:spcPct val="100000"/>
              </a:lnSpc>
              <a:spcBef>
                <a:spcPts val="0"/>
              </a:spcBef>
              <a:spcAft>
                <a:spcPts val="0"/>
              </a:spcAft>
              <a:buSzPts val="1400"/>
              <a:buNone/>
            </a:pPr>
            <a:r>
              <a:rPr lang="en-GB"/>
              <a:t>16 peace justice and strong institutions</a:t>
            </a:r>
            <a:endParaRPr/>
          </a:p>
        </p:txBody>
      </p:sp>
      <p:sp>
        <p:nvSpPr>
          <p:cNvPr id="262" name="Google Shape;262;p10: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22</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1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dirty="0">
                <a:latin typeface="Arial" charset="0"/>
                <a:cs typeface="Arial" charset="0"/>
              </a:rPr>
              <a:t>An overview of the offences </a:t>
            </a:r>
          </a:p>
          <a:p>
            <a:pPr marL="228600" indent="-228600">
              <a:buFont typeface="+mj-lt"/>
              <a:buAutoNum type="arabicPeriod"/>
            </a:pPr>
            <a:r>
              <a:rPr lang="en-GB" b="1" dirty="0"/>
              <a:t>Consolidate and simplify existing slavery and trafficking offences </a:t>
            </a:r>
            <a:r>
              <a:rPr lang="en-GB" dirty="0"/>
              <a:t>to provide clarity and focus when investigating and prosecuting traffickers</a:t>
            </a:r>
          </a:p>
          <a:p>
            <a:pPr marL="228600" indent="-228600">
              <a:buFont typeface="+mj-lt"/>
              <a:buAutoNum type="arabicPeriod"/>
            </a:pPr>
            <a:r>
              <a:rPr lang="en-GB" b="1" dirty="0"/>
              <a:t>Increase the maximum sentence available to life imprisonment </a:t>
            </a:r>
            <a:r>
              <a:rPr lang="en-GB" dirty="0"/>
              <a:t>so that offenders receive the punishments they deserve;</a:t>
            </a:r>
          </a:p>
          <a:p>
            <a:pPr marL="228600" indent="-228600">
              <a:buFont typeface="+mj-lt"/>
              <a:buAutoNum type="arabicPeriod"/>
            </a:pPr>
            <a:r>
              <a:rPr lang="en-GB" b="1" dirty="0"/>
              <a:t>Introduce civil orders </a:t>
            </a:r>
            <a:r>
              <a:rPr lang="en-GB" dirty="0"/>
              <a:t>to restrict the activity of those who pose a risk and those convicted of slavery and trafficking offences, strengthening our ability to cut this criminality;</a:t>
            </a:r>
          </a:p>
          <a:p>
            <a:pPr marL="228600" indent="-228600">
              <a:buFont typeface="+mj-lt"/>
              <a:buAutoNum type="arabicPeriod"/>
            </a:pPr>
            <a:r>
              <a:rPr lang="en-GB" dirty="0"/>
              <a:t>Create a </a:t>
            </a:r>
            <a:r>
              <a:rPr lang="en-GB" b="1" dirty="0"/>
              <a:t>new Anti-Slavery Commissioner </a:t>
            </a:r>
            <a:r>
              <a:rPr lang="en-GB" dirty="0"/>
              <a:t>role to galvanise law enforcement’s efforts to tackle modern slavery;</a:t>
            </a:r>
          </a:p>
          <a:p>
            <a:pPr marL="228600" indent="-228600">
              <a:buFont typeface="+mj-lt"/>
              <a:buAutoNum type="arabicPeriod"/>
            </a:pPr>
            <a:r>
              <a:rPr lang="en-GB" dirty="0"/>
              <a:t>Establish a </a:t>
            </a:r>
            <a:r>
              <a:rPr lang="en-GB" b="1" dirty="0"/>
              <a:t>legal duty to report potential victims of trafficking </a:t>
            </a:r>
            <a:r>
              <a:rPr lang="en-GB" dirty="0"/>
              <a:t>to the National Crime Agency (NCA) to build a clearer picture of the nature of this hidden crime.</a:t>
            </a:r>
          </a:p>
          <a:p>
            <a:endParaRPr lang="en-GB" dirty="0">
              <a:latin typeface="Arial" charset="0"/>
              <a:cs typeface="Arial" charset="0"/>
            </a:endParaRPr>
          </a:p>
        </p:txBody>
      </p:sp>
      <p:sp>
        <p:nvSpPr>
          <p:cNvPr id="4" name="Slide Number Placeholder 3"/>
          <p:cNvSpPr>
            <a:spLocks noGrp="1"/>
          </p:cNvSpPr>
          <p:nvPr>
            <p:ph type="sldNum" sz="quarter" idx="5"/>
          </p:nvPr>
        </p:nvSpPr>
        <p:spPr/>
        <p:txBody>
          <a:bodyPr/>
          <a:lstStyle/>
          <a:p>
            <a:pPr>
              <a:defRPr/>
            </a:pPr>
            <a:fld id="{C7271448-5EA3-49BE-A668-5CB34126AC06}" type="slidenum">
              <a:rPr lang="en-GB">
                <a:solidFill>
                  <a:prstClr val="black"/>
                </a:solidFill>
              </a:rPr>
              <a:pPr>
                <a:defRPr/>
              </a:pPr>
              <a:t>23</a:t>
            </a:fld>
            <a:endParaRPr lang="en-GB" dirty="0">
              <a:solidFill>
                <a:prstClr val="black"/>
              </a:solidFill>
            </a:endParaRPr>
          </a:p>
        </p:txBody>
      </p:sp>
    </p:spTree>
    <p:extLst>
      <p:ext uri="{BB962C8B-B14F-4D97-AF65-F5344CB8AC3E}">
        <p14:creationId xmlns:p14="http://schemas.microsoft.com/office/powerpoint/2010/main" val="21755989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DTN – NRM and MS1</a:t>
            </a:r>
            <a:r>
              <a:rPr lang="en-GB" baseline="0" dirty="0"/>
              <a:t> which will be covered later on in the session </a:t>
            </a:r>
            <a:endParaRPr lang="en-GB" dirty="0"/>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24</a:t>
            </a:fld>
            <a:endParaRPr lang="en-GB"/>
          </a:p>
        </p:txBody>
      </p:sp>
    </p:spTree>
    <p:extLst>
      <p:ext uri="{BB962C8B-B14F-4D97-AF65-F5344CB8AC3E}">
        <p14:creationId xmlns:p14="http://schemas.microsoft.com/office/powerpoint/2010/main" val="33325525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25</a:t>
            </a:fld>
            <a:endParaRPr lang="en-GB"/>
          </a:p>
        </p:txBody>
      </p:sp>
    </p:spTree>
    <p:extLst>
      <p:ext uri="{BB962C8B-B14F-4D97-AF65-F5344CB8AC3E}">
        <p14:creationId xmlns:p14="http://schemas.microsoft.com/office/powerpoint/2010/main" val="21292078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relates to section</a:t>
            </a:r>
            <a:r>
              <a:rPr lang="en-GB" baseline="0" dirty="0"/>
              <a:t> 45 of the Modern Slavery Act 2015 </a:t>
            </a:r>
            <a:endParaRPr lang="en-GB" dirty="0"/>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26</a:t>
            </a:fld>
            <a:endParaRPr lang="en-GB"/>
          </a:p>
        </p:txBody>
      </p:sp>
    </p:spTree>
    <p:extLst>
      <p:ext uri="{BB962C8B-B14F-4D97-AF65-F5344CB8AC3E}">
        <p14:creationId xmlns:p14="http://schemas.microsoft.com/office/powerpoint/2010/main" val="6392570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Overview of section 45 of the Modern Slavery Act 2015</a:t>
            </a:r>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27</a:t>
            </a:fld>
            <a:endParaRPr lang="en-GB"/>
          </a:p>
        </p:txBody>
      </p:sp>
    </p:spTree>
    <p:extLst>
      <p:ext uri="{BB962C8B-B14F-4D97-AF65-F5344CB8AC3E}">
        <p14:creationId xmlns:p14="http://schemas.microsoft.com/office/powerpoint/2010/main" val="4911100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GB" dirty="0"/>
              <a:t>In other words what “pushes” them into the trafficking world?</a:t>
            </a:r>
          </a:p>
          <a:p>
            <a:endParaRPr lang="en-GB" dirty="0"/>
          </a:p>
          <a:p>
            <a:r>
              <a:rPr lang="en-GB" dirty="0"/>
              <a:t>What makes</a:t>
            </a:r>
            <a:r>
              <a:rPr lang="en-GB" baseline="0" dirty="0"/>
              <a:t> it easy for them to be recruited? What pulls them in to trafficking</a:t>
            </a:r>
          </a:p>
          <a:p>
            <a:endParaRPr lang="en-GB" baseline="0" dirty="0"/>
          </a:p>
          <a:p>
            <a:r>
              <a:rPr lang="en-GB" baseline="0" dirty="0"/>
              <a:t>The list of where you might find a victim is endless so we haven’t done a slide for this.</a:t>
            </a:r>
            <a:endParaRPr lang="en-GB" dirty="0"/>
          </a:p>
          <a:p>
            <a:endParaRPr lang="en-GB" dirty="0"/>
          </a:p>
          <a:p>
            <a:r>
              <a:rPr lang="en-GB" dirty="0"/>
              <a:t>Show the following 2 slides to ensure they have covered all the push &amp; pull factors.</a:t>
            </a:r>
          </a:p>
          <a:p>
            <a:endParaRPr lang="en-GB" dirty="0"/>
          </a:p>
          <a:p>
            <a:r>
              <a:rPr lang="en-GB" dirty="0"/>
              <a:t>Where / how might you find victims – everywhere </a:t>
            </a:r>
          </a:p>
          <a:p>
            <a:endParaRPr lang="en-GB" dirty="0"/>
          </a:p>
          <a:p>
            <a:r>
              <a:rPr lang="en-GB" dirty="0"/>
              <a:t>Examples are</a:t>
            </a:r>
          </a:p>
          <a:p>
            <a:endParaRPr lang="en-GB" dirty="0"/>
          </a:p>
          <a:p>
            <a:r>
              <a:rPr lang="en-GB" dirty="0"/>
              <a:t>Brothels</a:t>
            </a:r>
          </a:p>
          <a:p>
            <a:r>
              <a:rPr lang="en-GB" dirty="0"/>
              <a:t>Nail</a:t>
            </a:r>
            <a:r>
              <a:rPr lang="en-GB" baseline="0" dirty="0"/>
              <a:t> bars</a:t>
            </a:r>
          </a:p>
          <a:p>
            <a:r>
              <a:rPr lang="en-GB" baseline="0" dirty="0"/>
              <a:t>Farms</a:t>
            </a:r>
          </a:p>
          <a:p>
            <a:r>
              <a:rPr lang="en-GB" baseline="0" dirty="0"/>
              <a:t>Private homes</a:t>
            </a:r>
          </a:p>
          <a:p>
            <a:r>
              <a:rPr lang="en-GB" baseline="0" dirty="0"/>
              <a:t>Traveller sites</a:t>
            </a:r>
          </a:p>
          <a:p>
            <a:r>
              <a:rPr lang="en-GB" baseline="0" dirty="0"/>
              <a:t>Hospitality</a:t>
            </a:r>
          </a:p>
          <a:p>
            <a:r>
              <a:rPr lang="en-GB" baseline="0" dirty="0"/>
              <a:t>Car washes </a:t>
            </a:r>
          </a:p>
          <a:p>
            <a:r>
              <a:rPr lang="en-GB" baseline="0" dirty="0"/>
              <a:t>Factories</a:t>
            </a:r>
          </a:p>
          <a:p>
            <a:r>
              <a:rPr lang="en-GB" baseline="0" dirty="0"/>
              <a:t>Ships</a:t>
            </a:r>
          </a:p>
          <a:p>
            <a:r>
              <a:rPr lang="en-GB" baseline="0" dirty="0"/>
              <a:t>Cannabis farms</a:t>
            </a:r>
            <a:endParaRPr lang="en-GB" dirty="0"/>
          </a:p>
        </p:txBody>
      </p:sp>
      <p:sp>
        <p:nvSpPr>
          <p:cNvPr id="4" name="Slide Number Placeholder 3"/>
          <p:cNvSpPr>
            <a:spLocks noGrp="1"/>
          </p:cNvSpPr>
          <p:nvPr>
            <p:ph type="sldNum" sz="quarter" idx="10"/>
          </p:nvPr>
        </p:nvSpPr>
        <p:spPr/>
        <p:txBody>
          <a:bodyPr/>
          <a:lstStyle/>
          <a:p>
            <a:pPr>
              <a:defRPr/>
            </a:pPr>
            <a:fld id="{197FE7C6-8EEA-4FE7-9692-72084DA7C633}" type="slidenum">
              <a:rPr lang="en-GB" smtClean="0"/>
              <a:pPr>
                <a:defRPr/>
              </a:pPr>
              <a:t>32</a:t>
            </a:fld>
            <a:endParaRPr lang="en-GB" dirty="0"/>
          </a:p>
        </p:txBody>
      </p:sp>
    </p:spTree>
    <p:extLst>
      <p:ext uri="{BB962C8B-B14F-4D97-AF65-F5344CB8AC3E}">
        <p14:creationId xmlns:p14="http://schemas.microsoft.com/office/powerpoint/2010/main" val="41194667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6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12602">
              <a:spcBef>
                <a:spcPct val="0"/>
              </a:spcBef>
              <a:defRPr/>
            </a:pPr>
            <a:r>
              <a:rPr lang="en-GB" altLang="en-US" b="1" dirty="0">
                <a:latin typeface="Arial" pitchFamily="34" charset="0"/>
                <a:cs typeface="Arial" pitchFamily="34" charset="0"/>
              </a:rPr>
              <a:t>Push factors are ways in which victims are vulnerable and therefore  encouraged into trafficking</a:t>
            </a:r>
            <a:r>
              <a:rPr lang="en-GB" altLang="en-US" dirty="0"/>
              <a:t>:</a:t>
            </a:r>
          </a:p>
          <a:p>
            <a:pPr defTabSz="912602">
              <a:spcBef>
                <a:spcPct val="0"/>
              </a:spcBef>
              <a:defRPr/>
            </a:pPr>
            <a:endParaRPr lang="en-GB" altLang="en-US" dirty="0"/>
          </a:p>
          <a:p>
            <a:pPr>
              <a:spcBef>
                <a:spcPct val="0"/>
              </a:spcBef>
            </a:pPr>
            <a:r>
              <a:rPr lang="en-GB" altLang="en-US" dirty="0">
                <a:latin typeface="Arial" pitchFamily="34" charset="0"/>
                <a:cs typeface="Arial" pitchFamily="34" charset="0"/>
              </a:rPr>
              <a:t>Mental or physical</a:t>
            </a:r>
            <a:r>
              <a:rPr lang="en-GB" altLang="en-US" baseline="0" dirty="0">
                <a:latin typeface="Arial" pitchFamily="34" charset="0"/>
                <a:cs typeface="Arial" pitchFamily="34" charset="0"/>
              </a:rPr>
              <a:t> health issues</a:t>
            </a:r>
          </a:p>
          <a:p>
            <a:pPr>
              <a:spcBef>
                <a:spcPct val="0"/>
              </a:spcBef>
            </a:pPr>
            <a:r>
              <a:rPr lang="en-GB" altLang="en-US" baseline="0" dirty="0">
                <a:latin typeface="Arial" pitchFamily="34" charset="0"/>
                <a:cs typeface="Arial" pitchFamily="34" charset="0"/>
              </a:rPr>
              <a:t>Coming from a history of domestic or other violence</a:t>
            </a:r>
          </a:p>
          <a:p>
            <a:pPr eaLnBrk="0" hangingPunct="0">
              <a:buFont typeface="Wingdings" pitchFamily="2" charset="2"/>
              <a:buNone/>
            </a:pPr>
            <a:r>
              <a:rPr lang="en-GB" altLang="en-US" dirty="0">
                <a:ea typeface="ＭＳ Ｐゴシック" pitchFamily="34" charset="-128"/>
              </a:rPr>
              <a:t>lack of employment or education </a:t>
            </a:r>
          </a:p>
          <a:p>
            <a:pPr eaLnBrk="0" hangingPunct="0">
              <a:buFont typeface="Wingdings" pitchFamily="2" charset="2"/>
              <a:buNone/>
            </a:pPr>
            <a:r>
              <a:rPr lang="en-GB" altLang="en-US" dirty="0">
                <a:ea typeface="ＭＳ Ｐゴシック" pitchFamily="34" charset="-128"/>
              </a:rPr>
              <a:t>Culture and societal norms</a:t>
            </a:r>
          </a:p>
          <a:p>
            <a:pPr eaLnBrk="0" hangingPunct="0">
              <a:buFont typeface="Arial" pitchFamily="34" charset="0"/>
              <a:buNone/>
            </a:pPr>
            <a:r>
              <a:rPr lang="en-GB" altLang="en-US" dirty="0">
                <a:ea typeface="ＭＳ Ｐゴシック" pitchFamily="34" charset="-128"/>
              </a:rPr>
              <a:t>Lack of opportunity for legal migration</a:t>
            </a:r>
          </a:p>
          <a:p>
            <a:pPr eaLnBrk="0" hangingPunct="0">
              <a:buFont typeface="Wingdings" pitchFamily="2" charset="2"/>
              <a:buNone/>
            </a:pPr>
            <a:r>
              <a:rPr lang="en-GB" altLang="en-US" dirty="0">
                <a:ea typeface="ＭＳ Ｐゴシック" pitchFamily="34" charset="-128"/>
              </a:rPr>
              <a:t>Forced displacement, such as through conflict and climatic events </a:t>
            </a:r>
          </a:p>
          <a:p>
            <a:pPr eaLnBrk="0" hangingPunct="0">
              <a:buFont typeface="Wingdings" pitchFamily="2" charset="2"/>
              <a:buNone/>
            </a:pPr>
            <a:endParaRPr lang="en-GB" altLang="en-US" dirty="0">
              <a:ea typeface="ＭＳ Ｐゴシック" pitchFamily="34" charset="-128"/>
            </a:endParaRPr>
          </a:p>
          <a:p>
            <a:pPr>
              <a:spcBef>
                <a:spcPct val="0"/>
              </a:spcBef>
              <a:buFont typeface="Arial" pitchFamily="34" charset="0"/>
              <a:buNone/>
            </a:pPr>
            <a:endParaRPr lang="en-GB" altLang="en-US" dirty="0"/>
          </a:p>
        </p:txBody>
      </p:sp>
      <p:sp>
        <p:nvSpPr>
          <p:cNvPr id="576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1488" indent="-285188">
              <a:defRPr>
                <a:solidFill>
                  <a:schemeClr val="tx1"/>
                </a:solidFill>
                <a:latin typeface="Calibri" pitchFamily="34" charset="0"/>
              </a:defRPr>
            </a:lvl2pPr>
            <a:lvl3pPr marL="1140751" indent="-228150">
              <a:defRPr>
                <a:solidFill>
                  <a:schemeClr val="tx1"/>
                </a:solidFill>
                <a:latin typeface="Calibri" pitchFamily="34" charset="0"/>
              </a:defRPr>
            </a:lvl3pPr>
            <a:lvl4pPr marL="1597052" indent="-228150">
              <a:defRPr>
                <a:solidFill>
                  <a:schemeClr val="tx1"/>
                </a:solidFill>
                <a:latin typeface="Calibri" pitchFamily="34" charset="0"/>
              </a:defRPr>
            </a:lvl4pPr>
            <a:lvl5pPr marL="2053352" indent="-228150">
              <a:defRPr>
                <a:solidFill>
                  <a:schemeClr val="tx1"/>
                </a:solidFill>
                <a:latin typeface="Calibri" pitchFamily="34" charset="0"/>
              </a:defRPr>
            </a:lvl5pPr>
            <a:lvl6pPr marL="2509654" indent="-228150" fontAlgn="base">
              <a:spcBef>
                <a:spcPct val="0"/>
              </a:spcBef>
              <a:spcAft>
                <a:spcPct val="0"/>
              </a:spcAft>
              <a:defRPr>
                <a:solidFill>
                  <a:schemeClr val="tx1"/>
                </a:solidFill>
                <a:latin typeface="Calibri" pitchFamily="34" charset="0"/>
              </a:defRPr>
            </a:lvl6pPr>
            <a:lvl7pPr marL="2965954" indent="-228150" fontAlgn="base">
              <a:spcBef>
                <a:spcPct val="0"/>
              </a:spcBef>
              <a:spcAft>
                <a:spcPct val="0"/>
              </a:spcAft>
              <a:defRPr>
                <a:solidFill>
                  <a:schemeClr val="tx1"/>
                </a:solidFill>
                <a:latin typeface="Calibri" pitchFamily="34" charset="0"/>
              </a:defRPr>
            </a:lvl7pPr>
            <a:lvl8pPr marL="3422254" indent="-228150" fontAlgn="base">
              <a:spcBef>
                <a:spcPct val="0"/>
              </a:spcBef>
              <a:spcAft>
                <a:spcPct val="0"/>
              </a:spcAft>
              <a:defRPr>
                <a:solidFill>
                  <a:schemeClr val="tx1"/>
                </a:solidFill>
                <a:latin typeface="Calibri" pitchFamily="34" charset="0"/>
              </a:defRPr>
            </a:lvl8pPr>
            <a:lvl9pPr marL="3878556" indent="-22815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3749E5C4-D0AD-4459-8314-9953F27D0CB5}" type="slidenum">
              <a:rPr lang="en-GB" altLang="en-US"/>
              <a:pPr fontAlgn="base">
                <a:spcBef>
                  <a:spcPct val="0"/>
                </a:spcBef>
                <a:spcAft>
                  <a:spcPct val="0"/>
                </a:spcAft>
              </a:pPr>
              <a:t>33</a:t>
            </a:fld>
            <a:endParaRPr lang="en-GB" altLang="en-US" dirty="0"/>
          </a:p>
        </p:txBody>
      </p:sp>
    </p:spTree>
    <p:extLst>
      <p:ext uri="{BB962C8B-B14F-4D97-AF65-F5344CB8AC3E}">
        <p14:creationId xmlns:p14="http://schemas.microsoft.com/office/powerpoint/2010/main" val="38129450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6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12602" eaLnBrk="0" hangingPunct="0">
              <a:defRPr/>
            </a:pPr>
            <a:r>
              <a:rPr lang="en-GB" altLang="en-US" b="1" dirty="0">
                <a:latin typeface="Arial" pitchFamily="34" charset="0"/>
                <a:cs typeface="Arial" pitchFamily="34" charset="0"/>
              </a:rPr>
              <a:t>Pull factors are complex factors that can fuel trafficking and make it easy for a trafficker to coerce a victim in to trafficking. It’s often something that the trafficker highlights is a need within the vulnerable person &amp; therefore they use this as a way of pulling them in:</a:t>
            </a:r>
          </a:p>
          <a:p>
            <a:pPr defTabSz="912602" eaLnBrk="0" hangingPunct="0">
              <a:defRPr/>
            </a:pPr>
            <a:endParaRPr lang="en-GB" altLang="en-US" dirty="0">
              <a:ea typeface="ＭＳ Ｐゴシック" pitchFamily="34" charset="-128"/>
            </a:endParaRPr>
          </a:p>
          <a:p>
            <a:pPr eaLnBrk="0" hangingPunct="0">
              <a:buFont typeface="Wingdings" pitchFamily="2" charset="2"/>
              <a:buNone/>
            </a:pPr>
            <a:r>
              <a:rPr lang="en-GB" altLang="en-US" dirty="0">
                <a:ea typeface="ＭＳ Ｐゴシック" pitchFamily="34" charset="-128"/>
              </a:rPr>
              <a:t>Employment &amp; financial reward/benefit in developed countries </a:t>
            </a:r>
          </a:p>
          <a:p>
            <a:pPr eaLnBrk="0" hangingPunct="0">
              <a:buFont typeface="Wingdings" pitchFamily="2" charset="2"/>
              <a:buNone/>
            </a:pPr>
            <a:r>
              <a:rPr lang="en-GB" altLang="en-US" dirty="0">
                <a:ea typeface="ＭＳ Ｐゴシック" pitchFamily="34" charset="-128"/>
              </a:rPr>
              <a:t>Perceptions of better lifestyle in developed countries</a:t>
            </a:r>
          </a:p>
          <a:p>
            <a:pPr eaLnBrk="0" hangingPunct="0">
              <a:buFont typeface="Wingdings" pitchFamily="2" charset="2"/>
              <a:buNone/>
            </a:pPr>
            <a:r>
              <a:rPr lang="en-GB" altLang="en-US" dirty="0">
                <a:ea typeface="ＭＳ Ｐゴシック" pitchFamily="34" charset="-128"/>
              </a:rPr>
              <a:t>Opportunity to earn money and support family back home</a:t>
            </a:r>
          </a:p>
          <a:p>
            <a:pPr eaLnBrk="0" hangingPunct="0">
              <a:buFont typeface="Wingdings" pitchFamily="2" charset="2"/>
              <a:buNone/>
            </a:pPr>
            <a:r>
              <a:rPr lang="en-GB" altLang="en-US" dirty="0">
                <a:ea typeface="ＭＳ Ｐゴシック" pitchFamily="34" charset="-128"/>
              </a:rPr>
              <a:t>Improved social position within own community</a:t>
            </a:r>
          </a:p>
          <a:p>
            <a:pPr eaLnBrk="0" hangingPunct="0">
              <a:buFont typeface="Wingdings" pitchFamily="2" charset="2"/>
              <a:buNone/>
            </a:pPr>
            <a:r>
              <a:rPr lang="en-GB" altLang="en-US" dirty="0">
                <a:ea typeface="ＭＳ Ｐゴシック" pitchFamily="34" charset="-128"/>
              </a:rPr>
              <a:t>Promise of education </a:t>
            </a:r>
          </a:p>
          <a:p>
            <a:pPr defTabSz="912602" eaLnBrk="0" hangingPunct="0">
              <a:defRPr/>
            </a:pPr>
            <a:r>
              <a:rPr lang="en-GB" altLang="en-US" dirty="0">
                <a:ea typeface="ＭＳ Ｐゴシック" pitchFamily="34" charset="-128"/>
              </a:rPr>
              <a:t>Employers demand for cheap labour/Consumers demand for cheap goods and services</a:t>
            </a:r>
            <a:endParaRPr lang="en-GB" altLang="en-US" dirty="0"/>
          </a:p>
          <a:p>
            <a:pPr eaLnBrk="0" hangingPunct="0">
              <a:buFont typeface="Wingdings" pitchFamily="2" charset="2"/>
              <a:buNone/>
            </a:pPr>
            <a:r>
              <a:rPr lang="en-GB" altLang="en-US" dirty="0">
                <a:ea typeface="ＭＳ Ｐゴシック" pitchFamily="34" charset="-128"/>
              </a:rPr>
              <a:t>Market gaps not filled by local labour supply</a:t>
            </a:r>
          </a:p>
          <a:p>
            <a:pPr eaLnBrk="0" hangingPunct="0">
              <a:buFont typeface="Wingdings" pitchFamily="2" charset="2"/>
              <a:buNone/>
            </a:pPr>
            <a:r>
              <a:rPr lang="en-GB" altLang="en-US" dirty="0">
                <a:ea typeface="ＭＳ Ｐゴシック" pitchFamily="34" charset="-128"/>
              </a:rPr>
              <a:t>Being loved by someone</a:t>
            </a:r>
          </a:p>
          <a:p>
            <a:pPr eaLnBrk="0" hangingPunct="0">
              <a:buFont typeface="Wingdings" pitchFamily="2" charset="2"/>
              <a:buNone/>
            </a:pPr>
            <a:r>
              <a:rPr lang="en-GB" altLang="en-US" dirty="0">
                <a:ea typeface="ＭＳ Ｐゴシック" pitchFamily="34" charset="-128"/>
              </a:rPr>
              <a:t>Feeling protected &amp; safe</a:t>
            </a:r>
          </a:p>
          <a:p>
            <a:pPr defTabSz="912602" eaLnBrk="0" hangingPunct="0">
              <a:defRPr/>
            </a:pPr>
            <a:r>
              <a:rPr lang="en-GB" dirty="0"/>
              <a:t>Provision of a roof over their head</a:t>
            </a:r>
          </a:p>
          <a:p>
            <a:pPr defTabSz="912602" eaLnBrk="0" hangingPunct="0">
              <a:defRPr/>
            </a:pPr>
            <a:r>
              <a:rPr lang="en-GB" dirty="0"/>
              <a:t>An expensive lifestyle being provided which at some point will need to be repaid or services provided to sustain it.</a:t>
            </a:r>
            <a:endParaRPr lang="en-US" dirty="0"/>
          </a:p>
          <a:p>
            <a:pPr eaLnBrk="0" hangingPunct="0">
              <a:buFont typeface="Wingdings" pitchFamily="2" charset="2"/>
              <a:buNone/>
            </a:pPr>
            <a:endParaRPr lang="en-GB" altLang="en-US" dirty="0">
              <a:ea typeface="ＭＳ Ｐゴシック" pitchFamily="34" charset="-128"/>
            </a:endParaRPr>
          </a:p>
        </p:txBody>
      </p:sp>
      <p:sp>
        <p:nvSpPr>
          <p:cNvPr id="576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1488" indent="-285188">
              <a:defRPr>
                <a:solidFill>
                  <a:schemeClr val="tx1"/>
                </a:solidFill>
                <a:latin typeface="Calibri" pitchFamily="34" charset="0"/>
              </a:defRPr>
            </a:lvl2pPr>
            <a:lvl3pPr marL="1140751" indent="-228150">
              <a:defRPr>
                <a:solidFill>
                  <a:schemeClr val="tx1"/>
                </a:solidFill>
                <a:latin typeface="Calibri" pitchFamily="34" charset="0"/>
              </a:defRPr>
            </a:lvl3pPr>
            <a:lvl4pPr marL="1597052" indent="-228150">
              <a:defRPr>
                <a:solidFill>
                  <a:schemeClr val="tx1"/>
                </a:solidFill>
                <a:latin typeface="Calibri" pitchFamily="34" charset="0"/>
              </a:defRPr>
            </a:lvl4pPr>
            <a:lvl5pPr marL="2053352" indent="-228150">
              <a:defRPr>
                <a:solidFill>
                  <a:schemeClr val="tx1"/>
                </a:solidFill>
                <a:latin typeface="Calibri" pitchFamily="34" charset="0"/>
              </a:defRPr>
            </a:lvl5pPr>
            <a:lvl6pPr marL="2509654" indent="-228150" fontAlgn="base">
              <a:spcBef>
                <a:spcPct val="0"/>
              </a:spcBef>
              <a:spcAft>
                <a:spcPct val="0"/>
              </a:spcAft>
              <a:defRPr>
                <a:solidFill>
                  <a:schemeClr val="tx1"/>
                </a:solidFill>
                <a:latin typeface="Calibri" pitchFamily="34" charset="0"/>
              </a:defRPr>
            </a:lvl6pPr>
            <a:lvl7pPr marL="2965954" indent="-228150" fontAlgn="base">
              <a:spcBef>
                <a:spcPct val="0"/>
              </a:spcBef>
              <a:spcAft>
                <a:spcPct val="0"/>
              </a:spcAft>
              <a:defRPr>
                <a:solidFill>
                  <a:schemeClr val="tx1"/>
                </a:solidFill>
                <a:latin typeface="Calibri" pitchFamily="34" charset="0"/>
              </a:defRPr>
            </a:lvl7pPr>
            <a:lvl8pPr marL="3422254" indent="-228150" fontAlgn="base">
              <a:spcBef>
                <a:spcPct val="0"/>
              </a:spcBef>
              <a:spcAft>
                <a:spcPct val="0"/>
              </a:spcAft>
              <a:defRPr>
                <a:solidFill>
                  <a:schemeClr val="tx1"/>
                </a:solidFill>
                <a:latin typeface="Calibri" pitchFamily="34" charset="0"/>
              </a:defRPr>
            </a:lvl8pPr>
            <a:lvl9pPr marL="3878556" indent="-22815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3749E5C4-D0AD-4459-8314-9953F27D0CB5}" type="slidenum">
              <a:rPr lang="en-GB" altLang="en-US"/>
              <a:pPr fontAlgn="base">
                <a:spcBef>
                  <a:spcPct val="0"/>
                </a:spcBef>
                <a:spcAft>
                  <a:spcPct val="0"/>
                </a:spcAft>
              </a:pPr>
              <a:t>34</a:t>
            </a:fld>
            <a:endParaRPr lang="en-GB" altLang="en-US" dirty="0"/>
          </a:p>
        </p:txBody>
      </p:sp>
    </p:spTree>
    <p:extLst>
      <p:ext uri="{BB962C8B-B14F-4D97-AF65-F5344CB8AC3E}">
        <p14:creationId xmlns:p14="http://schemas.microsoft.com/office/powerpoint/2010/main" val="10903399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Forced labour – exploitative practice can be found in any workplace requiring low skill low pay temporary work force.</a:t>
            </a:r>
          </a:p>
          <a:p>
            <a:endParaRPr lang="en-GB" altLang="en-US" dirty="0"/>
          </a:p>
          <a:p>
            <a:r>
              <a:rPr lang="en-GB" altLang="en-US" dirty="0"/>
              <a:t>Where</a:t>
            </a:r>
            <a:r>
              <a:rPr lang="en-GB" altLang="en-US" baseline="0" dirty="0"/>
              <a:t> are you most likely to encounter exploitation? High risk arenas – low skill – low pay</a:t>
            </a:r>
            <a:endParaRPr lang="en-GB" altLang="en-US" dirty="0"/>
          </a:p>
        </p:txBody>
      </p:sp>
      <p:sp>
        <p:nvSpPr>
          <p:cNvPr id="4" name="Slide Number Placeholder 3"/>
          <p:cNvSpPr>
            <a:spLocks noGrp="1"/>
          </p:cNvSpPr>
          <p:nvPr>
            <p:ph type="sldNum" sz="quarter" idx="5"/>
          </p:nvPr>
        </p:nvSpPr>
        <p:spPr/>
        <p:txBody>
          <a:bodyPr/>
          <a:lstStyle/>
          <a:p>
            <a:pPr>
              <a:defRPr/>
            </a:pPr>
            <a:fld id="{C09D2EF4-2BDC-40F2-B8BF-B2512071897E}" type="slidenum">
              <a:rPr lang="en-GB" smtClean="0"/>
              <a:pPr>
                <a:defRPr/>
              </a:pPr>
              <a:t>35</a:t>
            </a:fld>
            <a:endParaRPr lang="en-GB"/>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a:defRPr/>
            </a:pPr>
            <a:fld id="{CD7C247A-BB57-44C5-997B-F4BE27A9F47B}" type="slidenum">
              <a:rPr lang="en-GB" smtClean="0"/>
              <a:pPr>
                <a:defRPr/>
              </a:pPr>
              <a:t>36</a:t>
            </a:fld>
            <a:endParaRPr lang="en-GB"/>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Richard to sort this slide </a:t>
            </a:r>
          </a:p>
          <a:p>
            <a:endParaRPr lang="en-GB" dirty="0"/>
          </a:p>
          <a:p>
            <a:r>
              <a:rPr lang="en-GB" dirty="0"/>
              <a:t>The National Referral Mechanism is a process set up by the Government to identify and support victims of trafficking in the UK. It was born out of the Government's obligation to identify victims under the </a:t>
            </a:r>
            <a:r>
              <a:rPr lang="en-GB" dirty="0">
                <a:hlinkClick r:id="rId3" tooltip="Council of Europe Convention on Action Against Human Trafficking"/>
              </a:rPr>
              <a:t>Council of Europe Convention on Action against Human Trafficking</a:t>
            </a:r>
            <a:r>
              <a:rPr lang="en-GB" dirty="0"/>
              <a:t>, which came into force on 1 February 2008. </a:t>
            </a:r>
          </a:p>
          <a:p>
            <a:endParaRPr lang="en-GB" dirty="0"/>
          </a:p>
          <a:p>
            <a:r>
              <a:rPr lang="en-GB" dirty="0"/>
              <a:t>Show copies of a child &amp;</a:t>
            </a:r>
            <a:r>
              <a:rPr lang="en-GB" baseline="0" dirty="0"/>
              <a:t> adult blank NRM to each group.</a:t>
            </a:r>
          </a:p>
          <a:p>
            <a:endParaRPr lang="en-GB" baseline="0" dirty="0"/>
          </a:p>
          <a:p>
            <a:r>
              <a:rPr lang="en-GB" baseline="0" dirty="0"/>
              <a:t>A positive conclusive grounds decision is beneficial to the victim’s case. </a:t>
            </a:r>
            <a:br>
              <a:rPr lang="en-GB" dirty="0"/>
            </a:br>
            <a:endParaRPr lang="en-GB" dirty="0"/>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37</a:t>
            </a:fld>
            <a:endParaRPr lang="en-GB"/>
          </a:p>
        </p:txBody>
      </p:sp>
    </p:spTree>
    <p:extLst>
      <p:ext uri="{BB962C8B-B14F-4D97-AF65-F5344CB8AC3E}">
        <p14:creationId xmlns:p14="http://schemas.microsoft.com/office/powerpoint/2010/main" val="38976352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2022 figures are the highest since the NRM began in 2009  - this is due to the small boats </a:t>
            </a:r>
            <a:endParaRPr dirty="0"/>
          </a:p>
        </p:txBody>
      </p:sp>
      <p:sp>
        <p:nvSpPr>
          <p:cNvPr id="271" name="Google Shape;271;p1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39</a:t>
            </a:fld>
            <a:endParaRPr lang="en-GB"/>
          </a:p>
        </p:txBody>
      </p:sp>
    </p:spTree>
    <p:extLst>
      <p:ext uri="{BB962C8B-B14F-4D97-AF65-F5344CB8AC3E}">
        <p14:creationId xmlns:p14="http://schemas.microsoft.com/office/powerpoint/2010/main" val="5526083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dirty="0">
                <a:cs typeface="Arial" pitchFamily="34" charset="0"/>
              </a:rPr>
              <a:t>Are unable to communicate with service providers, police, or others who might be able to help them.</a:t>
            </a:r>
          </a:p>
          <a:p>
            <a:endParaRPr lang="en-GB" dirty="0"/>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40</a:t>
            </a:fld>
            <a:endParaRPr lang="en-GB"/>
          </a:p>
        </p:txBody>
      </p:sp>
    </p:spTree>
    <p:extLst>
      <p:ext uri="{BB962C8B-B14F-4D97-AF65-F5344CB8AC3E}">
        <p14:creationId xmlns:p14="http://schemas.microsoft.com/office/powerpoint/2010/main" val="18482629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b="1" dirty="0">
                <a:latin typeface="Antique Olive" pitchFamily="34" charset="0"/>
              </a:rPr>
              <a:t>Fear</a:t>
            </a:r>
            <a:r>
              <a:rPr lang="en-US" altLang="en-US" sz="1200" dirty="0">
                <a:latin typeface="Antique Olive" pitchFamily="34" charset="0"/>
              </a:rPr>
              <a:t>: of retribution by trafficker, of being criminally prosecuted and punished, and of being thought of as a prostitute</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b="1" dirty="0">
                <a:latin typeface="Antique Olive" pitchFamily="34" charset="0"/>
              </a:rPr>
              <a:t>Guilt: </a:t>
            </a:r>
            <a:r>
              <a:rPr lang="en-US" altLang="en-US" sz="1200" dirty="0">
                <a:latin typeface="Antique Olive" pitchFamily="34" charset="0"/>
              </a:rPr>
              <a:t>for allowing oneself to be deceived, for violating the law and/or religious beliefs, for failing to raise the money needed by the family</a:t>
            </a: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sz="1200" b="1" dirty="0">
                <a:latin typeface="Antique Olive" pitchFamily="34" charset="0"/>
              </a:rPr>
              <a:t>Anger: </a:t>
            </a:r>
            <a:r>
              <a:rPr lang="en-US" altLang="en-US" sz="1200" dirty="0">
                <a:latin typeface="Antique Olive" pitchFamily="34" charset="0"/>
              </a:rPr>
              <a:t>with themselves for getting into this type of a situation, with those who didn’t defend them and with society in general</a:t>
            </a:r>
          </a:p>
          <a:p>
            <a:pPr eaLnBrk="1" hangingPunct="1">
              <a:lnSpc>
                <a:spcPct val="90000"/>
              </a:lnSpc>
              <a:spcBef>
                <a:spcPct val="0"/>
              </a:spcBef>
              <a:buClr>
                <a:schemeClr val="tx1"/>
              </a:buClr>
            </a:pPr>
            <a:r>
              <a:rPr lang="en-US" altLang="en-US" sz="1200" b="1" dirty="0">
                <a:latin typeface="Antique Olive" pitchFamily="34" charset="0"/>
              </a:rPr>
              <a:t>Suspicion</a:t>
            </a:r>
            <a:r>
              <a:rPr lang="en-US" altLang="en-US" sz="1200" dirty="0">
                <a:latin typeface="Antique Olive" pitchFamily="34" charset="0"/>
              </a:rPr>
              <a:t>: of one’s own ability to defend oneself against those that betrayed him/her.</a:t>
            </a:r>
          </a:p>
          <a:p>
            <a:pPr eaLnBrk="1" hangingPunct="1">
              <a:lnSpc>
                <a:spcPct val="90000"/>
              </a:lnSpc>
              <a:spcBef>
                <a:spcPct val="0"/>
              </a:spcBef>
              <a:buClr>
                <a:schemeClr val="tx1"/>
              </a:buClr>
            </a:pPr>
            <a:r>
              <a:rPr lang="en-US" altLang="en-US" sz="1200" b="1" dirty="0">
                <a:latin typeface="Antique Olive" pitchFamily="34" charset="0"/>
              </a:rPr>
              <a:t>Hopelessness</a:t>
            </a:r>
            <a:r>
              <a:rPr lang="en-US" altLang="en-US" sz="1200" dirty="0">
                <a:latin typeface="Antique Olive" pitchFamily="34" charset="0"/>
              </a:rPr>
              <a:t>: About one’s future, that their situation will not improve. This is a strong indicator of longer-term depression.</a:t>
            </a:r>
          </a:p>
          <a:p>
            <a:pPr eaLnBrk="1" hangingPunct="1">
              <a:lnSpc>
                <a:spcPct val="90000"/>
              </a:lnSpc>
              <a:spcBef>
                <a:spcPct val="0"/>
              </a:spcBef>
              <a:buClr>
                <a:schemeClr val="tx1"/>
              </a:buClr>
            </a:pPr>
            <a:r>
              <a:rPr lang="en-US" altLang="en-US" sz="1200" b="1" dirty="0">
                <a:latin typeface="Antique Olive" pitchFamily="34" charset="0"/>
              </a:rPr>
              <a:t>Betrayal: </a:t>
            </a:r>
            <a:r>
              <a:rPr lang="en-US" altLang="en-US" sz="1200" dirty="0">
                <a:latin typeface="Antique Olive" pitchFamily="34" charset="0"/>
              </a:rPr>
              <a:t>by a person they trusted, by society for not intervening to protect them.</a:t>
            </a:r>
          </a:p>
          <a:p>
            <a:endParaRPr lang="en-GB" dirty="0"/>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41</a:t>
            </a:fld>
            <a:endParaRPr lang="en-GB"/>
          </a:p>
        </p:txBody>
      </p:sp>
    </p:spTree>
    <p:extLst>
      <p:ext uri="{BB962C8B-B14F-4D97-AF65-F5344CB8AC3E}">
        <p14:creationId xmlns:p14="http://schemas.microsoft.com/office/powerpoint/2010/main" val="16546500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7e249a8030_1_0:notes"/>
          <p:cNvSpPr txBox="1">
            <a:spLocks noGrp="1"/>
          </p:cNvSpPr>
          <p:nvPr>
            <p:ph type="body" idx="1"/>
          </p:nvPr>
        </p:nvSpPr>
        <p:spPr>
          <a:xfrm>
            <a:off x="679768" y="4777194"/>
            <a:ext cx="5438100" cy="39087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5" name="Google Shape;285;g7e249a8030_1_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1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4" name="Google Shape;294;p1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5: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6" name="Google Shape;306;p1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16: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6" name="Google Shape;316;p1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7: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6" name="Google Shape;326;p1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A court heard the group ran brothels from various locations, including a room in student accommodation during the holidays at the University of Sussex’s </a:t>
            </a:r>
            <a:r>
              <a:rPr lang="en-GB" dirty="0" err="1"/>
              <a:t>Falmer</a:t>
            </a:r>
            <a:r>
              <a:rPr lang="en-GB" dirty="0"/>
              <a:t> Campus, East Sussex.</a:t>
            </a:r>
          </a:p>
          <a:p>
            <a:endParaRPr lang="en-GB" dirty="0"/>
          </a:p>
          <a:p>
            <a:endParaRPr lang="en-GB" dirty="0"/>
          </a:p>
          <a:p>
            <a:endParaRPr lang="en-GB" dirty="0"/>
          </a:p>
          <a:p>
            <a:endParaRPr lang="en-GB" dirty="0"/>
          </a:p>
          <a:p>
            <a:r>
              <a:rPr lang="en-GB" dirty="0"/>
              <a:t>Read more: </a:t>
            </a:r>
            <a:r>
              <a:rPr lang="en-GB" dirty="0">
                <a:hlinkClick r:id="rId3"/>
              </a:rPr>
              <a:t>http://www.dailymail.co.uk/news/article-2717842/Pimp-jailed-using-university-rooms-brothel-major-sex-trafficking-operation-involving-50-women-eastern-Europe.html#ixzz4Xtp2A4wA</a:t>
            </a:r>
            <a:r>
              <a:rPr lang="en-GB" dirty="0"/>
              <a:t> </a:t>
            </a:r>
            <a:br>
              <a:rPr lang="en-GB" dirty="0"/>
            </a:br>
            <a:br>
              <a:rPr lang="en-GB" dirty="0"/>
            </a:br>
            <a:endParaRPr lang="en-GB" dirty="0"/>
          </a:p>
        </p:txBody>
      </p:sp>
      <p:sp>
        <p:nvSpPr>
          <p:cNvPr id="4" name="Slide Number Placeholder 3"/>
          <p:cNvSpPr>
            <a:spLocks noGrp="1"/>
          </p:cNvSpPr>
          <p:nvPr>
            <p:ph type="sldNum" sz="quarter" idx="10"/>
          </p:nvPr>
        </p:nvSpPr>
        <p:spPr/>
        <p:txBody>
          <a:bodyPr/>
          <a:lstStyle/>
          <a:p>
            <a:fld id="{2A3B2085-331B-43E9-A7FD-B438AD7739E1}" type="slidenum">
              <a:rPr lang="en-GB" smtClean="0"/>
              <a:t>49</a:t>
            </a:fld>
            <a:endParaRPr lang="en-GB"/>
          </a:p>
        </p:txBody>
      </p:sp>
    </p:spTree>
    <p:extLst>
      <p:ext uri="{BB962C8B-B14F-4D97-AF65-F5344CB8AC3E}">
        <p14:creationId xmlns:p14="http://schemas.microsoft.com/office/powerpoint/2010/main" val="18102562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Gang members are enrolling in universities and masquerading as students in order to sell drugs in new cities, an academic has warned.</a:t>
            </a:r>
          </a:p>
          <a:p>
            <a:r>
              <a:rPr lang="en-GB" dirty="0">
                <a:effectLst/>
              </a:rPr>
              <a:t>Dr Mohammed </a:t>
            </a:r>
            <a:r>
              <a:rPr lang="en-GB" dirty="0" err="1">
                <a:effectLst/>
              </a:rPr>
              <a:t>Qasim</a:t>
            </a:r>
            <a:r>
              <a:rPr lang="en-GB" dirty="0">
                <a:effectLst/>
              </a:rPr>
              <a:t> said dealers from </a:t>
            </a:r>
            <a:r>
              <a:rPr lang="en-GB" dirty="0">
                <a:effectLst/>
                <a:hlinkClick r:id="rId3"/>
              </a:rPr>
              <a:t>county lines drug gangs</a:t>
            </a:r>
            <a:r>
              <a:rPr lang="en-GB" dirty="0">
                <a:effectLst/>
              </a:rPr>
              <a:t> become students to give themselves an alibi in case they are searched by the police.</a:t>
            </a:r>
          </a:p>
          <a:p>
            <a:r>
              <a:rPr lang="en-GB" dirty="0">
                <a:effectLst/>
              </a:rPr>
              <a:t>"It's not hard to get in university... it gives them a reason to be in the city," said the drugs gang expert.</a:t>
            </a:r>
          </a:p>
          <a:p>
            <a:r>
              <a:rPr lang="en-GB" dirty="0">
                <a:effectLst/>
              </a:rPr>
              <a:t>Police said drug gangs were becoming "more sophisticated" to avoid arrest. </a:t>
            </a:r>
          </a:p>
          <a:p>
            <a:r>
              <a:rPr lang="en-GB">
                <a:effectLst/>
              </a:rPr>
              <a:t>More than </a:t>
            </a:r>
            <a:r>
              <a:rPr lang="en-GB">
                <a:effectLst/>
                <a:hlinkClick r:id="rId4"/>
              </a:rPr>
              <a:t>100 county lines gangs are operating across Wales</a:t>
            </a:r>
            <a:r>
              <a:rPr lang="en-GB">
                <a:effectLst/>
              </a:rPr>
              <a:t>, according to the National Crime Agency, with drug bosses pulling the strings mainly from London, Birmingham and Liverpool</a:t>
            </a:r>
          </a:p>
          <a:p>
            <a:endParaRPr lang="en-GB"/>
          </a:p>
        </p:txBody>
      </p:sp>
      <p:sp>
        <p:nvSpPr>
          <p:cNvPr id="4" name="Slide Number Placeholder 3"/>
          <p:cNvSpPr>
            <a:spLocks noGrp="1"/>
          </p:cNvSpPr>
          <p:nvPr>
            <p:ph type="sldNum" sz="quarter" idx="10"/>
          </p:nvPr>
        </p:nvSpPr>
        <p:spPr/>
        <p:txBody>
          <a:bodyPr/>
          <a:lstStyle/>
          <a:p>
            <a:fld id="{2A3B2085-331B-43E9-A7FD-B438AD7739E1}" type="slidenum">
              <a:rPr lang="en-GB" smtClean="0"/>
              <a:t>50</a:t>
            </a:fld>
            <a:endParaRPr lang="en-GB"/>
          </a:p>
        </p:txBody>
      </p:sp>
    </p:spTree>
    <p:extLst>
      <p:ext uri="{BB962C8B-B14F-4D97-AF65-F5344CB8AC3E}">
        <p14:creationId xmlns:p14="http://schemas.microsoft.com/office/powerpoint/2010/main" val="27787036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7e249a8030_0_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2" name="Google Shape;352;g7e249a8030_0_0:notes"/>
          <p:cNvSpPr txBox="1">
            <a:spLocks noGrp="1"/>
          </p:cNvSpPr>
          <p:nvPr>
            <p:ph type="body" idx="1"/>
          </p:nvPr>
        </p:nvSpPr>
        <p:spPr>
          <a:xfrm>
            <a:off x="679768" y="4715147"/>
            <a:ext cx="5438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Policy</a:t>
            </a:r>
          </a:p>
          <a:p>
            <a:pPr marL="0" lvl="0" indent="0" algn="l" rtl="0">
              <a:spcBef>
                <a:spcPts val="0"/>
              </a:spcBef>
              <a:spcAft>
                <a:spcPts val="0"/>
              </a:spcAft>
              <a:buNone/>
            </a:pPr>
            <a:r>
              <a:rPr lang="en-GB" dirty="0"/>
              <a:t>Innovation –Batteries  /manufacturing/ </a:t>
            </a:r>
          </a:p>
          <a:p>
            <a:pPr marL="0" lvl="0" indent="0" algn="l" rtl="0">
              <a:spcBef>
                <a:spcPts val="0"/>
              </a:spcBef>
              <a:spcAft>
                <a:spcPts val="0"/>
              </a:spcAft>
              <a:buNone/>
            </a:pPr>
            <a:r>
              <a:rPr lang="en-GB" dirty="0"/>
              <a:t>Climate change – floods/ renewable  energy/movement of communities  </a:t>
            </a:r>
          </a:p>
          <a:p>
            <a:pPr marL="0" lvl="0" indent="0" algn="l" rtl="0">
              <a:spcBef>
                <a:spcPts val="0"/>
              </a:spcBef>
              <a:spcAft>
                <a:spcPts val="0"/>
              </a:spcAft>
              <a:buNone/>
            </a:pPr>
            <a:r>
              <a:rPr lang="en-GB" dirty="0"/>
              <a:t>Travel – small boats/ easier to travel the globe/</a:t>
            </a:r>
          </a:p>
          <a:p>
            <a:pPr marL="0" lvl="0" indent="0" algn="l" rtl="0">
              <a:spcBef>
                <a:spcPts val="0"/>
              </a:spcBef>
              <a:spcAft>
                <a:spcPts val="0"/>
              </a:spcAft>
              <a:buNone/>
            </a:pPr>
            <a:r>
              <a:rPr lang="en-GB" dirty="0"/>
              <a:t>War </a:t>
            </a:r>
          </a:p>
          <a:p>
            <a:pPr marL="0" lvl="0" indent="0" algn="l" rtl="0">
              <a:spcBef>
                <a:spcPts val="0"/>
              </a:spcBef>
              <a:spcAft>
                <a:spcPts val="0"/>
              </a:spcAft>
              <a:buNone/>
            </a:pPr>
            <a:r>
              <a:rPr lang="en-GB" dirty="0"/>
              <a:t>County lines – drugs</a:t>
            </a:r>
          </a:p>
          <a:p>
            <a:pPr marL="0" lvl="0" indent="0" algn="l" rtl="0">
              <a:spcBef>
                <a:spcPts val="0"/>
              </a:spcBef>
              <a:spcAft>
                <a:spcPts val="0"/>
              </a:spcAft>
              <a:buNone/>
            </a:pPr>
            <a:r>
              <a:rPr lang="en-GB" dirty="0"/>
              <a:t>Awareness – publicity  - Immigration Bill </a:t>
            </a: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0: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0" name="Google Shape;340;p2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g7e249a8030_0_202:notes"/>
          <p:cNvSpPr>
            <a:spLocks noGrp="1" noRot="1" noChangeAspect="1"/>
          </p:cNvSpPr>
          <p:nvPr>
            <p:ph type="sldImg" idx="2"/>
          </p:nvPr>
        </p:nvSpPr>
        <p:spPr>
          <a:xfrm>
            <a:off x="377946" y="744497"/>
            <a:ext cx="6042300" cy="37224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2" name="Google Shape;382;g7e249a8030_0_202:notes"/>
          <p:cNvSpPr txBox="1">
            <a:spLocks noGrp="1"/>
          </p:cNvSpPr>
          <p:nvPr>
            <p:ph type="body" idx="1"/>
          </p:nvPr>
        </p:nvSpPr>
        <p:spPr>
          <a:xfrm>
            <a:off x="679768" y="4715147"/>
            <a:ext cx="5438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www.nottingham.ac.uk</a:t>
            </a:r>
            <a:r>
              <a:rPr lang="en-US" dirty="0"/>
              <a:t>/research/beacons-of-excellence/rights-lab/resources/reports-and-briefings/2021/</a:t>
            </a:r>
            <a:r>
              <a:rPr lang="en-US" dirty="0" err="1"/>
              <a:t>july</a:t>
            </a:r>
            <a:r>
              <a:rPr lang="en-US" dirty="0"/>
              <a:t>/the-slavery-free-</a:t>
            </a:r>
            <a:r>
              <a:rPr lang="en-US" dirty="0" err="1"/>
              <a:t>campus.pdf</a:t>
            </a:r>
            <a:endParaRPr lang="en-US" dirty="0"/>
          </a:p>
          <a:p>
            <a:endParaRPr lang="en-US" dirty="0"/>
          </a:p>
          <a:p>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smtClean="0">
                <a:solidFill>
                  <a:schemeClr val="dk1"/>
                </a:solidFill>
                <a:latin typeface="Calibri"/>
                <a:ea typeface="Calibri"/>
                <a:cs typeface="Calibri"/>
                <a:sym typeface="Calibri"/>
              </a:rPr>
              <a:t>54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4896455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22: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Mention the app</a:t>
            </a:r>
            <a:endParaRPr/>
          </a:p>
        </p:txBody>
      </p:sp>
      <p:sp>
        <p:nvSpPr>
          <p:cNvPr id="405" name="Google Shape;405;p2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712af77737_0_0:notes"/>
          <p:cNvSpPr txBox="1">
            <a:spLocks noGrp="1"/>
          </p:cNvSpPr>
          <p:nvPr>
            <p:ph type="body" idx="1"/>
          </p:nvPr>
        </p:nvSpPr>
        <p:spPr>
          <a:xfrm>
            <a:off x="679768" y="4715147"/>
            <a:ext cx="5438100" cy="44670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2" name="Google Shape;412;g712af77737_0_0: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a copy of Competency Framework</a:t>
            </a:r>
          </a:p>
          <a:p>
            <a:endParaRPr lang="en-GB" dirty="0"/>
          </a:p>
        </p:txBody>
      </p:sp>
      <p:sp>
        <p:nvSpPr>
          <p:cNvPr id="4" name="Slide Number Placeholder 3"/>
          <p:cNvSpPr>
            <a:spLocks noGrp="1"/>
          </p:cNvSpPr>
          <p:nvPr>
            <p:ph type="sldNum" sz="quarter" idx="10"/>
          </p:nvPr>
        </p:nvSpPr>
        <p:spPr/>
        <p:txBody>
          <a:bodyPr/>
          <a:lstStyle/>
          <a:p>
            <a:pPr>
              <a:defRPr/>
            </a:pPr>
            <a:fld id="{4D04705D-4B41-4D6C-A6FC-97321D08A64A}" type="slidenum">
              <a:rPr lang="en-GB" smtClean="0"/>
              <a:pPr>
                <a:defRPr/>
              </a:pPr>
              <a:t>57</a:t>
            </a:fld>
            <a:endParaRPr lang="en-GB"/>
          </a:p>
        </p:txBody>
      </p:sp>
    </p:spTree>
    <p:extLst>
      <p:ext uri="{BB962C8B-B14F-4D97-AF65-F5344CB8AC3E}">
        <p14:creationId xmlns:p14="http://schemas.microsoft.com/office/powerpoint/2010/main" val="4861492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9" name="Google Shape;419;p23: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0" name="Google Shape;420;p23: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58</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2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6" name="Google Shape;426;p2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7"/>
        <p:cNvGrpSpPr/>
        <p:nvPr/>
      </p:nvGrpSpPr>
      <p:grpSpPr>
        <a:xfrm>
          <a:off x="0" y="0"/>
          <a:ext cx="0" cy="0"/>
          <a:chOff x="0" y="0"/>
          <a:chExt cx="0" cy="0"/>
        </a:xfrm>
      </p:grpSpPr>
      <p:sp>
        <p:nvSpPr>
          <p:cNvPr id="18" name="Google Shape;18;p2"/>
          <p:cNvSpPr/>
          <p:nvPr/>
        </p:nvSpPr>
        <p:spPr>
          <a:xfrm>
            <a:off x="0" y="761999"/>
            <a:ext cx="9141619" cy="5334001"/>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9" name="Google Shape;19;p2"/>
          <p:cNvSpPr/>
          <p:nvPr/>
        </p:nvSpPr>
        <p:spPr>
          <a:xfrm>
            <a:off x="9270263" y="761999"/>
            <a:ext cx="2925318" cy="5334001"/>
          </a:xfrm>
          <a:prstGeom prst="rect">
            <a:avLst/>
          </a:prstGeom>
          <a:solidFill>
            <a:srgbClr val="C8C8C8">
              <a:alpha val="49411"/>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2"/>
          <p:cNvSpPr txBox="1">
            <a:spLocks noGrp="1"/>
          </p:cNvSpPr>
          <p:nvPr>
            <p:ph type="ctrTitle"/>
          </p:nvPr>
        </p:nvSpPr>
        <p:spPr>
          <a:xfrm>
            <a:off x="1069848" y="1298448"/>
            <a:ext cx="7315200" cy="3255264"/>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2"/>
          <p:cNvSpPr txBox="1">
            <a:spLocks noGrp="1"/>
          </p:cNvSpPr>
          <p:nvPr>
            <p:ph type="subTitle" idx="1"/>
          </p:nvPr>
        </p:nvSpPr>
        <p:spPr>
          <a:xfrm>
            <a:off x="1100015" y="4670246"/>
            <a:ext cx="7315200" cy="914400"/>
          </a:xfrm>
          <a:prstGeom prst="rect">
            <a:avLst/>
          </a:prstGeom>
          <a:noFill/>
          <a:ln>
            <a:noFill/>
          </a:ln>
        </p:spPr>
        <p:txBody>
          <a:bodyPr spcFirstLastPara="1" wrap="square" lIns="91425" tIns="45700" rIns="91425" bIns="45700" anchor="t" anchorCtr="0">
            <a:noAutofit/>
          </a:bodyPr>
          <a:lstStyle>
            <a:lvl1pPr lvl="0" algn="l">
              <a:lnSpc>
                <a:spcPct val="90000"/>
              </a:lnSpc>
              <a:spcBef>
                <a:spcPts val="1200"/>
              </a:spcBef>
              <a:spcAft>
                <a:spcPts val="0"/>
              </a:spcAft>
              <a:buSzPts val="2200"/>
              <a:buNone/>
              <a:defRPr sz="2200" cap="none">
                <a:solidFill>
                  <a:srgbClr val="D7F0F6"/>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a:endParaRPr/>
          </a:p>
        </p:txBody>
      </p:sp>
      <p:sp>
        <p:nvSpPr>
          <p:cNvPr id="22" name="Google Shape;22;p2"/>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2"/>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2"/>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3"/>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3"/>
          <p:cNvSpPr txBox="1">
            <a:spLocks noGrp="1"/>
          </p:cNvSpPr>
          <p:nvPr>
            <p:ph type="body" idx="1"/>
          </p:nvPr>
        </p:nvSpPr>
        <p:spPr>
          <a:xfrm>
            <a:off x="3869268" y="864108"/>
            <a:ext cx="7315200" cy="5120640"/>
          </a:xfrm>
          <a:prstGeom prst="rect">
            <a:avLst/>
          </a:prstGeom>
          <a:noFill/>
          <a:ln>
            <a:noFill/>
          </a:ln>
        </p:spPr>
        <p:txBody>
          <a:bodyPr spcFirstLastPara="1" wrap="square" lIns="91425" tIns="45700" rIns="91425" bIns="45700" anchor="ctr" anchorCtr="0">
            <a:no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28" name="Google Shape;28;p3"/>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3"/>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3"/>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31"/>
        <p:cNvGrpSpPr/>
        <p:nvPr/>
      </p:nvGrpSpPr>
      <p:grpSpPr>
        <a:xfrm>
          <a:off x="0" y="0"/>
          <a:ext cx="0" cy="0"/>
          <a:chOff x="0" y="0"/>
          <a:chExt cx="0" cy="0"/>
        </a:xfrm>
      </p:grpSpPr>
      <p:sp>
        <p:nvSpPr>
          <p:cNvPr id="32" name="Google Shape;32;p4"/>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4"/>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4"/>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35"/>
        <p:cNvGrpSpPr/>
        <p:nvPr/>
      </p:nvGrpSpPr>
      <p:grpSpPr>
        <a:xfrm>
          <a:off x="0" y="0"/>
          <a:ext cx="0" cy="0"/>
          <a:chOff x="0" y="0"/>
          <a:chExt cx="0" cy="0"/>
        </a:xfrm>
      </p:grpSpPr>
      <p:sp>
        <p:nvSpPr>
          <p:cNvPr id="36" name="Google Shape;36;p5"/>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3600"/>
              <a:buFont typeface="Corbe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5"/>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5"/>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
        <p:nvSpPr>
          <p:cNvPr id="40" name="Google Shape;40;p5"/>
          <p:cNvSpPr txBox="1">
            <a:spLocks noGrp="1"/>
          </p:cNvSpPr>
          <p:nvPr>
            <p:ph type="body" idx="1"/>
          </p:nvPr>
        </p:nvSpPr>
        <p:spPr>
          <a:xfrm>
            <a:off x="387625" y="1476000"/>
            <a:ext cx="11412000" cy="4248000"/>
          </a:xfrm>
          <a:prstGeom prst="rect">
            <a:avLst/>
          </a:prstGeom>
          <a:noFill/>
          <a:ln>
            <a:noFill/>
          </a:ln>
        </p:spPr>
        <p:txBody>
          <a:bodyPr spcFirstLastPara="1" wrap="square" lIns="91425" tIns="45700" rIns="91425" bIns="45700" anchor="ctr" anchorCtr="0">
            <a:no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1"/>
        <p:cNvGrpSpPr/>
        <p:nvPr/>
      </p:nvGrpSpPr>
      <p:grpSpPr>
        <a:xfrm>
          <a:off x="0" y="0"/>
          <a:ext cx="0" cy="0"/>
          <a:chOff x="0" y="0"/>
          <a:chExt cx="0" cy="0"/>
        </a:xfrm>
      </p:grpSpPr>
      <p:sp>
        <p:nvSpPr>
          <p:cNvPr id="42" name="Google Shape;42;p6"/>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6"/>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6"/>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type="objOnly">
  <p:cSld name="OBJECT_ONLY">
    <p:spTree>
      <p:nvGrpSpPr>
        <p:cNvPr id="1" name="Shape 46"/>
        <p:cNvGrpSpPr/>
        <p:nvPr/>
      </p:nvGrpSpPr>
      <p:grpSpPr>
        <a:xfrm>
          <a:off x="0" y="0"/>
          <a:ext cx="0" cy="0"/>
          <a:chOff x="0" y="0"/>
          <a:chExt cx="0" cy="0"/>
        </a:xfrm>
      </p:grpSpPr>
      <p:sp>
        <p:nvSpPr>
          <p:cNvPr id="47" name="Google Shape;47;p7"/>
          <p:cNvSpPr txBox="1">
            <a:spLocks noGrp="1"/>
          </p:cNvSpPr>
          <p:nvPr>
            <p:ph type="body" idx="1"/>
          </p:nvPr>
        </p:nvSpPr>
        <p:spPr>
          <a:xfrm>
            <a:off x="609600" y="457200"/>
            <a:ext cx="10972800" cy="5410200"/>
          </a:xfrm>
          <a:prstGeom prst="rect">
            <a:avLst/>
          </a:prstGeom>
          <a:noFill/>
          <a:ln>
            <a:noFill/>
          </a:ln>
        </p:spPr>
        <p:txBody>
          <a:bodyPr spcFirstLastPara="1" wrap="square" lIns="91425" tIns="45700" rIns="91425" bIns="45700" anchor="ctr" anchorCtr="0">
            <a:no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48" name="Google Shape;48;p7"/>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
        <p:nvSpPr>
          <p:cNvPr id="50" name="Google Shape;50;p7"/>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51"/>
        <p:cNvGrpSpPr/>
        <p:nvPr/>
      </p:nvGrpSpPr>
      <p:grpSpPr>
        <a:xfrm>
          <a:off x="0" y="0"/>
          <a:ext cx="0" cy="0"/>
          <a:chOff x="0" y="0"/>
          <a:chExt cx="0" cy="0"/>
        </a:xfrm>
      </p:grpSpPr>
      <p:sp>
        <p:nvSpPr>
          <p:cNvPr id="52" name="Google Shape;52;p8"/>
          <p:cNvSpPr txBox="1">
            <a:spLocks noGrp="1"/>
          </p:cNvSpPr>
          <p:nvPr>
            <p:ph type="title"/>
          </p:nvPr>
        </p:nvSpPr>
        <p:spPr>
          <a:xfrm>
            <a:off x="387625" y="331200"/>
            <a:ext cx="11412000" cy="7200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8"/>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8"/>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
        <p:nvSpPr>
          <p:cNvPr id="56" name="Google Shape;56;p8"/>
          <p:cNvSpPr txBox="1">
            <a:spLocks noGrp="1"/>
          </p:cNvSpPr>
          <p:nvPr>
            <p:ph type="body" idx="1"/>
          </p:nvPr>
        </p:nvSpPr>
        <p:spPr>
          <a:xfrm>
            <a:off x="387625" y="1476000"/>
            <a:ext cx="5544000" cy="4248000"/>
          </a:xfrm>
          <a:prstGeom prst="rect">
            <a:avLst/>
          </a:prstGeom>
          <a:noFill/>
          <a:ln>
            <a:noFill/>
          </a:ln>
        </p:spPr>
        <p:txBody>
          <a:bodyPr spcFirstLastPara="1" wrap="square" lIns="91425" tIns="45700" rIns="91425" bIns="45700" anchor="ctr" anchorCtr="0">
            <a:noAutofit/>
          </a:bodyPr>
          <a:lstStyle>
            <a:lvl1pPr marL="457200" lvl="0" indent="-355600" algn="l">
              <a:lnSpc>
                <a:spcPct val="90000"/>
              </a:lnSpc>
              <a:spcBef>
                <a:spcPts val="1200"/>
              </a:spcBef>
              <a:spcAft>
                <a:spcPts val="0"/>
              </a:spcAft>
              <a:buSzPts val="2000"/>
              <a:buChar char="●"/>
              <a:defRPr>
                <a:solidFill>
                  <a:schemeClr val="dk1"/>
                </a:solidFill>
              </a:defRPr>
            </a:lvl1pPr>
            <a:lvl2pPr marL="914400" lvl="1" indent="-342900" algn="l">
              <a:lnSpc>
                <a:spcPct val="90000"/>
              </a:lnSpc>
              <a:spcBef>
                <a:spcPts val="250"/>
              </a:spcBef>
              <a:spcAft>
                <a:spcPts val="0"/>
              </a:spcAft>
              <a:buSzPts val="1800"/>
              <a:buChar char="●"/>
              <a:defRPr>
                <a:solidFill>
                  <a:schemeClr val="dk1"/>
                </a:solidFill>
              </a:defRPr>
            </a:lvl2pPr>
            <a:lvl3pPr marL="1371600" lvl="2" indent="-330200" algn="l">
              <a:lnSpc>
                <a:spcPct val="90000"/>
              </a:lnSpc>
              <a:spcBef>
                <a:spcPts val="250"/>
              </a:spcBef>
              <a:spcAft>
                <a:spcPts val="0"/>
              </a:spcAft>
              <a:buSzPts val="1600"/>
              <a:buChar char="●"/>
              <a:defRPr>
                <a:solidFill>
                  <a:schemeClr val="dk1"/>
                </a:solidFill>
              </a:defRPr>
            </a:lvl3pPr>
            <a:lvl4pPr marL="1828800" lvl="3" indent="-317500" algn="l">
              <a:lnSpc>
                <a:spcPct val="90000"/>
              </a:lnSpc>
              <a:spcBef>
                <a:spcPts val="250"/>
              </a:spcBef>
              <a:spcAft>
                <a:spcPts val="0"/>
              </a:spcAft>
              <a:buSzPts val="1400"/>
              <a:buChar char="●"/>
              <a:defRPr>
                <a:solidFill>
                  <a:schemeClr val="dk1"/>
                </a:solidFill>
              </a:defRPr>
            </a:lvl4pPr>
            <a:lvl5pPr marL="2286000" lvl="4" indent="-317500" algn="l">
              <a:lnSpc>
                <a:spcPct val="90000"/>
              </a:lnSpc>
              <a:spcBef>
                <a:spcPts val="250"/>
              </a:spcBef>
              <a:spcAft>
                <a:spcPts val="0"/>
              </a:spcAft>
              <a:buSzPts val="1400"/>
              <a:buChar char="●"/>
              <a:defRPr>
                <a:solidFill>
                  <a:schemeClr val="accent1"/>
                </a:solidFill>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57" name="Google Shape;57;p8"/>
          <p:cNvSpPr txBox="1">
            <a:spLocks noGrp="1"/>
          </p:cNvSpPr>
          <p:nvPr>
            <p:ph type="body" idx="2"/>
          </p:nvPr>
        </p:nvSpPr>
        <p:spPr>
          <a:xfrm>
            <a:off x="6255625" y="1476000"/>
            <a:ext cx="5544000" cy="4248000"/>
          </a:xfrm>
          <a:prstGeom prst="rect">
            <a:avLst/>
          </a:prstGeom>
          <a:noFill/>
          <a:ln>
            <a:noFill/>
          </a:ln>
        </p:spPr>
        <p:txBody>
          <a:bodyPr spcFirstLastPara="1" wrap="square" lIns="91425" tIns="45700" rIns="91425" bIns="45700" anchor="ctr" anchorCtr="0">
            <a:noAutofit/>
          </a:bodyPr>
          <a:lstStyle>
            <a:lvl1pPr marL="457200" lvl="0" indent="-355600" algn="l">
              <a:lnSpc>
                <a:spcPct val="90000"/>
              </a:lnSpc>
              <a:spcBef>
                <a:spcPts val="1200"/>
              </a:spcBef>
              <a:spcAft>
                <a:spcPts val="0"/>
              </a:spcAft>
              <a:buSzPts val="2000"/>
              <a:buChar char="●"/>
              <a:defRPr>
                <a:solidFill>
                  <a:schemeClr val="dk1"/>
                </a:solidFill>
              </a:defRPr>
            </a:lvl1pPr>
            <a:lvl2pPr marL="914400" lvl="1" indent="-342900" algn="l">
              <a:lnSpc>
                <a:spcPct val="90000"/>
              </a:lnSpc>
              <a:spcBef>
                <a:spcPts val="250"/>
              </a:spcBef>
              <a:spcAft>
                <a:spcPts val="0"/>
              </a:spcAft>
              <a:buSzPts val="1800"/>
              <a:buChar char="●"/>
              <a:defRPr>
                <a:solidFill>
                  <a:schemeClr val="dk1"/>
                </a:solidFill>
              </a:defRPr>
            </a:lvl2pPr>
            <a:lvl3pPr marL="1371600" lvl="2" indent="-330200" algn="l">
              <a:lnSpc>
                <a:spcPct val="90000"/>
              </a:lnSpc>
              <a:spcBef>
                <a:spcPts val="250"/>
              </a:spcBef>
              <a:spcAft>
                <a:spcPts val="0"/>
              </a:spcAft>
              <a:buSzPts val="1600"/>
              <a:buChar char="●"/>
              <a:defRPr>
                <a:solidFill>
                  <a:schemeClr val="dk1"/>
                </a:solidFill>
              </a:defRPr>
            </a:lvl3pPr>
            <a:lvl4pPr marL="1828800" lvl="3" indent="-317500" algn="l">
              <a:lnSpc>
                <a:spcPct val="90000"/>
              </a:lnSpc>
              <a:spcBef>
                <a:spcPts val="250"/>
              </a:spcBef>
              <a:spcAft>
                <a:spcPts val="0"/>
              </a:spcAft>
              <a:buSzPts val="1400"/>
              <a:buChar char="●"/>
              <a:defRPr>
                <a:solidFill>
                  <a:schemeClr val="dk1"/>
                </a:solidFill>
              </a:defRPr>
            </a:lvl4pPr>
            <a:lvl5pPr marL="2286000" lvl="4" indent="-317500" algn="l">
              <a:lnSpc>
                <a:spcPct val="90000"/>
              </a:lnSpc>
              <a:spcBef>
                <a:spcPts val="250"/>
              </a:spcBef>
              <a:spcAft>
                <a:spcPts val="0"/>
              </a:spcAft>
              <a:buSzPts val="1400"/>
              <a:buChar char="●"/>
              <a:defRPr>
                <a:solidFill>
                  <a:schemeClr val="accent1"/>
                </a:solidFill>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3867912" y="1298448"/>
            <a:ext cx="7315200" cy="3255264"/>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rgbClr val="595959"/>
              </a:buClr>
              <a:buSzPts val="5900"/>
              <a:buFont typeface="Corbel"/>
              <a:buNone/>
              <a:defRPr sz="5900" b="0">
                <a:solidFill>
                  <a:srgbClr val="59595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3886200" y="4672584"/>
            <a:ext cx="7315200" cy="91440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200"/>
              </a:spcBef>
              <a:spcAft>
                <a:spcPts val="0"/>
              </a:spcAft>
              <a:buSzPts val="2200"/>
              <a:buNone/>
              <a:defRPr sz="2200" cap="none">
                <a:solidFill>
                  <a:srgbClr val="595959"/>
                </a:solidFill>
              </a:defRPr>
            </a:lvl1pPr>
            <a:lvl2pPr marL="914400" lvl="1" indent="-228600" algn="l">
              <a:lnSpc>
                <a:spcPct val="90000"/>
              </a:lnSpc>
              <a:spcBef>
                <a:spcPts val="250"/>
              </a:spcBef>
              <a:spcAft>
                <a:spcPts val="0"/>
              </a:spcAft>
              <a:buSzPts val="1800"/>
              <a:buNone/>
              <a:defRPr sz="1800">
                <a:solidFill>
                  <a:srgbClr val="888888"/>
                </a:solidFill>
              </a:defRPr>
            </a:lvl2pPr>
            <a:lvl3pPr marL="1371600" lvl="2" indent="-228600" algn="l">
              <a:lnSpc>
                <a:spcPct val="90000"/>
              </a:lnSpc>
              <a:spcBef>
                <a:spcPts val="250"/>
              </a:spcBef>
              <a:spcAft>
                <a:spcPts val="0"/>
              </a:spcAft>
              <a:buSzPts val="1600"/>
              <a:buNone/>
              <a:defRPr sz="1600">
                <a:solidFill>
                  <a:srgbClr val="888888"/>
                </a:solidFill>
              </a:defRPr>
            </a:lvl3pPr>
            <a:lvl4pPr marL="1828800" lvl="3" indent="-228600" algn="l">
              <a:lnSpc>
                <a:spcPct val="90000"/>
              </a:lnSpc>
              <a:spcBef>
                <a:spcPts val="250"/>
              </a:spcBef>
              <a:spcAft>
                <a:spcPts val="0"/>
              </a:spcAft>
              <a:buSzPts val="1400"/>
              <a:buNone/>
              <a:defRPr sz="1400">
                <a:solidFill>
                  <a:srgbClr val="888888"/>
                </a:solidFill>
              </a:defRPr>
            </a:lvl4pPr>
            <a:lvl5pPr marL="2286000" lvl="4" indent="-228600" algn="l">
              <a:lnSpc>
                <a:spcPct val="90000"/>
              </a:lnSpc>
              <a:spcBef>
                <a:spcPts val="250"/>
              </a:spcBef>
              <a:spcAft>
                <a:spcPts val="0"/>
              </a:spcAft>
              <a:buSzPts val="1400"/>
              <a:buNone/>
              <a:defRPr sz="1400">
                <a:solidFill>
                  <a:srgbClr val="888888"/>
                </a:solidFill>
              </a:defRPr>
            </a:lvl5pPr>
            <a:lvl6pPr marL="2743200" lvl="5" indent="-228600" algn="l">
              <a:lnSpc>
                <a:spcPct val="90000"/>
              </a:lnSpc>
              <a:spcBef>
                <a:spcPts val="250"/>
              </a:spcBef>
              <a:spcAft>
                <a:spcPts val="0"/>
              </a:spcAft>
              <a:buSzPts val="1400"/>
              <a:buNone/>
              <a:defRPr sz="1400">
                <a:solidFill>
                  <a:srgbClr val="888888"/>
                </a:solidFill>
              </a:defRPr>
            </a:lvl6pPr>
            <a:lvl7pPr marL="3200400" lvl="6" indent="-228600" algn="l">
              <a:lnSpc>
                <a:spcPct val="90000"/>
              </a:lnSpc>
              <a:spcBef>
                <a:spcPts val="250"/>
              </a:spcBef>
              <a:spcAft>
                <a:spcPts val="0"/>
              </a:spcAft>
              <a:buSzPts val="1400"/>
              <a:buNone/>
              <a:defRPr sz="1400">
                <a:solidFill>
                  <a:srgbClr val="888888"/>
                </a:solidFill>
              </a:defRPr>
            </a:lvl7pPr>
            <a:lvl8pPr marL="3657600" lvl="7" indent="-228600" algn="l">
              <a:lnSpc>
                <a:spcPct val="90000"/>
              </a:lnSpc>
              <a:spcBef>
                <a:spcPts val="250"/>
              </a:spcBef>
              <a:spcAft>
                <a:spcPts val="0"/>
              </a:spcAft>
              <a:buSzPts val="1400"/>
              <a:buNone/>
              <a:defRPr sz="1400">
                <a:solidFill>
                  <a:srgbClr val="888888"/>
                </a:solidFill>
              </a:defRPr>
            </a:lvl8pPr>
            <a:lvl9pPr marL="4114800" lvl="8" indent="-228600" algn="l">
              <a:lnSpc>
                <a:spcPct val="90000"/>
              </a:lnSpc>
              <a:spcBef>
                <a:spcPts val="250"/>
              </a:spcBef>
              <a:spcAft>
                <a:spcPts val="250"/>
              </a:spcAft>
              <a:buSzPts val="1400"/>
              <a:buNone/>
              <a:defRPr sz="1400">
                <a:solidFill>
                  <a:srgbClr val="888888"/>
                </a:solidFill>
              </a:defRPr>
            </a:lvl9pPr>
          </a:lstStyle>
          <a:p>
            <a:endParaRPr/>
          </a:p>
        </p:txBody>
      </p:sp>
      <p:sp>
        <p:nvSpPr>
          <p:cNvPr id="61" name="Google Shape;61;p9"/>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4"/>
        <p:cNvGrpSpPr/>
        <p:nvPr/>
      </p:nvGrpSpPr>
      <p:grpSpPr>
        <a:xfrm>
          <a:off x="0" y="0"/>
          <a:ext cx="0" cy="0"/>
          <a:chOff x="0" y="0"/>
          <a:chExt cx="0" cy="0"/>
        </a:xfrm>
      </p:grpSpPr>
      <p:sp>
        <p:nvSpPr>
          <p:cNvPr id="65" name="Google Shape;65;p10"/>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body" idx="1"/>
          </p:nvPr>
        </p:nvSpPr>
        <p:spPr>
          <a:xfrm>
            <a:off x="3867912" y="868680"/>
            <a:ext cx="3474720" cy="5120640"/>
          </a:xfrm>
          <a:prstGeom prst="rect">
            <a:avLst/>
          </a:prstGeom>
          <a:noFill/>
          <a:ln>
            <a:noFill/>
          </a:ln>
        </p:spPr>
        <p:txBody>
          <a:bodyPr spcFirstLastPara="1" wrap="square" lIns="91425" tIns="45700" rIns="91425" bIns="45700" anchor="ctr" anchorCtr="0">
            <a:no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67" name="Google Shape;67;p10"/>
          <p:cNvSpPr txBox="1">
            <a:spLocks noGrp="1"/>
          </p:cNvSpPr>
          <p:nvPr>
            <p:ph type="body" idx="2"/>
          </p:nvPr>
        </p:nvSpPr>
        <p:spPr>
          <a:xfrm>
            <a:off x="7818120" y="868680"/>
            <a:ext cx="3474720" cy="5120640"/>
          </a:xfrm>
          <a:prstGeom prst="rect">
            <a:avLst/>
          </a:prstGeom>
          <a:noFill/>
          <a:ln>
            <a:noFill/>
          </a:ln>
        </p:spPr>
        <p:txBody>
          <a:bodyPr spcFirstLastPara="1" wrap="square" lIns="91425" tIns="45700" rIns="91425" bIns="45700" anchor="ctr" anchorCtr="0">
            <a:no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68" name="Google Shape;68;p10"/>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0"/>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0"/>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1"/>
        <p:cNvGrpSpPr/>
        <p:nvPr/>
      </p:nvGrpSpPr>
      <p:grpSpPr>
        <a:xfrm>
          <a:off x="0" y="0"/>
          <a:ext cx="0" cy="0"/>
          <a:chOff x="0" y="0"/>
          <a:chExt cx="0" cy="0"/>
        </a:xfrm>
      </p:grpSpPr>
      <p:sp>
        <p:nvSpPr>
          <p:cNvPr id="72" name="Google Shape;72;p11"/>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body" idx="1"/>
          </p:nvPr>
        </p:nvSpPr>
        <p:spPr>
          <a:xfrm>
            <a:off x="3867912" y="1023586"/>
            <a:ext cx="3474720" cy="807720"/>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0"/>
              </a:spcBef>
              <a:spcAft>
                <a:spcPts val="0"/>
              </a:spcAft>
              <a:buSzPts val="2000"/>
              <a:buNone/>
              <a:defRPr sz="2000" b="1">
                <a:solidFill>
                  <a:srgbClr val="595959"/>
                </a:solidFill>
              </a:defRPr>
            </a:lvl1pPr>
            <a:lvl2pPr marL="914400" lvl="1" indent="-228600" algn="l">
              <a:lnSpc>
                <a:spcPct val="90000"/>
              </a:lnSpc>
              <a:spcBef>
                <a:spcPts val="250"/>
              </a:spcBef>
              <a:spcAft>
                <a:spcPts val="0"/>
              </a:spcAft>
              <a:buSzPts val="2000"/>
              <a:buNone/>
              <a:defRPr sz="2000" b="1"/>
            </a:lvl2pPr>
            <a:lvl3pPr marL="1371600" lvl="2" indent="-228600" algn="l">
              <a:lnSpc>
                <a:spcPct val="90000"/>
              </a:lnSpc>
              <a:spcBef>
                <a:spcPts val="250"/>
              </a:spcBef>
              <a:spcAft>
                <a:spcPts val="0"/>
              </a:spcAft>
              <a:buSzPts val="1800"/>
              <a:buNone/>
              <a:defRPr sz="1800" b="1"/>
            </a:lvl3pPr>
            <a:lvl4pPr marL="1828800" lvl="3" indent="-228600" algn="l">
              <a:lnSpc>
                <a:spcPct val="90000"/>
              </a:lnSpc>
              <a:spcBef>
                <a:spcPts val="250"/>
              </a:spcBef>
              <a:spcAft>
                <a:spcPts val="0"/>
              </a:spcAft>
              <a:buSzPts val="1600"/>
              <a:buNone/>
              <a:defRPr sz="1600" b="1"/>
            </a:lvl4pPr>
            <a:lvl5pPr marL="2286000" lvl="4" indent="-228600" algn="l">
              <a:lnSpc>
                <a:spcPct val="90000"/>
              </a:lnSpc>
              <a:spcBef>
                <a:spcPts val="250"/>
              </a:spcBef>
              <a:spcAft>
                <a:spcPts val="0"/>
              </a:spcAft>
              <a:buSzPts val="1600"/>
              <a:buNone/>
              <a:defRPr sz="1600" b="1"/>
            </a:lvl5pPr>
            <a:lvl6pPr marL="2743200" lvl="5" indent="-228600" algn="l">
              <a:lnSpc>
                <a:spcPct val="90000"/>
              </a:lnSpc>
              <a:spcBef>
                <a:spcPts val="250"/>
              </a:spcBef>
              <a:spcAft>
                <a:spcPts val="0"/>
              </a:spcAft>
              <a:buSzPts val="1600"/>
              <a:buNone/>
              <a:defRPr sz="1600" b="1"/>
            </a:lvl6pPr>
            <a:lvl7pPr marL="3200400" lvl="6" indent="-228600" algn="l">
              <a:lnSpc>
                <a:spcPct val="90000"/>
              </a:lnSpc>
              <a:spcBef>
                <a:spcPts val="250"/>
              </a:spcBef>
              <a:spcAft>
                <a:spcPts val="0"/>
              </a:spcAft>
              <a:buSzPts val="1600"/>
              <a:buNone/>
              <a:defRPr sz="1600" b="1"/>
            </a:lvl7pPr>
            <a:lvl8pPr marL="3657600" lvl="7" indent="-228600" algn="l">
              <a:lnSpc>
                <a:spcPct val="90000"/>
              </a:lnSpc>
              <a:spcBef>
                <a:spcPts val="250"/>
              </a:spcBef>
              <a:spcAft>
                <a:spcPts val="0"/>
              </a:spcAft>
              <a:buSzPts val="1600"/>
              <a:buNone/>
              <a:defRPr sz="1600" b="1"/>
            </a:lvl8pPr>
            <a:lvl9pPr marL="4114800" lvl="8" indent="-228600" algn="l">
              <a:lnSpc>
                <a:spcPct val="90000"/>
              </a:lnSpc>
              <a:spcBef>
                <a:spcPts val="250"/>
              </a:spcBef>
              <a:spcAft>
                <a:spcPts val="250"/>
              </a:spcAft>
              <a:buSzPts val="1600"/>
              <a:buNone/>
              <a:defRPr sz="1600" b="1"/>
            </a:lvl9pPr>
          </a:lstStyle>
          <a:p>
            <a:endParaRPr/>
          </a:p>
        </p:txBody>
      </p:sp>
      <p:sp>
        <p:nvSpPr>
          <p:cNvPr id="74" name="Google Shape;74;p11"/>
          <p:cNvSpPr txBox="1">
            <a:spLocks noGrp="1"/>
          </p:cNvSpPr>
          <p:nvPr>
            <p:ph type="body" idx="2"/>
          </p:nvPr>
        </p:nvSpPr>
        <p:spPr>
          <a:xfrm>
            <a:off x="3867912" y="1930936"/>
            <a:ext cx="3474720" cy="4023360"/>
          </a:xfrm>
          <a:prstGeom prst="rect">
            <a:avLst/>
          </a:prstGeom>
          <a:noFill/>
          <a:ln>
            <a:noFill/>
          </a:ln>
        </p:spPr>
        <p:txBody>
          <a:bodyPr spcFirstLastPara="1" wrap="square" lIns="91425" tIns="45700" rIns="91425" bIns="45700" anchor="ctr" anchorCtr="0">
            <a:no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75" name="Google Shape;75;p11"/>
          <p:cNvSpPr txBox="1">
            <a:spLocks noGrp="1"/>
          </p:cNvSpPr>
          <p:nvPr>
            <p:ph type="body" idx="3"/>
          </p:nvPr>
        </p:nvSpPr>
        <p:spPr>
          <a:xfrm>
            <a:off x="7818463" y="1023586"/>
            <a:ext cx="3474720" cy="813171"/>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0"/>
              </a:spcBef>
              <a:spcAft>
                <a:spcPts val="0"/>
              </a:spcAft>
              <a:buSzPts val="2000"/>
              <a:buNone/>
              <a:defRPr sz="2000" b="1">
                <a:solidFill>
                  <a:srgbClr val="595959"/>
                </a:solidFill>
              </a:defRPr>
            </a:lvl1pPr>
            <a:lvl2pPr marL="914400" lvl="1" indent="-228600" algn="l">
              <a:lnSpc>
                <a:spcPct val="90000"/>
              </a:lnSpc>
              <a:spcBef>
                <a:spcPts val="250"/>
              </a:spcBef>
              <a:spcAft>
                <a:spcPts val="0"/>
              </a:spcAft>
              <a:buSzPts val="2000"/>
              <a:buNone/>
              <a:defRPr sz="2000" b="1"/>
            </a:lvl2pPr>
            <a:lvl3pPr marL="1371600" lvl="2" indent="-228600" algn="l">
              <a:lnSpc>
                <a:spcPct val="90000"/>
              </a:lnSpc>
              <a:spcBef>
                <a:spcPts val="250"/>
              </a:spcBef>
              <a:spcAft>
                <a:spcPts val="0"/>
              </a:spcAft>
              <a:buSzPts val="1800"/>
              <a:buNone/>
              <a:defRPr sz="1800" b="1"/>
            </a:lvl3pPr>
            <a:lvl4pPr marL="1828800" lvl="3" indent="-228600" algn="l">
              <a:lnSpc>
                <a:spcPct val="90000"/>
              </a:lnSpc>
              <a:spcBef>
                <a:spcPts val="250"/>
              </a:spcBef>
              <a:spcAft>
                <a:spcPts val="0"/>
              </a:spcAft>
              <a:buSzPts val="1600"/>
              <a:buNone/>
              <a:defRPr sz="1600" b="1"/>
            </a:lvl4pPr>
            <a:lvl5pPr marL="2286000" lvl="4" indent="-228600" algn="l">
              <a:lnSpc>
                <a:spcPct val="90000"/>
              </a:lnSpc>
              <a:spcBef>
                <a:spcPts val="250"/>
              </a:spcBef>
              <a:spcAft>
                <a:spcPts val="0"/>
              </a:spcAft>
              <a:buSzPts val="1600"/>
              <a:buNone/>
              <a:defRPr sz="1600" b="1"/>
            </a:lvl5pPr>
            <a:lvl6pPr marL="2743200" lvl="5" indent="-228600" algn="l">
              <a:lnSpc>
                <a:spcPct val="90000"/>
              </a:lnSpc>
              <a:spcBef>
                <a:spcPts val="250"/>
              </a:spcBef>
              <a:spcAft>
                <a:spcPts val="0"/>
              </a:spcAft>
              <a:buSzPts val="1600"/>
              <a:buNone/>
              <a:defRPr sz="1600" b="1"/>
            </a:lvl6pPr>
            <a:lvl7pPr marL="3200400" lvl="6" indent="-228600" algn="l">
              <a:lnSpc>
                <a:spcPct val="90000"/>
              </a:lnSpc>
              <a:spcBef>
                <a:spcPts val="250"/>
              </a:spcBef>
              <a:spcAft>
                <a:spcPts val="0"/>
              </a:spcAft>
              <a:buSzPts val="1600"/>
              <a:buNone/>
              <a:defRPr sz="1600" b="1"/>
            </a:lvl7pPr>
            <a:lvl8pPr marL="3657600" lvl="7" indent="-228600" algn="l">
              <a:lnSpc>
                <a:spcPct val="90000"/>
              </a:lnSpc>
              <a:spcBef>
                <a:spcPts val="250"/>
              </a:spcBef>
              <a:spcAft>
                <a:spcPts val="0"/>
              </a:spcAft>
              <a:buSzPts val="1600"/>
              <a:buNone/>
              <a:defRPr sz="1600" b="1"/>
            </a:lvl8pPr>
            <a:lvl9pPr marL="4114800" lvl="8" indent="-228600" algn="l">
              <a:lnSpc>
                <a:spcPct val="90000"/>
              </a:lnSpc>
              <a:spcBef>
                <a:spcPts val="250"/>
              </a:spcBef>
              <a:spcAft>
                <a:spcPts val="250"/>
              </a:spcAft>
              <a:buSzPts val="1600"/>
              <a:buNone/>
              <a:defRPr sz="1600" b="1"/>
            </a:lvl9pPr>
          </a:lstStyle>
          <a:p>
            <a:endParaRPr/>
          </a:p>
        </p:txBody>
      </p:sp>
      <p:sp>
        <p:nvSpPr>
          <p:cNvPr id="76" name="Google Shape;76;p11"/>
          <p:cNvSpPr txBox="1">
            <a:spLocks noGrp="1"/>
          </p:cNvSpPr>
          <p:nvPr>
            <p:ph type="body" idx="4"/>
          </p:nvPr>
        </p:nvSpPr>
        <p:spPr>
          <a:xfrm>
            <a:off x="7818463" y="1930936"/>
            <a:ext cx="3474720" cy="4023360"/>
          </a:xfrm>
          <a:prstGeom prst="rect">
            <a:avLst/>
          </a:prstGeom>
          <a:noFill/>
          <a:ln>
            <a:noFill/>
          </a:ln>
        </p:spPr>
        <p:txBody>
          <a:bodyPr spcFirstLastPara="1" wrap="square" lIns="91425" tIns="45700" rIns="91425" bIns="45700" anchor="ctr" anchorCtr="0">
            <a:no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77" name="Google Shape;77;p11"/>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1"/>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1"/>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0"/>
        <p:cNvGrpSpPr/>
        <p:nvPr/>
      </p:nvGrpSpPr>
      <p:grpSpPr>
        <a:xfrm>
          <a:off x="0" y="0"/>
          <a:ext cx="0" cy="0"/>
          <a:chOff x="0" y="0"/>
          <a:chExt cx="0" cy="0"/>
        </a:xfrm>
      </p:grpSpPr>
      <p:sp>
        <p:nvSpPr>
          <p:cNvPr id="81" name="Google Shape;81;p12"/>
          <p:cNvSpPr txBox="1">
            <a:spLocks noGrp="1"/>
          </p:cNvSpPr>
          <p:nvPr>
            <p:ph type="title"/>
          </p:nvPr>
        </p:nvSpPr>
        <p:spPr>
          <a:xfrm>
            <a:off x="256032" y="1143000"/>
            <a:ext cx="2834640" cy="237744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rgbClr val="FFFFFF"/>
              </a:buClr>
              <a:buSzPts val="3200"/>
              <a:buFont typeface="Corbel"/>
              <a:buNone/>
              <a:defRPr sz="32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2"/>
          <p:cNvSpPr txBox="1">
            <a:spLocks noGrp="1"/>
          </p:cNvSpPr>
          <p:nvPr>
            <p:ph type="body" idx="1"/>
          </p:nvPr>
        </p:nvSpPr>
        <p:spPr>
          <a:xfrm>
            <a:off x="3867912" y="868680"/>
            <a:ext cx="7315200" cy="5120640"/>
          </a:xfrm>
          <a:prstGeom prst="rect">
            <a:avLst/>
          </a:prstGeom>
          <a:noFill/>
          <a:ln>
            <a:noFill/>
          </a:ln>
        </p:spPr>
        <p:txBody>
          <a:bodyPr spcFirstLastPara="1" wrap="square" lIns="91425" tIns="45700" rIns="91425" bIns="45700" anchor="ctr" anchorCtr="0">
            <a:noAutofit/>
          </a:bodyPr>
          <a:lstStyle>
            <a:lvl1pPr marL="457200" lvl="0" indent="-355600" algn="l">
              <a:lnSpc>
                <a:spcPct val="90000"/>
              </a:lnSpc>
              <a:spcBef>
                <a:spcPts val="1200"/>
              </a:spcBef>
              <a:spcAft>
                <a:spcPts val="0"/>
              </a:spcAft>
              <a:buSzPts val="2000"/>
              <a:buChar char="●"/>
              <a:defRPr sz="2000"/>
            </a:lvl1pPr>
            <a:lvl2pPr marL="914400" lvl="1" indent="-342900" algn="l">
              <a:lnSpc>
                <a:spcPct val="90000"/>
              </a:lnSpc>
              <a:spcBef>
                <a:spcPts val="250"/>
              </a:spcBef>
              <a:spcAft>
                <a:spcPts val="0"/>
              </a:spcAft>
              <a:buSzPts val="1800"/>
              <a:buChar char="●"/>
              <a:defRPr sz="1800"/>
            </a:lvl2pPr>
            <a:lvl3pPr marL="1371600" lvl="2" indent="-330200" algn="l">
              <a:lnSpc>
                <a:spcPct val="90000"/>
              </a:lnSpc>
              <a:spcBef>
                <a:spcPts val="250"/>
              </a:spcBef>
              <a:spcAft>
                <a:spcPts val="0"/>
              </a:spcAft>
              <a:buSzPts val="1600"/>
              <a:buChar char="●"/>
              <a:defRPr sz="1600"/>
            </a:lvl3pPr>
            <a:lvl4pPr marL="1828800" lvl="3" indent="-317500" algn="l">
              <a:lnSpc>
                <a:spcPct val="90000"/>
              </a:lnSpc>
              <a:spcBef>
                <a:spcPts val="250"/>
              </a:spcBef>
              <a:spcAft>
                <a:spcPts val="0"/>
              </a:spcAft>
              <a:buSzPts val="1400"/>
              <a:buChar char="●"/>
              <a:defRPr sz="1400"/>
            </a:lvl4pPr>
            <a:lvl5pPr marL="2286000" lvl="4" indent="-317500" algn="l">
              <a:lnSpc>
                <a:spcPct val="90000"/>
              </a:lnSpc>
              <a:spcBef>
                <a:spcPts val="250"/>
              </a:spcBef>
              <a:spcAft>
                <a:spcPts val="0"/>
              </a:spcAft>
              <a:buSzPts val="1400"/>
              <a:buChar char="●"/>
              <a:defRPr sz="1400"/>
            </a:lvl5pPr>
            <a:lvl6pPr marL="2743200" lvl="5" indent="-317500" algn="l">
              <a:lnSpc>
                <a:spcPct val="90000"/>
              </a:lnSpc>
              <a:spcBef>
                <a:spcPts val="250"/>
              </a:spcBef>
              <a:spcAft>
                <a:spcPts val="0"/>
              </a:spcAft>
              <a:buSzPts val="1400"/>
              <a:buChar char="●"/>
              <a:defRPr sz="1400"/>
            </a:lvl6pPr>
            <a:lvl7pPr marL="3200400" lvl="6" indent="-317500" algn="l">
              <a:lnSpc>
                <a:spcPct val="90000"/>
              </a:lnSpc>
              <a:spcBef>
                <a:spcPts val="250"/>
              </a:spcBef>
              <a:spcAft>
                <a:spcPts val="0"/>
              </a:spcAft>
              <a:buSzPts val="1400"/>
              <a:buChar char="●"/>
              <a:defRPr sz="1400"/>
            </a:lvl7pPr>
            <a:lvl8pPr marL="3657600" lvl="7" indent="-317500" algn="l">
              <a:lnSpc>
                <a:spcPct val="90000"/>
              </a:lnSpc>
              <a:spcBef>
                <a:spcPts val="250"/>
              </a:spcBef>
              <a:spcAft>
                <a:spcPts val="0"/>
              </a:spcAft>
              <a:buSzPts val="1400"/>
              <a:buChar char="●"/>
              <a:defRPr sz="1400"/>
            </a:lvl8pPr>
            <a:lvl9pPr marL="4114800" lvl="8" indent="-317500" algn="l">
              <a:lnSpc>
                <a:spcPct val="90000"/>
              </a:lnSpc>
              <a:spcBef>
                <a:spcPts val="250"/>
              </a:spcBef>
              <a:spcAft>
                <a:spcPts val="250"/>
              </a:spcAft>
              <a:buSzPts val="1400"/>
              <a:buChar char="●"/>
              <a:defRPr sz="1400"/>
            </a:lvl9pPr>
          </a:lstStyle>
          <a:p>
            <a:endParaRPr/>
          </a:p>
        </p:txBody>
      </p:sp>
      <p:sp>
        <p:nvSpPr>
          <p:cNvPr id="83" name="Google Shape;83;p12"/>
          <p:cNvSpPr txBox="1">
            <a:spLocks noGrp="1"/>
          </p:cNvSpPr>
          <p:nvPr>
            <p:ph type="body" idx="2"/>
          </p:nvPr>
        </p:nvSpPr>
        <p:spPr>
          <a:xfrm>
            <a:off x="256032" y="3494176"/>
            <a:ext cx="2834640" cy="2321990"/>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1200"/>
              </a:spcBef>
              <a:spcAft>
                <a:spcPts val="0"/>
              </a:spcAft>
              <a:buSzPts val="1400"/>
              <a:buNone/>
              <a:defRPr sz="1400">
                <a:solidFill>
                  <a:srgbClr val="FFFFFF"/>
                </a:solidFill>
              </a:defRPr>
            </a:lvl1pPr>
            <a:lvl2pPr marL="914400" lvl="1" indent="-228600" algn="l">
              <a:lnSpc>
                <a:spcPct val="90000"/>
              </a:lnSpc>
              <a:spcBef>
                <a:spcPts val="250"/>
              </a:spcBef>
              <a:spcAft>
                <a:spcPts val="0"/>
              </a:spcAft>
              <a:buSzPts val="1200"/>
              <a:buNone/>
              <a:defRPr sz="1200"/>
            </a:lvl2pPr>
            <a:lvl3pPr marL="1371600" lvl="2" indent="-228600" algn="l">
              <a:lnSpc>
                <a:spcPct val="90000"/>
              </a:lnSpc>
              <a:spcBef>
                <a:spcPts val="250"/>
              </a:spcBef>
              <a:spcAft>
                <a:spcPts val="0"/>
              </a:spcAft>
              <a:buSzPts val="1000"/>
              <a:buNone/>
              <a:defRPr sz="1000"/>
            </a:lvl3pPr>
            <a:lvl4pPr marL="1828800" lvl="3" indent="-228600" algn="l">
              <a:lnSpc>
                <a:spcPct val="90000"/>
              </a:lnSpc>
              <a:spcBef>
                <a:spcPts val="250"/>
              </a:spcBef>
              <a:spcAft>
                <a:spcPts val="0"/>
              </a:spcAft>
              <a:buSzPts val="900"/>
              <a:buNone/>
              <a:defRPr sz="900"/>
            </a:lvl4pPr>
            <a:lvl5pPr marL="2286000" lvl="4" indent="-228600" algn="l">
              <a:lnSpc>
                <a:spcPct val="90000"/>
              </a:lnSpc>
              <a:spcBef>
                <a:spcPts val="250"/>
              </a:spcBef>
              <a:spcAft>
                <a:spcPts val="0"/>
              </a:spcAft>
              <a:buSzPts val="900"/>
              <a:buNone/>
              <a:defRPr sz="900"/>
            </a:lvl5pPr>
            <a:lvl6pPr marL="2743200" lvl="5" indent="-228600" algn="l">
              <a:lnSpc>
                <a:spcPct val="90000"/>
              </a:lnSpc>
              <a:spcBef>
                <a:spcPts val="250"/>
              </a:spcBef>
              <a:spcAft>
                <a:spcPts val="0"/>
              </a:spcAft>
              <a:buSzPts val="900"/>
              <a:buNone/>
              <a:defRPr sz="900"/>
            </a:lvl6pPr>
            <a:lvl7pPr marL="3200400" lvl="6" indent="-228600" algn="l">
              <a:lnSpc>
                <a:spcPct val="90000"/>
              </a:lnSpc>
              <a:spcBef>
                <a:spcPts val="250"/>
              </a:spcBef>
              <a:spcAft>
                <a:spcPts val="0"/>
              </a:spcAft>
              <a:buSzPts val="900"/>
              <a:buNone/>
              <a:defRPr sz="900"/>
            </a:lvl7pPr>
            <a:lvl8pPr marL="3657600" lvl="7" indent="-228600" algn="l">
              <a:lnSpc>
                <a:spcPct val="90000"/>
              </a:lnSpc>
              <a:spcBef>
                <a:spcPts val="250"/>
              </a:spcBef>
              <a:spcAft>
                <a:spcPts val="0"/>
              </a:spcAft>
              <a:buSzPts val="900"/>
              <a:buNone/>
              <a:defRPr sz="900"/>
            </a:lvl8pPr>
            <a:lvl9pPr marL="4114800" lvl="8" indent="-228600" algn="l">
              <a:lnSpc>
                <a:spcPct val="90000"/>
              </a:lnSpc>
              <a:spcBef>
                <a:spcPts val="250"/>
              </a:spcBef>
              <a:spcAft>
                <a:spcPts val="250"/>
              </a:spcAft>
              <a:buSzPts val="900"/>
              <a:buNone/>
              <a:defRPr sz="900"/>
            </a:lvl9pPr>
          </a:lstStyle>
          <a:p>
            <a:endParaRPr/>
          </a:p>
        </p:txBody>
      </p:sp>
      <p:sp>
        <p:nvSpPr>
          <p:cNvPr id="84" name="Google Shape;84;p12"/>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2"/>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2"/>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7"/>
        <p:cNvGrpSpPr/>
        <p:nvPr/>
      </p:nvGrpSpPr>
      <p:grpSpPr>
        <a:xfrm>
          <a:off x="0" y="0"/>
          <a:ext cx="0" cy="0"/>
          <a:chOff x="0" y="0"/>
          <a:chExt cx="0" cy="0"/>
        </a:xfrm>
      </p:grpSpPr>
      <p:sp>
        <p:nvSpPr>
          <p:cNvPr id="88" name="Google Shape;88;p13"/>
          <p:cNvSpPr txBox="1">
            <a:spLocks noGrp="1"/>
          </p:cNvSpPr>
          <p:nvPr>
            <p:ph type="title"/>
          </p:nvPr>
        </p:nvSpPr>
        <p:spPr>
          <a:xfrm>
            <a:off x="256032" y="1143000"/>
            <a:ext cx="2834640" cy="237744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rgbClr val="FFFFFF"/>
              </a:buClr>
              <a:buSzPts val="3200"/>
              <a:buFont typeface="Corbel"/>
              <a:buNone/>
              <a:defRPr sz="32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3"/>
          <p:cNvSpPr>
            <a:spLocks noGrp="1"/>
          </p:cNvSpPr>
          <p:nvPr>
            <p:ph type="pic" idx="2"/>
          </p:nvPr>
        </p:nvSpPr>
        <p:spPr>
          <a:xfrm>
            <a:off x="3570644" y="767419"/>
            <a:ext cx="8115230" cy="5330952"/>
          </a:xfrm>
          <a:prstGeom prst="rect">
            <a:avLst/>
          </a:prstGeom>
          <a:solidFill>
            <a:srgbClr val="BFBFBF"/>
          </a:solidFill>
          <a:ln>
            <a:noFill/>
          </a:ln>
        </p:spPr>
        <p:txBody>
          <a:bodyPr spcFirstLastPara="1" wrap="square" lIns="91425" tIns="45700" rIns="91425" bIns="45700" anchor="t" anchorCtr="0">
            <a:noAutofit/>
          </a:bodyPr>
          <a:lstStyle>
            <a:lvl1pPr marR="0" lvl="0" algn="l" rtl="0">
              <a:lnSpc>
                <a:spcPct val="90000"/>
              </a:lnSpc>
              <a:spcBef>
                <a:spcPts val="1200"/>
              </a:spcBef>
              <a:spcAft>
                <a:spcPts val="0"/>
              </a:spcAft>
              <a:buClr>
                <a:schemeClr val="accent1"/>
              </a:buClr>
              <a:buSzPts val="3200"/>
              <a:buFont typeface="Noto Sans Symbols"/>
              <a:buNone/>
              <a:defRPr sz="3200" b="0" i="0" u="none" strike="noStrike" cap="none">
                <a:solidFill>
                  <a:srgbClr val="595959"/>
                </a:solidFill>
                <a:latin typeface="Corbel"/>
                <a:ea typeface="Corbel"/>
                <a:cs typeface="Corbel"/>
                <a:sym typeface="Corbel"/>
              </a:defRPr>
            </a:lvl1pPr>
            <a:lvl2pPr marR="0" lvl="1" algn="l" rtl="0">
              <a:lnSpc>
                <a:spcPct val="90000"/>
              </a:lnSpc>
              <a:spcBef>
                <a:spcPts val="250"/>
              </a:spcBef>
              <a:spcAft>
                <a:spcPts val="0"/>
              </a:spcAft>
              <a:buClr>
                <a:schemeClr val="accent1"/>
              </a:buClr>
              <a:buSzPts val="2800"/>
              <a:buFont typeface="Noto Sans Symbols"/>
              <a:buNone/>
              <a:defRPr sz="2800" b="0" i="0" u="none" strike="noStrike" cap="none">
                <a:solidFill>
                  <a:srgbClr val="595959"/>
                </a:solidFill>
                <a:latin typeface="Corbel"/>
                <a:ea typeface="Corbel"/>
                <a:cs typeface="Corbel"/>
                <a:sym typeface="Corbel"/>
              </a:defRPr>
            </a:lvl2pPr>
            <a:lvl3pPr marR="0" lvl="2" algn="l" rtl="0">
              <a:lnSpc>
                <a:spcPct val="90000"/>
              </a:lnSpc>
              <a:spcBef>
                <a:spcPts val="250"/>
              </a:spcBef>
              <a:spcAft>
                <a:spcPts val="0"/>
              </a:spcAft>
              <a:buClr>
                <a:schemeClr val="accent1"/>
              </a:buClr>
              <a:buSzPts val="2400"/>
              <a:buFont typeface="Noto Sans Symbols"/>
              <a:buNone/>
              <a:defRPr sz="2400" b="0" i="0" u="none" strike="noStrike" cap="none">
                <a:solidFill>
                  <a:srgbClr val="595959"/>
                </a:solidFill>
                <a:latin typeface="Corbel"/>
                <a:ea typeface="Corbel"/>
                <a:cs typeface="Corbel"/>
                <a:sym typeface="Corbel"/>
              </a:defRPr>
            </a:lvl3pPr>
            <a:lvl4pPr marR="0" lvl="3" algn="l" rtl="0">
              <a:lnSpc>
                <a:spcPct val="90000"/>
              </a:lnSpc>
              <a:spcBef>
                <a:spcPts val="250"/>
              </a:spcBef>
              <a:spcAft>
                <a:spcPts val="0"/>
              </a:spcAft>
              <a:buClr>
                <a:schemeClr val="accent1"/>
              </a:buClr>
              <a:buSzPts val="2000"/>
              <a:buFont typeface="Noto Sans Symbols"/>
              <a:buNone/>
              <a:defRPr sz="2000" b="0" i="0" u="none" strike="noStrike" cap="none">
                <a:solidFill>
                  <a:srgbClr val="595959"/>
                </a:solidFill>
                <a:latin typeface="Corbel"/>
                <a:ea typeface="Corbel"/>
                <a:cs typeface="Corbel"/>
                <a:sym typeface="Corbel"/>
              </a:defRPr>
            </a:lvl4pPr>
            <a:lvl5pPr marR="0" lvl="4" algn="l" rtl="0">
              <a:lnSpc>
                <a:spcPct val="90000"/>
              </a:lnSpc>
              <a:spcBef>
                <a:spcPts val="250"/>
              </a:spcBef>
              <a:spcAft>
                <a:spcPts val="0"/>
              </a:spcAft>
              <a:buClr>
                <a:schemeClr val="accent1"/>
              </a:buClr>
              <a:buSzPts val="2000"/>
              <a:buFont typeface="Noto Sans Symbols"/>
              <a:buNone/>
              <a:defRPr sz="2000" b="0" i="0" u="none" strike="noStrike" cap="none">
                <a:solidFill>
                  <a:srgbClr val="595959"/>
                </a:solidFill>
                <a:latin typeface="Corbel"/>
                <a:ea typeface="Corbel"/>
                <a:cs typeface="Corbel"/>
                <a:sym typeface="Corbel"/>
              </a:defRPr>
            </a:lvl5pPr>
            <a:lvl6pPr marR="0" lvl="5" algn="l" rtl="0">
              <a:lnSpc>
                <a:spcPct val="90000"/>
              </a:lnSpc>
              <a:spcBef>
                <a:spcPts val="250"/>
              </a:spcBef>
              <a:spcAft>
                <a:spcPts val="0"/>
              </a:spcAft>
              <a:buClr>
                <a:schemeClr val="accent1"/>
              </a:buClr>
              <a:buSzPts val="2000"/>
              <a:buFont typeface="Noto Sans Symbols"/>
              <a:buNone/>
              <a:defRPr sz="2000" b="0" i="0" u="none" strike="noStrike" cap="none">
                <a:solidFill>
                  <a:srgbClr val="595959"/>
                </a:solidFill>
                <a:latin typeface="Corbel"/>
                <a:ea typeface="Corbel"/>
                <a:cs typeface="Corbel"/>
                <a:sym typeface="Corbel"/>
              </a:defRPr>
            </a:lvl6pPr>
            <a:lvl7pPr marR="0" lvl="6" algn="l" rtl="0">
              <a:lnSpc>
                <a:spcPct val="90000"/>
              </a:lnSpc>
              <a:spcBef>
                <a:spcPts val="250"/>
              </a:spcBef>
              <a:spcAft>
                <a:spcPts val="0"/>
              </a:spcAft>
              <a:buClr>
                <a:schemeClr val="accent1"/>
              </a:buClr>
              <a:buSzPts val="2000"/>
              <a:buFont typeface="Noto Sans Symbols"/>
              <a:buNone/>
              <a:defRPr sz="2000" b="0" i="0" u="none" strike="noStrike" cap="none">
                <a:solidFill>
                  <a:srgbClr val="595959"/>
                </a:solidFill>
                <a:latin typeface="Corbel"/>
                <a:ea typeface="Corbel"/>
                <a:cs typeface="Corbel"/>
                <a:sym typeface="Corbel"/>
              </a:defRPr>
            </a:lvl7pPr>
            <a:lvl8pPr marR="0" lvl="7" algn="l" rtl="0">
              <a:lnSpc>
                <a:spcPct val="90000"/>
              </a:lnSpc>
              <a:spcBef>
                <a:spcPts val="250"/>
              </a:spcBef>
              <a:spcAft>
                <a:spcPts val="0"/>
              </a:spcAft>
              <a:buClr>
                <a:schemeClr val="accent1"/>
              </a:buClr>
              <a:buSzPts val="2000"/>
              <a:buFont typeface="Noto Sans Symbols"/>
              <a:buNone/>
              <a:defRPr sz="2000" b="0" i="0" u="none" strike="noStrike" cap="none">
                <a:solidFill>
                  <a:srgbClr val="595959"/>
                </a:solidFill>
                <a:latin typeface="Corbel"/>
                <a:ea typeface="Corbel"/>
                <a:cs typeface="Corbel"/>
                <a:sym typeface="Corbel"/>
              </a:defRPr>
            </a:lvl8pPr>
            <a:lvl9pPr marR="0" lvl="8" algn="l" rtl="0">
              <a:lnSpc>
                <a:spcPct val="90000"/>
              </a:lnSpc>
              <a:spcBef>
                <a:spcPts val="250"/>
              </a:spcBef>
              <a:spcAft>
                <a:spcPts val="250"/>
              </a:spcAft>
              <a:buClr>
                <a:schemeClr val="accent1"/>
              </a:buClr>
              <a:buSzPts val="2000"/>
              <a:buFont typeface="Noto Sans Symbols"/>
              <a:buNone/>
              <a:defRPr sz="2000" b="0" i="0" u="none" strike="noStrike" cap="none">
                <a:solidFill>
                  <a:srgbClr val="595959"/>
                </a:solidFill>
                <a:latin typeface="Corbel"/>
                <a:ea typeface="Corbel"/>
                <a:cs typeface="Corbel"/>
                <a:sym typeface="Corbel"/>
              </a:defRPr>
            </a:lvl9pPr>
          </a:lstStyle>
          <a:p>
            <a:endParaRPr/>
          </a:p>
        </p:txBody>
      </p:sp>
      <p:sp>
        <p:nvSpPr>
          <p:cNvPr id="90" name="Google Shape;90;p13"/>
          <p:cNvSpPr txBox="1">
            <a:spLocks noGrp="1"/>
          </p:cNvSpPr>
          <p:nvPr>
            <p:ph type="body" idx="1"/>
          </p:nvPr>
        </p:nvSpPr>
        <p:spPr>
          <a:xfrm>
            <a:off x="256032" y="3493008"/>
            <a:ext cx="2834640" cy="2322576"/>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1200"/>
              </a:spcBef>
              <a:spcAft>
                <a:spcPts val="0"/>
              </a:spcAft>
              <a:buSzPts val="1400"/>
              <a:buNone/>
              <a:defRPr sz="1400">
                <a:solidFill>
                  <a:srgbClr val="FFFFFF"/>
                </a:solidFill>
              </a:defRPr>
            </a:lvl1pPr>
            <a:lvl2pPr marL="914400" lvl="1" indent="-228600" algn="l">
              <a:lnSpc>
                <a:spcPct val="90000"/>
              </a:lnSpc>
              <a:spcBef>
                <a:spcPts val="250"/>
              </a:spcBef>
              <a:spcAft>
                <a:spcPts val="0"/>
              </a:spcAft>
              <a:buSzPts val="1200"/>
              <a:buNone/>
              <a:defRPr sz="1200"/>
            </a:lvl2pPr>
            <a:lvl3pPr marL="1371600" lvl="2" indent="-228600" algn="l">
              <a:lnSpc>
                <a:spcPct val="90000"/>
              </a:lnSpc>
              <a:spcBef>
                <a:spcPts val="250"/>
              </a:spcBef>
              <a:spcAft>
                <a:spcPts val="0"/>
              </a:spcAft>
              <a:buSzPts val="1000"/>
              <a:buNone/>
              <a:defRPr sz="1000"/>
            </a:lvl3pPr>
            <a:lvl4pPr marL="1828800" lvl="3" indent="-228600" algn="l">
              <a:lnSpc>
                <a:spcPct val="90000"/>
              </a:lnSpc>
              <a:spcBef>
                <a:spcPts val="250"/>
              </a:spcBef>
              <a:spcAft>
                <a:spcPts val="0"/>
              </a:spcAft>
              <a:buSzPts val="900"/>
              <a:buNone/>
              <a:defRPr sz="900"/>
            </a:lvl4pPr>
            <a:lvl5pPr marL="2286000" lvl="4" indent="-228600" algn="l">
              <a:lnSpc>
                <a:spcPct val="90000"/>
              </a:lnSpc>
              <a:spcBef>
                <a:spcPts val="250"/>
              </a:spcBef>
              <a:spcAft>
                <a:spcPts val="0"/>
              </a:spcAft>
              <a:buSzPts val="900"/>
              <a:buNone/>
              <a:defRPr sz="900"/>
            </a:lvl5pPr>
            <a:lvl6pPr marL="2743200" lvl="5" indent="-228600" algn="l">
              <a:lnSpc>
                <a:spcPct val="90000"/>
              </a:lnSpc>
              <a:spcBef>
                <a:spcPts val="250"/>
              </a:spcBef>
              <a:spcAft>
                <a:spcPts val="0"/>
              </a:spcAft>
              <a:buSzPts val="900"/>
              <a:buNone/>
              <a:defRPr sz="900"/>
            </a:lvl6pPr>
            <a:lvl7pPr marL="3200400" lvl="6" indent="-228600" algn="l">
              <a:lnSpc>
                <a:spcPct val="90000"/>
              </a:lnSpc>
              <a:spcBef>
                <a:spcPts val="250"/>
              </a:spcBef>
              <a:spcAft>
                <a:spcPts val="0"/>
              </a:spcAft>
              <a:buSzPts val="900"/>
              <a:buNone/>
              <a:defRPr sz="900"/>
            </a:lvl7pPr>
            <a:lvl8pPr marL="3657600" lvl="7" indent="-228600" algn="l">
              <a:lnSpc>
                <a:spcPct val="90000"/>
              </a:lnSpc>
              <a:spcBef>
                <a:spcPts val="250"/>
              </a:spcBef>
              <a:spcAft>
                <a:spcPts val="0"/>
              </a:spcAft>
              <a:buSzPts val="900"/>
              <a:buNone/>
              <a:defRPr sz="900"/>
            </a:lvl8pPr>
            <a:lvl9pPr marL="4114800" lvl="8" indent="-228600" algn="l">
              <a:lnSpc>
                <a:spcPct val="90000"/>
              </a:lnSpc>
              <a:spcBef>
                <a:spcPts val="250"/>
              </a:spcBef>
              <a:spcAft>
                <a:spcPts val="250"/>
              </a:spcAft>
              <a:buSzPts val="900"/>
              <a:buNone/>
              <a:defRPr sz="900"/>
            </a:lvl9pPr>
          </a:lstStyle>
          <a:p>
            <a:endParaRPr/>
          </a:p>
        </p:txBody>
      </p:sp>
      <p:sp>
        <p:nvSpPr>
          <p:cNvPr id="91" name="Google Shape;91;p13"/>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3"/>
          <p:cNvSpPr txBox="1">
            <a:spLocks noGrp="1"/>
          </p:cNvSpPr>
          <p:nvPr>
            <p:ph type="ftr" idx="11"/>
          </p:nvPr>
        </p:nvSpPr>
        <p:spPr>
          <a:xfrm>
            <a:off x="3499101"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3"/>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4"/>
        <p:cNvGrpSpPr/>
        <p:nvPr/>
      </p:nvGrpSpPr>
      <p:grpSpPr>
        <a:xfrm>
          <a:off x="0" y="0"/>
          <a:ext cx="0" cy="0"/>
          <a:chOff x="0" y="0"/>
          <a:chExt cx="0" cy="0"/>
        </a:xfrm>
      </p:grpSpPr>
      <p:sp>
        <p:nvSpPr>
          <p:cNvPr id="95" name="Google Shape;95;p14"/>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6" name="Google Shape;96;p14"/>
          <p:cNvSpPr txBox="1">
            <a:spLocks noGrp="1"/>
          </p:cNvSpPr>
          <p:nvPr>
            <p:ph type="body" idx="1"/>
          </p:nvPr>
        </p:nvSpPr>
        <p:spPr>
          <a:xfrm rot="5400000">
            <a:off x="4966548" y="-233172"/>
            <a:ext cx="5120640" cy="73152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97" name="Google Shape;97;p14"/>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14"/>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14"/>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00"/>
        <p:cNvGrpSpPr/>
        <p:nvPr/>
      </p:nvGrpSpPr>
      <p:grpSpPr>
        <a:xfrm>
          <a:off x="0" y="0"/>
          <a:ext cx="0" cy="0"/>
          <a:chOff x="0" y="0"/>
          <a:chExt cx="0" cy="0"/>
        </a:xfrm>
      </p:grpSpPr>
      <p:sp>
        <p:nvSpPr>
          <p:cNvPr id="101" name="Google Shape;101;p15"/>
          <p:cNvSpPr txBox="1">
            <a:spLocks noGrp="1"/>
          </p:cNvSpPr>
          <p:nvPr>
            <p:ph type="title"/>
          </p:nvPr>
        </p:nvSpPr>
        <p:spPr>
          <a:xfrm rot="5400000">
            <a:off x="-685800" y="2057400"/>
            <a:ext cx="4953000" cy="28194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15"/>
          <p:cNvSpPr txBox="1">
            <a:spLocks noGrp="1"/>
          </p:cNvSpPr>
          <p:nvPr>
            <p:ph type="body" idx="1"/>
          </p:nvPr>
        </p:nvSpPr>
        <p:spPr>
          <a:xfrm rot="5400000">
            <a:off x="4965192" y="-228600"/>
            <a:ext cx="5120640" cy="73152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200"/>
              </a:spcBef>
              <a:spcAft>
                <a:spcPts val="0"/>
              </a:spcAft>
              <a:buSzPts val="1800"/>
              <a:buChar char="●"/>
              <a:defRPr/>
            </a:lvl1pPr>
            <a:lvl2pPr marL="914400" lvl="1" indent="-342900" algn="l">
              <a:lnSpc>
                <a:spcPct val="90000"/>
              </a:lnSpc>
              <a:spcBef>
                <a:spcPts val="250"/>
              </a:spcBef>
              <a:spcAft>
                <a:spcPts val="0"/>
              </a:spcAft>
              <a:buSzPts val="1800"/>
              <a:buChar char="●"/>
              <a:defRPr/>
            </a:lvl2pPr>
            <a:lvl3pPr marL="1371600" lvl="2" indent="-342900" algn="l">
              <a:lnSpc>
                <a:spcPct val="90000"/>
              </a:lnSpc>
              <a:spcBef>
                <a:spcPts val="250"/>
              </a:spcBef>
              <a:spcAft>
                <a:spcPts val="0"/>
              </a:spcAft>
              <a:buSzPts val="1800"/>
              <a:buChar char="●"/>
              <a:defRPr/>
            </a:lvl3pPr>
            <a:lvl4pPr marL="1828800" lvl="3" indent="-342900" algn="l">
              <a:lnSpc>
                <a:spcPct val="90000"/>
              </a:lnSpc>
              <a:spcBef>
                <a:spcPts val="250"/>
              </a:spcBef>
              <a:spcAft>
                <a:spcPts val="0"/>
              </a:spcAft>
              <a:buSzPts val="1800"/>
              <a:buChar char="●"/>
              <a:defRPr/>
            </a:lvl4pPr>
            <a:lvl5pPr marL="2286000" lvl="4" indent="-342900" algn="l">
              <a:lnSpc>
                <a:spcPct val="90000"/>
              </a:lnSpc>
              <a:spcBef>
                <a:spcPts val="250"/>
              </a:spcBef>
              <a:spcAft>
                <a:spcPts val="0"/>
              </a:spcAft>
              <a:buSzPts val="1800"/>
              <a:buChar char="●"/>
              <a:defRPr/>
            </a:lvl5pPr>
            <a:lvl6pPr marL="2743200" lvl="5" indent="-342900" algn="l">
              <a:lnSpc>
                <a:spcPct val="90000"/>
              </a:lnSpc>
              <a:spcBef>
                <a:spcPts val="250"/>
              </a:spcBef>
              <a:spcAft>
                <a:spcPts val="0"/>
              </a:spcAft>
              <a:buSzPts val="1800"/>
              <a:buChar char="●"/>
              <a:defRPr/>
            </a:lvl6pPr>
            <a:lvl7pPr marL="3200400" lvl="6" indent="-342900" algn="l">
              <a:lnSpc>
                <a:spcPct val="90000"/>
              </a:lnSpc>
              <a:spcBef>
                <a:spcPts val="250"/>
              </a:spcBef>
              <a:spcAft>
                <a:spcPts val="0"/>
              </a:spcAft>
              <a:buSzPts val="1800"/>
              <a:buChar char="●"/>
              <a:defRPr/>
            </a:lvl7pPr>
            <a:lvl8pPr marL="3657600" lvl="7" indent="-342900" algn="l">
              <a:lnSpc>
                <a:spcPct val="90000"/>
              </a:lnSpc>
              <a:spcBef>
                <a:spcPts val="250"/>
              </a:spcBef>
              <a:spcAft>
                <a:spcPts val="0"/>
              </a:spcAft>
              <a:buSzPts val="1800"/>
              <a:buChar char="●"/>
              <a:defRPr/>
            </a:lvl8pPr>
            <a:lvl9pPr marL="4114800" lvl="8" indent="-342900" algn="l">
              <a:lnSpc>
                <a:spcPct val="90000"/>
              </a:lnSpc>
              <a:spcBef>
                <a:spcPts val="250"/>
              </a:spcBef>
              <a:spcAft>
                <a:spcPts val="250"/>
              </a:spcAft>
              <a:buSzPts val="1800"/>
              <a:buChar char="●"/>
              <a:defRPr/>
            </a:lvl9pPr>
          </a:lstStyle>
          <a:p>
            <a:endParaRPr/>
          </a:p>
        </p:txBody>
      </p:sp>
      <p:sp>
        <p:nvSpPr>
          <p:cNvPr id="103" name="Google Shape;103;p15"/>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15"/>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15"/>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06"/>
        <p:cNvGrpSpPr/>
        <p:nvPr/>
      </p:nvGrpSpPr>
      <p:grpSpPr>
        <a:xfrm>
          <a:off x="0" y="0"/>
          <a:ext cx="0" cy="0"/>
          <a:chOff x="0" y="0"/>
          <a:chExt cx="0" cy="0"/>
        </a:xfrm>
      </p:grpSpPr>
      <p:sp>
        <p:nvSpPr>
          <p:cNvPr id="107" name="Google Shape;107;p16"/>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algn="l" rtl="0">
              <a:lnSpc>
                <a:spcPct val="100000"/>
              </a:lnSpc>
              <a:spcBef>
                <a:spcPts val="0"/>
              </a:spcBef>
              <a:spcAft>
                <a:spcPts val="0"/>
              </a:spcAft>
              <a:buSzPts val="3700"/>
              <a:buNone/>
              <a:defRPr/>
            </a:lvl1pPr>
            <a:lvl2pPr lvl="1" algn="l" rtl="0">
              <a:lnSpc>
                <a:spcPct val="100000"/>
              </a:lnSpc>
              <a:spcBef>
                <a:spcPts val="0"/>
              </a:spcBef>
              <a:spcAft>
                <a:spcPts val="0"/>
              </a:spcAft>
              <a:buSzPts val="3700"/>
              <a:buNone/>
              <a:defRPr/>
            </a:lvl2pPr>
            <a:lvl3pPr lvl="2" algn="l" rtl="0">
              <a:lnSpc>
                <a:spcPct val="100000"/>
              </a:lnSpc>
              <a:spcBef>
                <a:spcPts val="0"/>
              </a:spcBef>
              <a:spcAft>
                <a:spcPts val="0"/>
              </a:spcAft>
              <a:buSzPts val="3700"/>
              <a:buNone/>
              <a:defRPr/>
            </a:lvl3pPr>
            <a:lvl4pPr lvl="3" algn="l" rtl="0">
              <a:lnSpc>
                <a:spcPct val="100000"/>
              </a:lnSpc>
              <a:spcBef>
                <a:spcPts val="0"/>
              </a:spcBef>
              <a:spcAft>
                <a:spcPts val="0"/>
              </a:spcAft>
              <a:buSzPts val="3700"/>
              <a:buNone/>
              <a:defRPr/>
            </a:lvl4pPr>
            <a:lvl5pPr lvl="4" algn="l" rtl="0">
              <a:lnSpc>
                <a:spcPct val="100000"/>
              </a:lnSpc>
              <a:spcBef>
                <a:spcPts val="0"/>
              </a:spcBef>
              <a:spcAft>
                <a:spcPts val="0"/>
              </a:spcAft>
              <a:buSzPts val="3700"/>
              <a:buNone/>
              <a:defRPr/>
            </a:lvl5pPr>
            <a:lvl6pPr lvl="5" algn="l" rtl="0">
              <a:lnSpc>
                <a:spcPct val="100000"/>
              </a:lnSpc>
              <a:spcBef>
                <a:spcPts val="0"/>
              </a:spcBef>
              <a:spcAft>
                <a:spcPts val="0"/>
              </a:spcAft>
              <a:buSzPts val="3700"/>
              <a:buNone/>
              <a:defRPr/>
            </a:lvl6pPr>
            <a:lvl7pPr lvl="6" algn="l" rtl="0">
              <a:lnSpc>
                <a:spcPct val="100000"/>
              </a:lnSpc>
              <a:spcBef>
                <a:spcPts val="0"/>
              </a:spcBef>
              <a:spcAft>
                <a:spcPts val="0"/>
              </a:spcAft>
              <a:buSzPts val="3700"/>
              <a:buNone/>
              <a:defRPr/>
            </a:lvl7pPr>
            <a:lvl8pPr lvl="7" algn="l" rtl="0">
              <a:lnSpc>
                <a:spcPct val="100000"/>
              </a:lnSpc>
              <a:spcBef>
                <a:spcPts val="0"/>
              </a:spcBef>
              <a:spcAft>
                <a:spcPts val="0"/>
              </a:spcAft>
              <a:buSzPts val="3700"/>
              <a:buNone/>
              <a:defRPr/>
            </a:lvl8pPr>
            <a:lvl9pPr lvl="8" algn="l" rtl="0">
              <a:lnSpc>
                <a:spcPct val="100000"/>
              </a:lnSpc>
              <a:spcBef>
                <a:spcPts val="0"/>
              </a:spcBef>
              <a:spcAft>
                <a:spcPts val="0"/>
              </a:spcAft>
              <a:buSzPts val="3700"/>
              <a:buNone/>
              <a:defRPr/>
            </a:lvl9pPr>
          </a:lstStyle>
          <a:p>
            <a:endParaRPr/>
          </a:p>
        </p:txBody>
      </p:sp>
      <p:sp>
        <p:nvSpPr>
          <p:cNvPr id="108" name="Google Shape;108;p16"/>
          <p:cNvSpPr txBox="1">
            <a:spLocks noGrp="1"/>
          </p:cNvSpPr>
          <p:nvPr>
            <p:ph type="body" idx="1"/>
          </p:nvPr>
        </p:nvSpPr>
        <p:spPr>
          <a:xfrm>
            <a:off x="415600" y="1536633"/>
            <a:ext cx="5333100" cy="4555200"/>
          </a:xfrm>
          <a:prstGeom prst="rect">
            <a:avLst/>
          </a:prstGeom>
          <a:noFill/>
          <a:ln>
            <a:noFill/>
          </a:ln>
        </p:spPr>
        <p:txBody>
          <a:bodyPr spcFirstLastPara="1" wrap="square" lIns="121900" tIns="121900" rIns="121900" bIns="121900" anchor="t" anchorCtr="0">
            <a:noAutofit/>
          </a:bodyPr>
          <a:lstStyle>
            <a:lvl1pPr marL="457200" lvl="0" indent="-349250" algn="l" rtl="0">
              <a:lnSpc>
                <a:spcPct val="115000"/>
              </a:lnSpc>
              <a:spcBef>
                <a:spcPts val="0"/>
              </a:spcBef>
              <a:spcAft>
                <a:spcPts val="0"/>
              </a:spcAft>
              <a:buSzPts val="1900"/>
              <a:buChar char="●"/>
              <a:defRPr sz="1900"/>
            </a:lvl1pPr>
            <a:lvl2pPr marL="914400" lvl="1" indent="-330200" algn="l" rtl="0">
              <a:lnSpc>
                <a:spcPct val="115000"/>
              </a:lnSpc>
              <a:spcBef>
                <a:spcPts val="2100"/>
              </a:spcBef>
              <a:spcAft>
                <a:spcPts val="0"/>
              </a:spcAft>
              <a:buSzPts val="1600"/>
              <a:buChar char="○"/>
              <a:defRPr sz="1600"/>
            </a:lvl2pPr>
            <a:lvl3pPr marL="1371600" lvl="2" indent="-330200" algn="l" rtl="0">
              <a:lnSpc>
                <a:spcPct val="115000"/>
              </a:lnSpc>
              <a:spcBef>
                <a:spcPts val="2100"/>
              </a:spcBef>
              <a:spcAft>
                <a:spcPts val="0"/>
              </a:spcAft>
              <a:buSzPts val="1600"/>
              <a:buChar char="■"/>
              <a:defRPr sz="1600"/>
            </a:lvl3pPr>
            <a:lvl4pPr marL="1828800" lvl="3" indent="-330200" algn="l" rtl="0">
              <a:lnSpc>
                <a:spcPct val="115000"/>
              </a:lnSpc>
              <a:spcBef>
                <a:spcPts val="2100"/>
              </a:spcBef>
              <a:spcAft>
                <a:spcPts val="0"/>
              </a:spcAft>
              <a:buSzPts val="1600"/>
              <a:buChar char="●"/>
              <a:defRPr sz="1600"/>
            </a:lvl4pPr>
            <a:lvl5pPr marL="2286000" lvl="4" indent="-330200" algn="l" rtl="0">
              <a:lnSpc>
                <a:spcPct val="115000"/>
              </a:lnSpc>
              <a:spcBef>
                <a:spcPts val="2100"/>
              </a:spcBef>
              <a:spcAft>
                <a:spcPts val="0"/>
              </a:spcAft>
              <a:buSzPts val="1600"/>
              <a:buChar char="○"/>
              <a:defRPr sz="1600"/>
            </a:lvl5pPr>
            <a:lvl6pPr marL="2743200" lvl="5" indent="-330200" algn="l" rtl="0">
              <a:lnSpc>
                <a:spcPct val="115000"/>
              </a:lnSpc>
              <a:spcBef>
                <a:spcPts val="2100"/>
              </a:spcBef>
              <a:spcAft>
                <a:spcPts val="0"/>
              </a:spcAft>
              <a:buSzPts val="1600"/>
              <a:buChar char="■"/>
              <a:defRPr sz="1600"/>
            </a:lvl6pPr>
            <a:lvl7pPr marL="3200400" lvl="6" indent="-330200" algn="l" rtl="0">
              <a:lnSpc>
                <a:spcPct val="115000"/>
              </a:lnSpc>
              <a:spcBef>
                <a:spcPts val="2100"/>
              </a:spcBef>
              <a:spcAft>
                <a:spcPts val="0"/>
              </a:spcAft>
              <a:buSzPts val="1600"/>
              <a:buChar char="●"/>
              <a:defRPr sz="1600"/>
            </a:lvl7pPr>
            <a:lvl8pPr marL="3657600" lvl="7" indent="-330200" algn="l" rtl="0">
              <a:lnSpc>
                <a:spcPct val="115000"/>
              </a:lnSpc>
              <a:spcBef>
                <a:spcPts val="2100"/>
              </a:spcBef>
              <a:spcAft>
                <a:spcPts val="0"/>
              </a:spcAft>
              <a:buSzPts val="1600"/>
              <a:buChar char="○"/>
              <a:defRPr sz="1600"/>
            </a:lvl8pPr>
            <a:lvl9pPr marL="4114800" lvl="8" indent="-330200" algn="l" rtl="0">
              <a:lnSpc>
                <a:spcPct val="115000"/>
              </a:lnSpc>
              <a:spcBef>
                <a:spcPts val="2100"/>
              </a:spcBef>
              <a:spcAft>
                <a:spcPts val="2100"/>
              </a:spcAft>
              <a:buSzPts val="1600"/>
              <a:buChar char="■"/>
              <a:defRPr sz="1600"/>
            </a:lvl9pPr>
          </a:lstStyle>
          <a:p>
            <a:endParaRPr/>
          </a:p>
        </p:txBody>
      </p:sp>
      <p:sp>
        <p:nvSpPr>
          <p:cNvPr id="109" name="Google Shape;109;p16"/>
          <p:cNvSpPr txBox="1">
            <a:spLocks noGrp="1"/>
          </p:cNvSpPr>
          <p:nvPr>
            <p:ph type="body" idx="2"/>
          </p:nvPr>
        </p:nvSpPr>
        <p:spPr>
          <a:xfrm>
            <a:off x="6443200" y="1536633"/>
            <a:ext cx="5333100" cy="4555200"/>
          </a:xfrm>
          <a:prstGeom prst="rect">
            <a:avLst/>
          </a:prstGeom>
          <a:noFill/>
          <a:ln>
            <a:noFill/>
          </a:ln>
        </p:spPr>
        <p:txBody>
          <a:bodyPr spcFirstLastPara="1" wrap="square" lIns="121900" tIns="121900" rIns="121900" bIns="121900" anchor="t" anchorCtr="0">
            <a:noAutofit/>
          </a:bodyPr>
          <a:lstStyle>
            <a:lvl1pPr marL="457200" lvl="0" indent="-349250" algn="l" rtl="0">
              <a:lnSpc>
                <a:spcPct val="115000"/>
              </a:lnSpc>
              <a:spcBef>
                <a:spcPts val="0"/>
              </a:spcBef>
              <a:spcAft>
                <a:spcPts val="0"/>
              </a:spcAft>
              <a:buSzPts val="1900"/>
              <a:buChar char="●"/>
              <a:defRPr sz="1900"/>
            </a:lvl1pPr>
            <a:lvl2pPr marL="914400" lvl="1" indent="-330200" algn="l" rtl="0">
              <a:lnSpc>
                <a:spcPct val="115000"/>
              </a:lnSpc>
              <a:spcBef>
                <a:spcPts val="2100"/>
              </a:spcBef>
              <a:spcAft>
                <a:spcPts val="0"/>
              </a:spcAft>
              <a:buSzPts val="1600"/>
              <a:buChar char="○"/>
              <a:defRPr sz="1600"/>
            </a:lvl2pPr>
            <a:lvl3pPr marL="1371600" lvl="2" indent="-330200" algn="l" rtl="0">
              <a:lnSpc>
                <a:spcPct val="115000"/>
              </a:lnSpc>
              <a:spcBef>
                <a:spcPts val="2100"/>
              </a:spcBef>
              <a:spcAft>
                <a:spcPts val="0"/>
              </a:spcAft>
              <a:buSzPts val="1600"/>
              <a:buChar char="■"/>
              <a:defRPr sz="1600"/>
            </a:lvl3pPr>
            <a:lvl4pPr marL="1828800" lvl="3" indent="-330200" algn="l" rtl="0">
              <a:lnSpc>
                <a:spcPct val="115000"/>
              </a:lnSpc>
              <a:spcBef>
                <a:spcPts val="2100"/>
              </a:spcBef>
              <a:spcAft>
                <a:spcPts val="0"/>
              </a:spcAft>
              <a:buSzPts val="1600"/>
              <a:buChar char="●"/>
              <a:defRPr sz="1600"/>
            </a:lvl4pPr>
            <a:lvl5pPr marL="2286000" lvl="4" indent="-330200" algn="l" rtl="0">
              <a:lnSpc>
                <a:spcPct val="115000"/>
              </a:lnSpc>
              <a:spcBef>
                <a:spcPts val="2100"/>
              </a:spcBef>
              <a:spcAft>
                <a:spcPts val="0"/>
              </a:spcAft>
              <a:buSzPts val="1600"/>
              <a:buChar char="○"/>
              <a:defRPr sz="1600"/>
            </a:lvl5pPr>
            <a:lvl6pPr marL="2743200" lvl="5" indent="-330200" algn="l" rtl="0">
              <a:lnSpc>
                <a:spcPct val="115000"/>
              </a:lnSpc>
              <a:spcBef>
                <a:spcPts val="2100"/>
              </a:spcBef>
              <a:spcAft>
                <a:spcPts val="0"/>
              </a:spcAft>
              <a:buSzPts val="1600"/>
              <a:buChar char="■"/>
              <a:defRPr sz="1600"/>
            </a:lvl6pPr>
            <a:lvl7pPr marL="3200400" lvl="6" indent="-330200" algn="l" rtl="0">
              <a:lnSpc>
                <a:spcPct val="115000"/>
              </a:lnSpc>
              <a:spcBef>
                <a:spcPts val="2100"/>
              </a:spcBef>
              <a:spcAft>
                <a:spcPts val="0"/>
              </a:spcAft>
              <a:buSzPts val="1600"/>
              <a:buChar char="●"/>
              <a:defRPr sz="1600"/>
            </a:lvl7pPr>
            <a:lvl8pPr marL="3657600" lvl="7" indent="-330200" algn="l" rtl="0">
              <a:lnSpc>
                <a:spcPct val="115000"/>
              </a:lnSpc>
              <a:spcBef>
                <a:spcPts val="2100"/>
              </a:spcBef>
              <a:spcAft>
                <a:spcPts val="0"/>
              </a:spcAft>
              <a:buSzPts val="1600"/>
              <a:buChar char="○"/>
              <a:defRPr sz="1600"/>
            </a:lvl8pPr>
            <a:lvl9pPr marL="4114800" lvl="8" indent="-330200" algn="l" rtl="0">
              <a:lnSpc>
                <a:spcPct val="115000"/>
              </a:lnSpc>
              <a:spcBef>
                <a:spcPts val="2100"/>
              </a:spcBef>
              <a:spcAft>
                <a:spcPts val="2100"/>
              </a:spcAft>
              <a:buSzPts val="1600"/>
              <a:buChar char="■"/>
              <a:defRPr sz="1600"/>
            </a:lvl9pPr>
          </a:lstStyle>
          <a:p>
            <a:endParaRPr/>
          </a:p>
        </p:txBody>
      </p:sp>
      <p:sp>
        <p:nvSpPr>
          <p:cNvPr id="110" name="Google Shape;110;p16"/>
          <p:cNvSpPr txBox="1">
            <a:spLocks noGrp="1"/>
          </p:cNvSpPr>
          <p:nvPr>
            <p:ph type="sldNum" idx="12"/>
          </p:nvPr>
        </p:nvSpPr>
        <p:spPr>
          <a:xfrm>
            <a:off x="11296610" y="6217623"/>
            <a:ext cx="731700" cy="524700"/>
          </a:xfrm>
          <a:prstGeom prst="rect">
            <a:avLst/>
          </a:prstGeom>
          <a:noFill/>
          <a:ln>
            <a:noFill/>
          </a:ln>
        </p:spPr>
        <p:txBody>
          <a:bodyPr spcFirstLastPara="1" wrap="square" lIns="121900" tIns="121900" rIns="121900" bIns="121900" anchor="ctr" anchorCtr="0">
            <a:noAutofit/>
          </a:bodyPr>
          <a:lstStyle>
            <a:lvl1pPr marL="0" marR="0" lvl="0"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300"/>
              <a:buFont typeface="Arial"/>
              <a:buNone/>
              <a:defRPr sz="13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10972800" cy="1371600"/>
          </a:xfrm>
        </p:spPr>
        <p:txBody>
          <a:bodyPr/>
          <a:lstStyle/>
          <a:p>
            <a:r>
              <a:rPr lang="en-US"/>
              <a:t>Click to edit Master title style</a:t>
            </a:r>
            <a:endParaRPr lang="en-GB"/>
          </a:p>
        </p:txBody>
      </p:sp>
      <p:sp>
        <p:nvSpPr>
          <p:cNvPr id="3" name="SmartArt Placeholder 2"/>
          <p:cNvSpPr>
            <a:spLocks noGrp="1"/>
          </p:cNvSpPr>
          <p:nvPr>
            <p:ph type="dgm" idx="1"/>
          </p:nvPr>
        </p:nvSpPr>
        <p:spPr>
          <a:xfrm>
            <a:off x="609600" y="1981200"/>
            <a:ext cx="10972800" cy="3886200"/>
          </a:xfrm>
        </p:spPr>
        <p:txBody>
          <a:bodyPr/>
          <a:lstStyle/>
          <a:p>
            <a:pPr lvl="0"/>
            <a:endParaRPr lang="en-GB" noProof="0" dirty="0"/>
          </a:p>
        </p:txBody>
      </p:sp>
      <p:sp>
        <p:nvSpPr>
          <p:cNvPr id="4" name="Rectangle 2"/>
          <p:cNvSpPr>
            <a:spLocks noGrp="1" noChangeArrowheads="1"/>
          </p:cNvSpPr>
          <p:nvPr>
            <p:ph type="ftr" sz="quarter" idx="10"/>
          </p:nvPr>
        </p:nvSpPr>
        <p:spPr/>
        <p:txBody>
          <a:bodyPr/>
          <a:lstStyle>
            <a:lvl1pPr fontAlgn="auto">
              <a:spcBef>
                <a:spcPts val="0"/>
              </a:spcBef>
              <a:spcAft>
                <a:spcPts val="0"/>
              </a:spcAft>
              <a:defRPr/>
            </a:lvl1pPr>
          </a:lstStyle>
          <a:p>
            <a:pPr>
              <a:defRPr/>
            </a:pPr>
            <a:endParaRPr lang="en-GB" dirty="0"/>
          </a:p>
        </p:txBody>
      </p:sp>
      <p:sp>
        <p:nvSpPr>
          <p:cNvPr id="5" name="Rectangle 3"/>
          <p:cNvSpPr>
            <a:spLocks noGrp="1" noChangeArrowheads="1"/>
          </p:cNvSpPr>
          <p:nvPr>
            <p:ph type="sldNum" sz="quarter" idx="11"/>
          </p:nvPr>
        </p:nvSpPr>
        <p:spPr/>
        <p:txBody>
          <a:bodyPr/>
          <a:lstStyle>
            <a:lvl1pPr fontAlgn="auto">
              <a:spcBef>
                <a:spcPts val="0"/>
              </a:spcBef>
              <a:spcAft>
                <a:spcPts val="0"/>
              </a:spcAft>
              <a:defRPr/>
            </a:lvl1pPr>
          </a:lstStyle>
          <a:p>
            <a:pPr>
              <a:defRPr/>
            </a:pPr>
            <a:fld id="{4849F853-957D-4F6F-84E0-980BB1EF97D9}" type="slidenum">
              <a:rPr lang="en-GB"/>
              <a:pPr>
                <a:defRPr/>
              </a:pPr>
              <a:t>‹#›</a:t>
            </a:fld>
            <a:endParaRPr lang="en-GB" dirty="0"/>
          </a:p>
        </p:txBody>
      </p:sp>
      <p:sp>
        <p:nvSpPr>
          <p:cNvPr id="6" name="Rectangle 16"/>
          <p:cNvSpPr>
            <a:spLocks noGrp="1" noChangeArrowheads="1"/>
          </p:cNvSpPr>
          <p:nvPr>
            <p:ph type="dt" sz="half" idx="12"/>
          </p:nvPr>
        </p:nvSpPr>
        <p:spPr/>
        <p:txBody>
          <a:bodyPr/>
          <a:lstStyle>
            <a:lvl1pPr fontAlgn="auto">
              <a:spcBef>
                <a:spcPts val="0"/>
              </a:spcBef>
              <a:spcAft>
                <a:spcPts val="0"/>
              </a:spcAft>
              <a:defRPr/>
            </a:lvl1pPr>
          </a:lstStyle>
          <a:p>
            <a:pPr>
              <a:defRPr/>
            </a:pPr>
            <a:endParaRPr lang="en-GB" dirty="0"/>
          </a:p>
        </p:txBody>
      </p:sp>
    </p:spTree>
    <p:extLst>
      <p:ext uri="{BB962C8B-B14F-4D97-AF65-F5344CB8AC3E}">
        <p14:creationId xmlns:p14="http://schemas.microsoft.com/office/powerpoint/2010/main" val="8717607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5"/>
        <p:cNvGrpSpPr/>
        <p:nvPr/>
      </p:nvGrpSpPr>
      <p:grpSpPr>
        <a:xfrm>
          <a:off x="0" y="0"/>
          <a:ext cx="0" cy="0"/>
          <a:chOff x="0" y="0"/>
          <a:chExt cx="0" cy="0"/>
        </a:xfrm>
      </p:grpSpPr>
      <p:sp>
        <p:nvSpPr>
          <p:cNvPr id="116" name="Google Shape;116;p18"/>
          <p:cNvSpPr txBox="1">
            <a:spLocks noGrp="1"/>
          </p:cNvSpPr>
          <p:nvPr>
            <p:ph type="ctrTitle"/>
          </p:nvPr>
        </p:nvSpPr>
        <p:spPr>
          <a:xfrm>
            <a:off x="415611" y="992767"/>
            <a:ext cx="11360700" cy="27369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6900"/>
              <a:buNone/>
              <a:defRPr sz="6900"/>
            </a:lvl1pPr>
            <a:lvl2pPr lvl="1" algn="ctr" rtl="0">
              <a:spcBef>
                <a:spcPts val="0"/>
              </a:spcBef>
              <a:spcAft>
                <a:spcPts val="0"/>
              </a:spcAft>
              <a:buSzPts val="6900"/>
              <a:buNone/>
              <a:defRPr sz="6900"/>
            </a:lvl2pPr>
            <a:lvl3pPr lvl="2" algn="ctr" rtl="0">
              <a:spcBef>
                <a:spcPts val="0"/>
              </a:spcBef>
              <a:spcAft>
                <a:spcPts val="0"/>
              </a:spcAft>
              <a:buSzPts val="6900"/>
              <a:buNone/>
              <a:defRPr sz="6900"/>
            </a:lvl3pPr>
            <a:lvl4pPr lvl="3" algn="ctr" rtl="0">
              <a:spcBef>
                <a:spcPts val="0"/>
              </a:spcBef>
              <a:spcAft>
                <a:spcPts val="0"/>
              </a:spcAft>
              <a:buSzPts val="6900"/>
              <a:buNone/>
              <a:defRPr sz="6900"/>
            </a:lvl4pPr>
            <a:lvl5pPr lvl="4" algn="ctr" rtl="0">
              <a:spcBef>
                <a:spcPts val="0"/>
              </a:spcBef>
              <a:spcAft>
                <a:spcPts val="0"/>
              </a:spcAft>
              <a:buSzPts val="6900"/>
              <a:buNone/>
              <a:defRPr sz="6900"/>
            </a:lvl5pPr>
            <a:lvl6pPr lvl="5" algn="ctr" rtl="0">
              <a:spcBef>
                <a:spcPts val="0"/>
              </a:spcBef>
              <a:spcAft>
                <a:spcPts val="0"/>
              </a:spcAft>
              <a:buSzPts val="6900"/>
              <a:buNone/>
              <a:defRPr sz="6900"/>
            </a:lvl6pPr>
            <a:lvl7pPr lvl="6" algn="ctr" rtl="0">
              <a:spcBef>
                <a:spcPts val="0"/>
              </a:spcBef>
              <a:spcAft>
                <a:spcPts val="0"/>
              </a:spcAft>
              <a:buSzPts val="6900"/>
              <a:buNone/>
              <a:defRPr sz="6900"/>
            </a:lvl7pPr>
            <a:lvl8pPr lvl="7" algn="ctr" rtl="0">
              <a:spcBef>
                <a:spcPts val="0"/>
              </a:spcBef>
              <a:spcAft>
                <a:spcPts val="0"/>
              </a:spcAft>
              <a:buSzPts val="6900"/>
              <a:buNone/>
              <a:defRPr sz="6900"/>
            </a:lvl8pPr>
            <a:lvl9pPr lvl="8" algn="ctr" rtl="0">
              <a:spcBef>
                <a:spcPts val="0"/>
              </a:spcBef>
              <a:spcAft>
                <a:spcPts val="0"/>
              </a:spcAft>
              <a:buSzPts val="6900"/>
              <a:buNone/>
              <a:defRPr sz="6900"/>
            </a:lvl9pPr>
          </a:lstStyle>
          <a:p>
            <a:endParaRPr/>
          </a:p>
        </p:txBody>
      </p:sp>
      <p:sp>
        <p:nvSpPr>
          <p:cNvPr id="117" name="Google Shape;117;p18"/>
          <p:cNvSpPr txBox="1">
            <a:spLocks noGrp="1"/>
          </p:cNvSpPr>
          <p:nvPr>
            <p:ph type="subTitle" idx="1"/>
          </p:nvPr>
        </p:nvSpPr>
        <p:spPr>
          <a:xfrm>
            <a:off x="415600" y="3778833"/>
            <a:ext cx="11360700" cy="1056900"/>
          </a:xfrm>
          <a:prstGeom prst="rect">
            <a:avLst/>
          </a:prstGeom>
        </p:spPr>
        <p:txBody>
          <a:bodyPr spcFirstLastPara="1" wrap="square" lIns="121900" tIns="121900" rIns="121900" bIns="121900" anchor="t" anchorCtr="0">
            <a:noAutofit/>
          </a:bodyPr>
          <a:lstStyle>
            <a:lvl1pPr lvl="0" algn="ctr" rtl="0">
              <a:lnSpc>
                <a:spcPct val="100000"/>
              </a:lnSpc>
              <a:spcBef>
                <a:spcPts val="0"/>
              </a:spcBef>
              <a:spcAft>
                <a:spcPts val="0"/>
              </a:spcAft>
              <a:buSzPts val="3700"/>
              <a:buNone/>
              <a:defRPr sz="3700"/>
            </a:lvl1pPr>
            <a:lvl2pPr lvl="1" algn="ctr" rtl="0">
              <a:lnSpc>
                <a:spcPct val="100000"/>
              </a:lnSpc>
              <a:spcBef>
                <a:spcPts val="0"/>
              </a:spcBef>
              <a:spcAft>
                <a:spcPts val="0"/>
              </a:spcAft>
              <a:buSzPts val="3700"/>
              <a:buNone/>
              <a:defRPr sz="3700"/>
            </a:lvl2pPr>
            <a:lvl3pPr lvl="2" algn="ctr" rtl="0">
              <a:lnSpc>
                <a:spcPct val="100000"/>
              </a:lnSpc>
              <a:spcBef>
                <a:spcPts val="0"/>
              </a:spcBef>
              <a:spcAft>
                <a:spcPts val="0"/>
              </a:spcAft>
              <a:buSzPts val="3700"/>
              <a:buNone/>
              <a:defRPr sz="3700"/>
            </a:lvl3pPr>
            <a:lvl4pPr lvl="3" algn="ctr" rtl="0">
              <a:lnSpc>
                <a:spcPct val="100000"/>
              </a:lnSpc>
              <a:spcBef>
                <a:spcPts val="0"/>
              </a:spcBef>
              <a:spcAft>
                <a:spcPts val="0"/>
              </a:spcAft>
              <a:buSzPts val="3700"/>
              <a:buNone/>
              <a:defRPr sz="3700"/>
            </a:lvl4pPr>
            <a:lvl5pPr lvl="4" algn="ctr" rtl="0">
              <a:lnSpc>
                <a:spcPct val="100000"/>
              </a:lnSpc>
              <a:spcBef>
                <a:spcPts val="0"/>
              </a:spcBef>
              <a:spcAft>
                <a:spcPts val="0"/>
              </a:spcAft>
              <a:buSzPts val="3700"/>
              <a:buNone/>
              <a:defRPr sz="3700"/>
            </a:lvl5pPr>
            <a:lvl6pPr lvl="5" algn="ctr" rtl="0">
              <a:lnSpc>
                <a:spcPct val="100000"/>
              </a:lnSpc>
              <a:spcBef>
                <a:spcPts val="0"/>
              </a:spcBef>
              <a:spcAft>
                <a:spcPts val="0"/>
              </a:spcAft>
              <a:buSzPts val="3700"/>
              <a:buNone/>
              <a:defRPr sz="3700"/>
            </a:lvl6pPr>
            <a:lvl7pPr lvl="6" algn="ctr" rtl="0">
              <a:lnSpc>
                <a:spcPct val="100000"/>
              </a:lnSpc>
              <a:spcBef>
                <a:spcPts val="0"/>
              </a:spcBef>
              <a:spcAft>
                <a:spcPts val="0"/>
              </a:spcAft>
              <a:buSzPts val="3700"/>
              <a:buNone/>
              <a:defRPr sz="3700"/>
            </a:lvl7pPr>
            <a:lvl8pPr lvl="7" algn="ctr" rtl="0">
              <a:lnSpc>
                <a:spcPct val="100000"/>
              </a:lnSpc>
              <a:spcBef>
                <a:spcPts val="0"/>
              </a:spcBef>
              <a:spcAft>
                <a:spcPts val="0"/>
              </a:spcAft>
              <a:buSzPts val="3700"/>
              <a:buNone/>
              <a:defRPr sz="3700"/>
            </a:lvl8pPr>
            <a:lvl9pPr lvl="8" algn="ctr" rtl="0">
              <a:lnSpc>
                <a:spcPct val="100000"/>
              </a:lnSpc>
              <a:spcBef>
                <a:spcPts val="0"/>
              </a:spcBef>
              <a:spcAft>
                <a:spcPts val="0"/>
              </a:spcAft>
              <a:buSzPts val="3700"/>
              <a:buNone/>
              <a:defRPr sz="3700"/>
            </a:lvl9pPr>
          </a:lstStyle>
          <a:p>
            <a:endParaRPr/>
          </a:p>
        </p:txBody>
      </p:sp>
      <p:sp>
        <p:nvSpPr>
          <p:cNvPr id="118" name="Google Shape;118;p18"/>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9"/>
        <p:cNvGrpSpPr/>
        <p:nvPr/>
      </p:nvGrpSpPr>
      <p:grpSpPr>
        <a:xfrm>
          <a:off x="0" y="0"/>
          <a:ext cx="0" cy="0"/>
          <a:chOff x="0" y="0"/>
          <a:chExt cx="0" cy="0"/>
        </a:xfrm>
      </p:grpSpPr>
      <p:sp>
        <p:nvSpPr>
          <p:cNvPr id="120" name="Google Shape;120;p19"/>
          <p:cNvSpPr txBox="1">
            <a:spLocks noGrp="1"/>
          </p:cNvSpPr>
          <p:nvPr>
            <p:ph type="title"/>
          </p:nvPr>
        </p:nvSpPr>
        <p:spPr>
          <a:xfrm>
            <a:off x="415600" y="2867800"/>
            <a:ext cx="11360700" cy="1122300"/>
          </a:xfrm>
          <a:prstGeom prst="rect">
            <a:avLst/>
          </a:prstGeom>
        </p:spPr>
        <p:txBody>
          <a:bodyPr spcFirstLastPara="1" wrap="square" lIns="121900" tIns="121900" rIns="121900" bIns="121900" anchor="ctr"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121" name="Google Shape;121;p19"/>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2"/>
        <p:cNvGrpSpPr/>
        <p:nvPr/>
      </p:nvGrpSpPr>
      <p:grpSpPr>
        <a:xfrm>
          <a:off x="0" y="0"/>
          <a:ext cx="0" cy="0"/>
          <a:chOff x="0" y="0"/>
          <a:chExt cx="0" cy="0"/>
        </a:xfrm>
      </p:grpSpPr>
      <p:sp>
        <p:nvSpPr>
          <p:cNvPr id="123" name="Google Shape;123;p20"/>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124" name="Google Shape;124;p20"/>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Autofit/>
          </a:bodyPr>
          <a:lstStyle>
            <a:lvl1pPr marL="457200" lvl="0" indent="-381000" rtl="0">
              <a:spcBef>
                <a:spcPts val="0"/>
              </a:spcBef>
              <a:spcAft>
                <a:spcPts val="0"/>
              </a:spcAft>
              <a:buSzPts val="24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25" name="Google Shape;125;p20"/>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26"/>
        <p:cNvGrpSpPr/>
        <p:nvPr/>
      </p:nvGrpSpPr>
      <p:grpSpPr>
        <a:xfrm>
          <a:off x="0" y="0"/>
          <a:ext cx="0" cy="0"/>
          <a:chOff x="0" y="0"/>
          <a:chExt cx="0" cy="0"/>
        </a:xfrm>
      </p:grpSpPr>
      <p:sp>
        <p:nvSpPr>
          <p:cNvPr id="127" name="Google Shape;127;p21"/>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128" name="Google Shape;128;p21"/>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sz="19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129" name="Google Shape;129;p21"/>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sz="19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130" name="Google Shape;130;p21"/>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1"/>
        <p:cNvGrpSpPr/>
        <p:nvPr/>
      </p:nvGrpSpPr>
      <p:grpSpPr>
        <a:xfrm>
          <a:off x="0" y="0"/>
          <a:ext cx="0" cy="0"/>
          <a:chOff x="0" y="0"/>
          <a:chExt cx="0" cy="0"/>
        </a:xfrm>
      </p:grpSpPr>
      <p:sp>
        <p:nvSpPr>
          <p:cNvPr id="132" name="Google Shape;132;p22"/>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Autofit/>
          </a:bodyPr>
          <a:lstStyle>
            <a:lvl1pPr lvl="0" rtl="0">
              <a:spcBef>
                <a:spcPts val="0"/>
              </a:spcBef>
              <a:spcAft>
                <a:spcPts val="0"/>
              </a:spcAft>
              <a:buSzPts val="3700"/>
              <a:buNone/>
              <a:defRPr/>
            </a:lvl1pPr>
            <a:lvl2pPr lvl="1" rtl="0">
              <a:spcBef>
                <a:spcPts val="0"/>
              </a:spcBef>
              <a:spcAft>
                <a:spcPts val="0"/>
              </a:spcAft>
              <a:buSzPts val="3700"/>
              <a:buNone/>
              <a:defRPr/>
            </a:lvl2pPr>
            <a:lvl3pPr lvl="2" rtl="0">
              <a:spcBef>
                <a:spcPts val="0"/>
              </a:spcBef>
              <a:spcAft>
                <a:spcPts val="0"/>
              </a:spcAft>
              <a:buSzPts val="3700"/>
              <a:buNone/>
              <a:defRPr/>
            </a:lvl3pPr>
            <a:lvl4pPr lvl="3" rtl="0">
              <a:spcBef>
                <a:spcPts val="0"/>
              </a:spcBef>
              <a:spcAft>
                <a:spcPts val="0"/>
              </a:spcAft>
              <a:buSzPts val="3700"/>
              <a:buNone/>
              <a:defRPr/>
            </a:lvl4pPr>
            <a:lvl5pPr lvl="4" rtl="0">
              <a:spcBef>
                <a:spcPts val="0"/>
              </a:spcBef>
              <a:spcAft>
                <a:spcPts val="0"/>
              </a:spcAft>
              <a:buSzPts val="3700"/>
              <a:buNone/>
              <a:defRPr/>
            </a:lvl5pPr>
            <a:lvl6pPr lvl="5" rtl="0">
              <a:spcBef>
                <a:spcPts val="0"/>
              </a:spcBef>
              <a:spcAft>
                <a:spcPts val="0"/>
              </a:spcAft>
              <a:buSzPts val="3700"/>
              <a:buNone/>
              <a:defRPr/>
            </a:lvl6pPr>
            <a:lvl7pPr lvl="6" rtl="0">
              <a:spcBef>
                <a:spcPts val="0"/>
              </a:spcBef>
              <a:spcAft>
                <a:spcPts val="0"/>
              </a:spcAft>
              <a:buSzPts val="3700"/>
              <a:buNone/>
              <a:defRPr/>
            </a:lvl7pPr>
            <a:lvl8pPr lvl="7" rtl="0">
              <a:spcBef>
                <a:spcPts val="0"/>
              </a:spcBef>
              <a:spcAft>
                <a:spcPts val="0"/>
              </a:spcAft>
              <a:buSzPts val="3700"/>
              <a:buNone/>
              <a:defRPr/>
            </a:lvl8pPr>
            <a:lvl9pPr lvl="8" rtl="0">
              <a:spcBef>
                <a:spcPts val="0"/>
              </a:spcBef>
              <a:spcAft>
                <a:spcPts val="0"/>
              </a:spcAft>
              <a:buSzPts val="3700"/>
              <a:buNone/>
              <a:defRPr/>
            </a:lvl9pPr>
          </a:lstStyle>
          <a:p>
            <a:endParaRPr/>
          </a:p>
        </p:txBody>
      </p:sp>
      <p:sp>
        <p:nvSpPr>
          <p:cNvPr id="133" name="Google Shape;133;p22"/>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34"/>
        <p:cNvGrpSpPr/>
        <p:nvPr/>
      </p:nvGrpSpPr>
      <p:grpSpPr>
        <a:xfrm>
          <a:off x="0" y="0"/>
          <a:ext cx="0" cy="0"/>
          <a:chOff x="0" y="0"/>
          <a:chExt cx="0" cy="0"/>
        </a:xfrm>
      </p:grpSpPr>
      <p:sp>
        <p:nvSpPr>
          <p:cNvPr id="135" name="Google Shape;135;p23"/>
          <p:cNvSpPr txBox="1">
            <a:spLocks noGrp="1"/>
          </p:cNvSpPr>
          <p:nvPr>
            <p:ph type="title"/>
          </p:nvPr>
        </p:nvSpPr>
        <p:spPr>
          <a:xfrm>
            <a:off x="415600" y="740800"/>
            <a:ext cx="3744000" cy="1007700"/>
          </a:xfrm>
          <a:prstGeom prst="rect">
            <a:avLst/>
          </a:prstGeom>
        </p:spPr>
        <p:txBody>
          <a:bodyPr spcFirstLastPara="1" wrap="square" lIns="121900" tIns="121900" rIns="121900" bIns="121900" anchor="b" anchorCtr="0">
            <a:noAutofit/>
          </a:bodyPr>
          <a:lstStyle>
            <a:lvl1pPr lvl="0" rtl="0">
              <a:spcBef>
                <a:spcPts val="0"/>
              </a:spcBef>
              <a:spcAft>
                <a:spcPts val="0"/>
              </a:spcAft>
              <a:buSzPts val="3200"/>
              <a:buNone/>
              <a:defRPr sz="3200"/>
            </a:lvl1pPr>
            <a:lvl2pPr lvl="1" rtl="0">
              <a:spcBef>
                <a:spcPts val="0"/>
              </a:spcBef>
              <a:spcAft>
                <a:spcPts val="0"/>
              </a:spcAft>
              <a:buSzPts val="3200"/>
              <a:buNone/>
              <a:defRPr sz="3200"/>
            </a:lvl2pPr>
            <a:lvl3pPr lvl="2" rtl="0">
              <a:spcBef>
                <a:spcPts val="0"/>
              </a:spcBef>
              <a:spcAft>
                <a:spcPts val="0"/>
              </a:spcAft>
              <a:buSzPts val="3200"/>
              <a:buNone/>
              <a:defRPr sz="3200"/>
            </a:lvl3pPr>
            <a:lvl4pPr lvl="3" rtl="0">
              <a:spcBef>
                <a:spcPts val="0"/>
              </a:spcBef>
              <a:spcAft>
                <a:spcPts val="0"/>
              </a:spcAft>
              <a:buSzPts val="3200"/>
              <a:buNone/>
              <a:defRPr sz="3200"/>
            </a:lvl4pPr>
            <a:lvl5pPr lvl="4" rtl="0">
              <a:spcBef>
                <a:spcPts val="0"/>
              </a:spcBef>
              <a:spcAft>
                <a:spcPts val="0"/>
              </a:spcAft>
              <a:buSzPts val="3200"/>
              <a:buNone/>
              <a:defRPr sz="3200"/>
            </a:lvl5pPr>
            <a:lvl6pPr lvl="5" rtl="0">
              <a:spcBef>
                <a:spcPts val="0"/>
              </a:spcBef>
              <a:spcAft>
                <a:spcPts val="0"/>
              </a:spcAft>
              <a:buSzPts val="3200"/>
              <a:buNone/>
              <a:defRPr sz="3200"/>
            </a:lvl6pPr>
            <a:lvl7pPr lvl="6" rtl="0">
              <a:spcBef>
                <a:spcPts val="0"/>
              </a:spcBef>
              <a:spcAft>
                <a:spcPts val="0"/>
              </a:spcAft>
              <a:buSzPts val="3200"/>
              <a:buNone/>
              <a:defRPr sz="3200"/>
            </a:lvl7pPr>
            <a:lvl8pPr lvl="7" rtl="0">
              <a:spcBef>
                <a:spcPts val="0"/>
              </a:spcBef>
              <a:spcAft>
                <a:spcPts val="0"/>
              </a:spcAft>
              <a:buSzPts val="3200"/>
              <a:buNone/>
              <a:defRPr sz="3200"/>
            </a:lvl8pPr>
            <a:lvl9pPr lvl="8" rtl="0">
              <a:spcBef>
                <a:spcPts val="0"/>
              </a:spcBef>
              <a:spcAft>
                <a:spcPts val="0"/>
              </a:spcAft>
              <a:buSzPts val="3200"/>
              <a:buNone/>
              <a:defRPr sz="3200"/>
            </a:lvl9pPr>
          </a:lstStyle>
          <a:p>
            <a:endParaRPr/>
          </a:p>
        </p:txBody>
      </p:sp>
      <p:sp>
        <p:nvSpPr>
          <p:cNvPr id="136" name="Google Shape;136;p23"/>
          <p:cNvSpPr txBox="1">
            <a:spLocks noGrp="1"/>
          </p:cNvSpPr>
          <p:nvPr>
            <p:ph type="body" idx="1"/>
          </p:nvPr>
        </p:nvSpPr>
        <p:spPr>
          <a:xfrm>
            <a:off x="415600" y="1852800"/>
            <a:ext cx="3744000" cy="4239300"/>
          </a:xfrm>
          <a:prstGeom prst="rect">
            <a:avLst/>
          </a:prstGeom>
        </p:spPr>
        <p:txBody>
          <a:bodyPr spcFirstLastPara="1" wrap="square" lIns="121900" tIns="121900" rIns="121900" bIns="121900" anchor="t" anchorCtr="0">
            <a:noAutofit/>
          </a:bodyPr>
          <a:lstStyle>
            <a:lvl1pPr marL="457200" lvl="0" indent="-330200" rtl="0">
              <a:spcBef>
                <a:spcPts val="0"/>
              </a:spcBef>
              <a:spcAft>
                <a:spcPts val="0"/>
              </a:spcAft>
              <a:buSzPts val="1600"/>
              <a:buChar char="●"/>
              <a:defRPr sz="1600"/>
            </a:lvl1pPr>
            <a:lvl2pPr marL="914400" lvl="1" indent="-330200" rtl="0">
              <a:spcBef>
                <a:spcPts val="2100"/>
              </a:spcBef>
              <a:spcAft>
                <a:spcPts val="0"/>
              </a:spcAft>
              <a:buSzPts val="1600"/>
              <a:buChar char="○"/>
              <a:defRPr sz="1600"/>
            </a:lvl2pPr>
            <a:lvl3pPr marL="1371600" lvl="2" indent="-330200" rtl="0">
              <a:spcBef>
                <a:spcPts val="2100"/>
              </a:spcBef>
              <a:spcAft>
                <a:spcPts val="0"/>
              </a:spcAft>
              <a:buSzPts val="1600"/>
              <a:buChar char="■"/>
              <a:defRPr sz="1600"/>
            </a:lvl3pPr>
            <a:lvl4pPr marL="1828800" lvl="3" indent="-330200" rtl="0">
              <a:spcBef>
                <a:spcPts val="2100"/>
              </a:spcBef>
              <a:spcAft>
                <a:spcPts val="0"/>
              </a:spcAft>
              <a:buSzPts val="1600"/>
              <a:buChar char="●"/>
              <a:defRPr sz="1600"/>
            </a:lvl4pPr>
            <a:lvl5pPr marL="2286000" lvl="4" indent="-330200" rtl="0">
              <a:spcBef>
                <a:spcPts val="2100"/>
              </a:spcBef>
              <a:spcAft>
                <a:spcPts val="0"/>
              </a:spcAft>
              <a:buSzPts val="1600"/>
              <a:buChar char="○"/>
              <a:defRPr sz="1600"/>
            </a:lvl5pPr>
            <a:lvl6pPr marL="2743200" lvl="5" indent="-330200" rtl="0">
              <a:spcBef>
                <a:spcPts val="2100"/>
              </a:spcBef>
              <a:spcAft>
                <a:spcPts val="0"/>
              </a:spcAft>
              <a:buSzPts val="1600"/>
              <a:buChar char="■"/>
              <a:defRPr sz="1600"/>
            </a:lvl6pPr>
            <a:lvl7pPr marL="3200400" lvl="6" indent="-330200" rtl="0">
              <a:spcBef>
                <a:spcPts val="2100"/>
              </a:spcBef>
              <a:spcAft>
                <a:spcPts val="0"/>
              </a:spcAft>
              <a:buSzPts val="1600"/>
              <a:buChar char="●"/>
              <a:defRPr sz="1600"/>
            </a:lvl7pPr>
            <a:lvl8pPr marL="3657600" lvl="7" indent="-330200" rtl="0">
              <a:spcBef>
                <a:spcPts val="2100"/>
              </a:spcBef>
              <a:spcAft>
                <a:spcPts val="0"/>
              </a:spcAft>
              <a:buSzPts val="1600"/>
              <a:buChar char="○"/>
              <a:defRPr sz="1600"/>
            </a:lvl8pPr>
            <a:lvl9pPr marL="4114800" lvl="8" indent="-330200" rtl="0">
              <a:spcBef>
                <a:spcPts val="2100"/>
              </a:spcBef>
              <a:spcAft>
                <a:spcPts val="2100"/>
              </a:spcAft>
              <a:buSzPts val="1600"/>
              <a:buChar char="■"/>
              <a:defRPr sz="1600"/>
            </a:lvl9pPr>
          </a:lstStyle>
          <a:p>
            <a:endParaRPr/>
          </a:p>
        </p:txBody>
      </p:sp>
      <p:sp>
        <p:nvSpPr>
          <p:cNvPr id="137" name="Google Shape;137;p23"/>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38"/>
        <p:cNvGrpSpPr/>
        <p:nvPr/>
      </p:nvGrpSpPr>
      <p:grpSpPr>
        <a:xfrm>
          <a:off x="0" y="0"/>
          <a:ext cx="0" cy="0"/>
          <a:chOff x="0" y="0"/>
          <a:chExt cx="0" cy="0"/>
        </a:xfrm>
      </p:grpSpPr>
      <p:sp>
        <p:nvSpPr>
          <p:cNvPr id="139" name="Google Shape;139;p24"/>
          <p:cNvSpPr txBox="1">
            <a:spLocks noGrp="1"/>
          </p:cNvSpPr>
          <p:nvPr>
            <p:ph type="title"/>
          </p:nvPr>
        </p:nvSpPr>
        <p:spPr>
          <a:xfrm>
            <a:off x="653667" y="600200"/>
            <a:ext cx="8490300" cy="5454300"/>
          </a:xfrm>
          <a:prstGeom prst="rect">
            <a:avLst/>
          </a:prstGeom>
        </p:spPr>
        <p:txBody>
          <a:bodyPr spcFirstLastPara="1" wrap="square" lIns="121900" tIns="121900" rIns="121900" bIns="121900" anchor="ctr" anchorCtr="0">
            <a:noAutofit/>
          </a:bodyPr>
          <a:lstStyle>
            <a:lvl1pPr lvl="0" rtl="0">
              <a:spcBef>
                <a:spcPts val="0"/>
              </a:spcBef>
              <a:spcAft>
                <a:spcPts val="0"/>
              </a:spcAft>
              <a:buSzPts val="6400"/>
              <a:buNone/>
              <a:defRPr sz="6400"/>
            </a:lvl1pPr>
            <a:lvl2pPr lvl="1" rtl="0">
              <a:spcBef>
                <a:spcPts val="0"/>
              </a:spcBef>
              <a:spcAft>
                <a:spcPts val="0"/>
              </a:spcAft>
              <a:buSzPts val="6400"/>
              <a:buNone/>
              <a:defRPr sz="6400"/>
            </a:lvl2pPr>
            <a:lvl3pPr lvl="2" rtl="0">
              <a:spcBef>
                <a:spcPts val="0"/>
              </a:spcBef>
              <a:spcAft>
                <a:spcPts val="0"/>
              </a:spcAft>
              <a:buSzPts val="6400"/>
              <a:buNone/>
              <a:defRPr sz="6400"/>
            </a:lvl3pPr>
            <a:lvl4pPr lvl="3" rtl="0">
              <a:spcBef>
                <a:spcPts val="0"/>
              </a:spcBef>
              <a:spcAft>
                <a:spcPts val="0"/>
              </a:spcAft>
              <a:buSzPts val="6400"/>
              <a:buNone/>
              <a:defRPr sz="6400"/>
            </a:lvl4pPr>
            <a:lvl5pPr lvl="4" rtl="0">
              <a:spcBef>
                <a:spcPts val="0"/>
              </a:spcBef>
              <a:spcAft>
                <a:spcPts val="0"/>
              </a:spcAft>
              <a:buSzPts val="6400"/>
              <a:buNone/>
              <a:defRPr sz="6400"/>
            </a:lvl5pPr>
            <a:lvl6pPr lvl="5" rtl="0">
              <a:spcBef>
                <a:spcPts val="0"/>
              </a:spcBef>
              <a:spcAft>
                <a:spcPts val="0"/>
              </a:spcAft>
              <a:buSzPts val="6400"/>
              <a:buNone/>
              <a:defRPr sz="6400"/>
            </a:lvl6pPr>
            <a:lvl7pPr lvl="6" rtl="0">
              <a:spcBef>
                <a:spcPts val="0"/>
              </a:spcBef>
              <a:spcAft>
                <a:spcPts val="0"/>
              </a:spcAft>
              <a:buSzPts val="6400"/>
              <a:buNone/>
              <a:defRPr sz="6400"/>
            </a:lvl7pPr>
            <a:lvl8pPr lvl="7" rtl="0">
              <a:spcBef>
                <a:spcPts val="0"/>
              </a:spcBef>
              <a:spcAft>
                <a:spcPts val="0"/>
              </a:spcAft>
              <a:buSzPts val="6400"/>
              <a:buNone/>
              <a:defRPr sz="6400"/>
            </a:lvl8pPr>
            <a:lvl9pPr lvl="8" rtl="0">
              <a:spcBef>
                <a:spcPts val="0"/>
              </a:spcBef>
              <a:spcAft>
                <a:spcPts val="0"/>
              </a:spcAft>
              <a:buSzPts val="6400"/>
              <a:buNone/>
              <a:defRPr sz="6400"/>
            </a:lvl9pPr>
          </a:lstStyle>
          <a:p>
            <a:endParaRPr/>
          </a:p>
        </p:txBody>
      </p:sp>
      <p:sp>
        <p:nvSpPr>
          <p:cNvPr id="140" name="Google Shape;140;p24"/>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41"/>
        <p:cNvGrpSpPr/>
        <p:nvPr/>
      </p:nvGrpSpPr>
      <p:grpSpPr>
        <a:xfrm>
          <a:off x="0" y="0"/>
          <a:ext cx="0" cy="0"/>
          <a:chOff x="0" y="0"/>
          <a:chExt cx="0" cy="0"/>
        </a:xfrm>
      </p:grpSpPr>
      <p:sp>
        <p:nvSpPr>
          <p:cNvPr id="142" name="Google Shape;142;p2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43" name="Google Shape;143;p25"/>
          <p:cNvSpPr txBox="1">
            <a:spLocks noGrp="1"/>
          </p:cNvSpPr>
          <p:nvPr>
            <p:ph type="title"/>
          </p:nvPr>
        </p:nvSpPr>
        <p:spPr>
          <a:xfrm>
            <a:off x="354000" y="1644233"/>
            <a:ext cx="5393700" cy="19764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5600"/>
              <a:buNone/>
              <a:defRPr sz="5600"/>
            </a:lvl1pPr>
            <a:lvl2pPr lvl="1" algn="ctr" rtl="0">
              <a:spcBef>
                <a:spcPts val="0"/>
              </a:spcBef>
              <a:spcAft>
                <a:spcPts val="0"/>
              </a:spcAft>
              <a:buSzPts val="5600"/>
              <a:buNone/>
              <a:defRPr sz="5600"/>
            </a:lvl2pPr>
            <a:lvl3pPr lvl="2" algn="ctr" rtl="0">
              <a:spcBef>
                <a:spcPts val="0"/>
              </a:spcBef>
              <a:spcAft>
                <a:spcPts val="0"/>
              </a:spcAft>
              <a:buSzPts val="5600"/>
              <a:buNone/>
              <a:defRPr sz="5600"/>
            </a:lvl3pPr>
            <a:lvl4pPr lvl="3" algn="ctr" rtl="0">
              <a:spcBef>
                <a:spcPts val="0"/>
              </a:spcBef>
              <a:spcAft>
                <a:spcPts val="0"/>
              </a:spcAft>
              <a:buSzPts val="5600"/>
              <a:buNone/>
              <a:defRPr sz="5600"/>
            </a:lvl4pPr>
            <a:lvl5pPr lvl="4" algn="ctr" rtl="0">
              <a:spcBef>
                <a:spcPts val="0"/>
              </a:spcBef>
              <a:spcAft>
                <a:spcPts val="0"/>
              </a:spcAft>
              <a:buSzPts val="5600"/>
              <a:buNone/>
              <a:defRPr sz="5600"/>
            </a:lvl5pPr>
            <a:lvl6pPr lvl="5" algn="ctr" rtl="0">
              <a:spcBef>
                <a:spcPts val="0"/>
              </a:spcBef>
              <a:spcAft>
                <a:spcPts val="0"/>
              </a:spcAft>
              <a:buSzPts val="5600"/>
              <a:buNone/>
              <a:defRPr sz="5600"/>
            </a:lvl6pPr>
            <a:lvl7pPr lvl="6" algn="ctr" rtl="0">
              <a:spcBef>
                <a:spcPts val="0"/>
              </a:spcBef>
              <a:spcAft>
                <a:spcPts val="0"/>
              </a:spcAft>
              <a:buSzPts val="5600"/>
              <a:buNone/>
              <a:defRPr sz="5600"/>
            </a:lvl7pPr>
            <a:lvl8pPr lvl="7" algn="ctr" rtl="0">
              <a:spcBef>
                <a:spcPts val="0"/>
              </a:spcBef>
              <a:spcAft>
                <a:spcPts val="0"/>
              </a:spcAft>
              <a:buSzPts val="5600"/>
              <a:buNone/>
              <a:defRPr sz="5600"/>
            </a:lvl8pPr>
            <a:lvl9pPr lvl="8" algn="ctr" rtl="0">
              <a:spcBef>
                <a:spcPts val="0"/>
              </a:spcBef>
              <a:spcAft>
                <a:spcPts val="0"/>
              </a:spcAft>
              <a:buSzPts val="5600"/>
              <a:buNone/>
              <a:defRPr sz="5600"/>
            </a:lvl9pPr>
          </a:lstStyle>
          <a:p>
            <a:endParaRPr/>
          </a:p>
        </p:txBody>
      </p:sp>
      <p:sp>
        <p:nvSpPr>
          <p:cNvPr id="144" name="Google Shape;144;p25"/>
          <p:cNvSpPr txBox="1">
            <a:spLocks noGrp="1"/>
          </p:cNvSpPr>
          <p:nvPr>
            <p:ph type="subTitle" idx="1"/>
          </p:nvPr>
        </p:nvSpPr>
        <p:spPr>
          <a:xfrm>
            <a:off x="354000" y="3737433"/>
            <a:ext cx="5393700" cy="1646700"/>
          </a:xfrm>
          <a:prstGeom prst="rect">
            <a:avLst/>
          </a:prstGeom>
        </p:spPr>
        <p:txBody>
          <a:bodyPr spcFirstLastPara="1" wrap="square" lIns="121900" tIns="121900" rIns="121900" bIns="121900"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45" name="Google Shape;145;p25"/>
          <p:cNvSpPr txBox="1">
            <a:spLocks noGrp="1"/>
          </p:cNvSpPr>
          <p:nvPr>
            <p:ph type="body" idx="2"/>
          </p:nvPr>
        </p:nvSpPr>
        <p:spPr>
          <a:xfrm>
            <a:off x="6586000" y="965433"/>
            <a:ext cx="5115900" cy="4926900"/>
          </a:xfrm>
          <a:prstGeom prst="rect">
            <a:avLst/>
          </a:prstGeom>
        </p:spPr>
        <p:txBody>
          <a:bodyPr spcFirstLastPara="1" wrap="square" lIns="121900" tIns="121900" rIns="121900" bIns="121900" anchor="ctr" anchorCtr="0">
            <a:noAutofit/>
          </a:bodyPr>
          <a:lstStyle>
            <a:lvl1pPr marL="457200" lvl="0" indent="-381000" rtl="0">
              <a:spcBef>
                <a:spcPts val="0"/>
              </a:spcBef>
              <a:spcAft>
                <a:spcPts val="0"/>
              </a:spcAft>
              <a:buSzPts val="24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46" name="Google Shape;146;p25"/>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47"/>
        <p:cNvGrpSpPr/>
        <p:nvPr/>
      </p:nvGrpSpPr>
      <p:grpSpPr>
        <a:xfrm>
          <a:off x="0" y="0"/>
          <a:ext cx="0" cy="0"/>
          <a:chOff x="0" y="0"/>
          <a:chExt cx="0" cy="0"/>
        </a:xfrm>
      </p:grpSpPr>
      <p:sp>
        <p:nvSpPr>
          <p:cNvPr id="148" name="Google Shape;148;p26"/>
          <p:cNvSpPr txBox="1">
            <a:spLocks noGrp="1"/>
          </p:cNvSpPr>
          <p:nvPr>
            <p:ph type="body" idx="1"/>
          </p:nvPr>
        </p:nvSpPr>
        <p:spPr>
          <a:xfrm>
            <a:off x="415600" y="5640767"/>
            <a:ext cx="7998300" cy="806700"/>
          </a:xfrm>
          <a:prstGeom prst="rect">
            <a:avLst/>
          </a:prstGeom>
        </p:spPr>
        <p:txBody>
          <a:bodyPr spcFirstLastPara="1" wrap="square" lIns="121900" tIns="121900" rIns="121900" bIns="121900" anchor="ctr" anchorCtr="0">
            <a:noAutofit/>
          </a:bodyPr>
          <a:lstStyle>
            <a:lvl1pPr marL="457200" lvl="0" indent="-228600" rtl="0">
              <a:lnSpc>
                <a:spcPct val="100000"/>
              </a:lnSpc>
              <a:spcBef>
                <a:spcPts val="0"/>
              </a:spcBef>
              <a:spcAft>
                <a:spcPts val="0"/>
              </a:spcAft>
              <a:buSzPts val="2400"/>
              <a:buNone/>
              <a:defRPr/>
            </a:lvl1pPr>
          </a:lstStyle>
          <a:p>
            <a:endParaRPr/>
          </a:p>
        </p:txBody>
      </p:sp>
      <p:sp>
        <p:nvSpPr>
          <p:cNvPr id="149" name="Google Shape;149;p26"/>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50"/>
        <p:cNvGrpSpPr/>
        <p:nvPr/>
      </p:nvGrpSpPr>
      <p:grpSpPr>
        <a:xfrm>
          <a:off x="0" y="0"/>
          <a:ext cx="0" cy="0"/>
          <a:chOff x="0" y="0"/>
          <a:chExt cx="0" cy="0"/>
        </a:xfrm>
      </p:grpSpPr>
      <p:sp>
        <p:nvSpPr>
          <p:cNvPr id="151" name="Google Shape;151;p27"/>
          <p:cNvSpPr txBox="1">
            <a:spLocks noGrp="1"/>
          </p:cNvSpPr>
          <p:nvPr>
            <p:ph type="title" hasCustomPrompt="1"/>
          </p:nvPr>
        </p:nvSpPr>
        <p:spPr>
          <a:xfrm>
            <a:off x="415600" y="1474833"/>
            <a:ext cx="11360700" cy="2618100"/>
          </a:xfrm>
          <a:prstGeom prst="rect">
            <a:avLst/>
          </a:prstGeom>
        </p:spPr>
        <p:txBody>
          <a:bodyPr spcFirstLastPara="1" wrap="square" lIns="121900" tIns="121900" rIns="121900" bIns="121900" anchor="b" anchorCtr="0">
            <a:noAutofit/>
          </a:bodyPr>
          <a:lstStyle>
            <a:lvl1pPr lvl="0" algn="ctr" rtl="0">
              <a:spcBef>
                <a:spcPts val="0"/>
              </a:spcBef>
              <a:spcAft>
                <a:spcPts val="0"/>
              </a:spcAft>
              <a:buSzPts val="16000"/>
              <a:buNone/>
              <a:defRPr sz="16000"/>
            </a:lvl1pPr>
            <a:lvl2pPr lvl="1" algn="ctr" rtl="0">
              <a:spcBef>
                <a:spcPts val="0"/>
              </a:spcBef>
              <a:spcAft>
                <a:spcPts val="0"/>
              </a:spcAft>
              <a:buSzPts val="16000"/>
              <a:buNone/>
              <a:defRPr sz="16000"/>
            </a:lvl2pPr>
            <a:lvl3pPr lvl="2" algn="ctr" rtl="0">
              <a:spcBef>
                <a:spcPts val="0"/>
              </a:spcBef>
              <a:spcAft>
                <a:spcPts val="0"/>
              </a:spcAft>
              <a:buSzPts val="16000"/>
              <a:buNone/>
              <a:defRPr sz="16000"/>
            </a:lvl3pPr>
            <a:lvl4pPr lvl="3" algn="ctr" rtl="0">
              <a:spcBef>
                <a:spcPts val="0"/>
              </a:spcBef>
              <a:spcAft>
                <a:spcPts val="0"/>
              </a:spcAft>
              <a:buSzPts val="16000"/>
              <a:buNone/>
              <a:defRPr sz="16000"/>
            </a:lvl4pPr>
            <a:lvl5pPr lvl="4" algn="ctr" rtl="0">
              <a:spcBef>
                <a:spcPts val="0"/>
              </a:spcBef>
              <a:spcAft>
                <a:spcPts val="0"/>
              </a:spcAft>
              <a:buSzPts val="16000"/>
              <a:buNone/>
              <a:defRPr sz="16000"/>
            </a:lvl5pPr>
            <a:lvl6pPr lvl="5" algn="ctr" rtl="0">
              <a:spcBef>
                <a:spcPts val="0"/>
              </a:spcBef>
              <a:spcAft>
                <a:spcPts val="0"/>
              </a:spcAft>
              <a:buSzPts val="16000"/>
              <a:buNone/>
              <a:defRPr sz="16000"/>
            </a:lvl6pPr>
            <a:lvl7pPr lvl="6" algn="ctr" rtl="0">
              <a:spcBef>
                <a:spcPts val="0"/>
              </a:spcBef>
              <a:spcAft>
                <a:spcPts val="0"/>
              </a:spcAft>
              <a:buSzPts val="16000"/>
              <a:buNone/>
              <a:defRPr sz="16000"/>
            </a:lvl7pPr>
            <a:lvl8pPr lvl="7" algn="ctr" rtl="0">
              <a:spcBef>
                <a:spcPts val="0"/>
              </a:spcBef>
              <a:spcAft>
                <a:spcPts val="0"/>
              </a:spcAft>
              <a:buSzPts val="16000"/>
              <a:buNone/>
              <a:defRPr sz="16000"/>
            </a:lvl8pPr>
            <a:lvl9pPr lvl="8" algn="ctr" rtl="0">
              <a:spcBef>
                <a:spcPts val="0"/>
              </a:spcBef>
              <a:spcAft>
                <a:spcPts val="0"/>
              </a:spcAft>
              <a:buSzPts val="16000"/>
              <a:buNone/>
              <a:defRPr sz="16000"/>
            </a:lvl9pPr>
          </a:lstStyle>
          <a:p>
            <a:r>
              <a:t>xx%</a:t>
            </a:r>
          </a:p>
        </p:txBody>
      </p:sp>
      <p:sp>
        <p:nvSpPr>
          <p:cNvPr id="152" name="Google Shape;152;p27"/>
          <p:cNvSpPr txBox="1">
            <a:spLocks noGrp="1"/>
          </p:cNvSpPr>
          <p:nvPr>
            <p:ph type="body" idx="1"/>
          </p:nvPr>
        </p:nvSpPr>
        <p:spPr>
          <a:xfrm>
            <a:off x="415600" y="4202967"/>
            <a:ext cx="11360700" cy="1734300"/>
          </a:xfrm>
          <a:prstGeom prst="rect">
            <a:avLst/>
          </a:prstGeom>
        </p:spPr>
        <p:txBody>
          <a:bodyPr spcFirstLastPara="1" wrap="square" lIns="121900" tIns="121900" rIns="121900" bIns="121900" anchor="t" anchorCtr="0">
            <a:noAutofit/>
          </a:bodyPr>
          <a:lstStyle>
            <a:lvl1pPr marL="457200" lvl="0" indent="-381000" algn="ctr" rtl="0">
              <a:spcBef>
                <a:spcPts val="0"/>
              </a:spcBef>
              <a:spcAft>
                <a:spcPts val="0"/>
              </a:spcAft>
              <a:buSzPts val="2400"/>
              <a:buChar char="●"/>
              <a:defRPr/>
            </a:lvl1pPr>
            <a:lvl2pPr marL="914400" lvl="1" indent="-349250" algn="ctr" rtl="0">
              <a:spcBef>
                <a:spcPts val="2100"/>
              </a:spcBef>
              <a:spcAft>
                <a:spcPts val="0"/>
              </a:spcAft>
              <a:buSzPts val="1900"/>
              <a:buChar char="○"/>
              <a:defRPr/>
            </a:lvl2pPr>
            <a:lvl3pPr marL="1371600" lvl="2" indent="-349250" algn="ctr" rtl="0">
              <a:spcBef>
                <a:spcPts val="2100"/>
              </a:spcBef>
              <a:spcAft>
                <a:spcPts val="0"/>
              </a:spcAft>
              <a:buSzPts val="1900"/>
              <a:buChar char="■"/>
              <a:defRPr/>
            </a:lvl3pPr>
            <a:lvl4pPr marL="1828800" lvl="3" indent="-349250" algn="ctr" rtl="0">
              <a:spcBef>
                <a:spcPts val="2100"/>
              </a:spcBef>
              <a:spcAft>
                <a:spcPts val="0"/>
              </a:spcAft>
              <a:buSzPts val="1900"/>
              <a:buChar char="●"/>
              <a:defRPr/>
            </a:lvl4pPr>
            <a:lvl5pPr marL="2286000" lvl="4" indent="-349250" algn="ctr" rtl="0">
              <a:spcBef>
                <a:spcPts val="2100"/>
              </a:spcBef>
              <a:spcAft>
                <a:spcPts val="0"/>
              </a:spcAft>
              <a:buSzPts val="1900"/>
              <a:buChar char="○"/>
              <a:defRPr/>
            </a:lvl5pPr>
            <a:lvl6pPr marL="2743200" lvl="5" indent="-349250" algn="ctr" rtl="0">
              <a:spcBef>
                <a:spcPts val="2100"/>
              </a:spcBef>
              <a:spcAft>
                <a:spcPts val="0"/>
              </a:spcAft>
              <a:buSzPts val="1900"/>
              <a:buChar char="■"/>
              <a:defRPr/>
            </a:lvl6pPr>
            <a:lvl7pPr marL="3200400" lvl="6" indent="-349250" algn="ctr" rtl="0">
              <a:spcBef>
                <a:spcPts val="2100"/>
              </a:spcBef>
              <a:spcAft>
                <a:spcPts val="0"/>
              </a:spcAft>
              <a:buSzPts val="1900"/>
              <a:buChar char="●"/>
              <a:defRPr/>
            </a:lvl7pPr>
            <a:lvl8pPr marL="3657600" lvl="7" indent="-349250" algn="ctr" rtl="0">
              <a:spcBef>
                <a:spcPts val="2100"/>
              </a:spcBef>
              <a:spcAft>
                <a:spcPts val="0"/>
              </a:spcAft>
              <a:buSzPts val="1900"/>
              <a:buChar char="○"/>
              <a:defRPr/>
            </a:lvl8pPr>
            <a:lvl9pPr marL="4114800" lvl="8" indent="-349250" algn="ctr" rtl="0">
              <a:spcBef>
                <a:spcPts val="2100"/>
              </a:spcBef>
              <a:spcAft>
                <a:spcPts val="2100"/>
              </a:spcAft>
              <a:buSzPts val="1900"/>
              <a:buChar char="■"/>
              <a:defRPr/>
            </a:lvl9pPr>
          </a:lstStyle>
          <a:p>
            <a:endParaRPr/>
          </a:p>
        </p:txBody>
      </p:sp>
      <p:sp>
        <p:nvSpPr>
          <p:cNvPr id="153" name="Google Shape;153;p27"/>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4"/>
        <p:cNvGrpSpPr/>
        <p:nvPr/>
      </p:nvGrpSpPr>
      <p:grpSpPr>
        <a:xfrm>
          <a:off x="0" y="0"/>
          <a:ext cx="0" cy="0"/>
          <a:chOff x="0" y="0"/>
          <a:chExt cx="0" cy="0"/>
        </a:xfrm>
      </p:grpSpPr>
      <p:sp>
        <p:nvSpPr>
          <p:cNvPr id="155" name="Google Shape;155;p28"/>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19501-78A5-4059-AE83-65DE50530D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0087296-0EDE-42FC-B977-9F5DB60F3E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7A7A63-C779-481F-BE89-F4C3CDFA65DF}"/>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5" name="Footer Placeholder 4">
            <a:extLst>
              <a:ext uri="{FF2B5EF4-FFF2-40B4-BE49-F238E27FC236}">
                <a16:creationId xmlns:a16="http://schemas.microsoft.com/office/drawing/2014/main" id="{A5E77D0E-D70B-49E7-8567-EBC13E6586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40D2BE-0B92-4EED-9AE3-26AAE1D24E2B}"/>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13427719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A4912-D9AC-4EC2-A945-82DAEA45347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4FF6FB-74D7-4D0D-87C8-31D5794402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7B035B-5EBF-4C8F-9E66-FBE50FAB0151}"/>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5" name="Footer Placeholder 4">
            <a:extLst>
              <a:ext uri="{FF2B5EF4-FFF2-40B4-BE49-F238E27FC236}">
                <a16:creationId xmlns:a16="http://schemas.microsoft.com/office/drawing/2014/main" id="{C5D104A2-142C-48AC-B861-31C4AC9E67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268032-6FEA-4F05-B1C8-82C85E551A9C}"/>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24145184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2D836-BBF0-40A4-BA1A-3E35245BED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08A7432-EE79-4CD4-9EF3-FF686746CD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9F2085-22E1-4640-A863-9249B09FCC1E}"/>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5" name="Footer Placeholder 4">
            <a:extLst>
              <a:ext uri="{FF2B5EF4-FFF2-40B4-BE49-F238E27FC236}">
                <a16:creationId xmlns:a16="http://schemas.microsoft.com/office/drawing/2014/main" id="{DBA94030-4AB2-4042-BBD0-C72D0D8827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740432-EE4F-4EE8-B2ED-A5286D1206BB}"/>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10294026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C70A8-CBC6-48A9-BFC9-C4A3E9C813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91CCB6-52F4-49FF-AF5C-131B5FDAC4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C43BF5F-6E7B-4A5D-96D3-2EB10870EA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63CAB27-AE3F-4604-B0D5-A491FD14044D}"/>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6" name="Footer Placeholder 5">
            <a:extLst>
              <a:ext uri="{FF2B5EF4-FFF2-40B4-BE49-F238E27FC236}">
                <a16:creationId xmlns:a16="http://schemas.microsoft.com/office/drawing/2014/main" id="{06510E20-F8AE-4AEE-9CB8-2B33386960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DA8538-3E1E-4FB2-B64D-E2EBA7E56180}"/>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19451936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342C9-E91C-4BE8-A86B-830A66FF0D6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425C8F-78D8-42E7-96B8-BD7541A934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400374E-93C2-40EC-8BA3-6863448CE8A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77DD2C-B4E6-4555-8EAA-3D8530072AB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95F1A47-CE9F-4D1C-A110-E24D6275EF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B8C14AD-912A-4A8B-84F5-E88898D35CCF}"/>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8" name="Footer Placeholder 7">
            <a:extLst>
              <a:ext uri="{FF2B5EF4-FFF2-40B4-BE49-F238E27FC236}">
                <a16:creationId xmlns:a16="http://schemas.microsoft.com/office/drawing/2014/main" id="{13AD5364-7CAF-41BB-88EB-775BA4E3DD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DC21982-F904-4FEE-8E11-7983601BC1EB}"/>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13960253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EE269-B9E6-4650-B1CF-CFACA4A534C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1901941-1762-4A6A-B780-697A01BB8726}"/>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4" name="Footer Placeholder 3">
            <a:extLst>
              <a:ext uri="{FF2B5EF4-FFF2-40B4-BE49-F238E27FC236}">
                <a16:creationId xmlns:a16="http://schemas.microsoft.com/office/drawing/2014/main" id="{892FEA7F-772B-4BEF-811A-1D9F4DDC764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CB5AFCC-EFDF-4F82-AB68-5D18C610DD46}"/>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27403715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8002A6-4189-4191-8932-02136FE6629F}"/>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3" name="Footer Placeholder 2">
            <a:extLst>
              <a:ext uri="{FF2B5EF4-FFF2-40B4-BE49-F238E27FC236}">
                <a16:creationId xmlns:a16="http://schemas.microsoft.com/office/drawing/2014/main" id="{345C3804-4F0B-4736-B509-B884C952B9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A441BF0-7BB3-4E46-8256-FE680D5261AB}"/>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213709587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2C375-F8EE-42BC-8323-AF5E493277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0435187-6F0E-48FC-9E0E-69C6BC91F4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0FA2443-AB4F-4F96-95F5-F334739035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204515-9295-4E07-8213-EFF462263E9C}"/>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6" name="Footer Placeholder 5">
            <a:extLst>
              <a:ext uri="{FF2B5EF4-FFF2-40B4-BE49-F238E27FC236}">
                <a16:creationId xmlns:a16="http://schemas.microsoft.com/office/drawing/2014/main" id="{1B56A6D6-7CAD-48FA-8711-705D367D5F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EC35DCC-C785-4B9A-A772-12941D8DAB6C}"/>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31711411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B991D-D576-43AA-96AE-AE29CFE592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83D199-0526-4235-A71D-79E8B406C2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8EE1504-285F-40BC-8202-C4F32E3286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044E44-5E1A-4DC2-8AEB-4B6ADEF6A2E1}"/>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6" name="Footer Placeholder 5">
            <a:extLst>
              <a:ext uri="{FF2B5EF4-FFF2-40B4-BE49-F238E27FC236}">
                <a16:creationId xmlns:a16="http://schemas.microsoft.com/office/drawing/2014/main" id="{A14EFC11-24D0-43D3-B5A1-2296499FBA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ECC8B0-B729-44EF-8973-58FBB737B5BC}"/>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42121765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BED86-7F91-4FEC-89D7-1AD1168D5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2CF3AA-4D07-42E1-95B6-73E1B68938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9B7CDC-B6EC-4DF8-9569-7E429DC38567}"/>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5" name="Footer Placeholder 4">
            <a:extLst>
              <a:ext uri="{FF2B5EF4-FFF2-40B4-BE49-F238E27FC236}">
                <a16:creationId xmlns:a16="http://schemas.microsoft.com/office/drawing/2014/main" id="{C94B68EA-87F1-4385-BAE0-ED53663472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A4DFFF-359C-4E72-8FE4-7375CFAB4C7B}"/>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42360580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06AD42-FB39-400E-A402-E44C31D8E9D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FC4067-A254-49D0-AA83-2748C57BB29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B78C82-ED0A-41EB-8D1A-776375C4BB4E}"/>
              </a:ext>
            </a:extLst>
          </p:cNvPr>
          <p:cNvSpPr>
            <a:spLocks noGrp="1"/>
          </p:cNvSpPr>
          <p:nvPr>
            <p:ph type="dt" sz="half" idx="10"/>
          </p:nvPr>
        </p:nvSpPr>
        <p:spPr/>
        <p:txBody>
          <a:bodyPr/>
          <a:lstStyle/>
          <a:p>
            <a:fld id="{A0AC4640-96A0-49AF-BB43-7C9295F475A0}" type="datetimeFigureOut">
              <a:rPr lang="en-GB" smtClean="0"/>
              <a:t>31/10/2023</a:t>
            </a:fld>
            <a:endParaRPr lang="en-GB"/>
          </a:p>
        </p:txBody>
      </p:sp>
      <p:sp>
        <p:nvSpPr>
          <p:cNvPr id="5" name="Footer Placeholder 4">
            <a:extLst>
              <a:ext uri="{FF2B5EF4-FFF2-40B4-BE49-F238E27FC236}">
                <a16:creationId xmlns:a16="http://schemas.microsoft.com/office/drawing/2014/main" id="{025F400C-E6E8-4BC2-97F6-C204854193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662822-D926-499F-A5E5-636D2C77F434}"/>
              </a:ext>
            </a:extLst>
          </p:cNvPr>
          <p:cNvSpPr>
            <a:spLocks noGrp="1"/>
          </p:cNvSpPr>
          <p:nvPr>
            <p:ph type="sldNum" sz="quarter" idx="12"/>
          </p:nvPr>
        </p:nvSpPr>
        <p:spPr/>
        <p:txBody>
          <a:bodyPr/>
          <a:lstStyle/>
          <a:p>
            <a:fld id="{4CDD615B-A8CC-47EA-9F52-3BB737813F9E}" type="slidenum">
              <a:rPr lang="en-GB" smtClean="0"/>
              <a:t>‹#›</a:t>
            </a:fld>
            <a:endParaRPr lang="en-GB"/>
          </a:p>
        </p:txBody>
      </p:sp>
    </p:spTree>
    <p:extLst>
      <p:ext uri="{BB962C8B-B14F-4D97-AF65-F5344CB8AC3E}">
        <p14:creationId xmlns:p14="http://schemas.microsoft.com/office/powerpoint/2010/main" val="16683683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76288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3.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p:nvPr/>
        </p:nvSpPr>
        <p:spPr>
          <a:xfrm>
            <a:off x="1" y="758952"/>
            <a:ext cx="3443590" cy="5330952"/>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1"/>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rgbClr val="FFFFFF"/>
              </a:buClr>
              <a:buSzPts val="3600"/>
              <a:buFont typeface="Corbel"/>
              <a:buNone/>
              <a:defRPr sz="3600" b="0" i="0" u="none" strike="noStrike" cap="none">
                <a:solidFill>
                  <a:srgbClr val="FFFFFF"/>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2" name="Google Shape;12;p1"/>
          <p:cNvSpPr/>
          <p:nvPr/>
        </p:nvSpPr>
        <p:spPr>
          <a:xfrm>
            <a:off x="11815864" y="758952"/>
            <a:ext cx="384048" cy="5330952"/>
          </a:xfrm>
          <a:prstGeom prst="rect">
            <a:avLst/>
          </a:prstGeom>
          <a:solidFill>
            <a:srgbClr val="C8C8C8">
              <a:alpha val="49411"/>
            </a:srgb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1"/>
          <p:cNvSpPr txBox="1">
            <a:spLocks noGrp="1"/>
          </p:cNvSpPr>
          <p:nvPr>
            <p:ph type="body" idx="1"/>
          </p:nvPr>
        </p:nvSpPr>
        <p:spPr>
          <a:xfrm>
            <a:off x="3869268" y="864108"/>
            <a:ext cx="7315200" cy="5120640"/>
          </a:xfrm>
          <a:prstGeom prst="rect">
            <a:avLst/>
          </a:prstGeom>
          <a:noFill/>
          <a:ln>
            <a:noFill/>
          </a:ln>
        </p:spPr>
        <p:txBody>
          <a:bodyPr spcFirstLastPara="1" wrap="square" lIns="91425" tIns="45700" rIns="91425" bIns="45700" anchor="ctr" anchorCtr="0">
            <a:noAutofit/>
          </a:bodyPr>
          <a:lstStyle>
            <a:lvl1pPr marL="457200" marR="0" lvl="0" indent="-355600" algn="l" rtl="0">
              <a:lnSpc>
                <a:spcPct val="90000"/>
              </a:lnSpc>
              <a:spcBef>
                <a:spcPts val="1200"/>
              </a:spcBef>
              <a:spcAft>
                <a:spcPts val="0"/>
              </a:spcAft>
              <a:buClr>
                <a:schemeClr val="accent1"/>
              </a:buClr>
              <a:buSzPts val="2000"/>
              <a:buFont typeface="Noto Sans Symbols"/>
              <a:buChar char="●"/>
              <a:defRPr sz="2000" b="0" i="0" u="none" strike="noStrike" cap="none">
                <a:solidFill>
                  <a:srgbClr val="595959"/>
                </a:solidFill>
                <a:latin typeface="Corbel"/>
                <a:ea typeface="Corbel"/>
                <a:cs typeface="Corbel"/>
                <a:sym typeface="Corbel"/>
              </a:defRPr>
            </a:lvl1pPr>
            <a:lvl2pPr marL="914400" marR="0" lvl="1" indent="-342900" algn="l" rtl="0">
              <a:lnSpc>
                <a:spcPct val="90000"/>
              </a:lnSpc>
              <a:spcBef>
                <a:spcPts val="250"/>
              </a:spcBef>
              <a:spcAft>
                <a:spcPts val="0"/>
              </a:spcAft>
              <a:buClr>
                <a:schemeClr val="accent1"/>
              </a:buClr>
              <a:buSzPts val="1800"/>
              <a:buFont typeface="Noto Sans Symbols"/>
              <a:buChar char="●"/>
              <a:defRPr sz="1800" b="0" i="0" u="none" strike="noStrike" cap="none">
                <a:solidFill>
                  <a:srgbClr val="595959"/>
                </a:solidFill>
                <a:latin typeface="Corbel"/>
                <a:ea typeface="Corbel"/>
                <a:cs typeface="Corbel"/>
                <a:sym typeface="Corbel"/>
              </a:defRPr>
            </a:lvl2pPr>
            <a:lvl3pPr marL="1371600" marR="0" lvl="2" indent="-330200" algn="l" rtl="0">
              <a:lnSpc>
                <a:spcPct val="90000"/>
              </a:lnSpc>
              <a:spcBef>
                <a:spcPts val="250"/>
              </a:spcBef>
              <a:spcAft>
                <a:spcPts val="0"/>
              </a:spcAft>
              <a:buClr>
                <a:schemeClr val="accent1"/>
              </a:buClr>
              <a:buSzPts val="1600"/>
              <a:buFont typeface="Noto Sans Symbols"/>
              <a:buChar char="●"/>
              <a:defRPr sz="1600" b="0" i="0" u="none" strike="noStrike" cap="none">
                <a:solidFill>
                  <a:srgbClr val="595959"/>
                </a:solidFill>
                <a:latin typeface="Corbel"/>
                <a:ea typeface="Corbel"/>
                <a:cs typeface="Corbel"/>
                <a:sym typeface="Corbel"/>
              </a:defRPr>
            </a:lvl3pPr>
            <a:lvl4pPr marL="1828800" marR="0" lvl="3"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4pPr>
            <a:lvl5pPr marL="2286000" marR="0" lvl="4"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5pPr>
            <a:lvl6pPr marL="2743200" marR="0" lvl="5"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6pPr>
            <a:lvl7pPr marL="3200400" marR="0" lvl="6"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7pPr>
            <a:lvl8pPr marL="3657600" marR="0" lvl="7" indent="-317500" algn="l" rtl="0">
              <a:lnSpc>
                <a:spcPct val="90000"/>
              </a:lnSpc>
              <a:spcBef>
                <a:spcPts val="250"/>
              </a:spcBef>
              <a:spcAft>
                <a:spcPts val="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8pPr>
            <a:lvl9pPr marL="4114800" marR="0" lvl="8" indent="-317500" algn="l" rtl="0">
              <a:lnSpc>
                <a:spcPct val="90000"/>
              </a:lnSpc>
              <a:spcBef>
                <a:spcPts val="250"/>
              </a:spcBef>
              <a:spcAft>
                <a:spcPts val="250"/>
              </a:spcAft>
              <a:buClr>
                <a:schemeClr val="accent1"/>
              </a:buClr>
              <a:buSzPts val="1400"/>
              <a:buFont typeface="Noto Sans Symbols"/>
              <a:buChar char="●"/>
              <a:defRPr sz="1400" b="0" i="0" u="none" strike="noStrike" cap="none">
                <a:solidFill>
                  <a:srgbClr val="595959"/>
                </a:solidFill>
                <a:latin typeface="Corbel"/>
                <a:ea typeface="Corbel"/>
                <a:cs typeface="Corbel"/>
                <a:sym typeface="Corbel"/>
              </a:defRPr>
            </a:lvl9pPr>
          </a:lstStyle>
          <a:p>
            <a:endParaRPr/>
          </a:p>
        </p:txBody>
      </p:sp>
      <p:sp>
        <p:nvSpPr>
          <p:cNvPr id="14" name="Google Shape;14;p1"/>
          <p:cNvSpPr txBox="1">
            <a:spLocks noGrp="1"/>
          </p:cNvSpPr>
          <p:nvPr>
            <p:ph type="dt" idx="10"/>
          </p:nvPr>
        </p:nvSpPr>
        <p:spPr>
          <a:xfrm>
            <a:off x="262465"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rgbClr val="7F7F7F"/>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5" name="Google Shape;15;p1"/>
          <p:cNvSpPr txBox="1">
            <a:spLocks noGrp="1"/>
          </p:cNvSpPr>
          <p:nvPr>
            <p:ph type="ftr" idx="11"/>
          </p:nvPr>
        </p:nvSpPr>
        <p:spPr>
          <a:xfrm>
            <a:off x="3869268" y="6356350"/>
            <a:ext cx="5911517"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100" b="0" i="0" u="none" strike="noStrike" cap="none">
                <a:solidFill>
                  <a:srgbClr val="7F7F7F"/>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6" name="Google Shape;16;p1"/>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1pPr>
            <a:lvl2pPr marL="0" marR="0" lvl="1"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2pPr>
            <a:lvl3pPr marL="0" marR="0" lvl="2"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3pPr>
            <a:lvl4pPr marL="0" marR="0" lvl="3"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4pPr>
            <a:lvl5pPr marL="0" marR="0" lvl="4"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5pPr>
            <a:lvl6pPr marL="0" marR="0" lvl="5"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6pPr>
            <a:lvl7pPr marL="0" marR="0" lvl="6"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7pPr>
            <a:lvl8pPr marL="0" marR="0" lvl="7"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8pPr>
            <a:lvl9pPr marL="0" marR="0" lvl="8" indent="0" algn="r" rtl="0">
              <a:lnSpc>
                <a:spcPct val="100000"/>
              </a:lnSpc>
              <a:spcBef>
                <a:spcPts val="0"/>
              </a:spcBef>
              <a:spcAft>
                <a:spcPts val="0"/>
              </a:spcAft>
              <a:buClr>
                <a:srgbClr val="000000"/>
              </a:buClr>
              <a:buSzPts val="1200"/>
              <a:buFont typeface="Arial"/>
              <a:buNone/>
              <a:defRPr sz="1200" b="1" i="0" u="none" strike="noStrike" cap="none">
                <a:solidFill>
                  <a:schemeClr val="accen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89"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11"/>
        <p:cNvGrpSpPr/>
        <p:nvPr/>
      </p:nvGrpSpPr>
      <p:grpSpPr>
        <a:xfrm>
          <a:off x="0" y="0"/>
          <a:ext cx="0" cy="0"/>
          <a:chOff x="0" y="0"/>
          <a:chExt cx="0" cy="0"/>
        </a:xfrm>
      </p:grpSpPr>
      <p:sp>
        <p:nvSpPr>
          <p:cNvPr id="112" name="Google Shape;112;p17"/>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rtl="0">
              <a:spcBef>
                <a:spcPts val="0"/>
              </a:spcBef>
              <a:spcAft>
                <a:spcPts val="0"/>
              </a:spcAft>
              <a:buClr>
                <a:schemeClr val="dk1"/>
              </a:buClr>
              <a:buSzPts val="3700"/>
              <a:buNone/>
              <a:defRPr sz="3700">
                <a:solidFill>
                  <a:schemeClr val="dk1"/>
                </a:solidFill>
              </a:defRPr>
            </a:lvl1pPr>
            <a:lvl2pPr lvl="1" rtl="0">
              <a:spcBef>
                <a:spcPts val="0"/>
              </a:spcBef>
              <a:spcAft>
                <a:spcPts val="0"/>
              </a:spcAft>
              <a:buClr>
                <a:schemeClr val="dk1"/>
              </a:buClr>
              <a:buSzPts val="3700"/>
              <a:buNone/>
              <a:defRPr sz="3700">
                <a:solidFill>
                  <a:schemeClr val="dk1"/>
                </a:solidFill>
              </a:defRPr>
            </a:lvl2pPr>
            <a:lvl3pPr lvl="2" rtl="0">
              <a:spcBef>
                <a:spcPts val="0"/>
              </a:spcBef>
              <a:spcAft>
                <a:spcPts val="0"/>
              </a:spcAft>
              <a:buClr>
                <a:schemeClr val="dk1"/>
              </a:buClr>
              <a:buSzPts val="3700"/>
              <a:buNone/>
              <a:defRPr sz="3700">
                <a:solidFill>
                  <a:schemeClr val="dk1"/>
                </a:solidFill>
              </a:defRPr>
            </a:lvl3pPr>
            <a:lvl4pPr lvl="3" rtl="0">
              <a:spcBef>
                <a:spcPts val="0"/>
              </a:spcBef>
              <a:spcAft>
                <a:spcPts val="0"/>
              </a:spcAft>
              <a:buClr>
                <a:schemeClr val="dk1"/>
              </a:buClr>
              <a:buSzPts val="3700"/>
              <a:buNone/>
              <a:defRPr sz="3700">
                <a:solidFill>
                  <a:schemeClr val="dk1"/>
                </a:solidFill>
              </a:defRPr>
            </a:lvl4pPr>
            <a:lvl5pPr lvl="4" rtl="0">
              <a:spcBef>
                <a:spcPts val="0"/>
              </a:spcBef>
              <a:spcAft>
                <a:spcPts val="0"/>
              </a:spcAft>
              <a:buClr>
                <a:schemeClr val="dk1"/>
              </a:buClr>
              <a:buSzPts val="3700"/>
              <a:buNone/>
              <a:defRPr sz="3700">
                <a:solidFill>
                  <a:schemeClr val="dk1"/>
                </a:solidFill>
              </a:defRPr>
            </a:lvl5pPr>
            <a:lvl6pPr lvl="5" rtl="0">
              <a:spcBef>
                <a:spcPts val="0"/>
              </a:spcBef>
              <a:spcAft>
                <a:spcPts val="0"/>
              </a:spcAft>
              <a:buClr>
                <a:schemeClr val="dk1"/>
              </a:buClr>
              <a:buSzPts val="3700"/>
              <a:buNone/>
              <a:defRPr sz="3700">
                <a:solidFill>
                  <a:schemeClr val="dk1"/>
                </a:solidFill>
              </a:defRPr>
            </a:lvl6pPr>
            <a:lvl7pPr lvl="6" rtl="0">
              <a:spcBef>
                <a:spcPts val="0"/>
              </a:spcBef>
              <a:spcAft>
                <a:spcPts val="0"/>
              </a:spcAft>
              <a:buClr>
                <a:schemeClr val="dk1"/>
              </a:buClr>
              <a:buSzPts val="3700"/>
              <a:buNone/>
              <a:defRPr sz="3700">
                <a:solidFill>
                  <a:schemeClr val="dk1"/>
                </a:solidFill>
              </a:defRPr>
            </a:lvl7pPr>
            <a:lvl8pPr lvl="7" rtl="0">
              <a:spcBef>
                <a:spcPts val="0"/>
              </a:spcBef>
              <a:spcAft>
                <a:spcPts val="0"/>
              </a:spcAft>
              <a:buClr>
                <a:schemeClr val="dk1"/>
              </a:buClr>
              <a:buSzPts val="3700"/>
              <a:buNone/>
              <a:defRPr sz="3700">
                <a:solidFill>
                  <a:schemeClr val="dk1"/>
                </a:solidFill>
              </a:defRPr>
            </a:lvl8pPr>
            <a:lvl9pPr lvl="8" rtl="0">
              <a:spcBef>
                <a:spcPts val="0"/>
              </a:spcBef>
              <a:spcAft>
                <a:spcPts val="0"/>
              </a:spcAft>
              <a:buClr>
                <a:schemeClr val="dk1"/>
              </a:buClr>
              <a:buSzPts val="3700"/>
              <a:buNone/>
              <a:defRPr sz="3700">
                <a:solidFill>
                  <a:schemeClr val="dk1"/>
                </a:solidFill>
              </a:defRPr>
            </a:lvl9pPr>
          </a:lstStyle>
          <a:p>
            <a:endParaRPr/>
          </a:p>
        </p:txBody>
      </p:sp>
      <p:sp>
        <p:nvSpPr>
          <p:cNvPr id="113" name="Google Shape;113;p17"/>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81000" rtl="0">
              <a:lnSpc>
                <a:spcPct val="115000"/>
              </a:lnSpc>
              <a:spcBef>
                <a:spcPts val="0"/>
              </a:spcBef>
              <a:spcAft>
                <a:spcPts val="0"/>
              </a:spcAft>
              <a:buClr>
                <a:schemeClr val="dk2"/>
              </a:buClr>
              <a:buSzPts val="2400"/>
              <a:buChar char="●"/>
              <a:defRPr sz="2400">
                <a:solidFill>
                  <a:schemeClr val="dk2"/>
                </a:solidFill>
              </a:defRPr>
            </a:lvl1pPr>
            <a:lvl2pPr marL="914400" lvl="1" indent="-349250" rtl="0">
              <a:lnSpc>
                <a:spcPct val="115000"/>
              </a:lnSpc>
              <a:spcBef>
                <a:spcPts val="2100"/>
              </a:spcBef>
              <a:spcAft>
                <a:spcPts val="0"/>
              </a:spcAft>
              <a:buClr>
                <a:schemeClr val="dk2"/>
              </a:buClr>
              <a:buSzPts val="1900"/>
              <a:buChar char="○"/>
              <a:defRPr sz="1900">
                <a:solidFill>
                  <a:schemeClr val="dk2"/>
                </a:solidFill>
              </a:defRPr>
            </a:lvl2pPr>
            <a:lvl3pPr marL="1371600" lvl="2" indent="-349250" rtl="0">
              <a:lnSpc>
                <a:spcPct val="115000"/>
              </a:lnSpc>
              <a:spcBef>
                <a:spcPts val="2100"/>
              </a:spcBef>
              <a:spcAft>
                <a:spcPts val="0"/>
              </a:spcAft>
              <a:buClr>
                <a:schemeClr val="dk2"/>
              </a:buClr>
              <a:buSzPts val="1900"/>
              <a:buChar char="■"/>
              <a:defRPr sz="1900">
                <a:solidFill>
                  <a:schemeClr val="dk2"/>
                </a:solidFill>
              </a:defRPr>
            </a:lvl3pPr>
            <a:lvl4pPr marL="1828800" lvl="3" indent="-349250" rtl="0">
              <a:lnSpc>
                <a:spcPct val="115000"/>
              </a:lnSpc>
              <a:spcBef>
                <a:spcPts val="2100"/>
              </a:spcBef>
              <a:spcAft>
                <a:spcPts val="0"/>
              </a:spcAft>
              <a:buClr>
                <a:schemeClr val="dk2"/>
              </a:buClr>
              <a:buSzPts val="1900"/>
              <a:buChar char="●"/>
              <a:defRPr sz="1900">
                <a:solidFill>
                  <a:schemeClr val="dk2"/>
                </a:solidFill>
              </a:defRPr>
            </a:lvl4pPr>
            <a:lvl5pPr marL="2286000" lvl="4" indent="-349250" rtl="0">
              <a:lnSpc>
                <a:spcPct val="115000"/>
              </a:lnSpc>
              <a:spcBef>
                <a:spcPts val="2100"/>
              </a:spcBef>
              <a:spcAft>
                <a:spcPts val="0"/>
              </a:spcAft>
              <a:buClr>
                <a:schemeClr val="dk2"/>
              </a:buClr>
              <a:buSzPts val="1900"/>
              <a:buChar char="○"/>
              <a:defRPr sz="1900">
                <a:solidFill>
                  <a:schemeClr val="dk2"/>
                </a:solidFill>
              </a:defRPr>
            </a:lvl5pPr>
            <a:lvl6pPr marL="2743200" lvl="5" indent="-349250" rtl="0">
              <a:lnSpc>
                <a:spcPct val="115000"/>
              </a:lnSpc>
              <a:spcBef>
                <a:spcPts val="2100"/>
              </a:spcBef>
              <a:spcAft>
                <a:spcPts val="0"/>
              </a:spcAft>
              <a:buClr>
                <a:schemeClr val="dk2"/>
              </a:buClr>
              <a:buSzPts val="1900"/>
              <a:buChar char="■"/>
              <a:defRPr sz="1900">
                <a:solidFill>
                  <a:schemeClr val="dk2"/>
                </a:solidFill>
              </a:defRPr>
            </a:lvl6pPr>
            <a:lvl7pPr marL="3200400" lvl="6" indent="-349250" rtl="0">
              <a:lnSpc>
                <a:spcPct val="115000"/>
              </a:lnSpc>
              <a:spcBef>
                <a:spcPts val="2100"/>
              </a:spcBef>
              <a:spcAft>
                <a:spcPts val="0"/>
              </a:spcAft>
              <a:buClr>
                <a:schemeClr val="dk2"/>
              </a:buClr>
              <a:buSzPts val="1900"/>
              <a:buChar char="●"/>
              <a:defRPr sz="1900">
                <a:solidFill>
                  <a:schemeClr val="dk2"/>
                </a:solidFill>
              </a:defRPr>
            </a:lvl7pPr>
            <a:lvl8pPr marL="3657600" lvl="7" indent="-349250" rtl="0">
              <a:lnSpc>
                <a:spcPct val="115000"/>
              </a:lnSpc>
              <a:spcBef>
                <a:spcPts val="2100"/>
              </a:spcBef>
              <a:spcAft>
                <a:spcPts val="0"/>
              </a:spcAft>
              <a:buClr>
                <a:schemeClr val="dk2"/>
              </a:buClr>
              <a:buSzPts val="1900"/>
              <a:buChar char="○"/>
              <a:defRPr sz="1900">
                <a:solidFill>
                  <a:schemeClr val="dk2"/>
                </a:solidFill>
              </a:defRPr>
            </a:lvl8pPr>
            <a:lvl9pPr marL="4114800" lvl="8" indent="-349250" rtl="0">
              <a:lnSpc>
                <a:spcPct val="115000"/>
              </a:lnSpc>
              <a:spcBef>
                <a:spcPts val="2100"/>
              </a:spcBef>
              <a:spcAft>
                <a:spcPts val="2100"/>
              </a:spcAft>
              <a:buClr>
                <a:schemeClr val="dk2"/>
              </a:buClr>
              <a:buSzPts val="1900"/>
              <a:buChar char="■"/>
              <a:defRPr sz="1900">
                <a:solidFill>
                  <a:schemeClr val="dk2"/>
                </a:solidFill>
              </a:defRPr>
            </a:lvl9pPr>
          </a:lstStyle>
          <a:p>
            <a:endParaRPr/>
          </a:p>
        </p:txBody>
      </p:sp>
      <p:sp>
        <p:nvSpPr>
          <p:cNvPr id="114" name="Google Shape;114;p17"/>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rtl="0">
              <a:buNone/>
              <a:defRPr sz="1300">
                <a:solidFill>
                  <a:schemeClr val="dk2"/>
                </a:solidFill>
              </a:defRPr>
            </a:lvl1pPr>
            <a:lvl2pPr lvl="1" algn="r" rtl="0">
              <a:buNone/>
              <a:defRPr sz="1300">
                <a:solidFill>
                  <a:schemeClr val="dk2"/>
                </a:solidFill>
              </a:defRPr>
            </a:lvl2pPr>
            <a:lvl3pPr lvl="2" algn="r" rtl="0">
              <a:buNone/>
              <a:defRPr sz="1300">
                <a:solidFill>
                  <a:schemeClr val="dk2"/>
                </a:solidFill>
              </a:defRPr>
            </a:lvl3pPr>
            <a:lvl4pPr lvl="3" algn="r" rtl="0">
              <a:buNone/>
              <a:defRPr sz="1300">
                <a:solidFill>
                  <a:schemeClr val="dk2"/>
                </a:solidFill>
              </a:defRPr>
            </a:lvl4pPr>
            <a:lvl5pPr lvl="4" algn="r" rtl="0">
              <a:buNone/>
              <a:defRPr sz="1300">
                <a:solidFill>
                  <a:schemeClr val="dk2"/>
                </a:solidFill>
              </a:defRPr>
            </a:lvl5pPr>
            <a:lvl6pPr lvl="5" algn="r" rtl="0">
              <a:buNone/>
              <a:defRPr sz="1300">
                <a:solidFill>
                  <a:schemeClr val="dk2"/>
                </a:solidFill>
              </a:defRPr>
            </a:lvl6pPr>
            <a:lvl7pPr lvl="6" algn="r" rtl="0">
              <a:buNone/>
              <a:defRPr sz="1300">
                <a:solidFill>
                  <a:schemeClr val="dk2"/>
                </a:solidFill>
              </a:defRPr>
            </a:lvl7pPr>
            <a:lvl8pPr lvl="7" algn="r" rtl="0">
              <a:buNone/>
              <a:defRPr sz="1300">
                <a:solidFill>
                  <a:schemeClr val="dk2"/>
                </a:solidFill>
              </a:defRPr>
            </a:lvl8pPr>
            <a:lvl9pPr lvl="8" algn="r" rtl="0">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E7C36B-3D57-45A5-BC1C-430E47B68F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F97ADF-7DEF-408F-9C78-3C3867D4EC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75DE97-ECB2-48EA-9737-EB3409DE60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AC4640-96A0-49AF-BB43-7C9295F475A0}" type="datetimeFigureOut">
              <a:rPr lang="en-GB" smtClean="0"/>
              <a:t>31/10/2023</a:t>
            </a:fld>
            <a:endParaRPr lang="en-GB"/>
          </a:p>
        </p:txBody>
      </p:sp>
      <p:sp>
        <p:nvSpPr>
          <p:cNvPr id="5" name="Footer Placeholder 4">
            <a:extLst>
              <a:ext uri="{FF2B5EF4-FFF2-40B4-BE49-F238E27FC236}">
                <a16:creationId xmlns:a16="http://schemas.microsoft.com/office/drawing/2014/main" id="{E80673F0-1AA0-4C4D-BD4E-8371B72C1F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A427ACA-AB92-43A4-99EE-E57D6CE24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D615B-A8CC-47EA-9F52-3BB737813F9E}" type="slidenum">
              <a:rPr lang="en-GB" smtClean="0"/>
              <a:t>‹#›</a:t>
            </a:fld>
            <a:endParaRPr lang="en-GB"/>
          </a:p>
        </p:txBody>
      </p:sp>
    </p:spTree>
    <p:extLst>
      <p:ext uri="{BB962C8B-B14F-4D97-AF65-F5344CB8AC3E}">
        <p14:creationId xmlns:p14="http://schemas.microsoft.com/office/powerpoint/2010/main" val="157217287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ilo.org/wcmsp5/groups/public/---ed_norm/---ipec/documents/publication/wcms_854733.pdf"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12.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5.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6.xml"/><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29.xml"/><Relationship Id="rId4" Type="http://schemas.openxmlformats.org/officeDocument/2006/relationships/image" Target="../media/image18.jpeg"/></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8.xml"/><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png"/></Relationships>
</file>

<file path=ppt/slides/_rels/slide43.xml.rels><?xml version="1.0" encoding="UTF-8" standalone="yes"?>
<Relationships xmlns="http://schemas.openxmlformats.org/package/2006/relationships"><Relationship Id="rId8" Type="http://schemas.openxmlformats.org/officeDocument/2006/relationships/image" Target="../media/image26.jpg"/><Relationship Id="rId13" Type="http://schemas.openxmlformats.org/officeDocument/2006/relationships/image" Target="../media/image29.jpg"/><Relationship Id="rId3" Type="http://schemas.openxmlformats.org/officeDocument/2006/relationships/hyperlink" Target="https://www.google.co.uk/url?sa=i&amp;rct=j&amp;q=&amp;esrc=s&amp;source=images&amp;cd=&amp;cad=rja&amp;uact=8&amp;ved=2ahUKEwjj_qi77vPbAhWIYVAKHZnIBzoQjRx6BAgBEAU&amp;url=https://nuts.com/nuts/cashews/roasted-and-salted.html&amp;psig=AOvVaw1FE8kzu5fyxwJgDd9frZ1o&amp;ust=1530189557694181" TargetMode="External"/><Relationship Id="rId7" Type="http://schemas.openxmlformats.org/officeDocument/2006/relationships/hyperlink" Target="https://www.google.co.uk/url?sa=i&amp;rct=j&amp;q=&amp;esrc=s&amp;source=images&amp;cd=&amp;cad=rja&amp;uact=8&amp;ved=2ahUKEwiLrbTH7_PbAhVC6RQKHS82COoQjRx6BAgBEAU&amp;url=https://metro.co.uk/2016/01/24/rip-bananas-soon-your-favourite-yellow-snack-could-be-extinct-5641930/&amp;psig=AOvVaw3J5qnT-vswRRpPaiVTIr4v&amp;ust=1530189848839177" TargetMode="External"/><Relationship Id="rId12" Type="http://schemas.openxmlformats.org/officeDocument/2006/relationships/hyperlink" Target="https://www.google.co.uk/url?sa=i&amp;rct=j&amp;q=&amp;esrc=s&amp;source=images&amp;cd=&amp;cad=rja&amp;uact=8&amp;ved=2ahUKEwiutcLW8PPbAhXEblAKHU1GASMQjRx6BAgBEAU&amp;url=https://www.mygerbs.com/shop/whole-grain-basmati-rice/&amp;psig=AOvVaw3fN6-9aSdkV8FUBBHoYtWf&amp;ust=1530190109628006" TargetMode="External"/><Relationship Id="rId2" Type="http://schemas.openxmlformats.org/officeDocument/2006/relationships/notesSlide" Target="../notesSlides/notesSlide35.xml"/><Relationship Id="rId1" Type="http://schemas.openxmlformats.org/officeDocument/2006/relationships/slideLayout" Target="../slideLayouts/slideLayout5.xml"/><Relationship Id="rId6" Type="http://schemas.openxmlformats.org/officeDocument/2006/relationships/image" Target="../media/image25.jpg"/><Relationship Id="rId11" Type="http://schemas.openxmlformats.org/officeDocument/2006/relationships/image" Target="../media/image28.png"/><Relationship Id="rId5" Type="http://schemas.openxmlformats.org/officeDocument/2006/relationships/hyperlink" Target="https://www.google.co.uk/url?sa=i&amp;rct=j&amp;q=&amp;esrc=s&amp;source=images&amp;cd=&amp;cad=rja&amp;uact=8&amp;ved=2ahUKEwj_wMC07_PbAhUEvhQKHSckC9oQjRx6BAgBEAU&amp;url=https://www.organicfacts.net/health-benefits/fruit/strawberries.html&amp;psig=AOvVaw0nsyhJJ9a0bRW9Ch9f_Llg&amp;ust=1530189812260042" TargetMode="External"/><Relationship Id="rId10" Type="http://schemas.openxmlformats.org/officeDocument/2006/relationships/image" Target="../media/image27.jpg"/><Relationship Id="rId4" Type="http://schemas.openxmlformats.org/officeDocument/2006/relationships/image" Target="../media/image24.png"/><Relationship Id="rId9" Type="http://schemas.openxmlformats.org/officeDocument/2006/relationships/hyperlink" Target="https://www.google.co.uk/url?sa=i&amp;rct=j&amp;q=&amp;esrc=s&amp;source=images&amp;cd=&amp;cad=rja&amp;uact=8&amp;ved=2ahUKEwjZjNvm7_PbAhUCkRQKHbvlB2cQjRx6BAgBEAU&amp;url=https://coach.nine.com.au/2017/07/25/10/48/vegetables-health-benefits-timeline&amp;psig=AOvVaw2zXynO5t068vehpZ6B8Wtu&amp;ust=1530189917235207"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hyperlink" Target="http://www.google.co.uk/url?sa=i&amp;rct=j&amp;q=&amp;esrc=s&amp;source=images&amp;cd=&amp;cad=rja&amp;uact=8&amp;ved=2ahUKEwi9s-b_8PPbAhUKa1AKHUsnCSsQjRx6BAgBEAU&amp;url=http://smartworks.org.uk/manchester-smart-works/donate-clothes/&amp;psig=AOvVaw3X6mHPlr0Ubymlo3wXQupm&amp;ust=1530190237163113" TargetMode="External"/><Relationship Id="rId7" Type="http://schemas.openxmlformats.org/officeDocument/2006/relationships/hyperlink" Target="https://www.google.co.uk/url?sa=i&amp;rct=j&amp;q=&amp;esrc=s&amp;source=images&amp;cd=&amp;cad=rja&amp;uact=8&amp;ved=2ahUKEwi_v_TD8fPbAhXQfFAKHUsmCSAQjRx6BAgBEAU&amp;url=https://www.huffingtonpost.co.uk/wendy-graham/is-ethical-clothing-expen_b_15765086.html&amp;psig=AOvVaw1wIgrj3YsDN1y9uuqErnZk&amp;ust=1530190376743752" TargetMode="External"/><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31.jpg"/><Relationship Id="rId5" Type="http://schemas.openxmlformats.org/officeDocument/2006/relationships/hyperlink" Target="http://www.google.co.uk/url?sa=i&amp;rct=j&amp;q=&amp;esrc=s&amp;source=images&amp;cd=&amp;cad=rja&amp;uact=8&amp;ved=2ahUKEwicyIiN8fPbAhXOKlAKHeM7BiMQjRx6BAgBEAU&amp;url=http://www.coloursource.co.uk/products/clothes-shop/&amp;psig=AOvVaw3X6mHPlr0Ubymlo3wXQupm&amp;ust=1530190237163113" TargetMode="External"/><Relationship Id="rId10" Type="http://schemas.openxmlformats.org/officeDocument/2006/relationships/image" Target="../media/image33.jpg"/><Relationship Id="rId4" Type="http://schemas.openxmlformats.org/officeDocument/2006/relationships/image" Target="../media/image30.jpg"/><Relationship Id="rId9" Type="http://schemas.openxmlformats.org/officeDocument/2006/relationships/hyperlink" Target="http://www.google.co.uk/url?sa=i&amp;rct=j&amp;q=&amp;esrc=s&amp;source=images&amp;cd=&amp;cad=rja&amp;uact=8&amp;ved=2ahUKEwi7kJbe8fPbAhUQK1AKHarMDR0QjRx6BAgBEAU&amp;url=http://www.foxnews.com/lifestyle/2018/04/12/new-clothes-can-harbor-fecal-bacteria-expert-says.html&amp;psig=AOvVaw1wIgrj3YsDN1y9uuqErnZk&amp;ust=1530190376743752" TargetMode="External"/></Relationships>
</file>

<file path=ppt/slides/_rels/slide45.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hyperlink" Target="https://www.google.co.uk/url?sa=i&amp;rct=j&amp;q=&amp;esrc=s&amp;source=images&amp;cd=&amp;cad=rja&amp;uact=8&amp;ved=2ahUKEwiLituU8vPbAhUGa1AKHXVZBiEQjRx6BAgBEAU&amp;url=https://www.caranddriver.com/reviews/2018-volkswagen-golf-r-manual-test-review&amp;psig=AOvVaw3ifwcVbrLPBGVYsi52Kl32&amp;ust=1530190499816369" TargetMode="External"/><Relationship Id="rId7" Type="http://schemas.openxmlformats.org/officeDocument/2006/relationships/hyperlink" Target="https://www.google.co.uk/url?sa=i&amp;rct=j&amp;q=&amp;esrc=s&amp;source=images&amp;cd=&amp;cad=rja&amp;uact=8&amp;ved=2ahUKEwjt-Ib68vPbAhVBJ1AKHQNxCSEQjRx6BAgBEAU&amp;url=https://www.consumerreports.org/cro/tvs.htm&amp;psig=AOvVaw1bcALvFckx0bt4hDRWlBsq&amp;ust=1530190721717859" TargetMode="External"/><Relationship Id="rId2" Type="http://schemas.openxmlformats.org/officeDocument/2006/relationships/notesSlide" Target="../notesSlides/notesSlide37.xml"/><Relationship Id="rId1" Type="http://schemas.openxmlformats.org/officeDocument/2006/relationships/slideLayout" Target="../slideLayouts/slideLayout5.xml"/><Relationship Id="rId6" Type="http://schemas.openxmlformats.org/officeDocument/2006/relationships/image" Target="../media/image35.jpg"/><Relationship Id="rId5" Type="http://schemas.openxmlformats.org/officeDocument/2006/relationships/hyperlink" Target="https://www.google.co.uk/url?sa=i&amp;rct=j&amp;q=&amp;esrc=s&amp;source=images&amp;cd=&amp;cad=rja&amp;uact=8&amp;ved=2ahUKEwjg56HF8vPbAhUQbVAKHS6vDPAQjRx6BAgBEAU&amp;url=https://www.walmart.com/cp/furniture/103150&amp;psig=AOvVaw1kELP9oDKCE5VMWTi9N8t6&amp;ust=1530190587425716" TargetMode="External"/><Relationship Id="rId10" Type="http://schemas.openxmlformats.org/officeDocument/2006/relationships/image" Target="../media/image37.jpg"/><Relationship Id="rId4" Type="http://schemas.openxmlformats.org/officeDocument/2006/relationships/image" Target="../media/image34.jpg"/><Relationship Id="rId9" Type="http://schemas.openxmlformats.org/officeDocument/2006/relationships/hyperlink" Target="https://www.google.co.uk/url?sa=i&amp;rct=j&amp;q=&amp;esrc=s&amp;source=images&amp;cd=&amp;cad=rja&amp;uact=8&amp;ved=2ahUKEwjr2cii9PPbAhUBVBQKHQ_rBcMQjRx6BAgBEAU&amp;url=https://www.istockphoto.com/photos/diamond&amp;psig=AOvVaw1yquucrwnvDZwZSDYdj1sw&amp;ust=1530191110455937" TargetMode="External"/></Relationships>
</file>

<file path=ppt/slides/_rels/slide46.xml.rels><?xml version="1.0" encoding="UTF-8" standalone="yes"?>
<Relationships xmlns="http://schemas.openxmlformats.org/package/2006/relationships"><Relationship Id="rId8" Type="http://schemas.openxmlformats.org/officeDocument/2006/relationships/image" Target="../media/image40.jpg"/><Relationship Id="rId3" Type="http://schemas.openxmlformats.org/officeDocument/2006/relationships/hyperlink" Target="https://www.google.co.uk/url?sa=i&amp;rct=j&amp;q=&amp;esrc=s&amp;source=images&amp;cd=&amp;cad=rja&amp;uact=8&amp;ved=2ahUKEwi8wba99PPbAhXBuhQKHSI2DCEQjRx6BAgBEAU&amp;url=https://www.telegraph.co.uk/travel/travel-truths/why-planes-are-painted-white/&amp;psig=AOvVaw1u7g-P-6jCeKgXZOC_WMl9&amp;ust=1530191171467379" TargetMode="External"/><Relationship Id="rId7" Type="http://schemas.openxmlformats.org/officeDocument/2006/relationships/hyperlink" Target="https://www.google.co.uk/url?sa=i&amp;rct=j&amp;q=&amp;esrc=s&amp;source=images&amp;cd=&amp;cad=rja&amp;uact=8&amp;ved=2ahUKEwikzuSe9fPbAhXFvxQKHU5mC9YQjRx6BAgBEAU&amp;url=https://www.insure24-7.co.uk/taxi-insurance/&amp;psig=AOvVaw32TUW_ArHUcRgvlJmUA6BT&amp;ust=1530191367437408" TargetMode="External"/><Relationship Id="rId2" Type="http://schemas.openxmlformats.org/officeDocument/2006/relationships/notesSlide" Target="../notesSlides/notesSlide38.xml"/><Relationship Id="rId1" Type="http://schemas.openxmlformats.org/officeDocument/2006/relationships/slideLayout" Target="../slideLayouts/slideLayout5.xml"/><Relationship Id="rId6" Type="http://schemas.openxmlformats.org/officeDocument/2006/relationships/image" Target="../media/image39.jpg"/><Relationship Id="rId5" Type="http://schemas.openxmlformats.org/officeDocument/2006/relationships/hyperlink" Target="https://www.google.co.uk/url?sa=i&amp;rct=j&amp;q=&amp;esrc=s&amp;source=images&amp;cd=&amp;cad=rja&amp;uact=8&amp;ved=2ahUKEwjI4eDZ9PPbAhVFvRQKHZcFBjcQjRx6BAgBEAU&amp;url=https://www.orlandoweekly.com/Blogs/archives/2018/01/04/carnivals-poop-cruise-boat-just-failed-an-inspection-from-the-cdc&amp;psig=AOvVaw03tgOqMEjYrWZooj_H7VEw&amp;ust=1530191228861380" TargetMode="External"/><Relationship Id="rId4" Type="http://schemas.openxmlformats.org/officeDocument/2006/relationships/image" Target="../media/image38.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41.xml"/><Relationship Id="rId1" Type="http://schemas.openxmlformats.org/officeDocument/2006/relationships/slideLayout" Target="../slideLayouts/slideLayout6.xml"/><Relationship Id="rId6" Type="http://schemas.openxmlformats.org/officeDocument/2006/relationships/image" Target="../media/image45.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s>
</file>

<file path=ppt/slides/_rels/slide5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notesSlide" Target="../notesSlides/notesSlide43.xml"/><Relationship Id="rId1" Type="http://schemas.openxmlformats.org/officeDocument/2006/relationships/slideLayout" Target="../slideLayouts/slideLayout19.xml"/><Relationship Id="rId6" Type="http://schemas.openxmlformats.org/officeDocument/2006/relationships/image" Target="../media/image54.png"/><Relationship Id="rId11" Type="http://schemas.openxmlformats.org/officeDocument/2006/relationships/image" Target="../media/image59.png"/><Relationship Id="rId5" Type="http://schemas.openxmlformats.org/officeDocument/2006/relationships/image" Target="../media/image53.png"/><Relationship Id="rId10" Type="http://schemas.openxmlformats.org/officeDocument/2006/relationships/image" Target="../media/image58.png"/><Relationship Id="rId4" Type="http://schemas.openxmlformats.org/officeDocument/2006/relationships/image" Target="../media/image52.png"/><Relationship Id="rId9" Type="http://schemas.openxmlformats.org/officeDocument/2006/relationships/image" Target="../media/image57.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9"/>
          <p:cNvSpPr txBox="1">
            <a:spLocks noGrp="1"/>
          </p:cNvSpPr>
          <p:nvPr>
            <p:ph type="ctrTitle"/>
          </p:nvPr>
        </p:nvSpPr>
        <p:spPr>
          <a:xfrm>
            <a:off x="506422" y="2545350"/>
            <a:ext cx="8452500" cy="33750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FFFFFF"/>
              </a:buClr>
              <a:buSzPts val="5900"/>
              <a:buFont typeface="Corbel"/>
              <a:buNone/>
            </a:pPr>
            <a:r>
              <a:rPr lang="en-GB" dirty="0"/>
              <a:t>Modern Slavery Awareness </a:t>
            </a:r>
            <a:br>
              <a:rPr lang="en-GB" dirty="0"/>
            </a:br>
            <a:br>
              <a:rPr lang="en-GB" dirty="0"/>
            </a:br>
            <a:br>
              <a:rPr lang="en-GB" dirty="0"/>
            </a:br>
            <a:endParaRPr dirty="0"/>
          </a:p>
          <a:p>
            <a:pPr marL="0" lvl="0" indent="0" algn="l" rtl="0">
              <a:lnSpc>
                <a:spcPct val="90000"/>
              </a:lnSpc>
              <a:spcBef>
                <a:spcPts val="0"/>
              </a:spcBef>
              <a:spcAft>
                <a:spcPts val="0"/>
              </a:spcAft>
              <a:buClr>
                <a:srgbClr val="FFFFFF"/>
              </a:buClr>
              <a:buSzPts val="5900"/>
              <a:buFont typeface="Corbel"/>
              <a:buNone/>
            </a:pPr>
            <a:br>
              <a:rPr lang="en-GB" sz="3500" dirty="0"/>
            </a:br>
            <a:r>
              <a:rPr lang="en-GB" sz="3500" dirty="0"/>
              <a:t>Slavery Still Exist – Do you Know the signs? </a:t>
            </a:r>
            <a:endParaRPr sz="3500" dirty="0"/>
          </a:p>
        </p:txBody>
      </p:sp>
      <p:sp>
        <p:nvSpPr>
          <p:cNvPr id="161" name="Google Shape;161;p29"/>
          <p:cNvSpPr/>
          <p:nvPr/>
        </p:nvSpPr>
        <p:spPr>
          <a:xfrm>
            <a:off x="5977217" y="3244334"/>
            <a:ext cx="23756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800" b="0" i="0" u="none" strike="noStrike" cap="none">
              <a:solidFill>
                <a:schemeClr val="dk1"/>
              </a:solidFill>
              <a:latin typeface="Corbel"/>
              <a:ea typeface="Corbel"/>
              <a:cs typeface="Corbel"/>
              <a:sym typeface="Corbel"/>
            </a:endParaRPr>
          </a:p>
        </p:txBody>
      </p:sp>
      <p:sp>
        <p:nvSpPr>
          <p:cNvPr id="162" name="Google Shape;162;p29"/>
          <p:cNvSpPr/>
          <p:nvPr/>
        </p:nvSpPr>
        <p:spPr>
          <a:xfrm>
            <a:off x="5977217" y="3244334"/>
            <a:ext cx="23756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800" b="0" i="0" u="none" strike="noStrike" cap="none">
              <a:solidFill>
                <a:schemeClr val="dk1"/>
              </a:solidFill>
              <a:latin typeface="Corbel"/>
              <a:ea typeface="Corbel"/>
              <a:cs typeface="Corbel"/>
              <a:sym typeface="Corbel"/>
            </a:endParaRPr>
          </a:p>
        </p:txBody>
      </p:sp>
      <p:sp>
        <p:nvSpPr>
          <p:cNvPr id="163" name="Google Shape;163;p29"/>
          <p:cNvSpPr/>
          <p:nvPr/>
        </p:nvSpPr>
        <p:spPr>
          <a:xfrm>
            <a:off x="5977217" y="3244334"/>
            <a:ext cx="23756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800" b="0" i="0" u="none" strike="noStrike" cap="none">
              <a:solidFill>
                <a:schemeClr val="dk1"/>
              </a:solidFill>
              <a:latin typeface="Corbel"/>
              <a:ea typeface="Corbel"/>
              <a:cs typeface="Corbel"/>
              <a:sym typeface="Corbel"/>
            </a:endParaRPr>
          </a:p>
        </p:txBody>
      </p:sp>
      <p:sp>
        <p:nvSpPr>
          <p:cNvPr id="164" name="Google Shape;164;p29"/>
          <p:cNvSpPr/>
          <p:nvPr/>
        </p:nvSpPr>
        <p:spPr>
          <a:xfrm>
            <a:off x="5977217" y="3244334"/>
            <a:ext cx="23756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800" b="0" i="0" u="none" strike="noStrike" cap="none">
              <a:solidFill>
                <a:schemeClr val="dk1"/>
              </a:solidFill>
              <a:latin typeface="Corbel"/>
              <a:ea typeface="Corbel"/>
              <a:cs typeface="Corbel"/>
              <a:sym typeface="Corbel"/>
            </a:endParaRPr>
          </a:p>
        </p:txBody>
      </p:sp>
      <p:sp>
        <p:nvSpPr>
          <p:cNvPr id="2" name="TextBox 1">
            <a:extLst>
              <a:ext uri="{FF2B5EF4-FFF2-40B4-BE49-F238E27FC236}">
                <a16:creationId xmlns:a16="http://schemas.microsoft.com/office/drawing/2014/main" id="{BFF0C808-7CC5-A954-F63E-F89B3FD9BCC7}"/>
              </a:ext>
            </a:extLst>
          </p:cNvPr>
          <p:cNvSpPr txBox="1"/>
          <p:nvPr/>
        </p:nvSpPr>
        <p:spPr>
          <a:xfrm>
            <a:off x="8570976" y="5571744"/>
            <a:ext cx="184731" cy="307777"/>
          </a:xfrm>
          <a:prstGeom prst="rect">
            <a:avLst/>
          </a:prstGeom>
          <a:noFill/>
        </p:spPr>
        <p:txBody>
          <a:bodyPr wrap="none" rtlCol="0">
            <a:spAutoFit/>
          </a:bodyPr>
          <a:lstStyle/>
          <a:p>
            <a:endParaRPr lang="en-US" dirty="0"/>
          </a:p>
        </p:txBody>
      </p:sp>
      <p:sp>
        <p:nvSpPr>
          <p:cNvPr id="3" name="TextBox 2">
            <a:extLst>
              <a:ext uri="{FF2B5EF4-FFF2-40B4-BE49-F238E27FC236}">
                <a16:creationId xmlns:a16="http://schemas.microsoft.com/office/drawing/2014/main" id="{2FB2CF41-89BA-4099-ECAD-54A92EC95292}"/>
              </a:ext>
            </a:extLst>
          </p:cNvPr>
          <p:cNvSpPr txBox="1"/>
          <p:nvPr/>
        </p:nvSpPr>
        <p:spPr>
          <a:xfrm>
            <a:off x="804672" y="6449568"/>
            <a:ext cx="184731" cy="307777"/>
          </a:xfrm>
          <a:prstGeom prst="rect">
            <a:avLst/>
          </a:prstGeom>
          <a:noFill/>
        </p:spPr>
        <p:txBody>
          <a:bodyPr wrap="none" rtlCol="0">
            <a:spAutoFit/>
          </a:bodyPr>
          <a:lstStyle/>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p:cNvSpPr>
          <p:nvPr>
            <p:ph type="title"/>
          </p:nvPr>
        </p:nvSpPr>
        <p:spPr>
          <a:xfrm>
            <a:off x="2279576" y="274638"/>
            <a:ext cx="6480720" cy="994122"/>
          </a:xfrm>
        </p:spPr>
        <p:txBody>
          <a:bodyPr/>
          <a:lstStyle/>
          <a:p>
            <a:pPr algn="ctr" eaLnBrk="1" hangingPunct="1">
              <a:defRPr/>
            </a:pPr>
            <a:r>
              <a:rPr lang="en-GB" dirty="0">
                <a:solidFill>
                  <a:schemeClr val="bg2"/>
                </a:solidFill>
                <a:cs typeface="Arial" pitchFamily="34" charset="0"/>
              </a:rPr>
              <a:t>HOUSEKEEPING</a:t>
            </a:r>
          </a:p>
        </p:txBody>
      </p:sp>
      <p:sp>
        <p:nvSpPr>
          <p:cNvPr id="16386" name="Rectangle 3"/>
          <p:cNvSpPr>
            <a:spLocks noGrp="1"/>
          </p:cNvSpPr>
          <p:nvPr>
            <p:ph idx="1"/>
          </p:nvPr>
        </p:nvSpPr>
        <p:spPr>
          <a:xfrm>
            <a:off x="4007768" y="1268760"/>
            <a:ext cx="6480720" cy="5184577"/>
          </a:xfrm>
        </p:spPr>
        <p:txBody>
          <a:bodyPr/>
          <a:lstStyle/>
          <a:p>
            <a:pPr marL="0" lvl="1" indent="0">
              <a:lnSpc>
                <a:spcPct val="200000"/>
              </a:lnSpc>
              <a:buClr>
                <a:schemeClr val="bg2"/>
              </a:buClr>
              <a:buSzPct val="81000"/>
              <a:buNone/>
            </a:pPr>
            <a:r>
              <a:rPr lang="en-GB" sz="2800" dirty="0">
                <a:solidFill>
                  <a:schemeClr val="bg2"/>
                </a:solidFill>
                <a:cs typeface="Arial" charset="0"/>
              </a:rPr>
              <a:t>      Fire Safety</a:t>
            </a:r>
          </a:p>
          <a:p>
            <a:pPr eaLnBrk="1" hangingPunct="1">
              <a:lnSpc>
                <a:spcPct val="200000"/>
              </a:lnSpc>
              <a:buFont typeface="Arial" panose="020B0604020202020204" pitchFamily="34" charset="0"/>
              <a:buChar char="•"/>
            </a:pPr>
            <a:r>
              <a:rPr lang="en-GB" sz="2800" dirty="0">
                <a:solidFill>
                  <a:schemeClr val="bg2"/>
                </a:solidFill>
                <a:cs typeface="Arial" charset="0"/>
              </a:rPr>
              <a:t>Toilets</a:t>
            </a:r>
          </a:p>
          <a:p>
            <a:pPr eaLnBrk="1" hangingPunct="1">
              <a:lnSpc>
                <a:spcPct val="200000"/>
              </a:lnSpc>
              <a:buFont typeface="Arial" panose="020B0604020202020204" pitchFamily="34" charset="0"/>
              <a:buChar char="•"/>
            </a:pPr>
            <a:r>
              <a:rPr lang="en-GB" sz="2800" dirty="0">
                <a:solidFill>
                  <a:schemeClr val="bg2"/>
                </a:solidFill>
                <a:cs typeface="Arial" charset="0"/>
              </a:rPr>
              <a:t>Mobile Phones</a:t>
            </a:r>
          </a:p>
          <a:p>
            <a:pPr eaLnBrk="1" hangingPunct="1">
              <a:lnSpc>
                <a:spcPct val="200000"/>
              </a:lnSpc>
              <a:buFont typeface="Arial" panose="020B0604020202020204" pitchFamily="34" charset="0"/>
              <a:buChar char="•"/>
            </a:pPr>
            <a:r>
              <a:rPr lang="en-GB" sz="2800" dirty="0">
                <a:solidFill>
                  <a:schemeClr val="bg2"/>
                </a:solidFill>
                <a:cs typeface="Arial" charset="0"/>
              </a:rPr>
              <a:t>Timings and breaks</a:t>
            </a:r>
          </a:p>
          <a:p>
            <a:pPr eaLnBrk="1" hangingPunct="1">
              <a:lnSpc>
                <a:spcPct val="200000"/>
              </a:lnSpc>
              <a:buFont typeface="Arial" panose="020B0604020202020204" pitchFamily="34" charset="0"/>
              <a:buChar char="•"/>
            </a:pPr>
            <a:r>
              <a:rPr lang="en-GB" sz="2800" dirty="0">
                <a:solidFill>
                  <a:schemeClr val="bg2"/>
                </a:solidFill>
                <a:cs typeface="Arial" charset="0"/>
              </a:rPr>
              <a:t>Smoking</a:t>
            </a:r>
          </a:p>
        </p:txBody>
      </p:sp>
    </p:spTree>
    <p:extLst>
      <p:ext uri="{BB962C8B-B14F-4D97-AF65-F5344CB8AC3E}">
        <p14:creationId xmlns:p14="http://schemas.microsoft.com/office/powerpoint/2010/main" val="3539895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30"/>
          <p:cNvSpPr txBox="1">
            <a:spLocks noGrp="1"/>
          </p:cNvSpPr>
          <p:nvPr>
            <p:ph type="title"/>
          </p:nvPr>
        </p:nvSpPr>
        <p:spPr>
          <a:xfrm>
            <a:off x="4079034" y="682626"/>
            <a:ext cx="5976600" cy="8952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1A606E"/>
              </a:buClr>
              <a:buSzPts val="3600"/>
              <a:buFont typeface="Corbel"/>
              <a:buNone/>
            </a:pPr>
            <a:r>
              <a:rPr lang="en-GB">
                <a:solidFill>
                  <a:srgbClr val="1A606E"/>
                </a:solidFill>
              </a:rPr>
              <a:t>AIM</a:t>
            </a:r>
            <a:endParaRPr/>
          </a:p>
        </p:txBody>
      </p:sp>
      <p:sp>
        <p:nvSpPr>
          <p:cNvPr id="171" name="Google Shape;171;p30"/>
          <p:cNvSpPr txBox="1">
            <a:spLocks noGrp="1"/>
          </p:cNvSpPr>
          <p:nvPr>
            <p:ph type="body" idx="1"/>
          </p:nvPr>
        </p:nvSpPr>
        <p:spPr>
          <a:xfrm>
            <a:off x="3727377" y="1607840"/>
            <a:ext cx="8136900" cy="4031100"/>
          </a:xfrm>
          <a:prstGeom prst="rect">
            <a:avLst/>
          </a:prstGeom>
          <a:noFill/>
          <a:ln>
            <a:noFill/>
          </a:ln>
        </p:spPr>
        <p:txBody>
          <a:bodyPr spcFirstLastPara="1" wrap="square" lIns="91425" tIns="45700" rIns="91425" bIns="45700" anchor="ctr" anchorCtr="0">
            <a:noAutofit/>
          </a:bodyPr>
          <a:lstStyle/>
          <a:p>
            <a:pPr marL="0" lvl="0" indent="0" algn="l" rtl="0">
              <a:lnSpc>
                <a:spcPct val="150000"/>
              </a:lnSpc>
              <a:spcBef>
                <a:spcPts val="0"/>
              </a:spcBef>
              <a:spcAft>
                <a:spcPts val="0"/>
              </a:spcAft>
              <a:buClr>
                <a:srgbClr val="D8D8D8"/>
              </a:buClr>
              <a:buSzPts val="3200"/>
              <a:buNone/>
            </a:pPr>
            <a:r>
              <a:rPr lang="en-GB" sz="4000" dirty="0"/>
              <a:t>Raise awareness of the signs of modern slavery and human trafficking and how to respond to this local and international  threat </a:t>
            </a:r>
            <a:endParaRPr sz="4000" u="sng" dirty="0"/>
          </a:p>
        </p:txBody>
      </p:sp>
      <p:sp>
        <p:nvSpPr>
          <p:cNvPr id="172" name="Google Shape;172;p30"/>
          <p:cNvSpPr/>
          <p:nvPr/>
        </p:nvSpPr>
        <p:spPr>
          <a:xfrm>
            <a:off x="5977217" y="3244334"/>
            <a:ext cx="237566" cy="36933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800" b="0" i="0" u="none" strike="noStrike" cap="none">
              <a:solidFill>
                <a:schemeClr val="dk1"/>
              </a:solidFill>
              <a:latin typeface="Corbel"/>
              <a:ea typeface="Corbel"/>
              <a:cs typeface="Corbel"/>
              <a:sym typeface="Corbe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31"/>
          <p:cNvSpPr txBox="1">
            <a:spLocks noGrp="1"/>
          </p:cNvSpPr>
          <p:nvPr>
            <p:ph type="title"/>
          </p:nvPr>
        </p:nvSpPr>
        <p:spPr>
          <a:xfrm>
            <a:off x="4383834" y="225426"/>
            <a:ext cx="5976600" cy="8952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1A606E"/>
              </a:buClr>
              <a:buSzPts val="3600"/>
              <a:buFont typeface="Corbel"/>
              <a:buNone/>
            </a:pPr>
            <a:r>
              <a:rPr lang="en-GB">
                <a:solidFill>
                  <a:srgbClr val="1A606E"/>
                </a:solidFill>
              </a:rPr>
              <a:t>OBJECTIVES:</a:t>
            </a:r>
            <a:endParaRPr/>
          </a:p>
        </p:txBody>
      </p:sp>
      <p:sp>
        <p:nvSpPr>
          <p:cNvPr id="179" name="Google Shape;179;p31"/>
          <p:cNvSpPr txBox="1">
            <a:spLocks noGrp="1"/>
          </p:cNvSpPr>
          <p:nvPr>
            <p:ph type="body" idx="1"/>
          </p:nvPr>
        </p:nvSpPr>
        <p:spPr>
          <a:xfrm>
            <a:off x="3491575" y="989025"/>
            <a:ext cx="8597100" cy="59046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SzPts val="2400"/>
              <a:buNone/>
            </a:pPr>
            <a:r>
              <a:rPr lang="en-GB" sz="2400" dirty="0"/>
              <a:t>By the end of the session  delegates will be able to:</a:t>
            </a:r>
            <a:endParaRPr sz="2400" dirty="0"/>
          </a:p>
          <a:p>
            <a:pPr marL="0" lvl="0" indent="0" algn="l" rtl="0">
              <a:lnSpc>
                <a:spcPct val="90000"/>
              </a:lnSpc>
              <a:spcBef>
                <a:spcPts val="1200"/>
              </a:spcBef>
              <a:spcAft>
                <a:spcPts val="0"/>
              </a:spcAft>
              <a:buSzPts val="2400"/>
              <a:buNone/>
            </a:pPr>
            <a:endParaRPr sz="2400" dirty="0"/>
          </a:p>
          <a:p>
            <a:pPr marL="182880" lvl="0" indent="-182880" algn="l" rtl="0">
              <a:lnSpc>
                <a:spcPct val="90000"/>
              </a:lnSpc>
              <a:spcBef>
                <a:spcPts val="1200"/>
              </a:spcBef>
              <a:spcAft>
                <a:spcPts val="0"/>
              </a:spcAft>
              <a:buSzPts val="2400"/>
              <a:buFont typeface="Arial"/>
              <a:buChar char="•"/>
            </a:pPr>
            <a:r>
              <a:rPr lang="en-GB" sz="2400" dirty="0"/>
              <a:t>Recognise the different types of Modern Slavery and Human Trafficking</a:t>
            </a:r>
            <a:endParaRPr sz="2400" dirty="0"/>
          </a:p>
          <a:p>
            <a:pPr marL="182880" lvl="0" indent="-182880" algn="l" rtl="0">
              <a:lnSpc>
                <a:spcPct val="90000"/>
              </a:lnSpc>
              <a:spcBef>
                <a:spcPts val="1200"/>
              </a:spcBef>
              <a:spcAft>
                <a:spcPts val="0"/>
              </a:spcAft>
              <a:buSzPts val="2400"/>
              <a:buFont typeface="Arial"/>
              <a:buChar char="•"/>
            </a:pPr>
            <a:r>
              <a:rPr lang="en-GB" sz="2400" dirty="0"/>
              <a:t>Understand the legislative framework around modern slavery</a:t>
            </a:r>
            <a:endParaRPr sz="2400" dirty="0"/>
          </a:p>
          <a:p>
            <a:pPr marL="182880" lvl="0" indent="-182880" algn="l" rtl="0">
              <a:lnSpc>
                <a:spcPct val="90000"/>
              </a:lnSpc>
              <a:spcBef>
                <a:spcPts val="1200"/>
              </a:spcBef>
              <a:spcAft>
                <a:spcPts val="0"/>
              </a:spcAft>
              <a:buSzPts val="2400"/>
              <a:buFont typeface="Arial"/>
              <a:buChar char="•"/>
            </a:pPr>
            <a:r>
              <a:rPr lang="en-GB" sz="2400" dirty="0"/>
              <a:t>Identify a potential victim of exploitation</a:t>
            </a:r>
            <a:endParaRPr sz="2400" dirty="0"/>
          </a:p>
          <a:p>
            <a:pPr marL="182880" lvl="0" indent="-182880" algn="l" rtl="0">
              <a:lnSpc>
                <a:spcPct val="90000"/>
              </a:lnSpc>
              <a:spcBef>
                <a:spcPts val="1200"/>
              </a:spcBef>
              <a:spcAft>
                <a:spcPts val="0"/>
              </a:spcAft>
              <a:buSzPts val="2400"/>
              <a:buFont typeface="Arial"/>
              <a:buChar char="•"/>
            </a:pPr>
            <a:r>
              <a:rPr lang="en-GB" sz="2400" dirty="0"/>
              <a:t>Understand the role of local and national agencies in modern slavery</a:t>
            </a:r>
            <a:endParaRPr sz="2400" dirty="0"/>
          </a:p>
          <a:p>
            <a:pPr marL="182880" lvl="0" indent="-182880" algn="l" rtl="0">
              <a:lnSpc>
                <a:spcPct val="90000"/>
              </a:lnSpc>
              <a:spcBef>
                <a:spcPts val="1200"/>
              </a:spcBef>
              <a:spcAft>
                <a:spcPts val="0"/>
              </a:spcAft>
              <a:buSzPts val="2400"/>
              <a:buFont typeface="Arial"/>
              <a:buChar char="•"/>
            </a:pPr>
            <a:r>
              <a:rPr lang="en-GB" sz="2400" dirty="0"/>
              <a:t>Understand how modern slavery affects individuals</a:t>
            </a:r>
            <a:endParaRPr sz="2400" dirty="0"/>
          </a:p>
          <a:p>
            <a:pPr marL="182880" lvl="0" indent="-182880" algn="l" rtl="0">
              <a:lnSpc>
                <a:spcPct val="90000"/>
              </a:lnSpc>
              <a:spcBef>
                <a:spcPts val="1200"/>
              </a:spcBef>
              <a:spcAft>
                <a:spcPts val="0"/>
              </a:spcAft>
              <a:buSzPts val="2400"/>
              <a:buFont typeface="Arial"/>
              <a:buChar char="•"/>
            </a:pPr>
            <a:r>
              <a:rPr lang="en-GB" sz="2400" dirty="0"/>
              <a:t>Understand your responsibilities as a member of your own local community and within university campus</a:t>
            </a:r>
            <a:endParaRPr sz="2400" dirty="0"/>
          </a:p>
          <a:p>
            <a:pPr marL="0" lvl="0" indent="0" algn="l" rtl="0">
              <a:lnSpc>
                <a:spcPct val="90000"/>
              </a:lnSpc>
              <a:spcBef>
                <a:spcPts val="1200"/>
              </a:spcBef>
              <a:spcAft>
                <a:spcPts val="0"/>
              </a:spcAft>
              <a:buSzPts val="2400"/>
              <a:buNone/>
            </a:pPr>
            <a:endParaRPr sz="2400" dirty="0"/>
          </a:p>
          <a:p>
            <a:pPr marL="182880" lvl="0" indent="-30478" algn="l" rtl="0">
              <a:lnSpc>
                <a:spcPct val="90000"/>
              </a:lnSpc>
              <a:spcBef>
                <a:spcPts val="1200"/>
              </a:spcBef>
              <a:spcAft>
                <a:spcPts val="0"/>
              </a:spcAft>
              <a:buSzPts val="2400"/>
              <a:buFont typeface="Noto Sans Symbols"/>
              <a:buNone/>
            </a:pPr>
            <a:endParaRPr sz="2400" dirty="0">
              <a:solidFill>
                <a:schemeClr val="lt2"/>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A6E23-91E9-C647-923F-16537179281A}"/>
              </a:ext>
            </a:extLst>
          </p:cNvPr>
          <p:cNvSpPr>
            <a:spLocks noGrp="1"/>
          </p:cNvSpPr>
          <p:nvPr>
            <p:ph type="title"/>
          </p:nvPr>
        </p:nvSpPr>
        <p:spPr/>
        <p:txBody>
          <a:bodyPr/>
          <a:lstStyle/>
          <a:p>
            <a:r>
              <a:rPr lang="en-US" dirty="0">
                <a:solidFill>
                  <a:schemeClr val="tx1"/>
                </a:solidFill>
              </a:rPr>
              <a:t>                                       Our Role in UK Government </a:t>
            </a:r>
          </a:p>
        </p:txBody>
      </p:sp>
      <p:sp>
        <p:nvSpPr>
          <p:cNvPr id="3" name="Text Placeholder 2">
            <a:extLst>
              <a:ext uri="{FF2B5EF4-FFF2-40B4-BE49-F238E27FC236}">
                <a16:creationId xmlns:a16="http://schemas.microsoft.com/office/drawing/2014/main" id="{8C27F7F6-91C9-004E-869A-47352A4FB067}"/>
              </a:ext>
            </a:extLst>
          </p:cNvPr>
          <p:cNvSpPr>
            <a:spLocks noGrp="1"/>
          </p:cNvSpPr>
          <p:nvPr>
            <p:ph type="body" idx="1"/>
          </p:nvPr>
        </p:nvSpPr>
        <p:spPr>
          <a:xfrm>
            <a:off x="387625" y="1545330"/>
            <a:ext cx="5151337" cy="4336528"/>
          </a:xfrm>
        </p:spPr>
        <p:txBody>
          <a:bodyPr/>
          <a:lstStyle/>
          <a:p>
            <a:endParaRPr lang="en-US" dirty="0"/>
          </a:p>
        </p:txBody>
      </p:sp>
      <p:sp>
        <p:nvSpPr>
          <p:cNvPr id="4" name="Text Placeholder 3">
            <a:extLst>
              <a:ext uri="{FF2B5EF4-FFF2-40B4-BE49-F238E27FC236}">
                <a16:creationId xmlns:a16="http://schemas.microsoft.com/office/drawing/2014/main" id="{EF14BDB6-D384-6244-AE34-23F913A83F35}"/>
              </a:ext>
            </a:extLst>
          </p:cNvPr>
          <p:cNvSpPr>
            <a:spLocks noGrp="1"/>
          </p:cNvSpPr>
          <p:nvPr>
            <p:ph type="body" idx="2"/>
          </p:nvPr>
        </p:nvSpPr>
        <p:spPr/>
        <p:txBody>
          <a:bodyPr/>
          <a:lstStyle/>
          <a:p>
            <a:endParaRPr lang="en-US" dirty="0"/>
          </a:p>
        </p:txBody>
      </p:sp>
      <p:pic>
        <p:nvPicPr>
          <p:cNvPr id="6" name="Picture 5">
            <a:extLst>
              <a:ext uri="{FF2B5EF4-FFF2-40B4-BE49-F238E27FC236}">
                <a16:creationId xmlns:a16="http://schemas.microsoft.com/office/drawing/2014/main" id="{39F0F868-2675-2240-A74D-AA8C9253D167}"/>
              </a:ext>
            </a:extLst>
          </p:cNvPr>
          <p:cNvPicPr>
            <a:picLocks noChangeAspect="1"/>
          </p:cNvPicPr>
          <p:nvPr/>
        </p:nvPicPr>
        <p:blipFill>
          <a:blip r:embed="rId2"/>
          <a:stretch>
            <a:fillRect/>
          </a:stretch>
        </p:blipFill>
        <p:spPr>
          <a:xfrm>
            <a:off x="6255625" y="1497548"/>
            <a:ext cx="4717175" cy="4651251"/>
          </a:xfrm>
          <a:prstGeom prst="rect">
            <a:avLst/>
          </a:prstGeom>
        </p:spPr>
      </p:pic>
      <p:pic>
        <p:nvPicPr>
          <p:cNvPr id="7" name="Picture 6">
            <a:extLst>
              <a:ext uri="{FF2B5EF4-FFF2-40B4-BE49-F238E27FC236}">
                <a16:creationId xmlns:a16="http://schemas.microsoft.com/office/drawing/2014/main" id="{D8931B11-1CA1-0D4A-9188-DB0D3BDBD2E6}"/>
              </a:ext>
            </a:extLst>
          </p:cNvPr>
          <p:cNvPicPr>
            <a:picLocks noChangeAspect="1"/>
          </p:cNvPicPr>
          <p:nvPr/>
        </p:nvPicPr>
        <p:blipFill>
          <a:blip r:embed="rId3"/>
          <a:stretch>
            <a:fillRect/>
          </a:stretch>
        </p:blipFill>
        <p:spPr>
          <a:xfrm>
            <a:off x="387625" y="1443888"/>
            <a:ext cx="5151337" cy="4743564"/>
          </a:xfrm>
          <a:prstGeom prst="rect">
            <a:avLst/>
          </a:prstGeom>
        </p:spPr>
      </p:pic>
    </p:spTree>
    <p:extLst>
      <p:ext uri="{BB962C8B-B14F-4D97-AF65-F5344CB8AC3E}">
        <p14:creationId xmlns:p14="http://schemas.microsoft.com/office/powerpoint/2010/main" val="4040197096"/>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E4967-CE02-B148-9D55-32CB84FD9D52}"/>
              </a:ext>
            </a:extLst>
          </p:cNvPr>
          <p:cNvSpPr>
            <a:spLocks noGrp="1"/>
          </p:cNvSpPr>
          <p:nvPr>
            <p:ph type="title"/>
          </p:nvPr>
        </p:nvSpPr>
        <p:spPr/>
        <p:txBody>
          <a:bodyPr/>
          <a:lstStyle/>
          <a:p>
            <a:r>
              <a:rPr lang="en-US" dirty="0"/>
              <a:t>Office of Government Property </a:t>
            </a:r>
          </a:p>
        </p:txBody>
      </p:sp>
      <p:sp>
        <p:nvSpPr>
          <p:cNvPr id="3" name="Text Placeholder 2">
            <a:extLst>
              <a:ext uri="{FF2B5EF4-FFF2-40B4-BE49-F238E27FC236}">
                <a16:creationId xmlns:a16="http://schemas.microsoft.com/office/drawing/2014/main" id="{F08B8C9A-02BC-7B4B-9E31-9582CF603568}"/>
              </a:ext>
            </a:extLst>
          </p:cNvPr>
          <p:cNvSpPr>
            <a:spLocks noGrp="1"/>
          </p:cNvSpPr>
          <p:nvPr>
            <p:ph type="body" idx="1"/>
          </p:nvPr>
        </p:nvSpPr>
        <p:spPr/>
        <p:txBody>
          <a:bodyPr/>
          <a:lstStyle/>
          <a:p>
            <a:endParaRPr lang="en-US" dirty="0"/>
          </a:p>
          <a:p>
            <a:pPr marL="101600" indent="0">
              <a:buNone/>
            </a:pPr>
            <a:endParaRPr lang="en-US" sz="3600" dirty="0"/>
          </a:p>
          <a:p>
            <a:r>
              <a:rPr lang="en-US" sz="6000" dirty="0"/>
              <a:t>Places for Growth </a:t>
            </a:r>
          </a:p>
          <a:p>
            <a:endParaRPr lang="en-US" dirty="0"/>
          </a:p>
        </p:txBody>
      </p:sp>
      <p:sp>
        <p:nvSpPr>
          <p:cNvPr id="4" name="Text Placeholder 3">
            <a:extLst>
              <a:ext uri="{FF2B5EF4-FFF2-40B4-BE49-F238E27FC236}">
                <a16:creationId xmlns:a16="http://schemas.microsoft.com/office/drawing/2014/main" id="{6DAA81EC-6B64-A34E-A590-D6B62B1B3E02}"/>
              </a:ext>
            </a:extLst>
          </p:cNvPr>
          <p:cNvSpPr>
            <a:spLocks noGrp="1"/>
          </p:cNvSpPr>
          <p:nvPr>
            <p:ph type="body" idx="2"/>
          </p:nvPr>
        </p:nvSpPr>
        <p:spPr/>
        <p:txBody>
          <a:bodyPr/>
          <a:lstStyle/>
          <a:p>
            <a:r>
              <a:rPr lang="en-US" sz="4800" i="1" dirty="0"/>
              <a:t>UK Modern Slavery Training Delivery Group</a:t>
            </a:r>
          </a:p>
        </p:txBody>
      </p:sp>
    </p:spTree>
    <p:extLst>
      <p:ext uri="{BB962C8B-B14F-4D97-AF65-F5344CB8AC3E}">
        <p14:creationId xmlns:p14="http://schemas.microsoft.com/office/powerpoint/2010/main" val="797033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4"/>
          <p:cNvSpPr>
            <a:spLocks noChangeArrowheads="1"/>
          </p:cNvSpPr>
          <p:nvPr/>
        </p:nvSpPr>
        <p:spPr bwMode="auto">
          <a:xfrm>
            <a:off x="1919536" y="1775714"/>
            <a:ext cx="8496944"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sz="2400" dirty="0">
                <a:solidFill>
                  <a:schemeClr val="bg2"/>
                </a:solidFill>
                <a:latin typeface="Corbel" panose="020B0503020204020204" pitchFamily="34" charset="0"/>
              </a:rPr>
              <a:t>Refers to the four Ps:</a:t>
            </a:r>
          </a:p>
          <a:p>
            <a:endParaRPr lang="en-GB" sz="1200" dirty="0">
              <a:solidFill>
                <a:schemeClr val="bg2"/>
              </a:solidFill>
              <a:latin typeface="Corbel" panose="020B0503020204020204" pitchFamily="34" charset="0"/>
            </a:endParaRPr>
          </a:p>
          <a:p>
            <a:pPr marL="1787525" indent="-1787525"/>
            <a:r>
              <a:rPr lang="en-GB" sz="2400" dirty="0">
                <a:solidFill>
                  <a:schemeClr val="bg2"/>
                </a:solidFill>
                <a:latin typeface="Corbel" panose="020B0503020204020204" pitchFamily="34" charset="0"/>
              </a:rPr>
              <a:t>Pursue – 	is prosecute &amp; disrupt individual &amp; groups responsible for slavery</a:t>
            </a:r>
          </a:p>
          <a:p>
            <a:pPr marL="1787525" indent="-1787525"/>
            <a:endParaRPr lang="en-GB" sz="1200" dirty="0">
              <a:solidFill>
                <a:schemeClr val="bg2"/>
              </a:solidFill>
              <a:latin typeface="Corbel" panose="020B0503020204020204" pitchFamily="34" charset="0"/>
            </a:endParaRPr>
          </a:p>
          <a:p>
            <a:pPr marL="342900" indent="-342900"/>
            <a:r>
              <a:rPr lang="en-GB" sz="2400" dirty="0">
                <a:solidFill>
                  <a:schemeClr val="bg2"/>
                </a:solidFill>
                <a:latin typeface="Corbel" panose="020B0503020204020204" pitchFamily="34" charset="0"/>
              </a:rPr>
              <a:t>Prevent – 	people from engaging in slavery</a:t>
            </a:r>
          </a:p>
          <a:p>
            <a:pPr marL="342900" indent="-342900"/>
            <a:endParaRPr lang="en-GB" sz="1200" dirty="0">
              <a:solidFill>
                <a:schemeClr val="bg2"/>
              </a:solidFill>
              <a:latin typeface="Corbel" panose="020B0503020204020204" pitchFamily="34" charset="0"/>
            </a:endParaRPr>
          </a:p>
          <a:p>
            <a:pPr marL="1787525" indent="-1787525"/>
            <a:r>
              <a:rPr lang="en-GB" sz="2400" dirty="0">
                <a:solidFill>
                  <a:schemeClr val="bg2"/>
                </a:solidFill>
                <a:latin typeface="Corbel" panose="020B0503020204020204" pitchFamily="34" charset="0"/>
              </a:rPr>
              <a:t>Protect – 	strengthen safeguards against slavery by protecting people from exploitation &amp; increasing awareness of &amp; resilience against this crime</a:t>
            </a:r>
          </a:p>
          <a:p>
            <a:pPr marL="1787525" indent="-1787525"/>
            <a:endParaRPr lang="en-GB" sz="1200" dirty="0">
              <a:solidFill>
                <a:schemeClr val="bg2"/>
              </a:solidFill>
              <a:latin typeface="Corbel" panose="020B0503020204020204" pitchFamily="34" charset="0"/>
            </a:endParaRPr>
          </a:p>
          <a:p>
            <a:pPr marL="1787525" indent="-1787525"/>
            <a:r>
              <a:rPr lang="en-GB" sz="2400" dirty="0">
                <a:solidFill>
                  <a:schemeClr val="bg2"/>
                </a:solidFill>
                <a:latin typeface="Corbel" panose="020B0503020204020204" pitchFamily="34" charset="0"/>
              </a:rPr>
              <a:t>Prepare – 	reduce the harm caused by slavery through improved victim identification &amp; enhanced support.</a:t>
            </a:r>
          </a:p>
        </p:txBody>
      </p:sp>
      <p:sp>
        <p:nvSpPr>
          <p:cNvPr id="2" name="Title 1"/>
          <p:cNvSpPr>
            <a:spLocks noGrp="1"/>
          </p:cNvSpPr>
          <p:nvPr>
            <p:ph type="title"/>
          </p:nvPr>
        </p:nvSpPr>
        <p:spPr>
          <a:xfrm>
            <a:off x="1970089" y="476672"/>
            <a:ext cx="6823075" cy="1152128"/>
          </a:xfrm>
        </p:spPr>
        <p:txBody>
          <a:bodyPr/>
          <a:lstStyle/>
          <a:p>
            <a:pPr algn="ctr"/>
            <a:r>
              <a:rPr lang="en-GB" dirty="0">
                <a:solidFill>
                  <a:schemeClr val="bg2"/>
                </a:solidFill>
              </a:rPr>
              <a:t>UK GOVERNMENT</a:t>
            </a:r>
            <a:br>
              <a:rPr lang="en-GB" dirty="0">
                <a:solidFill>
                  <a:schemeClr val="bg2"/>
                </a:solidFill>
              </a:rPr>
            </a:br>
            <a:r>
              <a:rPr lang="en-GB" dirty="0">
                <a:solidFill>
                  <a:schemeClr val="bg2"/>
                </a:solidFill>
              </a:rPr>
              <a:t>  MODERN SLAVERY STRATEGY</a:t>
            </a:r>
          </a:p>
        </p:txBody>
      </p:sp>
    </p:spTree>
    <p:extLst>
      <p:ext uri="{BB962C8B-B14F-4D97-AF65-F5344CB8AC3E}">
        <p14:creationId xmlns:p14="http://schemas.microsoft.com/office/powerpoint/2010/main" val="2891041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228" name="Google Shape;228;p39"/>
          <p:cNvPicPr preferRelativeResize="0"/>
          <p:nvPr/>
        </p:nvPicPr>
        <p:blipFill rotWithShape="1">
          <a:blip r:embed="rId3">
            <a:alphaModFix/>
          </a:blip>
          <a:srcRect/>
          <a:stretch/>
        </p:blipFill>
        <p:spPr>
          <a:xfrm>
            <a:off x="1524000" y="4"/>
            <a:ext cx="9161748" cy="6886357"/>
          </a:xfrm>
          <a:prstGeom prst="rect">
            <a:avLst/>
          </a:prstGeom>
          <a:noFill/>
          <a:ln>
            <a:noFill/>
          </a:ln>
        </p:spPr>
      </p:pic>
      <p:sp>
        <p:nvSpPr>
          <p:cNvPr id="229" name="Google Shape;229;p39"/>
          <p:cNvSpPr txBox="1"/>
          <p:nvPr/>
        </p:nvSpPr>
        <p:spPr>
          <a:xfrm>
            <a:off x="2199376" y="4811552"/>
            <a:ext cx="8316416" cy="107721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3200"/>
              <a:buFont typeface="Arial"/>
              <a:buNone/>
            </a:pPr>
            <a:r>
              <a:rPr lang="en-GB" sz="3200" b="0" i="0" u="none" strike="noStrike" cap="none">
                <a:solidFill>
                  <a:schemeClr val="lt1"/>
                </a:solidFill>
                <a:latin typeface="Corbel"/>
                <a:ea typeface="Corbel"/>
                <a:cs typeface="Corbel"/>
                <a:sym typeface="Corbel"/>
              </a:rPr>
              <a:t>WHAT DO YOU KNOW ABOUT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3200"/>
              <a:buFont typeface="Arial"/>
              <a:buNone/>
            </a:pPr>
            <a:r>
              <a:rPr lang="en-GB" sz="3200" b="0" i="0" u="none" strike="noStrike" cap="none">
                <a:solidFill>
                  <a:schemeClr val="lt1"/>
                </a:solidFill>
                <a:latin typeface="Corbel"/>
                <a:ea typeface="Corbel"/>
                <a:cs typeface="Corbel"/>
                <a:sym typeface="Corbel"/>
              </a:rPr>
              <a:t>MODERN SLAVERY?</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a:xfrm>
            <a:off x="1970088" y="457200"/>
            <a:ext cx="6718200" cy="811560"/>
          </a:xfrm>
        </p:spPr>
        <p:txBody>
          <a:bodyPr/>
          <a:lstStyle/>
          <a:p>
            <a:pPr algn="ctr" eaLnBrk="1" hangingPunct="1"/>
            <a:r>
              <a:rPr lang="en-GB" dirty="0">
                <a:solidFill>
                  <a:schemeClr val="bg2"/>
                </a:solidFill>
              </a:rPr>
              <a:t>ACTIVITY</a:t>
            </a:r>
            <a:r>
              <a:rPr lang="en-GB" altLang="en-US" dirty="0"/>
              <a:t> </a:t>
            </a:r>
          </a:p>
        </p:txBody>
      </p:sp>
      <p:sp>
        <p:nvSpPr>
          <p:cNvPr id="27651" name="Rectangle 3"/>
          <p:cNvSpPr>
            <a:spLocks noGrp="1" noChangeArrowheads="1"/>
          </p:cNvSpPr>
          <p:nvPr>
            <p:ph idx="1"/>
          </p:nvPr>
        </p:nvSpPr>
        <p:spPr>
          <a:xfrm>
            <a:off x="3535680" y="1402080"/>
            <a:ext cx="6952808" cy="4979248"/>
          </a:xfrm>
        </p:spPr>
        <p:txBody>
          <a:bodyPr/>
          <a:lstStyle/>
          <a:p>
            <a:pPr eaLnBrk="1" hangingPunct="1">
              <a:buNone/>
            </a:pPr>
            <a:endParaRPr lang="en-GB" altLang="en-US" sz="1600" dirty="0">
              <a:solidFill>
                <a:schemeClr val="bg2"/>
              </a:solidFill>
            </a:endParaRPr>
          </a:p>
          <a:p>
            <a:pPr marL="0" indent="0">
              <a:buNone/>
            </a:pPr>
            <a:r>
              <a:rPr lang="en-GB" altLang="en-US" sz="2800" dirty="0">
                <a:solidFill>
                  <a:schemeClr val="bg2"/>
                </a:solidFill>
              </a:rPr>
              <a:t>What do you understand by the terms:</a:t>
            </a:r>
          </a:p>
          <a:p>
            <a:pPr eaLnBrk="1" hangingPunct="1"/>
            <a:endParaRPr lang="en-GB" altLang="en-US" sz="1600" dirty="0">
              <a:solidFill>
                <a:schemeClr val="bg2"/>
              </a:solidFill>
            </a:endParaRPr>
          </a:p>
          <a:p>
            <a:pPr eaLnBrk="1" hangingPunct="1">
              <a:buFont typeface="Arial" panose="020B0604020202020204" pitchFamily="34" charset="0"/>
              <a:buChar char="•"/>
            </a:pPr>
            <a:r>
              <a:rPr lang="en-GB" altLang="en-US" sz="2800" dirty="0">
                <a:solidFill>
                  <a:schemeClr val="bg2"/>
                </a:solidFill>
              </a:rPr>
              <a:t>Smuggled</a:t>
            </a:r>
          </a:p>
          <a:p>
            <a:pPr eaLnBrk="1" hangingPunct="1">
              <a:buFont typeface="Arial" panose="020B0604020202020204" pitchFamily="34" charset="0"/>
              <a:buChar char="•"/>
            </a:pPr>
            <a:r>
              <a:rPr lang="en-GB" altLang="en-US" sz="2800" dirty="0">
                <a:solidFill>
                  <a:schemeClr val="bg2"/>
                </a:solidFill>
              </a:rPr>
              <a:t>Trafficked</a:t>
            </a:r>
          </a:p>
          <a:p>
            <a:pPr eaLnBrk="1" hangingPunct="1">
              <a:buFont typeface="Arial" panose="020B0604020202020204" pitchFamily="34" charset="0"/>
              <a:buChar char="•"/>
            </a:pPr>
            <a:r>
              <a:rPr lang="en-GB" altLang="en-US" sz="2800" dirty="0">
                <a:solidFill>
                  <a:schemeClr val="bg2"/>
                </a:solidFill>
              </a:rPr>
              <a:t>Asylum Seeker</a:t>
            </a:r>
          </a:p>
          <a:p>
            <a:pPr eaLnBrk="1" hangingPunct="1">
              <a:buFont typeface="Arial" panose="020B0604020202020204" pitchFamily="34" charset="0"/>
              <a:buChar char="•"/>
            </a:pPr>
            <a:r>
              <a:rPr lang="en-GB" altLang="en-US" sz="2800" dirty="0">
                <a:solidFill>
                  <a:schemeClr val="bg2"/>
                </a:solidFill>
              </a:rPr>
              <a:t>Refugee</a:t>
            </a:r>
          </a:p>
          <a:p>
            <a:pPr eaLnBrk="1" hangingPunct="1">
              <a:buFont typeface="Arial" panose="020B0604020202020204" pitchFamily="34" charset="0"/>
              <a:buChar char="•"/>
            </a:pPr>
            <a:r>
              <a:rPr lang="en-GB" altLang="en-US" sz="2800" dirty="0">
                <a:solidFill>
                  <a:schemeClr val="bg2"/>
                </a:solidFill>
              </a:rPr>
              <a:t>Migrant Worker</a:t>
            </a:r>
          </a:p>
          <a:p>
            <a:pPr eaLnBrk="1" hangingPunct="1">
              <a:buFontTx/>
              <a:buNone/>
            </a:pPr>
            <a:endParaRPr lang="en-GB" altLang="en-US" dirty="0">
              <a:solidFill>
                <a:schemeClr val="hlink"/>
              </a:solidFill>
            </a:endParaRPr>
          </a:p>
          <a:p>
            <a:pPr eaLnBrk="1" hangingPunct="1"/>
            <a:endParaRPr lang="en-GB" altLang="en-US" dirty="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4113" y="2780929"/>
            <a:ext cx="2877561" cy="36837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28966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4"/>
          <p:cNvSpPr txBox="1">
            <a:spLocks noGrp="1"/>
          </p:cNvSpPr>
          <p:nvPr>
            <p:ph type="ctrTitle"/>
          </p:nvPr>
        </p:nvSpPr>
        <p:spPr>
          <a:xfrm>
            <a:off x="951534" y="1602367"/>
            <a:ext cx="10499700" cy="2736900"/>
          </a:xfrm>
          <a:prstGeom prst="rect">
            <a:avLst/>
          </a:prstGeom>
          <a:noFill/>
          <a:ln>
            <a:noFill/>
          </a:ln>
        </p:spPr>
        <p:txBody>
          <a:bodyPr spcFirstLastPara="1" wrap="square" lIns="121900" tIns="121900" rIns="121900" bIns="121900" anchor="b" anchorCtr="0">
            <a:noAutofit/>
          </a:bodyPr>
          <a:lstStyle/>
          <a:p>
            <a:pPr marL="0" lvl="0" indent="609600" algn="l" rtl="0">
              <a:lnSpc>
                <a:spcPct val="100000"/>
              </a:lnSpc>
              <a:spcBef>
                <a:spcPts val="0"/>
              </a:spcBef>
              <a:spcAft>
                <a:spcPts val="0"/>
              </a:spcAft>
              <a:buSzPts val="6900"/>
              <a:buNone/>
            </a:pPr>
            <a:r>
              <a:rPr lang="en-GB" b="1"/>
              <a:t>It is happening across the UK </a:t>
            </a:r>
            <a:endParaRPr b="1"/>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33"/>
          <p:cNvPicPr preferRelativeResize="0">
            <a:picLocks noGrp="1"/>
          </p:cNvPicPr>
          <p:nvPr>
            <p:ph type="body" idx="1"/>
          </p:nvPr>
        </p:nvPicPr>
        <p:blipFill rotWithShape="1">
          <a:blip r:embed="rId3">
            <a:alphaModFix/>
          </a:blip>
          <a:srcRect/>
          <a:stretch/>
        </p:blipFill>
        <p:spPr>
          <a:xfrm>
            <a:off x="4248151" y="311150"/>
            <a:ext cx="5400600" cy="6161100"/>
          </a:xfrm>
          <a:prstGeom prst="rect">
            <a:avLst/>
          </a:prstGeom>
          <a:noFill/>
          <a:ln>
            <a:noFill/>
          </a:ln>
        </p:spPr>
      </p:pic>
      <p:sp>
        <p:nvSpPr>
          <p:cNvPr id="193" name="Google Shape;193;p33"/>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11</a:t>
            </a:fld>
            <a:endParaRPr/>
          </a:p>
        </p:txBody>
      </p:sp>
    </p:spTree>
  </p:cSld>
  <p:clrMapOvr>
    <a:masterClrMapping/>
  </p:clrMapOvr>
  <p:transition spd="slow">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35"/>
          <p:cNvPicPr preferRelativeResize="0"/>
          <p:nvPr/>
        </p:nvPicPr>
        <p:blipFill>
          <a:blip r:embed="rId3">
            <a:alphaModFix/>
          </a:blip>
          <a:stretch>
            <a:fillRect/>
          </a:stretch>
        </p:blipFill>
        <p:spPr>
          <a:xfrm>
            <a:off x="7430833" y="640100"/>
            <a:ext cx="4366766" cy="5524700"/>
          </a:xfrm>
          <a:prstGeom prst="rect">
            <a:avLst/>
          </a:prstGeom>
          <a:noFill/>
          <a:ln>
            <a:noFill/>
          </a:ln>
        </p:spPr>
      </p:pic>
      <p:pic>
        <p:nvPicPr>
          <p:cNvPr id="205" name="Google Shape;205;p35"/>
          <p:cNvPicPr preferRelativeResize="0"/>
          <p:nvPr/>
        </p:nvPicPr>
        <p:blipFill>
          <a:blip r:embed="rId4">
            <a:alphaModFix/>
          </a:blip>
          <a:stretch>
            <a:fillRect/>
          </a:stretch>
        </p:blipFill>
        <p:spPr>
          <a:xfrm>
            <a:off x="2976533" y="609600"/>
            <a:ext cx="4297633" cy="561566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pic>
        <p:nvPicPr>
          <p:cNvPr id="210" name="Google Shape;210;p36"/>
          <p:cNvPicPr preferRelativeResize="0"/>
          <p:nvPr/>
        </p:nvPicPr>
        <p:blipFill>
          <a:blip r:embed="rId3">
            <a:alphaModFix/>
          </a:blip>
          <a:stretch>
            <a:fillRect/>
          </a:stretch>
        </p:blipFill>
        <p:spPr>
          <a:xfrm>
            <a:off x="4570799" y="544167"/>
            <a:ext cx="4214299" cy="560263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pic>
        <p:nvPicPr>
          <p:cNvPr id="220" name="Google Shape;220;p38"/>
          <p:cNvPicPr preferRelativeResize="0"/>
          <p:nvPr/>
        </p:nvPicPr>
        <p:blipFill>
          <a:blip r:embed="rId3">
            <a:alphaModFix/>
          </a:blip>
          <a:stretch>
            <a:fillRect/>
          </a:stretch>
        </p:blipFill>
        <p:spPr>
          <a:xfrm>
            <a:off x="1960010" y="253050"/>
            <a:ext cx="4705715" cy="6451600"/>
          </a:xfrm>
          <a:prstGeom prst="rect">
            <a:avLst/>
          </a:prstGeom>
          <a:noFill/>
          <a:ln>
            <a:noFill/>
          </a:ln>
        </p:spPr>
      </p:pic>
      <p:pic>
        <p:nvPicPr>
          <p:cNvPr id="221" name="Google Shape;221;p38"/>
          <p:cNvPicPr preferRelativeResize="0"/>
          <p:nvPr/>
        </p:nvPicPr>
        <p:blipFill>
          <a:blip r:embed="rId4">
            <a:alphaModFix/>
          </a:blip>
          <a:stretch>
            <a:fillRect/>
          </a:stretch>
        </p:blipFill>
        <p:spPr>
          <a:xfrm>
            <a:off x="6850000" y="308025"/>
            <a:ext cx="5283900" cy="607607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22DBE-C510-1044-A770-B4F7A477D082}"/>
              </a:ext>
            </a:extLst>
          </p:cNvPr>
          <p:cNvSpPr>
            <a:spLocks noGrp="1"/>
          </p:cNvSpPr>
          <p:nvPr>
            <p:ph type="title"/>
          </p:nvPr>
        </p:nvSpPr>
        <p:spPr/>
        <p:txBody>
          <a:bodyPr/>
          <a:lstStyle/>
          <a:p>
            <a:r>
              <a:rPr lang="en-US" dirty="0"/>
              <a:t>Some Statistics</a:t>
            </a:r>
          </a:p>
        </p:txBody>
      </p:sp>
      <p:sp>
        <p:nvSpPr>
          <p:cNvPr id="3" name="Text Placeholder 2">
            <a:extLst>
              <a:ext uri="{FF2B5EF4-FFF2-40B4-BE49-F238E27FC236}">
                <a16:creationId xmlns:a16="http://schemas.microsoft.com/office/drawing/2014/main" id="{C1E9739D-C46E-DB47-875E-5947B8A80751}"/>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9956679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40"/>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3600"/>
              <a:buFont typeface="Corbel"/>
              <a:buNone/>
            </a:pPr>
            <a:r>
              <a:rPr lang="en-GB" dirty="0"/>
              <a:t>A short Quiz - What do these dates signify ? </a:t>
            </a:r>
            <a:endParaRPr dirty="0"/>
          </a:p>
        </p:txBody>
      </p:sp>
      <p:sp>
        <p:nvSpPr>
          <p:cNvPr id="236" name="Google Shape;236;p40"/>
          <p:cNvSpPr txBox="1">
            <a:spLocks noGrp="1"/>
          </p:cNvSpPr>
          <p:nvPr>
            <p:ph type="body" idx="1"/>
          </p:nvPr>
        </p:nvSpPr>
        <p:spPr>
          <a:xfrm>
            <a:off x="3414918" y="1560363"/>
            <a:ext cx="8632800" cy="4320600"/>
          </a:xfrm>
          <a:prstGeom prst="rect">
            <a:avLst/>
          </a:prstGeom>
          <a:noFill/>
          <a:ln>
            <a:noFill/>
          </a:ln>
        </p:spPr>
        <p:txBody>
          <a:bodyPr spcFirstLastPara="1" wrap="square" lIns="91425" tIns="45700" rIns="91425" bIns="45700" anchor="ctr" anchorCtr="0">
            <a:noAutofit/>
          </a:bodyPr>
          <a:lstStyle/>
          <a:p>
            <a:pPr marL="182880" lvl="0" indent="-259080" algn="l" rtl="0">
              <a:lnSpc>
                <a:spcPct val="90000"/>
              </a:lnSpc>
              <a:spcBef>
                <a:spcPts val="0"/>
              </a:spcBef>
              <a:spcAft>
                <a:spcPts val="0"/>
              </a:spcAft>
              <a:buSzPts val="3600"/>
              <a:buChar char="●"/>
            </a:pPr>
            <a:r>
              <a:rPr lang="en-GB" sz="3600" dirty="0"/>
              <a:t>1807 </a:t>
            </a:r>
            <a:endParaRPr sz="3600" dirty="0"/>
          </a:p>
          <a:p>
            <a:pPr marL="457200" lvl="0" indent="0" algn="l" rtl="0">
              <a:lnSpc>
                <a:spcPct val="90000"/>
              </a:lnSpc>
              <a:spcBef>
                <a:spcPts val="0"/>
              </a:spcBef>
              <a:spcAft>
                <a:spcPts val="0"/>
              </a:spcAft>
              <a:buNone/>
            </a:pPr>
            <a:endParaRPr sz="3600" dirty="0"/>
          </a:p>
          <a:p>
            <a:pPr marL="182880" lvl="0" indent="-259080" algn="l" rtl="0">
              <a:lnSpc>
                <a:spcPct val="90000"/>
              </a:lnSpc>
              <a:spcBef>
                <a:spcPts val="0"/>
              </a:spcBef>
              <a:spcAft>
                <a:spcPts val="0"/>
              </a:spcAft>
              <a:buSzPts val="3600"/>
              <a:buChar char="●"/>
            </a:pPr>
            <a:r>
              <a:rPr lang="en-GB" sz="3600" dirty="0"/>
              <a:t>1833</a:t>
            </a:r>
            <a:endParaRPr sz="3600" dirty="0"/>
          </a:p>
          <a:p>
            <a:pPr marL="457200" lvl="0" indent="0" algn="l" rtl="0">
              <a:lnSpc>
                <a:spcPct val="90000"/>
              </a:lnSpc>
              <a:spcBef>
                <a:spcPts val="0"/>
              </a:spcBef>
              <a:spcAft>
                <a:spcPts val="0"/>
              </a:spcAft>
              <a:buNone/>
            </a:pPr>
            <a:endParaRPr sz="3600" dirty="0"/>
          </a:p>
          <a:p>
            <a:pPr marL="182880" lvl="0" indent="-259080" algn="l" rtl="0">
              <a:lnSpc>
                <a:spcPct val="90000"/>
              </a:lnSpc>
              <a:spcBef>
                <a:spcPts val="0"/>
              </a:spcBef>
              <a:spcAft>
                <a:spcPts val="0"/>
              </a:spcAft>
              <a:buSzPts val="3600"/>
              <a:buChar char="●"/>
            </a:pPr>
            <a:r>
              <a:rPr lang="en-GB" sz="3600" dirty="0"/>
              <a:t>2015</a:t>
            </a:r>
            <a:endParaRPr sz="3600" dirty="0"/>
          </a:p>
          <a:p>
            <a:pPr marL="457200" lvl="0" indent="0" algn="l" rtl="0">
              <a:lnSpc>
                <a:spcPct val="90000"/>
              </a:lnSpc>
              <a:spcBef>
                <a:spcPts val="0"/>
              </a:spcBef>
              <a:spcAft>
                <a:spcPts val="0"/>
              </a:spcAft>
              <a:buNone/>
            </a:pPr>
            <a:endParaRPr sz="3600" dirty="0"/>
          </a:p>
          <a:p>
            <a:pPr marL="182880" lvl="0" indent="-259080" algn="l" rtl="0">
              <a:lnSpc>
                <a:spcPct val="90000"/>
              </a:lnSpc>
              <a:spcBef>
                <a:spcPts val="0"/>
              </a:spcBef>
              <a:spcAft>
                <a:spcPts val="0"/>
              </a:spcAft>
              <a:buSzPts val="3600"/>
              <a:buChar char="●"/>
            </a:pPr>
            <a:r>
              <a:rPr lang="en-GB" sz="3600" dirty="0"/>
              <a:t>2023</a:t>
            </a:r>
            <a:endParaRPr sz="3600" dirty="0"/>
          </a:p>
          <a:p>
            <a:pPr marL="457200" lvl="0" indent="0" algn="l" rtl="0">
              <a:lnSpc>
                <a:spcPct val="90000"/>
              </a:lnSpc>
              <a:spcBef>
                <a:spcPts val="0"/>
              </a:spcBef>
              <a:spcAft>
                <a:spcPts val="0"/>
              </a:spcAft>
              <a:buNone/>
            </a:pPr>
            <a:endParaRPr sz="3600" dirty="0"/>
          </a:p>
          <a:p>
            <a:pPr marL="182880" lvl="0" indent="-30478" algn="l" rtl="0">
              <a:lnSpc>
                <a:spcPct val="90000"/>
              </a:lnSpc>
              <a:spcBef>
                <a:spcPts val="1200"/>
              </a:spcBef>
              <a:spcAft>
                <a:spcPts val="0"/>
              </a:spcAft>
              <a:buSzPts val="2400"/>
              <a:buNone/>
            </a:pPr>
            <a:endParaRPr sz="2400" dirty="0"/>
          </a:p>
          <a:p>
            <a:pPr marL="182880" lvl="0" indent="-55878" algn="l" rtl="0">
              <a:lnSpc>
                <a:spcPct val="90000"/>
              </a:lnSpc>
              <a:spcBef>
                <a:spcPts val="1200"/>
              </a:spcBef>
              <a:spcAft>
                <a:spcPts val="0"/>
              </a:spcAft>
              <a:buSzPts val="2000"/>
              <a:buNone/>
            </a:pPr>
            <a:endParaRPr dirty="0"/>
          </a:p>
          <a:p>
            <a:pPr marL="182880" lvl="0" indent="-55878" algn="l" rtl="0">
              <a:lnSpc>
                <a:spcPct val="90000"/>
              </a:lnSpc>
              <a:spcBef>
                <a:spcPts val="1200"/>
              </a:spcBef>
              <a:spcAft>
                <a:spcPts val="0"/>
              </a:spcAft>
              <a:buSzPts val="2000"/>
              <a:buNone/>
            </a:pP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41"/>
          <p:cNvSpPr txBox="1">
            <a:spLocks noGrp="1"/>
          </p:cNvSpPr>
          <p:nvPr>
            <p:ph type="title"/>
          </p:nvPr>
        </p:nvSpPr>
        <p:spPr>
          <a:xfrm>
            <a:off x="252919" y="1123837"/>
            <a:ext cx="2947500" cy="46011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3600"/>
              <a:buFont typeface="Corbel"/>
              <a:buNone/>
            </a:pPr>
            <a:r>
              <a:rPr lang="en-GB"/>
              <a:t>Global Issue </a:t>
            </a:r>
            <a:endParaRPr/>
          </a:p>
        </p:txBody>
      </p:sp>
      <p:sp>
        <p:nvSpPr>
          <p:cNvPr id="242" name="Google Shape;242;p41"/>
          <p:cNvSpPr txBox="1">
            <a:spLocks noGrp="1"/>
          </p:cNvSpPr>
          <p:nvPr>
            <p:ph type="body" idx="1"/>
          </p:nvPr>
        </p:nvSpPr>
        <p:spPr>
          <a:xfrm>
            <a:off x="3414918" y="1560363"/>
            <a:ext cx="8632800" cy="4320600"/>
          </a:xfrm>
          <a:prstGeom prst="rect">
            <a:avLst/>
          </a:prstGeom>
          <a:noFill/>
          <a:ln>
            <a:noFill/>
          </a:ln>
        </p:spPr>
        <p:txBody>
          <a:bodyPr spcFirstLastPara="1" wrap="square" lIns="91425" tIns="45700" rIns="91425" bIns="45700" anchor="ctr" anchorCtr="0">
            <a:noAutofit/>
          </a:bodyPr>
          <a:lstStyle/>
          <a:p>
            <a:pPr marL="182880" lvl="0" indent="-182880" algn="l" rtl="0">
              <a:lnSpc>
                <a:spcPct val="90000"/>
              </a:lnSpc>
              <a:spcBef>
                <a:spcPts val="0"/>
              </a:spcBef>
              <a:spcAft>
                <a:spcPts val="0"/>
              </a:spcAft>
              <a:buSzPts val="2400"/>
              <a:buChar char="●"/>
            </a:pPr>
            <a:r>
              <a:rPr lang="en-GB" sz="2400" dirty="0"/>
              <a:t>Slavery is one of the fastest growing criminal enterprises in the world—generating over £4.3 billion a year in profits in 2016/17 according to the Home Office . It is occurring internationally and locally, including within the travel and tourism industry.</a:t>
            </a:r>
            <a:endParaRPr sz="2400" dirty="0"/>
          </a:p>
          <a:p>
            <a:pPr marL="182880" lvl="0" indent="-30478" algn="l" rtl="0">
              <a:lnSpc>
                <a:spcPct val="90000"/>
              </a:lnSpc>
              <a:spcBef>
                <a:spcPts val="1200"/>
              </a:spcBef>
              <a:spcAft>
                <a:spcPts val="0"/>
              </a:spcAft>
              <a:buSzPts val="2400"/>
              <a:buNone/>
            </a:pPr>
            <a:endParaRPr sz="2400" dirty="0"/>
          </a:p>
          <a:p>
            <a:pPr marL="182880" lvl="0" indent="-182880" algn="l" rtl="0">
              <a:lnSpc>
                <a:spcPct val="90000"/>
              </a:lnSpc>
              <a:spcBef>
                <a:spcPts val="1200"/>
              </a:spcBef>
              <a:spcAft>
                <a:spcPts val="0"/>
              </a:spcAft>
              <a:buSzPts val="2400"/>
              <a:buChar char="●"/>
            </a:pPr>
            <a:r>
              <a:rPr lang="en-GB" sz="2400" b="0" i="0" dirty="0">
                <a:solidFill>
                  <a:srgbClr val="230050"/>
                </a:solidFill>
                <a:effectLst/>
                <a:latin typeface="Corbel" panose="020B0503020204020204" pitchFamily="34" charset="0"/>
              </a:rPr>
              <a:t>International Labour Organisation ( ILO) - Fifty million people were living in modern slavery in 2021, according to the latest </a:t>
            </a:r>
            <a:r>
              <a:rPr lang="en-GB" sz="2400" b="0" i="1" u="none" strike="noStrike" dirty="0">
                <a:solidFill>
                  <a:srgbClr val="1E2DBE"/>
                </a:solidFill>
                <a:effectLst/>
                <a:latin typeface="Corbel" panose="020B0503020204020204" pitchFamily="34" charset="0"/>
                <a:hlinkClick r:id="rId3"/>
              </a:rPr>
              <a:t>Global Estimates of Modern Slavery </a:t>
            </a:r>
            <a:r>
              <a:rPr lang="en-GB" sz="2400" b="0" i="0" dirty="0">
                <a:solidFill>
                  <a:srgbClr val="230050"/>
                </a:solidFill>
                <a:effectLst/>
                <a:latin typeface="Corbel" panose="020B0503020204020204" pitchFamily="34" charset="0"/>
              </a:rPr>
              <a:t>. Of these people, 28 million were in forced labour and 22 million were trapped in forced marriage.</a:t>
            </a:r>
            <a:br>
              <a:rPr lang="en-GB" sz="2400" dirty="0">
                <a:latin typeface="Corbel" panose="020B0503020204020204" pitchFamily="34" charset="0"/>
              </a:rPr>
            </a:br>
            <a:endParaRPr sz="2400" dirty="0">
              <a:solidFill>
                <a:srgbClr val="FF0000"/>
              </a:solidFill>
              <a:latin typeface="Corbel" panose="020B0503020204020204" pitchFamily="34" charset="0"/>
            </a:endParaRPr>
          </a:p>
          <a:p>
            <a:pPr marL="182880" lvl="0" indent="-30478" algn="l" rtl="0">
              <a:lnSpc>
                <a:spcPct val="90000"/>
              </a:lnSpc>
              <a:spcBef>
                <a:spcPts val="1200"/>
              </a:spcBef>
              <a:spcAft>
                <a:spcPts val="0"/>
              </a:spcAft>
              <a:buSzPts val="2400"/>
              <a:buNone/>
            </a:pPr>
            <a:endParaRPr sz="2400" dirty="0"/>
          </a:p>
          <a:p>
            <a:pPr marL="182880" lvl="0" indent="-55878" algn="l" rtl="0">
              <a:lnSpc>
                <a:spcPct val="90000"/>
              </a:lnSpc>
              <a:spcBef>
                <a:spcPts val="1200"/>
              </a:spcBef>
              <a:spcAft>
                <a:spcPts val="0"/>
              </a:spcAft>
              <a:buSzPts val="2000"/>
              <a:buNone/>
            </a:pPr>
            <a:endParaRPr dirty="0"/>
          </a:p>
          <a:p>
            <a:pPr marL="182880" lvl="0" indent="-55878" algn="l" rtl="0">
              <a:lnSpc>
                <a:spcPct val="90000"/>
              </a:lnSpc>
              <a:spcBef>
                <a:spcPts val="1200"/>
              </a:spcBef>
              <a:spcAft>
                <a:spcPts val="0"/>
              </a:spcAft>
              <a:buSzPts val="2000"/>
              <a:buNone/>
            </a:pP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D1A5F-B4B7-2A4B-8159-07B8190F246B}"/>
              </a:ext>
            </a:extLst>
          </p:cNvPr>
          <p:cNvSpPr>
            <a:spLocks noGrp="1"/>
          </p:cNvSpPr>
          <p:nvPr>
            <p:ph type="title"/>
          </p:nvPr>
        </p:nvSpPr>
        <p:spPr/>
        <p:txBody>
          <a:bodyPr/>
          <a:lstStyle/>
          <a:p>
            <a:r>
              <a:rPr lang="en-US" dirty="0"/>
              <a:t>The LAW</a:t>
            </a:r>
          </a:p>
        </p:txBody>
      </p:sp>
    </p:spTree>
    <p:extLst>
      <p:ext uri="{BB962C8B-B14F-4D97-AF65-F5344CB8AC3E}">
        <p14:creationId xmlns:p14="http://schemas.microsoft.com/office/powerpoint/2010/main" val="3983252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970089" y="457200"/>
            <a:ext cx="6823075" cy="667544"/>
          </a:xfrm>
        </p:spPr>
        <p:txBody>
          <a:bodyPr/>
          <a:lstStyle/>
          <a:p>
            <a:pPr algn="ctr" eaLnBrk="1" hangingPunct="1"/>
            <a:r>
              <a:rPr lang="en-GB" altLang="en-US" dirty="0">
                <a:solidFill>
                  <a:schemeClr val="bg2"/>
                </a:solidFill>
              </a:rPr>
              <a:t>DEFINITION</a:t>
            </a:r>
          </a:p>
        </p:txBody>
      </p:sp>
      <p:sp>
        <p:nvSpPr>
          <p:cNvPr id="28675" name="Rectangle 3"/>
          <p:cNvSpPr>
            <a:spLocks noGrp="1" noChangeArrowheads="1"/>
          </p:cNvSpPr>
          <p:nvPr>
            <p:ph idx="1"/>
          </p:nvPr>
        </p:nvSpPr>
        <p:spPr>
          <a:xfrm>
            <a:off x="3572256" y="1328928"/>
            <a:ext cx="6638544" cy="4980392"/>
          </a:xfrm>
        </p:spPr>
        <p:txBody>
          <a:bodyPr/>
          <a:lstStyle/>
          <a:p>
            <a:pPr marL="0" indent="0">
              <a:lnSpc>
                <a:spcPct val="80000"/>
              </a:lnSpc>
              <a:buNone/>
            </a:pPr>
            <a:r>
              <a:rPr lang="en-GB" altLang="en-US" sz="2800" b="1" dirty="0">
                <a:solidFill>
                  <a:schemeClr val="bg2"/>
                </a:solidFill>
              </a:rPr>
              <a:t>Originates from The Palermo Protocols;</a:t>
            </a:r>
          </a:p>
          <a:p>
            <a:pPr algn="ctr" eaLnBrk="1" hangingPunct="1">
              <a:lnSpc>
                <a:spcPct val="80000"/>
              </a:lnSpc>
              <a:buFont typeface="Arial" panose="020B0604020202020204" pitchFamily="34" charset="0"/>
              <a:buChar char="•"/>
            </a:pPr>
            <a:endParaRPr lang="en-GB" altLang="en-US" sz="2800" dirty="0">
              <a:solidFill>
                <a:schemeClr val="bg2"/>
              </a:solidFill>
            </a:endParaRPr>
          </a:p>
          <a:p>
            <a:pPr>
              <a:buFont typeface="Arial" panose="020B0604020202020204" pitchFamily="34" charset="0"/>
              <a:buChar char="•"/>
            </a:pPr>
            <a:r>
              <a:rPr lang="en-GB" sz="2800" dirty="0">
                <a:solidFill>
                  <a:schemeClr val="bg2"/>
                </a:solidFill>
              </a:rPr>
              <a:t>To Prevent, Suppress and Punish Trafficking in Persons, especially Women and Children;</a:t>
            </a:r>
          </a:p>
          <a:p>
            <a:pPr>
              <a:buFont typeface="Arial" panose="020B0604020202020204" pitchFamily="34" charset="0"/>
              <a:buChar char="•"/>
            </a:pPr>
            <a:r>
              <a:rPr lang="en-GB" sz="2800" dirty="0">
                <a:solidFill>
                  <a:schemeClr val="bg2"/>
                </a:solidFill>
              </a:rPr>
              <a:t>The Protocol against the Smuggling of Migrants by Land, Sea and Air;</a:t>
            </a:r>
          </a:p>
          <a:p>
            <a:pPr>
              <a:buFont typeface="Arial" panose="020B0604020202020204" pitchFamily="34" charset="0"/>
              <a:buChar char="•"/>
            </a:pPr>
            <a:r>
              <a:rPr lang="en-GB" sz="2800" dirty="0">
                <a:solidFill>
                  <a:schemeClr val="bg2"/>
                </a:solidFill>
              </a:rPr>
              <a:t>The Protocol against the Illicit Manufacturing and Trafficking in Firearms, Their Parts and Components and Ammunition.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19529" y="465154"/>
            <a:ext cx="5101386" cy="507831"/>
          </a:xfrm>
          <a:prstGeom prst="rect">
            <a:avLst/>
          </a:prstGeom>
        </p:spPr>
        <p:txBody>
          <a:bodyPr wrap="square">
            <a:spAutoFit/>
          </a:bodyPr>
          <a:lstStyle/>
          <a:p>
            <a:pPr algn="ctr"/>
            <a:r>
              <a:rPr lang="en-US" sz="2700" b="1" dirty="0">
                <a:solidFill>
                  <a:schemeClr val="bg2"/>
                </a:solidFill>
                <a:latin typeface="+mj-lt"/>
                <a:ea typeface="Museo Sans 900" charset="0"/>
                <a:cs typeface="Gotham-Bold"/>
              </a:rPr>
              <a:t>HUMAN </a:t>
            </a:r>
            <a:r>
              <a:rPr lang="en-US" sz="2700" b="1" dirty="0">
                <a:solidFill>
                  <a:schemeClr val="bg2"/>
                </a:solidFill>
                <a:latin typeface="+mj-lt"/>
                <a:ea typeface="Museo Sans 900" charset="0"/>
                <a:cs typeface="Gotham-Light"/>
              </a:rPr>
              <a:t>TRAFFICKING</a:t>
            </a:r>
            <a:r>
              <a:rPr lang="en-US" sz="2700" b="1" dirty="0">
                <a:solidFill>
                  <a:schemeClr val="bg2"/>
                </a:solidFill>
                <a:latin typeface="+mj-lt"/>
                <a:ea typeface="Museo Sans 900" charset="0"/>
                <a:cs typeface="Avenir Next Regular"/>
              </a:rPr>
              <a:t> </a:t>
            </a:r>
            <a:endParaRPr lang="en-US" sz="2700" b="1" dirty="0">
              <a:solidFill>
                <a:schemeClr val="bg2"/>
              </a:solidFill>
              <a:latin typeface="+mj-lt"/>
              <a:cs typeface="Avenir Next Regular"/>
            </a:endParaRPr>
          </a:p>
        </p:txBody>
      </p:sp>
      <p:sp>
        <p:nvSpPr>
          <p:cNvPr id="10" name="Rectangle 9"/>
          <p:cNvSpPr/>
          <p:nvPr/>
        </p:nvSpPr>
        <p:spPr>
          <a:xfrm>
            <a:off x="1970039" y="1772357"/>
            <a:ext cx="2583960" cy="4076113"/>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8C8C8C"/>
              </a:solidFill>
            </a:endParaRPr>
          </a:p>
        </p:txBody>
      </p:sp>
      <p:sp>
        <p:nvSpPr>
          <p:cNvPr id="15" name="Rectangle 14"/>
          <p:cNvSpPr/>
          <p:nvPr/>
        </p:nvSpPr>
        <p:spPr>
          <a:xfrm>
            <a:off x="2086870" y="2034414"/>
            <a:ext cx="2235458" cy="584775"/>
          </a:xfrm>
          <a:prstGeom prst="rect">
            <a:avLst/>
          </a:prstGeom>
        </p:spPr>
        <p:txBody>
          <a:bodyPr wrap="square">
            <a:spAutoFit/>
          </a:bodyPr>
          <a:lstStyle/>
          <a:p>
            <a:pPr algn="ctr"/>
            <a:r>
              <a:rPr lang="en-US" sz="1600" b="1" dirty="0">
                <a:solidFill>
                  <a:prstClr val="white"/>
                </a:solidFill>
                <a:latin typeface="Avenir Next Regular"/>
                <a:cs typeface="Avenir Next Regular"/>
              </a:rPr>
              <a:t>THE ACT</a:t>
            </a:r>
          </a:p>
          <a:p>
            <a:pPr algn="ctr"/>
            <a:r>
              <a:rPr lang="en-US" sz="1600" dirty="0">
                <a:solidFill>
                  <a:prstClr val="white"/>
                </a:solidFill>
                <a:latin typeface="Avenir Next Regular"/>
                <a:cs typeface="Avenir Next Regular"/>
              </a:rPr>
              <a:t>(What is done)</a:t>
            </a:r>
          </a:p>
        </p:txBody>
      </p:sp>
      <p:cxnSp>
        <p:nvCxnSpPr>
          <p:cNvPr id="16" name="Straight Connector 15"/>
          <p:cNvCxnSpPr/>
          <p:nvPr/>
        </p:nvCxnSpPr>
        <p:spPr>
          <a:xfrm>
            <a:off x="2784396" y="3041672"/>
            <a:ext cx="840406" cy="0"/>
          </a:xfrm>
          <a:prstGeom prst="line">
            <a:avLst/>
          </a:prstGeom>
          <a:ln>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3" name="Rectangle 2"/>
          <p:cNvSpPr/>
          <p:nvPr/>
        </p:nvSpPr>
        <p:spPr>
          <a:xfrm>
            <a:off x="2124502" y="3222637"/>
            <a:ext cx="2429501" cy="1169551"/>
          </a:xfrm>
          <a:prstGeom prst="rect">
            <a:avLst/>
          </a:prstGeom>
        </p:spPr>
        <p:txBody>
          <a:bodyPr wrap="square">
            <a:spAutoFit/>
          </a:bodyPr>
          <a:lstStyle/>
          <a:p>
            <a:pPr marL="285750" indent="-285750">
              <a:buFont typeface="Arial"/>
              <a:buChar char="•"/>
            </a:pPr>
            <a:r>
              <a:rPr lang="en-US" dirty="0">
                <a:solidFill>
                  <a:prstClr val="white"/>
                </a:solidFill>
                <a:latin typeface="Avenir Next Regular"/>
                <a:cs typeface="Avenir Next Regular"/>
              </a:rPr>
              <a:t>Recruit,</a:t>
            </a:r>
          </a:p>
          <a:p>
            <a:pPr marL="285750" indent="-285750">
              <a:buFont typeface="Arial"/>
              <a:buChar char="•"/>
            </a:pPr>
            <a:r>
              <a:rPr lang="en-US" dirty="0">
                <a:solidFill>
                  <a:prstClr val="white"/>
                </a:solidFill>
                <a:latin typeface="Avenir Next Regular"/>
                <a:cs typeface="Avenir Next Regular"/>
              </a:rPr>
              <a:t>Transport,</a:t>
            </a:r>
          </a:p>
          <a:p>
            <a:pPr marL="285750" indent="-285750">
              <a:buFont typeface="Arial"/>
              <a:buChar char="•"/>
            </a:pPr>
            <a:r>
              <a:rPr lang="en-US" dirty="0">
                <a:solidFill>
                  <a:prstClr val="white"/>
                </a:solidFill>
                <a:latin typeface="Avenir Next Regular"/>
                <a:cs typeface="Avenir Next Regular"/>
              </a:rPr>
              <a:t>Transfer,</a:t>
            </a:r>
          </a:p>
          <a:p>
            <a:pPr marL="285750" indent="-285750">
              <a:buFont typeface="Arial"/>
              <a:buChar char="•"/>
            </a:pPr>
            <a:r>
              <a:rPr lang="en-US" dirty="0" err="1">
                <a:solidFill>
                  <a:prstClr val="white"/>
                </a:solidFill>
                <a:latin typeface="Avenir Next Regular"/>
                <a:cs typeface="Avenir Next Regular"/>
              </a:rPr>
              <a:t>Harbour</a:t>
            </a:r>
            <a:r>
              <a:rPr lang="en-US" dirty="0">
                <a:solidFill>
                  <a:prstClr val="white"/>
                </a:solidFill>
                <a:latin typeface="Avenir Next Regular"/>
                <a:cs typeface="Avenir Next Regular"/>
              </a:rPr>
              <a:t> or Receipt of Persons </a:t>
            </a:r>
          </a:p>
        </p:txBody>
      </p:sp>
      <p:sp>
        <p:nvSpPr>
          <p:cNvPr id="17" name="Rectangle 16"/>
          <p:cNvSpPr/>
          <p:nvPr/>
        </p:nvSpPr>
        <p:spPr>
          <a:xfrm>
            <a:off x="4686828" y="1772360"/>
            <a:ext cx="2698800" cy="4076113"/>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8C8C8C"/>
              </a:solidFill>
            </a:endParaRPr>
          </a:p>
        </p:txBody>
      </p:sp>
      <p:sp>
        <p:nvSpPr>
          <p:cNvPr id="18" name="Rectangle 17"/>
          <p:cNvSpPr/>
          <p:nvPr/>
        </p:nvSpPr>
        <p:spPr>
          <a:xfrm>
            <a:off x="4909092" y="2034414"/>
            <a:ext cx="2235458" cy="584775"/>
          </a:xfrm>
          <a:prstGeom prst="rect">
            <a:avLst/>
          </a:prstGeom>
        </p:spPr>
        <p:txBody>
          <a:bodyPr wrap="square">
            <a:spAutoFit/>
          </a:bodyPr>
          <a:lstStyle/>
          <a:p>
            <a:pPr algn="ctr"/>
            <a:r>
              <a:rPr lang="en-US" sz="1600" b="1" dirty="0">
                <a:solidFill>
                  <a:prstClr val="white"/>
                </a:solidFill>
                <a:latin typeface="Avenir Next Regular"/>
                <a:cs typeface="Avenir Next Regular"/>
              </a:rPr>
              <a:t>THE MEANS</a:t>
            </a:r>
          </a:p>
          <a:p>
            <a:pPr algn="ctr"/>
            <a:r>
              <a:rPr lang="en-US" sz="1600" dirty="0">
                <a:solidFill>
                  <a:prstClr val="white"/>
                </a:solidFill>
                <a:latin typeface="Avenir Next Regular"/>
                <a:cs typeface="Avenir Next Regular"/>
              </a:rPr>
              <a:t>(How it is done)</a:t>
            </a:r>
          </a:p>
        </p:txBody>
      </p:sp>
      <p:sp>
        <p:nvSpPr>
          <p:cNvPr id="4" name="Rectangle 3"/>
          <p:cNvSpPr/>
          <p:nvPr/>
        </p:nvSpPr>
        <p:spPr>
          <a:xfrm>
            <a:off x="4758272" y="3222634"/>
            <a:ext cx="2493269" cy="2492990"/>
          </a:xfrm>
          <a:prstGeom prst="rect">
            <a:avLst/>
          </a:prstGeom>
        </p:spPr>
        <p:txBody>
          <a:bodyPr wrap="square">
            <a:spAutoFit/>
          </a:bodyPr>
          <a:lstStyle/>
          <a:p>
            <a:pPr marL="171450" indent="-171450">
              <a:buFont typeface="Arial"/>
              <a:buChar char="•"/>
            </a:pPr>
            <a:r>
              <a:rPr lang="en-US" sz="1200" dirty="0">
                <a:solidFill>
                  <a:prstClr val="white"/>
                </a:solidFill>
                <a:latin typeface="Avenir Next Regular"/>
                <a:cs typeface="Avenir Next Regular"/>
              </a:rPr>
              <a:t>Threat or use of force or other forms of coercion</a:t>
            </a:r>
          </a:p>
          <a:p>
            <a:pPr marL="171450" indent="-171450">
              <a:buFont typeface="Arial"/>
              <a:buChar char="•"/>
            </a:pPr>
            <a:r>
              <a:rPr lang="en-US" sz="1200" dirty="0">
                <a:solidFill>
                  <a:prstClr val="white"/>
                </a:solidFill>
                <a:latin typeface="Avenir Next Regular"/>
                <a:cs typeface="Avenir Next Regular"/>
              </a:rPr>
              <a:t>Abduction</a:t>
            </a:r>
          </a:p>
          <a:p>
            <a:pPr marL="171450" indent="-171450">
              <a:buFont typeface="Arial"/>
              <a:buChar char="•"/>
            </a:pPr>
            <a:r>
              <a:rPr lang="en-US" sz="1200" dirty="0">
                <a:solidFill>
                  <a:prstClr val="white"/>
                </a:solidFill>
                <a:latin typeface="Avenir Next Regular"/>
                <a:cs typeface="Avenir Next Regular"/>
              </a:rPr>
              <a:t>Fraud / Deception</a:t>
            </a:r>
          </a:p>
          <a:p>
            <a:pPr marL="171450" indent="-171450">
              <a:buFont typeface="Arial"/>
              <a:buChar char="•"/>
            </a:pPr>
            <a:r>
              <a:rPr lang="en-US" sz="1200" dirty="0">
                <a:solidFill>
                  <a:prstClr val="white"/>
                </a:solidFill>
                <a:latin typeface="Avenir Next Regular"/>
                <a:cs typeface="Avenir Next Regular"/>
              </a:rPr>
              <a:t>Abuse of power or of a position of vulnerability</a:t>
            </a:r>
          </a:p>
          <a:p>
            <a:pPr marL="171450" indent="-171450">
              <a:buFont typeface="Arial"/>
              <a:buChar char="•"/>
            </a:pPr>
            <a:r>
              <a:rPr lang="en-US" sz="1200" dirty="0">
                <a:solidFill>
                  <a:prstClr val="white"/>
                </a:solidFill>
                <a:latin typeface="Avenir Next Regular"/>
                <a:cs typeface="Avenir Next Regular"/>
              </a:rPr>
              <a:t>Giving or receiving of payments or benefits to achieve the consent of a person having control over another person</a:t>
            </a:r>
          </a:p>
          <a:p>
            <a:pPr marL="171450" indent="-171450">
              <a:buFont typeface="Arial"/>
              <a:buChar char="•"/>
            </a:pPr>
            <a:r>
              <a:rPr lang="en-US" sz="1200" dirty="0">
                <a:solidFill>
                  <a:schemeClr val="bg2"/>
                </a:solidFill>
                <a:latin typeface="Avenir Next Regular"/>
                <a:cs typeface="Avenir Next Regular"/>
              </a:rPr>
              <a:t>*</a:t>
            </a:r>
            <a:r>
              <a:rPr lang="en-US" sz="1200" b="1" dirty="0">
                <a:solidFill>
                  <a:schemeClr val="bg2"/>
                </a:solidFill>
                <a:latin typeface="Avenir Next Regular"/>
                <a:cs typeface="Avenir Next Regular"/>
              </a:rPr>
              <a:t>The MEANS is not pertinent  for under 18 year olds </a:t>
            </a:r>
          </a:p>
        </p:txBody>
      </p:sp>
      <p:cxnSp>
        <p:nvCxnSpPr>
          <p:cNvPr id="19" name="Straight Connector 18"/>
          <p:cNvCxnSpPr/>
          <p:nvPr/>
        </p:nvCxnSpPr>
        <p:spPr>
          <a:xfrm>
            <a:off x="5597210" y="3041672"/>
            <a:ext cx="840406" cy="0"/>
          </a:xfrm>
          <a:prstGeom prst="line">
            <a:avLst/>
          </a:prstGeom>
          <a:ln>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20" name="Rectangle 19"/>
          <p:cNvSpPr/>
          <p:nvPr/>
        </p:nvSpPr>
        <p:spPr>
          <a:xfrm>
            <a:off x="7523161" y="1772360"/>
            <a:ext cx="2698800" cy="4076113"/>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8C8C8C"/>
              </a:solidFill>
            </a:endParaRPr>
          </a:p>
        </p:txBody>
      </p:sp>
      <p:sp>
        <p:nvSpPr>
          <p:cNvPr id="22" name="Rectangle 21"/>
          <p:cNvSpPr/>
          <p:nvPr/>
        </p:nvSpPr>
        <p:spPr>
          <a:xfrm>
            <a:off x="7762356" y="2034414"/>
            <a:ext cx="2235458" cy="584775"/>
          </a:xfrm>
          <a:prstGeom prst="rect">
            <a:avLst/>
          </a:prstGeom>
          <a:noFill/>
        </p:spPr>
        <p:txBody>
          <a:bodyPr wrap="square">
            <a:spAutoFit/>
          </a:bodyPr>
          <a:lstStyle/>
          <a:p>
            <a:pPr algn="ctr"/>
            <a:r>
              <a:rPr lang="en-US" sz="1600" b="1" dirty="0">
                <a:solidFill>
                  <a:prstClr val="white"/>
                </a:solidFill>
                <a:latin typeface="Avenir Next Regular"/>
                <a:cs typeface="Avenir Next Regular"/>
              </a:rPr>
              <a:t>THE PURPOSE</a:t>
            </a:r>
          </a:p>
          <a:p>
            <a:pPr algn="ctr"/>
            <a:r>
              <a:rPr lang="en-US" sz="1600" dirty="0">
                <a:solidFill>
                  <a:prstClr val="white"/>
                </a:solidFill>
                <a:latin typeface="Avenir Next Regular"/>
                <a:cs typeface="Avenir Next Regular"/>
              </a:rPr>
              <a:t>(Why it is done)</a:t>
            </a:r>
          </a:p>
        </p:txBody>
      </p:sp>
      <p:cxnSp>
        <p:nvCxnSpPr>
          <p:cNvPr id="23" name="Straight Connector 22"/>
          <p:cNvCxnSpPr/>
          <p:nvPr/>
        </p:nvCxnSpPr>
        <p:spPr>
          <a:xfrm>
            <a:off x="8471717" y="3041672"/>
            <a:ext cx="840406" cy="0"/>
          </a:xfrm>
          <a:prstGeom prst="line">
            <a:avLst/>
          </a:prstGeom>
          <a:ln>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7786624" y="3222633"/>
            <a:ext cx="2429501" cy="1815882"/>
          </a:xfrm>
          <a:prstGeom prst="rect">
            <a:avLst/>
          </a:prstGeom>
        </p:spPr>
        <p:txBody>
          <a:bodyPr wrap="square">
            <a:spAutoFit/>
          </a:bodyPr>
          <a:lstStyle/>
          <a:p>
            <a:pPr marL="285750" indent="-285750">
              <a:buFont typeface="Arial"/>
              <a:buChar char="•"/>
            </a:pPr>
            <a:r>
              <a:rPr lang="en-US" dirty="0">
                <a:solidFill>
                  <a:prstClr val="white"/>
                </a:solidFill>
                <a:latin typeface="Avenir Next Regular"/>
                <a:cs typeface="Avenir Next Regular"/>
              </a:rPr>
              <a:t>Sexual exploitation; forced </a:t>
            </a:r>
            <a:r>
              <a:rPr lang="en-US" dirty="0" err="1">
                <a:solidFill>
                  <a:prstClr val="white"/>
                </a:solidFill>
                <a:latin typeface="Avenir Next Regular"/>
                <a:cs typeface="Avenir Next Regular"/>
              </a:rPr>
              <a:t>labour</a:t>
            </a:r>
            <a:r>
              <a:rPr lang="en-US" dirty="0">
                <a:solidFill>
                  <a:prstClr val="white"/>
                </a:solidFill>
                <a:latin typeface="Avenir Next Regular"/>
                <a:cs typeface="Avenir Next Regular"/>
              </a:rPr>
              <a:t> or services</a:t>
            </a:r>
          </a:p>
          <a:p>
            <a:pPr marL="285750" indent="-285750">
              <a:buFont typeface="Arial"/>
              <a:buChar char="•"/>
            </a:pPr>
            <a:r>
              <a:rPr lang="en-US" dirty="0">
                <a:solidFill>
                  <a:prstClr val="white"/>
                </a:solidFill>
                <a:latin typeface="Avenir Next Regular"/>
                <a:cs typeface="Avenir Next Regular"/>
              </a:rPr>
              <a:t>Slavery or practices similar to slavery</a:t>
            </a:r>
          </a:p>
          <a:p>
            <a:pPr marL="285750" indent="-285750">
              <a:buFont typeface="Arial"/>
              <a:buChar char="•"/>
            </a:pPr>
            <a:r>
              <a:rPr lang="en-US" dirty="0">
                <a:solidFill>
                  <a:prstClr val="white"/>
                </a:solidFill>
                <a:latin typeface="Avenir Next Regular"/>
                <a:cs typeface="Avenir Next Regular"/>
              </a:rPr>
              <a:t>Servitude, or </a:t>
            </a:r>
          </a:p>
          <a:p>
            <a:pPr marL="285750" indent="-285750">
              <a:buFont typeface="Arial"/>
              <a:buChar char="•"/>
            </a:pPr>
            <a:r>
              <a:rPr lang="en-US" dirty="0">
                <a:solidFill>
                  <a:prstClr val="white"/>
                </a:solidFill>
                <a:latin typeface="Avenir Next Regular"/>
                <a:cs typeface="Avenir Next Regular"/>
              </a:rPr>
              <a:t>the removal of organs.</a:t>
            </a:r>
          </a:p>
          <a:p>
            <a:pPr marL="285750" indent="-285750">
              <a:buFont typeface="Arial"/>
              <a:buChar char="•"/>
            </a:pPr>
            <a:endParaRPr lang="en-US" dirty="0">
              <a:solidFill>
                <a:prstClr val="white"/>
              </a:solidFill>
              <a:latin typeface="Avenir Next Regular"/>
              <a:cs typeface="Avenir Next Regular"/>
            </a:endParaRPr>
          </a:p>
        </p:txBody>
      </p:sp>
      <p:sp>
        <p:nvSpPr>
          <p:cNvPr id="25" name="Rectangle 24"/>
          <p:cNvSpPr/>
          <p:nvPr/>
        </p:nvSpPr>
        <p:spPr>
          <a:xfrm>
            <a:off x="3319529" y="1031674"/>
            <a:ext cx="5101386" cy="323165"/>
          </a:xfrm>
          <a:prstGeom prst="rect">
            <a:avLst/>
          </a:prstGeom>
        </p:spPr>
        <p:txBody>
          <a:bodyPr wrap="square">
            <a:spAutoFit/>
          </a:bodyPr>
          <a:lstStyle/>
          <a:p>
            <a:pPr algn="ctr"/>
            <a:r>
              <a:rPr lang="en-US" sz="1500" i="1" dirty="0">
                <a:solidFill>
                  <a:schemeClr val="bg2"/>
                </a:solidFill>
                <a:latin typeface="Avenir Next Regular"/>
                <a:cs typeface="Avenir Next Regular"/>
              </a:rPr>
              <a:t>(Palermo Protocol)</a:t>
            </a:r>
          </a:p>
        </p:txBody>
      </p:sp>
    </p:spTree>
    <p:extLst>
      <p:ext uri="{BB962C8B-B14F-4D97-AF65-F5344CB8AC3E}">
        <p14:creationId xmlns:p14="http://schemas.microsoft.com/office/powerpoint/2010/main" val="3416008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p:bldP spid="3" grpId="0"/>
      <p:bldP spid="17" grpId="0" animBg="1"/>
      <p:bldP spid="18" grpId="0"/>
      <p:bldP spid="4" grpId="0"/>
      <p:bldP spid="20" grpId="0" animBg="1"/>
      <p:bldP spid="22"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0088" y="457200"/>
            <a:ext cx="6934224" cy="883568"/>
          </a:xfrm>
        </p:spPr>
        <p:txBody>
          <a:bodyPr/>
          <a:lstStyle/>
          <a:p>
            <a:pPr algn="ctr"/>
            <a:r>
              <a:rPr lang="en-GB" dirty="0">
                <a:solidFill>
                  <a:schemeClr val="bg2"/>
                </a:solidFill>
              </a:rPr>
              <a:t>                TRAFFICKING IN PERSONS </a:t>
            </a:r>
            <a:br>
              <a:rPr lang="en-GB" dirty="0">
                <a:solidFill>
                  <a:schemeClr val="bg2"/>
                </a:solidFill>
              </a:rPr>
            </a:br>
            <a:r>
              <a:rPr lang="en-GB" dirty="0">
                <a:solidFill>
                  <a:schemeClr val="bg2"/>
                </a:solidFill>
              </a:rPr>
              <a:t>IS DEFINED AS:</a:t>
            </a:r>
          </a:p>
        </p:txBody>
      </p:sp>
      <p:sp>
        <p:nvSpPr>
          <p:cNvPr id="3" name="Content Placeholder 2"/>
          <p:cNvSpPr>
            <a:spLocks noGrp="1"/>
          </p:cNvSpPr>
          <p:nvPr>
            <p:ph idx="1"/>
          </p:nvPr>
        </p:nvSpPr>
        <p:spPr>
          <a:xfrm>
            <a:off x="3560064" y="1670304"/>
            <a:ext cx="6424368" cy="5071064"/>
          </a:xfrm>
        </p:spPr>
        <p:txBody>
          <a:bodyPr/>
          <a:lstStyle/>
          <a:p>
            <a:pPr marL="0" indent="0" algn="just">
              <a:buNone/>
              <a:defRPr/>
            </a:pPr>
            <a:r>
              <a:rPr lang="en-GB" sz="2400" dirty="0">
                <a:solidFill>
                  <a:schemeClr val="bg2"/>
                </a:solidFill>
              </a:rPr>
              <a:t>The recruitment, transportation, transfer, harbouring or receipt of persons, by means of the threat or use of force or other forms of coercion, of abduction, of fraud, of deception, of the abuse of power or of a position of vulnerability or of the giving or receiving of payments or benefits to achieve the consent of a person having control over another person, for the purpose of exploitation. </a:t>
            </a:r>
          </a:p>
          <a:p>
            <a:pPr marL="0" indent="0" algn="just">
              <a:buNone/>
              <a:defRPr/>
            </a:pPr>
            <a:r>
              <a:rPr lang="en-GB" sz="2400" dirty="0">
                <a:solidFill>
                  <a:schemeClr val="bg2"/>
                </a:solidFill>
              </a:rPr>
              <a:t>Exploitation shall include, at a minimum, the exploitation of the prostitution of others or other forms of sexual exploitation, forced labour or services, slavery or practices similar to slavery, servitude or  the removal of organs.</a:t>
            </a:r>
          </a:p>
        </p:txBody>
      </p:sp>
    </p:spTree>
    <p:extLst>
      <p:ext uri="{BB962C8B-B14F-4D97-AF65-F5344CB8AC3E}">
        <p14:creationId xmlns:p14="http://schemas.microsoft.com/office/powerpoint/2010/main" val="20178511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44"/>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3600"/>
              <a:buFont typeface="Corbel"/>
              <a:buNone/>
            </a:pPr>
            <a:r>
              <a:rPr lang="en-GB"/>
              <a:t>UN Sustainable Development Goals </a:t>
            </a:r>
            <a:endParaRPr/>
          </a:p>
        </p:txBody>
      </p:sp>
      <p:pic>
        <p:nvPicPr>
          <p:cNvPr id="265" name="Google Shape;265;p44"/>
          <p:cNvPicPr preferRelativeResize="0"/>
          <p:nvPr/>
        </p:nvPicPr>
        <p:blipFill rotWithShape="1">
          <a:blip r:embed="rId3">
            <a:alphaModFix/>
          </a:blip>
          <a:srcRect/>
          <a:stretch/>
        </p:blipFill>
        <p:spPr>
          <a:xfrm>
            <a:off x="3569150" y="776150"/>
            <a:ext cx="6241949" cy="3114775"/>
          </a:xfrm>
          <a:prstGeom prst="rect">
            <a:avLst/>
          </a:prstGeom>
          <a:noFill/>
          <a:ln>
            <a:noFill/>
          </a:ln>
        </p:spPr>
      </p:pic>
      <p:pic>
        <p:nvPicPr>
          <p:cNvPr id="266" name="Google Shape;266;p44" descr="Image result for un sdg 8"/>
          <p:cNvPicPr preferRelativeResize="0"/>
          <p:nvPr/>
        </p:nvPicPr>
        <p:blipFill rotWithShape="1">
          <a:blip r:embed="rId4">
            <a:alphaModFix/>
          </a:blip>
          <a:srcRect/>
          <a:stretch/>
        </p:blipFill>
        <p:spPr>
          <a:xfrm>
            <a:off x="9937552" y="699951"/>
            <a:ext cx="2254450" cy="3501808"/>
          </a:xfrm>
          <a:prstGeom prst="rect">
            <a:avLst/>
          </a:prstGeom>
          <a:noFill/>
          <a:ln>
            <a:noFill/>
          </a:ln>
        </p:spPr>
      </p:pic>
      <p:pic>
        <p:nvPicPr>
          <p:cNvPr id="267" name="Google Shape;267;p44"/>
          <p:cNvPicPr preferRelativeResize="0"/>
          <p:nvPr/>
        </p:nvPicPr>
        <p:blipFill rotWithShape="1">
          <a:blip r:embed="rId5">
            <a:alphaModFix/>
          </a:blip>
          <a:srcRect/>
          <a:stretch/>
        </p:blipFill>
        <p:spPr>
          <a:xfrm>
            <a:off x="3464950" y="5159525"/>
            <a:ext cx="8600800" cy="1390900"/>
          </a:xfrm>
          <a:prstGeom prst="rect">
            <a:avLst/>
          </a:prstGeom>
          <a:noFill/>
          <a:ln>
            <a:noFill/>
          </a:ln>
        </p:spPr>
      </p:pic>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Title 1"/>
          <p:cNvSpPr>
            <a:spLocks noGrp="1"/>
          </p:cNvSpPr>
          <p:nvPr>
            <p:ph type="title"/>
          </p:nvPr>
        </p:nvSpPr>
        <p:spPr>
          <a:xfrm>
            <a:off x="1774826" y="333375"/>
            <a:ext cx="6985471" cy="1367433"/>
          </a:xfrm>
        </p:spPr>
        <p:txBody>
          <a:bodyPr/>
          <a:lstStyle/>
          <a:p>
            <a:pPr algn="ctr"/>
            <a:r>
              <a:rPr lang="en-GB" altLang="en-US" dirty="0">
                <a:solidFill>
                  <a:schemeClr val="bg2"/>
                </a:solidFill>
                <a:cs typeface="Arial" charset="0"/>
              </a:rPr>
              <a:t>                LEGAL FRAMEWORK</a:t>
            </a:r>
            <a:br>
              <a:rPr lang="en-GB" altLang="en-US" dirty="0">
                <a:solidFill>
                  <a:schemeClr val="bg2"/>
                </a:solidFill>
                <a:cs typeface="Arial" charset="0"/>
              </a:rPr>
            </a:br>
            <a:endParaRPr lang="en-GB" altLang="en-US" dirty="0">
              <a:solidFill>
                <a:schemeClr val="bg2"/>
              </a:solidFill>
              <a:cs typeface="Arial" charset="0"/>
            </a:endParaRPr>
          </a:p>
        </p:txBody>
      </p:sp>
      <p:sp>
        <p:nvSpPr>
          <p:cNvPr id="206851" name="Content Placeholder 2"/>
          <p:cNvSpPr>
            <a:spLocks noGrp="1"/>
          </p:cNvSpPr>
          <p:nvPr>
            <p:ph idx="1"/>
          </p:nvPr>
        </p:nvSpPr>
        <p:spPr>
          <a:xfrm>
            <a:off x="3681984" y="1700808"/>
            <a:ext cx="6528816" cy="4248472"/>
          </a:xfrm>
        </p:spPr>
        <p:txBody>
          <a:bodyPr/>
          <a:lstStyle/>
          <a:p>
            <a:r>
              <a:rPr lang="en-GB" altLang="en-US" sz="3600" dirty="0">
                <a:cs typeface="Arial" charset="0"/>
              </a:rPr>
              <a:t>Modern Slavery Act 2015</a:t>
            </a:r>
          </a:p>
          <a:p>
            <a:r>
              <a:rPr lang="en-GB" altLang="en-US" sz="3600" dirty="0">
                <a:cs typeface="Arial" charset="0"/>
              </a:rPr>
              <a:t>Social Services and Well-being (Wales) Act 2014 </a:t>
            </a:r>
          </a:p>
          <a:p>
            <a:r>
              <a:rPr lang="en-GB" sz="3600" dirty="0"/>
              <a:t>Violence against Women, Domestic Abuse and Sexual Violence (Wales) </a:t>
            </a:r>
            <a:r>
              <a:rPr lang="en-GB" sz="3600" i="1" dirty="0"/>
              <a:t>Act</a:t>
            </a:r>
            <a:r>
              <a:rPr lang="en-GB" sz="3600" dirty="0"/>
              <a:t> 2015 </a:t>
            </a:r>
            <a:endParaRPr lang="en-GB" altLang="en-US" sz="3600" dirty="0">
              <a:cs typeface="Arial" charset="0"/>
            </a:endParaRPr>
          </a:p>
        </p:txBody>
      </p:sp>
    </p:spTree>
    <p:extLst>
      <p:ext uri="{BB962C8B-B14F-4D97-AF65-F5344CB8AC3E}">
        <p14:creationId xmlns:p14="http://schemas.microsoft.com/office/powerpoint/2010/main" val="2985424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2"/>
                </a:solidFill>
              </a:rPr>
              <a:t>What is Duty to Notify?</a:t>
            </a:r>
          </a:p>
        </p:txBody>
      </p:sp>
      <p:sp>
        <p:nvSpPr>
          <p:cNvPr id="3" name="Content Placeholder 2"/>
          <p:cNvSpPr>
            <a:spLocks noGrp="1"/>
          </p:cNvSpPr>
          <p:nvPr>
            <p:ph idx="1"/>
          </p:nvPr>
        </p:nvSpPr>
        <p:spPr>
          <a:xfrm>
            <a:off x="3486912" y="1804416"/>
            <a:ext cx="6723888" cy="4144864"/>
          </a:xfrm>
        </p:spPr>
        <p:txBody>
          <a:bodyPr>
            <a:normAutofit/>
          </a:bodyPr>
          <a:lstStyle/>
          <a:p>
            <a:pPr algn="just">
              <a:buFont typeface="Arial" panose="020B0604020202020204" pitchFamily="34" charset="0"/>
              <a:buChar char="•"/>
            </a:pPr>
            <a:r>
              <a:rPr lang="en-GB" dirty="0">
                <a:solidFill>
                  <a:schemeClr val="bg2"/>
                </a:solidFill>
                <a:latin typeface="Arial" panose="020B0604020202020204" pitchFamily="34" charset="0"/>
                <a:cs typeface="Arial" panose="020B0604020202020204" pitchFamily="34" charset="0"/>
              </a:rPr>
              <a:t>From 1 November 2015, specified public authorities have a duty to notify the Secretary of State of any individual encountered in England and Wales who they believe is a suspected victim of slavery or human trafficking. </a:t>
            </a:r>
          </a:p>
          <a:p>
            <a:pPr algn="just">
              <a:buFont typeface="Arial" panose="020B0604020202020204" pitchFamily="34" charset="0"/>
              <a:buChar char="•"/>
            </a:pPr>
            <a:endParaRPr lang="en-GB" dirty="0">
              <a:solidFill>
                <a:schemeClr val="bg2"/>
              </a:solidFill>
              <a:latin typeface="Arial" panose="020B0604020202020204" pitchFamily="34" charset="0"/>
              <a:cs typeface="Arial" panose="020B0604020202020204" pitchFamily="34" charset="0"/>
            </a:endParaRPr>
          </a:p>
          <a:p>
            <a:pPr algn="just">
              <a:buFont typeface="Arial" panose="020B0604020202020204" pitchFamily="34" charset="0"/>
              <a:buChar char="•"/>
            </a:pPr>
            <a:r>
              <a:rPr lang="en-GB" dirty="0">
                <a:solidFill>
                  <a:schemeClr val="bg2"/>
                </a:solidFill>
                <a:latin typeface="Arial" panose="020B0604020202020204" pitchFamily="34" charset="0"/>
                <a:cs typeface="Arial" panose="020B0604020202020204" pitchFamily="34" charset="0"/>
              </a:rPr>
              <a:t>The ‘duty to notify’ provision is set out in Section 52 of the Modern Slavery Act 2015 This duty is intended to gather statistics and help build a more comprehensive picture of the nature and scale of modern slavery. </a:t>
            </a:r>
          </a:p>
          <a:p>
            <a:pPr marL="0" indent="0">
              <a:buNone/>
            </a:pPr>
            <a:endParaRPr lang="en-GB" dirty="0"/>
          </a:p>
        </p:txBody>
      </p:sp>
    </p:spTree>
    <p:extLst>
      <p:ext uri="{BB962C8B-B14F-4D97-AF65-F5344CB8AC3E}">
        <p14:creationId xmlns:p14="http://schemas.microsoft.com/office/powerpoint/2010/main" val="23232359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2"/>
                </a:solidFill>
              </a:rPr>
              <a:t>WHO ARE FIRST RESPONDERS?</a:t>
            </a:r>
          </a:p>
        </p:txBody>
      </p:sp>
      <p:sp>
        <p:nvSpPr>
          <p:cNvPr id="3" name="Content Placeholder 2"/>
          <p:cNvSpPr>
            <a:spLocks noGrp="1"/>
          </p:cNvSpPr>
          <p:nvPr>
            <p:ph idx="1"/>
          </p:nvPr>
        </p:nvSpPr>
        <p:spPr>
          <a:xfrm>
            <a:off x="3621024" y="1828800"/>
            <a:ext cx="6672128" cy="3902224"/>
          </a:xfrm>
        </p:spPr>
        <p:txBody>
          <a:bodyPr>
            <a:noAutofit/>
          </a:bodyPr>
          <a:lstStyle/>
          <a:p>
            <a:pPr marL="0" indent="0">
              <a:buNone/>
            </a:pPr>
            <a:r>
              <a:rPr lang="en-GB" sz="2200" dirty="0">
                <a:solidFill>
                  <a:schemeClr val="bg2"/>
                </a:solidFill>
              </a:rPr>
              <a:t>In Wales, the statutory first responders are: </a:t>
            </a:r>
          </a:p>
          <a:p>
            <a:pPr>
              <a:buFont typeface="Arial" panose="020B0604020202020204" pitchFamily="34" charset="0"/>
              <a:buChar char="•"/>
            </a:pPr>
            <a:r>
              <a:rPr lang="en-GB" sz="2200" dirty="0">
                <a:solidFill>
                  <a:schemeClr val="bg2"/>
                </a:solidFill>
              </a:rPr>
              <a:t>local authorities, </a:t>
            </a:r>
          </a:p>
          <a:p>
            <a:pPr>
              <a:buFont typeface="Arial" panose="020B0604020202020204" pitchFamily="34" charset="0"/>
              <a:buChar char="•"/>
            </a:pPr>
            <a:r>
              <a:rPr lang="en-GB" sz="2200" dirty="0">
                <a:solidFill>
                  <a:schemeClr val="bg2"/>
                </a:solidFill>
              </a:rPr>
              <a:t>the police force,</a:t>
            </a:r>
          </a:p>
          <a:p>
            <a:pPr>
              <a:buFont typeface="Arial" panose="020B0604020202020204" pitchFamily="34" charset="0"/>
              <a:buChar char="•"/>
            </a:pPr>
            <a:r>
              <a:rPr lang="en-GB" sz="2200" dirty="0">
                <a:solidFill>
                  <a:schemeClr val="bg2"/>
                </a:solidFill>
              </a:rPr>
              <a:t>UK Visas and Immigration and Border Force </a:t>
            </a:r>
          </a:p>
          <a:p>
            <a:pPr>
              <a:buFont typeface="Arial" panose="020B0604020202020204" pitchFamily="34" charset="0"/>
              <a:buChar char="•"/>
            </a:pPr>
            <a:r>
              <a:rPr lang="en-GB" sz="2200" dirty="0">
                <a:solidFill>
                  <a:schemeClr val="bg2"/>
                </a:solidFill>
              </a:rPr>
              <a:t>The </a:t>
            </a:r>
            <a:r>
              <a:rPr lang="en-GB" sz="2200" dirty="0" err="1">
                <a:solidFill>
                  <a:schemeClr val="bg2"/>
                </a:solidFill>
              </a:rPr>
              <a:t>Gangmasters</a:t>
            </a:r>
            <a:r>
              <a:rPr lang="en-GB" sz="2200" dirty="0">
                <a:solidFill>
                  <a:schemeClr val="bg2"/>
                </a:solidFill>
              </a:rPr>
              <a:t> Labour Abuse Authority. </a:t>
            </a:r>
          </a:p>
          <a:p>
            <a:pPr>
              <a:buFont typeface="Arial" panose="020B0604020202020204" pitchFamily="34" charset="0"/>
              <a:buChar char="•"/>
            </a:pPr>
            <a:endParaRPr lang="en-GB" sz="2200" dirty="0">
              <a:solidFill>
                <a:schemeClr val="bg2"/>
              </a:solidFill>
            </a:endParaRPr>
          </a:p>
          <a:p>
            <a:pPr marL="0" indent="0">
              <a:buNone/>
            </a:pPr>
            <a:r>
              <a:rPr lang="en-GB" sz="2200" dirty="0">
                <a:solidFill>
                  <a:schemeClr val="bg2"/>
                </a:solidFill>
              </a:rPr>
              <a:t>NGO First Responders in Wales:</a:t>
            </a:r>
          </a:p>
          <a:p>
            <a:pPr>
              <a:buFont typeface="Arial" panose="020B0604020202020204" pitchFamily="34" charset="0"/>
              <a:buChar char="•"/>
            </a:pPr>
            <a:r>
              <a:rPr lang="en-GB" sz="2200" dirty="0">
                <a:solidFill>
                  <a:schemeClr val="bg2"/>
                </a:solidFill>
              </a:rPr>
              <a:t>BAWSO </a:t>
            </a:r>
          </a:p>
          <a:p>
            <a:pPr>
              <a:buFont typeface="Arial" panose="020B0604020202020204" pitchFamily="34" charset="0"/>
              <a:buChar char="•"/>
            </a:pPr>
            <a:r>
              <a:rPr lang="en-GB" sz="2200" dirty="0">
                <a:solidFill>
                  <a:schemeClr val="bg2"/>
                </a:solidFill>
              </a:rPr>
              <a:t>New Pathways. </a:t>
            </a:r>
          </a:p>
          <a:p>
            <a:pPr marL="0" indent="0">
              <a:buNone/>
            </a:pPr>
            <a:endParaRPr lang="en-GB" sz="2200" dirty="0">
              <a:solidFill>
                <a:schemeClr val="bg2"/>
              </a:solidFill>
            </a:endParaRPr>
          </a:p>
          <a:p>
            <a:pPr marL="0" indent="0">
              <a:buNone/>
            </a:pPr>
            <a:r>
              <a:rPr lang="en-GB" sz="2200" dirty="0">
                <a:solidFill>
                  <a:schemeClr val="bg2"/>
                </a:solidFill>
              </a:rPr>
              <a:t>Other first responders in the UK include Salvation Army, the NSPCC, and </a:t>
            </a:r>
            <a:r>
              <a:rPr lang="en-GB" sz="2200" dirty="0" err="1">
                <a:solidFill>
                  <a:schemeClr val="bg2"/>
                </a:solidFill>
              </a:rPr>
              <a:t>Barnardos</a:t>
            </a:r>
            <a:r>
              <a:rPr lang="en-GB" sz="2200" dirty="0">
                <a:solidFill>
                  <a:schemeClr val="bg2"/>
                </a:solidFill>
              </a:rPr>
              <a:t>. </a:t>
            </a:r>
          </a:p>
        </p:txBody>
      </p:sp>
    </p:spTree>
    <p:extLst>
      <p:ext uri="{BB962C8B-B14F-4D97-AF65-F5344CB8AC3E}">
        <p14:creationId xmlns:p14="http://schemas.microsoft.com/office/powerpoint/2010/main" val="2597537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2"/>
                </a:solidFill>
              </a:rPr>
              <a:t>I am a Victim !!!!</a:t>
            </a:r>
          </a:p>
        </p:txBody>
      </p:sp>
      <p:pic>
        <p:nvPicPr>
          <p:cNvPr id="1028" name="Picture 4" descr="C:\Users\400137\AppData\Local\Microsoft\Windows\Temporary Internet Files\Content.IE5\F7S89ATT\Crime_Tim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6680" y="1055662"/>
            <a:ext cx="7992888" cy="4610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61683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2"/>
                </a:solidFill>
              </a:rPr>
              <a:t>Section 45 Modern Slavery Act 2015</a:t>
            </a:r>
          </a:p>
        </p:txBody>
      </p:sp>
      <p:sp>
        <p:nvSpPr>
          <p:cNvPr id="3" name="Content Placeholder 2"/>
          <p:cNvSpPr>
            <a:spLocks noGrp="1"/>
          </p:cNvSpPr>
          <p:nvPr>
            <p:ph idx="1"/>
          </p:nvPr>
        </p:nvSpPr>
        <p:spPr/>
        <p:txBody>
          <a:bodyPr/>
          <a:lstStyle/>
          <a:p>
            <a:pPr marL="0" indent="0">
              <a:buNone/>
            </a:pPr>
            <a:r>
              <a:rPr lang="en-GB" sz="1800" b="1" dirty="0">
                <a:solidFill>
                  <a:schemeClr val="bg2"/>
                </a:solidFill>
              </a:rPr>
              <a:t>45 Defence for slavery or trafficking victims who commit an offence</a:t>
            </a:r>
          </a:p>
          <a:p>
            <a:pPr marL="0" indent="0">
              <a:buNone/>
            </a:pPr>
            <a:endParaRPr lang="en-GB" sz="1800" dirty="0">
              <a:solidFill>
                <a:schemeClr val="bg2"/>
              </a:solidFill>
            </a:endParaRPr>
          </a:p>
          <a:p>
            <a:pPr marL="0" indent="0">
              <a:buNone/>
            </a:pPr>
            <a:r>
              <a:rPr lang="en-GB" sz="1800" dirty="0">
                <a:solidFill>
                  <a:schemeClr val="bg2"/>
                </a:solidFill>
              </a:rPr>
              <a:t>(1)A person is not guilty of an offence if—</a:t>
            </a:r>
          </a:p>
          <a:p>
            <a:pPr marL="0" indent="0">
              <a:buNone/>
            </a:pPr>
            <a:endParaRPr lang="en-GB" sz="1800" dirty="0">
              <a:solidFill>
                <a:schemeClr val="bg2"/>
              </a:solidFill>
            </a:endParaRPr>
          </a:p>
          <a:p>
            <a:pPr marL="0" indent="0">
              <a:buNone/>
            </a:pPr>
            <a:r>
              <a:rPr lang="en-GB" sz="1800" dirty="0">
                <a:solidFill>
                  <a:schemeClr val="bg2"/>
                </a:solidFill>
              </a:rPr>
              <a:t>(a)the person is aged 18 or over when the person does the act which constitutes the offence,</a:t>
            </a:r>
          </a:p>
          <a:p>
            <a:pPr marL="0" indent="0">
              <a:buNone/>
            </a:pPr>
            <a:endParaRPr lang="en-GB" sz="1800" dirty="0">
              <a:solidFill>
                <a:schemeClr val="bg2"/>
              </a:solidFill>
            </a:endParaRPr>
          </a:p>
          <a:p>
            <a:pPr marL="0" indent="0">
              <a:buNone/>
            </a:pPr>
            <a:r>
              <a:rPr lang="en-GB" sz="1800" dirty="0">
                <a:solidFill>
                  <a:schemeClr val="bg2"/>
                </a:solidFill>
              </a:rPr>
              <a:t>(b)the person does that act because the person is compelled to do it,</a:t>
            </a:r>
          </a:p>
          <a:p>
            <a:pPr marL="0" indent="0">
              <a:buNone/>
            </a:pPr>
            <a:endParaRPr lang="en-GB" sz="1800" dirty="0">
              <a:solidFill>
                <a:schemeClr val="bg2"/>
              </a:solidFill>
            </a:endParaRPr>
          </a:p>
          <a:p>
            <a:pPr marL="0" indent="0">
              <a:buNone/>
            </a:pPr>
            <a:r>
              <a:rPr lang="en-GB" sz="1800" dirty="0">
                <a:solidFill>
                  <a:schemeClr val="bg2"/>
                </a:solidFill>
              </a:rPr>
              <a:t>(c)the compulsion is attributable to slavery or to relevant exploitation, and</a:t>
            </a:r>
          </a:p>
          <a:p>
            <a:pPr marL="0" indent="0">
              <a:buNone/>
            </a:pPr>
            <a:endParaRPr lang="en-GB" sz="1800" dirty="0">
              <a:solidFill>
                <a:schemeClr val="bg2"/>
              </a:solidFill>
            </a:endParaRPr>
          </a:p>
          <a:p>
            <a:pPr marL="0" indent="0">
              <a:buNone/>
            </a:pPr>
            <a:r>
              <a:rPr lang="en-GB" sz="1800" dirty="0">
                <a:solidFill>
                  <a:schemeClr val="bg2"/>
                </a:solidFill>
              </a:rPr>
              <a:t>(d)a reasonable person in the same situation as the person and having the person’s relevant characteristics would have no realistic alternative to doing that act.</a:t>
            </a:r>
          </a:p>
          <a:p>
            <a:endParaRPr lang="en-GB" sz="1800" dirty="0"/>
          </a:p>
        </p:txBody>
      </p:sp>
    </p:spTree>
    <p:extLst>
      <p:ext uri="{BB962C8B-B14F-4D97-AF65-F5344CB8AC3E}">
        <p14:creationId xmlns:p14="http://schemas.microsoft.com/office/powerpoint/2010/main" val="5987250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2"/>
                </a:solidFill>
              </a:rPr>
              <a:t>Section 45 cont</a:t>
            </a:r>
            <a:r>
              <a:rPr lang="en-GB" dirty="0"/>
              <a:t>.</a:t>
            </a:r>
          </a:p>
        </p:txBody>
      </p:sp>
      <p:sp>
        <p:nvSpPr>
          <p:cNvPr id="3" name="Content Placeholder 2"/>
          <p:cNvSpPr>
            <a:spLocks noGrp="1"/>
          </p:cNvSpPr>
          <p:nvPr>
            <p:ph idx="1"/>
          </p:nvPr>
        </p:nvSpPr>
        <p:spPr>
          <a:xfrm>
            <a:off x="3645408" y="1536192"/>
            <a:ext cx="6575736" cy="4050816"/>
          </a:xfrm>
        </p:spPr>
        <p:txBody>
          <a:bodyPr/>
          <a:lstStyle/>
          <a:p>
            <a:pPr marL="0" indent="0">
              <a:buNone/>
            </a:pPr>
            <a:r>
              <a:rPr lang="en-GB" sz="2400" dirty="0">
                <a:solidFill>
                  <a:schemeClr val="bg2"/>
                </a:solidFill>
              </a:rPr>
              <a:t>(4)A person is not guilty of an offence if—</a:t>
            </a:r>
          </a:p>
          <a:p>
            <a:pPr marL="0" indent="0">
              <a:buNone/>
            </a:pPr>
            <a:endParaRPr lang="en-GB" sz="2400" dirty="0">
              <a:solidFill>
                <a:schemeClr val="bg2"/>
              </a:solidFill>
            </a:endParaRPr>
          </a:p>
          <a:p>
            <a:pPr marL="0" indent="0">
              <a:buNone/>
            </a:pPr>
            <a:r>
              <a:rPr lang="en-GB" sz="2400" dirty="0">
                <a:solidFill>
                  <a:schemeClr val="bg2"/>
                </a:solidFill>
              </a:rPr>
              <a:t>(a)the person is under the age of 18 when the person does the act which constitutes the offence,</a:t>
            </a:r>
          </a:p>
          <a:p>
            <a:pPr marL="0" indent="0">
              <a:buNone/>
            </a:pPr>
            <a:endParaRPr lang="en-GB" sz="2400" dirty="0">
              <a:solidFill>
                <a:schemeClr val="bg2"/>
              </a:solidFill>
            </a:endParaRPr>
          </a:p>
          <a:p>
            <a:pPr marL="0" indent="0">
              <a:buNone/>
            </a:pPr>
            <a:r>
              <a:rPr lang="en-GB" sz="2400" dirty="0">
                <a:solidFill>
                  <a:schemeClr val="bg2"/>
                </a:solidFill>
              </a:rPr>
              <a:t>(b)the person does that act as a direct consequence of the person being, or having been, a victim of slavery or a victim of relevant exploitation, and</a:t>
            </a:r>
          </a:p>
          <a:p>
            <a:pPr marL="0" indent="0">
              <a:buNone/>
            </a:pPr>
            <a:endParaRPr lang="en-GB" sz="2400" dirty="0">
              <a:solidFill>
                <a:schemeClr val="bg2"/>
              </a:solidFill>
            </a:endParaRPr>
          </a:p>
          <a:p>
            <a:pPr marL="0" indent="0">
              <a:buNone/>
            </a:pPr>
            <a:r>
              <a:rPr lang="en-GB" sz="2400" dirty="0">
                <a:solidFill>
                  <a:schemeClr val="bg2"/>
                </a:solidFill>
              </a:rPr>
              <a:t>(c)a reasonable person in the same situation as the person and having the person’s relevant characteristics would do that act.</a:t>
            </a:r>
          </a:p>
          <a:p>
            <a:endParaRPr lang="en-GB" sz="2400" dirty="0"/>
          </a:p>
        </p:txBody>
      </p:sp>
    </p:spTree>
    <p:extLst>
      <p:ext uri="{BB962C8B-B14F-4D97-AF65-F5344CB8AC3E}">
        <p14:creationId xmlns:p14="http://schemas.microsoft.com/office/powerpoint/2010/main" val="32171273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83429-239D-4E7C-8A35-E3029F418960}"/>
              </a:ext>
            </a:extLst>
          </p:cNvPr>
          <p:cNvSpPr>
            <a:spLocks noGrp="1"/>
          </p:cNvSpPr>
          <p:nvPr>
            <p:ph type="title"/>
          </p:nvPr>
        </p:nvSpPr>
        <p:spPr>
          <a:xfrm>
            <a:off x="29739" y="24657"/>
            <a:ext cx="10515600" cy="1325563"/>
          </a:xfrm>
        </p:spPr>
        <p:txBody>
          <a:bodyPr/>
          <a:lstStyle/>
          <a:p>
            <a:endParaRPr lang="en-GB" b="1" dirty="0"/>
          </a:p>
        </p:txBody>
      </p:sp>
      <p:pic>
        <p:nvPicPr>
          <p:cNvPr id="4" name="Content Placeholder 3">
            <a:extLst>
              <a:ext uri="{FF2B5EF4-FFF2-40B4-BE49-F238E27FC236}">
                <a16:creationId xmlns:a16="http://schemas.microsoft.com/office/drawing/2014/main" id="{BB7AB233-C0E7-4A29-92EB-22280D1BFA78}"/>
              </a:ext>
            </a:extLst>
          </p:cNvPr>
          <p:cNvPicPr>
            <a:picLocks noGrp="1" noChangeAspect="1"/>
          </p:cNvPicPr>
          <p:nvPr>
            <p:ph idx="1"/>
          </p:nvPr>
        </p:nvPicPr>
        <p:blipFill>
          <a:blip r:embed="rId2"/>
          <a:stretch>
            <a:fillRect/>
          </a:stretch>
        </p:blipFill>
        <p:spPr>
          <a:xfrm>
            <a:off x="1038960" y="687438"/>
            <a:ext cx="10114079" cy="5666616"/>
          </a:xfrm>
          <a:prstGeom prst="rect">
            <a:avLst/>
          </a:prstGeom>
        </p:spPr>
      </p:pic>
    </p:spTree>
    <p:extLst>
      <p:ext uri="{BB962C8B-B14F-4D97-AF65-F5344CB8AC3E}">
        <p14:creationId xmlns:p14="http://schemas.microsoft.com/office/powerpoint/2010/main" val="652681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CA361-2EAB-417A-B0A5-91EEE8CB5D06}"/>
              </a:ext>
            </a:extLst>
          </p:cNvPr>
          <p:cNvSpPr>
            <a:spLocks noGrp="1"/>
          </p:cNvSpPr>
          <p:nvPr>
            <p:ph type="title"/>
          </p:nvPr>
        </p:nvSpPr>
        <p:spPr>
          <a:xfrm>
            <a:off x="196175" y="-5961"/>
            <a:ext cx="10515600" cy="1325563"/>
          </a:xfrm>
        </p:spPr>
        <p:txBody>
          <a:bodyPr/>
          <a:lstStyle/>
          <a:p>
            <a:r>
              <a:rPr lang="en-GB" b="1" dirty="0"/>
              <a:t>Spot the Signs …..</a:t>
            </a:r>
          </a:p>
        </p:txBody>
      </p:sp>
      <p:sp>
        <p:nvSpPr>
          <p:cNvPr id="3" name="Content Placeholder 2">
            <a:extLst>
              <a:ext uri="{FF2B5EF4-FFF2-40B4-BE49-F238E27FC236}">
                <a16:creationId xmlns:a16="http://schemas.microsoft.com/office/drawing/2014/main" id="{99E87DA1-5619-4F76-8B93-5B50D58522DE}"/>
              </a:ext>
            </a:extLst>
          </p:cNvPr>
          <p:cNvSpPr>
            <a:spLocks noGrp="1"/>
          </p:cNvSpPr>
          <p:nvPr>
            <p:ph idx="1"/>
          </p:nvPr>
        </p:nvSpPr>
        <p:spPr/>
        <p:txBody>
          <a:bodyPr/>
          <a:lstStyle/>
          <a:p>
            <a:endParaRPr lang="en-GB" dirty="0"/>
          </a:p>
        </p:txBody>
      </p:sp>
      <p:pic>
        <p:nvPicPr>
          <p:cNvPr id="1026" name="Picture 2" descr="Modern Slavery - Spot the signs. Peel Solutions recruitment and training">
            <a:extLst>
              <a:ext uri="{FF2B5EF4-FFF2-40B4-BE49-F238E27FC236}">
                <a16:creationId xmlns:a16="http://schemas.microsoft.com/office/drawing/2014/main" id="{BC613CA4-745E-4CD5-8091-3E00C4FD749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99549" y="1562894"/>
            <a:ext cx="9753600" cy="4876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1C076E6-2014-4E74-9887-3DA69A755A0D}"/>
              </a:ext>
            </a:extLst>
          </p:cNvPr>
          <p:cNvSpPr txBox="1"/>
          <p:nvPr/>
        </p:nvSpPr>
        <p:spPr>
          <a:xfrm>
            <a:off x="8550613" y="5301574"/>
            <a:ext cx="3200400" cy="1118681"/>
          </a:xfrm>
          <a:prstGeom prst="rect">
            <a:avLst/>
          </a:prstGeom>
          <a:solidFill>
            <a:schemeClr val="accent1">
              <a:lumMod val="75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20927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E98CD-FB06-1A40-BDA3-F4A4C33029B3}"/>
              </a:ext>
            </a:extLst>
          </p:cNvPr>
          <p:cNvSpPr>
            <a:spLocks noGrp="1"/>
          </p:cNvSpPr>
          <p:nvPr>
            <p:ph type="title"/>
          </p:nvPr>
        </p:nvSpPr>
        <p:spPr/>
        <p:txBody>
          <a:bodyPr/>
          <a:lstStyle/>
          <a:p>
            <a:r>
              <a:rPr lang="en-US" dirty="0"/>
              <a:t>Vulnerability</a:t>
            </a:r>
          </a:p>
        </p:txBody>
      </p:sp>
      <p:sp>
        <p:nvSpPr>
          <p:cNvPr id="3" name="Text Placeholder 2">
            <a:extLst>
              <a:ext uri="{FF2B5EF4-FFF2-40B4-BE49-F238E27FC236}">
                <a16:creationId xmlns:a16="http://schemas.microsoft.com/office/drawing/2014/main" id="{ACAA3087-77BD-A84A-8B62-D5352B7DE16E}"/>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8249278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a:xfrm>
            <a:off x="1970088" y="457200"/>
            <a:ext cx="6718200" cy="811560"/>
          </a:xfrm>
        </p:spPr>
        <p:txBody>
          <a:bodyPr/>
          <a:lstStyle/>
          <a:p>
            <a:pPr algn="ctr" eaLnBrk="1" hangingPunct="1"/>
            <a:r>
              <a:rPr lang="en-GB" dirty="0">
                <a:solidFill>
                  <a:schemeClr val="bg2"/>
                </a:solidFill>
              </a:rPr>
              <a:t>ACTIVITY</a:t>
            </a:r>
            <a:r>
              <a:rPr lang="en-GB" altLang="en-US" dirty="0"/>
              <a:t> </a:t>
            </a:r>
          </a:p>
        </p:txBody>
      </p:sp>
      <p:sp>
        <p:nvSpPr>
          <p:cNvPr id="27651" name="Rectangle 3"/>
          <p:cNvSpPr>
            <a:spLocks noGrp="1" noChangeArrowheads="1"/>
          </p:cNvSpPr>
          <p:nvPr>
            <p:ph type="body" idx="1"/>
          </p:nvPr>
        </p:nvSpPr>
        <p:spPr>
          <a:xfrm>
            <a:off x="3401568" y="1389888"/>
            <a:ext cx="7086920" cy="4991440"/>
          </a:xfrm>
        </p:spPr>
        <p:txBody>
          <a:bodyPr/>
          <a:lstStyle/>
          <a:p>
            <a:pPr algn="ctr" eaLnBrk="1" hangingPunct="1">
              <a:buNone/>
            </a:pPr>
            <a:r>
              <a:rPr lang="en-GB" altLang="en-US" dirty="0">
                <a:solidFill>
                  <a:schemeClr val="bg2"/>
                </a:solidFill>
              </a:rPr>
              <a:t>In your groups:</a:t>
            </a:r>
          </a:p>
          <a:p>
            <a:pPr eaLnBrk="1" hangingPunct="1">
              <a:buNone/>
            </a:pPr>
            <a:endParaRPr lang="en-GB" altLang="en-US" sz="2800" dirty="0">
              <a:solidFill>
                <a:schemeClr val="bg2"/>
              </a:solidFill>
            </a:endParaRPr>
          </a:p>
          <a:p>
            <a:pPr algn="just" eaLnBrk="1" hangingPunct="1"/>
            <a:r>
              <a:rPr lang="en-GB" altLang="en-US" sz="2800" dirty="0">
                <a:solidFill>
                  <a:schemeClr val="bg2"/>
                </a:solidFill>
              </a:rPr>
              <a:t>What might make children and adults vulnerable to being pulled in to slavery? </a:t>
            </a:r>
          </a:p>
          <a:p>
            <a:pPr algn="just" eaLnBrk="1" hangingPunct="1">
              <a:buFontTx/>
              <a:buNone/>
            </a:pPr>
            <a:endParaRPr lang="en-GB" altLang="en-US" sz="2800" dirty="0">
              <a:solidFill>
                <a:schemeClr val="bg2"/>
              </a:solidFill>
            </a:endParaRPr>
          </a:p>
          <a:p>
            <a:pPr algn="just" eaLnBrk="1" hangingPunct="1"/>
            <a:r>
              <a:rPr lang="en-GB" altLang="en-US" sz="2800" dirty="0">
                <a:solidFill>
                  <a:schemeClr val="bg2"/>
                </a:solidFill>
              </a:rPr>
              <a:t>How are they recruited?</a:t>
            </a:r>
          </a:p>
          <a:p>
            <a:pPr algn="just" eaLnBrk="1" hangingPunct="1">
              <a:buFontTx/>
              <a:buNone/>
            </a:pPr>
            <a:endParaRPr lang="en-GB" altLang="en-US" sz="2800" dirty="0">
              <a:solidFill>
                <a:schemeClr val="bg2"/>
              </a:solidFill>
            </a:endParaRPr>
          </a:p>
          <a:p>
            <a:pPr algn="just" eaLnBrk="1" hangingPunct="1"/>
            <a:r>
              <a:rPr lang="en-GB" altLang="en-US" sz="2800" dirty="0">
                <a:solidFill>
                  <a:schemeClr val="bg2"/>
                </a:solidFill>
              </a:rPr>
              <a:t>Where/ how might you find victims of slavery being exploited in the UK?</a:t>
            </a:r>
            <a:endParaRPr lang="en-GB" altLang="en-US" dirty="0">
              <a:solidFill>
                <a:schemeClr val="hlink"/>
              </a:solidFill>
            </a:endParaRPr>
          </a:p>
          <a:p>
            <a:pPr eaLnBrk="1" hangingPunct="1"/>
            <a:endParaRPr lang="en-GB" altLang="en-US" dirty="0"/>
          </a:p>
        </p:txBody>
      </p:sp>
      <p:sp>
        <p:nvSpPr>
          <p:cNvPr id="2" name="Slide Number Placeholder 1"/>
          <p:cNvSpPr>
            <a:spLocks noGrp="1"/>
          </p:cNvSpPr>
          <p:nvPr>
            <p:ph type="sldNum" sz="quarter" idx="11"/>
          </p:nvPr>
        </p:nvSpPr>
        <p:spPr/>
        <p:txBody>
          <a:bodyPr/>
          <a:lstStyle/>
          <a:p>
            <a:pPr>
              <a:defRPr/>
            </a:pPr>
            <a:fld id="{547227AB-B2B7-47DE-8290-C8B6E87E0590}" type="slidenum">
              <a:rPr lang="en-GB" smtClean="0"/>
              <a:pPr>
                <a:defRPr/>
              </a:pPr>
              <a:t>32</a:t>
            </a:fld>
            <a:endParaRPr lang="en-GB" dirty="0"/>
          </a:p>
        </p:txBody>
      </p:sp>
    </p:spTree>
    <p:extLst>
      <p:ext uri="{BB962C8B-B14F-4D97-AF65-F5344CB8AC3E}">
        <p14:creationId xmlns:p14="http://schemas.microsoft.com/office/powerpoint/2010/main" val="14982177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930" name="Rectangle 2"/>
          <p:cNvSpPr>
            <a:spLocks noGrp="1" noChangeArrowheads="1"/>
          </p:cNvSpPr>
          <p:nvPr>
            <p:ph type="title"/>
          </p:nvPr>
        </p:nvSpPr>
        <p:spPr>
          <a:xfrm>
            <a:off x="2063552" y="457200"/>
            <a:ext cx="6768752" cy="1099592"/>
          </a:xfrm>
        </p:spPr>
        <p:txBody>
          <a:bodyPr/>
          <a:lstStyle/>
          <a:p>
            <a:pPr algn="ctr" eaLnBrk="1" hangingPunct="1"/>
            <a:r>
              <a:rPr lang="en-GB" altLang="en-US" dirty="0">
                <a:solidFill>
                  <a:schemeClr val="bg2"/>
                </a:solidFill>
              </a:rPr>
              <a:t>WHY ARE THEY VULNERABLE?</a:t>
            </a:r>
            <a:endParaRPr lang="en-US" altLang="en-US" dirty="0">
              <a:solidFill>
                <a:schemeClr val="bg2"/>
              </a:solidFill>
            </a:endParaRPr>
          </a:p>
        </p:txBody>
      </p:sp>
      <p:graphicFrame>
        <p:nvGraphicFramePr>
          <p:cNvPr id="2" name="Diagram 1"/>
          <p:cNvGraphicFramePr/>
          <p:nvPr>
            <p:extLst>
              <p:ext uri="{D42A27DB-BD31-4B8C-83A1-F6EECF244321}">
                <p14:modId xmlns:p14="http://schemas.microsoft.com/office/powerpoint/2010/main" val="1683528341"/>
              </p:ext>
            </p:extLst>
          </p:nvPr>
        </p:nvGraphicFramePr>
        <p:xfrm>
          <a:off x="2292096" y="1556792"/>
          <a:ext cx="7980368" cy="53012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08932" name="Slide Number Placeholder 2"/>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42C7CBE0-3FA2-488A-BE72-F2E51697EDA5}" type="slidenum">
              <a:rPr lang="en-GB" altLang="en-US" smtClean="0">
                <a:solidFill>
                  <a:srgbClr val="000000"/>
                </a:solidFill>
                <a:latin typeface="Arial Black" pitchFamily="34" charset="0"/>
              </a:rPr>
              <a:pPr fontAlgn="base">
                <a:spcBef>
                  <a:spcPct val="0"/>
                </a:spcBef>
                <a:spcAft>
                  <a:spcPct val="0"/>
                </a:spcAft>
              </a:pPr>
              <a:t>33</a:t>
            </a:fld>
            <a:endParaRPr lang="en-GB" altLang="en-US" dirty="0">
              <a:solidFill>
                <a:srgbClr val="000000"/>
              </a:solidFill>
              <a:latin typeface="Arial Black" pitchFamily="34" charset="0"/>
            </a:endParaRPr>
          </a:p>
        </p:txBody>
      </p:sp>
    </p:spTree>
    <p:extLst>
      <p:ext uri="{BB962C8B-B14F-4D97-AF65-F5344CB8AC3E}">
        <p14:creationId xmlns:p14="http://schemas.microsoft.com/office/powerpoint/2010/main" val="40149447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930" name="Rectangle 2"/>
          <p:cNvSpPr>
            <a:spLocks noGrp="1" noChangeArrowheads="1"/>
          </p:cNvSpPr>
          <p:nvPr>
            <p:ph type="title"/>
          </p:nvPr>
        </p:nvSpPr>
        <p:spPr>
          <a:xfrm>
            <a:off x="2063552" y="404664"/>
            <a:ext cx="6696744" cy="792088"/>
          </a:xfrm>
        </p:spPr>
        <p:txBody>
          <a:bodyPr/>
          <a:lstStyle/>
          <a:p>
            <a:pPr algn="ctr" eaLnBrk="1" hangingPunct="1"/>
            <a:r>
              <a:rPr lang="en-GB" altLang="en-US" dirty="0">
                <a:solidFill>
                  <a:schemeClr val="bg2"/>
                </a:solidFill>
              </a:rPr>
              <a:t>RECRUITMENT</a:t>
            </a:r>
            <a:endParaRPr lang="en-US" altLang="en-US" dirty="0">
              <a:solidFill>
                <a:schemeClr val="bg2"/>
              </a:solidFill>
            </a:endParaRPr>
          </a:p>
        </p:txBody>
      </p:sp>
      <p:graphicFrame>
        <p:nvGraphicFramePr>
          <p:cNvPr id="2" name="Diagram 1"/>
          <p:cNvGraphicFramePr/>
          <p:nvPr/>
        </p:nvGraphicFramePr>
        <p:xfrm>
          <a:off x="1524000" y="1196752"/>
          <a:ext cx="8676456" cy="5544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08932" name="Slide Number Placeholder 2"/>
          <p:cNvSpPr>
            <a:spLocks noGrp="1"/>
          </p:cNvSpPr>
          <p:nvPr>
            <p:ph type="sldNum" sz="quarter" idx="1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42C7CBE0-3FA2-488A-BE72-F2E51697EDA5}" type="slidenum">
              <a:rPr lang="en-GB" altLang="en-US" smtClean="0">
                <a:solidFill>
                  <a:srgbClr val="000000"/>
                </a:solidFill>
                <a:latin typeface="Arial Black" pitchFamily="34" charset="0"/>
              </a:rPr>
              <a:pPr fontAlgn="base">
                <a:spcBef>
                  <a:spcPct val="0"/>
                </a:spcBef>
                <a:spcAft>
                  <a:spcPct val="0"/>
                </a:spcAft>
              </a:pPr>
              <a:t>34</a:t>
            </a:fld>
            <a:endParaRPr lang="en-GB" altLang="en-US" dirty="0">
              <a:solidFill>
                <a:srgbClr val="000000"/>
              </a:solidFill>
              <a:latin typeface="Arial Black" pitchFamily="34" charset="0"/>
            </a:endParaRPr>
          </a:p>
        </p:txBody>
      </p:sp>
    </p:spTree>
    <p:extLst>
      <p:ext uri="{BB962C8B-B14F-4D97-AF65-F5344CB8AC3E}">
        <p14:creationId xmlns:p14="http://schemas.microsoft.com/office/powerpoint/2010/main" val="14854387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Content Placeholder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36160" y="1484313"/>
            <a:ext cx="3024188"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99102" y="3900489"/>
            <a:ext cx="3054350"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703512" y="764704"/>
            <a:ext cx="5544616" cy="6494085"/>
          </a:xfrm>
          <a:prstGeom prst="rect">
            <a:avLst/>
          </a:prstGeom>
          <a:noFill/>
        </p:spPr>
        <p:txBody>
          <a:bodyPr wrap="square" rtlCol="0">
            <a:spAutoFit/>
          </a:bodyPr>
          <a:lstStyle/>
          <a:p>
            <a:pPr marL="285750" indent="-285750">
              <a:buFont typeface="Arial" panose="020B0604020202020204" pitchFamily="34" charset="0"/>
              <a:buChar char="•"/>
            </a:pPr>
            <a:r>
              <a:rPr lang="en-GB" sz="3200" dirty="0"/>
              <a:t>Working in Bars</a:t>
            </a:r>
          </a:p>
          <a:p>
            <a:pPr marL="285750" indent="-285750">
              <a:buFont typeface="Arial" panose="020B0604020202020204" pitchFamily="34" charset="0"/>
              <a:buChar char="•"/>
            </a:pPr>
            <a:r>
              <a:rPr lang="en-GB" sz="3200" dirty="0"/>
              <a:t>Restaurants</a:t>
            </a:r>
          </a:p>
          <a:p>
            <a:pPr marL="285750" indent="-285750">
              <a:buFont typeface="Arial" panose="020B0604020202020204" pitchFamily="34" charset="0"/>
              <a:buChar char="•"/>
            </a:pPr>
            <a:r>
              <a:rPr lang="en-GB" sz="3200" dirty="0"/>
              <a:t>Care providers/ establishments</a:t>
            </a:r>
          </a:p>
          <a:p>
            <a:pPr marL="285750" indent="-285750">
              <a:buFont typeface="Arial" panose="020B0604020202020204" pitchFamily="34" charset="0"/>
              <a:buChar char="•"/>
            </a:pPr>
            <a:r>
              <a:rPr lang="en-GB" sz="3200" dirty="0"/>
              <a:t>Shop work and pack houses</a:t>
            </a:r>
          </a:p>
          <a:p>
            <a:pPr marL="285750" indent="-285750">
              <a:buFont typeface="Arial" panose="020B0604020202020204" pitchFamily="34" charset="0"/>
              <a:buChar char="•"/>
            </a:pPr>
            <a:r>
              <a:rPr lang="en-GB" sz="3200" dirty="0"/>
              <a:t>Having your nails done</a:t>
            </a:r>
          </a:p>
          <a:p>
            <a:pPr marL="285750" indent="-285750">
              <a:buFont typeface="Arial" panose="020B0604020202020204" pitchFamily="34" charset="0"/>
              <a:buChar char="•"/>
            </a:pPr>
            <a:r>
              <a:rPr lang="en-GB" sz="3200" dirty="0"/>
              <a:t>Having your car washed</a:t>
            </a:r>
          </a:p>
          <a:p>
            <a:pPr marL="285750" indent="-285750">
              <a:buFont typeface="Arial" panose="020B0604020202020204" pitchFamily="34" charset="0"/>
              <a:buChar char="•"/>
            </a:pPr>
            <a:r>
              <a:rPr lang="en-GB" sz="3200" dirty="0"/>
              <a:t>In Hotels</a:t>
            </a:r>
          </a:p>
          <a:p>
            <a:pPr marL="285750" indent="-285750">
              <a:buFont typeface="Arial" panose="020B0604020202020204" pitchFamily="34" charset="0"/>
              <a:buChar char="•"/>
            </a:pPr>
            <a:r>
              <a:rPr lang="en-GB" sz="3200" dirty="0"/>
              <a:t>On building sites</a:t>
            </a:r>
          </a:p>
          <a:p>
            <a:pPr marL="285750" indent="-285750">
              <a:buFont typeface="Arial" panose="020B0604020202020204" pitchFamily="34" charset="0"/>
              <a:buChar char="•"/>
            </a:pPr>
            <a:r>
              <a:rPr lang="en-GB" sz="3200" dirty="0"/>
              <a:t>Leaflet drops</a:t>
            </a:r>
          </a:p>
          <a:p>
            <a:pPr marL="285750" indent="-285750">
              <a:buFont typeface="Arial" panose="020B0604020202020204" pitchFamily="34" charset="0"/>
              <a:buChar char="•"/>
            </a:pPr>
            <a:endParaRPr lang="en-GB" sz="3200" dirty="0"/>
          </a:p>
          <a:p>
            <a:r>
              <a:rPr lang="en-GB" sz="3200" dirty="0"/>
              <a:t>Slavery is everywhere!</a:t>
            </a:r>
          </a:p>
        </p:txBody>
      </p:sp>
    </p:spTree>
    <p:extLst>
      <p:ext uri="{BB962C8B-B14F-4D97-AF65-F5344CB8AC3E}">
        <p14:creationId xmlns:p14="http://schemas.microsoft.com/office/powerpoint/2010/main" val="33885635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1991545" y="476672"/>
            <a:ext cx="8893175" cy="863600"/>
          </a:xfrm>
        </p:spPr>
        <p:txBody>
          <a:bodyPr/>
          <a:lstStyle/>
          <a:p>
            <a:pPr eaLnBrk="1" hangingPunct="1"/>
            <a:r>
              <a:rPr lang="en-GB" altLang="en-US" dirty="0">
                <a:latin typeface="Calibri" panose="020F0502020204030204" pitchFamily="34" charset="0"/>
                <a:cs typeface="Arial" charset="0"/>
              </a:rPr>
              <a:t>What should I be looking for?</a:t>
            </a:r>
          </a:p>
        </p:txBody>
      </p:sp>
      <p:sp>
        <p:nvSpPr>
          <p:cNvPr id="5123" name="Content Placeholder 2"/>
          <p:cNvSpPr>
            <a:spLocks noGrp="1"/>
          </p:cNvSpPr>
          <p:nvPr>
            <p:ph idx="1"/>
          </p:nvPr>
        </p:nvSpPr>
        <p:spPr/>
        <p:txBody>
          <a:bodyPr/>
          <a:lstStyle/>
          <a:p>
            <a:pPr eaLnBrk="1" hangingPunct="1">
              <a:buFont typeface="Arial" panose="020B0604020202020204" pitchFamily="34" charset="0"/>
              <a:buChar char="•"/>
            </a:pPr>
            <a:r>
              <a:rPr lang="en-GB" altLang="en-US" dirty="0">
                <a:latin typeface="Arial" charset="0"/>
                <a:cs typeface="Arial" charset="0"/>
              </a:rPr>
              <a:t> </a:t>
            </a:r>
            <a:r>
              <a:rPr lang="en-GB" altLang="en-US" sz="2400" dirty="0">
                <a:latin typeface="Arial" charset="0"/>
                <a:cs typeface="Arial" charset="0"/>
              </a:rPr>
              <a:t>Look at their appearance  (unkempt dirty tired)</a:t>
            </a:r>
          </a:p>
          <a:p>
            <a:pPr eaLnBrk="1" hangingPunct="1">
              <a:buFont typeface="Arial" panose="020B0604020202020204" pitchFamily="34" charset="0"/>
              <a:buChar char="•"/>
            </a:pPr>
            <a:r>
              <a:rPr lang="en-GB" altLang="en-US" sz="2400" dirty="0">
                <a:latin typeface="Arial" charset="0"/>
                <a:cs typeface="Arial" charset="0"/>
              </a:rPr>
              <a:t> Any unexplained injuries</a:t>
            </a:r>
          </a:p>
          <a:p>
            <a:pPr eaLnBrk="1" hangingPunct="1">
              <a:buFont typeface="Arial" panose="020B0604020202020204" pitchFamily="34" charset="0"/>
              <a:buChar char="•"/>
            </a:pPr>
            <a:r>
              <a:rPr lang="en-GB" altLang="en-US" sz="2400" dirty="0">
                <a:latin typeface="Arial" charset="0"/>
                <a:cs typeface="Arial" charset="0"/>
              </a:rPr>
              <a:t>  Not wearing clothes suitable for work or weather</a:t>
            </a:r>
          </a:p>
          <a:p>
            <a:pPr eaLnBrk="1" hangingPunct="1">
              <a:buFont typeface="Arial" panose="020B0604020202020204" pitchFamily="34" charset="0"/>
              <a:buChar char="•"/>
            </a:pPr>
            <a:r>
              <a:rPr lang="en-GB" altLang="en-US" sz="2400" dirty="0">
                <a:latin typeface="Arial" charset="0"/>
                <a:cs typeface="Arial" charset="0"/>
              </a:rPr>
              <a:t> No communication </a:t>
            </a:r>
            <a:r>
              <a:rPr lang="en-GB" altLang="en-US" sz="2000" dirty="0">
                <a:solidFill>
                  <a:srgbClr val="FF0000"/>
                </a:solidFill>
                <a:latin typeface="Arial" charset="0"/>
                <a:cs typeface="Arial" charset="0"/>
              </a:rPr>
              <a:t>(Always has someone that speaks for them)</a:t>
            </a:r>
          </a:p>
          <a:p>
            <a:pPr eaLnBrk="1" hangingPunct="1">
              <a:buFont typeface="Arial" panose="020B0604020202020204" pitchFamily="34" charset="0"/>
              <a:buChar char="•"/>
            </a:pPr>
            <a:r>
              <a:rPr lang="en-GB" altLang="en-US" sz="2400" dirty="0">
                <a:solidFill>
                  <a:srgbClr val="FF0000"/>
                </a:solidFill>
                <a:latin typeface="Arial" charset="0"/>
                <a:cs typeface="Arial" charset="0"/>
              </a:rPr>
              <a:t> </a:t>
            </a:r>
            <a:r>
              <a:rPr lang="en-GB" altLang="en-US" sz="2400" dirty="0">
                <a:latin typeface="Arial" charset="0"/>
                <a:cs typeface="Arial" charset="0"/>
              </a:rPr>
              <a:t>Always taken to and from work</a:t>
            </a:r>
            <a:r>
              <a:rPr lang="en-GB" altLang="en-US" sz="2400" dirty="0">
                <a:solidFill>
                  <a:srgbClr val="FF0000"/>
                </a:solidFill>
                <a:latin typeface="Arial" charset="0"/>
                <a:cs typeface="Arial" charset="0"/>
              </a:rPr>
              <a:t>                                                   </a:t>
            </a:r>
          </a:p>
          <a:p>
            <a:pPr eaLnBrk="1" hangingPunct="1">
              <a:buFont typeface="Arial" panose="020B0604020202020204" pitchFamily="34" charset="0"/>
              <a:buChar char="•"/>
            </a:pPr>
            <a:r>
              <a:rPr lang="en-GB" altLang="en-US" sz="2400" dirty="0">
                <a:solidFill>
                  <a:srgbClr val="FF0000"/>
                </a:solidFill>
                <a:latin typeface="Arial" charset="0"/>
                <a:cs typeface="Arial" charset="0"/>
              </a:rPr>
              <a:t> </a:t>
            </a:r>
            <a:r>
              <a:rPr lang="en-GB" altLang="en-US" sz="2400" dirty="0">
                <a:latin typeface="Arial" charset="0"/>
                <a:cs typeface="Arial" charset="0"/>
              </a:rPr>
              <a:t>No eye contact</a:t>
            </a:r>
          </a:p>
          <a:p>
            <a:pPr eaLnBrk="1" hangingPunct="1">
              <a:buFont typeface="Arial" panose="020B0604020202020204" pitchFamily="34" charset="0"/>
              <a:buChar char="•"/>
            </a:pPr>
            <a:r>
              <a:rPr lang="en-GB" altLang="en-US" sz="2400" dirty="0">
                <a:latin typeface="Arial" charset="0"/>
                <a:cs typeface="Arial" charset="0"/>
              </a:rPr>
              <a:t>Taken to and from work </a:t>
            </a:r>
          </a:p>
          <a:p>
            <a:pPr eaLnBrk="1" hangingPunct="1">
              <a:buFont typeface="Arial" panose="020B0604020202020204" pitchFamily="34" charset="0"/>
              <a:buChar char="•"/>
            </a:pPr>
            <a:r>
              <a:rPr lang="en-GB" altLang="en-US" sz="2400" dirty="0">
                <a:latin typeface="Arial" charset="0"/>
                <a:cs typeface="Arial" charset="0"/>
              </a:rPr>
              <a:t>Receiving cash for work</a:t>
            </a:r>
          </a:p>
          <a:p>
            <a:pPr eaLnBrk="1" hangingPunct="1">
              <a:buFont typeface="Arial" panose="020B0604020202020204" pitchFamily="34" charset="0"/>
              <a:buChar char="•"/>
            </a:pPr>
            <a:r>
              <a:rPr lang="en-GB" altLang="en-US" sz="2400" dirty="0">
                <a:latin typeface="Arial" charset="0"/>
                <a:cs typeface="Arial" charset="0"/>
              </a:rPr>
              <a:t>No payslips / contracts</a:t>
            </a:r>
          </a:p>
        </p:txBody>
      </p:sp>
      <p:pic>
        <p:nvPicPr>
          <p:cNvPr id="5124"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88089" y="4005065"/>
            <a:ext cx="3429445" cy="2520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50818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063553" y="457200"/>
            <a:ext cx="6729611" cy="1099592"/>
          </a:xfrm>
        </p:spPr>
        <p:txBody>
          <a:bodyPr/>
          <a:lstStyle/>
          <a:p>
            <a:pPr algn="ctr"/>
            <a:r>
              <a:rPr lang="en-GB" altLang="en-US" dirty="0">
                <a:solidFill>
                  <a:schemeClr val="bg2"/>
                </a:solidFill>
              </a:rPr>
              <a:t>        NATIONAL REFERRAL MECHANISM</a:t>
            </a:r>
            <a:endParaRPr lang="en-GB" dirty="0">
              <a:solidFill>
                <a:schemeClr val="bg2"/>
              </a:solidFill>
            </a:endParaRPr>
          </a:p>
        </p:txBody>
      </p:sp>
      <p:sp>
        <p:nvSpPr>
          <p:cNvPr id="5" name="Content Placeholder 4"/>
          <p:cNvSpPr>
            <a:spLocks noGrp="1"/>
          </p:cNvSpPr>
          <p:nvPr>
            <p:ph idx="1"/>
          </p:nvPr>
        </p:nvSpPr>
        <p:spPr>
          <a:xfrm>
            <a:off x="3686868" y="1682496"/>
            <a:ext cx="6729611" cy="4856416"/>
          </a:xfrm>
        </p:spPr>
        <p:txBody>
          <a:bodyPr/>
          <a:lstStyle/>
          <a:p>
            <a:pPr marL="0" indent="0">
              <a:buNone/>
            </a:pPr>
            <a:r>
              <a:rPr lang="en-GB" sz="2800" b="0" i="0" dirty="0">
                <a:solidFill>
                  <a:srgbClr val="202124"/>
                </a:solidFill>
                <a:effectLst/>
                <a:latin typeface="Corbel" panose="020B0503020204020204" pitchFamily="34" charset="0"/>
              </a:rPr>
              <a:t>The National Referral Mechanism ( NRM ) is </a:t>
            </a:r>
            <a:r>
              <a:rPr lang="en-GB" sz="2800" b="1" i="0" dirty="0">
                <a:solidFill>
                  <a:srgbClr val="202124"/>
                </a:solidFill>
                <a:effectLst/>
                <a:latin typeface="Corbel" panose="020B0503020204020204" pitchFamily="34" charset="0"/>
              </a:rPr>
              <a:t>a framework for identifying and referring potential victims of modern slavery and ensuring they receive the appropriate support</a:t>
            </a:r>
            <a:endParaRPr lang="en-GB" altLang="en-US" sz="2800" dirty="0">
              <a:solidFill>
                <a:schemeClr val="bg2"/>
              </a:solidFill>
              <a:latin typeface="Corbel" panose="020B0503020204020204" pitchFamily="34" charset="0"/>
            </a:endParaRPr>
          </a:p>
          <a:p>
            <a:pPr marL="114300" indent="0" eaLnBrk="1" hangingPunct="1">
              <a:buNone/>
            </a:pPr>
            <a:r>
              <a:rPr lang="en-GB" sz="2800" b="0" i="0" dirty="0">
                <a:solidFill>
                  <a:srgbClr val="4D4D4D"/>
                </a:solidFill>
                <a:effectLst/>
                <a:latin typeface="Corbel" panose="020B0503020204020204" pitchFamily="34" charset="0"/>
              </a:rPr>
              <a:t>The creation of the Single Competent Authority (SCA) was announced in Autumn 2017 as part of the National Referral Mechanism (NRM) Reform Programme. The SCA was launched in April 2019, replacing the previous competent authorities for the NRM.</a:t>
            </a:r>
            <a:endParaRPr lang="en-GB" altLang="en-US" sz="2800" dirty="0">
              <a:solidFill>
                <a:schemeClr val="bg2"/>
              </a:solidFill>
              <a:latin typeface="Corbel" panose="020B0503020204020204" pitchFamily="34" charset="0"/>
            </a:endParaRP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45"/>
          <p:cNvSpPr txBox="1">
            <a:spLocks noGrp="1"/>
          </p:cNvSpPr>
          <p:nvPr>
            <p:ph type="title" idx="4294967295"/>
          </p:nvPr>
        </p:nvSpPr>
        <p:spPr>
          <a:xfrm>
            <a:off x="4343400" y="274650"/>
            <a:ext cx="3040200" cy="11430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1A606E"/>
              </a:buClr>
              <a:buSzPts val="4000"/>
              <a:buFont typeface="Arial"/>
              <a:buNone/>
            </a:pPr>
            <a:r>
              <a:rPr lang="en-GB" sz="4000" b="1">
                <a:solidFill>
                  <a:srgbClr val="1A606E"/>
                </a:solidFill>
                <a:latin typeface="Arial"/>
                <a:ea typeface="Arial"/>
                <a:cs typeface="Arial"/>
                <a:sym typeface="Arial"/>
              </a:rPr>
              <a:t>UK DATA</a:t>
            </a:r>
            <a:endParaRPr/>
          </a:p>
        </p:txBody>
      </p:sp>
      <p:sp>
        <p:nvSpPr>
          <p:cNvPr id="274" name="Google Shape;274;p45"/>
          <p:cNvSpPr txBox="1">
            <a:spLocks noGrp="1"/>
          </p:cNvSpPr>
          <p:nvPr>
            <p:ph type="body" idx="4294967295"/>
          </p:nvPr>
        </p:nvSpPr>
        <p:spPr>
          <a:xfrm>
            <a:off x="228600" y="1566825"/>
            <a:ext cx="11009400" cy="5631600"/>
          </a:xfrm>
          <a:prstGeom prst="rect">
            <a:avLst/>
          </a:prstGeom>
          <a:noFill/>
          <a:ln>
            <a:noFill/>
          </a:ln>
        </p:spPr>
        <p:txBody>
          <a:bodyPr spcFirstLastPara="1" wrap="square" lIns="91425" tIns="45700" rIns="91425" bIns="45700" anchor="ctr" anchorCtr="0">
            <a:noAutofit/>
          </a:bodyPr>
          <a:lstStyle/>
          <a:p>
            <a:pPr marL="182880" lvl="0" indent="-182880" algn="just" rtl="0">
              <a:lnSpc>
                <a:spcPct val="70000"/>
              </a:lnSpc>
              <a:spcBef>
                <a:spcPts val="0"/>
              </a:spcBef>
              <a:spcAft>
                <a:spcPts val="0"/>
              </a:spcAft>
              <a:buSzPts val="1600"/>
              <a:buFont typeface="Arial"/>
              <a:buChar char="●"/>
            </a:pPr>
            <a:r>
              <a:rPr lang="en-GB" sz="1600" b="1" dirty="0">
                <a:latin typeface="Arial"/>
                <a:ea typeface="Arial"/>
                <a:cs typeface="Arial"/>
                <a:sym typeface="Arial"/>
              </a:rPr>
              <a:t>Until recently Slavery was a ‘hidden’ crime and whilst it is still under reported, cases in the UK are increasing year-on-year</a:t>
            </a:r>
            <a:endParaRPr sz="1600" dirty="0">
              <a:latin typeface="Arial"/>
              <a:ea typeface="Arial"/>
              <a:cs typeface="Arial"/>
              <a:sym typeface="Arial"/>
            </a:endParaRPr>
          </a:p>
          <a:p>
            <a:pPr marL="182880" lvl="0" indent="-99060" algn="just" rtl="0">
              <a:lnSpc>
                <a:spcPct val="70000"/>
              </a:lnSpc>
              <a:spcBef>
                <a:spcPts val="1200"/>
              </a:spcBef>
              <a:spcAft>
                <a:spcPts val="0"/>
              </a:spcAft>
              <a:buSzPts val="1320"/>
              <a:buNone/>
            </a:pPr>
            <a:endParaRPr sz="1600" b="1" dirty="0">
              <a:latin typeface="Arial"/>
              <a:ea typeface="Arial"/>
              <a:cs typeface="Arial"/>
              <a:sym typeface="Arial"/>
            </a:endParaRPr>
          </a:p>
          <a:p>
            <a:pPr marL="182880" lvl="0" indent="-182880" algn="just" rtl="0">
              <a:lnSpc>
                <a:spcPct val="70000"/>
              </a:lnSpc>
              <a:spcBef>
                <a:spcPts val="1200"/>
              </a:spcBef>
              <a:spcAft>
                <a:spcPts val="0"/>
              </a:spcAft>
              <a:buSzPts val="1600"/>
              <a:buFont typeface="Arial"/>
              <a:buChar char="●"/>
            </a:pPr>
            <a:r>
              <a:rPr lang="en-GB" sz="1600" b="1" dirty="0">
                <a:latin typeface="Arial"/>
                <a:ea typeface="Arial"/>
                <a:cs typeface="Arial"/>
                <a:sym typeface="Arial"/>
              </a:rPr>
              <a:t>The National Referral Mechanism (NRM) is the current measurement for slavery in the UK:</a:t>
            </a:r>
            <a:endParaRPr sz="1600" dirty="0">
              <a:latin typeface="Arial"/>
              <a:ea typeface="Arial"/>
              <a:cs typeface="Arial"/>
              <a:sym typeface="Arial"/>
            </a:endParaRPr>
          </a:p>
          <a:p>
            <a:pPr marL="182880" lvl="0" indent="-99060" algn="just" rtl="0">
              <a:lnSpc>
                <a:spcPct val="70000"/>
              </a:lnSpc>
              <a:spcBef>
                <a:spcPts val="1200"/>
              </a:spcBef>
              <a:spcAft>
                <a:spcPts val="0"/>
              </a:spcAft>
              <a:buSzPts val="1320"/>
              <a:buNone/>
            </a:pPr>
            <a:endParaRPr sz="1600" b="1" dirty="0">
              <a:latin typeface="Arial"/>
              <a:ea typeface="Arial"/>
              <a:cs typeface="Arial"/>
              <a:sym typeface="Arial"/>
            </a:endParaRPr>
          </a:p>
          <a:p>
            <a:pPr marL="182880" lvl="0" indent="0" algn="l" rtl="0">
              <a:lnSpc>
                <a:spcPct val="70000"/>
              </a:lnSpc>
              <a:spcBef>
                <a:spcPts val="1200"/>
              </a:spcBef>
              <a:spcAft>
                <a:spcPts val="0"/>
              </a:spcAft>
              <a:buSzPts val="2000"/>
              <a:buNone/>
            </a:pPr>
            <a:r>
              <a:rPr lang="en-GB" sz="1600" b="1" dirty="0">
                <a:latin typeface="Arial"/>
                <a:ea typeface="Arial"/>
                <a:cs typeface="Arial"/>
                <a:sym typeface="Arial"/>
              </a:rPr>
              <a:t>UK:                               Wales:                                                          UK:                 Wales:</a:t>
            </a:r>
            <a:endParaRPr sz="1600" b="1" dirty="0">
              <a:latin typeface="Arial"/>
              <a:ea typeface="Arial"/>
              <a:cs typeface="Arial"/>
              <a:sym typeface="Arial"/>
            </a:endParaRPr>
          </a:p>
          <a:p>
            <a:pPr marL="182880" lvl="0" indent="-182880" algn="l" rtl="0">
              <a:lnSpc>
                <a:spcPct val="70000"/>
              </a:lnSpc>
              <a:spcBef>
                <a:spcPts val="1200"/>
              </a:spcBef>
              <a:spcAft>
                <a:spcPts val="0"/>
              </a:spcAft>
              <a:buSzPts val="1600"/>
              <a:buFont typeface="Arial"/>
              <a:buChar char="●"/>
            </a:pPr>
            <a:r>
              <a:rPr lang="en-GB" sz="1600" b="1" dirty="0">
                <a:latin typeface="Arial"/>
                <a:ea typeface="Arial"/>
                <a:cs typeface="Arial"/>
                <a:sym typeface="Arial"/>
              </a:rPr>
              <a:t>2012 – 1,186                 34                                                    2020    10613              384</a:t>
            </a:r>
            <a:endParaRPr sz="1600" dirty="0">
              <a:latin typeface="Arial"/>
              <a:ea typeface="Arial"/>
              <a:cs typeface="Arial"/>
              <a:sym typeface="Arial"/>
            </a:endParaRPr>
          </a:p>
          <a:p>
            <a:pPr marL="182880" lvl="0" indent="-182880" algn="l" rtl="0">
              <a:lnSpc>
                <a:spcPct val="70000"/>
              </a:lnSpc>
              <a:spcBef>
                <a:spcPts val="1200"/>
              </a:spcBef>
              <a:spcAft>
                <a:spcPts val="0"/>
              </a:spcAft>
              <a:buSzPts val="1600"/>
              <a:buFont typeface="Arial"/>
              <a:buChar char="●"/>
            </a:pPr>
            <a:r>
              <a:rPr lang="en-GB" sz="1600" b="1" dirty="0">
                <a:latin typeface="Arial"/>
                <a:ea typeface="Arial"/>
                <a:cs typeface="Arial"/>
                <a:sym typeface="Arial"/>
              </a:rPr>
              <a:t>2013 – 1,746                 50                                                    2021    12706              479</a:t>
            </a:r>
            <a:endParaRPr sz="1600" dirty="0">
              <a:latin typeface="Arial"/>
              <a:ea typeface="Arial"/>
              <a:cs typeface="Arial"/>
              <a:sym typeface="Arial"/>
            </a:endParaRPr>
          </a:p>
          <a:p>
            <a:pPr marL="182880" lvl="0" indent="-182880" algn="l" rtl="0">
              <a:lnSpc>
                <a:spcPct val="70000"/>
              </a:lnSpc>
              <a:spcBef>
                <a:spcPts val="1200"/>
              </a:spcBef>
              <a:spcAft>
                <a:spcPts val="0"/>
              </a:spcAft>
              <a:buSzPts val="1600"/>
              <a:buFont typeface="Arial"/>
              <a:buChar char="●"/>
            </a:pPr>
            <a:r>
              <a:rPr lang="en-GB" sz="1600" b="1" dirty="0">
                <a:latin typeface="Arial"/>
                <a:ea typeface="Arial"/>
                <a:cs typeface="Arial"/>
                <a:sym typeface="Arial"/>
              </a:rPr>
              <a:t>2014 – 2,340                 70                                                    2022    16,938             536</a:t>
            </a:r>
          </a:p>
          <a:p>
            <a:pPr marL="182880" lvl="0" indent="-182880" algn="l" rtl="0">
              <a:lnSpc>
                <a:spcPct val="70000"/>
              </a:lnSpc>
              <a:spcBef>
                <a:spcPts val="1200"/>
              </a:spcBef>
              <a:spcAft>
                <a:spcPts val="0"/>
              </a:spcAft>
              <a:buSzPts val="1600"/>
              <a:buFont typeface="Arial"/>
              <a:buChar char="●"/>
            </a:pPr>
            <a:r>
              <a:rPr lang="en-GB" sz="1600" b="1" dirty="0">
                <a:latin typeface="Arial"/>
                <a:ea typeface="Arial"/>
                <a:cs typeface="Arial"/>
                <a:sym typeface="Arial"/>
              </a:rPr>
              <a:t>                                     				    </a:t>
            </a:r>
            <a:endParaRPr sz="1600" dirty="0">
              <a:latin typeface="Arial"/>
              <a:ea typeface="Arial"/>
              <a:cs typeface="Arial"/>
              <a:sym typeface="Arial"/>
            </a:endParaRPr>
          </a:p>
          <a:p>
            <a:pPr marL="182880" lvl="0" indent="-182880" algn="l" rtl="0">
              <a:lnSpc>
                <a:spcPct val="70000"/>
              </a:lnSpc>
              <a:spcBef>
                <a:spcPts val="1200"/>
              </a:spcBef>
              <a:spcAft>
                <a:spcPts val="0"/>
              </a:spcAft>
              <a:buSzPts val="1600"/>
              <a:buFont typeface="Arial"/>
              <a:buChar char="●"/>
            </a:pPr>
            <a:r>
              <a:rPr lang="en-GB" sz="1600" b="1" dirty="0">
                <a:latin typeface="Arial"/>
                <a:ea typeface="Arial"/>
                <a:cs typeface="Arial"/>
                <a:sym typeface="Arial"/>
              </a:rPr>
              <a:t>2015 – 3,266               134</a:t>
            </a:r>
            <a:endParaRPr sz="1600" dirty="0">
              <a:latin typeface="Arial"/>
              <a:ea typeface="Arial"/>
              <a:cs typeface="Arial"/>
              <a:sym typeface="Arial"/>
            </a:endParaRPr>
          </a:p>
          <a:p>
            <a:pPr marL="182880" lvl="0" indent="-182880" algn="l" rtl="0">
              <a:lnSpc>
                <a:spcPct val="70000"/>
              </a:lnSpc>
              <a:spcBef>
                <a:spcPts val="1200"/>
              </a:spcBef>
              <a:spcAft>
                <a:spcPts val="0"/>
              </a:spcAft>
              <a:buSzPts val="1600"/>
              <a:buFont typeface="Arial"/>
              <a:buChar char="●"/>
            </a:pPr>
            <a:r>
              <a:rPr lang="en-GB" sz="1600" b="1" dirty="0">
                <a:latin typeface="Arial"/>
                <a:ea typeface="Arial"/>
                <a:cs typeface="Arial"/>
                <a:sym typeface="Arial"/>
              </a:rPr>
              <a:t>2016 – 3,805               123 </a:t>
            </a:r>
            <a:endParaRPr sz="1600" dirty="0">
              <a:latin typeface="Arial"/>
              <a:ea typeface="Arial"/>
              <a:cs typeface="Arial"/>
              <a:sym typeface="Arial"/>
            </a:endParaRPr>
          </a:p>
          <a:p>
            <a:pPr marL="182880" lvl="0" indent="-182880" algn="l" rtl="0">
              <a:lnSpc>
                <a:spcPct val="70000"/>
              </a:lnSpc>
              <a:spcBef>
                <a:spcPts val="1200"/>
              </a:spcBef>
              <a:spcAft>
                <a:spcPts val="0"/>
              </a:spcAft>
              <a:buSzPts val="1600"/>
              <a:buFont typeface="Arial"/>
              <a:buChar char="●"/>
            </a:pPr>
            <a:r>
              <a:rPr lang="en-GB" sz="1600" b="1" dirty="0">
                <a:latin typeface="Arial"/>
                <a:ea typeface="Arial"/>
                <a:cs typeface="Arial"/>
                <a:sym typeface="Arial"/>
              </a:rPr>
              <a:t>2017 -  5,145               193</a:t>
            </a:r>
            <a:endParaRPr sz="1600" dirty="0">
              <a:latin typeface="Arial"/>
              <a:ea typeface="Arial"/>
              <a:cs typeface="Arial"/>
              <a:sym typeface="Arial"/>
            </a:endParaRPr>
          </a:p>
          <a:p>
            <a:pPr marL="182880" lvl="0" indent="-182880" algn="l" rtl="0">
              <a:lnSpc>
                <a:spcPct val="70000"/>
              </a:lnSpc>
              <a:spcBef>
                <a:spcPts val="1200"/>
              </a:spcBef>
              <a:spcAft>
                <a:spcPts val="0"/>
              </a:spcAft>
              <a:buSzPts val="1600"/>
              <a:buFont typeface="Arial"/>
              <a:buChar char="●"/>
            </a:pPr>
            <a:r>
              <a:rPr lang="en-GB" sz="1600" b="1" dirty="0">
                <a:latin typeface="Arial"/>
                <a:ea typeface="Arial"/>
                <a:cs typeface="Arial"/>
                <a:sym typeface="Arial"/>
              </a:rPr>
              <a:t>2018 -  6,993               251</a:t>
            </a:r>
          </a:p>
          <a:p>
            <a:pPr marL="182880" lvl="0" indent="-182880" algn="l" rtl="0">
              <a:lnSpc>
                <a:spcPct val="70000"/>
              </a:lnSpc>
              <a:spcBef>
                <a:spcPts val="1200"/>
              </a:spcBef>
              <a:spcAft>
                <a:spcPts val="0"/>
              </a:spcAft>
              <a:buSzPts val="1600"/>
              <a:buFont typeface="Arial"/>
              <a:buChar char="●"/>
            </a:pPr>
            <a:r>
              <a:rPr lang="en-GB" sz="1600" b="1" dirty="0">
                <a:solidFill>
                  <a:srgbClr val="FF0000"/>
                </a:solidFill>
                <a:latin typeface="Arial"/>
                <a:ea typeface="Arial"/>
                <a:cs typeface="Arial"/>
                <a:sym typeface="Arial"/>
              </a:rPr>
              <a:t>2019 – 10616              329</a:t>
            </a:r>
            <a:endParaRPr sz="1600" dirty="0">
              <a:solidFill>
                <a:srgbClr val="FF0000"/>
              </a:solidFill>
              <a:latin typeface="Arial"/>
              <a:ea typeface="Arial"/>
              <a:cs typeface="Arial"/>
              <a:sym typeface="Arial"/>
            </a:endParaRPr>
          </a:p>
          <a:p>
            <a:pPr marL="182880" lvl="0" indent="-99060" algn="ctr" rtl="0">
              <a:lnSpc>
                <a:spcPct val="70000"/>
              </a:lnSpc>
              <a:spcBef>
                <a:spcPts val="1200"/>
              </a:spcBef>
              <a:spcAft>
                <a:spcPts val="0"/>
              </a:spcAft>
              <a:buSzPts val="1320"/>
              <a:buNone/>
            </a:pPr>
            <a:endParaRPr sz="1600" b="1" dirty="0">
              <a:latin typeface="Arial"/>
              <a:ea typeface="Arial"/>
              <a:cs typeface="Arial"/>
              <a:sym typeface="Arial"/>
            </a:endParaRPr>
          </a:p>
          <a:p>
            <a:pPr marL="182880" lvl="0" indent="-182880" algn="just" rtl="0">
              <a:lnSpc>
                <a:spcPct val="70000"/>
              </a:lnSpc>
              <a:spcBef>
                <a:spcPts val="1200"/>
              </a:spcBef>
              <a:spcAft>
                <a:spcPts val="0"/>
              </a:spcAft>
              <a:buSzPts val="1600"/>
              <a:buFont typeface="Arial"/>
              <a:buChar char="●"/>
            </a:pPr>
            <a:r>
              <a:rPr lang="en-GB" sz="1600" b="1" dirty="0">
                <a:latin typeface="Arial"/>
                <a:ea typeface="Arial"/>
                <a:cs typeface="Arial"/>
                <a:sym typeface="Arial"/>
              </a:rPr>
              <a:t>The Home Office Chief Scientific Advisor carried out research and from the 2014 NRM data estimates there are between 10,000 and 13,000 victims of modern slavery in the UK.  National Crime Agency in 2017 estimate the number is likely to be hundreds of thousands of people in the UK.</a:t>
            </a:r>
            <a:endParaRPr sz="1600" dirty="0">
              <a:latin typeface="Arial"/>
              <a:ea typeface="Arial"/>
              <a:cs typeface="Arial"/>
              <a:sym typeface="Arial"/>
            </a:endParaRPr>
          </a:p>
          <a:p>
            <a:pPr marL="182880" lvl="0" indent="-113029" algn="l" rtl="0">
              <a:lnSpc>
                <a:spcPct val="70000"/>
              </a:lnSpc>
              <a:spcBef>
                <a:spcPts val="1200"/>
              </a:spcBef>
              <a:spcAft>
                <a:spcPts val="0"/>
              </a:spcAft>
              <a:buSzPts val="1100"/>
              <a:buNone/>
            </a:pPr>
            <a:endParaRPr sz="1800" b="1" dirty="0">
              <a:latin typeface="Arial"/>
              <a:ea typeface="Arial"/>
              <a:cs typeface="Arial"/>
              <a:sym typeface="Arial"/>
            </a:endParaRPr>
          </a:p>
          <a:p>
            <a:pPr marL="182880" lvl="0" indent="-113029" algn="l" rtl="0">
              <a:lnSpc>
                <a:spcPct val="70000"/>
              </a:lnSpc>
              <a:spcBef>
                <a:spcPts val="1200"/>
              </a:spcBef>
              <a:spcAft>
                <a:spcPts val="0"/>
              </a:spcAft>
              <a:buSzPts val="1100"/>
              <a:buNone/>
            </a:pPr>
            <a:endParaRPr sz="1800" b="1" dirty="0">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4"/>
          <p:cNvSpPr>
            <a:spLocks noGrp="1" noChangeArrowheads="1"/>
          </p:cNvSpPr>
          <p:nvPr>
            <p:ph type="ctrTitle"/>
          </p:nvPr>
        </p:nvSpPr>
        <p:spPr/>
        <p:txBody>
          <a:bodyPr/>
          <a:lstStyle/>
          <a:p>
            <a:pPr algn="ctr" eaLnBrk="1" hangingPunct="1"/>
            <a:r>
              <a:rPr lang="en-GB" altLang="en-US" dirty="0"/>
              <a:t>WHAT ARE THE BARRIERS?</a:t>
            </a:r>
          </a:p>
        </p:txBody>
      </p:sp>
      <p:sp>
        <p:nvSpPr>
          <p:cNvPr id="147459" name="Rectangle 5"/>
          <p:cNvSpPr>
            <a:spLocks noGrp="1" noChangeArrowheads="1"/>
          </p:cNvSpPr>
          <p:nvPr>
            <p:ph type="subTitle" idx="1"/>
          </p:nvPr>
        </p:nvSpPr>
        <p:spPr/>
        <p:txBody>
          <a:bodyPr/>
          <a:lstStyle/>
          <a:p>
            <a:pPr eaLnBrk="1" hangingPunct="1"/>
            <a:endParaRPr lang="en-US" alt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a:xfrm>
            <a:off x="1970089" y="457200"/>
            <a:ext cx="6823075" cy="1171600"/>
          </a:xfrm>
        </p:spPr>
        <p:txBody>
          <a:bodyPr/>
          <a:lstStyle/>
          <a:p>
            <a:pPr algn="ctr" eaLnBrk="1" hangingPunct="1"/>
            <a:r>
              <a:rPr lang="en-US" altLang="en-US" dirty="0">
                <a:solidFill>
                  <a:srgbClr val="000099"/>
                </a:solidFill>
              </a:rPr>
              <a:t>              DISCLOSURE BARRIERS</a:t>
            </a:r>
            <a:endParaRPr lang="en-GB" altLang="en-US" dirty="0">
              <a:solidFill>
                <a:srgbClr val="000099"/>
              </a:solidFill>
            </a:endParaRPr>
          </a:p>
        </p:txBody>
      </p:sp>
      <p:sp>
        <p:nvSpPr>
          <p:cNvPr id="148483" name="Rectangle 3"/>
          <p:cNvSpPr>
            <a:spLocks noGrp="1" noChangeArrowheads="1"/>
          </p:cNvSpPr>
          <p:nvPr>
            <p:ph idx="1"/>
          </p:nvPr>
        </p:nvSpPr>
        <p:spPr>
          <a:xfrm>
            <a:off x="3470076" y="2377440"/>
            <a:ext cx="6823075" cy="4282048"/>
          </a:xfrm>
        </p:spPr>
        <p:txBody>
          <a:bodyPr/>
          <a:lstStyle/>
          <a:p>
            <a:pPr eaLnBrk="1" hangingPunct="1">
              <a:lnSpc>
                <a:spcPct val="80000"/>
              </a:lnSpc>
              <a:buFont typeface="Arial" panose="020B0604020202020204" pitchFamily="34" charset="0"/>
              <a:buChar char="•"/>
            </a:pPr>
            <a:r>
              <a:rPr lang="en-US" altLang="en-US" dirty="0">
                <a:solidFill>
                  <a:schemeClr val="bg2"/>
                </a:solidFill>
                <a:cs typeface="Arial" pitchFamily="34" charset="0"/>
              </a:rPr>
              <a:t>Many victims do not speak English</a:t>
            </a:r>
          </a:p>
          <a:p>
            <a:pPr eaLnBrk="1" hangingPunct="1">
              <a:lnSpc>
                <a:spcPct val="80000"/>
              </a:lnSpc>
              <a:buFont typeface="Arial" panose="020B0604020202020204" pitchFamily="34" charset="0"/>
              <a:buChar char="•"/>
            </a:pPr>
            <a:r>
              <a:rPr lang="en-US" altLang="en-US" dirty="0">
                <a:solidFill>
                  <a:schemeClr val="bg2"/>
                </a:solidFill>
                <a:cs typeface="Arial" pitchFamily="34" charset="0"/>
              </a:rPr>
              <a:t>Traffickers may “coach” victims to answer questions with a cover story and do not leave their side</a:t>
            </a:r>
          </a:p>
          <a:p>
            <a:pPr eaLnBrk="1" hangingPunct="1">
              <a:lnSpc>
                <a:spcPct val="80000"/>
              </a:lnSpc>
              <a:buFont typeface="Arial" panose="020B0604020202020204" pitchFamily="34" charset="0"/>
              <a:buChar char="•"/>
            </a:pPr>
            <a:r>
              <a:rPr lang="en-US" altLang="en-US" dirty="0">
                <a:solidFill>
                  <a:schemeClr val="bg2"/>
                </a:solidFill>
              </a:rPr>
              <a:t>Victims fear of reprisals for themselves or family</a:t>
            </a:r>
            <a:endParaRPr lang="en-GB" altLang="en-US" dirty="0">
              <a:solidFill>
                <a:schemeClr val="bg2"/>
              </a:solidFill>
            </a:endParaRPr>
          </a:p>
          <a:p>
            <a:pPr eaLnBrk="1" hangingPunct="1">
              <a:lnSpc>
                <a:spcPct val="80000"/>
              </a:lnSpc>
              <a:buFont typeface="Arial" panose="020B0604020202020204" pitchFamily="34" charset="0"/>
              <a:buChar char="•"/>
            </a:pPr>
            <a:r>
              <a:rPr lang="en-US" altLang="en-US" dirty="0">
                <a:solidFill>
                  <a:schemeClr val="bg2"/>
                </a:solidFill>
              </a:rPr>
              <a:t>Fear of being sent back to their country of origin</a:t>
            </a:r>
          </a:p>
          <a:p>
            <a:pPr eaLnBrk="1" hangingPunct="1">
              <a:lnSpc>
                <a:spcPct val="80000"/>
              </a:lnSpc>
              <a:buFont typeface="Arial" panose="020B0604020202020204" pitchFamily="34" charset="0"/>
              <a:buChar char="•"/>
            </a:pPr>
            <a:r>
              <a:rPr lang="en-US" altLang="en-US" dirty="0">
                <a:solidFill>
                  <a:schemeClr val="bg2"/>
                </a:solidFill>
              </a:rPr>
              <a:t>Immigration status </a:t>
            </a:r>
          </a:p>
          <a:p>
            <a:pPr eaLnBrk="1" hangingPunct="1">
              <a:lnSpc>
                <a:spcPct val="80000"/>
              </a:lnSpc>
              <a:buFont typeface="Arial" panose="020B0604020202020204" pitchFamily="34" charset="0"/>
              <a:buChar char="•"/>
            </a:pPr>
            <a:r>
              <a:rPr lang="en-US" altLang="en-US" dirty="0">
                <a:solidFill>
                  <a:schemeClr val="bg2"/>
                </a:solidFill>
              </a:rPr>
              <a:t>Involvement in criminal activity </a:t>
            </a:r>
          </a:p>
          <a:p>
            <a:pPr eaLnBrk="1" hangingPunct="1">
              <a:lnSpc>
                <a:spcPct val="80000"/>
              </a:lnSpc>
              <a:buFont typeface="Arial" panose="020B0604020202020204" pitchFamily="34" charset="0"/>
              <a:buChar char="•"/>
            </a:pPr>
            <a:r>
              <a:rPr lang="en-US" altLang="en-US" dirty="0">
                <a:solidFill>
                  <a:schemeClr val="bg2"/>
                </a:solidFill>
              </a:rPr>
              <a:t>Juju </a:t>
            </a:r>
            <a:endParaRPr lang="en-GB" altLang="en-US" dirty="0">
              <a:solidFill>
                <a:schemeClr val="bg2"/>
              </a:solidFill>
            </a:endParaRPr>
          </a:p>
          <a:p>
            <a:pPr eaLnBrk="1" hangingPunct="1">
              <a:lnSpc>
                <a:spcPct val="80000"/>
              </a:lnSpc>
              <a:buFont typeface="Arial" panose="020B0604020202020204" pitchFamily="34" charset="0"/>
              <a:buChar char="•"/>
            </a:pPr>
            <a:r>
              <a:rPr lang="en-US" altLang="en-US" dirty="0">
                <a:solidFill>
                  <a:schemeClr val="bg2"/>
                </a:solidFill>
              </a:rPr>
              <a:t>Self-blame </a:t>
            </a:r>
          </a:p>
          <a:p>
            <a:pPr eaLnBrk="1" hangingPunct="1">
              <a:lnSpc>
                <a:spcPct val="80000"/>
              </a:lnSpc>
              <a:buFont typeface="Arial" panose="020B0604020202020204" pitchFamily="34" charset="0"/>
              <a:buChar char="•"/>
            </a:pPr>
            <a:r>
              <a:rPr lang="en-GB" altLang="en-US" dirty="0">
                <a:solidFill>
                  <a:schemeClr val="bg2"/>
                </a:solidFill>
              </a:rPr>
              <a:t>Stigma </a:t>
            </a:r>
          </a:p>
          <a:p>
            <a:pPr eaLnBrk="1" hangingPunct="1">
              <a:lnSpc>
                <a:spcPct val="80000"/>
              </a:lnSpc>
              <a:buFont typeface="Arial" panose="020B0604020202020204" pitchFamily="34" charset="0"/>
              <a:buChar char="•"/>
            </a:pPr>
            <a:r>
              <a:rPr lang="en-US" altLang="en-US" dirty="0">
                <a:solidFill>
                  <a:schemeClr val="bg2"/>
                </a:solidFill>
              </a:rPr>
              <a:t>‘Stockholm Syndrome’ </a:t>
            </a:r>
            <a:endParaRPr lang="en-GB" altLang="en-US" dirty="0">
              <a:solidFill>
                <a:schemeClr val="bg2"/>
              </a:solidFill>
            </a:endParaRPr>
          </a:p>
          <a:p>
            <a:pPr eaLnBrk="1" hangingPunct="1">
              <a:lnSpc>
                <a:spcPct val="80000"/>
              </a:lnSpc>
              <a:buFont typeface="Arial" panose="020B0604020202020204" pitchFamily="34" charset="0"/>
              <a:buChar char="•"/>
            </a:pPr>
            <a:r>
              <a:rPr lang="en-GB" altLang="en-US" dirty="0">
                <a:solidFill>
                  <a:schemeClr val="bg2"/>
                </a:solidFill>
              </a:rPr>
              <a:t>Women exploited in domestic servitude may have a sense of responsibility to the children they care for.</a:t>
            </a:r>
          </a:p>
          <a:p>
            <a:pPr eaLnBrk="1" hangingPunct="1">
              <a:lnSpc>
                <a:spcPct val="80000"/>
              </a:lnSpc>
              <a:buFont typeface="Arial" panose="020B0604020202020204" pitchFamily="34" charset="0"/>
              <a:buChar char="•"/>
            </a:pPr>
            <a:r>
              <a:rPr lang="en-GB" altLang="en-US" dirty="0">
                <a:solidFill>
                  <a:schemeClr val="bg2"/>
                </a:solidFill>
              </a:rPr>
              <a:t>Do not identify themselves as a victim</a:t>
            </a:r>
            <a:endParaRPr lang="en-US" altLang="en-US" dirty="0">
              <a:solidFill>
                <a:schemeClr val="bg2"/>
              </a:solidFill>
            </a:endParaRPr>
          </a:p>
          <a:p>
            <a:pPr eaLnBrk="1" hangingPunct="1">
              <a:lnSpc>
                <a:spcPct val="80000"/>
              </a:lnSpc>
            </a:pPr>
            <a:endParaRPr lang="en-GB" altLang="en-US" sz="24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a:xfrm>
            <a:off x="1970089" y="457200"/>
            <a:ext cx="6823075" cy="667544"/>
          </a:xfrm>
        </p:spPr>
        <p:txBody>
          <a:bodyPr/>
          <a:lstStyle/>
          <a:p>
            <a:pPr algn="ctr" eaLnBrk="1" hangingPunct="1"/>
            <a:r>
              <a:rPr lang="en-US" altLang="en-US" dirty="0">
                <a:solidFill>
                  <a:srgbClr val="000099"/>
                </a:solidFill>
                <a:latin typeface="Antique Olive" pitchFamily="34" charset="0"/>
              </a:rPr>
              <a:t>      EMOTIONAL BARRIERS</a:t>
            </a:r>
            <a:endParaRPr lang="en-GB" altLang="en-US" dirty="0">
              <a:solidFill>
                <a:srgbClr val="000099"/>
              </a:solidFill>
              <a:latin typeface="Antique Olive" pitchFamily="34" charset="0"/>
            </a:endParaRPr>
          </a:p>
        </p:txBody>
      </p:sp>
      <p:sp>
        <p:nvSpPr>
          <p:cNvPr id="151555" name="Rectangle 3"/>
          <p:cNvSpPr>
            <a:spLocks noGrp="1" noChangeArrowheads="1"/>
          </p:cNvSpPr>
          <p:nvPr>
            <p:ph idx="1"/>
          </p:nvPr>
        </p:nvSpPr>
        <p:spPr>
          <a:xfrm>
            <a:off x="3182112" y="1353312"/>
            <a:ext cx="7306376" cy="4514088"/>
          </a:xfrm>
        </p:spPr>
        <p:txBody>
          <a:bodyPr/>
          <a:lstStyle/>
          <a:p>
            <a:pPr eaLnBrk="1" hangingPunct="1">
              <a:lnSpc>
                <a:spcPct val="150000"/>
              </a:lnSpc>
              <a:buFont typeface="Arial" panose="020B0604020202020204" pitchFamily="34" charset="0"/>
              <a:buChar char="•"/>
            </a:pPr>
            <a:r>
              <a:rPr lang="en-US" altLang="en-US" sz="2800" dirty="0">
                <a:solidFill>
                  <a:schemeClr val="bg2"/>
                </a:solidFill>
              </a:rPr>
              <a:t>Fear</a:t>
            </a:r>
          </a:p>
          <a:p>
            <a:pPr eaLnBrk="1" hangingPunct="1">
              <a:lnSpc>
                <a:spcPct val="150000"/>
              </a:lnSpc>
              <a:buFont typeface="Arial" panose="020B0604020202020204" pitchFamily="34" charset="0"/>
              <a:buChar char="•"/>
            </a:pPr>
            <a:r>
              <a:rPr lang="en-US" altLang="en-US" sz="2800" dirty="0">
                <a:solidFill>
                  <a:schemeClr val="bg2"/>
                </a:solidFill>
              </a:rPr>
              <a:t>Guilt</a:t>
            </a:r>
          </a:p>
          <a:p>
            <a:pPr eaLnBrk="1" hangingPunct="1">
              <a:lnSpc>
                <a:spcPct val="150000"/>
              </a:lnSpc>
              <a:buFont typeface="Arial" panose="020B0604020202020204" pitchFamily="34" charset="0"/>
              <a:buChar char="•"/>
            </a:pPr>
            <a:r>
              <a:rPr lang="en-US" altLang="en-US" sz="2800" dirty="0">
                <a:solidFill>
                  <a:schemeClr val="bg2"/>
                </a:solidFill>
              </a:rPr>
              <a:t>Anger</a:t>
            </a:r>
          </a:p>
          <a:p>
            <a:pPr eaLnBrk="1" hangingPunct="1">
              <a:lnSpc>
                <a:spcPct val="150000"/>
              </a:lnSpc>
              <a:spcBef>
                <a:spcPct val="0"/>
              </a:spcBef>
              <a:buFont typeface="Arial" panose="020B0604020202020204" pitchFamily="34" charset="0"/>
              <a:buChar char="•"/>
            </a:pPr>
            <a:r>
              <a:rPr lang="en-US" altLang="en-US" sz="2800" dirty="0">
                <a:solidFill>
                  <a:schemeClr val="bg2"/>
                </a:solidFill>
              </a:rPr>
              <a:t>Suspicion</a:t>
            </a:r>
          </a:p>
          <a:p>
            <a:pPr eaLnBrk="1" hangingPunct="1">
              <a:lnSpc>
                <a:spcPct val="150000"/>
              </a:lnSpc>
              <a:spcBef>
                <a:spcPct val="0"/>
              </a:spcBef>
              <a:buFont typeface="Arial" panose="020B0604020202020204" pitchFamily="34" charset="0"/>
              <a:buChar char="•"/>
            </a:pPr>
            <a:r>
              <a:rPr lang="en-US" altLang="en-US" sz="2800" dirty="0">
                <a:solidFill>
                  <a:schemeClr val="bg2"/>
                </a:solidFill>
              </a:rPr>
              <a:t>Hopelessness</a:t>
            </a:r>
          </a:p>
          <a:p>
            <a:pPr eaLnBrk="1" hangingPunct="1">
              <a:lnSpc>
                <a:spcPct val="150000"/>
              </a:lnSpc>
              <a:spcBef>
                <a:spcPct val="0"/>
              </a:spcBef>
              <a:buFont typeface="Arial" panose="020B0604020202020204" pitchFamily="34" charset="0"/>
              <a:buChar char="•"/>
            </a:pPr>
            <a:r>
              <a:rPr lang="en-US" altLang="en-US" sz="2800" dirty="0">
                <a:solidFill>
                  <a:schemeClr val="bg2"/>
                </a:solidFill>
              </a:rPr>
              <a:t>Betrayal</a:t>
            </a:r>
            <a:endParaRPr lang="en-GB" altLang="en-US" sz="2800" dirty="0">
              <a:solidFill>
                <a:schemeClr val="bg2"/>
              </a:solidFill>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965898"/>
            <a:ext cx="5190704" cy="3288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47"/>
          <p:cNvSpPr txBox="1">
            <a:spLocks noGrp="1"/>
          </p:cNvSpPr>
          <p:nvPr>
            <p:ph type="ctrTitle" idx="4294967295"/>
          </p:nvPr>
        </p:nvSpPr>
        <p:spPr>
          <a:xfrm>
            <a:off x="445654" y="2836465"/>
            <a:ext cx="4043100" cy="29160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1A606E"/>
              </a:buClr>
              <a:buSzPts val="7200"/>
              <a:buFont typeface="Corbel"/>
              <a:buNone/>
            </a:pPr>
            <a:r>
              <a:rPr lang="en-GB" sz="5400" b="0" i="0" u="none" strike="noStrike" cap="none">
                <a:solidFill>
                  <a:srgbClr val="1A606E"/>
                </a:solidFill>
                <a:latin typeface="Corbel"/>
                <a:ea typeface="Corbel"/>
                <a:cs typeface="Corbel"/>
                <a:sym typeface="Corbel"/>
              </a:rPr>
              <a:t>We are members of our own local community…</a:t>
            </a:r>
            <a:endParaRPr sz="2400" b="0" i="0" u="none" strike="noStrike" cap="none">
              <a:solidFill>
                <a:srgbClr val="FFFFFF"/>
              </a:solidFill>
              <a:latin typeface="Corbel"/>
              <a:ea typeface="Corbel"/>
              <a:cs typeface="Corbel"/>
              <a:sym typeface="Corbel"/>
            </a:endParaRPr>
          </a:p>
        </p:txBody>
      </p:sp>
      <p:pic>
        <p:nvPicPr>
          <p:cNvPr id="289" name="Google Shape;289;p47"/>
          <p:cNvPicPr preferRelativeResize="0"/>
          <p:nvPr/>
        </p:nvPicPr>
        <p:blipFill rotWithShape="1">
          <a:blip r:embed="rId3">
            <a:alphaModFix/>
          </a:blip>
          <a:srcRect/>
          <a:stretch/>
        </p:blipFill>
        <p:spPr>
          <a:xfrm>
            <a:off x="7816397" y="393392"/>
            <a:ext cx="3953615" cy="2291127"/>
          </a:xfrm>
          <a:prstGeom prst="rect">
            <a:avLst/>
          </a:prstGeom>
          <a:noFill/>
          <a:ln>
            <a:noFill/>
          </a:ln>
        </p:spPr>
      </p:pic>
      <p:pic>
        <p:nvPicPr>
          <p:cNvPr id="290" name="Google Shape;290;p47"/>
          <p:cNvPicPr preferRelativeResize="0"/>
          <p:nvPr/>
        </p:nvPicPr>
        <p:blipFill rotWithShape="1">
          <a:blip r:embed="rId4">
            <a:alphaModFix/>
          </a:blip>
          <a:srcRect/>
          <a:stretch/>
        </p:blipFill>
        <p:spPr>
          <a:xfrm>
            <a:off x="4122659" y="393392"/>
            <a:ext cx="3716877" cy="2291128"/>
          </a:xfrm>
          <a:prstGeom prst="rect">
            <a:avLst/>
          </a:prstGeom>
          <a:noFill/>
          <a:ln>
            <a:noFill/>
          </a:ln>
        </p:spPr>
      </p:pic>
      <p:pic>
        <p:nvPicPr>
          <p:cNvPr id="291" name="Google Shape;291;p47"/>
          <p:cNvPicPr preferRelativeResize="0"/>
          <p:nvPr/>
        </p:nvPicPr>
        <p:blipFill rotWithShape="1">
          <a:blip r:embed="rId5">
            <a:alphaModFix/>
          </a:blip>
          <a:srcRect/>
          <a:stretch/>
        </p:blipFill>
        <p:spPr>
          <a:xfrm>
            <a:off x="6976275" y="2909975"/>
            <a:ext cx="2747575" cy="387210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48"/>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3600"/>
              <a:buFont typeface="Corbel"/>
              <a:buNone/>
            </a:pPr>
            <a:r>
              <a:rPr lang="en-GB"/>
              <a:t>What we eat</a:t>
            </a:r>
            <a:endParaRPr/>
          </a:p>
        </p:txBody>
      </p:sp>
      <p:pic>
        <p:nvPicPr>
          <p:cNvPr id="297" name="Google Shape;297;p48" descr="Image result for nuts">
            <a:hlinkClick r:id="rId3"/>
          </p:cNvPr>
          <p:cNvPicPr preferRelativeResize="0"/>
          <p:nvPr/>
        </p:nvPicPr>
        <p:blipFill rotWithShape="1">
          <a:blip r:embed="rId4">
            <a:alphaModFix/>
          </a:blip>
          <a:srcRect/>
          <a:stretch/>
        </p:blipFill>
        <p:spPr>
          <a:xfrm>
            <a:off x="3429002" y="4187554"/>
            <a:ext cx="3639709" cy="2061713"/>
          </a:xfrm>
          <a:prstGeom prst="rect">
            <a:avLst/>
          </a:prstGeom>
          <a:noFill/>
          <a:ln>
            <a:noFill/>
          </a:ln>
        </p:spPr>
      </p:pic>
      <p:pic>
        <p:nvPicPr>
          <p:cNvPr id="298" name="Google Shape;298;p48" descr="Image result for strawberries">
            <a:hlinkClick r:id="rId5"/>
          </p:cNvPr>
          <p:cNvPicPr preferRelativeResize="0"/>
          <p:nvPr/>
        </p:nvPicPr>
        <p:blipFill rotWithShape="1">
          <a:blip r:embed="rId6">
            <a:alphaModFix/>
          </a:blip>
          <a:srcRect/>
          <a:stretch/>
        </p:blipFill>
        <p:spPr>
          <a:xfrm>
            <a:off x="3429905" y="1762166"/>
            <a:ext cx="3638805" cy="2048578"/>
          </a:xfrm>
          <a:prstGeom prst="rect">
            <a:avLst/>
          </a:prstGeom>
          <a:noFill/>
          <a:ln>
            <a:noFill/>
          </a:ln>
        </p:spPr>
      </p:pic>
      <p:pic>
        <p:nvPicPr>
          <p:cNvPr id="299" name="Google Shape;299;p48" descr="Image result for bananas">
            <a:hlinkClick r:id="rId7"/>
          </p:cNvPr>
          <p:cNvPicPr preferRelativeResize="0"/>
          <p:nvPr/>
        </p:nvPicPr>
        <p:blipFill rotWithShape="1">
          <a:blip r:embed="rId8">
            <a:alphaModFix/>
          </a:blip>
          <a:srcRect/>
          <a:stretch/>
        </p:blipFill>
        <p:spPr>
          <a:xfrm>
            <a:off x="6535308" y="3488363"/>
            <a:ext cx="3308555" cy="2684706"/>
          </a:xfrm>
          <a:prstGeom prst="rect">
            <a:avLst/>
          </a:prstGeom>
          <a:noFill/>
          <a:ln>
            <a:noFill/>
          </a:ln>
        </p:spPr>
      </p:pic>
      <p:pic>
        <p:nvPicPr>
          <p:cNvPr id="300" name="Google Shape;300;p48" descr="Image result for vegetable">
            <a:hlinkClick r:id="rId9"/>
          </p:cNvPr>
          <p:cNvPicPr preferRelativeResize="0"/>
          <p:nvPr/>
        </p:nvPicPr>
        <p:blipFill rotWithShape="1">
          <a:blip r:embed="rId10">
            <a:alphaModFix/>
          </a:blip>
          <a:srcRect/>
          <a:stretch/>
        </p:blipFill>
        <p:spPr>
          <a:xfrm>
            <a:off x="6535300" y="600700"/>
            <a:ext cx="5504300" cy="2887649"/>
          </a:xfrm>
          <a:prstGeom prst="rect">
            <a:avLst/>
          </a:prstGeom>
          <a:noFill/>
          <a:ln>
            <a:noFill/>
          </a:ln>
        </p:spPr>
      </p:pic>
      <p:pic>
        <p:nvPicPr>
          <p:cNvPr id="301" name="Google Shape;301;p48"/>
          <p:cNvPicPr preferRelativeResize="0"/>
          <p:nvPr/>
        </p:nvPicPr>
        <p:blipFill rotWithShape="1">
          <a:blip r:embed="rId11">
            <a:alphaModFix/>
          </a:blip>
          <a:srcRect/>
          <a:stretch/>
        </p:blipFill>
        <p:spPr>
          <a:xfrm>
            <a:off x="9843864" y="3488360"/>
            <a:ext cx="2195736" cy="2683840"/>
          </a:xfrm>
          <a:prstGeom prst="rect">
            <a:avLst/>
          </a:prstGeom>
          <a:noFill/>
          <a:ln>
            <a:noFill/>
          </a:ln>
        </p:spPr>
      </p:pic>
      <p:pic>
        <p:nvPicPr>
          <p:cNvPr id="302" name="Google Shape;302;p48" descr="Image result for rice">
            <a:hlinkClick r:id="rId12"/>
          </p:cNvPr>
          <p:cNvPicPr preferRelativeResize="0"/>
          <p:nvPr/>
        </p:nvPicPr>
        <p:blipFill rotWithShape="1">
          <a:blip r:embed="rId13">
            <a:alphaModFix/>
          </a:blip>
          <a:srcRect/>
          <a:stretch/>
        </p:blipFill>
        <p:spPr>
          <a:xfrm>
            <a:off x="3403050" y="600700"/>
            <a:ext cx="3132250" cy="1390075"/>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49"/>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3600"/>
              <a:buFont typeface="Corbel"/>
              <a:buNone/>
            </a:pPr>
            <a:r>
              <a:rPr lang="en-GB"/>
              <a:t>What we wear</a:t>
            </a:r>
            <a:endParaRPr/>
          </a:p>
        </p:txBody>
      </p:sp>
      <p:pic>
        <p:nvPicPr>
          <p:cNvPr id="309" name="Google Shape;309;p49" descr="Image result for clothes">
            <a:hlinkClick r:id="rId3"/>
          </p:cNvPr>
          <p:cNvPicPr preferRelativeResize="0"/>
          <p:nvPr/>
        </p:nvPicPr>
        <p:blipFill rotWithShape="1">
          <a:blip r:embed="rId4">
            <a:alphaModFix/>
          </a:blip>
          <a:srcRect/>
          <a:stretch/>
        </p:blipFill>
        <p:spPr>
          <a:xfrm>
            <a:off x="3429001" y="2636502"/>
            <a:ext cx="5148065" cy="3459501"/>
          </a:xfrm>
          <a:prstGeom prst="rect">
            <a:avLst/>
          </a:prstGeom>
          <a:noFill/>
          <a:ln>
            <a:noFill/>
          </a:ln>
        </p:spPr>
      </p:pic>
      <p:pic>
        <p:nvPicPr>
          <p:cNvPr id="310" name="Google Shape;310;p49" descr="Image result for clothes">
            <a:hlinkClick r:id="rId5"/>
          </p:cNvPr>
          <p:cNvPicPr preferRelativeResize="0"/>
          <p:nvPr/>
        </p:nvPicPr>
        <p:blipFill rotWithShape="1">
          <a:blip r:embed="rId6">
            <a:alphaModFix/>
          </a:blip>
          <a:srcRect/>
          <a:stretch/>
        </p:blipFill>
        <p:spPr>
          <a:xfrm>
            <a:off x="3429000" y="813902"/>
            <a:ext cx="5148065" cy="2079208"/>
          </a:xfrm>
          <a:prstGeom prst="rect">
            <a:avLst/>
          </a:prstGeom>
          <a:noFill/>
          <a:ln>
            <a:noFill/>
          </a:ln>
        </p:spPr>
      </p:pic>
      <p:pic>
        <p:nvPicPr>
          <p:cNvPr id="311" name="Google Shape;311;p49" descr="Image result for clothes">
            <a:hlinkClick r:id="rId7"/>
          </p:cNvPr>
          <p:cNvPicPr preferRelativeResize="0"/>
          <p:nvPr/>
        </p:nvPicPr>
        <p:blipFill rotWithShape="1">
          <a:blip r:embed="rId8">
            <a:alphaModFix/>
          </a:blip>
          <a:srcRect/>
          <a:stretch/>
        </p:blipFill>
        <p:spPr>
          <a:xfrm>
            <a:off x="7967465" y="813902"/>
            <a:ext cx="4007471" cy="2441738"/>
          </a:xfrm>
          <a:prstGeom prst="rect">
            <a:avLst/>
          </a:prstGeom>
          <a:noFill/>
          <a:ln>
            <a:noFill/>
          </a:ln>
        </p:spPr>
      </p:pic>
      <p:pic>
        <p:nvPicPr>
          <p:cNvPr id="312" name="Google Shape;312;p49" descr="Image result for clothes">
            <a:hlinkClick r:id="rId9"/>
          </p:cNvPr>
          <p:cNvPicPr preferRelativeResize="0"/>
          <p:nvPr/>
        </p:nvPicPr>
        <p:blipFill rotWithShape="1">
          <a:blip r:embed="rId10">
            <a:alphaModFix/>
          </a:blip>
          <a:srcRect/>
          <a:stretch/>
        </p:blipFill>
        <p:spPr>
          <a:xfrm>
            <a:off x="7967464" y="3030178"/>
            <a:ext cx="3988122" cy="3065824"/>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50"/>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3600"/>
              <a:buFont typeface="Corbel"/>
              <a:buNone/>
            </a:pPr>
            <a:r>
              <a:rPr lang="en-GB"/>
              <a:t>What we buy</a:t>
            </a:r>
            <a:endParaRPr/>
          </a:p>
        </p:txBody>
      </p:sp>
      <p:pic>
        <p:nvPicPr>
          <p:cNvPr id="319" name="Google Shape;319;p50" descr="Image result for car">
            <a:hlinkClick r:id="rId3"/>
          </p:cNvPr>
          <p:cNvPicPr preferRelativeResize="0"/>
          <p:nvPr/>
        </p:nvPicPr>
        <p:blipFill rotWithShape="1">
          <a:blip r:embed="rId4">
            <a:alphaModFix/>
          </a:blip>
          <a:srcRect/>
          <a:stretch/>
        </p:blipFill>
        <p:spPr>
          <a:xfrm>
            <a:off x="3276602" y="743744"/>
            <a:ext cx="4124095" cy="2520280"/>
          </a:xfrm>
          <a:prstGeom prst="rect">
            <a:avLst/>
          </a:prstGeom>
          <a:noFill/>
          <a:ln>
            <a:noFill/>
          </a:ln>
        </p:spPr>
      </p:pic>
      <p:pic>
        <p:nvPicPr>
          <p:cNvPr id="320" name="Google Shape;320;p50" descr="Image result for furniture">
            <a:hlinkClick r:id="rId5"/>
          </p:cNvPr>
          <p:cNvPicPr preferRelativeResize="0"/>
          <p:nvPr/>
        </p:nvPicPr>
        <p:blipFill rotWithShape="1">
          <a:blip r:embed="rId6">
            <a:alphaModFix/>
          </a:blip>
          <a:srcRect/>
          <a:stretch/>
        </p:blipFill>
        <p:spPr>
          <a:xfrm>
            <a:off x="7172100" y="743750"/>
            <a:ext cx="5019901" cy="2664300"/>
          </a:xfrm>
          <a:prstGeom prst="rect">
            <a:avLst/>
          </a:prstGeom>
          <a:noFill/>
          <a:ln>
            <a:noFill/>
          </a:ln>
        </p:spPr>
      </p:pic>
      <p:pic>
        <p:nvPicPr>
          <p:cNvPr id="321" name="Google Shape;321;p50" descr="Image result for television">
            <a:hlinkClick r:id="rId7"/>
          </p:cNvPr>
          <p:cNvPicPr preferRelativeResize="0"/>
          <p:nvPr/>
        </p:nvPicPr>
        <p:blipFill rotWithShape="1">
          <a:blip r:embed="rId8">
            <a:alphaModFix/>
          </a:blip>
          <a:srcRect/>
          <a:stretch/>
        </p:blipFill>
        <p:spPr>
          <a:xfrm>
            <a:off x="7172100" y="3179449"/>
            <a:ext cx="5019900" cy="2910350"/>
          </a:xfrm>
          <a:prstGeom prst="rect">
            <a:avLst/>
          </a:prstGeom>
          <a:noFill/>
          <a:ln>
            <a:noFill/>
          </a:ln>
        </p:spPr>
      </p:pic>
      <p:pic>
        <p:nvPicPr>
          <p:cNvPr id="322" name="Google Shape;322;p50" descr="Image result for diamond">
            <a:hlinkClick r:id="rId9"/>
          </p:cNvPr>
          <p:cNvPicPr preferRelativeResize="0"/>
          <p:nvPr/>
        </p:nvPicPr>
        <p:blipFill rotWithShape="1">
          <a:blip r:embed="rId10">
            <a:alphaModFix/>
          </a:blip>
          <a:srcRect/>
          <a:stretch/>
        </p:blipFill>
        <p:spPr>
          <a:xfrm>
            <a:off x="3276600" y="3185650"/>
            <a:ext cx="4124100" cy="291035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51"/>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FFFFFF"/>
              </a:buClr>
              <a:buSzPts val="3600"/>
              <a:buFont typeface="Corbel"/>
              <a:buNone/>
            </a:pPr>
            <a:r>
              <a:rPr lang="en-GB"/>
              <a:t>Where we go</a:t>
            </a:r>
            <a:endParaRPr/>
          </a:p>
        </p:txBody>
      </p:sp>
      <p:pic>
        <p:nvPicPr>
          <p:cNvPr id="329" name="Google Shape;329;p51" descr="Image result for plane">
            <a:hlinkClick r:id="rId3"/>
          </p:cNvPr>
          <p:cNvPicPr preferRelativeResize="0"/>
          <p:nvPr/>
        </p:nvPicPr>
        <p:blipFill rotWithShape="1">
          <a:blip r:embed="rId4">
            <a:alphaModFix/>
          </a:blip>
          <a:srcRect/>
          <a:stretch/>
        </p:blipFill>
        <p:spPr>
          <a:xfrm>
            <a:off x="3429000" y="735360"/>
            <a:ext cx="4572000" cy="2857500"/>
          </a:xfrm>
          <a:prstGeom prst="rect">
            <a:avLst/>
          </a:prstGeom>
          <a:noFill/>
          <a:ln>
            <a:noFill/>
          </a:ln>
        </p:spPr>
      </p:pic>
      <p:pic>
        <p:nvPicPr>
          <p:cNvPr id="330" name="Google Shape;330;p51" descr="Image result for cruise ship">
            <a:hlinkClick r:id="rId5"/>
          </p:cNvPr>
          <p:cNvPicPr preferRelativeResize="0"/>
          <p:nvPr/>
        </p:nvPicPr>
        <p:blipFill rotWithShape="1">
          <a:blip r:embed="rId6">
            <a:alphaModFix/>
          </a:blip>
          <a:srcRect/>
          <a:stretch/>
        </p:blipFill>
        <p:spPr>
          <a:xfrm>
            <a:off x="7578100" y="734126"/>
            <a:ext cx="4571999" cy="2857500"/>
          </a:xfrm>
          <a:prstGeom prst="rect">
            <a:avLst/>
          </a:prstGeom>
          <a:noFill/>
          <a:ln>
            <a:noFill/>
          </a:ln>
        </p:spPr>
      </p:pic>
      <p:pic>
        <p:nvPicPr>
          <p:cNvPr id="331" name="Google Shape;331;p51" descr="Image result for taxi">
            <a:hlinkClick r:id="rId7"/>
          </p:cNvPr>
          <p:cNvPicPr preferRelativeResize="0"/>
          <p:nvPr/>
        </p:nvPicPr>
        <p:blipFill rotWithShape="1">
          <a:blip r:embed="rId8">
            <a:alphaModFix/>
          </a:blip>
          <a:srcRect/>
          <a:stretch/>
        </p:blipFill>
        <p:spPr>
          <a:xfrm>
            <a:off x="5334000" y="3566926"/>
            <a:ext cx="4572001" cy="253101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5A3F2-E83A-0A44-A665-50BD4E8EBA06}"/>
              </a:ext>
            </a:extLst>
          </p:cNvPr>
          <p:cNvSpPr>
            <a:spLocks noGrp="1"/>
          </p:cNvSpPr>
          <p:nvPr>
            <p:ph type="title"/>
          </p:nvPr>
        </p:nvSpPr>
        <p:spPr/>
        <p:txBody>
          <a:bodyPr/>
          <a:lstStyle/>
          <a:p>
            <a:r>
              <a:rPr lang="en-US" sz="6000" b="1" dirty="0"/>
              <a:t>University Life </a:t>
            </a:r>
          </a:p>
        </p:txBody>
      </p:sp>
      <p:sp>
        <p:nvSpPr>
          <p:cNvPr id="3" name="Text Placeholder 2">
            <a:extLst>
              <a:ext uri="{FF2B5EF4-FFF2-40B4-BE49-F238E27FC236}">
                <a16:creationId xmlns:a16="http://schemas.microsoft.com/office/drawing/2014/main" id="{8FA1CE92-9856-1148-A7FC-1000BAE31CAE}"/>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169407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University of Sussex</a:t>
            </a: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38272" y="1252709"/>
            <a:ext cx="6949440" cy="4614691"/>
          </a:xfrm>
        </p:spPr>
      </p:pic>
      <p:sp>
        <p:nvSpPr>
          <p:cNvPr id="4" name="Slide Number Placeholder 3"/>
          <p:cNvSpPr>
            <a:spLocks noGrp="1"/>
          </p:cNvSpPr>
          <p:nvPr>
            <p:ph type="sldNum" sz="quarter" idx="11"/>
          </p:nvPr>
        </p:nvSpPr>
        <p:spPr/>
        <p:txBody>
          <a:bodyPr/>
          <a:lstStyle/>
          <a:p>
            <a:pPr>
              <a:defRPr/>
            </a:pPr>
            <a:fld id="{4AE7DFDA-CC36-41B5-AFFA-022DDDAD7E06}" type="slidenum">
              <a:rPr lang="en-GB" smtClean="0"/>
              <a:pPr>
                <a:defRPr/>
              </a:pPr>
              <a:t>48</a:t>
            </a:fld>
            <a:endParaRPr lang="en-GB" dirty="0"/>
          </a:p>
        </p:txBody>
      </p:sp>
    </p:spTree>
    <p:extLst>
      <p:ext uri="{BB962C8B-B14F-4D97-AF65-F5344CB8AC3E}">
        <p14:creationId xmlns:p14="http://schemas.microsoft.com/office/powerpoint/2010/main" val="23493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342900" indent="-342900">
              <a:spcBef>
                <a:spcPct val="20000"/>
              </a:spcBef>
            </a:pPr>
            <a:br>
              <a:rPr lang="en-GB" sz="2400" b="1" dirty="0">
                <a:solidFill>
                  <a:srgbClr val="000000"/>
                </a:solidFill>
                <a:ea typeface="+mn-ea"/>
                <a:cs typeface="+mn-cs"/>
              </a:rPr>
            </a:br>
            <a:r>
              <a:rPr lang="en-GB" sz="2400" b="1" dirty="0">
                <a:solidFill>
                  <a:schemeClr val="accent1">
                    <a:lumMod val="25000"/>
                  </a:schemeClr>
                </a:solidFill>
                <a:ea typeface="+mn-ea"/>
                <a:cs typeface="+mn-cs"/>
              </a:rPr>
              <a:t>Pimps jailed for using university halls as a brothel in major sex trafficking operation involving more than 50 women from eastern Europe</a:t>
            </a:r>
            <a:br>
              <a:rPr lang="en-GB" sz="2400" b="1" dirty="0">
                <a:solidFill>
                  <a:srgbClr val="000000"/>
                </a:solidFill>
                <a:ea typeface="+mn-ea"/>
                <a:cs typeface="+mn-cs"/>
              </a:rPr>
            </a:br>
            <a:endParaRPr lang="en-GB" sz="2400" dirty="0"/>
          </a:p>
        </p:txBody>
      </p:sp>
      <p:sp>
        <p:nvSpPr>
          <p:cNvPr id="3" name="Content Placeholder 2"/>
          <p:cNvSpPr>
            <a:spLocks noGrp="1"/>
          </p:cNvSpPr>
          <p:nvPr>
            <p:ph idx="1"/>
          </p:nvPr>
        </p:nvSpPr>
        <p:spPr/>
        <p:txBody>
          <a:bodyPr/>
          <a:lstStyle/>
          <a:p>
            <a:r>
              <a:rPr lang="en-GB" sz="1800" b="1" dirty="0" err="1">
                <a:solidFill>
                  <a:srgbClr val="002060"/>
                </a:solidFill>
              </a:rPr>
              <a:t>Casba</a:t>
            </a:r>
            <a:r>
              <a:rPr lang="en-GB" sz="1800" b="1" dirty="0">
                <a:solidFill>
                  <a:srgbClr val="002060"/>
                </a:solidFill>
              </a:rPr>
              <a:t> </a:t>
            </a:r>
            <a:r>
              <a:rPr lang="en-GB" sz="1800" b="1" dirty="0" err="1">
                <a:solidFill>
                  <a:srgbClr val="002060"/>
                </a:solidFill>
              </a:rPr>
              <a:t>Safian</a:t>
            </a:r>
            <a:r>
              <a:rPr lang="en-GB" sz="1800" b="1" dirty="0">
                <a:solidFill>
                  <a:srgbClr val="002060"/>
                </a:solidFill>
              </a:rPr>
              <a:t>, 33, ran operation from a house in Eastbourne, East Sussex </a:t>
            </a:r>
            <a:br>
              <a:rPr lang="en-GB" sz="1800" b="1" dirty="0">
                <a:solidFill>
                  <a:srgbClr val="002060"/>
                </a:solidFill>
              </a:rPr>
            </a:br>
            <a:endParaRPr lang="en-GB" sz="1800" b="1" dirty="0">
              <a:solidFill>
                <a:srgbClr val="002060"/>
              </a:solidFill>
            </a:endParaRPr>
          </a:p>
          <a:p>
            <a:r>
              <a:rPr lang="en-GB" sz="1800" b="1" dirty="0" err="1">
                <a:solidFill>
                  <a:srgbClr val="002060"/>
                </a:solidFill>
              </a:rPr>
              <a:t>Sandor</a:t>
            </a:r>
            <a:r>
              <a:rPr lang="en-GB" sz="1800" b="1" dirty="0">
                <a:solidFill>
                  <a:srgbClr val="002060"/>
                </a:solidFill>
              </a:rPr>
              <a:t> </a:t>
            </a:r>
            <a:r>
              <a:rPr lang="en-GB" sz="1800" b="1" dirty="0" err="1">
                <a:solidFill>
                  <a:srgbClr val="002060"/>
                </a:solidFill>
              </a:rPr>
              <a:t>Mohacsi</a:t>
            </a:r>
            <a:r>
              <a:rPr lang="en-GB" sz="1800" b="1" dirty="0">
                <a:solidFill>
                  <a:srgbClr val="002060"/>
                </a:solidFill>
              </a:rPr>
              <a:t>, 35, also worked for gang which used university  halls as brothel at University of Sussex’s </a:t>
            </a:r>
            <a:r>
              <a:rPr lang="en-GB" sz="1800" b="1" dirty="0" err="1">
                <a:solidFill>
                  <a:srgbClr val="002060"/>
                </a:solidFill>
              </a:rPr>
              <a:t>Falmer</a:t>
            </a:r>
            <a:r>
              <a:rPr lang="en-GB" sz="1800" b="1" dirty="0">
                <a:solidFill>
                  <a:srgbClr val="002060"/>
                </a:solidFill>
              </a:rPr>
              <a:t> Campus, East Sussex.</a:t>
            </a:r>
            <a:br>
              <a:rPr lang="en-GB" sz="1800" b="1" dirty="0">
                <a:solidFill>
                  <a:srgbClr val="002060"/>
                </a:solidFill>
              </a:rPr>
            </a:br>
            <a:endParaRPr lang="en-GB" sz="1800" b="1" dirty="0">
              <a:solidFill>
                <a:srgbClr val="002060"/>
              </a:solidFill>
            </a:endParaRPr>
          </a:p>
          <a:p>
            <a:r>
              <a:rPr lang="en-GB" sz="1800" b="1" dirty="0">
                <a:solidFill>
                  <a:srgbClr val="002060"/>
                </a:solidFill>
              </a:rPr>
              <a:t>Women as young as 17 from poor parts of Hungary had sex 15 times a day</a:t>
            </a:r>
          </a:p>
          <a:p>
            <a:r>
              <a:rPr lang="en-GB" sz="1800" b="1" dirty="0">
                <a:solidFill>
                  <a:srgbClr val="002060"/>
                </a:solidFill>
              </a:rPr>
              <a:t>Advertised on websites as 'fresh meat' and threatened with exposure if fled</a:t>
            </a:r>
          </a:p>
          <a:p>
            <a:r>
              <a:rPr lang="en-GB" sz="1800" b="1" dirty="0">
                <a:solidFill>
                  <a:srgbClr val="002060"/>
                </a:solidFill>
              </a:rPr>
              <a:t>Both defendants jailed at Hove Crown Court for two years and eight months </a:t>
            </a:r>
            <a:br>
              <a:rPr lang="en-GB" sz="1800" b="1" dirty="0"/>
            </a:br>
            <a:endParaRPr lang="en-GB" sz="1800" dirty="0"/>
          </a:p>
          <a:p>
            <a:pPr marL="0" indent="0">
              <a:buNone/>
            </a:pPr>
            <a:br>
              <a:rPr lang="en-GB" sz="1800" dirty="0"/>
            </a:br>
            <a:br>
              <a:rPr lang="en-GB" dirty="0"/>
            </a:br>
            <a:endParaRPr lang="en-GB" dirty="0"/>
          </a:p>
        </p:txBody>
      </p:sp>
      <p:sp>
        <p:nvSpPr>
          <p:cNvPr id="4" name="Slide Number Placeholder 3"/>
          <p:cNvSpPr>
            <a:spLocks noGrp="1"/>
          </p:cNvSpPr>
          <p:nvPr>
            <p:ph type="sldNum" sz="quarter" idx="11"/>
          </p:nvPr>
        </p:nvSpPr>
        <p:spPr/>
        <p:txBody>
          <a:bodyPr/>
          <a:lstStyle/>
          <a:p>
            <a:pPr>
              <a:defRPr/>
            </a:pPr>
            <a:fld id="{4AE7DFDA-CC36-41B5-AFFA-022DDDAD7E06}" type="slidenum">
              <a:rPr lang="en-GB" smtClean="0"/>
              <a:pPr>
                <a:defRPr/>
              </a:pPr>
              <a:t>49</a:t>
            </a:fld>
            <a:endParaRPr lang="en-GB" dirty="0"/>
          </a:p>
        </p:txBody>
      </p:sp>
    </p:spTree>
    <p:extLst>
      <p:ext uri="{BB962C8B-B14F-4D97-AF65-F5344CB8AC3E}">
        <p14:creationId xmlns:p14="http://schemas.microsoft.com/office/powerpoint/2010/main" val="39034225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County lines: Drug dealers 'pretend to be </a:t>
            </a:r>
            <a:r>
              <a:rPr lang="en-GB" b="1" dirty="0" err="1"/>
              <a:t>uni</a:t>
            </a:r>
            <a:r>
              <a:rPr lang="en-GB" b="1" dirty="0"/>
              <a:t> students'</a:t>
            </a:r>
            <a:endParaRPr lang="en-GB" dirty="0"/>
          </a:p>
        </p:txBody>
      </p:sp>
      <p:sp>
        <p:nvSpPr>
          <p:cNvPr id="3" name="Content Placeholder 2"/>
          <p:cNvSpPr>
            <a:spLocks noGrp="1"/>
          </p:cNvSpPr>
          <p:nvPr>
            <p:ph idx="1"/>
          </p:nvPr>
        </p:nvSpPr>
        <p:spPr/>
        <p:txBody>
          <a:bodyPr/>
          <a:lstStyle/>
          <a:p>
            <a:r>
              <a:rPr lang="en-GB" sz="2400" dirty="0"/>
              <a:t>Gang members are enrolling in universities and masquerading as students in order to sell drugs in new cities</a:t>
            </a:r>
          </a:p>
          <a:p>
            <a:r>
              <a:rPr lang="en-GB" sz="2400" dirty="0"/>
              <a:t>dealers from county lines drug gangs become students to give themselves an alibi in case they are searched by the police</a:t>
            </a:r>
          </a:p>
          <a:p>
            <a:r>
              <a:rPr lang="en-GB" sz="2400" dirty="0"/>
              <a:t>It's not hard to get in university... it gives them a reason to be in the city," </a:t>
            </a:r>
          </a:p>
          <a:p>
            <a:r>
              <a:rPr lang="en-GB" sz="2400" dirty="0"/>
              <a:t>"They'll live amongst students so they won't be noticed so much</a:t>
            </a:r>
          </a:p>
        </p:txBody>
      </p:sp>
      <p:sp>
        <p:nvSpPr>
          <p:cNvPr id="4" name="Slide Number Placeholder 3"/>
          <p:cNvSpPr>
            <a:spLocks noGrp="1"/>
          </p:cNvSpPr>
          <p:nvPr>
            <p:ph type="sldNum" sz="quarter" idx="11"/>
          </p:nvPr>
        </p:nvSpPr>
        <p:spPr/>
        <p:txBody>
          <a:bodyPr/>
          <a:lstStyle/>
          <a:p>
            <a:pPr>
              <a:defRPr/>
            </a:pPr>
            <a:fld id="{BD78A28D-BA2E-4F60-AE43-2BD602E0116E}" type="slidenum">
              <a:rPr lang="en-GB" smtClean="0"/>
              <a:pPr>
                <a:defRPr/>
              </a:pPr>
              <a:t>50</a:t>
            </a:fld>
            <a:endParaRPr lang="en-GB" dirty="0"/>
          </a:p>
        </p:txBody>
      </p:sp>
    </p:spTree>
    <p:extLst>
      <p:ext uri="{BB962C8B-B14F-4D97-AF65-F5344CB8AC3E}">
        <p14:creationId xmlns:p14="http://schemas.microsoft.com/office/powerpoint/2010/main" val="155320470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55"/>
          <p:cNvSpPr/>
          <p:nvPr/>
        </p:nvSpPr>
        <p:spPr>
          <a:xfrm>
            <a:off x="5845833" y="2249667"/>
            <a:ext cx="2838300" cy="2624700"/>
          </a:xfrm>
          <a:prstGeom prst="ellipse">
            <a:avLst/>
          </a:prstGeom>
          <a:solidFill>
            <a:srgbClr val="6FA8D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355" name="Google Shape;355;p55"/>
          <p:cNvSpPr txBox="1"/>
          <p:nvPr/>
        </p:nvSpPr>
        <p:spPr>
          <a:xfrm>
            <a:off x="6262533" y="2785333"/>
            <a:ext cx="2328300" cy="13005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None/>
            </a:pPr>
            <a:r>
              <a:rPr lang="en-GB" sz="4000" b="1"/>
              <a:t>Modern</a:t>
            </a:r>
            <a:endParaRPr sz="4000" b="1"/>
          </a:p>
          <a:p>
            <a:pPr marL="0" lvl="0" indent="0" algn="l" rtl="0">
              <a:spcBef>
                <a:spcPts val="0"/>
              </a:spcBef>
              <a:spcAft>
                <a:spcPts val="0"/>
              </a:spcAft>
              <a:buNone/>
            </a:pPr>
            <a:r>
              <a:rPr lang="en-GB" sz="4000" b="1"/>
              <a:t>Slavery</a:t>
            </a:r>
            <a:endParaRPr sz="4000" b="1"/>
          </a:p>
        </p:txBody>
      </p:sp>
      <p:sp>
        <p:nvSpPr>
          <p:cNvPr id="356" name="Google Shape;356;p55"/>
          <p:cNvSpPr/>
          <p:nvPr/>
        </p:nvSpPr>
        <p:spPr>
          <a:xfrm>
            <a:off x="9302400" y="4432000"/>
            <a:ext cx="2328300" cy="1859700"/>
          </a:xfrm>
          <a:prstGeom prst="rect">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357" name="Google Shape;357;p55"/>
          <p:cNvPicPr preferRelativeResize="0"/>
          <p:nvPr/>
        </p:nvPicPr>
        <p:blipFill>
          <a:blip r:embed="rId3">
            <a:alphaModFix/>
          </a:blip>
          <a:stretch>
            <a:fillRect/>
          </a:stretch>
        </p:blipFill>
        <p:spPr>
          <a:xfrm>
            <a:off x="9523867" y="4643950"/>
            <a:ext cx="1754100" cy="1522867"/>
          </a:xfrm>
          <a:prstGeom prst="rect">
            <a:avLst/>
          </a:prstGeom>
          <a:noFill/>
          <a:ln>
            <a:noFill/>
          </a:ln>
        </p:spPr>
      </p:pic>
      <p:sp>
        <p:nvSpPr>
          <p:cNvPr id="358" name="Google Shape;358;p55"/>
          <p:cNvSpPr/>
          <p:nvPr/>
        </p:nvSpPr>
        <p:spPr>
          <a:xfrm>
            <a:off x="4681400" y="141167"/>
            <a:ext cx="1970700" cy="1476300"/>
          </a:xfrm>
          <a:prstGeom prst="rect">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359" name="Google Shape;359;p55"/>
          <p:cNvPicPr preferRelativeResize="0"/>
          <p:nvPr/>
        </p:nvPicPr>
        <p:blipFill>
          <a:blip r:embed="rId4">
            <a:alphaModFix/>
          </a:blip>
          <a:stretch>
            <a:fillRect/>
          </a:stretch>
        </p:blipFill>
        <p:spPr>
          <a:xfrm>
            <a:off x="5117600" y="159817"/>
            <a:ext cx="1150871" cy="1363167"/>
          </a:xfrm>
          <a:prstGeom prst="rect">
            <a:avLst/>
          </a:prstGeom>
          <a:noFill/>
          <a:ln>
            <a:noFill/>
          </a:ln>
        </p:spPr>
      </p:pic>
      <p:sp>
        <p:nvSpPr>
          <p:cNvPr id="360" name="Google Shape;360;p55"/>
          <p:cNvSpPr/>
          <p:nvPr/>
        </p:nvSpPr>
        <p:spPr>
          <a:xfrm>
            <a:off x="3286833" y="4411200"/>
            <a:ext cx="2484300" cy="1859700"/>
          </a:xfrm>
          <a:prstGeom prst="rect">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361" name="Google Shape;361;p55"/>
          <p:cNvPicPr preferRelativeResize="0"/>
          <p:nvPr/>
        </p:nvPicPr>
        <p:blipFill>
          <a:blip r:embed="rId5">
            <a:alphaModFix/>
          </a:blip>
          <a:stretch>
            <a:fillRect/>
          </a:stretch>
        </p:blipFill>
        <p:spPr>
          <a:xfrm>
            <a:off x="3337632" y="4582833"/>
            <a:ext cx="1363167" cy="1119234"/>
          </a:xfrm>
          <a:prstGeom prst="rect">
            <a:avLst/>
          </a:prstGeom>
          <a:noFill/>
          <a:ln>
            <a:noFill/>
          </a:ln>
        </p:spPr>
      </p:pic>
      <p:pic>
        <p:nvPicPr>
          <p:cNvPr id="362" name="Google Shape;362;p55"/>
          <p:cNvPicPr preferRelativeResize="0"/>
          <p:nvPr/>
        </p:nvPicPr>
        <p:blipFill>
          <a:blip r:embed="rId6">
            <a:alphaModFix/>
          </a:blip>
          <a:stretch>
            <a:fillRect/>
          </a:stretch>
        </p:blipFill>
        <p:spPr>
          <a:xfrm>
            <a:off x="4595925" y="4552729"/>
            <a:ext cx="1013533" cy="1576621"/>
          </a:xfrm>
          <a:prstGeom prst="rect">
            <a:avLst/>
          </a:prstGeom>
          <a:noFill/>
          <a:ln>
            <a:noFill/>
          </a:ln>
        </p:spPr>
      </p:pic>
      <p:sp>
        <p:nvSpPr>
          <p:cNvPr id="363" name="Google Shape;363;p55"/>
          <p:cNvSpPr/>
          <p:nvPr/>
        </p:nvSpPr>
        <p:spPr>
          <a:xfrm>
            <a:off x="7958000" y="141167"/>
            <a:ext cx="1970700" cy="1476300"/>
          </a:xfrm>
          <a:prstGeom prst="rect">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364" name="Google Shape;364;p55"/>
          <p:cNvPicPr preferRelativeResize="0"/>
          <p:nvPr/>
        </p:nvPicPr>
        <p:blipFill>
          <a:blip r:embed="rId7">
            <a:alphaModFix/>
          </a:blip>
          <a:stretch>
            <a:fillRect/>
          </a:stretch>
        </p:blipFill>
        <p:spPr>
          <a:xfrm>
            <a:off x="8305100" y="235933"/>
            <a:ext cx="1363167" cy="1363167"/>
          </a:xfrm>
          <a:prstGeom prst="rect">
            <a:avLst/>
          </a:prstGeom>
          <a:noFill/>
          <a:ln>
            <a:noFill/>
          </a:ln>
        </p:spPr>
      </p:pic>
      <p:sp>
        <p:nvSpPr>
          <p:cNvPr id="365" name="Google Shape;365;p55"/>
          <p:cNvSpPr/>
          <p:nvPr/>
        </p:nvSpPr>
        <p:spPr>
          <a:xfrm>
            <a:off x="9482000" y="2096967"/>
            <a:ext cx="2040000" cy="1476300"/>
          </a:xfrm>
          <a:prstGeom prst="rect">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366" name="Google Shape;366;p55"/>
          <p:cNvPicPr preferRelativeResize="0"/>
          <p:nvPr/>
        </p:nvPicPr>
        <p:blipFill>
          <a:blip r:embed="rId8">
            <a:alphaModFix/>
          </a:blip>
          <a:stretch>
            <a:fillRect/>
          </a:stretch>
        </p:blipFill>
        <p:spPr>
          <a:xfrm>
            <a:off x="9589800" y="2595267"/>
            <a:ext cx="1873167" cy="669867"/>
          </a:xfrm>
          <a:prstGeom prst="rect">
            <a:avLst/>
          </a:prstGeom>
          <a:noFill/>
          <a:ln>
            <a:noFill/>
          </a:ln>
        </p:spPr>
      </p:pic>
      <p:sp>
        <p:nvSpPr>
          <p:cNvPr id="367" name="Google Shape;367;p55"/>
          <p:cNvSpPr/>
          <p:nvPr/>
        </p:nvSpPr>
        <p:spPr>
          <a:xfrm>
            <a:off x="3338267" y="2242783"/>
            <a:ext cx="2040000" cy="1476300"/>
          </a:xfrm>
          <a:prstGeom prst="rect">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368" name="Google Shape;368;p55"/>
          <p:cNvPicPr preferRelativeResize="0"/>
          <p:nvPr/>
        </p:nvPicPr>
        <p:blipFill>
          <a:blip r:embed="rId9">
            <a:alphaModFix/>
          </a:blip>
          <a:stretch>
            <a:fillRect/>
          </a:stretch>
        </p:blipFill>
        <p:spPr>
          <a:xfrm>
            <a:off x="3716681" y="2337367"/>
            <a:ext cx="1283167" cy="1300400"/>
          </a:xfrm>
          <a:prstGeom prst="rect">
            <a:avLst/>
          </a:prstGeom>
          <a:noFill/>
          <a:ln>
            <a:noFill/>
          </a:ln>
        </p:spPr>
      </p:pic>
      <p:sp>
        <p:nvSpPr>
          <p:cNvPr id="369" name="Google Shape;369;p55"/>
          <p:cNvSpPr/>
          <p:nvPr/>
        </p:nvSpPr>
        <p:spPr>
          <a:xfrm>
            <a:off x="6281600" y="5271967"/>
            <a:ext cx="2040000" cy="1476300"/>
          </a:xfrm>
          <a:prstGeom prst="rect">
            <a:avLst/>
          </a:prstGeom>
          <a:solidFill>
            <a:srgbClr val="FFFFF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pic>
        <p:nvPicPr>
          <p:cNvPr id="370" name="Google Shape;370;p55"/>
          <p:cNvPicPr preferRelativeResize="0"/>
          <p:nvPr/>
        </p:nvPicPr>
        <p:blipFill>
          <a:blip r:embed="rId10">
            <a:alphaModFix/>
          </a:blip>
          <a:stretch>
            <a:fillRect/>
          </a:stretch>
        </p:blipFill>
        <p:spPr>
          <a:xfrm>
            <a:off x="6698846" y="5434688"/>
            <a:ext cx="1150867" cy="1150867"/>
          </a:xfrm>
          <a:prstGeom prst="rect">
            <a:avLst/>
          </a:prstGeom>
          <a:noFill/>
          <a:ln>
            <a:noFill/>
          </a:ln>
        </p:spPr>
      </p:pic>
      <p:cxnSp>
        <p:nvCxnSpPr>
          <p:cNvPr id="371" name="Google Shape;371;p55"/>
          <p:cNvCxnSpPr>
            <a:stCxn id="354" idx="4"/>
            <a:endCxn id="369" idx="0"/>
          </p:cNvCxnSpPr>
          <p:nvPr/>
        </p:nvCxnSpPr>
        <p:spPr>
          <a:xfrm>
            <a:off x="7264983" y="4874367"/>
            <a:ext cx="36600" cy="397500"/>
          </a:xfrm>
          <a:prstGeom prst="straightConnector1">
            <a:avLst/>
          </a:prstGeom>
          <a:noFill/>
          <a:ln w="9525" cap="flat" cmpd="sng">
            <a:solidFill>
              <a:schemeClr val="dk2"/>
            </a:solidFill>
            <a:prstDash val="solid"/>
            <a:round/>
            <a:headEnd type="none" w="med" len="med"/>
            <a:tailEnd type="none" w="med" len="med"/>
          </a:ln>
        </p:spPr>
      </p:cxnSp>
      <p:cxnSp>
        <p:nvCxnSpPr>
          <p:cNvPr id="372" name="Google Shape;372;p55"/>
          <p:cNvCxnSpPr>
            <a:stCxn id="354" idx="5"/>
            <a:endCxn id="356" idx="1"/>
          </p:cNvCxnSpPr>
          <p:nvPr/>
        </p:nvCxnSpPr>
        <p:spPr>
          <a:xfrm>
            <a:off x="8268474" y="4489988"/>
            <a:ext cx="1033800" cy="871800"/>
          </a:xfrm>
          <a:prstGeom prst="straightConnector1">
            <a:avLst/>
          </a:prstGeom>
          <a:noFill/>
          <a:ln w="9525" cap="flat" cmpd="sng">
            <a:solidFill>
              <a:schemeClr val="dk2"/>
            </a:solidFill>
            <a:prstDash val="solid"/>
            <a:round/>
            <a:headEnd type="none" w="med" len="med"/>
            <a:tailEnd type="none" w="med" len="med"/>
          </a:ln>
        </p:spPr>
      </p:cxnSp>
      <p:cxnSp>
        <p:nvCxnSpPr>
          <p:cNvPr id="373" name="Google Shape;373;p55"/>
          <p:cNvCxnSpPr>
            <a:stCxn id="358" idx="2"/>
          </p:cNvCxnSpPr>
          <p:nvPr/>
        </p:nvCxnSpPr>
        <p:spPr>
          <a:xfrm>
            <a:off x="5666750" y="1617467"/>
            <a:ext cx="828300" cy="897900"/>
          </a:xfrm>
          <a:prstGeom prst="straightConnector1">
            <a:avLst/>
          </a:prstGeom>
          <a:noFill/>
          <a:ln w="9525" cap="flat" cmpd="sng">
            <a:solidFill>
              <a:schemeClr val="dk2"/>
            </a:solidFill>
            <a:prstDash val="solid"/>
            <a:round/>
            <a:headEnd type="none" w="med" len="med"/>
            <a:tailEnd type="none" w="med" len="med"/>
          </a:ln>
        </p:spPr>
      </p:cxnSp>
      <p:cxnSp>
        <p:nvCxnSpPr>
          <p:cNvPr id="374" name="Google Shape;374;p55"/>
          <p:cNvCxnSpPr>
            <a:stCxn id="364" idx="2"/>
            <a:endCxn id="354" idx="7"/>
          </p:cNvCxnSpPr>
          <p:nvPr/>
        </p:nvCxnSpPr>
        <p:spPr>
          <a:xfrm flipH="1">
            <a:off x="8268484" y="1599100"/>
            <a:ext cx="718200" cy="1035000"/>
          </a:xfrm>
          <a:prstGeom prst="straightConnector1">
            <a:avLst/>
          </a:prstGeom>
          <a:noFill/>
          <a:ln w="9525" cap="flat" cmpd="sng">
            <a:solidFill>
              <a:schemeClr val="dk2"/>
            </a:solidFill>
            <a:prstDash val="solid"/>
            <a:round/>
            <a:headEnd type="none" w="med" len="med"/>
            <a:tailEnd type="none" w="med" len="med"/>
          </a:ln>
        </p:spPr>
      </p:cxnSp>
      <p:sp>
        <p:nvSpPr>
          <p:cNvPr id="375" name="Google Shape;375;p55"/>
          <p:cNvSpPr txBox="1"/>
          <p:nvPr/>
        </p:nvSpPr>
        <p:spPr>
          <a:xfrm>
            <a:off x="0" y="2438400"/>
            <a:ext cx="3000000" cy="2340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400" b="1"/>
          </a:p>
        </p:txBody>
      </p:sp>
      <p:sp>
        <p:nvSpPr>
          <p:cNvPr id="376" name="Google Shape;376;p55"/>
          <p:cNvSpPr txBox="1"/>
          <p:nvPr/>
        </p:nvSpPr>
        <p:spPr>
          <a:xfrm>
            <a:off x="-58125" y="1421750"/>
            <a:ext cx="3829500" cy="105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2400" b="1" dirty="0">
                <a:solidFill>
                  <a:srgbClr val="222222"/>
                </a:solidFill>
                <a:highlight>
                  <a:srgbClr val="FFFFFF"/>
                </a:highlight>
              </a:rPr>
              <a:t>What influences modern slavery ?</a:t>
            </a:r>
            <a:endParaRPr sz="2400" b="1" dirty="0">
              <a:solidFill>
                <a:srgbClr val="222222"/>
              </a:solidFill>
              <a:highlight>
                <a:srgbClr val="FFFFFF"/>
              </a:highlight>
            </a:endParaRPr>
          </a:p>
        </p:txBody>
      </p:sp>
      <p:cxnSp>
        <p:nvCxnSpPr>
          <p:cNvPr id="377" name="Google Shape;377;p55"/>
          <p:cNvCxnSpPr>
            <a:stCxn id="360" idx="3"/>
            <a:endCxn id="354" idx="3"/>
          </p:cNvCxnSpPr>
          <p:nvPr/>
        </p:nvCxnSpPr>
        <p:spPr>
          <a:xfrm rot="10800000" flipH="1">
            <a:off x="5771133" y="4489950"/>
            <a:ext cx="490500" cy="851100"/>
          </a:xfrm>
          <a:prstGeom prst="straightConnector1">
            <a:avLst/>
          </a:prstGeom>
          <a:noFill/>
          <a:ln w="9525" cap="flat" cmpd="sng">
            <a:solidFill>
              <a:schemeClr val="dk2"/>
            </a:solidFill>
            <a:prstDash val="solid"/>
            <a:round/>
            <a:headEnd type="none" w="med" len="med"/>
            <a:tailEnd type="none" w="med" len="med"/>
          </a:ln>
        </p:spPr>
      </p:cxnSp>
      <p:cxnSp>
        <p:nvCxnSpPr>
          <p:cNvPr id="378" name="Google Shape;378;p55"/>
          <p:cNvCxnSpPr>
            <a:stCxn id="367" idx="3"/>
          </p:cNvCxnSpPr>
          <p:nvPr/>
        </p:nvCxnSpPr>
        <p:spPr>
          <a:xfrm>
            <a:off x="5378267" y="2980933"/>
            <a:ext cx="553800" cy="147600"/>
          </a:xfrm>
          <a:prstGeom prst="straightConnector1">
            <a:avLst/>
          </a:prstGeom>
          <a:noFill/>
          <a:ln w="9525" cap="flat" cmpd="sng">
            <a:solidFill>
              <a:schemeClr val="dk2"/>
            </a:solidFill>
            <a:prstDash val="solid"/>
            <a:round/>
            <a:headEnd type="none" w="med" len="med"/>
            <a:tailEnd type="none" w="med" len="med"/>
          </a:ln>
        </p:spPr>
      </p:cxnSp>
      <p:cxnSp>
        <p:nvCxnSpPr>
          <p:cNvPr id="379" name="Google Shape;379;p55"/>
          <p:cNvCxnSpPr>
            <a:stCxn id="355" idx="3"/>
            <a:endCxn id="365" idx="1"/>
          </p:cNvCxnSpPr>
          <p:nvPr/>
        </p:nvCxnSpPr>
        <p:spPr>
          <a:xfrm rot="10800000" flipH="1">
            <a:off x="8590833" y="2834983"/>
            <a:ext cx="891300" cy="600600"/>
          </a:xfrm>
          <a:prstGeom prst="straightConnector1">
            <a:avLst/>
          </a:prstGeom>
          <a:noFill/>
          <a:ln w="9525" cap="flat" cmpd="sng">
            <a:solidFill>
              <a:schemeClr val="dk2"/>
            </a:solidFill>
            <a:prstDash val="solid"/>
            <a:round/>
            <a:headEnd type="none" w="med" len="med"/>
            <a:tailEnd type="none" w="med" len="med"/>
          </a:ln>
        </p:spPr>
      </p:cxn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53"/>
          <p:cNvSpPr txBox="1">
            <a:spLocks noGrp="1"/>
          </p:cNvSpPr>
          <p:nvPr>
            <p:ph type="ctrTitle" idx="4294967295"/>
          </p:nvPr>
        </p:nvSpPr>
        <p:spPr>
          <a:xfrm>
            <a:off x="2743200" y="2435225"/>
            <a:ext cx="7772400" cy="1470000"/>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rgbClr val="FFFFFF"/>
              </a:buClr>
              <a:buSzPts val="6000"/>
              <a:buFont typeface="Corbel"/>
              <a:buNone/>
            </a:pPr>
            <a:r>
              <a:rPr lang="en-GB" sz="6000" b="0" i="0" u="none" strike="noStrike" cap="none">
                <a:solidFill>
                  <a:srgbClr val="FFFFFF"/>
                </a:solidFill>
                <a:latin typeface="Corbel"/>
                <a:ea typeface="Corbel"/>
                <a:cs typeface="Corbel"/>
                <a:sym typeface="Corbel"/>
              </a:rPr>
              <a:t>      </a:t>
            </a:r>
            <a:r>
              <a:rPr lang="en-GB" sz="6000" b="0" i="0" u="none" strike="noStrike" cap="none">
                <a:solidFill>
                  <a:srgbClr val="1A606E"/>
                </a:solidFill>
                <a:latin typeface="Corbel"/>
                <a:ea typeface="Corbel"/>
                <a:cs typeface="Corbel"/>
                <a:sym typeface="Corbel"/>
              </a:rPr>
              <a:t>Call for Action……</a:t>
            </a:r>
            <a:br>
              <a:rPr lang="en-GB" sz="6000" b="0" i="0" u="none" strike="noStrike" cap="none">
                <a:solidFill>
                  <a:srgbClr val="1A606E"/>
                </a:solidFill>
                <a:latin typeface="Corbel"/>
                <a:ea typeface="Corbel"/>
                <a:cs typeface="Corbel"/>
                <a:sym typeface="Corbel"/>
              </a:rPr>
            </a:br>
            <a:endParaRPr sz="6000">
              <a:solidFill>
                <a:srgbClr val="1A606E"/>
              </a:solidFill>
            </a:endParaRPr>
          </a:p>
          <a:p>
            <a:pPr marL="0" marR="0" lvl="0" indent="0" algn="l" rtl="0">
              <a:lnSpc>
                <a:spcPct val="90000"/>
              </a:lnSpc>
              <a:spcBef>
                <a:spcPts val="0"/>
              </a:spcBef>
              <a:spcAft>
                <a:spcPts val="0"/>
              </a:spcAft>
              <a:buClr>
                <a:srgbClr val="FFFFFF"/>
              </a:buClr>
              <a:buSzPts val="6000"/>
              <a:buFont typeface="Corbel"/>
              <a:buNone/>
            </a:pPr>
            <a:endParaRPr sz="6000">
              <a:solidFill>
                <a:srgbClr val="1A606E"/>
              </a:solidFill>
            </a:endParaRPr>
          </a:p>
          <a:p>
            <a:pPr marL="0" marR="0" lvl="0" indent="0" algn="l" rtl="0">
              <a:lnSpc>
                <a:spcPct val="90000"/>
              </a:lnSpc>
              <a:spcBef>
                <a:spcPts val="0"/>
              </a:spcBef>
              <a:spcAft>
                <a:spcPts val="0"/>
              </a:spcAft>
              <a:buClr>
                <a:srgbClr val="FFFFFF"/>
              </a:buClr>
              <a:buSzPts val="6000"/>
              <a:buFont typeface="Corbel"/>
              <a:buNone/>
            </a:pPr>
            <a:r>
              <a:rPr lang="en-GB" sz="6000" b="0" i="0" u="none" strike="noStrike" cap="none">
                <a:solidFill>
                  <a:srgbClr val="1A606E"/>
                </a:solidFill>
                <a:latin typeface="Corbel"/>
                <a:ea typeface="Corbel"/>
                <a:cs typeface="Corbel"/>
                <a:sym typeface="Corbel"/>
              </a:rPr>
              <a:t>What </a:t>
            </a:r>
            <a:r>
              <a:rPr lang="en-GB" sz="6000">
                <a:solidFill>
                  <a:srgbClr val="1A606E"/>
                </a:solidFill>
              </a:rPr>
              <a:t>could </a:t>
            </a:r>
            <a:r>
              <a:rPr lang="en-GB" sz="6000" b="0" i="0" u="none" strike="noStrike" cap="none">
                <a:solidFill>
                  <a:srgbClr val="1A606E"/>
                </a:solidFill>
                <a:latin typeface="Corbel"/>
                <a:ea typeface="Corbel"/>
                <a:cs typeface="Corbel"/>
                <a:sym typeface="Corbel"/>
              </a:rPr>
              <a:t> </a:t>
            </a:r>
            <a:r>
              <a:rPr lang="en-GB" sz="6000">
                <a:solidFill>
                  <a:schemeClr val="accent6"/>
                </a:solidFill>
              </a:rPr>
              <a:t>YOU </a:t>
            </a:r>
            <a:r>
              <a:rPr lang="en-GB" sz="6000" b="0" i="0" u="none" strike="noStrike" cap="none">
                <a:solidFill>
                  <a:srgbClr val="1A606E"/>
                </a:solidFill>
                <a:latin typeface="Corbel"/>
                <a:ea typeface="Corbel"/>
                <a:cs typeface="Corbel"/>
                <a:sym typeface="Corbel"/>
              </a:rPr>
              <a:t> now do</a:t>
            </a:r>
            <a:r>
              <a:rPr lang="en-GB" sz="6000">
                <a:solidFill>
                  <a:srgbClr val="1A606E"/>
                </a:solidFill>
              </a:rPr>
              <a:t> </a:t>
            </a:r>
            <a:r>
              <a:rPr lang="en-GB" sz="6000" b="0" i="0" u="none" strike="noStrike" cap="none">
                <a:solidFill>
                  <a:srgbClr val="1A606E"/>
                </a:solidFill>
                <a:latin typeface="Corbel"/>
                <a:ea typeface="Corbel"/>
                <a:cs typeface="Corbel"/>
                <a:sym typeface="Corbel"/>
              </a:rPr>
              <a:t>differently? </a:t>
            </a:r>
            <a:endParaRPr sz="6000">
              <a:solidFill>
                <a:srgbClr val="1A606E"/>
              </a:solidFill>
            </a:endParaRPr>
          </a:p>
          <a:p>
            <a:pPr marL="0" marR="0" lvl="0" indent="0" algn="l" rtl="0">
              <a:lnSpc>
                <a:spcPct val="90000"/>
              </a:lnSpc>
              <a:spcBef>
                <a:spcPts val="0"/>
              </a:spcBef>
              <a:spcAft>
                <a:spcPts val="0"/>
              </a:spcAft>
              <a:buClr>
                <a:srgbClr val="FFFFFF"/>
              </a:buClr>
              <a:buSzPts val="6000"/>
              <a:buFont typeface="Corbel"/>
              <a:buNone/>
            </a:pPr>
            <a:r>
              <a:rPr lang="en-GB" sz="6000">
                <a:solidFill>
                  <a:srgbClr val="1A606E"/>
                </a:solidFill>
              </a:rPr>
              <a:t>What will be your pledge ?</a:t>
            </a:r>
            <a:r>
              <a:rPr lang="en-GB" sz="6000" b="0" i="0" u="none" strike="noStrike" cap="none">
                <a:solidFill>
                  <a:srgbClr val="1A606E"/>
                </a:solidFill>
                <a:latin typeface="Corbel"/>
                <a:ea typeface="Corbel"/>
                <a:cs typeface="Corbel"/>
                <a:sym typeface="Corbel"/>
              </a:rPr>
              <a:t> </a:t>
            </a:r>
            <a:endParaRPr sz="3600" b="0" i="0" u="none" strike="noStrike" cap="none">
              <a:solidFill>
                <a:srgbClr val="FFFFFF"/>
              </a:solidFill>
              <a:latin typeface="Corbel"/>
              <a:ea typeface="Corbel"/>
              <a:cs typeface="Corbel"/>
              <a:sym typeface="Corbel"/>
            </a:endParaRPr>
          </a:p>
        </p:txBody>
      </p:sp>
      <p:pic>
        <p:nvPicPr>
          <p:cNvPr id="343" name="Google Shape;343;p53"/>
          <p:cNvPicPr preferRelativeResize="0"/>
          <p:nvPr/>
        </p:nvPicPr>
        <p:blipFill rotWithShape="1">
          <a:blip r:embed="rId3">
            <a:alphaModFix/>
          </a:blip>
          <a:srcRect/>
          <a:stretch/>
        </p:blipFill>
        <p:spPr>
          <a:xfrm>
            <a:off x="152400" y="57895"/>
            <a:ext cx="1312925" cy="1365450"/>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pic>
        <p:nvPicPr>
          <p:cNvPr id="384" name="Google Shape;384;p56"/>
          <p:cNvPicPr preferRelativeResize="0"/>
          <p:nvPr/>
        </p:nvPicPr>
        <p:blipFill>
          <a:blip r:embed="rId3">
            <a:alphaModFix/>
          </a:blip>
          <a:stretch>
            <a:fillRect/>
          </a:stretch>
        </p:blipFill>
        <p:spPr>
          <a:xfrm>
            <a:off x="1473200" y="406400"/>
            <a:ext cx="2111067" cy="1541167"/>
          </a:xfrm>
          <a:prstGeom prst="rect">
            <a:avLst/>
          </a:prstGeom>
          <a:noFill/>
          <a:ln>
            <a:noFill/>
          </a:ln>
        </p:spPr>
      </p:pic>
      <p:pic>
        <p:nvPicPr>
          <p:cNvPr id="385" name="Google Shape;385;p56"/>
          <p:cNvPicPr preferRelativeResize="0"/>
          <p:nvPr/>
        </p:nvPicPr>
        <p:blipFill>
          <a:blip r:embed="rId4">
            <a:alphaModFix/>
          </a:blip>
          <a:stretch>
            <a:fillRect/>
          </a:stretch>
        </p:blipFill>
        <p:spPr>
          <a:xfrm>
            <a:off x="508000" y="2268167"/>
            <a:ext cx="2183200" cy="2232366"/>
          </a:xfrm>
          <a:prstGeom prst="rect">
            <a:avLst/>
          </a:prstGeom>
          <a:noFill/>
          <a:ln>
            <a:noFill/>
          </a:ln>
        </p:spPr>
      </p:pic>
      <p:pic>
        <p:nvPicPr>
          <p:cNvPr id="386" name="Google Shape;386;p56"/>
          <p:cNvPicPr preferRelativeResize="0"/>
          <p:nvPr/>
        </p:nvPicPr>
        <p:blipFill>
          <a:blip r:embed="rId5">
            <a:alphaModFix/>
          </a:blip>
          <a:stretch>
            <a:fillRect/>
          </a:stretch>
        </p:blipFill>
        <p:spPr>
          <a:xfrm>
            <a:off x="635000" y="4678333"/>
            <a:ext cx="2847941" cy="2052667"/>
          </a:xfrm>
          <a:prstGeom prst="rect">
            <a:avLst/>
          </a:prstGeom>
          <a:noFill/>
          <a:ln>
            <a:noFill/>
          </a:ln>
        </p:spPr>
      </p:pic>
      <p:pic>
        <p:nvPicPr>
          <p:cNvPr id="387" name="Google Shape;387;p56"/>
          <p:cNvPicPr preferRelativeResize="0"/>
          <p:nvPr/>
        </p:nvPicPr>
        <p:blipFill>
          <a:blip r:embed="rId6">
            <a:alphaModFix/>
          </a:blip>
          <a:stretch>
            <a:fillRect/>
          </a:stretch>
        </p:blipFill>
        <p:spPr>
          <a:xfrm>
            <a:off x="4559109" y="4789192"/>
            <a:ext cx="3448233" cy="1931000"/>
          </a:xfrm>
          <a:prstGeom prst="rect">
            <a:avLst/>
          </a:prstGeom>
          <a:noFill/>
          <a:ln>
            <a:noFill/>
          </a:ln>
        </p:spPr>
      </p:pic>
      <p:pic>
        <p:nvPicPr>
          <p:cNvPr id="388" name="Google Shape;388;p56"/>
          <p:cNvPicPr preferRelativeResize="0"/>
          <p:nvPr/>
        </p:nvPicPr>
        <p:blipFill>
          <a:blip r:embed="rId7">
            <a:alphaModFix/>
          </a:blip>
          <a:stretch>
            <a:fillRect/>
          </a:stretch>
        </p:blipFill>
        <p:spPr>
          <a:xfrm>
            <a:off x="8617333" y="203200"/>
            <a:ext cx="2052667" cy="2052667"/>
          </a:xfrm>
          <a:prstGeom prst="rect">
            <a:avLst/>
          </a:prstGeom>
          <a:noFill/>
          <a:ln>
            <a:noFill/>
          </a:ln>
        </p:spPr>
      </p:pic>
      <p:pic>
        <p:nvPicPr>
          <p:cNvPr id="389" name="Google Shape;389;p56"/>
          <p:cNvPicPr preferRelativeResize="0"/>
          <p:nvPr/>
        </p:nvPicPr>
        <p:blipFill>
          <a:blip r:embed="rId8">
            <a:alphaModFix/>
          </a:blip>
          <a:stretch>
            <a:fillRect/>
          </a:stretch>
        </p:blipFill>
        <p:spPr>
          <a:xfrm>
            <a:off x="8820533" y="4667400"/>
            <a:ext cx="2052667" cy="2052667"/>
          </a:xfrm>
          <a:prstGeom prst="rect">
            <a:avLst/>
          </a:prstGeom>
          <a:noFill/>
          <a:ln>
            <a:noFill/>
          </a:ln>
        </p:spPr>
      </p:pic>
      <p:pic>
        <p:nvPicPr>
          <p:cNvPr id="390" name="Google Shape;390;p56"/>
          <p:cNvPicPr preferRelativeResize="0"/>
          <p:nvPr/>
        </p:nvPicPr>
        <p:blipFill>
          <a:blip r:embed="rId9">
            <a:alphaModFix/>
          </a:blip>
          <a:stretch>
            <a:fillRect/>
          </a:stretch>
        </p:blipFill>
        <p:spPr>
          <a:xfrm>
            <a:off x="4443301" y="183501"/>
            <a:ext cx="1669000" cy="1911767"/>
          </a:xfrm>
          <a:prstGeom prst="rect">
            <a:avLst/>
          </a:prstGeom>
          <a:noFill/>
          <a:ln>
            <a:noFill/>
          </a:ln>
        </p:spPr>
      </p:pic>
      <p:pic>
        <p:nvPicPr>
          <p:cNvPr id="391" name="Google Shape;391;p56"/>
          <p:cNvPicPr preferRelativeResize="0"/>
          <p:nvPr/>
        </p:nvPicPr>
        <p:blipFill>
          <a:blip r:embed="rId10">
            <a:alphaModFix/>
          </a:blip>
          <a:stretch>
            <a:fillRect/>
          </a:stretch>
        </p:blipFill>
        <p:spPr>
          <a:xfrm>
            <a:off x="6046126" y="101600"/>
            <a:ext cx="1668990" cy="2026050"/>
          </a:xfrm>
          <a:prstGeom prst="rect">
            <a:avLst/>
          </a:prstGeom>
          <a:noFill/>
          <a:ln>
            <a:noFill/>
          </a:ln>
        </p:spPr>
      </p:pic>
      <p:pic>
        <p:nvPicPr>
          <p:cNvPr id="392" name="Google Shape;392;p56"/>
          <p:cNvPicPr preferRelativeResize="0"/>
          <p:nvPr/>
        </p:nvPicPr>
        <p:blipFill>
          <a:blip r:embed="rId11">
            <a:alphaModFix/>
          </a:blip>
          <a:stretch>
            <a:fillRect/>
          </a:stretch>
        </p:blipFill>
        <p:spPr>
          <a:xfrm>
            <a:off x="9973000" y="2341200"/>
            <a:ext cx="2111066" cy="2026057"/>
          </a:xfrm>
          <a:prstGeom prst="rect">
            <a:avLst/>
          </a:prstGeom>
          <a:noFill/>
          <a:ln>
            <a:noFill/>
          </a:ln>
        </p:spPr>
      </p:pic>
      <p:sp>
        <p:nvSpPr>
          <p:cNvPr id="393" name="Google Shape;393;p56"/>
          <p:cNvSpPr/>
          <p:nvPr/>
        </p:nvSpPr>
        <p:spPr>
          <a:xfrm>
            <a:off x="3025467" y="2600435"/>
            <a:ext cx="6472500" cy="1868400"/>
          </a:xfrm>
          <a:prstGeom prst="ellipse">
            <a:avLst/>
          </a:prstGeom>
          <a:solidFill>
            <a:srgbClr val="76A5AF"/>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394" name="Google Shape;394;p56"/>
          <p:cNvSpPr txBox="1"/>
          <p:nvPr/>
        </p:nvSpPr>
        <p:spPr>
          <a:xfrm>
            <a:off x="4104500" y="2966567"/>
            <a:ext cx="4622400" cy="1130400"/>
          </a:xfrm>
          <a:prstGeom prst="rect">
            <a:avLst/>
          </a:prstGeom>
          <a:noFill/>
          <a:ln>
            <a:noFill/>
          </a:ln>
        </p:spPr>
        <p:txBody>
          <a:bodyPr spcFirstLastPara="1" wrap="square" lIns="121900" tIns="121900" rIns="121900" bIns="121900" anchor="t" anchorCtr="0">
            <a:noAutofit/>
          </a:bodyPr>
          <a:lstStyle/>
          <a:p>
            <a:pPr marL="0" lvl="0" indent="0" algn="l" rtl="0">
              <a:spcBef>
                <a:spcPts val="0"/>
              </a:spcBef>
              <a:spcAft>
                <a:spcPts val="0"/>
              </a:spcAft>
              <a:buNone/>
            </a:pPr>
            <a:r>
              <a:rPr lang="en-GB" sz="4000" b="1"/>
              <a:t>What can you do?</a:t>
            </a:r>
            <a:endParaRPr sz="4000" b="1"/>
          </a:p>
        </p:txBody>
      </p:sp>
      <p:cxnSp>
        <p:nvCxnSpPr>
          <p:cNvPr id="395" name="Google Shape;395;p56"/>
          <p:cNvCxnSpPr>
            <a:endCxn id="393" idx="1"/>
          </p:cNvCxnSpPr>
          <p:nvPr/>
        </p:nvCxnSpPr>
        <p:spPr>
          <a:xfrm>
            <a:off x="3241342" y="1889755"/>
            <a:ext cx="732000" cy="984300"/>
          </a:xfrm>
          <a:prstGeom prst="straightConnector1">
            <a:avLst/>
          </a:prstGeom>
          <a:noFill/>
          <a:ln w="9525" cap="flat" cmpd="sng">
            <a:solidFill>
              <a:schemeClr val="dk2"/>
            </a:solidFill>
            <a:prstDash val="solid"/>
            <a:round/>
            <a:headEnd type="none" w="med" len="med"/>
            <a:tailEnd type="none" w="med" len="med"/>
          </a:ln>
        </p:spPr>
      </p:cxnSp>
      <p:cxnSp>
        <p:nvCxnSpPr>
          <p:cNvPr id="396" name="Google Shape;396;p56"/>
          <p:cNvCxnSpPr>
            <a:endCxn id="393" idx="0"/>
          </p:cNvCxnSpPr>
          <p:nvPr/>
        </p:nvCxnSpPr>
        <p:spPr>
          <a:xfrm>
            <a:off x="6219717" y="2064935"/>
            <a:ext cx="42000" cy="535500"/>
          </a:xfrm>
          <a:prstGeom prst="straightConnector1">
            <a:avLst/>
          </a:prstGeom>
          <a:noFill/>
          <a:ln w="9525" cap="flat" cmpd="sng">
            <a:solidFill>
              <a:schemeClr val="dk2"/>
            </a:solidFill>
            <a:prstDash val="solid"/>
            <a:round/>
            <a:headEnd type="none" w="med" len="med"/>
            <a:tailEnd type="none" w="med" len="med"/>
          </a:ln>
        </p:spPr>
      </p:cxnSp>
      <p:cxnSp>
        <p:nvCxnSpPr>
          <p:cNvPr id="397" name="Google Shape;397;p56"/>
          <p:cNvCxnSpPr>
            <a:stCxn id="388" idx="2"/>
          </p:cNvCxnSpPr>
          <p:nvPr/>
        </p:nvCxnSpPr>
        <p:spPr>
          <a:xfrm flipH="1">
            <a:off x="8597567" y="2255867"/>
            <a:ext cx="1046100" cy="635100"/>
          </a:xfrm>
          <a:prstGeom prst="straightConnector1">
            <a:avLst/>
          </a:prstGeom>
          <a:noFill/>
          <a:ln w="9525" cap="flat" cmpd="sng">
            <a:solidFill>
              <a:schemeClr val="dk2"/>
            </a:solidFill>
            <a:prstDash val="solid"/>
            <a:round/>
            <a:headEnd type="none" w="med" len="med"/>
            <a:tailEnd type="none" w="med" len="med"/>
          </a:ln>
        </p:spPr>
      </p:cxnSp>
      <p:cxnSp>
        <p:nvCxnSpPr>
          <p:cNvPr id="398" name="Google Shape;398;p56"/>
          <p:cNvCxnSpPr>
            <a:stCxn id="385" idx="3"/>
            <a:endCxn id="393" idx="2"/>
          </p:cNvCxnSpPr>
          <p:nvPr/>
        </p:nvCxnSpPr>
        <p:spPr>
          <a:xfrm>
            <a:off x="2691200" y="3384350"/>
            <a:ext cx="334200" cy="150300"/>
          </a:xfrm>
          <a:prstGeom prst="straightConnector1">
            <a:avLst/>
          </a:prstGeom>
          <a:noFill/>
          <a:ln w="9525" cap="flat" cmpd="sng">
            <a:solidFill>
              <a:schemeClr val="dk2"/>
            </a:solidFill>
            <a:prstDash val="solid"/>
            <a:round/>
            <a:headEnd type="none" w="med" len="med"/>
            <a:tailEnd type="none" w="med" len="med"/>
          </a:ln>
        </p:spPr>
      </p:cxnSp>
      <p:cxnSp>
        <p:nvCxnSpPr>
          <p:cNvPr id="399" name="Google Shape;399;p56"/>
          <p:cNvCxnSpPr>
            <a:stCxn id="393" idx="6"/>
            <a:endCxn id="392" idx="1"/>
          </p:cNvCxnSpPr>
          <p:nvPr/>
        </p:nvCxnSpPr>
        <p:spPr>
          <a:xfrm rot="10800000" flipH="1">
            <a:off x="9497967" y="3354335"/>
            <a:ext cx="474900" cy="180300"/>
          </a:xfrm>
          <a:prstGeom prst="straightConnector1">
            <a:avLst/>
          </a:prstGeom>
          <a:noFill/>
          <a:ln w="9525" cap="flat" cmpd="sng">
            <a:solidFill>
              <a:schemeClr val="dk2"/>
            </a:solidFill>
            <a:prstDash val="solid"/>
            <a:round/>
            <a:headEnd type="none" w="med" len="med"/>
            <a:tailEnd type="none" w="med" len="med"/>
          </a:ln>
        </p:spPr>
      </p:cxnSp>
      <p:cxnSp>
        <p:nvCxnSpPr>
          <p:cNvPr id="400" name="Google Shape;400;p56"/>
          <p:cNvCxnSpPr/>
          <p:nvPr/>
        </p:nvCxnSpPr>
        <p:spPr>
          <a:xfrm>
            <a:off x="8550091" y="4195214"/>
            <a:ext cx="673200" cy="823200"/>
          </a:xfrm>
          <a:prstGeom prst="straightConnector1">
            <a:avLst/>
          </a:prstGeom>
          <a:noFill/>
          <a:ln w="9525" cap="flat" cmpd="sng">
            <a:solidFill>
              <a:schemeClr val="dk2"/>
            </a:solidFill>
            <a:prstDash val="solid"/>
            <a:round/>
            <a:headEnd type="none" w="med" len="med"/>
            <a:tailEnd type="none" w="med" len="med"/>
          </a:ln>
        </p:spPr>
      </p:cxnSp>
      <p:cxnSp>
        <p:nvCxnSpPr>
          <p:cNvPr id="401" name="Google Shape;401;p56"/>
          <p:cNvCxnSpPr>
            <a:stCxn id="393" idx="4"/>
            <a:endCxn id="387" idx="0"/>
          </p:cNvCxnSpPr>
          <p:nvPr/>
        </p:nvCxnSpPr>
        <p:spPr>
          <a:xfrm>
            <a:off x="6261717" y="4468835"/>
            <a:ext cx="21600" cy="320400"/>
          </a:xfrm>
          <a:prstGeom prst="straightConnector1">
            <a:avLst/>
          </a:prstGeom>
          <a:noFill/>
          <a:ln w="9525" cap="flat" cmpd="sng">
            <a:solidFill>
              <a:schemeClr val="dk2"/>
            </a:solidFill>
            <a:prstDash val="solid"/>
            <a:round/>
            <a:headEnd type="none" w="med" len="med"/>
            <a:tailEnd type="none" w="med" len="med"/>
          </a:ln>
        </p:spPr>
      </p:cxnSp>
      <p:cxnSp>
        <p:nvCxnSpPr>
          <p:cNvPr id="402" name="Google Shape;402;p56"/>
          <p:cNvCxnSpPr/>
          <p:nvPr/>
        </p:nvCxnSpPr>
        <p:spPr>
          <a:xfrm flipH="1">
            <a:off x="3366350" y="4229925"/>
            <a:ext cx="625800" cy="550800"/>
          </a:xfrm>
          <a:prstGeom prst="straightConnector1">
            <a:avLst/>
          </a:prstGeom>
          <a:noFill/>
          <a:ln w="9525" cap="flat" cmpd="sng">
            <a:solidFill>
              <a:schemeClr val="dk2"/>
            </a:solidFill>
            <a:prstDash val="solid"/>
            <a:round/>
            <a:headEnd type="none" w="med" len="med"/>
            <a:tailEnd type="none" w="med" len="med"/>
          </a:ln>
        </p:spPr>
      </p:cxn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B499A-3DFA-6A4C-B477-1366429FCB9C}"/>
              </a:ext>
            </a:extLst>
          </p:cNvPr>
          <p:cNvSpPr>
            <a:spLocks noGrp="1"/>
          </p:cNvSpPr>
          <p:nvPr>
            <p:ph type="title"/>
          </p:nvPr>
        </p:nvSpPr>
        <p:spPr/>
        <p:txBody>
          <a:bodyPr/>
          <a:lstStyle/>
          <a:p>
            <a:r>
              <a:rPr lang="en-US" dirty="0"/>
              <a:t>Food for thought…..</a:t>
            </a:r>
          </a:p>
        </p:txBody>
      </p:sp>
      <p:sp>
        <p:nvSpPr>
          <p:cNvPr id="3" name="Text Placeholder 2">
            <a:extLst>
              <a:ext uri="{FF2B5EF4-FFF2-40B4-BE49-F238E27FC236}">
                <a16:creationId xmlns:a16="http://schemas.microsoft.com/office/drawing/2014/main" id="{1486DE86-0EF9-EF4B-9BC3-F8C216235E66}"/>
              </a:ext>
            </a:extLst>
          </p:cNvPr>
          <p:cNvSpPr>
            <a:spLocks noGrp="1"/>
          </p:cNvSpPr>
          <p:nvPr>
            <p:ph type="body" idx="1"/>
          </p:nvPr>
        </p:nvSpPr>
        <p:spPr/>
        <p:txBody>
          <a:bodyPr/>
          <a:lstStyle/>
          <a:p>
            <a:r>
              <a:rPr lang="en-US" sz="4800" dirty="0">
                <a:solidFill>
                  <a:schemeClr val="tx1"/>
                </a:solidFill>
              </a:rPr>
              <a:t>Slavery Free Campus  </a:t>
            </a:r>
          </a:p>
          <a:p>
            <a:r>
              <a:rPr lang="en-US" sz="4800" dirty="0">
                <a:solidFill>
                  <a:schemeClr val="tx1"/>
                </a:solidFill>
              </a:rPr>
              <a:t>University Guide</a:t>
            </a:r>
          </a:p>
          <a:p>
            <a:r>
              <a:rPr lang="en-US" sz="4800" dirty="0">
                <a:solidFill>
                  <a:schemeClr val="tx1"/>
                </a:solidFill>
              </a:rPr>
              <a:t>Awareness   </a:t>
            </a:r>
          </a:p>
        </p:txBody>
      </p:sp>
    </p:spTree>
    <p:extLst>
      <p:ext uri="{BB962C8B-B14F-4D97-AF65-F5344CB8AC3E}">
        <p14:creationId xmlns:p14="http://schemas.microsoft.com/office/powerpoint/2010/main" val="21123443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7" name="Google Shape;407;p57"/>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55</a:t>
            </a:fld>
            <a:endParaRPr/>
          </a:p>
        </p:txBody>
      </p:sp>
      <p:pic>
        <p:nvPicPr>
          <p:cNvPr id="408" name="Google Shape;408;p57"/>
          <p:cNvPicPr preferRelativeResize="0"/>
          <p:nvPr/>
        </p:nvPicPr>
        <p:blipFill rotWithShape="1">
          <a:blip r:embed="rId3">
            <a:alphaModFix/>
          </a:blip>
          <a:srcRect/>
          <a:stretch/>
        </p:blipFill>
        <p:spPr>
          <a:xfrm>
            <a:off x="1524000" y="207567"/>
            <a:ext cx="9144000" cy="6442867"/>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p58"/>
          <p:cNvSpPr txBox="1">
            <a:spLocks noGrp="1"/>
          </p:cNvSpPr>
          <p:nvPr>
            <p:ph type="sldNum" idx="12"/>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56</a:t>
            </a:fld>
            <a:endParaRPr/>
          </a:p>
        </p:txBody>
      </p:sp>
      <p:pic>
        <p:nvPicPr>
          <p:cNvPr id="415" name="Google Shape;415;p58" descr="C:\Users\ChapmanS2\AppData\Local\Microsoft\Windows\Temporary Internet Files\Content.Outlook\BUPZWD4I\20180730151556199 (002).jpg"/>
          <p:cNvPicPr preferRelativeResize="0"/>
          <p:nvPr/>
        </p:nvPicPr>
        <p:blipFill rotWithShape="1">
          <a:blip r:embed="rId3">
            <a:alphaModFix/>
          </a:blip>
          <a:srcRect/>
          <a:stretch/>
        </p:blipFill>
        <p:spPr>
          <a:xfrm>
            <a:off x="2218544" y="524655"/>
            <a:ext cx="8379502" cy="5411449"/>
          </a:xfrm>
          <a:prstGeom prst="rect">
            <a:avLst/>
          </a:prstGeom>
          <a:noFill/>
          <a:ln>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7" name="Rectangle 2"/>
          <p:cNvSpPr>
            <a:spLocks noGrp="1" noChangeArrowheads="1"/>
          </p:cNvSpPr>
          <p:nvPr>
            <p:ph type="title"/>
          </p:nvPr>
        </p:nvSpPr>
        <p:spPr>
          <a:xfrm>
            <a:off x="1970089" y="457200"/>
            <a:ext cx="6823075" cy="739552"/>
          </a:xfrm>
        </p:spPr>
        <p:txBody>
          <a:bodyPr/>
          <a:lstStyle/>
          <a:p>
            <a:pPr algn="ctr" eaLnBrk="1" hangingPunct="1"/>
            <a:r>
              <a:rPr lang="en-GB" altLang="en-US" b="1" dirty="0">
                <a:solidFill>
                  <a:schemeClr val="bg2"/>
                </a:solidFill>
              </a:rPr>
              <a:t>                 FINALLY  WHAT NEXT….</a:t>
            </a:r>
            <a:endParaRPr lang="en-US" altLang="en-US" b="1" dirty="0">
              <a:solidFill>
                <a:schemeClr val="bg2"/>
              </a:solidFill>
            </a:endParaRPr>
          </a:p>
        </p:txBody>
      </p:sp>
      <p:sp>
        <p:nvSpPr>
          <p:cNvPr id="195588" name="Rectangle 3"/>
          <p:cNvSpPr>
            <a:spLocks noGrp="1" noChangeArrowheads="1"/>
          </p:cNvSpPr>
          <p:nvPr>
            <p:ph idx="1"/>
          </p:nvPr>
        </p:nvSpPr>
        <p:spPr>
          <a:xfrm>
            <a:off x="4084320" y="1609344"/>
            <a:ext cx="6126480" cy="4699976"/>
          </a:xfrm>
        </p:spPr>
        <p:txBody>
          <a:bodyPr/>
          <a:lstStyle/>
          <a:p>
            <a:pPr marL="0" indent="0">
              <a:buNone/>
            </a:pPr>
            <a:r>
              <a:rPr lang="en-GB" altLang="en-US" sz="3600" dirty="0">
                <a:solidFill>
                  <a:schemeClr val="bg2"/>
                </a:solidFill>
              </a:rPr>
              <a:t>Identify 3 things you are going to do that  will raise awareness of this heinous crime</a:t>
            </a:r>
          </a:p>
          <a:p>
            <a:pPr eaLnBrk="1" hangingPunct="1"/>
            <a:endParaRPr lang="en-GB" altLang="en-US" sz="2800" dirty="0">
              <a:solidFill>
                <a:schemeClr val="bg2"/>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59"/>
          <p:cNvSpPr txBox="1">
            <a:spLocks noGrp="1"/>
          </p:cNvSpPr>
          <p:nvPr>
            <p:ph type="title"/>
          </p:nvPr>
        </p:nvSpPr>
        <p:spPr>
          <a:xfrm>
            <a:off x="4262750" y="1779000"/>
            <a:ext cx="6620400" cy="7200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C594F"/>
              </a:buClr>
              <a:buSzPts val="3600"/>
              <a:buFont typeface="Corbel"/>
              <a:buNone/>
            </a:pPr>
            <a:r>
              <a:rPr lang="en-GB" sz="4800">
                <a:solidFill>
                  <a:srgbClr val="0C594F"/>
                </a:solidFill>
              </a:rPr>
              <a:t>Questions and Answers</a:t>
            </a:r>
            <a:endParaRPr sz="4800"/>
          </a:p>
        </p:txBody>
      </p:sp>
      <p:sp>
        <p:nvSpPr>
          <p:cNvPr id="423" name="Google Shape;423;p59"/>
          <p:cNvSpPr txBox="1">
            <a:spLocks noGrp="1"/>
          </p:cNvSpPr>
          <p:nvPr>
            <p:ph type="sldNum" idx="12"/>
          </p:nvPr>
        </p:nvSpPr>
        <p:spPr>
          <a:xfrm>
            <a:off x="10634135" y="6356350"/>
            <a:ext cx="1530927" cy="365125"/>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58</a:t>
            </a:fld>
            <a:endParaRPr/>
          </a:p>
        </p:txBody>
      </p:sp>
    </p:spTree>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60"/>
          <p:cNvSpPr txBox="1">
            <a:spLocks noGrp="1"/>
          </p:cNvSpPr>
          <p:nvPr>
            <p:ph type="body" idx="1"/>
          </p:nvPr>
        </p:nvSpPr>
        <p:spPr>
          <a:xfrm>
            <a:off x="3810000" y="299120"/>
            <a:ext cx="8219400" cy="57606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2000"/>
              <a:buNone/>
            </a:pPr>
            <a:r>
              <a:rPr lang="en-GB" b="1" i="1" dirty="0">
                <a:latin typeface="Arial"/>
                <a:ea typeface="Arial"/>
                <a:cs typeface="Arial"/>
                <a:sym typeface="Arial"/>
              </a:rPr>
              <a:t>“Thank you – </a:t>
            </a:r>
            <a:r>
              <a:rPr lang="en-GB" b="1" i="1" dirty="0" err="1">
                <a:latin typeface="Arial"/>
                <a:ea typeface="Arial"/>
                <a:cs typeface="Arial"/>
                <a:sym typeface="Arial"/>
              </a:rPr>
              <a:t>Diolch</a:t>
            </a:r>
            <a:r>
              <a:rPr lang="en-GB" b="1" i="1" dirty="0">
                <a:latin typeface="Arial"/>
                <a:ea typeface="Arial"/>
                <a:cs typeface="Arial"/>
                <a:sym typeface="Arial"/>
              </a:rPr>
              <a:t> </a:t>
            </a:r>
            <a:r>
              <a:rPr lang="en-GB" b="1" i="1" dirty="0" err="1">
                <a:latin typeface="Arial"/>
                <a:ea typeface="Arial"/>
                <a:cs typeface="Arial"/>
                <a:sym typeface="Arial"/>
              </a:rPr>
              <a:t>yn</a:t>
            </a:r>
            <a:r>
              <a:rPr lang="en-GB" b="1" i="1" dirty="0">
                <a:latin typeface="Arial"/>
                <a:ea typeface="Arial"/>
                <a:cs typeface="Arial"/>
                <a:sym typeface="Arial"/>
              </a:rPr>
              <a:t> </a:t>
            </a:r>
            <a:r>
              <a:rPr lang="en-GB" b="1" i="1" dirty="0" err="1">
                <a:latin typeface="Arial"/>
                <a:ea typeface="Arial"/>
                <a:cs typeface="Arial"/>
                <a:sym typeface="Arial"/>
              </a:rPr>
              <a:t>fawr</a:t>
            </a:r>
            <a:r>
              <a:rPr lang="en-GB" b="1" i="1" dirty="0">
                <a:latin typeface="Arial"/>
                <a:ea typeface="Arial"/>
                <a:cs typeface="Arial"/>
                <a:sym typeface="Arial"/>
              </a:rPr>
              <a:t>”</a:t>
            </a:r>
            <a:endParaRPr dirty="0"/>
          </a:p>
          <a:p>
            <a:pPr marL="0" lvl="0" indent="0" algn="ctr" rtl="0">
              <a:lnSpc>
                <a:spcPct val="90000"/>
              </a:lnSpc>
              <a:spcBef>
                <a:spcPts val="1200"/>
              </a:spcBef>
              <a:spcAft>
                <a:spcPts val="0"/>
              </a:spcAft>
              <a:buSzPts val="2000"/>
              <a:buNone/>
            </a:pPr>
            <a:endParaRPr b="1" i="1" dirty="0">
              <a:latin typeface="Arial"/>
              <a:ea typeface="Arial"/>
              <a:cs typeface="Arial"/>
              <a:sym typeface="Arial"/>
            </a:endParaRPr>
          </a:p>
          <a:p>
            <a:pPr marL="0" lvl="0" indent="0" algn="ctr" rtl="0">
              <a:lnSpc>
                <a:spcPct val="90000"/>
              </a:lnSpc>
              <a:spcBef>
                <a:spcPts val="1200"/>
              </a:spcBef>
              <a:spcAft>
                <a:spcPts val="0"/>
              </a:spcAft>
              <a:buSzPts val="2800"/>
              <a:buNone/>
            </a:pPr>
            <a:r>
              <a:rPr lang="en-GB" sz="2800" b="1" i="1" dirty="0">
                <a:latin typeface="Arial"/>
                <a:ea typeface="Arial"/>
                <a:cs typeface="Arial"/>
                <a:sym typeface="Arial"/>
              </a:rPr>
              <a:t>“</a:t>
            </a:r>
            <a:r>
              <a:rPr lang="en-GB" sz="2800" b="1" i="1" dirty="0">
                <a:latin typeface="Corsiva"/>
                <a:ea typeface="Corsiva"/>
                <a:cs typeface="Corsiva"/>
                <a:sym typeface="Corsiva"/>
              </a:rPr>
              <a:t>We are Modern Slavery victims only chance of Freedom ”</a:t>
            </a:r>
            <a:endParaRPr dirty="0"/>
          </a:p>
          <a:p>
            <a:pPr marL="0" lvl="0" indent="0" algn="ctr" rtl="0">
              <a:lnSpc>
                <a:spcPct val="90000"/>
              </a:lnSpc>
              <a:spcBef>
                <a:spcPts val="1200"/>
              </a:spcBef>
              <a:spcAft>
                <a:spcPts val="0"/>
              </a:spcAft>
              <a:buSzPts val="2800"/>
              <a:buNone/>
            </a:pPr>
            <a:r>
              <a:rPr lang="en-GB" sz="2800" b="1" i="1" dirty="0">
                <a:latin typeface="Corsiva"/>
                <a:ea typeface="Corsiva"/>
                <a:cs typeface="Corsiva"/>
                <a:sym typeface="Corsiva"/>
              </a:rPr>
              <a:t>Kim Ann Williamson MBE  2017</a:t>
            </a:r>
            <a:endParaRPr dirty="0"/>
          </a:p>
          <a:p>
            <a:pPr marL="0" lvl="0" indent="0" algn="l" rtl="0">
              <a:lnSpc>
                <a:spcPct val="90000"/>
              </a:lnSpc>
              <a:spcBef>
                <a:spcPts val="1200"/>
              </a:spcBef>
              <a:spcAft>
                <a:spcPts val="0"/>
              </a:spcAft>
              <a:buSzPts val="1800"/>
              <a:buNone/>
            </a:pPr>
            <a:endParaRPr sz="1800" b="1" u="sng" dirty="0">
              <a:latin typeface="Arial"/>
              <a:ea typeface="Arial"/>
              <a:cs typeface="Arial"/>
              <a:sym typeface="Arial"/>
            </a:endParaRPr>
          </a:p>
          <a:p>
            <a:pPr marL="0" lvl="0" indent="0" algn="l" rtl="0">
              <a:lnSpc>
                <a:spcPct val="90000"/>
              </a:lnSpc>
              <a:spcBef>
                <a:spcPts val="1200"/>
              </a:spcBef>
              <a:spcAft>
                <a:spcPts val="0"/>
              </a:spcAft>
              <a:buSzPts val="1800"/>
              <a:buNone/>
            </a:pPr>
            <a:r>
              <a:rPr lang="en-GB" sz="1800" b="1" u="sng" dirty="0">
                <a:latin typeface="Arial"/>
                <a:ea typeface="Arial"/>
                <a:cs typeface="Arial"/>
                <a:sym typeface="Arial"/>
              </a:rPr>
              <a:t>Contact details:</a:t>
            </a:r>
            <a:endParaRPr dirty="0"/>
          </a:p>
          <a:p>
            <a:pPr marL="0" lvl="0" indent="0" algn="l" rtl="0">
              <a:lnSpc>
                <a:spcPct val="90000"/>
              </a:lnSpc>
              <a:spcBef>
                <a:spcPts val="1200"/>
              </a:spcBef>
              <a:spcAft>
                <a:spcPts val="0"/>
              </a:spcAft>
              <a:buSzPts val="1800"/>
              <a:buNone/>
            </a:pPr>
            <a:endParaRPr sz="1800" b="1" dirty="0">
              <a:latin typeface="Arial"/>
              <a:ea typeface="Arial"/>
              <a:cs typeface="Arial"/>
              <a:sym typeface="Arial"/>
            </a:endParaRPr>
          </a:p>
          <a:p>
            <a:pPr marL="0" lvl="0" indent="0" algn="l" rtl="0">
              <a:lnSpc>
                <a:spcPct val="90000"/>
              </a:lnSpc>
              <a:spcBef>
                <a:spcPts val="1200"/>
              </a:spcBef>
              <a:spcAft>
                <a:spcPts val="0"/>
              </a:spcAft>
              <a:buSzPts val="1600"/>
              <a:buNone/>
            </a:pPr>
            <a:r>
              <a:rPr lang="en-GB" sz="1600" dirty="0">
                <a:latin typeface="Arial"/>
                <a:ea typeface="Arial"/>
                <a:cs typeface="Arial"/>
                <a:sym typeface="Arial"/>
              </a:rPr>
              <a:t>Professor Kim Ann Williamson MBE   - Cabinet Office Places for Growth Team</a:t>
            </a:r>
          </a:p>
          <a:p>
            <a:pPr marL="0" lvl="0" indent="0" algn="l" rtl="0">
              <a:lnSpc>
                <a:spcPct val="90000"/>
              </a:lnSpc>
              <a:spcBef>
                <a:spcPts val="1200"/>
              </a:spcBef>
              <a:spcAft>
                <a:spcPts val="0"/>
              </a:spcAft>
              <a:buSzPts val="1600"/>
              <a:buNone/>
            </a:pPr>
            <a:r>
              <a:rPr lang="en-GB" sz="1600" dirty="0">
                <a:latin typeface="Arial"/>
                <a:ea typeface="Arial"/>
                <a:cs typeface="Arial"/>
                <a:sym typeface="Arial"/>
              </a:rPr>
              <a:t>Ben </a:t>
            </a:r>
            <a:r>
              <a:rPr lang="en-GB" sz="1600" dirty="0" err="1">
                <a:latin typeface="Arial"/>
                <a:ea typeface="Arial"/>
                <a:cs typeface="Arial"/>
                <a:sym typeface="Arial"/>
              </a:rPr>
              <a:t>Bruten</a:t>
            </a:r>
            <a:r>
              <a:rPr lang="en-GB" sz="1600" dirty="0">
                <a:latin typeface="Arial"/>
                <a:ea typeface="Arial"/>
                <a:cs typeface="Arial"/>
                <a:sym typeface="Arial"/>
              </a:rPr>
              <a:t> – DBT – Department for  Business and Trade                                                                 </a:t>
            </a:r>
            <a:endParaRPr dirty="0"/>
          </a:p>
          <a:p>
            <a:pPr marL="0" lvl="0" indent="0" algn="l" rtl="0">
              <a:lnSpc>
                <a:spcPct val="90000"/>
              </a:lnSpc>
              <a:spcBef>
                <a:spcPts val="1200"/>
              </a:spcBef>
              <a:spcAft>
                <a:spcPts val="0"/>
              </a:spcAft>
              <a:buSzPts val="1600"/>
              <a:buNone/>
            </a:pPr>
            <a:r>
              <a:rPr lang="en-GB" sz="1600" dirty="0">
                <a:latin typeface="Arial"/>
                <a:ea typeface="Arial"/>
                <a:cs typeface="Arial"/>
                <a:sym typeface="Arial"/>
              </a:rPr>
              <a:t> </a:t>
            </a:r>
            <a:endParaRPr dirty="0"/>
          </a:p>
          <a:p>
            <a:pPr marL="0" lvl="0" indent="0" algn="l" rtl="0">
              <a:lnSpc>
                <a:spcPct val="90000"/>
              </a:lnSpc>
              <a:spcBef>
                <a:spcPts val="1200"/>
              </a:spcBef>
              <a:spcAft>
                <a:spcPts val="0"/>
              </a:spcAft>
              <a:buSzPts val="1600"/>
              <a:buNone/>
            </a:pPr>
            <a:r>
              <a:rPr lang="en-GB" sz="1600" dirty="0">
                <a:latin typeface="Arial"/>
                <a:ea typeface="Arial"/>
                <a:cs typeface="Arial"/>
                <a:sym typeface="Arial"/>
              </a:rPr>
              <a:t>E-mail: </a:t>
            </a:r>
            <a:r>
              <a:rPr lang="en-GB" sz="1600" dirty="0" err="1">
                <a:latin typeface="Arial"/>
                <a:ea typeface="Arial"/>
                <a:cs typeface="Arial"/>
                <a:sym typeface="Arial"/>
              </a:rPr>
              <a:t>KimAnn.Williamson@cabinetoffice.gov.uk</a:t>
            </a:r>
            <a:r>
              <a:rPr lang="en-GB" sz="1600" dirty="0">
                <a:latin typeface="Arial"/>
                <a:ea typeface="Arial"/>
                <a:cs typeface="Arial"/>
                <a:sym typeface="Arial"/>
              </a:rPr>
              <a:t> /</a:t>
            </a:r>
            <a:r>
              <a:rPr lang="en-GB" sz="1600" dirty="0" err="1">
                <a:latin typeface="Arial"/>
                <a:ea typeface="Arial"/>
                <a:cs typeface="Arial"/>
                <a:sym typeface="Arial"/>
              </a:rPr>
              <a:t>ben.bruten@businessandtrade.gov.uk</a:t>
            </a:r>
            <a:endParaRPr lang="en-GB" sz="1600" dirty="0">
              <a:latin typeface="Arial"/>
              <a:ea typeface="Arial"/>
              <a:cs typeface="Arial"/>
              <a:sym typeface="Arial"/>
            </a:endParaRPr>
          </a:p>
          <a:p>
            <a:pPr marL="0" lvl="0" indent="0" algn="l" rtl="0">
              <a:lnSpc>
                <a:spcPct val="90000"/>
              </a:lnSpc>
              <a:spcBef>
                <a:spcPts val="1200"/>
              </a:spcBef>
              <a:spcAft>
                <a:spcPts val="0"/>
              </a:spcAft>
              <a:buSzPts val="1600"/>
              <a:buNone/>
            </a:pPr>
            <a:endParaRPr dirty="0"/>
          </a:p>
        </p:txBody>
      </p:sp>
    </p:spTree>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TotalTime>
  <Words>4478</Words>
  <Application>Microsoft Macintosh PowerPoint</Application>
  <PresentationFormat>Widescreen</PresentationFormat>
  <Paragraphs>506</Paragraphs>
  <Slides>59</Slides>
  <Notes>49</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59</vt:i4>
      </vt:variant>
    </vt:vector>
  </HeadingPairs>
  <TitlesOfParts>
    <vt:vector size="73" baseType="lpstr">
      <vt:lpstr>Noto Sans</vt:lpstr>
      <vt:lpstr>Noto Sans Symbols</vt:lpstr>
      <vt:lpstr>Calibri</vt:lpstr>
      <vt:lpstr>Wingdings</vt:lpstr>
      <vt:lpstr>Avenir Next Regular</vt:lpstr>
      <vt:lpstr>Corsiva</vt:lpstr>
      <vt:lpstr>Antique Olive</vt:lpstr>
      <vt:lpstr>Corbel</vt:lpstr>
      <vt:lpstr>Arial Black</vt:lpstr>
      <vt:lpstr>Calibri Light</vt:lpstr>
      <vt:lpstr>Arial</vt:lpstr>
      <vt:lpstr>Frame</vt:lpstr>
      <vt:lpstr>Simple Light</vt:lpstr>
      <vt:lpstr>Office Theme</vt:lpstr>
      <vt:lpstr>Modern Slavery Awareness      Slavery Still Exist – Do you Know the signs? </vt:lpstr>
      <vt:lpstr>HOUSEKEEPING</vt:lpstr>
      <vt:lpstr>AIM</vt:lpstr>
      <vt:lpstr>OBJECTIVES:</vt:lpstr>
      <vt:lpstr>                                       Our Role in UK Government </vt:lpstr>
      <vt:lpstr>Office of Government Property </vt:lpstr>
      <vt:lpstr>UK GOVERNMENT   MODERN SLAVERY STRATEGY</vt:lpstr>
      <vt:lpstr>PowerPoint Presentation</vt:lpstr>
      <vt:lpstr>ACTIVITY </vt:lpstr>
      <vt:lpstr>It is happening across the UK </vt:lpstr>
      <vt:lpstr>PowerPoint Presentation</vt:lpstr>
      <vt:lpstr>PowerPoint Presentation</vt:lpstr>
      <vt:lpstr>PowerPoint Presentation</vt:lpstr>
      <vt:lpstr>PowerPoint Presentation</vt:lpstr>
      <vt:lpstr>Some Statistics</vt:lpstr>
      <vt:lpstr>A short Quiz - What do these dates signify ? </vt:lpstr>
      <vt:lpstr>Global Issue </vt:lpstr>
      <vt:lpstr>The LAW</vt:lpstr>
      <vt:lpstr>DEFINITION</vt:lpstr>
      <vt:lpstr>PowerPoint Presentation</vt:lpstr>
      <vt:lpstr>                TRAFFICKING IN PERSONS  IS DEFINED AS:</vt:lpstr>
      <vt:lpstr>UN Sustainable Development Goals </vt:lpstr>
      <vt:lpstr>                LEGAL FRAMEWORK </vt:lpstr>
      <vt:lpstr>What is Duty to Notify?</vt:lpstr>
      <vt:lpstr>WHO ARE FIRST RESPONDERS?</vt:lpstr>
      <vt:lpstr>I am a Victim !!!!</vt:lpstr>
      <vt:lpstr>Section 45 Modern Slavery Act 2015</vt:lpstr>
      <vt:lpstr>Section 45 cont.</vt:lpstr>
      <vt:lpstr>PowerPoint Presentation</vt:lpstr>
      <vt:lpstr>Spot the Signs …..</vt:lpstr>
      <vt:lpstr>Vulnerability</vt:lpstr>
      <vt:lpstr>ACTIVITY </vt:lpstr>
      <vt:lpstr>WHY ARE THEY VULNERABLE?</vt:lpstr>
      <vt:lpstr>RECRUITMENT</vt:lpstr>
      <vt:lpstr>PowerPoint Presentation</vt:lpstr>
      <vt:lpstr>What should I be looking for?</vt:lpstr>
      <vt:lpstr>        NATIONAL REFERRAL MECHANISM</vt:lpstr>
      <vt:lpstr>UK DATA</vt:lpstr>
      <vt:lpstr>WHAT ARE THE BARRIERS?</vt:lpstr>
      <vt:lpstr>              DISCLOSURE BARRIERS</vt:lpstr>
      <vt:lpstr>      EMOTIONAL BARRIERS</vt:lpstr>
      <vt:lpstr>We are members of our own local community…</vt:lpstr>
      <vt:lpstr>What we eat</vt:lpstr>
      <vt:lpstr>What we wear</vt:lpstr>
      <vt:lpstr>What we buy</vt:lpstr>
      <vt:lpstr>Where we go</vt:lpstr>
      <vt:lpstr>University Life </vt:lpstr>
      <vt:lpstr>University of Sussex</vt:lpstr>
      <vt:lpstr> Pimps jailed for using university halls as a brothel in major sex trafficking operation involving more than 50 women from eastern Europe </vt:lpstr>
      <vt:lpstr>County lines: Drug dealers 'pretend to be uni students'</vt:lpstr>
      <vt:lpstr>PowerPoint Presentation</vt:lpstr>
      <vt:lpstr>      Call for Action……   What could  YOU  now do differently?  What will be your pledge ? </vt:lpstr>
      <vt:lpstr>PowerPoint Presentation</vt:lpstr>
      <vt:lpstr>Food for thought…..</vt:lpstr>
      <vt:lpstr>PowerPoint Presentation</vt:lpstr>
      <vt:lpstr>PowerPoint Presentation</vt:lpstr>
      <vt:lpstr>                 FINALLY  WHAT NEXT….</vt:lpstr>
      <vt:lpstr>Questions and Answers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 Slavery Awareness for a Modern Civil Service Slavery Still Exist - Know the signs- Save lives </dc:title>
  <cp:lastModifiedBy>Kim Ann Williamson</cp:lastModifiedBy>
  <cp:revision>8</cp:revision>
  <cp:lastPrinted>2023-10-31T10:07:42Z</cp:lastPrinted>
  <dcterms:modified xsi:type="dcterms:W3CDTF">2023-10-31T16:31:43Z</dcterms:modified>
</cp:coreProperties>
</file>