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8719D6-C6C6-4D48-AF47-9590E71EF4F3}" v="62" dt="2026-10-24T10:17:59.7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6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 amin" userId="0ad74df3c7712e6f" providerId="LiveId" clId="{C26787F4-D676-46A1-A8A0-88929C8A8492}"/>
    <pc:docChg chg="modSld">
      <pc:chgData name="ali amin" userId="0ad74df3c7712e6f" providerId="LiveId" clId="{C26787F4-D676-46A1-A8A0-88929C8A8492}" dt="2026-10-24T10:17:55.021" v="57"/>
      <pc:docMkLst>
        <pc:docMk/>
      </pc:docMkLst>
      <pc:sldChg chg="modSp">
        <pc:chgData name="ali amin" userId="0ad74df3c7712e6f" providerId="LiveId" clId="{C26787F4-D676-46A1-A8A0-88929C8A8492}" dt="2026-10-24T10:10:35.057" v="25" actId="20577"/>
        <pc:sldMkLst>
          <pc:docMk/>
          <pc:sldMk cId="1307178399" sldId="256"/>
        </pc:sldMkLst>
        <pc:graphicFrameChg chg="mod">
          <ac:chgData name="ali amin" userId="0ad74df3c7712e6f" providerId="LiveId" clId="{C26787F4-D676-46A1-A8A0-88929C8A8492}" dt="2026-10-24T10:10:35.057" v="25" actId="20577"/>
          <ac:graphicFrameMkLst>
            <pc:docMk/>
            <pc:sldMk cId="1307178399" sldId="256"/>
            <ac:graphicFrameMk id="7" creationId="{CBDB88DB-A274-46BD-FB31-1BC392A18090}"/>
          </ac:graphicFrameMkLst>
        </pc:graphicFrameChg>
      </pc:sldChg>
      <pc:sldChg chg="addSp modSp">
        <pc:chgData name="ali amin" userId="0ad74df3c7712e6f" providerId="LiveId" clId="{C26787F4-D676-46A1-A8A0-88929C8A8492}" dt="2026-10-24T10:17:55.021" v="57"/>
        <pc:sldMkLst>
          <pc:docMk/>
          <pc:sldMk cId="1927629276" sldId="257"/>
        </pc:sldMkLst>
        <pc:graphicFrameChg chg="mod">
          <ac:chgData name="ali amin" userId="0ad74df3c7712e6f" providerId="LiveId" clId="{C26787F4-D676-46A1-A8A0-88929C8A8492}" dt="2026-10-24T10:10:52.116" v="56" actId="20577"/>
          <ac:graphicFrameMkLst>
            <pc:docMk/>
            <pc:sldMk cId="1927629276" sldId="257"/>
            <ac:graphicFrameMk id="2" creationId="{14CC21D6-7943-33F4-11AD-48B95D10FE21}"/>
          </ac:graphicFrameMkLst>
        </pc:graphicFrameChg>
        <pc:graphicFrameChg chg="add mod">
          <ac:chgData name="ali amin" userId="0ad74df3c7712e6f" providerId="LiveId" clId="{C26787F4-D676-46A1-A8A0-88929C8A8492}" dt="2026-10-24T10:17:55.021" v="57"/>
          <ac:graphicFrameMkLst>
            <pc:docMk/>
            <pc:sldMk cId="1927629276" sldId="257"/>
            <ac:graphicFrameMk id="3" creationId="{14CC21D6-7943-33F4-11AD-48B95D10FE21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500" b="1" i="0" u="none" strike="noStrike" kern="1200" cap="all" spc="100" normalizeH="0" baseline="0">
              <a:solidFill>
                <a:schemeClr val="lt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8.7220551085670908E-2"/>
          <c:y val="0.11561233417251415"/>
          <c:w val="0.91277938407892278"/>
          <c:h val="0.72978841930472982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/>
          </c:spPr>
          <c:invertIfNegative val="0"/>
          <c:dLbls>
            <c:spPr>
              <a:solidFill>
                <a:schemeClr val="accent1">
                  <a:alpha val="70000"/>
                </a:schemeClr>
              </a:solidFill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Sheet1!$A$1:$A$5</c:f>
              <c:strCache>
                <c:ptCount val="4"/>
                <c:pt idx="0">
                  <c:v>STANDARDBIKE</c:v>
                </c:pt>
                <c:pt idx="1">
                  <c:v>ELECTRICE BIKE</c:v>
                </c:pt>
                <c:pt idx="2">
                  <c:v>MOUNTAIN BIKE</c:v>
                </c:pt>
                <c:pt idx="3">
                  <c:v>CHILDRENS BIKE</c:v>
                </c:pt>
              </c:strCache>
            </c:strRef>
          </c:cat>
          <c:val>
            <c:numRef>
              <c:f>Sheet1!$B$1:$B$5</c:f>
              <c:numCache>
                <c:formatCode>General</c:formatCode>
                <c:ptCount val="5"/>
                <c:pt idx="0">
                  <c:v>42</c:v>
                </c:pt>
                <c:pt idx="1">
                  <c:v>28</c:v>
                </c:pt>
                <c:pt idx="2">
                  <c:v>31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FB3-4B96-AAEF-B0134D6E95EB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69"/>
        <c:overlap val="-20"/>
        <c:axId val="888517071"/>
        <c:axId val="888513231"/>
      </c:barChart>
      <c:catAx>
        <c:axId val="888517071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alpha val="2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3175" cap="flat" cmpd="sng" algn="ctr">
            <a:solidFill>
              <a:schemeClr val="accent1">
                <a:lumMod val="60000"/>
                <a:lumOff val="4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cap="all" spc="150" normalizeH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88513231"/>
        <c:crosses val="autoZero"/>
        <c:auto val="1"/>
        <c:lblAlgn val="ctr"/>
        <c:lblOffset val="100"/>
        <c:noMultiLvlLbl val="0"/>
      </c:catAx>
      <c:valAx>
        <c:axId val="888513231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8851707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accent1"/>
    </a:solidFill>
    <a:ln w="9525" cap="flat" cmpd="sng" algn="ctr">
      <a:solidFill>
        <a:schemeClr val="accent1"/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Bikes</a:t>
            </a:r>
            <a:r>
              <a:rPr lang="en-GB" baseline="0" dirty="0"/>
              <a:t> sales by type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B57-4795-821D-86F207AFA37A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B57-4795-821D-86F207AFA37A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5B57-4795-821D-86F207AFA37A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5B57-4795-821D-86F207AFA37A}"/>
              </c:ext>
            </c:extLst>
          </c:dPt>
          <c:cat>
            <c:strRef>
              <c:f>Sheet1!$A$1:$A$4</c:f>
              <c:strCache>
                <c:ptCount val="4"/>
                <c:pt idx="0">
                  <c:v>STANDARDBIKE</c:v>
                </c:pt>
                <c:pt idx="1">
                  <c:v>ELECTRICE BIKE</c:v>
                </c:pt>
                <c:pt idx="2">
                  <c:v>MOUNTAIN BIKE</c:v>
                </c:pt>
                <c:pt idx="3">
                  <c:v>CHILDRENS BIKE</c:v>
                </c:pt>
              </c:strCache>
            </c:strRef>
          </c:cat>
          <c:val>
            <c:numRef>
              <c:f>Sheet1!$B$1:$B$4</c:f>
              <c:numCache>
                <c:formatCode>General</c:formatCode>
                <c:ptCount val="4"/>
                <c:pt idx="0">
                  <c:v>42</c:v>
                </c:pt>
                <c:pt idx="1">
                  <c:v>28</c:v>
                </c:pt>
                <c:pt idx="2">
                  <c:v>31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5B57-4795-821D-86F207AFA3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4">
  <cs:axisTitle>
    <cs:lnRef idx="0"/>
    <cs:fillRef idx="0"/>
    <cs:effectRef idx="0"/>
    <cs:fontRef idx="minor">
      <a:schemeClr val="lt1"/>
    </cs:fontRef>
    <cs:defRPr sz="900" b="1" kern="1200"/>
  </cs:axisTitle>
  <cs:category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800" kern="1200" cap="all" spc="150" normalizeH="0" baseline="0"/>
  </cs:categoryAxis>
  <cs:chartArea>
    <cs:lnRef idx="0">
      <cs:styleClr val="0"/>
    </cs:lnRef>
    <cs:fillRef idx="0">
      <cs:styleClr val="0"/>
    </cs:fillRef>
    <cs:effectRef idx="0"/>
    <cs:fontRef idx="minor">
      <a:schemeClr val="dk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  <cs:defRPr sz="1000" kern="1200"/>
  </cs:chartArea>
  <cs:dataLabel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70000"/>
        </a:schemeClr>
      </a:solidFill>
    </cs:spPr>
    <cs:defRPr sz="900" kern="120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</cs:spPr>
  </cs:dataPoint3D>
  <cs:dataPointLine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34925" cap="rnd">
        <a:solidFill>
          <a:schemeClr val="lt1"/>
        </a:solidFill>
        <a:round/>
      </a:ln>
      <a:effectLst>
        <a:outerShdw dist="25400" dir="2700000" algn="tl" rotWithShape="0">
          <a:schemeClr val="phClr"/>
        </a:outerShdw>
      </a:effectLst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22225">
        <a:solidFill>
          <a:schemeClr val="lt1"/>
        </a:solidFill>
        <a:round/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>
      <cs:styleClr val="0"/>
    </cs:lnRef>
    <cs:fillRef idx="0"/>
    <cs:effectRef idx="0"/>
    <cs:fontRef idx="minor">
      <a:schemeClr val="lt1"/>
    </cs:fontRef>
    <cs:spPr>
      <a:ln w="9525">
        <a:solidFill>
          <a:schemeClr val="phClr">
            <a:lumMod val="60000"/>
            <a:lumOff val="40000"/>
          </a:schemeClr>
        </a:solidFill>
      </a:ln>
    </cs:spPr>
    <cs:defRPr sz="900" kern="1200"/>
  </cs:dataTable>
  <cs:downBar>
    <cs:lnRef idx="0">
      <cs:styleClr val="0"/>
    </cs:lnRef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phClr">
            <a:lumMod val="60000"/>
            <a:lumOff val="40000"/>
          </a:schemeClr>
        </a:solidFill>
      </a:ln>
    </cs:spPr>
  </cs:downBar>
  <cs:drop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prstDash val="dash"/>
      </a:ln>
    </cs:spPr>
  </cs:dropLine>
  <cs:errorBar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round/>
      </a:ln>
      <a:effectLst>
        <a:glow rad="25400">
          <a:schemeClr val="lt1"/>
        </a:glow>
      </a:effectLst>
    </cs:spPr>
  </cs:errorBar>
  <cs:floor>
    <cs:lnRef idx="0"/>
    <cs:fillRef idx="0"/>
    <cs:effectRef idx="0"/>
    <cs:fontRef idx="minor">
      <a:schemeClr val="dk1"/>
    </cs:fontRef>
  </cs:floor>
  <cs:gridlineMajor>
    <cs:lnRef idx="0">
      <cs:styleClr val="0"/>
    </cs:lnRef>
    <cs:fillRef idx="0"/>
    <cs:effectRef idx="0"/>
    <cs:fontRef idx="minor">
      <a:schemeClr val="dk1"/>
    </cs:fontRef>
    <cs:spPr>
      <a:ln w="9525" cap="flat" cmpd="sng" algn="ctr">
        <a:solidFill>
          <a:schemeClr val="lt1">
            <a:alpha val="25000"/>
          </a:schemeClr>
        </a:solidFill>
        <a:round/>
      </a:ln>
    </cs:spPr>
  </cs:gridlineMajor>
  <cs:gridlineMinor>
    <cs:lnRef idx="0">
      <cs:styleClr val="0"/>
    </cs:lnRef>
    <cs:fillRef idx="0"/>
    <cs:effectRef idx="0"/>
    <cs:fontRef idx="minor">
      <a:schemeClr val="dk1"/>
    </cs:fontRef>
    <cs:spPr>
      <a:ln>
        <a:solidFill>
          <a:schemeClr val="lt1">
            <a:alpha val="10000"/>
          </a:schemeClr>
        </a:solidFill>
      </a:ln>
    </cs:spPr>
  </cs:gridlineMinor>
  <cs:hiLo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prstDash val="dash"/>
      </a:ln>
    </cs:spPr>
  </cs:hiLoLine>
  <cs:leader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</a:ln>
    </cs:spPr>
  </cs:leaderLine>
  <cs:legend>
    <cs:lnRef idx="0"/>
    <cs:fillRef idx="0"/>
    <cs:effectRef idx="0"/>
    <cs:fontRef idx="minor">
      <a:schemeClr val="lt1"/>
    </cs:fontRef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900" kern="1200"/>
  </cs:seriesAxis>
  <cs:series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  <a:tint val="5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lt1"/>
    </cs:fontRef>
    <cs:defRPr sz="1500" b="1" kern="1200" cap="all" spc="100" normalizeH="0" baseline="0"/>
  </cs:title>
  <cs:trendline>
    <cs:lnRef idx="0"/>
    <cs:fillRef idx="0"/>
    <cs:effectRef idx="0"/>
    <cs:fontRef idx="minor">
      <a:schemeClr val="dk1"/>
    </cs:fontRef>
    <cs:spPr>
      <a:ln w="28575" cap="rnd">
        <a:solidFill>
          <a:schemeClr val="lt1">
            <a:alpha val="50000"/>
          </a:schemeClr>
        </a:solidFill>
        <a:round/>
      </a:ln>
    </cs:spPr>
  </cs:trendline>
  <cs:trendlineLabel>
    <cs:lnRef idx="0"/>
    <cs:fillRef idx="0"/>
    <cs:effectRef idx="0"/>
    <cs:fontRef idx="minor">
      <a:schemeClr val="lt1"/>
    </cs:fontRef>
    <cs:defRPr sz="900" kern="1200"/>
  </cs:trendlineLabel>
  <cs:upBar>
    <cs:lnRef idx="0">
      <cs:styleClr val="0"/>
    </cs:lnRef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phClr">
            <a:lumMod val="60000"/>
            <a:lumOff val="40000"/>
          </a:schemeClr>
        </a:solidFill>
      </a:ln>
    </cs:spPr>
  </cs:upBar>
  <cs:valueAxis>
    <cs:lnRef idx="0"/>
    <cs:fillRef idx="0"/>
    <cs:effectRef idx="0"/>
    <cs:fontRef idx="minor">
      <a:schemeClr val="lt1"/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07CB4-136E-40F0-C499-EF8FD4EEF7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44F20-5D99-C020-7366-BF0E823B2C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A48902-0B36-0FCE-2151-9664778A6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7EDE-E96B-406A-903A-D76298DB88E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BDD375-F30A-62EF-C73C-F6CE97A26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F98324-E906-9E97-9292-BB62FD987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380FC-D734-4CFE-A867-22B435EC9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940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3AD2E-D3A0-4573-2954-853A073E0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5C3EE-FF31-DA2C-2BE4-0C238DA7A1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0F3B8-9FDB-0678-8E2E-B0FE2EE2E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7EDE-E96B-406A-903A-D76298DB88E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C05432-D5F0-CB39-7485-030EC0B9D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3C114-DC9A-DA0F-4B71-832918F7F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380FC-D734-4CFE-A867-22B435EC9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83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30498-E3FA-23DE-536B-0010F99D8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6DF15D-75E6-A1C3-324A-B935C33DF0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F54885-3383-03D8-E4DE-01FA869EE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7EDE-E96B-406A-903A-D76298DB88E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EE7F2E-BB20-7F2D-F916-BCC4D07AF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1016CA-0BAD-3451-83F4-5AB4A54917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380FC-D734-4CFE-A867-22B435EC9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856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49B5B-827D-369A-C6EC-4FDE0E677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F961C-82B3-8A57-F9DA-CDA04B8BF2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71E500-A4E0-05A9-8F6D-5A06164CD8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4CD256-7880-1F67-E294-565A084B2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7EDE-E96B-406A-903A-D76298DB88E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84132E-45BD-B81D-6436-6E11020C9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2A6735-0DC9-2F40-EF57-7FF9871FA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380FC-D734-4CFE-A867-22B435EC9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787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F9C7C-1F49-C792-C354-37ECBA782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8BED8A-AE9D-ADF9-F3F4-93476B64C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36F986-0DD4-28EE-BB1D-D96C8BE855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CF2879-78B7-450C-2CAB-5F03CB08D8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30CEEC-0BCA-8A81-6B05-EBF35D7D7C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97F85F-2DA8-36B1-719D-C21CB7D06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7EDE-E96B-406A-903A-D76298DB88E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423ADD-3835-80AC-A868-0DD5D395B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EC15B-8C73-A23F-BCEF-3363613F8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380FC-D734-4CFE-A867-22B435EC9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977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A71FA-15F5-9F3C-47A1-EC6B33058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D3F665-60AA-ECCA-10E6-F3120440C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7EDE-E96B-406A-903A-D76298DB88E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AA11D0-4F04-9E2D-A7F2-E75902C0D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62B757-61E9-B26E-5BE5-8A741424E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380FC-D734-4CFE-A867-22B435EC9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544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298EAE-E62D-18E6-3BF2-EF5DF74B0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7EDE-E96B-406A-903A-D76298DB88E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EA26B2-8434-406F-AF67-A6831B202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0B81F5-5B20-3CC2-15C1-9891033A5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380FC-D734-4CFE-A867-22B435EC9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84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3A989-78E8-E764-9538-A808F5540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6ADC9-16AA-4F9F-5802-4C4FED2795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320A21-B922-7A82-7EA9-883A4BA0E6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5EB06C-D0DF-93FF-F7B1-B7539A6E3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7EDE-E96B-406A-903A-D76298DB88E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BDFBC3-9DAD-EA76-47A5-BB9A44129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181F2C-9790-202E-82A0-25349682C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380FC-D734-4CFE-A867-22B435EC9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487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71BDC-BA69-7BE9-DF6C-312C68E88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52CBA0-6923-C592-B2D9-F32EF3B390D8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D3524A-FF34-ED45-42D5-B2570ED150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936B20-126D-6935-6496-9E1BE83B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7EDE-E96B-406A-903A-D76298DB88E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468C76-8E48-DA0E-9173-911672918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8B3C7E-1737-4EB4-3022-B927457C71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380FC-D734-4CFE-A867-22B435EC9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394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0F089-A94A-80CA-7137-3C48B13D2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1AFBB3-03DA-AF39-38E3-F923A853DB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A6F28-6C43-5A88-2B07-F13846DF6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7EDE-E96B-406A-903A-D76298DB88E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E735E7-DEE2-ACAC-C0AA-288E29749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4AACB-BF08-1314-9F9A-C2649428E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380FC-D734-4CFE-A867-22B435EC9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23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9E0436-FF20-0B5C-DE20-37652A21C3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B95134-BAC1-B408-327A-36BCB3DAEE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E3E3C-642A-0DD7-4E6C-27C22CB6C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7EDE-E96B-406A-903A-D76298DB88E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30B463-3D6F-CB36-5E2B-573594691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821EE-157E-193B-8035-3ABC6BDF6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380FC-D734-4CFE-A867-22B435EC9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180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E686F2-984F-BCC7-1CDB-62ECEF88E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A4A8F3-3516-CD34-7B3D-1AB5B0DA2C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3EBB37-31CA-8A8F-8F15-67466C53A6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497EDE-E96B-406A-903A-D76298DB88E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FC41-F0AC-32B1-4E35-45E6E3AC74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6B7BA4-6E8D-A1A9-1ED8-5B22FA763F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7380FC-D734-4CFE-A867-22B435EC9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543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14CC21D6-7943-33F4-11AD-48B95D10FE2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2735885"/>
              </p:ext>
            </p:extLst>
          </p:nvPr>
        </p:nvGraphicFramePr>
        <p:xfrm>
          <a:off x="1915887" y="1001486"/>
          <a:ext cx="8621484" cy="44087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927629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CBDB88DB-A274-46BD-FB31-1BC392A1809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27488134"/>
              </p:ext>
            </p:extLst>
          </p:nvPr>
        </p:nvGraphicFramePr>
        <p:xfrm>
          <a:off x="3799114" y="152400"/>
          <a:ext cx="8871857" cy="50183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019FE8D-C6EF-A437-189F-85ADCBA472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1299960"/>
              </p:ext>
            </p:extLst>
          </p:nvPr>
        </p:nvGraphicFramePr>
        <p:xfrm>
          <a:off x="587829" y="1180646"/>
          <a:ext cx="4267200" cy="13411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487296892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421943299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85949266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425101298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563908619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858365245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4109346054"/>
                    </a:ext>
                  </a:extLst>
                </a:gridCol>
              </a:tblGrid>
              <a:tr h="18415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STANDARDBIKE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42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0225864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ELECTRICE BIKE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057822864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MOUNTAIN BIKE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31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627709104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CHILDRENS BIKE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9839942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71783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5836</TotalTime>
  <Words>17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Aptos Narrow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 amin</dc:creator>
  <cp:lastModifiedBy>ali amin</cp:lastModifiedBy>
  <cp:revision>3</cp:revision>
  <dcterms:created xsi:type="dcterms:W3CDTF">2026-10-20T09:01:24Z</dcterms:created>
  <dcterms:modified xsi:type="dcterms:W3CDTF">2026-10-24T10:18:10Z</dcterms:modified>
</cp:coreProperties>
</file>