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9764375" cy="30275213"/>
  <p:notesSz cx="6858000" cy="9144000"/>
  <p:defaultTextStyle>
    <a:defPPr>
      <a:defRPr lang="en-US"/>
    </a:defPPr>
    <a:lvl1pPr marL="0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1pPr>
    <a:lvl2pPr marL="1200927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2pPr>
    <a:lvl3pPr marL="2401854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3pPr>
    <a:lvl4pPr marL="3602782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4pPr>
    <a:lvl5pPr marL="4803709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5pPr>
    <a:lvl6pPr marL="6004636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6pPr>
    <a:lvl7pPr marL="7205563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7pPr>
    <a:lvl8pPr marL="8406491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8pPr>
    <a:lvl9pPr marL="9607418" algn="l" defTabSz="2401854" rtl="0" eaLnBrk="1" latinLnBrk="0" hangingPunct="1">
      <a:defRPr sz="472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41" d="100"/>
          <a:sy n="41" d="100"/>
        </p:scale>
        <p:origin x="2304" y="-12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82328" y="4954765"/>
            <a:ext cx="16799719" cy="10540259"/>
          </a:xfrm>
        </p:spPr>
        <p:txBody>
          <a:bodyPr anchor="b"/>
          <a:lstStyle>
            <a:lvl1pPr algn="ctr">
              <a:defRPr sz="1296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70547" y="15901497"/>
            <a:ext cx="14823281" cy="7309499"/>
          </a:xfrm>
        </p:spPr>
        <p:txBody>
          <a:bodyPr/>
          <a:lstStyle>
            <a:lvl1pPr marL="0" indent="0" algn="ctr">
              <a:buNone/>
              <a:defRPr sz="5188"/>
            </a:lvl1pPr>
            <a:lvl2pPr marL="988238" indent="0" algn="ctr">
              <a:buNone/>
              <a:defRPr sz="4323"/>
            </a:lvl2pPr>
            <a:lvl3pPr marL="1976476" indent="0" algn="ctr">
              <a:buNone/>
              <a:defRPr sz="3891"/>
            </a:lvl3pPr>
            <a:lvl4pPr marL="2964713" indent="0" algn="ctr">
              <a:buNone/>
              <a:defRPr sz="3458"/>
            </a:lvl4pPr>
            <a:lvl5pPr marL="3952951" indent="0" algn="ctr">
              <a:buNone/>
              <a:defRPr sz="3458"/>
            </a:lvl5pPr>
            <a:lvl6pPr marL="4941189" indent="0" algn="ctr">
              <a:buNone/>
              <a:defRPr sz="3458"/>
            </a:lvl6pPr>
            <a:lvl7pPr marL="5929427" indent="0" algn="ctr">
              <a:buNone/>
              <a:defRPr sz="3458"/>
            </a:lvl7pPr>
            <a:lvl8pPr marL="6917665" indent="0" algn="ctr">
              <a:buNone/>
              <a:defRPr sz="3458"/>
            </a:lvl8pPr>
            <a:lvl9pPr marL="7905902" indent="0" algn="ctr">
              <a:buNone/>
              <a:defRPr sz="3458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785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292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8508" y="7547788"/>
            <a:ext cx="17046773" cy="12593645"/>
          </a:xfrm>
        </p:spPr>
        <p:txBody>
          <a:bodyPr anchor="b"/>
          <a:lstStyle>
            <a:lvl1pPr>
              <a:defRPr sz="1296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508" y="20260574"/>
            <a:ext cx="17046773" cy="6622701"/>
          </a:xfrm>
        </p:spPr>
        <p:txBody>
          <a:bodyPr/>
          <a:lstStyle>
            <a:lvl1pPr marL="0" indent="0">
              <a:buNone/>
              <a:defRPr sz="5188">
                <a:solidFill>
                  <a:schemeClr val="tx1"/>
                </a:solidFill>
              </a:defRPr>
            </a:lvl1pPr>
            <a:lvl2pPr marL="988238" indent="0">
              <a:buNone/>
              <a:defRPr sz="4323">
                <a:solidFill>
                  <a:schemeClr val="tx1">
                    <a:tint val="75000"/>
                  </a:schemeClr>
                </a:solidFill>
              </a:defRPr>
            </a:lvl2pPr>
            <a:lvl3pPr marL="1976476" indent="0">
              <a:buNone/>
              <a:defRPr sz="3891">
                <a:solidFill>
                  <a:schemeClr val="tx1">
                    <a:tint val="75000"/>
                  </a:schemeClr>
                </a:solidFill>
              </a:defRPr>
            </a:lvl3pPr>
            <a:lvl4pPr marL="2964713" indent="0">
              <a:buNone/>
              <a:defRPr sz="3458">
                <a:solidFill>
                  <a:schemeClr val="tx1">
                    <a:tint val="75000"/>
                  </a:schemeClr>
                </a:solidFill>
              </a:defRPr>
            </a:lvl4pPr>
            <a:lvl5pPr marL="3952951" indent="0">
              <a:buNone/>
              <a:defRPr sz="3458">
                <a:solidFill>
                  <a:schemeClr val="tx1">
                    <a:tint val="75000"/>
                  </a:schemeClr>
                </a:solidFill>
              </a:defRPr>
            </a:lvl5pPr>
            <a:lvl6pPr marL="4941189" indent="0">
              <a:buNone/>
              <a:defRPr sz="3458">
                <a:solidFill>
                  <a:schemeClr val="tx1">
                    <a:tint val="75000"/>
                  </a:schemeClr>
                </a:solidFill>
              </a:defRPr>
            </a:lvl6pPr>
            <a:lvl7pPr marL="5929427" indent="0">
              <a:buNone/>
              <a:defRPr sz="3458">
                <a:solidFill>
                  <a:schemeClr val="tx1">
                    <a:tint val="75000"/>
                  </a:schemeClr>
                </a:solidFill>
              </a:defRPr>
            </a:lvl7pPr>
            <a:lvl8pPr marL="6917665" indent="0">
              <a:buNone/>
              <a:defRPr sz="3458">
                <a:solidFill>
                  <a:schemeClr val="tx1">
                    <a:tint val="75000"/>
                  </a:schemeClr>
                </a:solidFill>
              </a:defRPr>
            </a:lvl8pPr>
            <a:lvl9pPr marL="7905902" indent="0">
              <a:buNone/>
              <a:defRPr sz="34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14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58801" y="8059374"/>
            <a:ext cx="8399859" cy="1920934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05715" y="8059374"/>
            <a:ext cx="8399859" cy="1920934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524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1375" y="1611882"/>
            <a:ext cx="17046773" cy="585180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1377" y="7421634"/>
            <a:ext cx="8361256" cy="3637228"/>
          </a:xfrm>
        </p:spPr>
        <p:txBody>
          <a:bodyPr anchor="b"/>
          <a:lstStyle>
            <a:lvl1pPr marL="0" indent="0">
              <a:buNone/>
              <a:defRPr sz="5188" b="1"/>
            </a:lvl1pPr>
            <a:lvl2pPr marL="988238" indent="0">
              <a:buNone/>
              <a:defRPr sz="4323" b="1"/>
            </a:lvl2pPr>
            <a:lvl3pPr marL="1976476" indent="0">
              <a:buNone/>
              <a:defRPr sz="3891" b="1"/>
            </a:lvl3pPr>
            <a:lvl4pPr marL="2964713" indent="0">
              <a:buNone/>
              <a:defRPr sz="3458" b="1"/>
            </a:lvl4pPr>
            <a:lvl5pPr marL="3952951" indent="0">
              <a:buNone/>
              <a:defRPr sz="3458" b="1"/>
            </a:lvl5pPr>
            <a:lvl6pPr marL="4941189" indent="0">
              <a:buNone/>
              <a:defRPr sz="3458" b="1"/>
            </a:lvl6pPr>
            <a:lvl7pPr marL="5929427" indent="0">
              <a:buNone/>
              <a:defRPr sz="3458" b="1"/>
            </a:lvl7pPr>
            <a:lvl8pPr marL="6917665" indent="0">
              <a:buNone/>
              <a:defRPr sz="3458" b="1"/>
            </a:lvl8pPr>
            <a:lvl9pPr marL="7905902" indent="0">
              <a:buNone/>
              <a:defRPr sz="3458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61377" y="11058863"/>
            <a:ext cx="8361256" cy="162659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005716" y="7421634"/>
            <a:ext cx="8402434" cy="3637228"/>
          </a:xfrm>
        </p:spPr>
        <p:txBody>
          <a:bodyPr anchor="b"/>
          <a:lstStyle>
            <a:lvl1pPr marL="0" indent="0">
              <a:buNone/>
              <a:defRPr sz="5188" b="1"/>
            </a:lvl1pPr>
            <a:lvl2pPr marL="988238" indent="0">
              <a:buNone/>
              <a:defRPr sz="4323" b="1"/>
            </a:lvl2pPr>
            <a:lvl3pPr marL="1976476" indent="0">
              <a:buNone/>
              <a:defRPr sz="3891" b="1"/>
            </a:lvl3pPr>
            <a:lvl4pPr marL="2964713" indent="0">
              <a:buNone/>
              <a:defRPr sz="3458" b="1"/>
            </a:lvl4pPr>
            <a:lvl5pPr marL="3952951" indent="0">
              <a:buNone/>
              <a:defRPr sz="3458" b="1"/>
            </a:lvl5pPr>
            <a:lvl6pPr marL="4941189" indent="0">
              <a:buNone/>
              <a:defRPr sz="3458" b="1"/>
            </a:lvl6pPr>
            <a:lvl7pPr marL="5929427" indent="0">
              <a:buNone/>
              <a:defRPr sz="3458" b="1"/>
            </a:lvl7pPr>
            <a:lvl8pPr marL="6917665" indent="0">
              <a:buNone/>
              <a:defRPr sz="3458" b="1"/>
            </a:lvl8pPr>
            <a:lvl9pPr marL="7905902" indent="0">
              <a:buNone/>
              <a:defRPr sz="3458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005716" y="11058863"/>
            <a:ext cx="8402434" cy="162659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4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169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7678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1375" y="2018348"/>
            <a:ext cx="6374525" cy="7064216"/>
          </a:xfrm>
        </p:spPr>
        <p:txBody>
          <a:bodyPr anchor="b"/>
          <a:lstStyle>
            <a:lvl1pPr>
              <a:defRPr sz="691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02434" y="4359077"/>
            <a:ext cx="10005715" cy="21515024"/>
          </a:xfrm>
        </p:spPr>
        <p:txBody>
          <a:bodyPr/>
          <a:lstStyle>
            <a:lvl1pPr>
              <a:defRPr sz="6917"/>
            </a:lvl1pPr>
            <a:lvl2pPr>
              <a:defRPr sz="6052"/>
            </a:lvl2pPr>
            <a:lvl3pPr>
              <a:defRPr sz="5188"/>
            </a:lvl3pPr>
            <a:lvl4pPr>
              <a:defRPr sz="4323"/>
            </a:lvl4pPr>
            <a:lvl5pPr>
              <a:defRPr sz="4323"/>
            </a:lvl5pPr>
            <a:lvl6pPr>
              <a:defRPr sz="4323"/>
            </a:lvl6pPr>
            <a:lvl7pPr>
              <a:defRPr sz="4323"/>
            </a:lvl7pPr>
            <a:lvl8pPr>
              <a:defRPr sz="4323"/>
            </a:lvl8pPr>
            <a:lvl9pPr>
              <a:defRPr sz="4323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61375" y="9082564"/>
            <a:ext cx="6374525" cy="16826573"/>
          </a:xfrm>
        </p:spPr>
        <p:txBody>
          <a:bodyPr/>
          <a:lstStyle>
            <a:lvl1pPr marL="0" indent="0">
              <a:buNone/>
              <a:defRPr sz="3458"/>
            </a:lvl1pPr>
            <a:lvl2pPr marL="988238" indent="0">
              <a:buNone/>
              <a:defRPr sz="3026"/>
            </a:lvl2pPr>
            <a:lvl3pPr marL="1976476" indent="0">
              <a:buNone/>
              <a:defRPr sz="2594"/>
            </a:lvl3pPr>
            <a:lvl4pPr marL="2964713" indent="0">
              <a:buNone/>
              <a:defRPr sz="2162"/>
            </a:lvl4pPr>
            <a:lvl5pPr marL="3952951" indent="0">
              <a:buNone/>
              <a:defRPr sz="2162"/>
            </a:lvl5pPr>
            <a:lvl6pPr marL="4941189" indent="0">
              <a:buNone/>
              <a:defRPr sz="2162"/>
            </a:lvl6pPr>
            <a:lvl7pPr marL="5929427" indent="0">
              <a:buNone/>
              <a:defRPr sz="2162"/>
            </a:lvl7pPr>
            <a:lvl8pPr marL="6917665" indent="0">
              <a:buNone/>
              <a:defRPr sz="2162"/>
            </a:lvl8pPr>
            <a:lvl9pPr marL="7905902" indent="0">
              <a:buNone/>
              <a:defRPr sz="2162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6772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1375" y="2018348"/>
            <a:ext cx="6374525" cy="7064216"/>
          </a:xfrm>
        </p:spPr>
        <p:txBody>
          <a:bodyPr anchor="b"/>
          <a:lstStyle>
            <a:lvl1pPr>
              <a:defRPr sz="691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402434" y="4359077"/>
            <a:ext cx="10005715" cy="21515024"/>
          </a:xfrm>
        </p:spPr>
        <p:txBody>
          <a:bodyPr anchor="t"/>
          <a:lstStyle>
            <a:lvl1pPr marL="0" indent="0">
              <a:buNone/>
              <a:defRPr sz="6917"/>
            </a:lvl1pPr>
            <a:lvl2pPr marL="988238" indent="0">
              <a:buNone/>
              <a:defRPr sz="6052"/>
            </a:lvl2pPr>
            <a:lvl3pPr marL="1976476" indent="0">
              <a:buNone/>
              <a:defRPr sz="5188"/>
            </a:lvl3pPr>
            <a:lvl4pPr marL="2964713" indent="0">
              <a:buNone/>
              <a:defRPr sz="4323"/>
            </a:lvl4pPr>
            <a:lvl5pPr marL="3952951" indent="0">
              <a:buNone/>
              <a:defRPr sz="4323"/>
            </a:lvl5pPr>
            <a:lvl6pPr marL="4941189" indent="0">
              <a:buNone/>
              <a:defRPr sz="4323"/>
            </a:lvl6pPr>
            <a:lvl7pPr marL="5929427" indent="0">
              <a:buNone/>
              <a:defRPr sz="4323"/>
            </a:lvl7pPr>
            <a:lvl8pPr marL="6917665" indent="0">
              <a:buNone/>
              <a:defRPr sz="4323"/>
            </a:lvl8pPr>
            <a:lvl9pPr marL="7905902" indent="0">
              <a:buNone/>
              <a:defRPr sz="4323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61375" y="9082564"/>
            <a:ext cx="6374525" cy="16826573"/>
          </a:xfrm>
        </p:spPr>
        <p:txBody>
          <a:bodyPr/>
          <a:lstStyle>
            <a:lvl1pPr marL="0" indent="0">
              <a:buNone/>
              <a:defRPr sz="3458"/>
            </a:lvl1pPr>
            <a:lvl2pPr marL="988238" indent="0">
              <a:buNone/>
              <a:defRPr sz="3026"/>
            </a:lvl2pPr>
            <a:lvl3pPr marL="1976476" indent="0">
              <a:buNone/>
              <a:defRPr sz="2594"/>
            </a:lvl3pPr>
            <a:lvl4pPr marL="2964713" indent="0">
              <a:buNone/>
              <a:defRPr sz="2162"/>
            </a:lvl4pPr>
            <a:lvl5pPr marL="3952951" indent="0">
              <a:buNone/>
              <a:defRPr sz="2162"/>
            </a:lvl5pPr>
            <a:lvl6pPr marL="4941189" indent="0">
              <a:buNone/>
              <a:defRPr sz="2162"/>
            </a:lvl6pPr>
            <a:lvl7pPr marL="5929427" indent="0">
              <a:buNone/>
              <a:defRPr sz="2162"/>
            </a:lvl7pPr>
            <a:lvl8pPr marL="6917665" indent="0">
              <a:buNone/>
              <a:defRPr sz="2162"/>
            </a:lvl8pPr>
            <a:lvl9pPr marL="7905902" indent="0">
              <a:buNone/>
              <a:defRPr sz="2162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697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4922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143882" y="1611875"/>
            <a:ext cx="4261693" cy="256568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58802" y="1611875"/>
            <a:ext cx="12538025" cy="256568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261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58801" y="1611882"/>
            <a:ext cx="17046773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8801" y="8059374"/>
            <a:ext cx="17046773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58801" y="28060644"/>
            <a:ext cx="4446984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59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9E6A7-A224-42FC-BA92-D99179BE749D}" type="datetimeFigureOut">
              <a:rPr lang="en-GB" smtClean="0"/>
              <a:t>18/05/2018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46949" y="28060644"/>
            <a:ext cx="6670477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59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958590" y="28060644"/>
            <a:ext cx="4446984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594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B8980-9B3F-469B-B1E2-A06F57D963F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150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1976476" rtl="0" eaLnBrk="1" latinLnBrk="0" hangingPunct="1">
        <a:lnSpc>
          <a:spcPct val="90000"/>
        </a:lnSpc>
        <a:spcBef>
          <a:spcPct val="0"/>
        </a:spcBef>
        <a:buNone/>
        <a:defRPr sz="951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94119" indent="-494119" algn="l" defTabSz="1976476" rtl="0" eaLnBrk="1" latinLnBrk="0" hangingPunct="1">
        <a:lnSpc>
          <a:spcPct val="90000"/>
        </a:lnSpc>
        <a:spcBef>
          <a:spcPts val="2162"/>
        </a:spcBef>
        <a:buFont typeface="Arial" panose="020B0604020202020204" pitchFamily="34" charset="0"/>
        <a:buChar char="•"/>
        <a:defRPr sz="6052" kern="1200">
          <a:solidFill>
            <a:schemeClr val="tx1"/>
          </a:solidFill>
          <a:latin typeface="+mn-lt"/>
          <a:ea typeface="+mn-ea"/>
          <a:cs typeface="+mn-cs"/>
        </a:defRPr>
      </a:lvl1pPr>
      <a:lvl2pPr marL="1482357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5188" kern="1200">
          <a:solidFill>
            <a:schemeClr val="tx1"/>
          </a:solidFill>
          <a:latin typeface="+mn-lt"/>
          <a:ea typeface="+mn-ea"/>
          <a:cs typeface="+mn-cs"/>
        </a:defRPr>
      </a:lvl2pPr>
      <a:lvl3pPr marL="2470595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4323" kern="1200">
          <a:solidFill>
            <a:schemeClr val="tx1"/>
          </a:solidFill>
          <a:latin typeface="+mn-lt"/>
          <a:ea typeface="+mn-ea"/>
          <a:cs typeface="+mn-cs"/>
        </a:defRPr>
      </a:lvl3pPr>
      <a:lvl4pPr marL="3458832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3891" kern="1200">
          <a:solidFill>
            <a:schemeClr val="tx1"/>
          </a:solidFill>
          <a:latin typeface="+mn-lt"/>
          <a:ea typeface="+mn-ea"/>
          <a:cs typeface="+mn-cs"/>
        </a:defRPr>
      </a:lvl4pPr>
      <a:lvl5pPr marL="4447070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3891" kern="1200">
          <a:solidFill>
            <a:schemeClr val="tx1"/>
          </a:solidFill>
          <a:latin typeface="+mn-lt"/>
          <a:ea typeface="+mn-ea"/>
          <a:cs typeface="+mn-cs"/>
        </a:defRPr>
      </a:lvl5pPr>
      <a:lvl6pPr marL="5435308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3891" kern="1200">
          <a:solidFill>
            <a:schemeClr val="tx1"/>
          </a:solidFill>
          <a:latin typeface="+mn-lt"/>
          <a:ea typeface="+mn-ea"/>
          <a:cs typeface="+mn-cs"/>
        </a:defRPr>
      </a:lvl6pPr>
      <a:lvl7pPr marL="6423546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3891" kern="1200">
          <a:solidFill>
            <a:schemeClr val="tx1"/>
          </a:solidFill>
          <a:latin typeface="+mn-lt"/>
          <a:ea typeface="+mn-ea"/>
          <a:cs typeface="+mn-cs"/>
        </a:defRPr>
      </a:lvl7pPr>
      <a:lvl8pPr marL="7411784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3891" kern="1200">
          <a:solidFill>
            <a:schemeClr val="tx1"/>
          </a:solidFill>
          <a:latin typeface="+mn-lt"/>
          <a:ea typeface="+mn-ea"/>
          <a:cs typeface="+mn-cs"/>
        </a:defRPr>
      </a:lvl8pPr>
      <a:lvl9pPr marL="8400021" indent="-494119" algn="l" defTabSz="1976476" rtl="0" eaLnBrk="1" latinLnBrk="0" hangingPunct="1">
        <a:lnSpc>
          <a:spcPct val="90000"/>
        </a:lnSpc>
        <a:spcBef>
          <a:spcPts val="1081"/>
        </a:spcBef>
        <a:buFont typeface="Arial" panose="020B0604020202020204" pitchFamily="34" charset="0"/>
        <a:buChar char="•"/>
        <a:defRPr sz="389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1pPr>
      <a:lvl2pPr marL="988238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2pPr>
      <a:lvl3pPr marL="1976476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3pPr>
      <a:lvl4pPr marL="2964713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4pPr>
      <a:lvl5pPr marL="3952951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5pPr>
      <a:lvl6pPr marL="4941189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6pPr>
      <a:lvl7pPr marL="5929427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7pPr>
      <a:lvl8pPr marL="6917665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8pPr>
      <a:lvl9pPr marL="7905902" algn="l" defTabSz="1976476" rtl="0" eaLnBrk="1" latinLnBrk="0" hangingPunct="1">
        <a:defRPr sz="389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9764375" cy="30275213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 w="4445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28651" y="742950"/>
            <a:ext cx="18402300" cy="2873527"/>
          </a:xfrm>
          <a:prstGeom prst="rect">
            <a:avLst/>
          </a:prstGeom>
          <a:solidFill>
            <a:schemeClr val="bg1"/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nip Diagonal Corner Rectangle 16"/>
          <p:cNvSpPr/>
          <p:nvPr/>
        </p:nvSpPr>
        <p:spPr>
          <a:xfrm>
            <a:off x="628651" y="5254785"/>
            <a:ext cx="8820149" cy="9695872"/>
          </a:xfrm>
          <a:prstGeom prst="snip2DiagRect">
            <a:avLst/>
          </a:prstGeom>
          <a:solidFill>
            <a:schemeClr val="bg1"/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dirty="0"/>
          </a:p>
        </p:txBody>
      </p:sp>
      <p:sp>
        <p:nvSpPr>
          <p:cNvPr id="19" name="Snip Diagonal Corner Rectangle 18"/>
          <p:cNvSpPr/>
          <p:nvPr/>
        </p:nvSpPr>
        <p:spPr>
          <a:xfrm flipV="1">
            <a:off x="10515600" y="5254784"/>
            <a:ext cx="8515351" cy="9680415"/>
          </a:xfrm>
          <a:prstGeom prst="snip2DiagRect">
            <a:avLst/>
          </a:prstGeom>
          <a:solidFill>
            <a:schemeClr val="bg1"/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Round Diagonal Corner Rectangle 19"/>
          <p:cNvSpPr/>
          <p:nvPr/>
        </p:nvSpPr>
        <p:spPr>
          <a:xfrm>
            <a:off x="441324" y="15931843"/>
            <a:ext cx="9099550" cy="9195396"/>
          </a:xfrm>
          <a:prstGeom prst="round2DiagRect">
            <a:avLst/>
          </a:prstGeom>
          <a:solidFill>
            <a:schemeClr val="bg1"/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Round Diagonal Corner Rectangle 20"/>
          <p:cNvSpPr/>
          <p:nvPr/>
        </p:nvSpPr>
        <p:spPr>
          <a:xfrm flipH="1">
            <a:off x="10223500" y="15931843"/>
            <a:ext cx="9099550" cy="9195396"/>
          </a:xfrm>
          <a:prstGeom prst="round2DiagRect">
            <a:avLst/>
          </a:prstGeom>
          <a:solidFill>
            <a:schemeClr val="bg1"/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Oval 14"/>
          <p:cNvSpPr/>
          <p:nvPr/>
        </p:nvSpPr>
        <p:spPr>
          <a:xfrm>
            <a:off x="5832187" y="11087606"/>
            <a:ext cx="8100000" cy="81000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6180141" y="11397431"/>
            <a:ext cx="7364217" cy="7364217"/>
          </a:xfrm>
          <a:prstGeom prst="ellipse">
            <a:avLst/>
          </a:prstGeom>
          <a:blipFill dpi="0"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7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1220" r="-11220"/>
            </a:stretch>
          </a:blip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Rounded Rectangle 24"/>
          <p:cNvSpPr/>
          <p:nvPr/>
        </p:nvSpPr>
        <p:spPr>
          <a:xfrm>
            <a:off x="441324" y="26174682"/>
            <a:ext cx="9099550" cy="3486969"/>
          </a:xfrm>
          <a:prstGeom prst="roundRect">
            <a:avLst/>
          </a:prstGeom>
          <a:solidFill>
            <a:schemeClr val="bg1"/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ounded Rectangle 27"/>
          <p:cNvSpPr/>
          <p:nvPr/>
        </p:nvSpPr>
        <p:spPr>
          <a:xfrm>
            <a:off x="10223500" y="26174682"/>
            <a:ext cx="9099550" cy="3486969"/>
          </a:xfrm>
          <a:prstGeom prst="roundRect">
            <a:avLst/>
          </a:prstGeom>
          <a:solidFill>
            <a:schemeClr val="bg1"/>
          </a:solidFill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8" name="Picture 4" descr="https://primarysite-prod.s3.amazonaws.com/theme/TheBridgeAlternativeProvision/apple-touch-icon-precompos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5302" y="27576473"/>
            <a:ext cx="1979998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yellowwales.org.uk/wp-content/themes/yellow/images/yellow-logo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9701" y="26632290"/>
            <a:ext cx="2381250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735613" y="2383322"/>
            <a:ext cx="155202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 smtClean="0">
                <a:latin typeface="Copperplate Gothic Light" panose="020E0507020206020404" pitchFamily="34" charset="0"/>
                <a:cs typeface="Arial" panose="020B0604020202020204" pitchFamily="34" charset="0"/>
              </a:rPr>
              <a:t>My journey on using participatory theatre to explore </a:t>
            </a:r>
          </a:p>
          <a:p>
            <a:pPr algn="ctr"/>
            <a:r>
              <a:rPr lang="en-GB" sz="3200" dirty="0" smtClean="0">
                <a:latin typeface="Copperplate Gothic Light" panose="020E0507020206020404" pitchFamily="34" charset="0"/>
                <a:cs typeface="Arial" panose="020B0604020202020204" pitchFamily="34" charset="0"/>
              </a:rPr>
              <a:t>goals and opportunities within the homeless community of Maesteg. </a:t>
            </a:r>
            <a:endParaRPr lang="en-GB" sz="3200" dirty="0">
              <a:latin typeface="Copperplate Gothic Light" panose="020E0507020206020404" pitchFamily="34" charset="0"/>
              <a:cs typeface="Arial" panose="020B0604020202020204" pitchFamily="34" charset="0"/>
            </a:endParaRPr>
          </a:p>
        </p:txBody>
      </p:sp>
      <p:pic>
        <p:nvPicPr>
          <p:cNvPr id="1030" name="Picture 6" descr="Image result for uwtsd logo 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2981" y="1051160"/>
            <a:ext cx="3564642" cy="142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/>
          <p:cNvSpPr txBox="1"/>
          <p:nvPr/>
        </p:nvSpPr>
        <p:spPr>
          <a:xfrm>
            <a:off x="1010680" y="1221407"/>
            <a:ext cx="1299419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u="sng" dirty="0" smtClean="0">
                <a:latin typeface="Copperplate Gothic Light" panose="020E0507020206020404" pitchFamily="34" charset="0"/>
                <a:cs typeface="Arial" panose="020B0604020202020204" pitchFamily="34" charset="0"/>
              </a:rPr>
              <a:t>The You Are Enough Project 2018</a:t>
            </a:r>
            <a:endParaRPr lang="en-GB" sz="5400" b="1" u="sng" dirty="0">
              <a:latin typeface="Copperplate Gothic Light" panose="020E05070202060204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3460043" y="5785603"/>
            <a:ext cx="31573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First of all…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12753975" y="5785603"/>
            <a:ext cx="40385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Furthermore…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2376687" y="16170428"/>
            <a:ext cx="34555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And Finally…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13809348" y="16170428"/>
            <a:ext cx="49782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Upon Reflection…</a:t>
            </a:r>
            <a:endParaRPr lang="en-GB" sz="4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10336253" y="26326139"/>
            <a:ext cx="662339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Special Thanks to: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Summar Ackery.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Lauren Jade Riley.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The Bridge Alternate Provision- Bridgend.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Yellow Wales-Maesteg.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078985" y="6489548"/>
            <a:ext cx="7416765" cy="1043362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300" b="1" u="sng" dirty="0" smtClean="0">
                <a:solidFill>
                  <a:srgbClr val="FF0000"/>
                </a:solidFill>
              </a:rPr>
              <a:t>Networking</a:t>
            </a:r>
            <a:r>
              <a:rPr lang="en-GB" sz="3100" b="1" u="sng" dirty="0" smtClean="0">
                <a:solidFill>
                  <a:srgbClr val="FF0000"/>
                </a:solidFill>
              </a:rPr>
              <a:t>-</a:t>
            </a:r>
            <a:r>
              <a:rPr lang="en-GB" sz="3100" dirty="0" smtClean="0"/>
              <a:t> contacting experts in the homeless community to help determine what themes are relevant to explore.</a:t>
            </a:r>
          </a:p>
          <a:p>
            <a:endParaRPr lang="en-GB" sz="3300" dirty="0">
              <a:solidFill>
                <a:srgbClr val="FF0000"/>
              </a:solidFill>
            </a:endParaRPr>
          </a:p>
          <a:p>
            <a:r>
              <a:rPr lang="en-GB" sz="3300" b="1" u="sng" dirty="0">
                <a:solidFill>
                  <a:srgbClr val="FF0000"/>
                </a:solidFill>
              </a:rPr>
              <a:t>N</a:t>
            </a:r>
            <a:r>
              <a:rPr lang="en-GB" sz="3300" b="1" u="sng" dirty="0" smtClean="0">
                <a:solidFill>
                  <a:srgbClr val="FF0000"/>
                </a:solidFill>
              </a:rPr>
              <a:t>arrow my research focus- </a:t>
            </a:r>
            <a:r>
              <a:rPr lang="en-GB" sz="3100" dirty="0" smtClean="0"/>
              <a:t>trust the professionals, they know best. Use their knowledge to help find a theme that’s realistic.</a:t>
            </a:r>
          </a:p>
          <a:p>
            <a:r>
              <a:rPr lang="en-GB" sz="3100" dirty="0" smtClean="0"/>
              <a:t> </a:t>
            </a:r>
            <a:endParaRPr lang="en-GB" sz="3100" dirty="0"/>
          </a:p>
          <a:p>
            <a:r>
              <a:rPr lang="en-GB" sz="3300" b="1" u="sng" dirty="0" smtClean="0">
                <a:solidFill>
                  <a:srgbClr val="FF0000"/>
                </a:solidFill>
              </a:rPr>
              <a:t>Choosing a theme- </a:t>
            </a:r>
            <a:r>
              <a:rPr lang="en-GB" sz="3100" dirty="0" smtClean="0"/>
              <a:t>if its realistic, stick with it. I was inspired to explore self belief </a:t>
            </a:r>
          </a:p>
          <a:p>
            <a:r>
              <a:rPr lang="en-GB" sz="3100" dirty="0" smtClean="0"/>
              <a:t>and opportunities as it was the </a:t>
            </a:r>
          </a:p>
          <a:p>
            <a:r>
              <a:rPr lang="en-GB" sz="3100" dirty="0" smtClean="0"/>
              <a:t>most prominent theme during my </a:t>
            </a:r>
          </a:p>
          <a:p>
            <a:r>
              <a:rPr lang="en-GB" sz="3100" dirty="0" smtClean="0"/>
              <a:t> methodological research. </a:t>
            </a:r>
            <a:endParaRPr lang="en-GB" sz="3100" dirty="0"/>
          </a:p>
          <a:p>
            <a:endParaRPr lang="en-GB" sz="3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200" dirty="0" smtClean="0"/>
          </a:p>
          <a:p>
            <a:endParaRPr lang="en-GB" sz="3200" b="1" i="1" u="sng" dirty="0"/>
          </a:p>
        </p:txBody>
      </p:sp>
      <p:sp>
        <p:nvSpPr>
          <p:cNvPr id="41" name="TextBox 40"/>
          <p:cNvSpPr txBox="1"/>
          <p:nvPr/>
        </p:nvSpPr>
        <p:spPr>
          <a:xfrm>
            <a:off x="10922522" y="6699057"/>
            <a:ext cx="8062778" cy="775596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3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am I going to represent these themes?</a:t>
            </a:r>
          </a:p>
          <a:p>
            <a:r>
              <a:rPr lang="en-GB" sz="3100" i="1" u="sng" dirty="0" smtClean="0"/>
              <a:t>One step removed, the geese theatre company.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Allows me to explore events that are not directly related to a particular individual.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Its safer than working on a direct personal level as it allows my participants to explore their own connection to the materiel, and at their own pace. </a:t>
            </a:r>
          </a:p>
          <a:p>
            <a:pPr marL="1658127" lvl="1" indent="-457200">
              <a:buFont typeface="Arial" panose="020B0604020202020204" pitchFamily="34" charset="0"/>
              <a:buChar char="•"/>
            </a:pPr>
            <a:r>
              <a:rPr lang="en-GB" sz="3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can be branded as unrealistic representation,  but it allows me to 	in encrpotare an element of 	engagement, while the audience 	connect to a realistic theme at 	    their own pace.</a:t>
            </a:r>
          </a:p>
          <a:p>
            <a:endParaRPr lang="en-GB" sz="3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12363483" y="17036916"/>
            <a:ext cx="6321906" cy="852541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1658127" lvl="1" indent="-457200">
              <a:buFont typeface="Arial" panose="020B0604020202020204" pitchFamily="34" charset="0"/>
              <a:buChar char="•"/>
            </a:pPr>
            <a:r>
              <a:rPr lang="en-GB" sz="2600" dirty="0" smtClean="0"/>
              <a:t>I am confident that using a participatory</a:t>
            </a:r>
          </a:p>
          <a:p>
            <a:pPr lvl="1"/>
            <a:r>
              <a:rPr lang="en-GB" sz="2600" dirty="0" smtClean="0"/>
              <a:t>Performance was much more effective than using a workshop.</a:t>
            </a:r>
          </a:p>
          <a:p>
            <a:pPr marL="1658127" lvl="1" indent="-457200">
              <a:buFont typeface="Arial" panose="020B0604020202020204" pitchFamily="34" charset="0"/>
              <a:buChar char="•"/>
            </a:pPr>
            <a:r>
              <a:rPr lang="en-GB" sz="2600" i="1" dirty="0" smtClean="0"/>
              <a:t>Inner thoughts of the character</a:t>
            </a:r>
            <a:r>
              <a:rPr lang="en-GB" sz="2600" dirty="0" smtClean="0"/>
              <a:t> was a great way of building discussion between participant and facilitators.</a:t>
            </a:r>
          </a:p>
          <a:p>
            <a:pPr marL="1658127" lvl="1" indent="-457200">
              <a:buFont typeface="Arial" panose="020B0604020202020204" pitchFamily="34" charset="0"/>
              <a:buChar char="•"/>
            </a:pPr>
            <a:r>
              <a:rPr lang="en-GB" sz="2600" dirty="0" smtClean="0"/>
              <a:t>Using </a:t>
            </a:r>
            <a:r>
              <a:rPr lang="en-GB" sz="2600" i="1" dirty="0" smtClean="0"/>
              <a:t>one step removed </a:t>
            </a:r>
            <a:r>
              <a:rPr lang="en-GB" sz="2600" dirty="0" smtClean="0"/>
              <a:t>was a innovate way of creating an engaging performance that allowed us to prioritize an important theme. </a:t>
            </a:r>
          </a:p>
          <a:p>
            <a:pPr marL="1658127" lvl="1" indent="-457200">
              <a:buFont typeface="Arial" panose="020B0604020202020204" pitchFamily="34" charset="0"/>
              <a:buChar char="•"/>
            </a:pPr>
            <a:r>
              <a:rPr lang="en-GB" sz="2600" i="1" dirty="0" smtClean="0"/>
              <a:t>Exploring the Magic solution </a:t>
            </a:r>
            <a:r>
              <a:rPr lang="en-GB" sz="2600" dirty="0" smtClean="0"/>
              <a:t>was not needed during the workshop stage, as the participants acknowledged what was unrealistic in the performance, and how their goal was similar in a more achievable context.</a:t>
            </a:r>
          </a:p>
          <a:p>
            <a:pPr marL="1658127" lvl="1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31" name="TextBox 30"/>
          <p:cNvSpPr txBox="1"/>
          <p:nvPr/>
        </p:nvSpPr>
        <p:spPr>
          <a:xfrm>
            <a:off x="674680" y="26278347"/>
            <a:ext cx="729817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200" dirty="0"/>
              <a:t>Baim, C., Brookes, S. and Mountford, A. eds., 2002. </a:t>
            </a:r>
            <a:r>
              <a:rPr lang="en-GB" sz="3200" i="1" dirty="0"/>
              <a:t>The Geese Theatre handbook: Drama with offenders and people at risk</a:t>
            </a:r>
            <a:r>
              <a:rPr lang="en-GB" sz="3200" dirty="0"/>
              <a:t>. Waterside Press</a:t>
            </a:r>
            <a:r>
              <a:rPr lang="en-GB" sz="3200" dirty="0" smtClean="0"/>
              <a:t>.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78331" y="17627118"/>
            <a:ext cx="6650570" cy="10664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b="1" u="sng" dirty="0" smtClean="0">
                <a:solidFill>
                  <a:srgbClr val="FF0000"/>
                </a:solidFill>
              </a:rPr>
              <a:t>How am I going to explore these themes?</a:t>
            </a:r>
          </a:p>
          <a:p>
            <a:r>
              <a:rPr lang="en-GB" sz="2600" i="1" u="sng" dirty="0" smtClean="0"/>
              <a:t>Inner thoughts of the character.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 smtClean="0"/>
              <a:t>To look into the heads of the characters to determine what they are really feeling.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 smtClean="0"/>
              <a:t>Because sometimes what we say and what were feeling are completely different.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 smtClean="0"/>
              <a:t>This will help us explore the different opportunities for the characters in each scene. </a:t>
            </a:r>
          </a:p>
          <a:p>
            <a:r>
              <a:rPr lang="en-GB" sz="2600" i="1" u="sng" dirty="0" smtClean="0"/>
              <a:t>Reflection</a:t>
            </a:r>
            <a:r>
              <a:rPr lang="en-GB" sz="2600" i="1" u="sng" dirty="0"/>
              <a:t> </a:t>
            </a:r>
            <a:r>
              <a:rPr lang="en-GB" sz="2600" i="1" u="sng" dirty="0" smtClean="0"/>
              <a:t>and group discussion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 smtClean="0"/>
              <a:t>Exploring if my representation of the homeless is accurate.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 smtClean="0"/>
              <a:t>This will allow the participants to contribute their own personal experience.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600" dirty="0" smtClean="0"/>
              <a:t>Exploring the personal goals and opportunities. I will introduce the </a:t>
            </a:r>
            <a:r>
              <a:rPr lang="en-GB" sz="2600" i="1" dirty="0" smtClean="0"/>
              <a:t>magic solution, </a:t>
            </a:r>
            <a:r>
              <a:rPr lang="en-GB" sz="2600" dirty="0" smtClean="0"/>
              <a:t>which will help us determine what is realistic and what isn’t. </a:t>
            </a:r>
            <a:endParaRPr lang="en-GB" sz="2600" i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endParaRPr lang="en-GB" sz="2800" b="1" u="sng" dirty="0" smtClean="0">
              <a:solidFill>
                <a:srgbClr val="FF0000"/>
              </a:solidFill>
            </a:endParaRPr>
          </a:p>
          <a:p>
            <a:pPr algn="ctr"/>
            <a:endParaRPr lang="en-GB" sz="3100" b="1" u="sng" dirty="0">
              <a:solidFill>
                <a:srgbClr val="FF0000"/>
              </a:solidFill>
            </a:endParaRPr>
          </a:p>
          <a:p>
            <a:pPr algn="ctr"/>
            <a:endParaRPr lang="en-GB" sz="2800" b="1" u="sng" dirty="0" smtClean="0">
              <a:solidFill>
                <a:srgbClr val="FF0000"/>
              </a:solidFill>
            </a:endParaRPr>
          </a:p>
          <a:p>
            <a:pPr algn="ctr"/>
            <a:endParaRPr lang="en-GB" sz="2800" b="1" u="sng" dirty="0">
              <a:solidFill>
                <a:srgbClr val="FF0000"/>
              </a:solidFill>
            </a:endParaRPr>
          </a:p>
          <a:p>
            <a:pPr algn="ctr"/>
            <a:endParaRPr lang="en-GB" sz="2800" b="1" u="sng" dirty="0" smtClean="0">
              <a:solidFill>
                <a:srgbClr val="FF0000"/>
              </a:solidFill>
            </a:endParaRPr>
          </a:p>
          <a:p>
            <a:endParaRPr lang="en-GB" sz="28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4555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368</TotalTime>
  <Words>426</Words>
  <Application>Microsoft Office PowerPoint</Application>
  <PresentationFormat>Custom</PresentationFormat>
  <Paragraphs>52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Copperplate Gothic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UWTSD</dc:creator>
  <cp:lastModifiedBy>James Jones (P146688)</cp:lastModifiedBy>
  <cp:revision>6</cp:revision>
  <dcterms:created xsi:type="dcterms:W3CDTF">2018-05-17T19:59:29Z</dcterms:created>
  <dcterms:modified xsi:type="dcterms:W3CDTF">2018-05-18T15:07:44Z</dcterms:modified>
</cp:coreProperties>
</file>