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89"/>
  </p:normalViewPr>
  <p:slideViewPr>
    <p:cSldViewPr snapToGrid="0" snapToObjects="1">
      <p:cViewPr varScale="1">
        <p:scale>
          <a:sx n="76" d="100"/>
          <a:sy n="76" d="100"/>
        </p:scale>
        <p:origin x="216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D619B-7C81-DD49-8BAB-8255816B76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9A7C6-6247-534D-AA14-F6ADE2174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EC25C-C089-DB42-89CF-80C9C1616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C62B44-EF40-5F45-BC25-BDBFC211A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54EAB1-477A-1C44-8D5F-B5068337C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214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E3C5B-0BCE-2949-9D5C-8B34054AE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20C62-ED37-354A-B878-5B6A7C2C85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D5F888-A2E6-BA44-AB53-2B1D5A67D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94A1A-21E9-4C43-8D2B-3F850ACAC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7F5D-69F5-E64E-89DC-7C7C799A4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39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1903C-0F02-0D44-951B-625EE7F8B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1C3FAF-4005-6D4B-8C9F-C85E88013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BB60B-5FD7-184A-AD5D-22B226A49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69273-806F-6D4F-B34C-8E9BE26BF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203FD-A490-EB4C-9964-FD6EEEB4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871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10B99-7BB9-4240-AEAB-3CC8D912C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8FCEC-6E7E-A840-84C0-3375AD558C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DC4E47-044B-CE4A-B4F1-DE0F3F599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1DFB7-94FD-BD41-B328-A1B25CEC9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BBE2EE-1493-FC4A-8A67-ADAE93FC3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58D81-8C20-B148-A09B-8E94FD089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860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DF97E-D7C8-6E48-98D7-758EDC0FF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3CCEE-112A-1C41-97D3-341D3A78C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3B773-3627-D943-83DD-3935FE99F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394BA2-C847-6B4B-8740-DB58DA22AE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ECDCD9-B85D-6C41-86A7-40F72D35A9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AF7939-06EE-294B-BB4E-4082AD9FC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B34A53-49DA-C643-9023-35FF771EA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A068-C1C5-9241-AF6F-3000B05A7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36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AABDA-D222-ED4F-A430-381CBD63A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E6CF50-8181-D644-B245-2E267D336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35DBC5-877F-CD4E-918A-E8748CEDA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A93EF8-9946-0240-B85E-78451B210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488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899224-7F07-EE4D-824A-D0F60C1D4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3E5AD2-2488-EC48-95FC-67E4955D4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67D38B-16D4-E14C-8503-4E3F30A67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392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80101-32E0-194F-A3B9-CC2BC08A3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52D4D-6FC2-7943-B214-E60338BAE4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7FFC1B-E5A9-2D47-86A3-578C3BEAF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38D53-F4C1-7547-ABEA-BBF560225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A3374-4DD3-0D41-B589-172388F05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D8F058-E590-1046-AFD1-DACA2583D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305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3076-7FD6-EE4A-92E4-F816C025D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1028A9-1428-3B4F-AC4B-861303CBA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ED1020-1E73-1E4B-AA47-43D3B902E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5AFBB-EA45-3049-8DA4-68555F2C7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15CA65-05A5-1F46-90EF-BE9D13EB7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431E8E-03A8-154C-B7A3-FA171B392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82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31988-200D-724C-A38B-78D59117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C56438-4581-DD4E-922A-417FBF6B5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D7F8B-8F23-CD46-B48C-975392C5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DAEEE6-7515-FA47-8313-6193FB05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D06A2-63C8-9542-9412-47D389BB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375477-9701-4A43-BEE0-E2E5F1A3A8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17C77F-E88C-3B4E-97AD-6BBCB05BF6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B8FD-F44F-B840-AE34-3E6E1395E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88157-8BBB-9749-87F8-03A3712B3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12468-5858-E849-85A1-A03867894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566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C6732D-4447-164B-917B-85F9BC6F0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63265-2C20-5E4B-A5D5-BF1127986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5148A7-3F9F-1446-83E8-68279B6443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510ED-82B4-FD45-94AB-81A51100DBE6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2D854-809F-B641-AA1E-AC40317C3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18DDA-969E-814B-95DB-155522A4A8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4F08C-8645-F444-937B-3C6F711CE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95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0CBAE9-5B3B-4E48-AD1C-6BFEF0105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09862"/>
            <a:ext cx="9951041" cy="36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72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drawing of a face&#10;&#10;Description automatically generated">
            <a:extLst>
              <a:ext uri="{FF2B5EF4-FFF2-40B4-BE49-F238E27FC236}">
                <a16:creationId xmlns:a16="http://schemas.microsoft.com/office/drawing/2014/main" id="{BBE788AB-E9A2-7F42-833A-A12B0A384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59618"/>
            <a:ext cx="9951041" cy="353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15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F7D334AF-2F12-8845-8E4E-FEAE53809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72056"/>
            <a:ext cx="9951041" cy="350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28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971FD9-71CB-0245-8525-666CC4FDF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22302"/>
            <a:ext cx="9951041" cy="36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50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25D5D3-511A-9B41-9674-CAEA84A02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597423"/>
            <a:ext cx="9951041" cy="365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1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3A3CBEF8-B918-2845-9EE0-DB9FAE25F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22302"/>
            <a:ext cx="9951041" cy="36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88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96EDC-4C17-0E4A-B3A2-4B95DCFE5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22302"/>
            <a:ext cx="9951041" cy="36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71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91C9AA-EC35-D34D-957B-15B65A26C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09862"/>
            <a:ext cx="9951041" cy="36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09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047622F8-B431-384A-9C5D-F48110809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09862"/>
            <a:ext cx="9951041" cy="36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13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9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657560-E51C-CC49-AE4A-CB1287A77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34740"/>
            <a:ext cx="9951041" cy="35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11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7E635-6E3A-BA43-BF21-BE75B23A0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34740"/>
            <a:ext cx="9951041" cy="35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608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10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E4E3BE73-446F-2242-ABDE-216EC6043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22302"/>
            <a:ext cx="9951041" cy="36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79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1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331DF665-8E20-0A4F-9854-736D9D5BC1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26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Rectangle 125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8999A079-4122-2147-A0E5-1CD566EA4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09862"/>
            <a:ext cx="9951041" cy="36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91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0C7625C-68AA-1A44-8855-81FA598EA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34740"/>
            <a:ext cx="9951041" cy="35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441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37D1B-2964-FB4D-8B57-C65DA5D66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37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6188950-33DF-F346-B37C-614D52677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19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F1B296C-0FFF-E34B-8C1E-1C08C1295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887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B83897-3B70-1243-83FC-5F23D2609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959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ectangle 115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C5192-122F-104A-AB8F-5D63BBB71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95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Rectangle 124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778717-DF76-8A42-B04F-7676914D7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47178"/>
            <a:ext cx="9951041" cy="355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9481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Rectangle 13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75158D1-1A7D-9142-9ABD-CFD2083D9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22302"/>
            <a:ext cx="9951041" cy="36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94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B5F3372-CE93-B54B-81D7-CC4FD7A81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34740"/>
            <a:ext cx="9951041" cy="35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278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4D14B44-E21A-5246-BE8E-633C77931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634740"/>
            <a:ext cx="9951041" cy="35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36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86EDD959272D44866328F42107F787" ma:contentTypeVersion="12" ma:contentTypeDescription="Create a new document." ma:contentTypeScope="" ma:versionID="c1f596c326e8da853ee0f7e99fc922a5">
  <xsd:schema xmlns:xsd="http://www.w3.org/2001/XMLSchema" xmlns:xs="http://www.w3.org/2001/XMLSchema" xmlns:p="http://schemas.microsoft.com/office/2006/metadata/properties" xmlns:ns2="d4b252b3-3a06-4166-b130-4bbe6f4edef1" xmlns:ns3="26af0735-820a-42f0-a557-a28bedd36cf8" targetNamespace="http://schemas.microsoft.com/office/2006/metadata/properties" ma:root="true" ma:fieldsID="6f1569a28d7db8e20a15a23e1f8955e1" ns2:_="" ns3:_="">
    <xsd:import namespace="d4b252b3-3a06-4166-b130-4bbe6f4edef1"/>
    <xsd:import namespace="26af0735-820a-42f0-a557-a28bedd36cf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Time" minOccurs="0"/>
                <xsd:element ref="ns2:LastSharedByUser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b252b3-3a06-4166-b130-4bbe6f4ede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Time" ma:index="10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af0735-820a-42f0-a557-a28bedd36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9BCEF1-1F00-4C32-BD5A-5C6A17449AE0}"/>
</file>

<file path=customXml/itemProps2.xml><?xml version="1.0" encoding="utf-8"?>
<ds:datastoreItem xmlns:ds="http://schemas.openxmlformats.org/officeDocument/2006/customXml" ds:itemID="{1EB46D90-988B-4D94-A50D-FE3AF126C83A}"/>
</file>

<file path=customXml/itemProps3.xml><?xml version="1.0" encoding="utf-8"?>
<ds:datastoreItem xmlns:ds="http://schemas.openxmlformats.org/officeDocument/2006/customXml" ds:itemID="{1A725BF3-2B99-45D5-AC88-BC84D27B432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Philippa Zarafonitis</dc:creator>
  <cp:lastModifiedBy>Philippa Zarafonitis</cp:lastModifiedBy>
  <cp:revision>1</cp:revision>
  <dcterms:created xsi:type="dcterms:W3CDTF">2019-09-29T20:51:01Z</dcterms:created>
  <dcterms:modified xsi:type="dcterms:W3CDTF">2019-09-29T20:51:19Z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0x010100EB86EDD959272D44866328F42107F787</vt:lpwstr>
  </property>
</Properties>
</file>