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0" r:id="rId1"/>
  </p:sldMasterIdLst>
  <p:sldIdLst>
    <p:sldId id="263" r:id="rId2"/>
    <p:sldId id="265" r:id="rId3"/>
    <p:sldId id="266" r:id="rId4"/>
    <p:sldId id="267" r:id="rId5"/>
    <p:sldId id="268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9C70038-54A1-49EA-B3FA-D2AF630CAE92}" v="904" dt="2022-02-17T13:18:25.98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cott Uwafiokun Eweka (2122699)" userId="S::2122699@student.uwtsd.ac.uk::f3bc2c40-bc5b-4573-939c-a088c663d05a" providerId="AD" clId="Web-{19C70038-54A1-49EA-B3FA-D2AF630CAE92}"/>
    <pc:docChg chg="addSld delSld modSld addMainMaster delMainMaster">
      <pc:chgData name="Scott Uwafiokun Eweka (2122699)" userId="S::2122699@student.uwtsd.ac.uk::f3bc2c40-bc5b-4573-939c-a088c663d05a" providerId="AD" clId="Web-{19C70038-54A1-49EA-B3FA-D2AF630CAE92}" dt="2022-02-17T13:18:22.294" v="673" actId="20577"/>
      <pc:docMkLst>
        <pc:docMk/>
      </pc:docMkLst>
      <pc:sldChg chg="addSp delSp modSp del mod modClrScheme chgLayout">
        <pc:chgData name="Scott Uwafiokun Eweka (2122699)" userId="S::2122699@student.uwtsd.ac.uk::f3bc2c40-bc5b-4573-939c-a088c663d05a" providerId="AD" clId="Web-{19C70038-54A1-49EA-B3FA-D2AF630CAE92}" dt="2022-02-17T12:35:23.793" v="383"/>
        <pc:sldMkLst>
          <pc:docMk/>
          <pc:sldMk cId="109857222" sldId="256"/>
        </pc:sldMkLst>
        <pc:spChg chg="del mod ord">
          <ac:chgData name="Scott Uwafiokun Eweka (2122699)" userId="S::2122699@student.uwtsd.ac.uk::f3bc2c40-bc5b-4573-939c-a088c663d05a" providerId="AD" clId="Web-{19C70038-54A1-49EA-B3FA-D2AF630CAE92}" dt="2022-02-17T12:10:17.138" v="19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Scott Uwafiokun Eweka (2122699)" userId="S::2122699@student.uwtsd.ac.uk::f3bc2c40-bc5b-4573-939c-a088c663d05a" providerId="AD" clId="Web-{19C70038-54A1-49EA-B3FA-D2AF630CAE92}" dt="2022-02-17T12:07:37.805" v="1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Scott Uwafiokun Eweka (2122699)" userId="S::2122699@student.uwtsd.ac.uk::f3bc2c40-bc5b-4573-939c-a088c663d05a" providerId="AD" clId="Web-{19C70038-54A1-49EA-B3FA-D2AF630CAE92}" dt="2022-02-17T12:11:41.469" v="36" actId="20577"/>
          <ac:spMkLst>
            <pc:docMk/>
            <pc:sldMk cId="109857222" sldId="256"/>
            <ac:spMk id="5" creationId="{6D01FD37-0EC9-447C-8306-789F7A722FFB}"/>
          </ac:spMkLst>
        </pc:spChg>
      </pc:sldChg>
      <pc:sldChg chg="addSp modSp add del replId">
        <pc:chgData name="Scott Uwafiokun Eweka (2122699)" userId="S::2122699@student.uwtsd.ac.uk::f3bc2c40-bc5b-4573-939c-a088c663d05a" providerId="AD" clId="Web-{19C70038-54A1-49EA-B3FA-D2AF630CAE92}" dt="2022-02-17T12:46:23.376" v="502"/>
        <pc:sldMkLst>
          <pc:docMk/>
          <pc:sldMk cId="3081855705" sldId="257"/>
        </pc:sldMkLst>
        <pc:picChg chg="add mod">
          <ac:chgData name="Scott Uwafiokun Eweka (2122699)" userId="S::2122699@student.uwtsd.ac.uk::f3bc2c40-bc5b-4573-939c-a088c663d05a" providerId="AD" clId="Web-{19C70038-54A1-49EA-B3FA-D2AF630CAE92}" dt="2022-02-17T12:44:32.341" v="496" actId="14100"/>
          <ac:picMkLst>
            <pc:docMk/>
            <pc:sldMk cId="3081855705" sldId="257"/>
            <ac:picMk id="4" creationId="{0CEC9E1E-5999-4D9D-865D-FCCE0A2E6196}"/>
          </ac:picMkLst>
        </pc:picChg>
      </pc:sldChg>
      <pc:sldChg chg="add del replId">
        <pc:chgData name="Scott Uwafiokun Eweka (2122699)" userId="S::2122699@student.uwtsd.ac.uk::f3bc2c40-bc5b-4573-939c-a088c663d05a" providerId="AD" clId="Web-{19C70038-54A1-49EA-B3FA-D2AF630CAE92}" dt="2022-02-17T12:46:03.188" v="498"/>
        <pc:sldMkLst>
          <pc:docMk/>
          <pc:sldMk cId="1280843545" sldId="258"/>
        </pc:sldMkLst>
      </pc:sldChg>
      <pc:sldChg chg="add del replId">
        <pc:chgData name="Scott Uwafiokun Eweka (2122699)" userId="S::2122699@student.uwtsd.ac.uk::f3bc2c40-bc5b-4573-939c-a088c663d05a" providerId="AD" clId="Web-{19C70038-54A1-49EA-B3FA-D2AF630CAE92}" dt="2022-02-17T12:46:07.329" v="499"/>
        <pc:sldMkLst>
          <pc:docMk/>
          <pc:sldMk cId="828802012" sldId="259"/>
        </pc:sldMkLst>
      </pc:sldChg>
      <pc:sldChg chg="add del replId">
        <pc:chgData name="Scott Uwafiokun Eweka (2122699)" userId="S::2122699@student.uwtsd.ac.uk::f3bc2c40-bc5b-4573-939c-a088c663d05a" providerId="AD" clId="Web-{19C70038-54A1-49EA-B3FA-D2AF630CAE92}" dt="2022-02-17T12:46:12.766" v="500"/>
        <pc:sldMkLst>
          <pc:docMk/>
          <pc:sldMk cId="2850900383" sldId="260"/>
        </pc:sldMkLst>
      </pc:sldChg>
      <pc:sldChg chg="add del replId">
        <pc:chgData name="Scott Uwafiokun Eweka (2122699)" userId="S::2122699@student.uwtsd.ac.uk::f3bc2c40-bc5b-4573-939c-a088c663d05a" providerId="AD" clId="Web-{19C70038-54A1-49EA-B3FA-D2AF630CAE92}" dt="2022-02-17T12:46:16.219" v="501"/>
        <pc:sldMkLst>
          <pc:docMk/>
          <pc:sldMk cId="2514089408" sldId="261"/>
        </pc:sldMkLst>
      </pc:sldChg>
      <pc:sldChg chg="modSp new del">
        <pc:chgData name="Scott Uwafiokun Eweka (2122699)" userId="S::2122699@student.uwtsd.ac.uk::f3bc2c40-bc5b-4573-939c-a088c663d05a" providerId="AD" clId="Web-{19C70038-54A1-49EA-B3FA-D2AF630CAE92}" dt="2022-02-17T12:42:26.447" v="488"/>
        <pc:sldMkLst>
          <pc:docMk/>
          <pc:sldMk cId="3234941856" sldId="262"/>
        </pc:sldMkLst>
        <pc:spChg chg="mod">
          <ac:chgData name="Scott Uwafiokun Eweka (2122699)" userId="S::2122699@student.uwtsd.ac.uk::f3bc2c40-bc5b-4573-939c-a088c663d05a" providerId="AD" clId="Web-{19C70038-54A1-49EA-B3FA-D2AF630CAE92}" dt="2022-02-17T12:35:14.262" v="382" actId="14100"/>
          <ac:spMkLst>
            <pc:docMk/>
            <pc:sldMk cId="3234941856" sldId="262"/>
            <ac:spMk id="2" creationId="{930CB71D-3736-4A84-9072-5FA724FB7277}"/>
          </ac:spMkLst>
        </pc:spChg>
        <pc:spChg chg="mod">
          <ac:chgData name="Scott Uwafiokun Eweka (2122699)" userId="S::2122699@student.uwtsd.ac.uk::f3bc2c40-bc5b-4573-939c-a088c663d05a" providerId="AD" clId="Web-{19C70038-54A1-49EA-B3FA-D2AF630CAE92}" dt="2022-02-17T12:34:19.057" v="376" actId="1076"/>
          <ac:spMkLst>
            <pc:docMk/>
            <pc:sldMk cId="3234941856" sldId="262"/>
            <ac:spMk id="3" creationId="{9E61D51B-DA6A-4DEE-AB2B-769F27306CC2}"/>
          </ac:spMkLst>
        </pc:spChg>
        <pc:spChg chg="mod">
          <ac:chgData name="Scott Uwafiokun Eweka (2122699)" userId="S::2122699@student.uwtsd.ac.uk::f3bc2c40-bc5b-4573-939c-a088c663d05a" providerId="AD" clId="Web-{19C70038-54A1-49EA-B3FA-D2AF630CAE92}" dt="2022-02-17T12:21:33.221" v="180" actId="20577"/>
          <ac:spMkLst>
            <pc:docMk/>
            <pc:sldMk cId="3234941856" sldId="262"/>
            <ac:spMk id="4" creationId="{D7E08037-68A1-4DC2-8704-76773817875E}"/>
          </ac:spMkLst>
        </pc:spChg>
      </pc:sldChg>
      <pc:sldChg chg="addSp modSp new">
        <pc:chgData name="Scott Uwafiokun Eweka (2122699)" userId="S::2122699@student.uwtsd.ac.uk::f3bc2c40-bc5b-4573-939c-a088c663d05a" providerId="AD" clId="Web-{19C70038-54A1-49EA-B3FA-D2AF630CAE92}" dt="2022-02-17T12:58:14.867" v="591" actId="20577"/>
        <pc:sldMkLst>
          <pc:docMk/>
          <pc:sldMk cId="1933216594" sldId="263"/>
        </pc:sldMkLst>
        <pc:spChg chg="add mod">
          <ac:chgData name="Scott Uwafiokun Eweka (2122699)" userId="S::2122699@student.uwtsd.ac.uk::f3bc2c40-bc5b-4573-939c-a088c663d05a" providerId="AD" clId="Web-{19C70038-54A1-49EA-B3FA-D2AF630CAE92}" dt="2022-02-17T12:58:14.867" v="591" actId="20577"/>
          <ac:spMkLst>
            <pc:docMk/>
            <pc:sldMk cId="1933216594" sldId="263"/>
            <ac:spMk id="2" creationId="{C0C07679-242C-4F91-8F4C-8EE45B03967D}"/>
          </ac:spMkLst>
        </pc:spChg>
        <pc:picChg chg="add mod">
          <ac:chgData name="Scott Uwafiokun Eweka (2122699)" userId="S::2122699@student.uwtsd.ac.uk::f3bc2c40-bc5b-4573-939c-a088c663d05a" providerId="AD" clId="Web-{19C70038-54A1-49EA-B3FA-D2AF630CAE92}" dt="2022-02-17T12:52:21.559" v="521" actId="1076"/>
          <ac:picMkLst>
            <pc:docMk/>
            <pc:sldMk cId="1933216594" sldId="263"/>
            <ac:picMk id="3" creationId="{05E98BF6-31D4-4757-AD07-2281EE9F79F4}"/>
          </ac:picMkLst>
        </pc:picChg>
      </pc:sldChg>
      <pc:sldChg chg="addSp modSp new del">
        <pc:chgData name="Scott Uwafiokun Eweka (2122699)" userId="S::2122699@student.uwtsd.ac.uk::f3bc2c40-bc5b-4573-939c-a088c663d05a" providerId="AD" clId="Web-{19C70038-54A1-49EA-B3FA-D2AF630CAE92}" dt="2022-02-17T12:51:39.104" v="520"/>
        <pc:sldMkLst>
          <pc:docMk/>
          <pc:sldMk cId="2939459954" sldId="264"/>
        </pc:sldMkLst>
        <pc:picChg chg="add mod">
          <ac:chgData name="Scott Uwafiokun Eweka (2122699)" userId="S::2122699@student.uwtsd.ac.uk::f3bc2c40-bc5b-4573-939c-a088c663d05a" providerId="AD" clId="Web-{19C70038-54A1-49EA-B3FA-D2AF630CAE92}" dt="2022-02-17T12:48:47.505" v="510" actId="1076"/>
          <ac:picMkLst>
            <pc:docMk/>
            <pc:sldMk cId="2939459954" sldId="264"/>
            <ac:picMk id="2" creationId="{A04F182D-2149-412D-A85A-D2C8EF67893D}"/>
          </ac:picMkLst>
        </pc:picChg>
      </pc:sldChg>
      <pc:sldChg chg="addSp delSp modSp add replId">
        <pc:chgData name="Scott Uwafiokun Eweka (2122699)" userId="S::2122699@student.uwtsd.ac.uk::f3bc2c40-bc5b-4573-939c-a088c663d05a" providerId="AD" clId="Web-{19C70038-54A1-49EA-B3FA-D2AF630CAE92}" dt="2022-02-17T13:03:33.548" v="621" actId="14100"/>
        <pc:sldMkLst>
          <pc:docMk/>
          <pc:sldMk cId="1780296714" sldId="265"/>
        </pc:sldMkLst>
        <pc:spChg chg="add mod">
          <ac:chgData name="Scott Uwafiokun Eweka (2122699)" userId="S::2122699@student.uwtsd.ac.uk::f3bc2c40-bc5b-4573-939c-a088c663d05a" providerId="AD" clId="Web-{19C70038-54A1-49EA-B3FA-D2AF630CAE92}" dt="2022-02-17T13:01:22.607" v="608" actId="1076"/>
          <ac:spMkLst>
            <pc:docMk/>
            <pc:sldMk cId="1780296714" sldId="265"/>
            <ac:spMk id="3" creationId="{71B3AE12-FFC3-4E53-83B1-7BB06BEB4F2B}"/>
          </ac:spMkLst>
        </pc:spChg>
        <pc:spChg chg="add mod">
          <ac:chgData name="Scott Uwafiokun Eweka (2122699)" userId="S::2122699@student.uwtsd.ac.uk::f3bc2c40-bc5b-4573-939c-a088c663d05a" providerId="AD" clId="Web-{19C70038-54A1-49EA-B3FA-D2AF630CAE92}" dt="2022-02-17T13:02:58.969" v="617" actId="1076"/>
          <ac:spMkLst>
            <pc:docMk/>
            <pc:sldMk cId="1780296714" sldId="265"/>
            <ac:spMk id="4" creationId="{EC3AA21B-906D-41CD-9CC0-93FE0B4C3981}"/>
          </ac:spMkLst>
        </pc:spChg>
        <pc:picChg chg="add del mod">
          <ac:chgData name="Scott Uwafiokun Eweka (2122699)" userId="S::2122699@student.uwtsd.ac.uk::f3bc2c40-bc5b-4573-939c-a088c663d05a" providerId="AD" clId="Web-{19C70038-54A1-49EA-B3FA-D2AF630CAE92}" dt="2022-02-17T12:59:39.010" v="593"/>
          <ac:picMkLst>
            <pc:docMk/>
            <pc:sldMk cId="1780296714" sldId="265"/>
            <ac:picMk id="2" creationId="{DDBFA5E9-915E-46B2-B8AC-7F71CB695840}"/>
          </ac:picMkLst>
        </pc:picChg>
        <pc:picChg chg="add mod">
          <ac:chgData name="Scott Uwafiokun Eweka (2122699)" userId="S::2122699@student.uwtsd.ac.uk::f3bc2c40-bc5b-4573-939c-a088c663d05a" providerId="AD" clId="Web-{19C70038-54A1-49EA-B3FA-D2AF630CAE92}" dt="2022-02-17T13:03:33.548" v="621" actId="14100"/>
          <ac:picMkLst>
            <pc:docMk/>
            <pc:sldMk cId="1780296714" sldId="265"/>
            <ac:picMk id="5" creationId="{4EF5039C-E7CE-4611-A55E-4DCDF97652D8}"/>
          </ac:picMkLst>
        </pc:picChg>
      </pc:sldChg>
      <pc:sldChg chg="addSp modSp add replId">
        <pc:chgData name="Scott Uwafiokun Eweka (2122699)" userId="S::2122699@student.uwtsd.ac.uk::f3bc2c40-bc5b-4573-939c-a088c663d05a" providerId="AD" clId="Web-{19C70038-54A1-49EA-B3FA-D2AF630CAE92}" dt="2022-02-17T13:18:22.294" v="673" actId="20577"/>
        <pc:sldMkLst>
          <pc:docMk/>
          <pc:sldMk cId="2863371397" sldId="266"/>
        </pc:sldMkLst>
        <pc:spChg chg="add">
          <ac:chgData name="Scott Uwafiokun Eweka (2122699)" userId="S::2122699@student.uwtsd.ac.uk::f3bc2c40-bc5b-4573-939c-a088c663d05a" providerId="AD" clId="Web-{19C70038-54A1-49EA-B3FA-D2AF630CAE92}" dt="2022-02-17T13:15:25.351" v="622"/>
          <ac:spMkLst>
            <pc:docMk/>
            <pc:sldMk cId="2863371397" sldId="266"/>
            <ac:spMk id="2" creationId="{B8C3F310-CE68-4196-BD29-26DFE26DD4CB}"/>
          </ac:spMkLst>
        </pc:spChg>
        <pc:spChg chg="add mod">
          <ac:chgData name="Scott Uwafiokun Eweka (2122699)" userId="S::2122699@student.uwtsd.ac.uk::f3bc2c40-bc5b-4573-939c-a088c663d05a" providerId="AD" clId="Web-{19C70038-54A1-49EA-B3FA-D2AF630CAE92}" dt="2022-02-17T13:18:22.294" v="673" actId="20577"/>
          <ac:spMkLst>
            <pc:docMk/>
            <pc:sldMk cId="2863371397" sldId="266"/>
            <ac:spMk id="3" creationId="{CDBA09C7-FF91-4540-B3FB-49C404D59FFE}"/>
          </ac:spMkLst>
        </pc:spChg>
      </pc:sldChg>
      <pc:sldChg chg="add replId">
        <pc:chgData name="Scott Uwafiokun Eweka (2122699)" userId="S::2122699@student.uwtsd.ac.uk::f3bc2c40-bc5b-4573-939c-a088c663d05a" providerId="AD" clId="Web-{19C70038-54A1-49EA-B3FA-D2AF630CAE92}" dt="2022-02-17T12:46:43.908" v="505"/>
        <pc:sldMkLst>
          <pc:docMk/>
          <pc:sldMk cId="794068034" sldId="267"/>
        </pc:sldMkLst>
      </pc:sldChg>
      <pc:sldChg chg="add replId">
        <pc:chgData name="Scott Uwafiokun Eweka (2122699)" userId="S::2122699@student.uwtsd.ac.uk::f3bc2c40-bc5b-4573-939c-a088c663d05a" providerId="AD" clId="Web-{19C70038-54A1-49EA-B3FA-D2AF630CAE92}" dt="2022-02-17T12:46:44.861" v="506"/>
        <pc:sldMkLst>
          <pc:docMk/>
          <pc:sldMk cId="1865160624" sldId="268"/>
        </pc:sldMkLst>
      </pc:sldChg>
      <pc:sldMasterChg chg="del delSldLayout">
        <pc:chgData name="Scott Uwafiokun Eweka (2122699)" userId="S::2122699@student.uwtsd.ac.uk::f3bc2c40-bc5b-4573-939c-a088c663d05a" providerId="AD" clId="Web-{19C70038-54A1-49EA-B3FA-D2AF630CAE92}" dt="2022-02-17T12:07:29.149" v="0"/>
        <pc:sldMasterMkLst>
          <pc:docMk/>
          <pc:sldMasterMk cId="2460954070" sldId="2147483660"/>
        </pc:sldMasterMkLst>
        <pc:sldLayoutChg chg="del">
          <pc:chgData name="Scott Uwafiokun Eweka (2122699)" userId="S::2122699@student.uwtsd.ac.uk::f3bc2c40-bc5b-4573-939c-a088c663d05a" providerId="AD" clId="Web-{19C70038-54A1-49EA-B3FA-D2AF630CAE92}" dt="2022-02-17T12:07:29.149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Scott Uwafiokun Eweka (2122699)" userId="S::2122699@student.uwtsd.ac.uk::f3bc2c40-bc5b-4573-939c-a088c663d05a" providerId="AD" clId="Web-{19C70038-54A1-49EA-B3FA-D2AF630CAE92}" dt="2022-02-17T12:07:29.149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Scott Uwafiokun Eweka (2122699)" userId="S::2122699@student.uwtsd.ac.uk::f3bc2c40-bc5b-4573-939c-a088c663d05a" providerId="AD" clId="Web-{19C70038-54A1-49EA-B3FA-D2AF630CAE92}" dt="2022-02-17T12:07:29.149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Scott Uwafiokun Eweka (2122699)" userId="S::2122699@student.uwtsd.ac.uk::f3bc2c40-bc5b-4573-939c-a088c663d05a" providerId="AD" clId="Web-{19C70038-54A1-49EA-B3FA-D2AF630CAE92}" dt="2022-02-17T12:07:29.149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Scott Uwafiokun Eweka (2122699)" userId="S::2122699@student.uwtsd.ac.uk::f3bc2c40-bc5b-4573-939c-a088c663d05a" providerId="AD" clId="Web-{19C70038-54A1-49EA-B3FA-D2AF630CAE92}" dt="2022-02-17T12:07:29.149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Scott Uwafiokun Eweka (2122699)" userId="S::2122699@student.uwtsd.ac.uk::f3bc2c40-bc5b-4573-939c-a088c663d05a" providerId="AD" clId="Web-{19C70038-54A1-49EA-B3FA-D2AF630CAE92}" dt="2022-02-17T12:07:29.149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Scott Uwafiokun Eweka (2122699)" userId="S::2122699@student.uwtsd.ac.uk::f3bc2c40-bc5b-4573-939c-a088c663d05a" providerId="AD" clId="Web-{19C70038-54A1-49EA-B3FA-D2AF630CAE92}" dt="2022-02-17T12:07:29.149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Scott Uwafiokun Eweka (2122699)" userId="S::2122699@student.uwtsd.ac.uk::f3bc2c40-bc5b-4573-939c-a088c663d05a" providerId="AD" clId="Web-{19C70038-54A1-49EA-B3FA-D2AF630CAE92}" dt="2022-02-17T12:07:29.149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Scott Uwafiokun Eweka (2122699)" userId="S::2122699@student.uwtsd.ac.uk::f3bc2c40-bc5b-4573-939c-a088c663d05a" providerId="AD" clId="Web-{19C70038-54A1-49EA-B3FA-D2AF630CAE92}" dt="2022-02-17T12:07:29.149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Scott Uwafiokun Eweka (2122699)" userId="S::2122699@student.uwtsd.ac.uk::f3bc2c40-bc5b-4573-939c-a088c663d05a" providerId="AD" clId="Web-{19C70038-54A1-49EA-B3FA-D2AF630CAE92}" dt="2022-02-17T12:07:29.149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Scott Uwafiokun Eweka (2122699)" userId="S::2122699@student.uwtsd.ac.uk::f3bc2c40-bc5b-4573-939c-a088c663d05a" providerId="AD" clId="Web-{19C70038-54A1-49EA-B3FA-D2AF630CAE92}" dt="2022-02-17T12:07:29.149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Scott Uwafiokun Eweka (2122699)" userId="S::2122699@student.uwtsd.ac.uk::f3bc2c40-bc5b-4573-939c-a088c663d05a" providerId="AD" clId="Web-{19C70038-54A1-49EA-B3FA-D2AF630CAE92}" dt="2022-02-17T12:07:37.805" v="1"/>
        <pc:sldMasterMkLst>
          <pc:docMk/>
          <pc:sldMasterMk cId="642268885" sldId="2147483672"/>
        </pc:sldMasterMkLst>
        <pc:sldLayoutChg chg="add del mod replId">
          <pc:chgData name="Scott Uwafiokun Eweka (2122699)" userId="S::2122699@student.uwtsd.ac.uk::f3bc2c40-bc5b-4573-939c-a088c663d05a" providerId="AD" clId="Web-{19C70038-54A1-49EA-B3FA-D2AF630CAE92}" dt="2022-02-17T12:07:37.805" v="1"/>
          <pc:sldLayoutMkLst>
            <pc:docMk/>
            <pc:sldMasterMk cId="642268885" sldId="2147483672"/>
            <pc:sldLayoutMk cId="1802426860" sldId="2147483673"/>
          </pc:sldLayoutMkLst>
        </pc:sldLayoutChg>
        <pc:sldLayoutChg chg="add del mod replId">
          <pc:chgData name="Scott Uwafiokun Eweka (2122699)" userId="S::2122699@student.uwtsd.ac.uk::f3bc2c40-bc5b-4573-939c-a088c663d05a" providerId="AD" clId="Web-{19C70038-54A1-49EA-B3FA-D2AF630CAE92}" dt="2022-02-17T12:07:37.805" v="1"/>
          <pc:sldLayoutMkLst>
            <pc:docMk/>
            <pc:sldMasterMk cId="642268885" sldId="2147483672"/>
            <pc:sldLayoutMk cId="4009390855" sldId="2147483674"/>
          </pc:sldLayoutMkLst>
        </pc:sldLayoutChg>
        <pc:sldLayoutChg chg="add del mod replId">
          <pc:chgData name="Scott Uwafiokun Eweka (2122699)" userId="S::2122699@student.uwtsd.ac.uk::f3bc2c40-bc5b-4573-939c-a088c663d05a" providerId="AD" clId="Web-{19C70038-54A1-49EA-B3FA-D2AF630CAE92}" dt="2022-02-17T12:07:37.805" v="1"/>
          <pc:sldLayoutMkLst>
            <pc:docMk/>
            <pc:sldMasterMk cId="642268885" sldId="2147483672"/>
            <pc:sldLayoutMk cId="1677989054" sldId="2147483675"/>
          </pc:sldLayoutMkLst>
        </pc:sldLayoutChg>
        <pc:sldLayoutChg chg="add del mod replId">
          <pc:chgData name="Scott Uwafiokun Eweka (2122699)" userId="S::2122699@student.uwtsd.ac.uk::f3bc2c40-bc5b-4573-939c-a088c663d05a" providerId="AD" clId="Web-{19C70038-54A1-49EA-B3FA-D2AF630CAE92}" dt="2022-02-17T12:07:37.805" v="1"/>
          <pc:sldLayoutMkLst>
            <pc:docMk/>
            <pc:sldMasterMk cId="642268885" sldId="2147483672"/>
            <pc:sldLayoutMk cId="151020409" sldId="2147483676"/>
          </pc:sldLayoutMkLst>
        </pc:sldLayoutChg>
        <pc:sldLayoutChg chg="add del mod replId">
          <pc:chgData name="Scott Uwafiokun Eweka (2122699)" userId="S::2122699@student.uwtsd.ac.uk::f3bc2c40-bc5b-4573-939c-a088c663d05a" providerId="AD" clId="Web-{19C70038-54A1-49EA-B3FA-D2AF630CAE92}" dt="2022-02-17T12:07:37.805" v="1"/>
          <pc:sldLayoutMkLst>
            <pc:docMk/>
            <pc:sldMasterMk cId="642268885" sldId="2147483672"/>
            <pc:sldLayoutMk cId="1492962737" sldId="2147483677"/>
          </pc:sldLayoutMkLst>
        </pc:sldLayoutChg>
        <pc:sldLayoutChg chg="add del mod replId">
          <pc:chgData name="Scott Uwafiokun Eweka (2122699)" userId="S::2122699@student.uwtsd.ac.uk::f3bc2c40-bc5b-4573-939c-a088c663d05a" providerId="AD" clId="Web-{19C70038-54A1-49EA-B3FA-D2AF630CAE92}" dt="2022-02-17T12:07:37.805" v="1"/>
          <pc:sldLayoutMkLst>
            <pc:docMk/>
            <pc:sldMasterMk cId="642268885" sldId="2147483672"/>
            <pc:sldLayoutMk cId="499632968" sldId="2147483678"/>
          </pc:sldLayoutMkLst>
        </pc:sldLayoutChg>
        <pc:sldLayoutChg chg="add del mod replId">
          <pc:chgData name="Scott Uwafiokun Eweka (2122699)" userId="S::2122699@student.uwtsd.ac.uk::f3bc2c40-bc5b-4573-939c-a088c663d05a" providerId="AD" clId="Web-{19C70038-54A1-49EA-B3FA-D2AF630CAE92}" dt="2022-02-17T12:07:37.805" v="1"/>
          <pc:sldLayoutMkLst>
            <pc:docMk/>
            <pc:sldMasterMk cId="642268885" sldId="2147483672"/>
            <pc:sldLayoutMk cId="3662602785" sldId="2147483679"/>
          </pc:sldLayoutMkLst>
        </pc:sldLayoutChg>
        <pc:sldLayoutChg chg="add del mod replId">
          <pc:chgData name="Scott Uwafiokun Eweka (2122699)" userId="S::2122699@student.uwtsd.ac.uk::f3bc2c40-bc5b-4573-939c-a088c663d05a" providerId="AD" clId="Web-{19C70038-54A1-49EA-B3FA-D2AF630CAE92}" dt="2022-02-17T12:07:37.805" v="1"/>
          <pc:sldLayoutMkLst>
            <pc:docMk/>
            <pc:sldMasterMk cId="642268885" sldId="2147483672"/>
            <pc:sldLayoutMk cId="3272073554" sldId="2147483680"/>
          </pc:sldLayoutMkLst>
        </pc:sldLayoutChg>
        <pc:sldLayoutChg chg="add del mod replId">
          <pc:chgData name="Scott Uwafiokun Eweka (2122699)" userId="S::2122699@student.uwtsd.ac.uk::f3bc2c40-bc5b-4573-939c-a088c663d05a" providerId="AD" clId="Web-{19C70038-54A1-49EA-B3FA-D2AF630CAE92}" dt="2022-02-17T12:07:37.805" v="1"/>
          <pc:sldLayoutMkLst>
            <pc:docMk/>
            <pc:sldMasterMk cId="642268885" sldId="2147483672"/>
            <pc:sldLayoutMk cId="1639713146" sldId="2147483681"/>
          </pc:sldLayoutMkLst>
        </pc:sldLayoutChg>
        <pc:sldLayoutChg chg="add del mod replId">
          <pc:chgData name="Scott Uwafiokun Eweka (2122699)" userId="S::2122699@student.uwtsd.ac.uk::f3bc2c40-bc5b-4573-939c-a088c663d05a" providerId="AD" clId="Web-{19C70038-54A1-49EA-B3FA-D2AF630CAE92}" dt="2022-02-17T12:07:37.805" v="1"/>
          <pc:sldLayoutMkLst>
            <pc:docMk/>
            <pc:sldMasterMk cId="642268885" sldId="2147483672"/>
            <pc:sldLayoutMk cId="871162440" sldId="2147483682"/>
          </pc:sldLayoutMkLst>
        </pc:sldLayoutChg>
        <pc:sldLayoutChg chg="add del mod replId">
          <pc:chgData name="Scott Uwafiokun Eweka (2122699)" userId="S::2122699@student.uwtsd.ac.uk::f3bc2c40-bc5b-4573-939c-a088c663d05a" providerId="AD" clId="Web-{19C70038-54A1-49EA-B3FA-D2AF630CAE92}" dt="2022-02-17T12:07:37.805" v="1"/>
          <pc:sldLayoutMkLst>
            <pc:docMk/>
            <pc:sldMasterMk cId="642268885" sldId="2147483672"/>
            <pc:sldLayoutMk cId="1577295831" sldId="2147483683"/>
          </pc:sldLayoutMkLst>
        </pc:sldLayoutChg>
        <pc:sldLayoutChg chg="add del mod replId">
          <pc:chgData name="Scott Uwafiokun Eweka (2122699)" userId="S::2122699@student.uwtsd.ac.uk::f3bc2c40-bc5b-4573-939c-a088c663d05a" providerId="AD" clId="Web-{19C70038-54A1-49EA-B3FA-D2AF630CAE92}" dt="2022-02-17T12:07:37.805" v="1"/>
          <pc:sldLayoutMkLst>
            <pc:docMk/>
            <pc:sldMasterMk cId="642268885" sldId="2147483672"/>
            <pc:sldLayoutMk cId="2048081164" sldId="2147483684"/>
          </pc:sldLayoutMkLst>
        </pc:sldLayoutChg>
        <pc:sldLayoutChg chg="add del mod replId">
          <pc:chgData name="Scott Uwafiokun Eweka (2122699)" userId="S::2122699@student.uwtsd.ac.uk::f3bc2c40-bc5b-4573-939c-a088c663d05a" providerId="AD" clId="Web-{19C70038-54A1-49EA-B3FA-D2AF630CAE92}" dt="2022-02-17T12:07:37.805" v="1"/>
          <pc:sldLayoutMkLst>
            <pc:docMk/>
            <pc:sldMasterMk cId="642268885" sldId="2147483672"/>
            <pc:sldLayoutMk cId="2950561077" sldId="2147483685"/>
          </pc:sldLayoutMkLst>
        </pc:sldLayoutChg>
        <pc:sldLayoutChg chg="add del mod replId">
          <pc:chgData name="Scott Uwafiokun Eweka (2122699)" userId="S::2122699@student.uwtsd.ac.uk::f3bc2c40-bc5b-4573-939c-a088c663d05a" providerId="AD" clId="Web-{19C70038-54A1-49EA-B3FA-D2AF630CAE92}" dt="2022-02-17T12:07:37.805" v="1"/>
          <pc:sldLayoutMkLst>
            <pc:docMk/>
            <pc:sldMasterMk cId="642268885" sldId="2147483672"/>
            <pc:sldLayoutMk cId="559148091" sldId="2147483686"/>
          </pc:sldLayoutMkLst>
        </pc:sldLayoutChg>
        <pc:sldLayoutChg chg="add del mod replId">
          <pc:chgData name="Scott Uwafiokun Eweka (2122699)" userId="S::2122699@student.uwtsd.ac.uk::f3bc2c40-bc5b-4573-939c-a088c663d05a" providerId="AD" clId="Web-{19C70038-54A1-49EA-B3FA-D2AF630CAE92}" dt="2022-02-17T12:07:37.805" v="1"/>
          <pc:sldLayoutMkLst>
            <pc:docMk/>
            <pc:sldMasterMk cId="642268885" sldId="2147483672"/>
            <pc:sldLayoutMk cId="3467880803" sldId="2147483687"/>
          </pc:sldLayoutMkLst>
        </pc:sldLayoutChg>
        <pc:sldLayoutChg chg="add del mod replId">
          <pc:chgData name="Scott Uwafiokun Eweka (2122699)" userId="S::2122699@student.uwtsd.ac.uk::f3bc2c40-bc5b-4573-939c-a088c663d05a" providerId="AD" clId="Web-{19C70038-54A1-49EA-B3FA-D2AF630CAE92}" dt="2022-02-17T12:07:37.805" v="1"/>
          <pc:sldLayoutMkLst>
            <pc:docMk/>
            <pc:sldMasterMk cId="642268885" sldId="2147483672"/>
            <pc:sldLayoutMk cId="1551571087" sldId="2147483688"/>
          </pc:sldLayoutMkLst>
        </pc:sldLayoutChg>
        <pc:sldLayoutChg chg="add del mod replId">
          <pc:chgData name="Scott Uwafiokun Eweka (2122699)" userId="S::2122699@student.uwtsd.ac.uk::f3bc2c40-bc5b-4573-939c-a088c663d05a" providerId="AD" clId="Web-{19C70038-54A1-49EA-B3FA-D2AF630CAE92}" dt="2022-02-17T12:07:37.805" v="1"/>
          <pc:sldLayoutMkLst>
            <pc:docMk/>
            <pc:sldMasterMk cId="642268885" sldId="2147483672"/>
            <pc:sldLayoutMk cId="1365979338" sldId="2147483689"/>
          </pc:sldLayoutMkLst>
        </pc:sldLayoutChg>
      </pc:sldMasterChg>
      <pc:sldMasterChg chg="add addSldLayout modSldLayout">
        <pc:chgData name="Scott Uwafiokun Eweka (2122699)" userId="S::2122699@student.uwtsd.ac.uk::f3bc2c40-bc5b-4573-939c-a088c663d05a" providerId="AD" clId="Web-{19C70038-54A1-49EA-B3FA-D2AF630CAE92}" dt="2022-02-17T12:07:37.805" v="1"/>
        <pc:sldMasterMkLst>
          <pc:docMk/>
          <pc:sldMasterMk cId="3091519779" sldId="2147483690"/>
        </pc:sldMasterMkLst>
        <pc:sldLayoutChg chg="add mod replId">
          <pc:chgData name="Scott Uwafiokun Eweka (2122699)" userId="S::2122699@student.uwtsd.ac.uk::f3bc2c40-bc5b-4573-939c-a088c663d05a" providerId="AD" clId="Web-{19C70038-54A1-49EA-B3FA-D2AF630CAE92}" dt="2022-02-17T12:07:37.805" v="1"/>
          <pc:sldLayoutMkLst>
            <pc:docMk/>
            <pc:sldMasterMk cId="3091519779" sldId="2147483690"/>
            <pc:sldLayoutMk cId="3495908070" sldId="2147483691"/>
          </pc:sldLayoutMkLst>
        </pc:sldLayoutChg>
        <pc:sldLayoutChg chg="add mod replId">
          <pc:chgData name="Scott Uwafiokun Eweka (2122699)" userId="S::2122699@student.uwtsd.ac.uk::f3bc2c40-bc5b-4573-939c-a088c663d05a" providerId="AD" clId="Web-{19C70038-54A1-49EA-B3FA-D2AF630CAE92}" dt="2022-02-17T12:07:37.805" v="1"/>
          <pc:sldLayoutMkLst>
            <pc:docMk/>
            <pc:sldMasterMk cId="3091519779" sldId="2147483690"/>
            <pc:sldLayoutMk cId="2643230136" sldId="2147483692"/>
          </pc:sldLayoutMkLst>
        </pc:sldLayoutChg>
        <pc:sldLayoutChg chg="add mod replId">
          <pc:chgData name="Scott Uwafiokun Eweka (2122699)" userId="S::2122699@student.uwtsd.ac.uk::f3bc2c40-bc5b-4573-939c-a088c663d05a" providerId="AD" clId="Web-{19C70038-54A1-49EA-B3FA-D2AF630CAE92}" dt="2022-02-17T12:07:37.805" v="1"/>
          <pc:sldLayoutMkLst>
            <pc:docMk/>
            <pc:sldMasterMk cId="3091519779" sldId="2147483690"/>
            <pc:sldLayoutMk cId="2013602954" sldId="2147483693"/>
          </pc:sldLayoutMkLst>
        </pc:sldLayoutChg>
        <pc:sldLayoutChg chg="add mod replId">
          <pc:chgData name="Scott Uwafiokun Eweka (2122699)" userId="S::2122699@student.uwtsd.ac.uk::f3bc2c40-bc5b-4573-939c-a088c663d05a" providerId="AD" clId="Web-{19C70038-54A1-49EA-B3FA-D2AF630CAE92}" dt="2022-02-17T12:07:37.805" v="1"/>
          <pc:sldLayoutMkLst>
            <pc:docMk/>
            <pc:sldMasterMk cId="3091519779" sldId="2147483690"/>
            <pc:sldLayoutMk cId="697220139" sldId="2147483694"/>
          </pc:sldLayoutMkLst>
        </pc:sldLayoutChg>
        <pc:sldLayoutChg chg="add mod replId">
          <pc:chgData name="Scott Uwafiokun Eweka (2122699)" userId="S::2122699@student.uwtsd.ac.uk::f3bc2c40-bc5b-4573-939c-a088c663d05a" providerId="AD" clId="Web-{19C70038-54A1-49EA-B3FA-D2AF630CAE92}" dt="2022-02-17T12:07:37.805" v="1"/>
          <pc:sldLayoutMkLst>
            <pc:docMk/>
            <pc:sldMasterMk cId="3091519779" sldId="2147483690"/>
            <pc:sldLayoutMk cId="2283806696" sldId="2147483695"/>
          </pc:sldLayoutMkLst>
        </pc:sldLayoutChg>
        <pc:sldLayoutChg chg="add mod replId">
          <pc:chgData name="Scott Uwafiokun Eweka (2122699)" userId="S::2122699@student.uwtsd.ac.uk::f3bc2c40-bc5b-4573-939c-a088c663d05a" providerId="AD" clId="Web-{19C70038-54A1-49EA-B3FA-D2AF630CAE92}" dt="2022-02-17T12:07:37.805" v="1"/>
          <pc:sldLayoutMkLst>
            <pc:docMk/>
            <pc:sldMasterMk cId="3091519779" sldId="2147483690"/>
            <pc:sldLayoutMk cId="2875383258" sldId="2147483696"/>
          </pc:sldLayoutMkLst>
        </pc:sldLayoutChg>
        <pc:sldLayoutChg chg="add mod replId">
          <pc:chgData name="Scott Uwafiokun Eweka (2122699)" userId="S::2122699@student.uwtsd.ac.uk::f3bc2c40-bc5b-4573-939c-a088c663d05a" providerId="AD" clId="Web-{19C70038-54A1-49EA-B3FA-D2AF630CAE92}" dt="2022-02-17T12:07:37.805" v="1"/>
          <pc:sldLayoutMkLst>
            <pc:docMk/>
            <pc:sldMasterMk cId="3091519779" sldId="2147483690"/>
            <pc:sldLayoutMk cId="3558686262" sldId="2147483697"/>
          </pc:sldLayoutMkLst>
        </pc:sldLayoutChg>
        <pc:sldLayoutChg chg="add mod replId">
          <pc:chgData name="Scott Uwafiokun Eweka (2122699)" userId="S::2122699@student.uwtsd.ac.uk::f3bc2c40-bc5b-4573-939c-a088c663d05a" providerId="AD" clId="Web-{19C70038-54A1-49EA-B3FA-D2AF630CAE92}" dt="2022-02-17T12:07:37.805" v="1"/>
          <pc:sldLayoutMkLst>
            <pc:docMk/>
            <pc:sldMasterMk cId="3091519779" sldId="2147483690"/>
            <pc:sldLayoutMk cId="2981184817" sldId="2147483698"/>
          </pc:sldLayoutMkLst>
        </pc:sldLayoutChg>
        <pc:sldLayoutChg chg="add mod replId">
          <pc:chgData name="Scott Uwafiokun Eweka (2122699)" userId="S::2122699@student.uwtsd.ac.uk::f3bc2c40-bc5b-4573-939c-a088c663d05a" providerId="AD" clId="Web-{19C70038-54A1-49EA-B3FA-D2AF630CAE92}" dt="2022-02-17T12:07:37.805" v="1"/>
          <pc:sldLayoutMkLst>
            <pc:docMk/>
            <pc:sldMasterMk cId="3091519779" sldId="2147483690"/>
            <pc:sldLayoutMk cId="962751061" sldId="2147483699"/>
          </pc:sldLayoutMkLst>
        </pc:sldLayoutChg>
        <pc:sldLayoutChg chg="add mod replId">
          <pc:chgData name="Scott Uwafiokun Eweka (2122699)" userId="S::2122699@student.uwtsd.ac.uk::f3bc2c40-bc5b-4573-939c-a088c663d05a" providerId="AD" clId="Web-{19C70038-54A1-49EA-B3FA-D2AF630CAE92}" dt="2022-02-17T12:07:37.805" v="1"/>
          <pc:sldLayoutMkLst>
            <pc:docMk/>
            <pc:sldMasterMk cId="3091519779" sldId="2147483690"/>
            <pc:sldLayoutMk cId="3492211921" sldId="2147483700"/>
          </pc:sldLayoutMkLst>
        </pc:sldLayoutChg>
        <pc:sldLayoutChg chg="add mod replId">
          <pc:chgData name="Scott Uwafiokun Eweka (2122699)" userId="S::2122699@student.uwtsd.ac.uk::f3bc2c40-bc5b-4573-939c-a088c663d05a" providerId="AD" clId="Web-{19C70038-54A1-49EA-B3FA-D2AF630CAE92}" dt="2022-02-17T12:07:37.805" v="1"/>
          <pc:sldLayoutMkLst>
            <pc:docMk/>
            <pc:sldMasterMk cId="3091519779" sldId="2147483690"/>
            <pc:sldLayoutMk cId="3573402264" sldId="2147483701"/>
          </pc:sldLayoutMkLst>
        </pc:sldLayoutChg>
        <pc:sldLayoutChg chg="add mod replId">
          <pc:chgData name="Scott Uwafiokun Eweka (2122699)" userId="S::2122699@student.uwtsd.ac.uk::f3bc2c40-bc5b-4573-939c-a088c663d05a" providerId="AD" clId="Web-{19C70038-54A1-49EA-B3FA-D2AF630CAE92}" dt="2022-02-17T12:07:37.805" v="1"/>
          <pc:sldLayoutMkLst>
            <pc:docMk/>
            <pc:sldMasterMk cId="3091519779" sldId="2147483690"/>
            <pc:sldLayoutMk cId="1755865372" sldId="2147483702"/>
          </pc:sldLayoutMkLst>
        </pc:sldLayoutChg>
        <pc:sldLayoutChg chg="add mod replId">
          <pc:chgData name="Scott Uwafiokun Eweka (2122699)" userId="S::2122699@student.uwtsd.ac.uk::f3bc2c40-bc5b-4573-939c-a088c663d05a" providerId="AD" clId="Web-{19C70038-54A1-49EA-B3FA-D2AF630CAE92}" dt="2022-02-17T12:07:37.805" v="1"/>
          <pc:sldLayoutMkLst>
            <pc:docMk/>
            <pc:sldMasterMk cId="3091519779" sldId="2147483690"/>
            <pc:sldLayoutMk cId="3118133947" sldId="2147483703"/>
          </pc:sldLayoutMkLst>
        </pc:sldLayoutChg>
        <pc:sldLayoutChg chg="add mod replId">
          <pc:chgData name="Scott Uwafiokun Eweka (2122699)" userId="S::2122699@student.uwtsd.ac.uk::f3bc2c40-bc5b-4573-939c-a088c663d05a" providerId="AD" clId="Web-{19C70038-54A1-49EA-B3FA-D2AF630CAE92}" dt="2022-02-17T12:07:37.805" v="1"/>
          <pc:sldLayoutMkLst>
            <pc:docMk/>
            <pc:sldMasterMk cId="3091519779" sldId="2147483690"/>
            <pc:sldLayoutMk cId="3414060011" sldId="2147483704"/>
          </pc:sldLayoutMkLst>
        </pc:sldLayoutChg>
        <pc:sldLayoutChg chg="add mod replId">
          <pc:chgData name="Scott Uwafiokun Eweka (2122699)" userId="S::2122699@student.uwtsd.ac.uk::f3bc2c40-bc5b-4573-939c-a088c663d05a" providerId="AD" clId="Web-{19C70038-54A1-49EA-B3FA-D2AF630CAE92}" dt="2022-02-17T12:07:37.805" v="1"/>
          <pc:sldLayoutMkLst>
            <pc:docMk/>
            <pc:sldMasterMk cId="3091519779" sldId="2147483690"/>
            <pc:sldLayoutMk cId="2454579021" sldId="2147483705"/>
          </pc:sldLayoutMkLst>
        </pc:sldLayoutChg>
        <pc:sldLayoutChg chg="add mod replId">
          <pc:chgData name="Scott Uwafiokun Eweka (2122699)" userId="S::2122699@student.uwtsd.ac.uk::f3bc2c40-bc5b-4573-939c-a088c663d05a" providerId="AD" clId="Web-{19C70038-54A1-49EA-B3FA-D2AF630CAE92}" dt="2022-02-17T12:07:37.805" v="1"/>
          <pc:sldLayoutMkLst>
            <pc:docMk/>
            <pc:sldMasterMk cId="3091519779" sldId="2147483690"/>
            <pc:sldLayoutMk cId="1976255230" sldId="2147483706"/>
          </pc:sldLayoutMkLst>
        </pc:sldLayoutChg>
        <pc:sldLayoutChg chg="add mod replId">
          <pc:chgData name="Scott Uwafiokun Eweka (2122699)" userId="S::2122699@student.uwtsd.ac.uk::f3bc2c40-bc5b-4573-939c-a088c663d05a" providerId="AD" clId="Web-{19C70038-54A1-49EA-B3FA-D2AF630CAE92}" dt="2022-02-17T12:07:37.805" v="1"/>
          <pc:sldLayoutMkLst>
            <pc:docMk/>
            <pc:sldMasterMk cId="3091519779" sldId="2147483690"/>
            <pc:sldLayoutMk cId="1113258144" sldId="2147483707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2/17/2022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590807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32301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36029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72201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 hasCustomPrompt="1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2/17/2022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38066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2/17/2022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53832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2/17/2022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86862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11848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27510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22119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340226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586537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813394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406001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457902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97625523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32581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2/17/2022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151977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702" r:id="rId12"/>
    <p:sldLayoutId id="2147483703" r:id="rId13"/>
    <p:sldLayoutId id="2147483704" r:id="rId14"/>
    <p:sldLayoutId id="2147483705" r:id="rId15"/>
    <p:sldLayoutId id="2147483706" r:id="rId16"/>
    <p:sldLayoutId id="214748370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s://doi.org/10.1002/job.2538" TargetMode="Externa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0C07679-242C-4F91-8F4C-8EE45B03967D}"/>
              </a:ext>
            </a:extLst>
          </p:cNvPr>
          <p:cNvSpPr txBox="1"/>
          <p:nvPr/>
        </p:nvSpPr>
        <p:spPr>
          <a:xfrm>
            <a:off x="195533" y="655607"/>
            <a:ext cx="7372708" cy="39703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cap="all" dirty="0">
                <a:latin typeface="Calibri Light"/>
              </a:rPr>
              <a:t>                               </a:t>
            </a:r>
            <a:r>
              <a:rPr lang="en-US" sz="2800" b="1" cap="all" dirty="0">
                <a:latin typeface="Calibri Light"/>
              </a:rPr>
              <a:t> USING DIGITAL TECHNOLOGY</a:t>
            </a:r>
            <a:r>
              <a:rPr lang="en-US" sz="2800" b="1" dirty="0">
                <a:latin typeface="Calibri Light"/>
                <a:cs typeface="Calibri Light"/>
              </a:rPr>
              <a:t>​</a:t>
            </a:r>
            <a:br>
              <a:rPr lang="en-US" sz="2800" b="1" dirty="0">
                <a:latin typeface="Calibri Light"/>
                <a:cs typeface="Calibri Light"/>
              </a:rPr>
            </a:br>
            <a:r>
              <a:rPr lang="en-US" sz="2800" b="1" cap="all" dirty="0">
                <a:latin typeface="Calibri Light"/>
              </a:rPr>
              <a:t>                    for </a:t>
            </a:r>
            <a:r>
              <a:rPr lang="en-US" sz="2800" b="1" cap="all" dirty="0" err="1">
                <a:latin typeface="Calibri Light"/>
              </a:rPr>
              <a:t>COLLABORATing</a:t>
            </a:r>
            <a:r>
              <a:rPr lang="en-US" sz="2800" b="1" cap="all" dirty="0">
                <a:latin typeface="Calibri Light"/>
              </a:rPr>
              <a:t> AT UWTSD</a:t>
            </a:r>
            <a:r>
              <a:rPr lang="en-US" sz="2800" b="1" dirty="0">
                <a:latin typeface="Calibri Light"/>
                <a:cs typeface="Calibri Light"/>
              </a:rPr>
              <a:t>​</a:t>
            </a:r>
            <a:br>
              <a:rPr lang="en-US" sz="2800" b="1" dirty="0">
                <a:latin typeface="Calibri Light"/>
                <a:cs typeface="Calibri Light"/>
              </a:rPr>
            </a:br>
            <a:r>
              <a:rPr lang="en-US" sz="2800" b="1" cap="all" dirty="0">
                <a:latin typeface="Calibri Light"/>
              </a:rPr>
              <a:t>                                         BY</a:t>
            </a:r>
            <a:r>
              <a:rPr lang="en-US" sz="2800" b="1" dirty="0">
                <a:latin typeface="Calibri Light"/>
                <a:cs typeface="Calibri Light"/>
              </a:rPr>
              <a:t>​</a:t>
            </a:r>
            <a:br>
              <a:rPr lang="en-US" sz="2800" b="1" dirty="0">
                <a:latin typeface="Calibri Light"/>
                <a:cs typeface="Calibri Light"/>
              </a:rPr>
            </a:br>
            <a:r>
              <a:rPr lang="en-US" sz="2800" b="1" cap="all" dirty="0">
                <a:latin typeface="Calibri Light"/>
              </a:rPr>
              <a:t>                     TEHREEM ARSHAD (2120566)</a:t>
            </a:r>
            <a:r>
              <a:rPr lang="en-US" sz="2800" b="1" dirty="0">
                <a:latin typeface="Calibri Light"/>
                <a:cs typeface="Calibri Light"/>
              </a:rPr>
              <a:t>​</a:t>
            </a:r>
            <a:br>
              <a:rPr lang="en-US" sz="2800" b="1" dirty="0">
                <a:latin typeface="Calibri Light"/>
                <a:cs typeface="Calibri Light"/>
              </a:rPr>
            </a:br>
            <a:r>
              <a:rPr lang="en-US" sz="2800" b="1" cap="all" dirty="0">
                <a:latin typeface="Calibri Light"/>
              </a:rPr>
              <a:t>                     AISHA BIBI (2122694)</a:t>
            </a:r>
            <a:r>
              <a:rPr lang="en-US" sz="2800" b="1" dirty="0">
                <a:latin typeface="Calibri Light"/>
                <a:cs typeface="Calibri Light"/>
              </a:rPr>
              <a:t>​</a:t>
            </a:r>
            <a:br>
              <a:rPr lang="en-US" sz="2800" b="1" dirty="0">
                <a:latin typeface="Calibri Light"/>
                <a:cs typeface="Calibri Light"/>
              </a:rPr>
            </a:br>
            <a:r>
              <a:rPr lang="en-US" sz="2800" b="1" cap="all" dirty="0">
                <a:latin typeface="Calibri Light"/>
              </a:rPr>
              <a:t>                     </a:t>
            </a:r>
            <a:r>
              <a:rPr lang="en-US" sz="2800" b="1" cap="all" dirty="0" err="1">
                <a:latin typeface="Calibri Light"/>
              </a:rPr>
              <a:t>scott.u.eweka</a:t>
            </a:r>
            <a:r>
              <a:rPr lang="en-US" sz="2800" b="1" cap="all" dirty="0">
                <a:latin typeface="Calibri Light"/>
              </a:rPr>
              <a:t> (2122699)</a:t>
            </a:r>
            <a:br>
              <a:rPr lang="en-US" sz="2800" b="1" dirty="0">
                <a:latin typeface="Calibri Light"/>
                <a:cs typeface="Calibri Light"/>
              </a:rPr>
            </a:br>
            <a:r>
              <a:rPr lang="en-US" sz="2800" b="1" cap="all" dirty="0">
                <a:latin typeface="Calibri Light"/>
              </a:rPr>
              <a:t>                     SAMIA WASEEM(2123965)</a:t>
            </a:r>
            <a:r>
              <a:rPr lang="en-US" sz="2800" b="1" dirty="0">
                <a:latin typeface="Calibri Light"/>
                <a:cs typeface="Calibri Light"/>
              </a:rPr>
              <a:t>​</a:t>
            </a:r>
            <a:br>
              <a:rPr lang="en-US" sz="2800" b="1" dirty="0">
                <a:latin typeface="Calibri Light"/>
                <a:cs typeface="Calibri Light"/>
              </a:rPr>
            </a:br>
            <a:r>
              <a:rPr lang="en-US" sz="2800" b="1" cap="all" dirty="0">
                <a:latin typeface="Calibri Light"/>
              </a:rPr>
              <a:t>                     MODULE- CODE-BMSW4003</a:t>
            </a:r>
            <a:r>
              <a:rPr lang="en-US" sz="2800" b="1" dirty="0">
                <a:latin typeface="Calibri Light"/>
                <a:cs typeface="Calibri Light"/>
              </a:rPr>
              <a:t>​</a:t>
            </a:r>
            <a:br>
              <a:rPr lang="en-US" sz="2800" b="1" dirty="0">
                <a:latin typeface="Calibri Light"/>
                <a:cs typeface="Calibri Light"/>
              </a:rPr>
            </a:br>
            <a:r>
              <a:rPr lang="en-US" sz="2800" b="1" cap="all" dirty="0">
                <a:latin typeface="Calibri Light"/>
              </a:rPr>
              <a:t>                     LECTURER- M.ZUWIRI</a:t>
            </a:r>
            <a:endParaRPr lang="en-US" sz="2800" b="1" dirty="0">
              <a:cs typeface="Calibri"/>
            </a:endParaRPr>
          </a:p>
        </p:txBody>
      </p:sp>
      <p:pic>
        <p:nvPicPr>
          <p:cNvPr id="3" name="Picture 3" descr="A picture containing text, electronics&#10;&#10;Description automatically generated">
            <a:extLst>
              <a:ext uri="{FF2B5EF4-FFF2-40B4-BE49-F238E27FC236}">
                <a16:creationId xmlns:a16="http://schemas.microsoft.com/office/drawing/2014/main" id="{05E98BF6-31D4-4757-AD07-2281EE9F79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97948" y="2773958"/>
            <a:ext cx="4137803" cy="3136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32165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1B3AE12-FFC3-4E53-83B1-7BB06BEB4F2B}"/>
              </a:ext>
            </a:extLst>
          </p:cNvPr>
          <p:cNvSpPr txBox="1"/>
          <p:nvPr/>
        </p:nvSpPr>
        <p:spPr>
          <a:xfrm>
            <a:off x="454323" y="1158815"/>
            <a:ext cx="3102634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i="1" dirty="0">
                <a:latin typeface="Arial"/>
                <a:cs typeface="Arial"/>
              </a:rPr>
              <a:t>Technology and collaboration</a:t>
            </a:r>
            <a:r>
              <a:rPr lang="en-US" sz="2800" dirty="0">
                <a:latin typeface="Arial"/>
                <a:cs typeface="Arial"/>
              </a:rPr>
              <a:t>​</a:t>
            </a:r>
            <a:endParaRPr lang="en-US" sz="2800">
              <a:cs typeface="Calibri" panose="020F0502020204030204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C3AA21B-906D-41CD-9CC0-93FE0B4C3981}"/>
              </a:ext>
            </a:extLst>
          </p:cNvPr>
          <p:cNvSpPr txBox="1"/>
          <p:nvPr/>
        </p:nvSpPr>
        <p:spPr>
          <a:xfrm>
            <a:off x="454325" y="2337759"/>
            <a:ext cx="5633048" cy="39703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latin typeface="Arial"/>
                <a:cs typeface="Segoe UI"/>
              </a:rPr>
              <a:t>Collaboration technologies used at [organization] keep a record of communication that can last long after the initial communication.</a:t>
            </a:r>
            <a:r>
              <a:rPr lang="en-US" sz="2800" dirty="0">
                <a:latin typeface="Arial"/>
                <a:cs typeface="Segoe UI"/>
              </a:rPr>
              <a:t>​</a:t>
            </a:r>
          </a:p>
          <a:p>
            <a:r>
              <a:rPr lang="en-GB" sz="2800" dirty="0">
                <a:latin typeface="Arial"/>
                <a:cs typeface="Segoe UI"/>
              </a:rPr>
              <a:t>van </a:t>
            </a:r>
            <a:r>
              <a:rPr lang="en-GB" sz="2800" dirty="0" err="1">
                <a:latin typeface="Arial"/>
                <a:cs typeface="Segoe UI"/>
              </a:rPr>
              <a:t>Zoonen</a:t>
            </a:r>
            <a:r>
              <a:rPr lang="en-GB" sz="2800" dirty="0">
                <a:latin typeface="Arial"/>
                <a:cs typeface="Segoe UI"/>
              </a:rPr>
              <a:t>, W., Sivunen,A.,&amp;</a:t>
            </a:r>
            <a:r>
              <a:rPr lang="en-GB" sz="2800" dirty="0" err="1">
                <a:latin typeface="Arial"/>
                <a:cs typeface="Segoe UI"/>
              </a:rPr>
              <a:t>Treem,J.W</a:t>
            </a:r>
            <a:r>
              <a:rPr lang="en-GB" sz="2800" dirty="0">
                <a:latin typeface="Arial"/>
                <a:cs typeface="Segoe UI"/>
              </a:rPr>
              <a:t>.(2001).​</a:t>
            </a:r>
          </a:p>
          <a:p>
            <a:r>
              <a:rPr lang="en-GB" sz="2800" dirty="0">
                <a:solidFill>
                  <a:srgbClr val="3F4BBF"/>
                </a:solidFill>
                <a:latin typeface="Arial"/>
                <a:cs typeface="Segoe UI"/>
                <a:hlinkClick r:id="rId2"/>
              </a:rPr>
              <a:t>https://doi.org/10.1002/job.2538</a:t>
            </a:r>
            <a:r>
              <a:rPr lang="en-GB" sz="2800" dirty="0">
                <a:latin typeface="Arial"/>
                <a:cs typeface="Segoe UI"/>
              </a:rPr>
              <a:t>​</a:t>
            </a:r>
          </a:p>
        </p:txBody>
      </p:sp>
      <p:pic>
        <p:nvPicPr>
          <p:cNvPr id="5" name="Picture 5" descr="Diagram&#10;&#10;Description automatically generated">
            <a:extLst>
              <a:ext uri="{FF2B5EF4-FFF2-40B4-BE49-F238E27FC236}">
                <a16:creationId xmlns:a16="http://schemas.microsoft.com/office/drawing/2014/main" id="{4EF5039C-E7CE-4611-A55E-4DCDF97652D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95382" y="202118"/>
            <a:ext cx="5302369" cy="64537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02967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8C3F310-CE68-4196-BD29-26DFE26DD4CB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Click to add text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DBA09C7-FF91-4540-B3FB-49C404D59FFE}"/>
              </a:ext>
            </a:extLst>
          </p:cNvPr>
          <p:cNvSpPr txBox="1"/>
          <p:nvPr/>
        </p:nvSpPr>
        <p:spPr>
          <a:xfrm>
            <a:off x="712218" y="1459842"/>
            <a:ext cx="5201728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 dirty="0">
                <a:latin typeface="Arial"/>
                <a:cs typeface="Calibri"/>
              </a:rPr>
              <a:t>1. INTRODUCTION</a:t>
            </a:r>
            <a:endParaRPr lang="en-US" sz="2800" b="1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8633713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940680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86516062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18276C"/>
      </a:dk2>
      <a:lt2>
        <a:srgbClr val="EBEBEB"/>
      </a:lt2>
      <a:accent1>
        <a:srgbClr val="AC3EC1"/>
      </a:accent1>
      <a:accent2>
        <a:srgbClr val="477BD1"/>
      </a:accent2>
      <a:accent3>
        <a:srgbClr val="46B298"/>
      </a:accent3>
      <a:accent4>
        <a:srgbClr val="90BA4C"/>
      </a:accent4>
      <a:accent5>
        <a:srgbClr val="DD9D31"/>
      </a:accent5>
      <a:accent6>
        <a:srgbClr val="E25247"/>
      </a:accent6>
      <a:hlink>
        <a:srgbClr val="C573D2"/>
      </a:hlink>
      <a:folHlink>
        <a:srgbClr val="CCAEE8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42E5908D-19A2-46FD-89FA-638B126129E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Celestial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262</cp:revision>
  <dcterms:created xsi:type="dcterms:W3CDTF">2022-02-17T12:06:39Z</dcterms:created>
  <dcterms:modified xsi:type="dcterms:W3CDTF">2022-02-17T13:18:36Z</dcterms:modified>
</cp:coreProperties>
</file>