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țiune fără titlu" id="{FA4C9223-A818-4CB7-8DFE-5AA4DCBF4131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 mediu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-514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4AD6D70-E1D9-4690-A6D0-68A49916E856}" type="datetimeFigureOut">
              <a:rPr lang="en-GB" smtClean="0"/>
              <a:t>16/03/2022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4C473C7-2EEF-4D1B-A08C-FA4C2D0CE7F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c 17" descr="Dance outline">
            <a:extLst>
              <a:ext uri="{FF2B5EF4-FFF2-40B4-BE49-F238E27FC236}">
                <a16:creationId xmlns:a16="http://schemas.microsoft.com/office/drawing/2014/main" xmlns="" id="{4C0501DE-3CC9-4DA0-AA1C-D85458C60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138889" y="1821191"/>
            <a:ext cx="2933919" cy="2675262"/>
          </a:xfrm>
          <a:prstGeom prst="rect">
            <a:avLst/>
          </a:prstGeom>
        </p:spPr>
      </p:pic>
      <p:sp>
        <p:nvSpPr>
          <p:cNvPr id="19" name="CasetăText 18">
            <a:extLst>
              <a:ext uri="{FF2B5EF4-FFF2-40B4-BE49-F238E27FC236}">
                <a16:creationId xmlns:a16="http://schemas.microsoft.com/office/drawing/2014/main" xmlns="" id="{EDE12087-717D-4081-B6CB-BAB2845882E8}"/>
              </a:ext>
            </a:extLst>
          </p:cNvPr>
          <p:cNvSpPr txBox="1"/>
          <p:nvPr/>
        </p:nvSpPr>
        <p:spPr>
          <a:xfrm>
            <a:off x="5637229" y="2974156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0" name="CasetăText 19">
            <a:extLst>
              <a:ext uri="{FF2B5EF4-FFF2-40B4-BE49-F238E27FC236}">
                <a16:creationId xmlns:a16="http://schemas.microsoft.com/office/drawing/2014/main" xmlns="" id="{919E2121-96BA-4217-9A27-BEF9075B2EAA}"/>
              </a:ext>
            </a:extLst>
          </p:cNvPr>
          <p:cNvSpPr txBox="1"/>
          <p:nvPr/>
        </p:nvSpPr>
        <p:spPr>
          <a:xfrm>
            <a:off x="1408045" y="3327548"/>
            <a:ext cx="1357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2" name="Titlu 21">
            <a:extLst>
              <a:ext uri="{FF2B5EF4-FFF2-40B4-BE49-F238E27FC236}">
                <a16:creationId xmlns:a16="http://schemas.microsoft.com/office/drawing/2014/main" xmlns="" id="{D87EA493-D927-44C5-A865-300FD40A70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6883" y="271496"/>
            <a:ext cx="6120337" cy="1194997"/>
          </a:xfrm>
        </p:spPr>
        <p:txBody>
          <a:bodyPr>
            <a:normAutofit/>
          </a:bodyPr>
          <a:lstStyle/>
          <a:p>
            <a:r>
              <a:rPr lang="en-GB" sz="4800" b="1" i="1" dirty="0" err="1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Señal</a:t>
            </a:r>
            <a:r>
              <a:rPr lang="en-GB" sz="4800" b="1" i="1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 de </a:t>
            </a:r>
            <a:r>
              <a:rPr lang="es-ES" sz="4800" b="1" i="1" dirty="0" err="1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precaucion</a:t>
            </a:r>
            <a:r>
              <a:rPr lang="en-GB" sz="4800" b="1" i="1" dirty="0" smtClean="0">
                <a:solidFill>
                  <a:schemeClr val="accent2">
                    <a:lumMod val="75000"/>
                  </a:schemeClr>
                </a:solidFill>
                <a:latin typeface="Agency FB" pitchFamily="34" charset="0"/>
              </a:rPr>
              <a:t>!</a:t>
            </a:r>
            <a:endParaRPr lang="en-GB" sz="4800" b="1" i="1" dirty="0">
              <a:solidFill>
                <a:schemeClr val="accent2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23" name="CasetăText 22">
            <a:extLst>
              <a:ext uri="{FF2B5EF4-FFF2-40B4-BE49-F238E27FC236}">
                <a16:creationId xmlns:a16="http://schemas.microsoft.com/office/drawing/2014/main" xmlns="" id="{69858E0D-CBAD-4D59-A9A5-5E58E1A82022}"/>
              </a:ext>
            </a:extLst>
          </p:cNvPr>
          <p:cNvSpPr txBox="1"/>
          <p:nvPr/>
        </p:nvSpPr>
        <p:spPr>
          <a:xfrm>
            <a:off x="7566828" y="4634205"/>
            <a:ext cx="4078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highlight>
                  <a:srgbClr val="FFFF00"/>
                </a:highlight>
              </a:rPr>
              <a:t>Es hora de </a:t>
            </a:r>
            <a:r>
              <a:rPr lang="en-GB" sz="2800" b="1" i="1" dirty="0" err="1">
                <a:highlight>
                  <a:srgbClr val="FFFF00"/>
                </a:highlight>
              </a:rPr>
              <a:t>bailar</a:t>
            </a:r>
            <a:r>
              <a:rPr lang="en-GB" sz="2800" b="1" i="1" dirty="0">
                <a:highlight>
                  <a:srgbClr val="FFFF00"/>
                </a:highlight>
              </a:rPr>
              <a:t>!</a:t>
            </a:r>
          </a:p>
          <a:p>
            <a:r>
              <a:rPr lang="en-GB" sz="2800" b="1" i="1" dirty="0">
                <a:highlight>
                  <a:srgbClr val="FFFF00"/>
                </a:highlight>
              </a:rPr>
              <a:t>It`s time to dance 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738558" y="494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o-RO"/>
          </a:p>
        </p:txBody>
      </p:sp>
      <p:sp>
        <p:nvSpPr>
          <p:cNvPr id="3" name="TextBox 2"/>
          <p:cNvSpPr txBox="1"/>
          <p:nvPr/>
        </p:nvSpPr>
        <p:spPr>
          <a:xfrm>
            <a:off x="284672" y="1871932"/>
            <a:ext cx="61247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Student name : </a:t>
            </a:r>
            <a:r>
              <a:rPr lang="en-GB" sz="2400" b="1" dirty="0" err="1" smtClean="0"/>
              <a:t>Oana</a:t>
            </a:r>
            <a:r>
              <a:rPr lang="en-GB" sz="2400" b="1" dirty="0" smtClean="0"/>
              <a:t> Maria </a:t>
            </a:r>
            <a:r>
              <a:rPr lang="en-GB" sz="2400" b="1" dirty="0" err="1" smtClean="0"/>
              <a:t>Colac</a:t>
            </a:r>
            <a:endParaRPr lang="en-GB" sz="2400" b="1" dirty="0" smtClean="0"/>
          </a:p>
          <a:p>
            <a:r>
              <a:rPr lang="en-GB" sz="2400" b="1" dirty="0" smtClean="0"/>
              <a:t>Student id : 2021252</a:t>
            </a:r>
          </a:p>
          <a:p>
            <a:r>
              <a:rPr lang="en-GB" sz="2400" b="1" dirty="0" smtClean="0"/>
              <a:t>Lecturer : Rodrigo </a:t>
            </a:r>
            <a:r>
              <a:rPr lang="es-ES" sz="2400" b="1" dirty="0" err="1" smtClean="0"/>
              <a:t>Fernandes</a:t>
            </a:r>
            <a:r>
              <a:rPr lang="en-GB" sz="2400" b="1" dirty="0" smtClean="0"/>
              <a:t> Aguilera</a:t>
            </a: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71808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51</TotalTime>
  <Words>29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Opulent</vt:lpstr>
      <vt:lpstr>Señal de precaucion!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Oana Colac (2021252)</dc:creator>
  <cp:lastModifiedBy>owner</cp:lastModifiedBy>
  <cp:revision>6</cp:revision>
  <dcterms:created xsi:type="dcterms:W3CDTF">2022-03-12T07:08:23Z</dcterms:created>
  <dcterms:modified xsi:type="dcterms:W3CDTF">2022-03-16T06:00:05Z</dcterms:modified>
</cp:coreProperties>
</file>