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1" r:id="rId6"/>
    <p:sldId id="27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724650" cy="97742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61"/>
    <p:restoredTop sz="93891" autoAdjust="0"/>
  </p:normalViewPr>
  <p:slideViewPr>
    <p:cSldViewPr>
      <p:cViewPr varScale="1">
        <p:scale>
          <a:sx n="157" d="100"/>
          <a:sy n="157" d="100"/>
        </p:scale>
        <p:origin x="1256" y="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089DA88B-F6C5-4B25-B3DC-8361B045063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1E780031-E4CE-4219-8EB6-4FC07C6E178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0000" y="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8" name="Rectangle 4">
            <a:extLst>
              <a:ext uri="{FF2B5EF4-FFF2-40B4-BE49-F238E27FC236}">
                <a16:creationId xmlns:a16="http://schemas.microsoft.com/office/drawing/2014/main" id="{1AE8C20E-F974-458A-906D-0AC276E78E0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8370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2709" name="Rectangle 5">
            <a:extLst>
              <a:ext uri="{FF2B5EF4-FFF2-40B4-BE49-F238E27FC236}">
                <a16:creationId xmlns:a16="http://schemas.microsoft.com/office/drawing/2014/main" id="{1C89438A-D51C-4258-944D-40C41187CDA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0000" y="928370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012DA0E-EF08-47EA-8FEF-FBE1362FF3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2C59EEEF-B746-450D-BEF5-040CCA07299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9D5FA796-A208-4699-831F-FDBA15FD764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10000" y="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3427938B-C8C1-49BA-B4B7-C5A0A6DE093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33425"/>
            <a:ext cx="4886325" cy="36655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61" name="Rectangle 5">
            <a:extLst>
              <a:ext uri="{FF2B5EF4-FFF2-40B4-BE49-F238E27FC236}">
                <a16:creationId xmlns:a16="http://schemas.microsoft.com/office/drawing/2014/main" id="{68CF7F6B-A3D7-4B0D-A9CE-780E9528712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641850"/>
            <a:ext cx="5381625" cy="4398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45062" name="Rectangle 6">
            <a:extLst>
              <a:ext uri="{FF2B5EF4-FFF2-40B4-BE49-F238E27FC236}">
                <a16:creationId xmlns:a16="http://schemas.microsoft.com/office/drawing/2014/main" id="{8FD6A68E-5CC1-4936-88EE-84A12AA87FB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8370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5063" name="Rectangle 7">
            <a:extLst>
              <a:ext uri="{FF2B5EF4-FFF2-40B4-BE49-F238E27FC236}">
                <a16:creationId xmlns:a16="http://schemas.microsoft.com/office/drawing/2014/main" id="{D0E76932-663A-4696-A356-E4A043CA72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0000" y="9283700"/>
            <a:ext cx="2913063" cy="4889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61" tIns="45930" rIns="91861" bIns="4593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1D72F3E-2662-4F08-800D-A9B691394B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21893-BF60-42C4-A241-0DFC417861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325D9-C7C0-42EB-AEBB-E19A63C4F488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01D290-1AFB-448D-89F6-B196B58D6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B6C7E8-E5D7-46BD-8D55-A7D36701D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33F99-5C49-4C7A-AF84-B7546E8A6B5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6497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2A6CE-75E8-4B14-93F8-13D45B245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B99DA-8C13-4E5F-AA0A-1F1000BE46CB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DFBDF1-FB2E-4348-8155-5B482237B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2B546-001A-4BA7-9BEF-7A1E6CACE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007CA-6A5A-466A-BC7B-D9FB033B9BF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4852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B71EC1-5AAF-41E1-A9E0-BFA606AE4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73E60-0876-4F4A-8F82-84A1B1823F5C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AA0E1DC-C07F-433C-B628-2DFAD3B5408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7A0D0-E8BB-4015-B311-33B1E3A1E8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8015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487EBFC-6B3E-4761-A3EE-E67906EC8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9F174-4E7E-4651-BE04-FB34C38F7A97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D2253-9347-4F78-A218-15CDBF8057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3E2FC-8669-4267-A62E-33FE30C83C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2814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A997B1F-63AC-42BA-A117-2BB993461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98087-ED90-4911-BE74-9A997ABD6711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140FB6D-2D48-4815-88D0-108E1C5D7E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0A6B8-DA9D-4B8D-895D-5FCD4DD918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031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5D73968-E418-4D94-9B8A-032D83968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2D1C0-EA1F-4F8B-8785-B07BF54BD0F9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9C47B18-E0DD-4E5D-98B6-8ADAF7FC3F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DFD50-638D-4B7D-8CA4-BA6FE506198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99913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C742947-4F5D-4204-A97C-9D9B8E91F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9B511-EA7C-47B7-97E3-4B5B1A80CF69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345FF0DB-E84C-4DAD-9D73-795846A054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821EE-AFC6-47E5-BF66-66E4B21DAC7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13362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6047277-E28E-478C-8847-F7A5E4566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87C5A-1B21-445F-A5EA-4485B0FC1EAF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6F7CBF-E1F4-4489-88D3-9E19A646DD2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02990-287C-41FC-9BF8-A67E112CA0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2059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39C6C6D-18BD-439C-8BC7-EDE5541F6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88D40-EA84-4741-A93C-333A7A4EA90F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5AFCA5-C958-4CD4-AD11-13B5F0553BE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7F800-730A-4389-AB21-8BF89553559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0041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46E4D-DD66-45A3-B080-3ADF58A43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90FD6-5905-4EA8-AD06-91B3123ED931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B36D09-EA00-43E6-96AB-021BA89D990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FE9CA-6F00-4071-81A8-4EBE4EFA0F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8741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094065-F68E-4E09-9865-3DBEAFE44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6DEAE-81AF-4D2F-BBD0-D85B4251B949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C3D29A6-4BB7-4C3A-A58F-565A794C30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9077C-C058-415F-A9A2-BF6E8D9D1A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3816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01D05D9-85EE-4CA6-B1FE-52A2A35F53D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AA63280-4E75-4EE4-9174-627D188C2A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F70A52-E04C-4984-8F0A-92FD0EB7E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B12514-B2BD-43EE-BCBD-7E23DB886ACD}" type="datetime1">
              <a:rPr lang="en-GB" altLang="en-US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088D9-18CB-45E8-8513-B5E739104F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99394249-8463-4BC8-8578-8F2970A0B9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3941" r:id="rId10"/>
    <p:sldLayoutId id="2147483942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B3CCC-8F0D-523A-B0C3-36EC47463D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1412776"/>
            <a:ext cx="7772400" cy="1470025"/>
          </a:xfrm>
        </p:spPr>
        <p:txBody>
          <a:bodyPr/>
          <a:lstStyle/>
          <a:p>
            <a:r>
              <a:rPr lang="en-GB" sz="2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How do we use technology to collaborate at UWTSD?</a:t>
            </a:r>
            <a:b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E785B6-4259-3C20-71EF-5CB9E2187E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900608" y="3408799"/>
            <a:ext cx="9756576" cy="2716287"/>
          </a:xfrm>
        </p:spPr>
        <p:txBody>
          <a:bodyPr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Name: Elvis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Liviu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Nassiri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Basti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Lecturer Name </a:t>
            </a:r>
            <a:r>
              <a:rPr lang="en-GB" sz="18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Seyed</a:t>
            </a:r>
            <a:r>
              <a:rPr lang="en-GB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Navid</a:t>
            </a:r>
            <a:r>
              <a:rPr lang="en-GB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Nasirpourosgoei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Number: 2112789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BMSW4003_BIRMINGHAM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Skills and Research Methods.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18E81-8B2D-0294-7890-AC5400EBA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9325D9-C7C0-42EB-AEBB-E19A63C4F488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DE53DE-A467-8F99-90F1-E68F325B8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24245" y="7101408"/>
            <a:ext cx="359792" cy="71586"/>
          </a:xfrm>
        </p:spPr>
        <p:txBody>
          <a:bodyPr/>
          <a:lstStyle/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47240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77AF6-E37B-7EA4-5A78-57FEED30B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210" y="13418"/>
            <a:ext cx="8229600" cy="1143000"/>
          </a:xfrm>
        </p:spPr>
        <p:txBody>
          <a:bodyPr/>
          <a:lstStyle/>
          <a:p>
            <a:r>
              <a:rPr lang="en-US" dirty="0"/>
              <a:t>Collaboration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B20657C-BA3E-FD52-1CB6-6A41B210DE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124744"/>
            <a:ext cx="3876946" cy="351079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1604E4-49C2-9D1A-6D4D-3A80C0877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F63650-1F4F-D6E2-9F79-BE7ADA6AB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43808" y="7173416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Mary March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8AE55F-0B9F-7DE7-80D2-CFC5C0D3EA17}"/>
              </a:ext>
            </a:extLst>
          </p:cNvPr>
          <p:cNvSpPr txBox="1"/>
          <p:nvPr/>
        </p:nvSpPr>
        <p:spPr>
          <a:xfrm>
            <a:off x="5004048" y="4635534"/>
            <a:ext cx="457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TimesNewRomanPSMT"/>
              </a:rPr>
              <a:t>“mutual engagement of participants in a coordinated effort to solve a problem </a:t>
            </a:r>
          </a:p>
          <a:p>
            <a:r>
              <a:rPr lang="en-GB" sz="1800" dirty="0">
                <a:effectLst/>
                <a:latin typeface="TimesNewRomanPSMT"/>
              </a:rPr>
              <a:t>together.”(Lai, 2011)</a:t>
            </a:r>
          </a:p>
          <a:p>
            <a:r>
              <a:rPr lang="en-GB" sz="1800" dirty="0">
                <a:effectLst/>
                <a:latin typeface="TimesNewRomanPSMT"/>
              </a:rPr>
              <a:t> 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2F8326-E4C1-0C64-304A-6EE8D75EFD13}"/>
              </a:ext>
            </a:extLst>
          </p:cNvPr>
          <p:cNvSpPr txBox="1"/>
          <p:nvPr/>
        </p:nvSpPr>
        <p:spPr>
          <a:xfrm>
            <a:off x="249568" y="1815306"/>
            <a:ext cx="479048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is collaboration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is a collaborative technology </a:t>
            </a:r>
          </a:p>
        </p:txBody>
      </p:sp>
    </p:spTree>
    <p:extLst>
      <p:ext uri="{BB962C8B-B14F-4D97-AF65-F5344CB8AC3E}">
        <p14:creationId xmlns:p14="http://schemas.microsoft.com/office/powerpoint/2010/main" val="1944271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42E0A-00DF-AF96-D255-07E485457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Collaborative technologies futures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2883BEA-BEAE-2935-DB0A-BFD4DEA7FA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959" y="2060848"/>
            <a:ext cx="5848650" cy="3096344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08BA47-68C2-3425-A07B-80DCFF6FC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A73CE-DAEE-8B89-F3BF-64BD9862C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61BEFD-9AD1-93A7-922A-0FA5FC3C917F}"/>
              </a:ext>
            </a:extLst>
          </p:cNvPr>
          <p:cNvSpPr txBox="1"/>
          <p:nvPr/>
        </p:nvSpPr>
        <p:spPr>
          <a:xfrm>
            <a:off x="202750" y="2060848"/>
            <a:ext cx="2592288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List tasks and allocate them to team members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Add documents and share them with the team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Chat facilities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/>
              <a:t>Plan schedules setting key dates as deadlines </a:t>
            </a:r>
          </a:p>
        </p:txBody>
      </p:sp>
    </p:spTree>
    <p:extLst>
      <p:ext uri="{BB962C8B-B14F-4D97-AF65-F5344CB8AC3E}">
        <p14:creationId xmlns:p14="http://schemas.microsoft.com/office/powerpoint/2010/main" val="1540078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9AC19-454D-57B6-7666-9E3A0D655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collaborative technologies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0E23154-790E-617A-94DB-FDFED68536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920" y="2204864"/>
            <a:ext cx="5533080" cy="3515812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B8943-F01F-6E57-CD81-8DF0665B9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721E0-7346-B384-8FD0-4DA6608DC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A98340-1C71-1FA8-09E4-0B17711027C3}"/>
              </a:ext>
            </a:extLst>
          </p:cNvPr>
          <p:cNvSpPr txBox="1"/>
          <p:nvPr/>
        </p:nvSpPr>
        <p:spPr>
          <a:xfrm>
            <a:off x="107504" y="2564904"/>
            <a:ext cx="4572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Global and multicultural workplace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Inclusivity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Team flexibility </a:t>
            </a:r>
          </a:p>
        </p:txBody>
      </p:sp>
    </p:spTree>
    <p:extLst>
      <p:ext uri="{BB962C8B-B14F-4D97-AF65-F5344CB8AC3E}">
        <p14:creationId xmlns:p14="http://schemas.microsoft.com/office/powerpoint/2010/main" val="1395897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0D634-08EC-029A-26DA-6CE730D38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Collaboration tools in UWTSD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2955288-DAEA-B199-FE6D-153F9B0573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338" y="1700808"/>
            <a:ext cx="5935662" cy="4031304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CBCA7C-0B07-9E9D-748B-3E8B39F21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EDCCD4-6435-D8B1-A0C7-A9373FCA8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8F6E0F-49CE-60BD-F62C-19992F4307CF}"/>
              </a:ext>
            </a:extLst>
          </p:cNvPr>
          <p:cNvSpPr txBox="1"/>
          <p:nvPr/>
        </p:nvSpPr>
        <p:spPr>
          <a:xfrm>
            <a:off x="-36512" y="1823485"/>
            <a:ext cx="302433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Microsoft team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WhatsApp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Instagram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GoToMeeting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Skype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285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F7DF4-284A-DC0A-D620-A076D06AB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6512" y="274638"/>
            <a:ext cx="8723312" cy="1143000"/>
          </a:xfrm>
        </p:spPr>
        <p:txBody>
          <a:bodyPr/>
          <a:lstStyle/>
          <a:p>
            <a:r>
              <a:rPr lang="en-US" sz="4000" dirty="0"/>
              <a:t>Benefits of collaboration software</a:t>
            </a:r>
            <a:br>
              <a:rPr lang="en-US" sz="4000" dirty="0"/>
            </a:br>
            <a:r>
              <a:rPr lang="en-US" sz="4000" dirty="0"/>
              <a:t>to manage teams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D0D4A-B5AD-DFDC-0226-7979DFCC9E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3917032"/>
          </a:xfrm>
        </p:spPr>
        <p:txBody>
          <a:bodyPr/>
          <a:lstStyle/>
          <a:p>
            <a:r>
              <a:rPr lang="en-US" sz="1600" b="1" dirty="0"/>
              <a:t>Storing and managing work </a:t>
            </a:r>
          </a:p>
          <a:p>
            <a:pPr marL="0" indent="0">
              <a:buNone/>
            </a:pPr>
            <a:r>
              <a:rPr lang="en-US" sz="1600" b="1" dirty="0"/>
              <a:t>in files in a single location</a:t>
            </a:r>
          </a:p>
          <a:p>
            <a:pPr marL="0" indent="0">
              <a:buNone/>
            </a:pPr>
            <a:endParaRPr lang="en-US" sz="1600" b="1" dirty="0"/>
          </a:p>
          <a:p>
            <a:r>
              <a:rPr lang="en-US" sz="1600" b="1" dirty="0"/>
              <a:t>Ensuring the file you working on </a:t>
            </a:r>
          </a:p>
          <a:p>
            <a:pPr marL="0" indent="0">
              <a:buNone/>
            </a:pPr>
            <a:r>
              <a:rPr lang="en-US" sz="1600" b="1" dirty="0"/>
              <a:t>is the up to date </a:t>
            </a:r>
          </a:p>
          <a:p>
            <a:pPr marL="0" indent="0">
              <a:buNone/>
            </a:pPr>
            <a:endParaRPr lang="en-US" sz="1600" b="1" dirty="0"/>
          </a:p>
          <a:p>
            <a:r>
              <a:rPr lang="en-US" sz="1600" b="1" dirty="0"/>
              <a:t>Archiving previous versions of a file</a:t>
            </a:r>
          </a:p>
          <a:p>
            <a:endParaRPr lang="en-US" sz="1600" b="1" dirty="0"/>
          </a:p>
          <a:p>
            <a:r>
              <a:rPr lang="en-US" sz="1600" b="1" dirty="0"/>
              <a:t>Communicate with the whole team </a:t>
            </a:r>
          </a:p>
          <a:p>
            <a:pPr marL="0" indent="0">
              <a:buNone/>
            </a:pPr>
            <a:r>
              <a:rPr lang="en-US" sz="1600" b="1" dirty="0"/>
              <a:t>simultaneously</a:t>
            </a:r>
          </a:p>
          <a:p>
            <a:pPr marL="0" indent="0">
              <a:buNone/>
            </a:pPr>
            <a:endParaRPr lang="en-US" sz="1600" b="1" dirty="0"/>
          </a:p>
          <a:p>
            <a:r>
              <a:rPr lang="en-US" sz="1600" b="1" dirty="0"/>
              <a:t>Providing group support and saving </a:t>
            </a:r>
          </a:p>
          <a:p>
            <a:pPr marL="0" indent="0">
              <a:buNone/>
            </a:pPr>
            <a:r>
              <a:rPr lang="en-US" sz="1600" b="1" dirty="0"/>
              <a:t>discussions </a:t>
            </a:r>
          </a:p>
          <a:p>
            <a:endParaRPr lang="en-US" sz="1600" b="1" dirty="0"/>
          </a:p>
          <a:p>
            <a:endParaRPr lang="en-US" sz="1600" b="1" dirty="0"/>
          </a:p>
          <a:p>
            <a:pPr marL="0" indent="0">
              <a:buNone/>
            </a:pPr>
            <a:endParaRPr lang="en-US" sz="16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61EF1D-EB65-BA30-2A10-6F150E0B5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03EE3-94D2-6AC8-24CE-BFF136673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A5FFD5-47A2-0539-314D-5030B895F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416" y="1556792"/>
            <a:ext cx="4546529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43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7D8CB-A2F8-00BF-65AC-B7418D928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188" y="-100458"/>
            <a:ext cx="8229600" cy="1143000"/>
          </a:xfrm>
        </p:spPr>
        <p:txBody>
          <a:bodyPr/>
          <a:lstStyle/>
          <a:p>
            <a:r>
              <a:rPr lang="en-US" dirty="0"/>
              <a:t>Collaboration Questionnaire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20E80E7-B4AC-E7AD-1D00-5BE3E1D798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836712"/>
            <a:ext cx="6840760" cy="4275476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1ACC7A-E5E6-83AC-C3FA-4452A94C7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E35EB5-0534-596D-5DD9-6790E0036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875337-9A0F-6DAF-3274-A7B609C3FD21}"/>
              </a:ext>
            </a:extLst>
          </p:cNvPr>
          <p:cNvSpPr txBox="1"/>
          <p:nvPr/>
        </p:nvSpPr>
        <p:spPr>
          <a:xfrm>
            <a:off x="899592" y="5079923"/>
            <a:ext cx="65344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“The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questionnaire</a:t>
            </a:r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can be a cost-effective research tool for use in data collection.”(Jack, 1998)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241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02C8B-BBB2-0918-3F31-BC2285840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Questionnaire Explained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1A00F32-2E30-0EEA-9522-72DA5F4B5F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268760"/>
            <a:ext cx="6266180" cy="3916363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CD862-1B63-433B-3EB8-DA4402EDD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B74772-98BC-E381-A950-175B2E25A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</p:spTree>
    <p:extLst>
      <p:ext uri="{BB962C8B-B14F-4D97-AF65-F5344CB8AC3E}">
        <p14:creationId xmlns:p14="http://schemas.microsoft.com/office/powerpoint/2010/main" val="4161185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5F43D-AB4F-5C22-01DA-3A57DEE97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Questionnaire Explained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67ADFE1-9CBC-F433-8942-8678050BCD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417638"/>
            <a:ext cx="6482715" cy="4234259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A6DEB1-7290-8925-1D37-DF8159F37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B073CA-88DA-F162-00D4-1AFBCDB5D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</p:spTree>
    <p:extLst>
      <p:ext uri="{BB962C8B-B14F-4D97-AF65-F5344CB8AC3E}">
        <p14:creationId xmlns:p14="http://schemas.microsoft.com/office/powerpoint/2010/main" val="2850036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C8250-6142-B4CF-8E8D-AD67751C74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66457"/>
            <a:ext cx="8229600" cy="1143000"/>
          </a:xfrm>
        </p:spPr>
        <p:txBody>
          <a:bodyPr/>
          <a:lstStyle/>
          <a:p>
            <a:r>
              <a:rPr lang="en-US" dirty="0"/>
              <a:t>Microsoft Teams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CD87464-F438-8FE0-8920-79408E74D9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554" y="908720"/>
            <a:ext cx="6084168" cy="3782077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C7CCC7-D740-C0C6-7CB8-5D2313FC7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70E0D-75FA-EAFF-0B54-07B82960B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0C5C3C-FEEB-9C3B-1EDD-876069476084}"/>
              </a:ext>
            </a:extLst>
          </p:cNvPr>
          <p:cNvSpPr txBox="1"/>
          <p:nvPr/>
        </p:nvSpPr>
        <p:spPr>
          <a:xfrm>
            <a:off x="2771800" y="4581128"/>
            <a:ext cx="59584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“learning via Microsoft Teams is categorized as something new for the students but this interaction and learning environment motivated students in participating online learning”(</a:t>
            </a:r>
            <a:r>
              <a:rPr lang="en-GB" b="0" i="0" u="none" strike="noStrike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Rojabi</a:t>
            </a:r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2020)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4925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BB93E-F0C4-1ECF-DA97-DD5F2E32D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 of Microsoft Teams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56DA500-2DA1-41F9-287F-6DC1CD0DE7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152" y="1449203"/>
            <a:ext cx="4646848" cy="4262438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A3081-83B0-87EA-2454-952D8C3CC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9BC368-B920-7B5D-0455-7BD5F308E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E33727-7DD1-E9EA-E176-36700F589A17}"/>
              </a:ext>
            </a:extLst>
          </p:cNvPr>
          <p:cNvSpPr txBox="1"/>
          <p:nvPr/>
        </p:nvSpPr>
        <p:spPr>
          <a:xfrm>
            <a:off x="223866" y="2010761"/>
            <a:ext cx="4572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 dirty="0"/>
              <a:t>Instant messaging, calls </a:t>
            </a:r>
          </a:p>
          <a:p>
            <a:r>
              <a:rPr lang="en-US" sz="1800" b="1" dirty="0"/>
              <a:t>      meetings</a:t>
            </a:r>
          </a:p>
          <a:p>
            <a:endParaRPr lang="en-US" sz="1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 dirty="0"/>
              <a:t>A central hub to connect all your content and collaboration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 dirty="0"/>
              <a:t>Teams mobile is flexible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 dirty="0"/>
              <a:t>For on-the-go collaboration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 dirty="0"/>
              <a:t>Increase workplace transparency and improve teamwork</a:t>
            </a:r>
          </a:p>
        </p:txBody>
      </p:sp>
    </p:spTree>
    <p:extLst>
      <p:ext uri="{BB962C8B-B14F-4D97-AF65-F5344CB8AC3E}">
        <p14:creationId xmlns:p14="http://schemas.microsoft.com/office/powerpoint/2010/main" val="2317650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CC3D7-F987-24E9-B5E5-99334399C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Microsoft Teams Features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27086F5-C25A-D9EC-32DA-EBFFAAD031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132856"/>
            <a:ext cx="6138249" cy="3527723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C33642-73E9-9F8F-A02F-A73C0A948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DB0C3F-E0BE-FC27-19CD-1EF351C94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1BDDF2-9943-1896-8003-D9C45C2C0C9B}"/>
              </a:ext>
            </a:extLst>
          </p:cNvPr>
          <p:cNvSpPr txBox="1"/>
          <p:nvPr/>
        </p:nvSpPr>
        <p:spPr>
          <a:xfrm>
            <a:off x="-14210" y="1448205"/>
            <a:ext cx="363589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 dirty="0"/>
              <a:t>Instant </a:t>
            </a:r>
            <a:r>
              <a:rPr lang="en-US" b="1" dirty="0"/>
              <a:t>chats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 dirty="0"/>
              <a:t>Conversation channels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Reduced emails </a:t>
            </a:r>
            <a:r>
              <a:rPr lang="en-US" sz="1800" b="1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Collaborate live in Realtime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Direct access to skype, email, one drive, and share point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 dirty="0"/>
              <a:t>Access across all your devices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Collaborate internally and externally secure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 dirty="0"/>
              <a:t>Fast searching for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Cyber security </a:t>
            </a:r>
            <a:r>
              <a:rPr lang="en-US" sz="1800" b="1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Use grid view 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9698569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5CDDB-87F5-EE97-0E12-86933DA2E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59E9BA1-C68B-AC86-345C-A0705DB00E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25056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3E3384-3493-880C-D761-B98711C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8BBC12-67DB-A9BA-B9FB-7398844CB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</p:spTree>
    <p:extLst>
      <p:ext uri="{BB962C8B-B14F-4D97-AF65-F5344CB8AC3E}">
        <p14:creationId xmlns:p14="http://schemas.microsoft.com/office/powerpoint/2010/main" val="41533474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24D27-32C8-8DE9-9A32-FF2E5F741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82F3559-6984-48E3-4BB4-9D63D51365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653381"/>
            <a:ext cx="3810000" cy="381000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8E2AF-F3F5-051C-E38C-68A5B02A8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FAAED-1B0E-DB5C-4B02-00A1F0A59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altLang="en-US"/>
              <a:t>Mary March</a:t>
            </a:r>
          </a:p>
        </p:txBody>
      </p:sp>
    </p:spTree>
    <p:extLst>
      <p:ext uri="{BB962C8B-B14F-4D97-AF65-F5344CB8AC3E}">
        <p14:creationId xmlns:p14="http://schemas.microsoft.com/office/powerpoint/2010/main" val="3292058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09628-F47A-8A9C-7176-1255BB0C4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ED84198-BB78-32B3-7822-B3C950DBF8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1862931"/>
            <a:ext cx="5080000" cy="339090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B7838-8BFE-0C2B-3DA9-146DACB47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48B09-648C-7EC7-86FA-101189BB1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71710" cy="365125"/>
          </a:xfrm>
        </p:spPr>
        <p:txBody>
          <a:bodyPr/>
          <a:lstStyle/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635424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AE6A2-E260-30E9-7C71-CC357C0BD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BA9E9EA-B4FF-AC5B-E671-BEC0342942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547"/>
            <a:ext cx="9144000" cy="306896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13218-DF2A-A762-B52A-7A32AF439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B99DA-8C13-4E5F-AA0A-1F1000BE46CB}" type="datetime1">
              <a:rPr lang="en-GB" altLang="en-US" smtClean="0"/>
              <a:pPr>
                <a:defRPr/>
              </a:pPr>
              <a:t>06/12/2022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2CDA0-C964-D6E7-B961-F442DEA03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43808" y="7101408"/>
            <a:ext cx="2895600" cy="365125"/>
          </a:xfrm>
        </p:spPr>
        <p:txBody>
          <a:bodyPr/>
          <a:lstStyle/>
          <a:p>
            <a:pPr>
              <a:defRPr/>
            </a:pPr>
            <a:endParaRPr lang="en-GB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3051AE-743C-4C0B-986A-421828CD908C}"/>
              </a:ext>
            </a:extLst>
          </p:cNvPr>
          <p:cNvSpPr txBox="1"/>
          <p:nvPr/>
        </p:nvSpPr>
        <p:spPr>
          <a:xfrm>
            <a:off x="0" y="3047631"/>
            <a:ext cx="881253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Lai, E.R., 2011. Collaboration: A literature review. </a:t>
            </a:r>
            <a:r>
              <a:rPr lang="en-GB" b="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Pearson Publisher. Retrieved November</a:t>
            </a:r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11</a:t>
            </a:r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p.2016.</a:t>
            </a:r>
          </a:p>
          <a:p>
            <a:endParaRPr lang="en-GB" b="0" i="0" u="none" strike="noStrike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Jack, B. and Clarke, A.M., 1998. The purpose and use of questionnaires in research. </a:t>
            </a:r>
            <a:r>
              <a:rPr lang="en-GB" b="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Professional nurse (London, England)</a:t>
            </a:r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14</a:t>
            </a:r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(3), pp.176-179.</a:t>
            </a:r>
          </a:p>
          <a:p>
            <a:endParaRPr lang="en-GB" dirty="0">
              <a:solidFill>
                <a:srgbClr val="222222"/>
              </a:solidFill>
            </a:endParaRPr>
          </a:p>
          <a:p>
            <a:r>
              <a:rPr lang="en-GB" b="0" i="0" u="none" strike="noStrike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Rojabi</a:t>
            </a:r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A.R., 2020. Exploring EFL Students' Perception of Online Learning via Microsoft Teams: University Level in Indonesia. </a:t>
            </a:r>
            <a:r>
              <a:rPr lang="en-GB" b="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English Language Teaching Educational Journal</a:t>
            </a:r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</a:t>
            </a:r>
            <a:r>
              <a:rPr lang="en-GB" b="0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(2), pp.163-173.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24304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Presentation Template</Template>
  <TotalTime>13414</TotalTime>
  <Words>438</Words>
  <Application>Microsoft Macintosh PowerPoint</Application>
  <PresentationFormat>On-screen Show (4:3)</PresentationFormat>
  <Paragraphs>117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Myriad Pro</vt:lpstr>
      <vt:lpstr>Times New Roman</vt:lpstr>
      <vt:lpstr>TimesNewRomanPSMT</vt:lpstr>
      <vt:lpstr>20140311PresentationUWTSDTemplate</vt:lpstr>
      <vt:lpstr>How do we use technology to collaborate at UWTSD? </vt:lpstr>
      <vt:lpstr>Collaboration </vt:lpstr>
      <vt:lpstr>Collaborative technologies futures </vt:lpstr>
      <vt:lpstr>Benefits of collaborative technologies </vt:lpstr>
      <vt:lpstr>Collaboration tools in UWTSD</vt:lpstr>
      <vt:lpstr>Benefits of collaboration software to manage teams </vt:lpstr>
      <vt:lpstr>Collaboration Questionnaire</vt:lpstr>
      <vt:lpstr>Questionnaire Explained </vt:lpstr>
      <vt:lpstr>Questionnaire Explained</vt:lpstr>
      <vt:lpstr>Microsoft Teams </vt:lpstr>
      <vt:lpstr>Benefits  of Microsoft Teams </vt:lpstr>
      <vt:lpstr>Microsoft Teams Features </vt:lpstr>
      <vt:lpstr>Conclusion </vt:lpstr>
      <vt:lpstr>Questions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Psychological Contract</dc:title>
  <dc:creator>MARY</dc:creator>
  <cp:lastModifiedBy>Elvis Liviu Nassiri Basti (2112789)</cp:lastModifiedBy>
  <cp:revision>95</cp:revision>
  <cp:lastPrinted>2018-03-20T16:28:46Z</cp:lastPrinted>
  <dcterms:created xsi:type="dcterms:W3CDTF">2004-11-12T17:24:38Z</dcterms:created>
  <dcterms:modified xsi:type="dcterms:W3CDTF">2022-12-06T12:14:18Z</dcterms:modified>
</cp:coreProperties>
</file>