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61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2" clrMode="gray" scaleToFitPaper="1" frameSlides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7A9C3-69B1-584D-8D89-D5BFE067C674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1B767-3FCC-1549-9851-26C6847E5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9717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644158-CC32-6A4B-9721-4E8687EBBF2D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8D308-EC73-7D49-B924-1F859A7C81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920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58D308-EC73-7D49-B924-1F859A7C814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423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532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672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487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92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10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394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621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695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148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052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57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28542-BF53-664B-9FF5-7DE5056F3CE1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B3823-4482-3C40-80B2-54EC62CD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8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SBMA7103 A1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Assignment Requirements</a:t>
            </a:r>
            <a:br>
              <a:rPr lang="en-GB" dirty="0"/>
            </a:br>
            <a:r>
              <a:rPr lang="en-GB" dirty="0"/>
              <a:t>(100%)</a:t>
            </a:r>
          </a:p>
        </p:txBody>
      </p:sp>
    </p:spTree>
    <p:extLst>
      <p:ext uri="{BB962C8B-B14F-4D97-AF65-F5344CB8AC3E}">
        <p14:creationId xmlns:p14="http://schemas.microsoft.com/office/powerpoint/2010/main" val="1235775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 – Requirements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Your task in this assignment is to prepare a business analysis report (the format is a report, not an essay!!) upon one of the case studies supplied (or one you have agreed with the module leader).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Each report focuses upon one of the three main phases of Strategic Management – strategic analysis, strategy development, strategic implementation.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Your report should draw upon the analysis tools and guidelines for strategy formulation given in the lectures and in the previous case studies.</a:t>
            </a:r>
          </a:p>
        </p:txBody>
      </p:sp>
    </p:spTree>
    <p:extLst>
      <p:ext uri="{BB962C8B-B14F-4D97-AF65-F5344CB8AC3E}">
        <p14:creationId xmlns:p14="http://schemas.microsoft.com/office/powerpoint/2010/main" val="847128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999E2-49A2-4A5F-803D-7399A074A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57B58-A5A6-4F06-B8BE-5CFF36E85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 Research-informed Literature (20%)</a:t>
            </a:r>
          </a:p>
          <a:p>
            <a:pPr marL="0" indent="0">
              <a:buNone/>
            </a:pPr>
            <a:r>
              <a:rPr lang="en-GB" dirty="0"/>
              <a:t>2. Knowledge &amp; Understanding of Subject (20%)</a:t>
            </a:r>
          </a:p>
          <a:p>
            <a:pPr marL="0" indent="0">
              <a:buNone/>
            </a:pPr>
            <a:r>
              <a:rPr lang="en-GB" dirty="0"/>
              <a:t>3. Analysis (25%)</a:t>
            </a:r>
          </a:p>
          <a:p>
            <a:pPr marL="0" indent="0">
              <a:buNone/>
            </a:pPr>
            <a:r>
              <a:rPr lang="en-GB" dirty="0"/>
              <a:t>4. Practical Application and Deployment (25%)</a:t>
            </a:r>
          </a:p>
          <a:p>
            <a:pPr marL="0" indent="0">
              <a:buNone/>
            </a:pPr>
            <a:r>
              <a:rPr lang="en-GB" dirty="0"/>
              <a:t>5. Skills for Professional Practice (10%)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785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A1 Guidelines (</a:t>
            </a:r>
            <a:r>
              <a:rPr lang="en-GB" dirty="0" err="1"/>
              <a:t>i</a:t>
            </a:r>
            <a:r>
              <a:rPr lang="en-GB" dirty="0"/>
              <a:t>/iii)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 business analysis report is *not* a descriptive essay.  It is an evaluation and critical analysis of the case study – in order to make and justify recommendations for a business strategy.</a:t>
            </a:r>
          </a:p>
          <a:p>
            <a:r>
              <a:rPr lang="en-GB" dirty="0"/>
              <a:t>The case study materials provided are not enough, on their own, to enable a proper business analysis.</a:t>
            </a:r>
          </a:p>
          <a:p>
            <a:r>
              <a:rPr lang="en-GB" dirty="0"/>
              <a:t>You will need to conduct you own independent research into the external </a:t>
            </a:r>
            <a:r>
              <a:rPr lang="en-GB"/>
              <a:t>environment at </a:t>
            </a:r>
            <a:r>
              <a:rPr lang="en-GB" dirty="0"/>
              <a:t>the time, the internal environment of the company and the options available to meet the strategic purpose of the proposals.</a:t>
            </a:r>
          </a:p>
        </p:txBody>
      </p:sp>
    </p:spTree>
    <p:extLst>
      <p:ext uri="{BB962C8B-B14F-4D97-AF65-F5344CB8AC3E}">
        <p14:creationId xmlns:p14="http://schemas.microsoft.com/office/powerpoint/2010/main" val="2705562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A1 Guidelines (ii/iii)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3434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Each of the case studies provided concerns one of the stages of strategic management: analysis, development, implementation.</a:t>
            </a:r>
            <a:br>
              <a:rPr lang="en-GB" dirty="0"/>
            </a:br>
            <a:endParaRPr lang="en-GB" dirty="0"/>
          </a:p>
          <a:p>
            <a:r>
              <a:rPr lang="en-GB" dirty="0"/>
              <a:t>Your focus in the report (Max 5,000) must be upon the specific stage of STM indicated in the case study.</a:t>
            </a:r>
            <a:br>
              <a:rPr lang="en-GB" dirty="0"/>
            </a:br>
            <a:endParaRPr lang="en-GB" dirty="0"/>
          </a:p>
          <a:p>
            <a:r>
              <a:rPr lang="en-GB" dirty="0"/>
              <a:t>If you wish to select a case study different from those provided, then you *must* verify your choice with the module leader before beginning the assignment (by e-mail, explaining the reasons for your alternative choice).</a:t>
            </a:r>
          </a:p>
        </p:txBody>
      </p:sp>
    </p:spTree>
    <p:extLst>
      <p:ext uri="{BB962C8B-B14F-4D97-AF65-F5344CB8AC3E}">
        <p14:creationId xmlns:p14="http://schemas.microsoft.com/office/powerpoint/2010/main" val="1099807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17860"/>
          </a:xfrm>
        </p:spPr>
        <p:txBody>
          <a:bodyPr>
            <a:normAutofit/>
          </a:bodyPr>
          <a:lstStyle/>
          <a:p>
            <a:r>
              <a:rPr lang="en-GB" sz="3200" dirty="0"/>
              <a:t>A1 Guidelines (iii/ iii)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43853"/>
            <a:ext cx="8229600" cy="568356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There are four case studies provided on the Moodle VLE:</a:t>
            </a:r>
          </a:p>
          <a:p>
            <a:pPr lvl="1"/>
            <a:r>
              <a:rPr lang="en-GB" i="1" dirty="0" err="1"/>
              <a:t>Alibaba</a:t>
            </a:r>
            <a:r>
              <a:rPr lang="en-GB" dirty="0"/>
              <a:t>: One of the largest portals for B2B and B2C online retail (in China). It has recently undertaken a strategic re-engineering of its internal operations.  The task is to evaluate the strategic analysis of these changes. (</a:t>
            </a:r>
            <a:r>
              <a:rPr lang="en-GB" i="1" dirty="0"/>
              <a:t>see “</a:t>
            </a:r>
            <a:r>
              <a:rPr lang="en-GB" i="1" dirty="0" err="1"/>
              <a:t>Alibaba.zip</a:t>
            </a:r>
            <a:r>
              <a:rPr lang="en-GB" i="1" dirty="0"/>
              <a:t>”</a:t>
            </a:r>
            <a:r>
              <a:rPr lang="en-GB" dirty="0"/>
              <a:t>)</a:t>
            </a:r>
          </a:p>
          <a:p>
            <a:pPr lvl="1"/>
            <a:r>
              <a:rPr lang="en-GB" i="1" dirty="0"/>
              <a:t>E-Bay</a:t>
            </a:r>
            <a:r>
              <a:rPr lang="en-GB" dirty="0"/>
              <a:t>:  An online portal which began as an “auction site”, but which has developed into a major B2C and C2C retail portal. The case study asks whether there is an effective strategy for value-added development of the company, beyond advertising. (</a:t>
            </a:r>
            <a:r>
              <a:rPr lang="en-GB" i="1" dirty="0"/>
              <a:t>see “E-</a:t>
            </a:r>
            <a:r>
              <a:rPr lang="en-GB" i="1" dirty="0" err="1"/>
              <a:t>Bay.zip</a:t>
            </a:r>
            <a:r>
              <a:rPr lang="en-GB" i="1" dirty="0"/>
              <a:t>”</a:t>
            </a:r>
            <a:r>
              <a:rPr lang="en-GB" dirty="0"/>
              <a:t>)</a:t>
            </a:r>
          </a:p>
          <a:p>
            <a:pPr lvl="1"/>
            <a:r>
              <a:rPr lang="en-GB" i="1" dirty="0"/>
              <a:t>BOC</a:t>
            </a:r>
            <a:r>
              <a:rPr lang="en-GB" dirty="0"/>
              <a:t>: the UK’s major supplier and distributor of medical and industrial compressed gas raw materials: It had undergone a major change in corporate strategy in the 1990’s.  Your focus for this case should be upon critical analysis of the change management procedures implemented.</a:t>
            </a:r>
          </a:p>
          <a:p>
            <a:pPr lvl="1"/>
            <a:r>
              <a:rPr lang="en-GB" i="1" dirty="0"/>
              <a:t>GSK</a:t>
            </a:r>
            <a:r>
              <a:rPr lang="en-GB" dirty="0"/>
              <a:t>: </a:t>
            </a:r>
            <a:r>
              <a:rPr lang="en-GB" dirty="0" err="1"/>
              <a:t>Glaxo</a:t>
            </a:r>
            <a:r>
              <a:rPr lang="en-GB" dirty="0"/>
              <a:t>-Smith-Kline is one of the largest MNCs in the pharmaceutical sector – yet it faces increasing competition from smaller drug producing companies, worldwide.  Its CEO tried to implement a strategic change in development of new pharmaceutical products.  Your task is to evaluate the effectiveness of that strategy and to propose alternatives to the strategy chosen.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2970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450</Words>
  <Application>Microsoft Office PowerPoint</Application>
  <PresentationFormat>On-screen Show (4:3)</PresentationFormat>
  <Paragraphs>28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SBMA7103 A1</vt:lpstr>
      <vt:lpstr>Assignment 1 – Requirements (1)</vt:lpstr>
      <vt:lpstr>Requirements</vt:lpstr>
      <vt:lpstr>A1 Guidelines (i/iii)</vt:lpstr>
      <vt:lpstr>A1 Guidelines (ii/iii)</vt:lpstr>
      <vt:lpstr>A1 Guidelines (iii/ iii)</vt:lpstr>
    </vt:vector>
  </TitlesOfParts>
  <Company>Queen Mary, University of London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SBMA7103 A1</dc:title>
  <dc:creator>Stephen Sommerville</dc:creator>
  <cp:lastModifiedBy>Allison Wylde</cp:lastModifiedBy>
  <cp:revision>11</cp:revision>
  <cp:lastPrinted>2015-11-10T21:14:30Z</cp:lastPrinted>
  <dcterms:created xsi:type="dcterms:W3CDTF">2015-11-10T19:19:55Z</dcterms:created>
  <dcterms:modified xsi:type="dcterms:W3CDTF">2018-02-16T18:11:05Z</dcterms:modified>
</cp:coreProperties>
</file>