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88" r:id="rId2"/>
    <p:sldId id="257" r:id="rId3"/>
    <p:sldId id="258" r:id="rId4"/>
    <p:sldId id="289" r:id="rId5"/>
    <p:sldId id="290" r:id="rId6"/>
    <p:sldId id="291" r:id="rId7"/>
    <p:sldId id="259" r:id="rId8"/>
    <p:sldId id="260" r:id="rId9"/>
    <p:sldId id="292" r:id="rId10"/>
    <p:sldId id="261" r:id="rId11"/>
    <p:sldId id="293" r:id="rId12"/>
    <p:sldId id="265" r:id="rId13"/>
    <p:sldId id="266" r:id="rId14"/>
    <p:sldId id="267" r:id="rId15"/>
    <p:sldId id="294" r:id="rId16"/>
    <p:sldId id="295" r:id="rId17"/>
    <p:sldId id="268" r:id="rId18"/>
    <p:sldId id="296" r:id="rId19"/>
    <p:sldId id="269" r:id="rId20"/>
    <p:sldId id="297" r:id="rId21"/>
    <p:sldId id="262" r:id="rId22"/>
    <p:sldId id="263" r:id="rId23"/>
    <p:sldId id="298" r:id="rId24"/>
    <p:sldId id="299" r:id="rId25"/>
    <p:sldId id="264" r:id="rId26"/>
    <p:sldId id="300" r:id="rId27"/>
    <p:sldId id="272" r:id="rId28"/>
    <p:sldId id="270" r:id="rId29"/>
    <p:sldId id="271" r:id="rId30"/>
    <p:sldId id="273" r:id="rId31"/>
    <p:sldId id="301" r:id="rId32"/>
    <p:sldId id="302" r:id="rId33"/>
    <p:sldId id="274" r:id="rId34"/>
    <p:sldId id="275" r:id="rId35"/>
    <p:sldId id="305" r:id="rId36"/>
    <p:sldId id="304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57"/>
    <p:restoredTop sz="94671"/>
  </p:normalViewPr>
  <p:slideViewPr>
    <p:cSldViewPr snapToGrid="0" snapToObjects="1">
      <p:cViewPr varScale="1">
        <p:scale>
          <a:sx n="84" d="100"/>
          <a:sy n="84" d="100"/>
        </p:scale>
        <p:origin x="200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5-03T03:41:11.28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0,'64'0,"-8"0,-19 0,-14 0,31 0,-19 0,24 0,-20 0,7 0,-7 0,10 0,-10 0,-2 0,0 0,-7 0,6 0,-15 0,5 0,-6 0,1 0,5 0,-6 0,1 0,5 0,0 0,-5 0,10 0,-17 0,12 0,-8 0,2 0,9 0,-14 0,14 0,-9 0,-1 0,4 0,-5 0,8 0,-8 0,13 0,-16 0,9 0,0 0,-10 0,15 0,-11 0,7 0,-6 0,5 0,-6 0,5 0,0 0,6 0,-10 0,4 0,-2 0,3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40184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861369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321963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1070844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5771823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77180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929748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3269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924621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163113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1681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FB784AE-5FA8-414B-BFE2-85FC8EC9E6DD}" type="datetimeFigureOut">
              <a:rPr lang="en-CN" smtClean="0"/>
              <a:t>2021/5/1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4DCD5EF-7658-9345-8746-859A87BDDF33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89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1B84A-4B61-504C-9BED-9994CC0DE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6000" dirty="0"/>
              <a:t>SICH3005</a:t>
            </a:r>
            <a:br>
              <a:rPr lang="en-US" altLang="zh-CN" sz="6000" dirty="0"/>
            </a:br>
            <a:r>
              <a:rPr lang="en-US" altLang="zh-CN" sz="4800" dirty="0"/>
              <a:t>An</a:t>
            </a:r>
            <a:r>
              <a:rPr lang="zh-CN" altLang="en-US" sz="4800" dirty="0"/>
              <a:t> </a:t>
            </a:r>
            <a:r>
              <a:rPr lang="en-US" altLang="zh-CN" sz="4800" dirty="0"/>
              <a:t>introduction</a:t>
            </a:r>
            <a:r>
              <a:rPr lang="zh-CN" altLang="en-US" sz="4800" dirty="0"/>
              <a:t> </a:t>
            </a:r>
            <a:r>
              <a:rPr lang="en-US" altLang="zh-CN" sz="4800" dirty="0"/>
              <a:t>to</a:t>
            </a:r>
            <a:r>
              <a:rPr lang="zh-CN" altLang="en-US" sz="4800" dirty="0"/>
              <a:t> </a:t>
            </a:r>
            <a:r>
              <a:rPr lang="en-US" altLang="zh-CN" sz="4800" dirty="0"/>
              <a:t>Classical</a:t>
            </a:r>
            <a:r>
              <a:rPr lang="zh-CN" altLang="en-US" sz="4800" dirty="0"/>
              <a:t> </a:t>
            </a:r>
            <a:r>
              <a:rPr lang="en-US" altLang="zh-CN" sz="4800" dirty="0"/>
              <a:t>Chinese</a:t>
            </a:r>
            <a:r>
              <a:rPr lang="zh-CN" altLang="en-US" sz="4800" dirty="0"/>
              <a:t> </a:t>
            </a:r>
            <a:r>
              <a:rPr lang="en-US" altLang="zh-CN" sz="4800" dirty="0"/>
              <a:t>literature</a:t>
            </a:r>
            <a:br>
              <a:rPr lang="en-US" altLang="zh-CN" sz="4800" dirty="0"/>
            </a:br>
            <a:r>
              <a:rPr lang="en-US" altLang="zh-CN" sz="4800" b="1" dirty="0"/>
              <a:t>《</a:t>
            </a:r>
            <a:r>
              <a:rPr lang="zh-CN" altLang="en-US" sz="4800" b="1" dirty="0"/>
              <a:t>國學治要選讀</a:t>
            </a:r>
            <a:r>
              <a:rPr lang="en-US" altLang="zh-CN" sz="4800" b="1" dirty="0"/>
              <a:t>》</a:t>
            </a:r>
            <a:br>
              <a:rPr lang="en-US" altLang="zh-CN" sz="4800" b="1" dirty="0"/>
            </a:br>
            <a:r>
              <a:rPr lang="zh-CN" altLang="en-US" sz="1600" b="1" dirty="0"/>
              <a:t>  </a:t>
            </a:r>
            <a:br>
              <a:rPr lang="en-US" altLang="zh-CN" sz="4800" b="1" dirty="0"/>
            </a:br>
            <a:r>
              <a:rPr lang="en-US" altLang="zh-CN" sz="4000" dirty="0"/>
              <a:t>Week</a:t>
            </a:r>
            <a:r>
              <a:rPr lang="zh-CN" altLang="en-US" sz="4000" dirty="0"/>
              <a:t> </a:t>
            </a:r>
            <a:r>
              <a:rPr lang="en-US" altLang="zh-CN" sz="4000" dirty="0"/>
              <a:t>1-3</a:t>
            </a:r>
            <a:endParaRPr lang="en-CN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4F887-4AB6-AF4A-BBF4-CB06F7242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683" y="5759612"/>
            <a:ext cx="8042735" cy="961863"/>
          </a:xfrm>
        </p:spPr>
        <p:txBody>
          <a:bodyPr>
            <a:normAutofit/>
          </a:bodyPr>
          <a:lstStyle/>
          <a:p>
            <a:r>
              <a:rPr lang="en-US" altLang="zh-CN" sz="2400" dirty="0"/>
              <a:t>Lecturer:</a:t>
            </a:r>
            <a:r>
              <a:rPr lang="zh-CN" altLang="en-US" sz="2400" dirty="0"/>
              <a:t> </a:t>
            </a:r>
            <a:r>
              <a:rPr lang="en-US" altLang="zh-CN" sz="2400" dirty="0" err="1"/>
              <a:t>Yiying</a:t>
            </a:r>
            <a:r>
              <a:rPr lang="zh-CN" altLang="en-US" sz="2400" dirty="0"/>
              <a:t> </a:t>
            </a:r>
            <a:r>
              <a:rPr lang="en-US" altLang="zh-CN" sz="2400" dirty="0"/>
              <a:t>Jiao</a:t>
            </a:r>
          </a:p>
          <a:p>
            <a:r>
              <a:rPr lang="en-US" altLang="zh-CN" sz="2400" dirty="0"/>
              <a:t>26</a:t>
            </a:r>
            <a:r>
              <a:rPr lang="zh-CN" altLang="en-US" sz="2400" dirty="0"/>
              <a:t> </a:t>
            </a:r>
            <a:r>
              <a:rPr lang="en-US" altLang="zh-CN" sz="2400" dirty="0"/>
              <a:t>April</a:t>
            </a:r>
            <a:r>
              <a:rPr lang="zh-CN" altLang="en-US" sz="2400" dirty="0"/>
              <a:t> </a:t>
            </a:r>
            <a:r>
              <a:rPr lang="en-US" altLang="zh-CN" sz="2400" dirty="0"/>
              <a:t>–</a:t>
            </a:r>
            <a:r>
              <a:rPr lang="zh-CN" altLang="en-US" sz="2400" dirty="0"/>
              <a:t> </a:t>
            </a:r>
            <a:r>
              <a:rPr lang="en-US" altLang="zh-CN" sz="2400" dirty="0"/>
              <a:t>13</a:t>
            </a:r>
            <a:r>
              <a:rPr lang="zh-CN" altLang="en-US" sz="2400" dirty="0"/>
              <a:t> </a:t>
            </a:r>
            <a:r>
              <a:rPr lang="en-US" altLang="zh-CN" sz="2400" dirty="0"/>
              <a:t>June</a:t>
            </a:r>
            <a:r>
              <a:rPr lang="zh-CN" altLang="en-US" sz="2400" dirty="0"/>
              <a:t> </a:t>
            </a:r>
            <a:r>
              <a:rPr lang="en-US" altLang="zh-CN" sz="2400" dirty="0"/>
              <a:t>2021</a:t>
            </a:r>
            <a:endParaRPr lang="en-CN" sz="2400" dirty="0"/>
          </a:p>
        </p:txBody>
      </p:sp>
    </p:spTree>
    <p:extLst>
      <p:ext uri="{BB962C8B-B14F-4D97-AF65-F5344CB8AC3E}">
        <p14:creationId xmlns:p14="http://schemas.microsoft.com/office/powerpoint/2010/main" val="236178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46BF8-B346-F94E-BAC7-C007E98FD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B2FD69F-AC6D-7B44-859F-5220F8A8F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950" y="2394175"/>
            <a:ext cx="10179050" cy="3377750"/>
          </a:xfrm>
        </p:spPr>
      </p:pic>
    </p:spTree>
    <p:extLst>
      <p:ext uri="{BB962C8B-B14F-4D97-AF65-F5344CB8AC3E}">
        <p14:creationId xmlns:p14="http://schemas.microsoft.com/office/powerpoint/2010/main" val="3031374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A6BF7-55BD-0940-AA25-B9C37D66E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CDD8AF0-9B91-564F-93B1-1034FB010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4767" y="1371600"/>
            <a:ext cx="8211186" cy="5486399"/>
          </a:xfrm>
        </p:spPr>
      </p:pic>
    </p:spTree>
    <p:extLst>
      <p:ext uri="{BB962C8B-B14F-4D97-AF65-F5344CB8AC3E}">
        <p14:creationId xmlns:p14="http://schemas.microsoft.com/office/powerpoint/2010/main" val="697038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9817-677C-4448-AE63-9E075E98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3E9444A1-44E8-8F4A-AF89-22EA780908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8605" y="1394107"/>
            <a:ext cx="8658326" cy="2452949"/>
          </a:xfrm>
        </p:spPr>
      </p:pic>
      <p:pic>
        <p:nvPicPr>
          <p:cNvPr id="7" name="Picture 6" descr="A picture containing text, tree, outdoor, document&#10;&#10;Description automatically generated">
            <a:extLst>
              <a:ext uri="{FF2B5EF4-FFF2-40B4-BE49-F238E27FC236}">
                <a16:creationId xmlns:a16="http://schemas.microsoft.com/office/drawing/2014/main" id="{C864637B-2CFC-914E-9F1F-5C2624501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604" y="3871479"/>
            <a:ext cx="8658325" cy="295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462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9817-677C-4448-AE63-9E075E98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EDB14E4-FE60-B344-AADA-45FEEA93E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480" y="0"/>
            <a:ext cx="6884529" cy="6858000"/>
          </a:xfrm>
        </p:spPr>
      </p:pic>
    </p:spTree>
    <p:extLst>
      <p:ext uri="{BB962C8B-B14F-4D97-AF65-F5344CB8AC3E}">
        <p14:creationId xmlns:p14="http://schemas.microsoft.com/office/powerpoint/2010/main" val="1089155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9817-677C-4448-AE63-9E075E98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39F0411-33A1-B042-9B0E-DCEE236460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2564" y="0"/>
            <a:ext cx="7775407" cy="3429000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1313B5E-5887-F648-AF9F-F6F9A417D3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2564" y="3445879"/>
            <a:ext cx="7775407" cy="341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87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87FE3DF6-CF0E-1643-BD46-297041896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1371600"/>
            <a:ext cx="9511185" cy="524351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9F394F-9A24-3440-ADAD-16489EDCAC5C}"/>
              </a:ext>
            </a:extLst>
          </p:cNvPr>
          <p:cNvSpPr txBox="1"/>
          <p:nvPr/>
        </p:nvSpPr>
        <p:spPr>
          <a:xfrm>
            <a:off x="2574000" y="3706417"/>
            <a:ext cx="207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C00000"/>
                </a:solidFill>
              </a:rPr>
              <a:t>《</a:t>
            </a:r>
            <a:r>
              <a:rPr lang="zh-CN" altLang="en-US" dirty="0">
                <a:solidFill>
                  <a:srgbClr val="C00000"/>
                </a:solidFill>
              </a:rPr>
              <a:t>集解</a:t>
            </a:r>
            <a:r>
              <a:rPr lang="en-US" altLang="zh-CN" dirty="0">
                <a:solidFill>
                  <a:srgbClr val="C00000"/>
                </a:solidFill>
              </a:rPr>
              <a:t>》</a:t>
            </a:r>
            <a:r>
              <a:rPr lang="zh-CN" altLang="en-US" dirty="0">
                <a:solidFill>
                  <a:srgbClr val="C00000"/>
                </a:solidFill>
              </a:rPr>
              <a:t>为</a:t>
            </a:r>
            <a:r>
              <a:rPr lang="en-CN" dirty="0">
                <a:solidFill>
                  <a:srgbClr val="C00000"/>
                </a:solidFill>
              </a:rPr>
              <a:t>思索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2012D23-6732-0948-80A0-C4F32DDDF5E1}"/>
                  </a:ext>
                </a:extLst>
              </p14:cNvPr>
              <p14:cNvContentPartPr/>
              <p14:nvPr/>
            </p14:nvContentPartPr>
            <p14:xfrm>
              <a:off x="3125040" y="3524160"/>
              <a:ext cx="58248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2012D23-6732-0948-80A0-C4F32DDDF5E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53040" y="3380160"/>
                <a:ext cx="726120" cy="28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09532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21ABC3B-0E51-7A42-B47C-93358C416F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8301" y="1874517"/>
            <a:ext cx="10311699" cy="4294187"/>
          </a:xfrm>
        </p:spPr>
      </p:pic>
    </p:spTree>
    <p:extLst>
      <p:ext uri="{BB962C8B-B14F-4D97-AF65-F5344CB8AC3E}">
        <p14:creationId xmlns:p14="http://schemas.microsoft.com/office/powerpoint/2010/main" val="3531235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6C7A831-8C2A-0046-82E0-B053C325EB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4500" y="-548640"/>
            <a:ext cx="5862180" cy="7406640"/>
          </a:xfrm>
        </p:spPr>
      </p:pic>
    </p:spTree>
    <p:extLst>
      <p:ext uri="{BB962C8B-B14F-4D97-AF65-F5344CB8AC3E}">
        <p14:creationId xmlns:p14="http://schemas.microsoft.com/office/powerpoint/2010/main" val="585928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F8F32D4-9C90-A341-8AB9-823C51076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7923" y="1428750"/>
            <a:ext cx="8236153" cy="5265737"/>
          </a:xfrm>
        </p:spPr>
      </p:pic>
    </p:spTree>
    <p:extLst>
      <p:ext uri="{BB962C8B-B14F-4D97-AF65-F5344CB8AC3E}">
        <p14:creationId xmlns:p14="http://schemas.microsoft.com/office/powerpoint/2010/main" val="657666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9817-677C-4448-AE63-9E075E98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845F53C8-D2D0-E34C-A849-DC2BF94D9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9574" y="72174"/>
            <a:ext cx="7235826" cy="1103533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61F757C8-14A6-5B4C-A762-32FE73EF36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9574" y="1175707"/>
            <a:ext cx="7235826" cy="5682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562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A110A45-8A90-E94B-AA3E-9084016AF4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2100" y="1525587"/>
            <a:ext cx="9271000" cy="2400300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B345DB54-03EB-894F-9E63-8F65170E4E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050" y="3925887"/>
            <a:ext cx="9309100" cy="290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037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22EB1A0-3B98-7540-B13C-DFA1EA414D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78551" y="1485900"/>
            <a:ext cx="8434898" cy="5151437"/>
          </a:xfrm>
        </p:spPr>
      </p:pic>
    </p:spTree>
    <p:extLst>
      <p:ext uri="{BB962C8B-B14F-4D97-AF65-F5344CB8AC3E}">
        <p14:creationId xmlns:p14="http://schemas.microsoft.com/office/powerpoint/2010/main" val="1045951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1849094-4114-6C41-AB90-3378791984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5052" y="85355"/>
            <a:ext cx="8612372" cy="5588000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D10C1F2F-24A4-444D-B06F-F1F732992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5052" y="5673355"/>
            <a:ext cx="8612372" cy="1184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090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AB9AA80-9E49-9D4A-9F5F-47B72676B3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2675" y="120650"/>
            <a:ext cx="6041873" cy="1951990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C58828F2-D773-1B4F-8D6A-4E9209C2E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674" y="2072640"/>
            <a:ext cx="6041873" cy="470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716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086AC596-63AF-404C-941D-681836B67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4040" y="595486"/>
            <a:ext cx="7582898" cy="5881514"/>
          </a:xfrm>
        </p:spPr>
      </p:pic>
    </p:spTree>
    <p:extLst>
      <p:ext uri="{BB962C8B-B14F-4D97-AF65-F5344CB8AC3E}">
        <p14:creationId xmlns:p14="http://schemas.microsoft.com/office/powerpoint/2010/main" val="18656557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A8C272E-B8A0-1C4C-A08D-7C26912E6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7675" y="2533650"/>
            <a:ext cx="9245600" cy="3098800"/>
          </a:xfrm>
        </p:spPr>
      </p:pic>
    </p:spTree>
    <p:extLst>
      <p:ext uri="{BB962C8B-B14F-4D97-AF65-F5344CB8AC3E}">
        <p14:creationId xmlns:p14="http://schemas.microsoft.com/office/powerpoint/2010/main" val="646126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824CD-C5E3-7C45-9925-5FA20537D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9FCCC92-FAC5-7140-92CD-CF35F671A4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1022" y="2559659"/>
            <a:ext cx="8529955" cy="3231541"/>
          </a:xfrm>
        </p:spPr>
      </p:pic>
    </p:spTree>
    <p:extLst>
      <p:ext uri="{BB962C8B-B14F-4D97-AF65-F5344CB8AC3E}">
        <p14:creationId xmlns:p14="http://schemas.microsoft.com/office/powerpoint/2010/main" val="2130920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D7F2E07-FC31-7041-B028-869609F62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5455" y="1353935"/>
            <a:ext cx="9441089" cy="5504065"/>
          </a:xfrm>
        </p:spPr>
      </p:pic>
    </p:spTree>
    <p:extLst>
      <p:ext uri="{BB962C8B-B14F-4D97-AF65-F5344CB8AC3E}">
        <p14:creationId xmlns:p14="http://schemas.microsoft.com/office/powerpoint/2010/main" val="12862019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3F56B-059B-6049-A39D-4BC916A3C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5BC473E-104C-1148-9B76-55594B8BB7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4077" y="1502211"/>
            <a:ext cx="8517605" cy="5110564"/>
          </a:xfrm>
        </p:spPr>
      </p:pic>
    </p:spTree>
    <p:extLst>
      <p:ext uri="{BB962C8B-B14F-4D97-AF65-F5344CB8AC3E}">
        <p14:creationId xmlns:p14="http://schemas.microsoft.com/office/powerpoint/2010/main" val="33832293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7FB9950-8A05-4D44-A0DF-2C9A39232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66519" y="1880433"/>
            <a:ext cx="9748639" cy="3103051"/>
          </a:xfrm>
        </p:spPr>
      </p:pic>
    </p:spTree>
    <p:extLst>
      <p:ext uri="{BB962C8B-B14F-4D97-AF65-F5344CB8AC3E}">
        <p14:creationId xmlns:p14="http://schemas.microsoft.com/office/powerpoint/2010/main" val="40670524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ED1C7AE-A6AB-464B-A8CE-BFBD6419C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1712" y="1532477"/>
            <a:ext cx="8348576" cy="510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716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923E6-8944-5A4D-976E-BFC397A74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C4BA76B-3D3B-1D40-9D8C-0A9025D2A5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92680" y="2259374"/>
            <a:ext cx="7452360" cy="2891746"/>
          </a:xfrm>
        </p:spPr>
      </p:pic>
    </p:spTree>
    <p:extLst>
      <p:ext uri="{BB962C8B-B14F-4D97-AF65-F5344CB8AC3E}">
        <p14:creationId xmlns:p14="http://schemas.microsoft.com/office/powerpoint/2010/main" val="1778105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5E308-C503-FE46-8CE2-DEA6DE4A5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5B5BB81C-AC7C-A047-85B1-A40018E953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178832"/>
            <a:ext cx="7404642" cy="657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79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 with low confidence">
            <a:extLst>
              <a:ext uri="{FF2B5EF4-FFF2-40B4-BE49-F238E27FC236}">
                <a16:creationId xmlns:a16="http://schemas.microsoft.com/office/drawing/2014/main" id="{689A4F07-FFD3-D648-AF19-D08DBDE4B4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2325687"/>
            <a:ext cx="10500266" cy="2517775"/>
          </a:xfrm>
        </p:spPr>
      </p:pic>
    </p:spTree>
    <p:extLst>
      <p:ext uri="{BB962C8B-B14F-4D97-AF65-F5344CB8AC3E}">
        <p14:creationId xmlns:p14="http://schemas.microsoft.com/office/powerpoint/2010/main" val="3690400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49387-8C5F-D343-964C-359A3EFB5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修身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DCE415D-5FC8-1548-B263-57B79F7235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1063" y="2124596"/>
            <a:ext cx="9044392" cy="2887980"/>
          </a:xfrm>
        </p:spPr>
      </p:pic>
    </p:spTree>
    <p:extLst>
      <p:ext uri="{BB962C8B-B14F-4D97-AF65-F5344CB8AC3E}">
        <p14:creationId xmlns:p14="http://schemas.microsoft.com/office/powerpoint/2010/main" val="18621476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1F1EDBB-FC39-A44D-9601-CCDF1CD0EE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2225040"/>
            <a:ext cx="10243941" cy="3409950"/>
          </a:xfrm>
        </p:spPr>
      </p:pic>
    </p:spTree>
    <p:extLst>
      <p:ext uri="{BB962C8B-B14F-4D97-AF65-F5344CB8AC3E}">
        <p14:creationId xmlns:p14="http://schemas.microsoft.com/office/powerpoint/2010/main" val="11648690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A5DF1820-1217-714B-87B4-6209FD8B7A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6485" y="1364685"/>
            <a:ext cx="9299029" cy="5340915"/>
          </a:xfrm>
        </p:spPr>
      </p:pic>
    </p:spTree>
    <p:extLst>
      <p:ext uri="{BB962C8B-B14F-4D97-AF65-F5344CB8AC3E}">
        <p14:creationId xmlns:p14="http://schemas.microsoft.com/office/powerpoint/2010/main" val="9785479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E7480CD-D187-FD4A-9DE0-8151CED01B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8320" y="1128451"/>
            <a:ext cx="8090078" cy="5729549"/>
          </a:xfrm>
        </p:spPr>
      </p:pic>
    </p:spTree>
    <p:extLst>
      <p:ext uri="{BB962C8B-B14F-4D97-AF65-F5344CB8AC3E}">
        <p14:creationId xmlns:p14="http://schemas.microsoft.com/office/powerpoint/2010/main" val="25190307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1AB7FCB1-DD4B-4C45-BFDC-75470992C0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9240" y="107318"/>
            <a:ext cx="8218030" cy="1492132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AC37EB4-4D32-7F4B-9FEC-72E6D72C6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240" y="1599450"/>
            <a:ext cx="8218030" cy="5068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592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6C41C-44A6-7C4F-BCB5-F7A8CF46B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7A91D44-5948-914F-A640-1EC56EF8DD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3365" y="153381"/>
            <a:ext cx="6736714" cy="1849041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0AB53F9-BA72-3A42-9608-AF516081B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3365" y="2002422"/>
            <a:ext cx="6736715" cy="4797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2738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7667592C-1EBF-F741-B598-00C1B46251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7439" y="0"/>
            <a:ext cx="6673122" cy="5573868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6D21BB0D-A5FE-1F4D-9A4B-A71E59468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7439" y="5573867"/>
            <a:ext cx="6673122" cy="1092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7948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CAE6576-CFD9-954A-9190-061B37D36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2670" y="1364141"/>
            <a:ext cx="7746659" cy="5493859"/>
          </a:xfrm>
        </p:spPr>
      </p:pic>
    </p:spTree>
    <p:extLst>
      <p:ext uri="{BB962C8B-B14F-4D97-AF65-F5344CB8AC3E}">
        <p14:creationId xmlns:p14="http://schemas.microsoft.com/office/powerpoint/2010/main" val="40893908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D31E9367-46AB-7C4E-A8B4-3D552237D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4722" y="1128451"/>
            <a:ext cx="9245600" cy="1689100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9CFAFEE2-F8F8-5B4B-B337-B31DAFEFC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722" y="2956561"/>
            <a:ext cx="9245600" cy="38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731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0D25D54-E68C-CD4E-B849-4E0994AD41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-646547"/>
            <a:ext cx="5688576" cy="7504547"/>
          </a:xfrm>
        </p:spPr>
      </p:pic>
    </p:spTree>
    <p:extLst>
      <p:ext uri="{BB962C8B-B14F-4D97-AF65-F5344CB8AC3E}">
        <p14:creationId xmlns:p14="http://schemas.microsoft.com/office/powerpoint/2010/main" val="9235541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18FA7145-0C7A-214A-AAC9-06938EB36D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1812" y="2372422"/>
            <a:ext cx="8588375" cy="3307018"/>
          </a:xfrm>
        </p:spPr>
      </p:pic>
    </p:spTree>
    <p:extLst>
      <p:ext uri="{BB962C8B-B14F-4D97-AF65-F5344CB8AC3E}">
        <p14:creationId xmlns:p14="http://schemas.microsoft.com/office/powerpoint/2010/main" val="187564231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3825</TotalTime>
  <Words>206</Words>
  <Application>Microsoft Macintosh PowerPoint</Application>
  <PresentationFormat>Widescreen</PresentationFormat>
  <Paragraphs>36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Gill Sans MT</vt:lpstr>
      <vt:lpstr>Impact</vt:lpstr>
      <vt:lpstr>Badge</vt:lpstr>
      <vt:lpstr>SICH3005 An introduction to Classical Chinese literature 《國學治要選讀》    Week 1-3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PowerPoint Presentation</vt:lpstr>
      <vt:lpstr>《荀子·修身》</vt:lpstr>
      <vt:lpstr>《荀子·修身》</vt:lpstr>
      <vt:lpstr>《荀子·修身》</vt:lpstr>
      <vt:lpstr>《荀子·修身》</vt:lpstr>
      <vt:lpstr>《荀子·修身》</vt:lpstr>
      <vt:lpstr>PowerPoint Presentation</vt:lpstr>
      <vt:lpstr>PowerPoint Presentation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《荀子·修身》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SICH3005</dc:title>
  <dc:creator>Yiying Jiao</dc:creator>
  <cp:lastModifiedBy>Yiying Jiao</cp:lastModifiedBy>
  <cp:revision>10</cp:revision>
  <dcterms:created xsi:type="dcterms:W3CDTF">2021-05-01T11:52:41Z</dcterms:created>
  <dcterms:modified xsi:type="dcterms:W3CDTF">2021-05-04T03:38:19Z</dcterms:modified>
</cp:coreProperties>
</file>