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B00"/>
    <a:srgbClr val="FA0096"/>
    <a:srgbClr val="0CFA07"/>
    <a:srgbClr val="26FF00"/>
    <a:srgbClr val="FF5500"/>
    <a:srgbClr val="3D99FC"/>
    <a:srgbClr val="00FA64"/>
    <a:srgbClr val="00C3FF"/>
    <a:srgbClr val="00FF8C"/>
    <a:srgbClr val="FAFA8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BD13F5-F9F8-9036-1268-3669494A23EC}" v="8" dt="2021-10-10T13:05:16.829"/>
    <p1510:client id="{222194CD-AB5E-4E25-8429-E567128546AF}" v="28" dt="2021-10-09T13:27:03.195"/>
    <p1510:client id="{2B55FD2C-1807-D1B6-C811-9A9996A7CFC5}" v="980" dt="2021-10-09T15:09:31.083"/>
    <p1510:client id="{30ABBAEF-5C14-EBEE-04E6-B8D9B4014836}" v="4" dt="2021-10-10T13:15:11.300"/>
    <p1510:client id="{332186EA-2648-0C72-8A9E-AC8E928101AD}" v="13" dt="2021-10-09T15:25:43.801"/>
    <p1510:client id="{710BE74D-54CD-D50A-9C17-FBD6C150BB26}" v="15" dt="2021-10-09T13:19:20.594"/>
    <p1510:client id="{999AB878-830A-4FF9-B192-2269FD054BA9}" v="96" dt="2021-10-09T13:08:52.5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2" autoAdjust="0"/>
    <p:restoredTop sz="94660"/>
  </p:normalViewPr>
  <p:slideViewPr>
    <p:cSldViewPr snapToGrid="0">
      <p:cViewPr varScale="1">
        <p:scale>
          <a:sx n="89" d="100"/>
          <a:sy n="89" d="100"/>
        </p:scale>
        <p:origin x="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B38487-EA27-4D37-8499-B3298139C424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ru-RU"/>
        </a:p>
      </dgm:t>
    </dgm:pt>
    <dgm:pt modelId="{A4A36B40-CE72-48D2-A43F-8778C3C88358}">
      <dgm:prSet phldrT="[Текст]" phldr="0"/>
      <dgm:spPr/>
      <dgm:t>
        <a:bodyPr/>
        <a:lstStyle/>
        <a:p>
          <a:pPr rtl="0"/>
          <a:r>
            <a:rPr lang="ru-RU" b="1">
              <a:latin typeface="Times"/>
              <a:cs typeface="Times"/>
            </a:rPr>
            <a:t>User Interface</a:t>
          </a:r>
        </a:p>
      </dgm:t>
    </dgm:pt>
    <dgm:pt modelId="{7DE51CF4-3267-4A21-9A6B-88C80A18661F}" type="parTrans" cxnId="{66460DD8-03BB-4A12-AA91-1A57292AE593}">
      <dgm:prSet/>
      <dgm:spPr/>
      <dgm:t>
        <a:bodyPr/>
        <a:lstStyle/>
        <a:p>
          <a:endParaRPr lang="ru-RU"/>
        </a:p>
      </dgm:t>
    </dgm:pt>
    <dgm:pt modelId="{AF384BC8-06FC-4F63-8486-45674136C6BB}" type="sibTrans" cxnId="{66460DD8-03BB-4A12-AA91-1A57292AE593}">
      <dgm:prSet/>
      <dgm:spPr/>
      <dgm:t>
        <a:bodyPr/>
        <a:lstStyle/>
        <a:p>
          <a:endParaRPr lang="ru-RU"/>
        </a:p>
      </dgm:t>
    </dgm:pt>
    <dgm:pt modelId="{3BE6B082-E95F-498E-B6A6-A0F74E9B4E55}">
      <dgm:prSet phldrT="[Текст]" phldr="0"/>
      <dgm:spPr/>
      <dgm:t>
        <a:bodyPr/>
        <a:lstStyle/>
        <a:p>
          <a:r>
            <a:rPr lang="ru-RU" b="1" err="1">
              <a:latin typeface="Times"/>
              <a:cs typeface="Times"/>
            </a:rPr>
            <a:t>Slides</a:t>
          </a:r>
          <a:endParaRPr lang="ru-RU" b="1">
            <a:latin typeface="Times"/>
            <a:cs typeface="Times"/>
          </a:endParaRPr>
        </a:p>
      </dgm:t>
    </dgm:pt>
    <dgm:pt modelId="{0E83810D-1444-4DC5-B9F4-F284A1EE3DD7}" type="parTrans" cxnId="{228D5365-9CE6-48EB-9A5A-BC3AD228FEAF}">
      <dgm:prSet/>
      <dgm:spPr/>
      <dgm:t>
        <a:bodyPr/>
        <a:lstStyle/>
        <a:p>
          <a:endParaRPr lang="ru-RU"/>
        </a:p>
      </dgm:t>
    </dgm:pt>
    <dgm:pt modelId="{C73E2104-1212-4088-A57A-0222EFD3FCD9}" type="sibTrans" cxnId="{228D5365-9CE6-48EB-9A5A-BC3AD228FEAF}">
      <dgm:prSet/>
      <dgm:spPr/>
      <dgm:t>
        <a:bodyPr/>
        <a:lstStyle/>
        <a:p>
          <a:endParaRPr lang="ru-RU"/>
        </a:p>
      </dgm:t>
    </dgm:pt>
    <dgm:pt modelId="{3B18C15F-192F-4156-A0F4-0A0DB5F480F2}">
      <dgm:prSet phldrT="[Текст]" phldr="0"/>
      <dgm:spPr/>
      <dgm:t>
        <a:bodyPr/>
        <a:lstStyle/>
        <a:p>
          <a:r>
            <a:rPr lang="ru-RU" b="1">
              <a:latin typeface="Times"/>
              <a:cs typeface="Times"/>
            </a:rPr>
            <a:t>Content</a:t>
          </a:r>
        </a:p>
      </dgm:t>
    </dgm:pt>
    <dgm:pt modelId="{4921863C-B81D-4706-905C-CEE6F206C6A2}" type="parTrans" cxnId="{54302707-14B5-444E-8584-4B69A9B80953}">
      <dgm:prSet/>
      <dgm:spPr/>
      <dgm:t>
        <a:bodyPr/>
        <a:lstStyle/>
        <a:p>
          <a:endParaRPr lang="ru-RU"/>
        </a:p>
      </dgm:t>
    </dgm:pt>
    <dgm:pt modelId="{44E338C9-9998-4E86-933C-2E529CE7766C}" type="sibTrans" cxnId="{54302707-14B5-444E-8584-4B69A9B80953}">
      <dgm:prSet/>
      <dgm:spPr/>
      <dgm:t>
        <a:bodyPr/>
        <a:lstStyle/>
        <a:p>
          <a:endParaRPr lang="ru-RU"/>
        </a:p>
      </dgm:t>
    </dgm:pt>
    <dgm:pt modelId="{DC3DFC59-98DA-483E-BAE1-528A1069E5BE}">
      <dgm:prSet phldrT="[Текст]" phldr="0"/>
      <dgm:spPr/>
      <dgm:t>
        <a:bodyPr/>
        <a:lstStyle/>
        <a:p>
          <a:r>
            <a:rPr lang="ru-RU" b="1">
              <a:latin typeface="Times"/>
              <a:cs typeface="Times"/>
            </a:rPr>
            <a:t>Formatting</a:t>
          </a:r>
        </a:p>
      </dgm:t>
    </dgm:pt>
    <dgm:pt modelId="{7E9DA48B-3902-4711-9820-61CCE96D47F7}" type="parTrans" cxnId="{58CEFE09-C966-4271-9D3B-F1421B8F3769}">
      <dgm:prSet/>
      <dgm:spPr/>
      <dgm:t>
        <a:bodyPr/>
        <a:lstStyle/>
        <a:p>
          <a:endParaRPr lang="ru-RU"/>
        </a:p>
      </dgm:t>
    </dgm:pt>
    <dgm:pt modelId="{748A663C-CBD7-4AAD-9883-2A6DA67DB6E3}" type="sibTrans" cxnId="{58CEFE09-C966-4271-9D3B-F1421B8F3769}">
      <dgm:prSet/>
      <dgm:spPr/>
      <dgm:t>
        <a:bodyPr/>
        <a:lstStyle/>
        <a:p>
          <a:endParaRPr lang="ru-RU"/>
        </a:p>
      </dgm:t>
    </dgm:pt>
    <dgm:pt modelId="{7DD5A74B-EE9A-4055-B51B-88509E0B4287}">
      <dgm:prSet phldrT="[Текст]" phldr="0"/>
      <dgm:spPr/>
      <dgm:t>
        <a:bodyPr/>
        <a:lstStyle/>
        <a:p>
          <a:pPr rtl="0"/>
          <a:r>
            <a:rPr lang="ru-RU" b="1" err="1">
              <a:latin typeface="Times"/>
              <a:cs typeface="Times"/>
            </a:rPr>
            <a:t>Presentation</a:t>
          </a:r>
          <a:r>
            <a:rPr lang="ru-RU" b="1">
              <a:latin typeface="Times"/>
              <a:cs typeface="Times"/>
            </a:rPr>
            <a:t> </a:t>
          </a:r>
          <a:r>
            <a:rPr lang="ru-RU" b="1" err="1">
              <a:latin typeface="Times"/>
              <a:cs typeface="Times"/>
            </a:rPr>
            <a:t>Playback</a:t>
          </a:r>
          <a:endParaRPr lang="ru-RU" b="1">
            <a:latin typeface="Times"/>
            <a:cs typeface="Times"/>
          </a:endParaRPr>
        </a:p>
      </dgm:t>
    </dgm:pt>
    <dgm:pt modelId="{81F33E32-C6FA-4657-BC5F-31C3D50CC115}" type="parTrans" cxnId="{70E97738-5209-4251-97C6-4442B86A3F1A}">
      <dgm:prSet/>
      <dgm:spPr/>
      <dgm:t>
        <a:bodyPr/>
        <a:lstStyle/>
        <a:p>
          <a:endParaRPr lang="ru-RU"/>
        </a:p>
      </dgm:t>
    </dgm:pt>
    <dgm:pt modelId="{E2EFCD41-0069-468D-983E-96A842BA0E68}" type="sibTrans" cxnId="{70E97738-5209-4251-97C6-4442B86A3F1A}">
      <dgm:prSet/>
      <dgm:spPr/>
      <dgm:t>
        <a:bodyPr/>
        <a:lstStyle/>
        <a:p>
          <a:endParaRPr lang="ru-RU"/>
        </a:p>
      </dgm:t>
    </dgm:pt>
    <dgm:pt modelId="{CDCAB450-14CD-42BF-AA2F-AD02953EEAA5}" type="pres">
      <dgm:prSet presAssocID="{DDB38487-EA27-4D37-8499-B3298139C424}" presName="diagram" presStyleCnt="0">
        <dgm:presLayoutVars>
          <dgm:dir/>
          <dgm:resizeHandles val="exact"/>
        </dgm:presLayoutVars>
      </dgm:prSet>
      <dgm:spPr/>
    </dgm:pt>
    <dgm:pt modelId="{8B436634-EAC8-4215-A0FE-A840AEBF903E}" type="pres">
      <dgm:prSet presAssocID="{A4A36B40-CE72-48D2-A43F-8778C3C88358}" presName="node" presStyleLbl="node1" presStyleIdx="0" presStyleCnt="5">
        <dgm:presLayoutVars>
          <dgm:bulletEnabled val="1"/>
        </dgm:presLayoutVars>
      </dgm:prSet>
      <dgm:spPr/>
    </dgm:pt>
    <dgm:pt modelId="{2BD64EDC-AAE4-4C0B-B0E3-6FA32DDDA470}" type="pres">
      <dgm:prSet presAssocID="{AF384BC8-06FC-4F63-8486-45674136C6BB}" presName="sibTrans" presStyleCnt="0"/>
      <dgm:spPr/>
    </dgm:pt>
    <dgm:pt modelId="{43BE1A84-E777-46B6-AB4E-9E02AAEDF8D0}" type="pres">
      <dgm:prSet presAssocID="{3BE6B082-E95F-498E-B6A6-A0F74E9B4E55}" presName="node" presStyleLbl="node1" presStyleIdx="1" presStyleCnt="5">
        <dgm:presLayoutVars>
          <dgm:bulletEnabled val="1"/>
        </dgm:presLayoutVars>
      </dgm:prSet>
      <dgm:spPr/>
    </dgm:pt>
    <dgm:pt modelId="{52E8E9F2-2157-4CB0-AC30-9EB73AB9F036}" type="pres">
      <dgm:prSet presAssocID="{C73E2104-1212-4088-A57A-0222EFD3FCD9}" presName="sibTrans" presStyleCnt="0"/>
      <dgm:spPr/>
    </dgm:pt>
    <dgm:pt modelId="{4B2A3539-06E6-4386-BBB3-9F92005B1522}" type="pres">
      <dgm:prSet presAssocID="{3B18C15F-192F-4156-A0F4-0A0DB5F480F2}" presName="node" presStyleLbl="node1" presStyleIdx="2" presStyleCnt="5">
        <dgm:presLayoutVars>
          <dgm:bulletEnabled val="1"/>
        </dgm:presLayoutVars>
      </dgm:prSet>
      <dgm:spPr/>
    </dgm:pt>
    <dgm:pt modelId="{105AB24D-03A9-4DB7-9C7C-FC59B73F8805}" type="pres">
      <dgm:prSet presAssocID="{44E338C9-9998-4E86-933C-2E529CE7766C}" presName="sibTrans" presStyleCnt="0"/>
      <dgm:spPr/>
    </dgm:pt>
    <dgm:pt modelId="{AFEE2BD9-81A7-4EAF-91C0-263671FB99C0}" type="pres">
      <dgm:prSet presAssocID="{DC3DFC59-98DA-483E-BAE1-528A1069E5BE}" presName="node" presStyleLbl="node1" presStyleIdx="3" presStyleCnt="5">
        <dgm:presLayoutVars>
          <dgm:bulletEnabled val="1"/>
        </dgm:presLayoutVars>
      </dgm:prSet>
      <dgm:spPr/>
    </dgm:pt>
    <dgm:pt modelId="{5D6088BF-72D1-46F4-A6CE-19F2CB8B64C2}" type="pres">
      <dgm:prSet presAssocID="{748A663C-CBD7-4AAD-9883-2A6DA67DB6E3}" presName="sibTrans" presStyleCnt="0"/>
      <dgm:spPr/>
    </dgm:pt>
    <dgm:pt modelId="{603D9B44-00B6-4CAC-B4DF-2BA5E04FB48F}" type="pres">
      <dgm:prSet presAssocID="{7DD5A74B-EE9A-4055-B51B-88509E0B4287}" presName="node" presStyleLbl="node1" presStyleIdx="4" presStyleCnt="5">
        <dgm:presLayoutVars>
          <dgm:bulletEnabled val="1"/>
        </dgm:presLayoutVars>
      </dgm:prSet>
      <dgm:spPr/>
    </dgm:pt>
  </dgm:ptLst>
  <dgm:cxnLst>
    <dgm:cxn modelId="{54302707-14B5-444E-8584-4B69A9B80953}" srcId="{DDB38487-EA27-4D37-8499-B3298139C424}" destId="{3B18C15F-192F-4156-A0F4-0A0DB5F480F2}" srcOrd="2" destOrd="0" parTransId="{4921863C-B81D-4706-905C-CEE6F206C6A2}" sibTransId="{44E338C9-9998-4E86-933C-2E529CE7766C}"/>
    <dgm:cxn modelId="{58CEFE09-C966-4271-9D3B-F1421B8F3769}" srcId="{DDB38487-EA27-4D37-8499-B3298139C424}" destId="{DC3DFC59-98DA-483E-BAE1-528A1069E5BE}" srcOrd="3" destOrd="0" parTransId="{7E9DA48B-3902-4711-9820-61CCE96D47F7}" sibTransId="{748A663C-CBD7-4AAD-9883-2A6DA67DB6E3}"/>
    <dgm:cxn modelId="{56907A10-3257-48A8-9BBF-2D145E990F17}" type="presOf" srcId="{A4A36B40-CE72-48D2-A43F-8778C3C88358}" destId="{8B436634-EAC8-4215-A0FE-A840AEBF903E}" srcOrd="0" destOrd="0" presId="urn:microsoft.com/office/officeart/2005/8/layout/default"/>
    <dgm:cxn modelId="{8F60DE24-704D-48B4-8B37-8805D7763353}" type="presOf" srcId="{3BE6B082-E95F-498E-B6A6-A0F74E9B4E55}" destId="{43BE1A84-E777-46B6-AB4E-9E02AAEDF8D0}" srcOrd="0" destOrd="0" presId="urn:microsoft.com/office/officeart/2005/8/layout/default"/>
    <dgm:cxn modelId="{70E97738-5209-4251-97C6-4442B86A3F1A}" srcId="{DDB38487-EA27-4D37-8499-B3298139C424}" destId="{7DD5A74B-EE9A-4055-B51B-88509E0B4287}" srcOrd="4" destOrd="0" parTransId="{81F33E32-C6FA-4657-BC5F-31C3D50CC115}" sibTransId="{E2EFCD41-0069-468D-983E-96A842BA0E68}"/>
    <dgm:cxn modelId="{228D5365-9CE6-48EB-9A5A-BC3AD228FEAF}" srcId="{DDB38487-EA27-4D37-8499-B3298139C424}" destId="{3BE6B082-E95F-498E-B6A6-A0F74E9B4E55}" srcOrd="1" destOrd="0" parTransId="{0E83810D-1444-4DC5-B9F4-F284A1EE3DD7}" sibTransId="{C73E2104-1212-4088-A57A-0222EFD3FCD9}"/>
    <dgm:cxn modelId="{B383A685-4559-473A-8F65-704998A5FED7}" type="presOf" srcId="{7DD5A74B-EE9A-4055-B51B-88509E0B4287}" destId="{603D9B44-00B6-4CAC-B4DF-2BA5E04FB48F}" srcOrd="0" destOrd="0" presId="urn:microsoft.com/office/officeart/2005/8/layout/default"/>
    <dgm:cxn modelId="{CF60D286-76BC-4019-8316-86ED47A59399}" type="presOf" srcId="{DDB38487-EA27-4D37-8499-B3298139C424}" destId="{CDCAB450-14CD-42BF-AA2F-AD02953EEAA5}" srcOrd="0" destOrd="0" presId="urn:microsoft.com/office/officeart/2005/8/layout/default"/>
    <dgm:cxn modelId="{2F8AEDCA-B15C-4D35-B232-3D27EA0BB6BA}" type="presOf" srcId="{3B18C15F-192F-4156-A0F4-0A0DB5F480F2}" destId="{4B2A3539-06E6-4386-BBB3-9F92005B1522}" srcOrd="0" destOrd="0" presId="urn:microsoft.com/office/officeart/2005/8/layout/default"/>
    <dgm:cxn modelId="{66460DD8-03BB-4A12-AA91-1A57292AE593}" srcId="{DDB38487-EA27-4D37-8499-B3298139C424}" destId="{A4A36B40-CE72-48D2-A43F-8778C3C88358}" srcOrd="0" destOrd="0" parTransId="{7DE51CF4-3267-4A21-9A6B-88C80A18661F}" sibTransId="{AF384BC8-06FC-4F63-8486-45674136C6BB}"/>
    <dgm:cxn modelId="{A624D4DB-DAC3-4854-9897-6A27AA357ABB}" type="presOf" srcId="{DC3DFC59-98DA-483E-BAE1-528A1069E5BE}" destId="{AFEE2BD9-81A7-4EAF-91C0-263671FB99C0}" srcOrd="0" destOrd="0" presId="urn:microsoft.com/office/officeart/2005/8/layout/default"/>
    <dgm:cxn modelId="{DA3C2179-2B34-4070-BBE6-8965DA844CDD}" type="presParOf" srcId="{CDCAB450-14CD-42BF-AA2F-AD02953EEAA5}" destId="{8B436634-EAC8-4215-A0FE-A840AEBF903E}" srcOrd="0" destOrd="0" presId="urn:microsoft.com/office/officeart/2005/8/layout/default"/>
    <dgm:cxn modelId="{5C284209-93A8-4BB8-9626-17D22AB02081}" type="presParOf" srcId="{CDCAB450-14CD-42BF-AA2F-AD02953EEAA5}" destId="{2BD64EDC-AAE4-4C0B-B0E3-6FA32DDDA470}" srcOrd="1" destOrd="0" presId="urn:microsoft.com/office/officeart/2005/8/layout/default"/>
    <dgm:cxn modelId="{7D51B206-F73F-4C06-A854-94D4D3663D96}" type="presParOf" srcId="{CDCAB450-14CD-42BF-AA2F-AD02953EEAA5}" destId="{43BE1A84-E777-46B6-AB4E-9E02AAEDF8D0}" srcOrd="2" destOrd="0" presId="urn:microsoft.com/office/officeart/2005/8/layout/default"/>
    <dgm:cxn modelId="{D7B83A2D-780B-4154-A61E-30B2D9CC00C6}" type="presParOf" srcId="{CDCAB450-14CD-42BF-AA2F-AD02953EEAA5}" destId="{52E8E9F2-2157-4CB0-AC30-9EB73AB9F036}" srcOrd="3" destOrd="0" presId="urn:microsoft.com/office/officeart/2005/8/layout/default"/>
    <dgm:cxn modelId="{E0649043-ADB5-4E5C-9918-EABC90CE7DFE}" type="presParOf" srcId="{CDCAB450-14CD-42BF-AA2F-AD02953EEAA5}" destId="{4B2A3539-06E6-4386-BBB3-9F92005B1522}" srcOrd="4" destOrd="0" presId="urn:microsoft.com/office/officeart/2005/8/layout/default"/>
    <dgm:cxn modelId="{7F60D8B0-E08B-4FBD-BC80-499446E71AB3}" type="presParOf" srcId="{CDCAB450-14CD-42BF-AA2F-AD02953EEAA5}" destId="{105AB24D-03A9-4DB7-9C7C-FC59B73F8805}" srcOrd="5" destOrd="0" presId="urn:microsoft.com/office/officeart/2005/8/layout/default"/>
    <dgm:cxn modelId="{74BB33D4-C840-427A-93C6-46B6DF3EC98D}" type="presParOf" srcId="{CDCAB450-14CD-42BF-AA2F-AD02953EEAA5}" destId="{AFEE2BD9-81A7-4EAF-91C0-263671FB99C0}" srcOrd="6" destOrd="0" presId="urn:microsoft.com/office/officeart/2005/8/layout/default"/>
    <dgm:cxn modelId="{52B8EBB7-1778-439E-B3F3-AF1724C1E91B}" type="presParOf" srcId="{CDCAB450-14CD-42BF-AA2F-AD02953EEAA5}" destId="{5D6088BF-72D1-46F4-A6CE-19F2CB8B64C2}" srcOrd="7" destOrd="0" presId="urn:microsoft.com/office/officeart/2005/8/layout/default"/>
    <dgm:cxn modelId="{BDC5841A-C574-4858-8E5F-8334FB4A5811}" type="presParOf" srcId="{CDCAB450-14CD-42BF-AA2F-AD02953EEAA5}" destId="{603D9B44-00B6-4CAC-B4DF-2BA5E04FB48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96E959-F9F3-4BF8-AC89-7DF644AF6A27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u-RU"/>
        </a:p>
      </dgm:t>
    </dgm:pt>
    <dgm:pt modelId="{F3B5ABFD-11D7-4B00-822E-58142982010D}">
      <dgm:prSet phldrT="[Текст]" phldr="0"/>
      <dgm:spPr/>
      <dgm:t>
        <a:bodyPr/>
        <a:lstStyle/>
        <a:p>
          <a:pPr rtl="0"/>
          <a:r>
            <a:rPr lang="ru-RU" dirty="0" err="1"/>
            <a:t>Keep</a:t>
          </a:r>
          <a:r>
            <a:rPr lang="ru-RU" dirty="0"/>
            <a:t> </a:t>
          </a:r>
          <a:r>
            <a:rPr lang="ru-RU" dirty="0" err="1"/>
            <a:t>the</a:t>
          </a:r>
          <a:r>
            <a:rPr lang="ru-RU" dirty="0"/>
            <a:t> Text </a:t>
          </a:r>
          <a:r>
            <a:rPr lang="ru-RU" dirty="0" err="1"/>
            <a:t>to</a:t>
          </a:r>
          <a:r>
            <a:rPr lang="ru-RU" dirty="0"/>
            <a:t> a </a:t>
          </a:r>
          <a:r>
            <a:rPr lang="ru-RU" dirty="0" err="1"/>
            <a:t>Minimum</a:t>
          </a:r>
          <a:endParaRPr lang="ru-RU" dirty="0"/>
        </a:p>
      </dgm:t>
    </dgm:pt>
    <dgm:pt modelId="{C259497D-BB73-4499-9D4C-151BC3E28E08}" type="parTrans" cxnId="{4017C842-2BC7-45B1-9268-70A3938DD906}">
      <dgm:prSet/>
      <dgm:spPr/>
      <dgm:t>
        <a:bodyPr/>
        <a:lstStyle/>
        <a:p>
          <a:endParaRPr lang="ru-RU"/>
        </a:p>
      </dgm:t>
    </dgm:pt>
    <dgm:pt modelId="{1B17E0FD-11D1-4335-BAAA-15FED4570E3B}" type="sibTrans" cxnId="{4017C842-2BC7-45B1-9268-70A3938DD906}">
      <dgm:prSet/>
      <dgm:spPr/>
      <dgm:t>
        <a:bodyPr/>
        <a:lstStyle/>
        <a:p>
          <a:endParaRPr lang="ru-RU"/>
        </a:p>
      </dgm:t>
    </dgm:pt>
    <dgm:pt modelId="{3C2E7346-E601-441C-9605-C66890856555}">
      <dgm:prSet phldrT="[Текст]" phldr="0"/>
      <dgm:spPr/>
      <dgm:t>
        <a:bodyPr/>
        <a:lstStyle/>
        <a:p>
          <a:pPr rtl="0"/>
          <a:r>
            <a:rPr lang="ru-RU" dirty="0"/>
            <a:t>Make Sure Fonts Are Readable.</a:t>
          </a:r>
        </a:p>
      </dgm:t>
    </dgm:pt>
    <dgm:pt modelId="{A49EED8E-0EEB-4B02-BE6F-28A1C06D7A79}" type="parTrans" cxnId="{F8B7F101-02A3-4751-8DAE-85547B6FEAD7}">
      <dgm:prSet/>
      <dgm:spPr/>
      <dgm:t>
        <a:bodyPr/>
        <a:lstStyle/>
        <a:p>
          <a:endParaRPr lang="ru-RU"/>
        </a:p>
      </dgm:t>
    </dgm:pt>
    <dgm:pt modelId="{719383E1-1108-4D09-AA21-7DC0791CF460}" type="sibTrans" cxnId="{F8B7F101-02A3-4751-8DAE-85547B6FEAD7}">
      <dgm:prSet/>
      <dgm:spPr/>
      <dgm:t>
        <a:bodyPr/>
        <a:lstStyle/>
        <a:p>
          <a:endParaRPr lang="ru-RU"/>
        </a:p>
      </dgm:t>
    </dgm:pt>
    <dgm:pt modelId="{9185F941-2699-441E-97AE-E631E928CF22}">
      <dgm:prSet phldrT="[Текст]" phldr="0"/>
      <dgm:spPr/>
      <dgm:t>
        <a:bodyPr/>
        <a:lstStyle/>
        <a:p>
          <a:pPr rtl="0"/>
          <a:r>
            <a:rPr lang="ru-RU" dirty="0"/>
            <a:t>Be Consistent With Style Settings.</a:t>
          </a:r>
        </a:p>
      </dgm:t>
    </dgm:pt>
    <dgm:pt modelId="{42D2469F-21B9-4451-B4C0-AB268B773092}" type="parTrans" cxnId="{1AA718BC-BC6C-43B9-8CB8-7F72560F2B55}">
      <dgm:prSet/>
      <dgm:spPr/>
      <dgm:t>
        <a:bodyPr/>
        <a:lstStyle/>
        <a:p>
          <a:endParaRPr lang="ru-RU"/>
        </a:p>
      </dgm:t>
    </dgm:pt>
    <dgm:pt modelId="{7D84B471-1FA3-4B01-8954-4C6FBCFD982D}" type="sibTrans" cxnId="{1AA718BC-BC6C-43B9-8CB8-7F72560F2B55}">
      <dgm:prSet/>
      <dgm:spPr/>
      <dgm:t>
        <a:bodyPr/>
        <a:lstStyle/>
        <a:p>
          <a:endParaRPr lang="ru-RU"/>
        </a:p>
      </dgm:t>
    </dgm:pt>
    <dgm:pt modelId="{068AD668-F2E2-4E6E-B2A7-528D44DEB3B5}">
      <dgm:prSet phldr="0"/>
      <dgm:spPr/>
      <dgm:t>
        <a:bodyPr/>
        <a:lstStyle/>
        <a:p>
          <a:pPr rtl="0"/>
          <a:r>
            <a:rPr lang="ru-RU" dirty="0" err="1"/>
            <a:t>Use</a:t>
          </a:r>
          <a:r>
            <a:rPr lang="ru-RU" dirty="0"/>
            <a:t> </a:t>
          </a:r>
          <a:r>
            <a:rPr lang="ru-RU" dirty="0" err="1"/>
            <a:t>Animations</a:t>
          </a:r>
          <a:r>
            <a:rPr lang="ru-RU" dirty="0"/>
            <a:t> </a:t>
          </a:r>
          <a:r>
            <a:rPr lang="ru-RU" dirty="0" err="1"/>
            <a:t>Sparingly</a:t>
          </a:r>
          <a:r>
            <a:rPr lang="ru-RU" dirty="0"/>
            <a:t>.</a:t>
          </a:r>
          <a:endParaRPr lang="ru-RU" dirty="0">
            <a:latin typeface="Gill Sans Nova"/>
          </a:endParaRPr>
        </a:p>
      </dgm:t>
    </dgm:pt>
    <dgm:pt modelId="{3BD716AF-41F1-4757-807F-D69C4C7963D5}" type="parTrans" cxnId="{B6BDCC5C-0867-49A2-B7A4-2C4F4473DBF1}">
      <dgm:prSet/>
      <dgm:spPr/>
    </dgm:pt>
    <dgm:pt modelId="{C290490A-0C47-4FBB-8AE3-54C05FAE796F}" type="sibTrans" cxnId="{B6BDCC5C-0867-49A2-B7A4-2C4F4473DBF1}">
      <dgm:prSet/>
      <dgm:spPr/>
    </dgm:pt>
    <dgm:pt modelId="{CE310A93-4B2B-4E01-A587-649BDEA53EC5}" type="pres">
      <dgm:prSet presAssocID="{AB96E959-F9F3-4BF8-AC89-7DF644AF6A27}" presName="cycle" presStyleCnt="0">
        <dgm:presLayoutVars>
          <dgm:dir/>
          <dgm:resizeHandles val="exact"/>
        </dgm:presLayoutVars>
      </dgm:prSet>
      <dgm:spPr/>
    </dgm:pt>
    <dgm:pt modelId="{9442922A-F519-4FA3-BB4C-BA43D4565705}" type="pres">
      <dgm:prSet presAssocID="{F3B5ABFD-11D7-4B00-822E-58142982010D}" presName="dummy" presStyleCnt="0"/>
      <dgm:spPr/>
    </dgm:pt>
    <dgm:pt modelId="{2C0914A4-68AD-4FB4-A830-05E26F49FF61}" type="pres">
      <dgm:prSet presAssocID="{F3B5ABFD-11D7-4B00-822E-58142982010D}" presName="node" presStyleLbl="revTx" presStyleIdx="0" presStyleCnt="4">
        <dgm:presLayoutVars>
          <dgm:bulletEnabled val="1"/>
        </dgm:presLayoutVars>
      </dgm:prSet>
      <dgm:spPr/>
    </dgm:pt>
    <dgm:pt modelId="{3DDF369D-A352-41ED-91A7-27F1A62CBA35}" type="pres">
      <dgm:prSet presAssocID="{1B17E0FD-11D1-4335-BAAA-15FED4570E3B}" presName="sibTrans" presStyleLbl="node1" presStyleIdx="0" presStyleCnt="4"/>
      <dgm:spPr>
        <a:solidFill>
          <a:srgbClr val="FFBB00"/>
        </a:solidFill>
      </dgm:spPr>
    </dgm:pt>
    <dgm:pt modelId="{6129715D-F9EB-4B7F-BA4A-EC46134995AC}" type="pres">
      <dgm:prSet presAssocID="{3C2E7346-E601-441C-9605-C66890856555}" presName="dummy" presStyleCnt="0"/>
      <dgm:spPr/>
    </dgm:pt>
    <dgm:pt modelId="{161CA245-EAF6-42DD-95E7-AFF453474449}" type="pres">
      <dgm:prSet presAssocID="{3C2E7346-E601-441C-9605-C66890856555}" presName="node" presStyleLbl="revTx" presStyleIdx="1" presStyleCnt="4">
        <dgm:presLayoutVars>
          <dgm:bulletEnabled val="1"/>
        </dgm:presLayoutVars>
      </dgm:prSet>
      <dgm:spPr/>
    </dgm:pt>
    <dgm:pt modelId="{0CAC075F-9A3C-442C-8938-CD1699744F71}" type="pres">
      <dgm:prSet presAssocID="{719383E1-1108-4D09-AA21-7DC0791CF460}" presName="sibTrans" presStyleLbl="node1" presStyleIdx="1" presStyleCnt="4"/>
      <dgm:spPr>
        <a:solidFill>
          <a:srgbClr val="FFBB00"/>
        </a:solidFill>
      </dgm:spPr>
    </dgm:pt>
    <dgm:pt modelId="{53E8A169-7845-4200-918B-C2EFD95051C9}" type="pres">
      <dgm:prSet presAssocID="{9185F941-2699-441E-97AE-E631E928CF22}" presName="dummy" presStyleCnt="0"/>
      <dgm:spPr/>
    </dgm:pt>
    <dgm:pt modelId="{7342740A-F034-4EB1-ADE6-FB19678735E8}" type="pres">
      <dgm:prSet presAssocID="{9185F941-2699-441E-97AE-E631E928CF22}" presName="node" presStyleLbl="revTx" presStyleIdx="2" presStyleCnt="4">
        <dgm:presLayoutVars>
          <dgm:bulletEnabled val="1"/>
        </dgm:presLayoutVars>
      </dgm:prSet>
      <dgm:spPr/>
    </dgm:pt>
    <dgm:pt modelId="{F1372D2B-33B6-47FE-9707-BB84DAF779CF}" type="pres">
      <dgm:prSet presAssocID="{7D84B471-1FA3-4B01-8954-4C6FBCFD982D}" presName="sibTrans" presStyleLbl="node1" presStyleIdx="2" presStyleCnt="4"/>
      <dgm:spPr>
        <a:solidFill>
          <a:srgbClr val="FFBB00"/>
        </a:solidFill>
      </dgm:spPr>
    </dgm:pt>
    <dgm:pt modelId="{FEC8419E-611E-49B4-A9D0-545AF9C3CCAC}" type="pres">
      <dgm:prSet presAssocID="{068AD668-F2E2-4E6E-B2A7-528D44DEB3B5}" presName="dummy" presStyleCnt="0"/>
      <dgm:spPr/>
    </dgm:pt>
    <dgm:pt modelId="{FF415931-4D07-47B4-B7B9-048C24D72E0E}" type="pres">
      <dgm:prSet presAssocID="{068AD668-F2E2-4E6E-B2A7-528D44DEB3B5}" presName="node" presStyleLbl="revTx" presStyleIdx="3" presStyleCnt="4">
        <dgm:presLayoutVars>
          <dgm:bulletEnabled val="1"/>
        </dgm:presLayoutVars>
      </dgm:prSet>
      <dgm:spPr/>
    </dgm:pt>
    <dgm:pt modelId="{05A6B9AE-68A6-4441-B7B8-1FD489FCD49F}" type="pres">
      <dgm:prSet presAssocID="{C290490A-0C47-4FBB-8AE3-54C05FAE796F}" presName="sibTrans" presStyleLbl="node1" presStyleIdx="3" presStyleCnt="4"/>
      <dgm:spPr>
        <a:solidFill>
          <a:srgbClr val="FFBB00"/>
        </a:solidFill>
      </dgm:spPr>
    </dgm:pt>
  </dgm:ptLst>
  <dgm:cxnLst>
    <dgm:cxn modelId="{F8B7F101-02A3-4751-8DAE-85547B6FEAD7}" srcId="{AB96E959-F9F3-4BF8-AC89-7DF644AF6A27}" destId="{3C2E7346-E601-441C-9605-C66890856555}" srcOrd="1" destOrd="0" parTransId="{A49EED8E-0EEB-4B02-BE6F-28A1C06D7A79}" sibTransId="{719383E1-1108-4D09-AA21-7DC0791CF460}"/>
    <dgm:cxn modelId="{8FE2B31C-C70A-430C-9FB7-65F286E6ADC8}" type="presOf" srcId="{1B17E0FD-11D1-4335-BAAA-15FED4570E3B}" destId="{3DDF369D-A352-41ED-91A7-27F1A62CBA35}" srcOrd="0" destOrd="0" presId="urn:microsoft.com/office/officeart/2005/8/layout/cycle1"/>
    <dgm:cxn modelId="{53FB2421-35CD-466F-8754-E8D9E9799D0D}" type="presOf" srcId="{7D84B471-1FA3-4B01-8954-4C6FBCFD982D}" destId="{F1372D2B-33B6-47FE-9707-BB84DAF779CF}" srcOrd="0" destOrd="0" presId="urn:microsoft.com/office/officeart/2005/8/layout/cycle1"/>
    <dgm:cxn modelId="{B6BDCC5C-0867-49A2-B7A4-2C4F4473DBF1}" srcId="{AB96E959-F9F3-4BF8-AC89-7DF644AF6A27}" destId="{068AD668-F2E2-4E6E-B2A7-528D44DEB3B5}" srcOrd="3" destOrd="0" parTransId="{3BD716AF-41F1-4757-807F-D69C4C7963D5}" sibTransId="{C290490A-0C47-4FBB-8AE3-54C05FAE796F}"/>
    <dgm:cxn modelId="{9A5C7042-F60F-45D6-B1DA-B546E901CFCC}" type="presOf" srcId="{F3B5ABFD-11D7-4B00-822E-58142982010D}" destId="{2C0914A4-68AD-4FB4-A830-05E26F49FF61}" srcOrd="0" destOrd="0" presId="urn:microsoft.com/office/officeart/2005/8/layout/cycle1"/>
    <dgm:cxn modelId="{4017C842-2BC7-45B1-9268-70A3938DD906}" srcId="{AB96E959-F9F3-4BF8-AC89-7DF644AF6A27}" destId="{F3B5ABFD-11D7-4B00-822E-58142982010D}" srcOrd="0" destOrd="0" parTransId="{C259497D-BB73-4499-9D4C-151BC3E28E08}" sibTransId="{1B17E0FD-11D1-4335-BAAA-15FED4570E3B}"/>
    <dgm:cxn modelId="{2546D873-F8C9-4686-9C63-46133782D046}" type="presOf" srcId="{C290490A-0C47-4FBB-8AE3-54C05FAE796F}" destId="{05A6B9AE-68A6-4441-B7B8-1FD489FCD49F}" srcOrd="0" destOrd="0" presId="urn:microsoft.com/office/officeart/2005/8/layout/cycle1"/>
    <dgm:cxn modelId="{CA8BD890-D6DB-4229-B8D8-B479B5846711}" type="presOf" srcId="{3C2E7346-E601-441C-9605-C66890856555}" destId="{161CA245-EAF6-42DD-95E7-AFF453474449}" srcOrd="0" destOrd="0" presId="urn:microsoft.com/office/officeart/2005/8/layout/cycle1"/>
    <dgm:cxn modelId="{0F853996-CD8B-4E3D-A2E0-778C1E481E6C}" type="presOf" srcId="{068AD668-F2E2-4E6E-B2A7-528D44DEB3B5}" destId="{FF415931-4D07-47B4-B7B9-048C24D72E0E}" srcOrd="0" destOrd="0" presId="urn:microsoft.com/office/officeart/2005/8/layout/cycle1"/>
    <dgm:cxn modelId="{389957A8-EDE5-4D97-AB54-71161F3997C1}" type="presOf" srcId="{AB96E959-F9F3-4BF8-AC89-7DF644AF6A27}" destId="{CE310A93-4B2B-4E01-A587-649BDEA53EC5}" srcOrd="0" destOrd="0" presId="urn:microsoft.com/office/officeart/2005/8/layout/cycle1"/>
    <dgm:cxn modelId="{8050BCAA-F86F-486C-8B45-971F8A65D1E4}" type="presOf" srcId="{719383E1-1108-4D09-AA21-7DC0791CF460}" destId="{0CAC075F-9A3C-442C-8938-CD1699744F71}" srcOrd="0" destOrd="0" presId="urn:microsoft.com/office/officeart/2005/8/layout/cycle1"/>
    <dgm:cxn modelId="{1AA718BC-BC6C-43B9-8CB8-7F72560F2B55}" srcId="{AB96E959-F9F3-4BF8-AC89-7DF644AF6A27}" destId="{9185F941-2699-441E-97AE-E631E928CF22}" srcOrd="2" destOrd="0" parTransId="{42D2469F-21B9-4451-B4C0-AB268B773092}" sibTransId="{7D84B471-1FA3-4B01-8954-4C6FBCFD982D}"/>
    <dgm:cxn modelId="{2552C1EE-D622-44BD-9756-FB9EDA584DBC}" type="presOf" srcId="{9185F941-2699-441E-97AE-E631E928CF22}" destId="{7342740A-F034-4EB1-ADE6-FB19678735E8}" srcOrd="0" destOrd="0" presId="urn:microsoft.com/office/officeart/2005/8/layout/cycle1"/>
    <dgm:cxn modelId="{95688AEE-B974-4B94-A0C5-1D98609FC2BB}" type="presParOf" srcId="{CE310A93-4B2B-4E01-A587-649BDEA53EC5}" destId="{9442922A-F519-4FA3-BB4C-BA43D4565705}" srcOrd="0" destOrd="0" presId="urn:microsoft.com/office/officeart/2005/8/layout/cycle1"/>
    <dgm:cxn modelId="{3CE81C33-11A2-470F-AC02-B1C427E0E7EB}" type="presParOf" srcId="{CE310A93-4B2B-4E01-A587-649BDEA53EC5}" destId="{2C0914A4-68AD-4FB4-A830-05E26F49FF61}" srcOrd="1" destOrd="0" presId="urn:microsoft.com/office/officeart/2005/8/layout/cycle1"/>
    <dgm:cxn modelId="{30E74615-9B2B-4E39-A3A6-FEE59292510E}" type="presParOf" srcId="{CE310A93-4B2B-4E01-A587-649BDEA53EC5}" destId="{3DDF369D-A352-41ED-91A7-27F1A62CBA35}" srcOrd="2" destOrd="0" presId="urn:microsoft.com/office/officeart/2005/8/layout/cycle1"/>
    <dgm:cxn modelId="{06B2F264-EDC5-4EAF-BAE6-D8998EFB21DB}" type="presParOf" srcId="{CE310A93-4B2B-4E01-A587-649BDEA53EC5}" destId="{6129715D-F9EB-4B7F-BA4A-EC46134995AC}" srcOrd="3" destOrd="0" presId="urn:microsoft.com/office/officeart/2005/8/layout/cycle1"/>
    <dgm:cxn modelId="{229BD37D-8706-441A-8D73-21F0DACA9E1E}" type="presParOf" srcId="{CE310A93-4B2B-4E01-A587-649BDEA53EC5}" destId="{161CA245-EAF6-42DD-95E7-AFF453474449}" srcOrd="4" destOrd="0" presId="urn:microsoft.com/office/officeart/2005/8/layout/cycle1"/>
    <dgm:cxn modelId="{A60B6AF0-A250-44D7-888F-ED456B04C25F}" type="presParOf" srcId="{CE310A93-4B2B-4E01-A587-649BDEA53EC5}" destId="{0CAC075F-9A3C-442C-8938-CD1699744F71}" srcOrd="5" destOrd="0" presId="urn:microsoft.com/office/officeart/2005/8/layout/cycle1"/>
    <dgm:cxn modelId="{9E4423E3-072E-4B53-8C71-B51452FC1DFD}" type="presParOf" srcId="{CE310A93-4B2B-4E01-A587-649BDEA53EC5}" destId="{53E8A169-7845-4200-918B-C2EFD95051C9}" srcOrd="6" destOrd="0" presId="urn:microsoft.com/office/officeart/2005/8/layout/cycle1"/>
    <dgm:cxn modelId="{61CACB7D-5A22-4A55-B537-392CC7EBC4AA}" type="presParOf" srcId="{CE310A93-4B2B-4E01-A587-649BDEA53EC5}" destId="{7342740A-F034-4EB1-ADE6-FB19678735E8}" srcOrd="7" destOrd="0" presId="urn:microsoft.com/office/officeart/2005/8/layout/cycle1"/>
    <dgm:cxn modelId="{8A0FA6F2-05A4-4453-AAC7-5A89C7EC35A4}" type="presParOf" srcId="{CE310A93-4B2B-4E01-A587-649BDEA53EC5}" destId="{F1372D2B-33B6-47FE-9707-BB84DAF779CF}" srcOrd="8" destOrd="0" presId="urn:microsoft.com/office/officeart/2005/8/layout/cycle1"/>
    <dgm:cxn modelId="{E0E9D875-1A93-4676-B6D5-4D3D20D4A23A}" type="presParOf" srcId="{CE310A93-4B2B-4E01-A587-649BDEA53EC5}" destId="{FEC8419E-611E-49B4-A9D0-545AF9C3CCAC}" srcOrd="9" destOrd="0" presId="urn:microsoft.com/office/officeart/2005/8/layout/cycle1"/>
    <dgm:cxn modelId="{68A6A09C-E5E6-471B-96F5-A40D0D8C8D8A}" type="presParOf" srcId="{CE310A93-4B2B-4E01-A587-649BDEA53EC5}" destId="{FF415931-4D07-47B4-B7B9-048C24D72E0E}" srcOrd="10" destOrd="0" presId="urn:microsoft.com/office/officeart/2005/8/layout/cycle1"/>
    <dgm:cxn modelId="{AB0DD52D-4565-4D05-A2DF-8D5C85A74D8C}" type="presParOf" srcId="{CE310A93-4B2B-4E01-A587-649BDEA53EC5}" destId="{05A6B9AE-68A6-4441-B7B8-1FD489FCD49F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436634-EAC8-4215-A0FE-A840AEBF903E}">
      <dsp:nvSpPr>
        <dsp:cNvPr id="0" name=""/>
        <dsp:cNvSpPr/>
      </dsp:nvSpPr>
      <dsp:spPr>
        <a:xfrm>
          <a:off x="281321" y="1846"/>
          <a:ext cx="1941945" cy="116516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500" b="1" kern="1200">
              <a:latin typeface="Times"/>
              <a:cs typeface="Times"/>
            </a:rPr>
            <a:t>User Interface</a:t>
          </a:r>
        </a:p>
      </dsp:txBody>
      <dsp:txXfrm>
        <a:off x="281321" y="1846"/>
        <a:ext cx="1941945" cy="1165167"/>
      </dsp:txXfrm>
    </dsp:sp>
    <dsp:sp modelId="{43BE1A84-E777-46B6-AB4E-9E02AAEDF8D0}">
      <dsp:nvSpPr>
        <dsp:cNvPr id="0" name=""/>
        <dsp:cNvSpPr/>
      </dsp:nvSpPr>
      <dsp:spPr>
        <a:xfrm>
          <a:off x="2417461" y="1846"/>
          <a:ext cx="1941945" cy="116516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500" b="1" kern="1200" err="1">
              <a:latin typeface="Times"/>
              <a:cs typeface="Times"/>
            </a:rPr>
            <a:t>Slides</a:t>
          </a:r>
          <a:endParaRPr lang="ru-RU" sz="2500" b="1" kern="1200">
            <a:latin typeface="Times"/>
            <a:cs typeface="Times"/>
          </a:endParaRPr>
        </a:p>
      </dsp:txBody>
      <dsp:txXfrm>
        <a:off x="2417461" y="1846"/>
        <a:ext cx="1941945" cy="1165167"/>
      </dsp:txXfrm>
    </dsp:sp>
    <dsp:sp modelId="{4B2A3539-06E6-4386-BBB3-9F92005B1522}">
      <dsp:nvSpPr>
        <dsp:cNvPr id="0" name=""/>
        <dsp:cNvSpPr/>
      </dsp:nvSpPr>
      <dsp:spPr>
        <a:xfrm>
          <a:off x="281321" y="1361208"/>
          <a:ext cx="1941945" cy="116516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500" b="1" kern="1200">
              <a:latin typeface="Times"/>
              <a:cs typeface="Times"/>
            </a:rPr>
            <a:t>Content</a:t>
          </a:r>
        </a:p>
      </dsp:txBody>
      <dsp:txXfrm>
        <a:off x="281321" y="1361208"/>
        <a:ext cx="1941945" cy="1165167"/>
      </dsp:txXfrm>
    </dsp:sp>
    <dsp:sp modelId="{AFEE2BD9-81A7-4EAF-91C0-263671FB99C0}">
      <dsp:nvSpPr>
        <dsp:cNvPr id="0" name=""/>
        <dsp:cNvSpPr/>
      </dsp:nvSpPr>
      <dsp:spPr>
        <a:xfrm>
          <a:off x="2417461" y="1361208"/>
          <a:ext cx="1941945" cy="116516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500" b="1" kern="1200">
              <a:latin typeface="Times"/>
              <a:cs typeface="Times"/>
            </a:rPr>
            <a:t>Formatting</a:t>
          </a:r>
        </a:p>
      </dsp:txBody>
      <dsp:txXfrm>
        <a:off x="2417461" y="1361208"/>
        <a:ext cx="1941945" cy="1165167"/>
      </dsp:txXfrm>
    </dsp:sp>
    <dsp:sp modelId="{603D9B44-00B6-4CAC-B4DF-2BA5E04FB48F}">
      <dsp:nvSpPr>
        <dsp:cNvPr id="0" name=""/>
        <dsp:cNvSpPr/>
      </dsp:nvSpPr>
      <dsp:spPr>
        <a:xfrm>
          <a:off x="1349391" y="2720570"/>
          <a:ext cx="1941945" cy="116516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500" b="1" kern="1200" err="1">
              <a:latin typeface="Times"/>
              <a:cs typeface="Times"/>
            </a:rPr>
            <a:t>Presentation</a:t>
          </a:r>
          <a:r>
            <a:rPr lang="ru-RU" sz="2500" b="1" kern="1200">
              <a:latin typeface="Times"/>
              <a:cs typeface="Times"/>
            </a:rPr>
            <a:t> </a:t>
          </a:r>
          <a:r>
            <a:rPr lang="ru-RU" sz="2500" b="1" kern="1200" err="1">
              <a:latin typeface="Times"/>
              <a:cs typeface="Times"/>
            </a:rPr>
            <a:t>Playback</a:t>
          </a:r>
          <a:endParaRPr lang="ru-RU" sz="2500" b="1" kern="1200">
            <a:latin typeface="Times"/>
            <a:cs typeface="Times"/>
          </a:endParaRPr>
        </a:p>
      </dsp:txBody>
      <dsp:txXfrm>
        <a:off x="1349391" y="2720570"/>
        <a:ext cx="1941945" cy="11651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0914A4-68AD-4FB4-A830-05E26F49FF61}">
      <dsp:nvSpPr>
        <dsp:cNvPr id="0" name=""/>
        <dsp:cNvSpPr/>
      </dsp:nvSpPr>
      <dsp:spPr>
        <a:xfrm>
          <a:off x="3556757" y="104116"/>
          <a:ext cx="1641749" cy="1641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 err="1"/>
            <a:t>Keep</a:t>
          </a:r>
          <a:r>
            <a:rPr lang="ru-RU" sz="2600" kern="1200" dirty="0"/>
            <a:t> </a:t>
          </a:r>
          <a:r>
            <a:rPr lang="ru-RU" sz="2600" kern="1200" dirty="0" err="1"/>
            <a:t>the</a:t>
          </a:r>
          <a:r>
            <a:rPr lang="ru-RU" sz="2600" kern="1200" dirty="0"/>
            <a:t> Text </a:t>
          </a:r>
          <a:r>
            <a:rPr lang="ru-RU" sz="2600" kern="1200" dirty="0" err="1"/>
            <a:t>to</a:t>
          </a:r>
          <a:r>
            <a:rPr lang="ru-RU" sz="2600" kern="1200" dirty="0"/>
            <a:t> a </a:t>
          </a:r>
          <a:r>
            <a:rPr lang="ru-RU" sz="2600" kern="1200" dirty="0" err="1"/>
            <a:t>Minimum</a:t>
          </a:r>
          <a:endParaRPr lang="ru-RU" sz="2600" kern="1200" dirty="0"/>
        </a:p>
      </dsp:txBody>
      <dsp:txXfrm>
        <a:off x="3556757" y="104116"/>
        <a:ext cx="1641749" cy="1641749"/>
      </dsp:txXfrm>
    </dsp:sp>
    <dsp:sp modelId="{3DDF369D-A352-41ED-91A7-27F1A62CBA35}">
      <dsp:nvSpPr>
        <dsp:cNvPr id="0" name=""/>
        <dsp:cNvSpPr/>
      </dsp:nvSpPr>
      <dsp:spPr>
        <a:xfrm>
          <a:off x="658475" y="-430"/>
          <a:ext cx="4644577" cy="4644577"/>
        </a:xfrm>
        <a:prstGeom prst="circularArrow">
          <a:avLst>
            <a:gd name="adj1" fmla="val 6893"/>
            <a:gd name="adj2" fmla="val 464616"/>
            <a:gd name="adj3" fmla="val 552512"/>
            <a:gd name="adj4" fmla="val 20582871"/>
            <a:gd name="adj5" fmla="val 8042"/>
          </a:avLst>
        </a:prstGeom>
        <a:solidFill>
          <a:srgbClr val="FFBB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1CA245-EAF6-42DD-95E7-AFF453474449}">
      <dsp:nvSpPr>
        <dsp:cNvPr id="0" name=""/>
        <dsp:cNvSpPr/>
      </dsp:nvSpPr>
      <dsp:spPr>
        <a:xfrm>
          <a:off x="3556757" y="2897851"/>
          <a:ext cx="1641749" cy="1641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/>
            <a:t>Make Sure Fonts Are Readable.</a:t>
          </a:r>
        </a:p>
      </dsp:txBody>
      <dsp:txXfrm>
        <a:off x="3556757" y="2897851"/>
        <a:ext cx="1641749" cy="1641749"/>
      </dsp:txXfrm>
    </dsp:sp>
    <dsp:sp modelId="{0CAC075F-9A3C-442C-8938-CD1699744F71}">
      <dsp:nvSpPr>
        <dsp:cNvPr id="0" name=""/>
        <dsp:cNvSpPr/>
      </dsp:nvSpPr>
      <dsp:spPr>
        <a:xfrm>
          <a:off x="658475" y="-430"/>
          <a:ext cx="4644577" cy="4644577"/>
        </a:xfrm>
        <a:prstGeom prst="circularArrow">
          <a:avLst>
            <a:gd name="adj1" fmla="val 6893"/>
            <a:gd name="adj2" fmla="val 464616"/>
            <a:gd name="adj3" fmla="val 5952512"/>
            <a:gd name="adj4" fmla="val 4382871"/>
            <a:gd name="adj5" fmla="val 8042"/>
          </a:avLst>
        </a:prstGeom>
        <a:solidFill>
          <a:srgbClr val="FFBB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42740A-F034-4EB1-ADE6-FB19678735E8}">
      <dsp:nvSpPr>
        <dsp:cNvPr id="0" name=""/>
        <dsp:cNvSpPr/>
      </dsp:nvSpPr>
      <dsp:spPr>
        <a:xfrm>
          <a:off x="763022" y="2897851"/>
          <a:ext cx="1641749" cy="1641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/>
            <a:t>Be Consistent With Style Settings.</a:t>
          </a:r>
        </a:p>
      </dsp:txBody>
      <dsp:txXfrm>
        <a:off x="763022" y="2897851"/>
        <a:ext cx="1641749" cy="1641749"/>
      </dsp:txXfrm>
    </dsp:sp>
    <dsp:sp modelId="{F1372D2B-33B6-47FE-9707-BB84DAF779CF}">
      <dsp:nvSpPr>
        <dsp:cNvPr id="0" name=""/>
        <dsp:cNvSpPr/>
      </dsp:nvSpPr>
      <dsp:spPr>
        <a:xfrm>
          <a:off x="658475" y="-430"/>
          <a:ext cx="4644577" cy="4644577"/>
        </a:xfrm>
        <a:prstGeom prst="circularArrow">
          <a:avLst>
            <a:gd name="adj1" fmla="val 6893"/>
            <a:gd name="adj2" fmla="val 464616"/>
            <a:gd name="adj3" fmla="val 11352512"/>
            <a:gd name="adj4" fmla="val 9782871"/>
            <a:gd name="adj5" fmla="val 8042"/>
          </a:avLst>
        </a:prstGeom>
        <a:solidFill>
          <a:srgbClr val="FFBB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15931-4D07-47B4-B7B9-048C24D72E0E}">
      <dsp:nvSpPr>
        <dsp:cNvPr id="0" name=""/>
        <dsp:cNvSpPr/>
      </dsp:nvSpPr>
      <dsp:spPr>
        <a:xfrm>
          <a:off x="763022" y="104116"/>
          <a:ext cx="1641749" cy="1641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 err="1"/>
            <a:t>Use</a:t>
          </a:r>
          <a:r>
            <a:rPr lang="ru-RU" sz="2600" kern="1200" dirty="0"/>
            <a:t> </a:t>
          </a:r>
          <a:r>
            <a:rPr lang="ru-RU" sz="2600" kern="1200" dirty="0" err="1"/>
            <a:t>Animations</a:t>
          </a:r>
          <a:r>
            <a:rPr lang="ru-RU" sz="2600" kern="1200" dirty="0"/>
            <a:t> </a:t>
          </a:r>
          <a:r>
            <a:rPr lang="ru-RU" sz="2600" kern="1200" dirty="0" err="1"/>
            <a:t>Sparingly</a:t>
          </a:r>
          <a:r>
            <a:rPr lang="ru-RU" sz="2600" kern="1200" dirty="0"/>
            <a:t>.</a:t>
          </a:r>
          <a:endParaRPr lang="ru-RU" sz="2600" kern="1200" dirty="0">
            <a:latin typeface="Gill Sans Nova"/>
          </a:endParaRPr>
        </a:p>
      </dsp:txBody>
      <dsp:txXfrm>
        <a:off x="763022" y="104116"/>
        <a:ext cx="1641749" cy="1641749"/>
      </dsp:txXfrm>
    </dsp:sp>
    <dsp:sp modelId="{05A6B9AE-68A6-4441-B7B8-1FD489FCD49F}">
      <dsp:nvSpPr>
        <dsp:cNvPr id="0" name=""/>
        <dsp:cNvSpPr/>
      </dsp:nvSpPr>
      <dsp:spPr>
        <a:xfrm>
          <a:off x="658475" y="-430"/>
          <a:ext cx="4644577" cy="4644577"/>
        </a:xfrm>
        <a:prstGeom prst="circularArrow">
          <a:avLst>
            <a:gd name="adj1" fmla="val 6893"/>
            <a:gd name="adj2" fmla="val 464616"/>
            <a:gd name="adj3" fmla="val 16752512"/>
            <a:gd name="adj4" fmla="val 15182871"/>
            <a:gd name="adj5" fmla="val 8042"/>
          </a:avLst>
        </a:prstGeom>
        <a:solidFill>
          <a:srgbClr val="FFBB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514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642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753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891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613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105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246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157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70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486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647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10/10/2021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54724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hyperlink" Target="http://www.picpedia.org/highway-signs/s/student.html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hyperlink" Target="https://www.aliem.com/2011/07/article-review-redesigning-powerpoint/powerpoint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cqquestions.com/multiple-choice-questions-of-microsoft-powerpoint-set-7" TargetMode="External"/><Relationship Id="rId5" Type="http://schemas.openxmlformats.org/officeDocument/2006/relationships/image" Target="../media/image9.png"/><Relationship Id="rId4" Type="http://schemas.openxmlformats.org/officeDocument/2006/relationships/hyperlink" Target="http://cs1300jordanmsnyder.blogspot.com/2010/10/powerpoint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hackingchristianity.net/2015/05/planumc-executive-overreach-in-the-umc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Background Fill">
            <a:extLst>
              <a:ext uri="{FF2B5EF4-FFF2-40B4-BE49-F238E27FC236}">
                <a16:creationId xmlns:a16="http://schemas.microsoft.com/office/drawing/2014/main" id="{06087813-B81F-42C4-A0EA-F9078FB61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85" name="Color Fill">
            <a:extLst>
              <a:ext uri="{FF2B5EF4-FFF2-40B4-BE49-F238E27FC236}">
                <a16:creationId xmlns:a16="http://schemas.microsoft.com/office/drawing/2014/main" id="{C4B295A1-75D3-4C3B-82E7-C5CFD80A7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ED38D1D7-BA30-4FF3-A0CC-9E90BB966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744625" y="0"/>
            <a:ext cx="5444327" cy="6734640"/>
            <a:chOff x="6744625" y="0"/>
            <a:chExt cx="5444327" cy="6734640"/>
          </a:xfrm>
        </p:grpSpPr>
        <p:sp>
          <p:nvSpPr>
            <p:cNvPr id="88" name="Graphic 9">
              <a:extLst>
                <a:ext uri="{FF2B5EF4-FFF2-40B4-BE49-F238E27FC236}">
                  <a16:creationId xmlns:a16="http://schemas.microsoft.com/office/drawing/2014/main" id="{A217CF63-2FBD-4FA2-838C-6287D9F54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44625" y="967196"/>
              <a:ext cx="2116766" cy="211676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Graphic 18">
              <a:extLst>
                <a:ext uri="{FF2B5EF4-FFF2-40B4-BE49-F238E27FC236}">
                  <a16:creationId xmlns:a16="http://schemas.microsoft.com/office/drawing/2014/main" id="{C8F9462C-D125-4450-B35D-6E680DD30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9618226" y="3599573"/>
              <a:ext cx="2057060" cy="3135067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6FA1A088-C133-4278-93CD-B7F518F32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6262" y="685620"/>
              <a:ext cx="265579" cy="265579"/>
            </a:xfrm>
            <a:prstGeom prst="ellipse">
              <a:avLst/>
            </a:pr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31790C-9903-4B27-9B13-F9FFD286D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52849" y="0"/>
              <a:ext cx="1303285" cy="962498"/>
            </a:xfrm>
            <a:custGeom>
              <a:avLst/>
              <a:gdLst>
                <a:gd name="connsiteX0" fmla="*/ 0 w 1303285"/>
                <a:gd name="connsiteY0" fmla="*/ 0 h 962498"/>
                <a:gd name="connsiteX1" fmla="*/ 1303285 w 1303285"/>
                <a:gd name="connsiteY1" fmla="*/ 0 h 962498"/>
                <a:gd name="connsiteX2" fmla="*/ 1298420 w 1303285"/>
                <a:gd name="connsiteY2" fmla="*/ 67508 h 962498"/>
                <a:gd name="connsiteX3" fmla="*/ 651642 w 1303285"/>
                <a:gd name="connsiteY3" fmla="*/ 962498 h 962498"/>
                <a:gd name="connsiteX4" fmla="*/ 4865 w 1303285"/>
                <a:gd name="connsiteY4" fmla="*/ 67508 h 962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03285" h="962498">
                  <a:moveTo>
                    <a:pt x="0" y="0"/>
                  </a:moveTo>
                  <a:lnTo>
                    <a:pt x="1303285" y="0"/>
                  </a:lnTo>
                  <a:lnTo>
                    <a:pt x="1298420" y="67508"/>
                  </a:lnTo>
                  <a:cubicBezTo>
                    <a:pt x="1226555" y="570204"/>
                    <a:pt x="651642" y="962498"/>
                    <a:pt x="651642" y="962498"/>
                  </a:cubicBezTo>
                  <a:cubicBezTo>
                    <a:pt x="651642" y="962498"/>
                    <a:pt x="76729" y="570204"/>
                    <a:pt x="4865" y="67508"/>
                  </a:cubicBezTo>
                  <a:close/>
                </a:path>
              </a:pathLst>
            </a:custGeom>
            <a:solidFill>
              <a:schemeClr val="bg2">
                <a:alpha val="34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A25AE1A-8F17-40E6-A1BB-ED8F665B7E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60221" y="1219177"/>
              <a:ext cx="528731" cy="1057462"/>
            </a:xfrm>
            <a:custGeom>
              <a:avLst/>
              <a:gdLst>
                <a:gd name="connsiteX0" fmla="*/ 528731 w 528731"/>
                <a:gd name="connsiteY0" fmla="*/ 0 h 1057462"/>
                <a:gd name="connsiteX1" fmla="*/ 528731 w 528731"/>
                <a:gd name="connsiteY1" fmla="*/ 1057462 h 1057462"/>
                <a:gd name="connsiteX2" fmla="*/ 0 w 528731"/>
                <a:gd name="connsiteY2" fmla="*/ 528731 h 1057462"/>
                <a:gd name="connsiteX3" fmla="*/ 528731 w 528731"/>
                <a:gd name="connsiteY3" fmla="*/ 0 h 105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731" h="1057462">
                  <a:moveTo>
                    <a:pt x="528731" y="0"/>
                  </a:moveTo>
                  <a:lnTo>
                    <a:pt x="528731" y="1057462"/>
                  </a:lnTo>
                  <a:cubicBezTo>
                    <a:pt x="236721" y="1057462"/>
                    <a:pt x="0" y="820741"/>
                    <a:pt x="0" y="528731"/>
                  </a:cubicBezTo>
                  <a:cubicBezTo>
                    <a:pt x="0" y="236721"/>
                    <a:pt x="236721" y="0"/>
                    <a:pt x="528731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94" name="Texture">
            <a:extLst>
              <a:ext uri="{FF2B5EF4-FFF2-40B4-BE49-F238E27FC236}">
                <a16:creationId xmlns:a16="http://schemas.microsoft.com/office/drawing/2014/main" id="{E4B2AF95-7029-4856-9CE4-BBBE8CF80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595744" y="1384777"/>
            <a:ext cx="5996975" cy="3063240"/>
          </a:xfrm>
        </p:spPr>
        <p:txBody>
          <a:bodyPr>
            <a:normAutofit fontScale="90000"/>
          </a:bodyPr>
          <a:lstStyle/>
          <a:p>
            <a:pPr marL="685800" indent="-685800">
              <a:buFont typeface="Wingdings"/>
              <a:buChar char="Ø"/>
            </a:pPr>
            <a:r>
              <a:rPr lang="ru-RU" dirty="0">
                <a:solidFill>
                  <a:srgbClr val="00B050"/>
                </a:solidFill>
                <a:cs typeface="Calibri Light"/>
              </a:rPr>
              <a:t>BMSW4003:</a:t>
            </a:r>
            <a:r>
              <a:rPr lang="ru-RU" dirty="0">
                <a:solidFill>
                  <a:srgbClr val="FFFF00"/>
                </a:solidFill>
                <a:cs typeface="Calibri Light"/>
              </a:rPr>
              <a:t>Rules </a:t>
            </a:r>
            <a:r>
              <a:rPr lang="ru-RU" dirty="0" err="1">
                <a:solidFill>
                  <a:srgbClr val="FFFF00"/>
                </a:solidFill>
                <a:cs typeface="Calibri Light"/>
              </a:rPr>
              <a:t>and</a:t>
            </a:r>
            <a:r>
              <a:rPr lang="ru-RU" dirty="0">
                <a:solidFill>
                  <a:srgbClr val="FFFF00"/>
                </a:solidFill>
                <a:cs typeface="Calibri Light"/>
              </a:rPr>
              <a:t> </a:t>
            </a:r>
            <a:r>
              <a:rPr lang="ru-RU" dirty="0" err="1">
                <a:solidFill>
                  <a:srgbClr val="FFFF00"/>
                </a:solidFill>
                <a:cs typeface="Calibri Light"/>
              </a:rPr>
              <a:t>design</a:t>
            </a:r>
            <a:r>
              <a:rPr lang="ru-RU" dirty="0">
                <a:solidFill>
                  <a:srgbClr val="FFFF00"/>
                </a:solidFill>
                <a:cs typeface="Calibri Light"/>
              </a:rPr>
              <a:t> </a:t>
            </a:r>
            <a:r>
              <a:rPr lang="ru-RU" dirty="0" err="1">
                <a:solidFill>
                  <a:srgbClr val="FFFF00"/>
                </a:solidFill>
                <a:cs typeface="Calibri Light"/>
              </a:rPr>
              <a:t>principles</a:t>
            </a:r>
            <a:r>
              <a:rPr lang="ru-RU" dirty="0">
                <a:solidFill>
                  <a:srgbClr val="FFFF00"/>
                </a:solidFill>
                <a:cs typeface="Calibri Light"/>
              </a:rPr>
              <a:t> </a:t>
            </a:r>
            <a:r>
              <a:rPr lang="ru-RU" dirty="0" err="1">
                <a:solidFill>
                  <a:srgbClr val="FFFF00"/>
                </a:solidFill>
                <a:cs typeface="Calibri Light"/>
              </a:rPr>
              <a:t>of</a:t>
            </a:r>
            <a:r>
              <a:rPr lang="ru-RU" dirty="0">
                <a:solidFill>
                  <a:srgbClr val="FFFF00"/>
                </a:solidFill>
                <a:cs typeface="Calibri Light"/>
              </a:rPr>
              <a:t> </a:t>
            </a:r>
            <a:r>
              <a:rPr lang="ru-RU" dirty="0" err="1">
                <a:solidFill>
                  <a:srgbClr val="FFFF00"/>
                </a:solidFill>
                <a:cs typeface="Calibri Light"/>
              </a:rPr>
              <a:t>making</a:t>
            </a:r>
            <a:r>
              <a:rPr lang="ru-RU" dirty="0">
                <a:solidFill>
                  <a:srgbClr val="FFFF00"/>
                </a:solidFill>
                <a:cs typeface="Calibri Light"/>
              </a:rPr>
              <a:t> </a:t>
            </a:r>
            <a:r>
              <a:rPr lang="ru-RU" dirty="0" err="1">
                <a:solidFill>
                  <a:srgbClr val="FFFF00"/>
                </a:solidFill>
                <a:cs typeface="Calibri Light"/>
              </a:rPr>
              <a:t>an</a:t>
            </a:r>
            <a:r>
              <a:rPr lang="ru-RU" dirty="0">
                <a:solidFill>
                  <a:srgbClr val="FFFF00"/>
                </a:solidFill>
                <a:cs typeface="Calibri Light"/>
              </a:rPr>
              <a:t> </a:t>
            </a:r>
            <a:r>
              <a:rPr lang="ru-RU" dirty="0" err="1">
                <a:solidFill>
                  <a:srgbClr val="FFFF00"/>
                </a:solidFill>
                <a:cs typeface="Calibri Light"/>
              </a:rPr>
              <a:t>effective</a:t>
            </a:r>
            <a:r>
              <a:rPr lang="ru-RU" dirty="0">
                <a:solidFill>
                  <a:srgbClr val="FFFF00"/>
                </a:solidFill>
                <a:cs typeface="Calibri Light"/>
              </a:rPr>
              <a:t> PowerPoint </a:t>
            </a:r>
            <a:r>
              <a:rPr lang="ru-RU" dirty="0" err="1">
                <a:solidFill>
                  <a:srgbClr val="FFFF00"/>
                </a:solidFill>
                <a:cs typeface="Calibri Light"/>
              </a:rPr>
              <a:t>presentation</a:t>
            </a:r>
            <a:endParaRPr lang="ru-RU">
              <a:solidFill>
                <a:srgbClr val="FFFF00"/>
              </a:solidFill>
              <a:cs typeface="Calibri Light"/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457199" y="4540904"/>
            <a:ext cx="5996975" cy="23158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ru-RU" i="1" dirty="0">
                <a:solidFill>
                  <a:srgbClr val="FFC000"/>
                </a:solidFill>
                <a:cs typeface="Calibri"/>
              </a:rPr>
              <a:t>Team Work</a:t>
            </a:r>
            <a:r>
              <a:rPr lang="ru-RU" i="1" dirty="0">
                <a:cs typeface="Calibri"/>
              </a:rPr>
              <a:t> </a:t>
            </a:r>
            <a:r>
              <a:rPr lang="ru-RU" i="1" dirty="0">
                <a:solidFill>
                  <a:srgbClr val="00B0F0"/>
                </a:solidFill>
                <a:cs typeface="Calibri"/>
              </a:rPr>
              <a:t>Dream Work</a:t>
            </a:r>
            <a:endParaRPr lang="ru-RU" i="1">
              <a:solidFill>
                <a:srgbClr val="00B0F0"/>
              </a:solidFill>
            </a:endParaRPr>
          </a:p>
        </p:txBody>
      </p:sp>
      <p:pic>
        <p:nvPicPr>
          <p:cNvPr id="4" name="Picture 3" descr="Computer script on a screen">
            <a:extLst>
              <a:ext uri="{FF2B5EF4-FFF2-40B4-BE49-F238E27FC236}">
                <a16:creationId xmlns:a16="http://schemas.microsoft.com/office/drawing/2014/main" id="{3CCF6558-F2D2-4B87-8AFE-20A207912F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3251" b="1"/>
          <a:stretch/>
        </p:blipFill>
        <p:spPr>
          <a:xfrm>
            <a:off x="7048316" y="1135173"/>
            <a:ext cx="4748792" cy="4748792"/>
          </a:xfrm>
          <a:custGeom>
            <a:avLst/>
            <a:gdLst/>
            <a:ahLst/>
            <a:cxnLst/>
            <a:rect l="l" t="t" r="r" b="b"/>
            <a:pathLst>
              <a:path w="3129592" h="3129592">
                <a:moveTo>
                  <a:pt x="1564796" y="0"/>
                </a:moveTo>
                <a:cubicBezTo>
                  <a:pt x="2429009" y="0"/>
                  <a:pt x="3129592" y="700583"/>
                  <a:pt x="3129592" y="1564796"/>
                </a:cubicBezTo>
                <a:cubicBezTo>
                  <a:pt x="3129592" y="2429009"/>
                  <a:pt x="2429009" y="3129592"/>
                  <a:pt x="1564796" y="3129592"/>
                </a:cubicBezTo>
                <a:cubicBezTo>
                  <a:pt x="700583" y="3129592"/>
                  <a:pt x="0" y="2429009"/>
                  <a:pt x="0" y="1564796"/>
                </a:cubicBezTo>
                <a:cubicBezTo>
                  <a:pt x="0" y="700583"/>
                  <a:pt x="700583" y="0"/>
                  <a:pt x="1564796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B31E55-04CC-46DB-B320-97E4AF8338D8}"/>
              </a:ext>
            </a:extLst>
          </p:cNvPr>
          <p:cNvSpPr txBox="1"/>
          <p:nvPr/>
        </p:nvSpPr>
        <p:spPr>
          <a:xfrm>
            <a:off x="4878340" y="6179126"/>
            <a:ext cx="33589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ru-RU" dirty="0">
              <a:latin typeface="Times"/>
              <a:cs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1351651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Graphic 9">
            <a:extLst>
              <a:ext uri="{FF2B5EF4-FFF2-40B4-BE49-F238E27FC236}">
                <a16:creationId xmlns:a16="http://schemas.microsoft.com/office/drawing/2014/main" id="{9A450B93-9615-4854-BEA5-4A85DF5CD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6719" y="0"/>
            <a:ext cx="6905281" cy="6858000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5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F070CBD-FD84-49E6-8D68-D26BE06B2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r>
              <a:rPr lang="ru-RU" sz="4100" dirty="0">
                <a:solidFill>
                  <a:srgbClr val="FF5500"/>
                </a:solidFill>
              </a:rPr>
              <a:t>What </a:t>
            </a:r>
            <a:r>
              <a:rPr lang="ru-RU" sz="4100" dirty="0" err="1">
                <a:solidFill>
                  <a:srgbClr val="FF5500"/>
                </a:solidFill>
              </a:rPr>
              <a:t>are</a:t>
            </a:r>
            <a:r>
              <a:rPr lang="ru-RU" sz="4100" dirty="0">
                <a:solidFill>
                  <a:srgbClr val="FF5500"/>
                </a:solidFill>
              </a:rPr>
              <a:t> </a:t>
            </a:r>
            <a:r>
              <a:rPr lang="ru-RU" sz="4100" dirty="0" err="1">
                <a:solidFill>
                  <a:srgbClr val="FF5500"/>
                </a:solidFill>
              </a:rPr>
              <a:t>the</a:t>
            </a:r>
            <a:r>
              <a:rPr lang="ru-RU" sz="4100" dirty="0">
                <a:solidFill>
                  <a:srgbClr val="FF5500"/>
                </a:solidFill>
              </a:rPr>
              <a:t> </a:t>
            </a:r>
            <a:r>
              <a:rPr lang="ru-RU" sz="4100" b="1" dirty="0">
                <a:solidFill>
                  <a:srgbClr val="FF5500"/>
                </a:solidFill>
              </a:rPr>
              <a:t>5</a:t>
            </a:r>
            <a:r>
              <a:rPr lang="ru-RU" sz="4100" dirty="0">
                <a:solidFill>
                  <a:srgbClr val="FF5500"/>
                </a:solidFill>
              </a:rPr>
              <a:t> </a:t>
            </a:r>
            <a:r>
              <a:rPr lang="ru-RU" sz="4100" dirty="0" err="1">
                <a:solidFill>
                  <a:srgbClr val="FF5500"/>
                </a:solidFill>
              </a:rPr>
              <a:t>parts</a:t>
            </a:r>
            <a:r>
              <a:rPr lang="ru-RU" sz="4100" dirty="0">
                <a:solidFill>
                  <a:srgbClr val="FF5500"/>
                </a:solidFill>
              </a:rPr>
              <a:t> </a:t>
            </a:r>
            <a:r>
              <a:rPr lang="ru-RU" sz="4100" dirty="0" err="1">
                <a:solidFill>
                  <a:srgbClr val="FF5500"/>
                </a:solidFill>
              </a:rPr>
              <a:t>of</a:t>
            </a:r>
            <a:r>
              <a:rPr lang="ru-RU" sz="4100" dirty="0">
                <a:solidFill>
                  <a:srgbClr val="FF5500"/>
                </a:solidFill>
              </a:rPr>
              <a:t> </a:t>
            </a:r>
            <a:r>
              <a:rPr lang="ru-RU" sz="4100" dirty="0">
                <a:solidFill>
                  <a:srgbClr val="26FF00"/>
                </a:solidFill>
              </a:rPr>
              <a:t>PowerPoint</a:t>
            </a:r>
            <a:r>
              <a:rPr lang="ru-RU" sz="4100" dirty="0"/>
              <a:t>?</a:t>
            </a:r>
          </a:p>
        </p:txBody>
      </p:sp>
      <p:pic>
        <p:nvPicPr>
          <p:cNvPr id="4" name="Рисунок 4">
            <a:extLst>
              <a:ext uri="{FF2B5EF4-FFF2-40B4-BE49-F238E27FC236}">
                <a16:creationId xmlns:a16="http://schemas.microsoft.com/office/drawing/2014/main" id="{F3C4E6F9-B7DF-4284-8CB8-C342A92062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34149" y="-65728"/>
            <a:ext cx="5557476" cy="3220438"/>
          </a:xfrm>
          <a:prstGeom prst="rect">
            <a:avLst/>
          </a:prstGeom>
        </p:spPr>
      </p:pic>
      <p:graphicFrame>
        <p:nvGraphicFramePr>
          <p:cNvPr id="3" name="Схема 4">
            <a:extLst>
              <a:ext uri="{FF2B5EF4-FFF2-40B4-BE49-F238E27FC236}">
                <a16:creationId xmlns:a16="http://schemas.microsoft.com/office/drawing/2014/main" id="{33A39396-B858-4AF9-9EF2-3E72E993EE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62954"/>
              </p:ext>
            </p:extLst>
          </p:nvPr>
        </p:nvGraphicFramePr>
        <p:xfrm>
          <a:off x="457200" y="2286000"/>
          <a:ext cx="4640729" cy="3887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22" name="Рисунок 922" descr="Изображение выглядит как текст, небо, внешний, знак&#10;&#10;Автоматически созданное описание">
            <a:extLst>
              <a:ext uri="{FF2B5EF4-FFF2-40B4-BE49-F238E27FC236}">
                <a16:creationId xmlns:a16="http://schemas.microsoft.com/office/drawing/2014/main" id="{C8FD7975-6006-458A-AF06-D6645FEBBC0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629400" y="3150742"/>
            <a:ext cx="5604435" cy="3709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157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4">
            <a:extLst>
              <a:ext uri="{FF2B5EF4-FFF2-40B4-BE49-F238E27FC236}">
                <a16:creationId xmlns:a16="http://schemas.microsoft.com/office/drawing/2014/main" id="{E5892950-68E9-49B2-A90A-DC51E9B389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47922" y="3137"/>
            <a:ext cx="3843467" cy="2607453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CF94362-80C7-4CB1-A773-BD2AD8E7EB35}"/>
              </a:ext>
            </a:extLst>
          </p:cNvPr>
          <p:cNvSpPr txBox="1"/>
          <p:nvPr/>
        </p:nvSpPr>
        <p:spPr>
          <a:xfrm>
            <a:off x="-1540" y="155570"/>
            <a:ext cx="719838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3600" b="1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 PowerPoint:</a:t>
            </a:r>
            <a:endParaRPr lang="ru-RU" sz="3600" dirty="0">
              <a:solidFill>
                <a:srgbClr val="FFBB00"/>
              </a:solidFill>
              <a:latin typeface="Times"/>
              <a:ea typeface="+mn-lt"/>
              <a:cs typeface="Times"/>
            </a:endParaRPr>
          </a:p>
          <a:p>
            <a:r>
              <a:rPr lang="ru-RU" sz="3600" b="1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 </a:t>
            </a:r>
            <a:r>
              <a:rPr lang="ru-RU" sz="3600" b="1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Presentation</a:t>
            </a:r>
            <a:r>
              <a:rPr lang="ru-RU" sz="3600" b="1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 Design </a:t>
            </a:r>
            <a:r>
              <a:rPr lang="ru-RU" sz="3600" b="1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Guidelines</a:t>
            </a:r>
            <a:r>
              <a:rPr lang="ru-RU" sz="3600" dirty="0">
                <a:solidFill>
                  <a:srgbClr val="FFBB00"/>
                </a:solidFill>
                <a:latin typeface="Times"/>
                <a:ea typeface="+mn-lt"/>
                <a:cs typeface="Times"/>
              </a:rPr>
              <a:t>:</a:t>
            </a:r>
            <a:endParaRPr lang="ru-RU" sz="3600">
              <a:solidFill>
                <a:srgbClr val="FFBB00"/>
              </a:solidFill>
              <a:latin typeface="Times"/>
              <a:cs typeface="Times"/>
            </a:endParaRPr>
          </a:p>
        </p:txBody>
      </p:sp>
      <p:graphicFrame>
        <p:nvGraphicFramePr>
          <p:cNvPr id="16" name="Схема 16">
            <a:extLst>
              <a:ext uri="{FF2B5EF4-FFF2-40B4-BE49-F238E27FC236}">
                <a16:creationId xmlns:a16="http://schemas.microsoft.com/office/drawing/2014/main" id="{AEFA8DD7-8BC5-4EC3-B36F-133394509C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4125491"/>
              </p:ext>
            </p:extLst>
          </p:nvPr>
        </p:nvGraphicFramePr>
        <p:xfrm>
          <a:off x="1733177" y="1712259"/>
          <a:ext cx="5961529" cy="46437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36" name="Рисунок 636">
            <a:extLst>
              <a:ext uri="{FF2B5EF4-FFF2-40B4-BE49-F238E27FC236}">
                <a16:creationId xmlns:a16="http://schemas.microsoft.com/office/drawing/2014/main" id="{49575454-0052-4B6C-ABA7-700BF6A4663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344258" y="2622111"/>
            <a:ext cx="3847742" cy="4235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054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4">
            <a:extLst>
              <a:ext uri="{FF2B5EF4-FFF2-40B4-BE49-F238E27FC236}">
                <a16:creationId xmlns:a16="http://schemas.microsoft.com/office/drawing/2014/main" id="{299F7E7D-AE41-45AD-9E5E-A61BCE86B7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9232" y="3137"/>
            <a:ext cx="3801307" cy="2679401"/>
          </a:xfrm>
        </p:spPr>
      </p:pic>
      <p:sp>
        <p:nvSpPr>
          <p:cNvPr id="695" name="Лента: изогнутая и наклоненная вверх 694">
            <a:extLst>
              <a:ext uri="{FF2B5EF4-FFF2-40B4-BE49-F238E27FC236}">
                <a16:creationId xmlns:a16="http://schemas.microsoft.com/office/drawing/2014/main" id="{CFBEAF86-3F46-439B-A597-275D6EDBCBEE}"/>
              </a:ext>
            </a:extLst>
          </p:cNvPr>
          <p:cNvSpPr/>
          <p:nvPr/>
        </p:nvSpPr>
        <p:spPr>
          <a:xfrm>
            <a:off x="46165" y="124675"/>
            <a:ext cx="4325696" cy="2193635"/>
          </a:xfrm>
          <a:prstGeom prst="ellipseRibbon2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800" b="1" dirty="0" err="1">
                <a:solidFill>
                  <a:srgbClr val="FFBB00"/>
                </a:solidFill>
                <a:latin typeface="Times"/>
                <a:cs typeface="Times"/>
              </a:rPr>
              <a:t>Five</a:t>
            </a:r>
            <a:r>
              <a:rPr lang="ru-RU" sz="2800" b="1" dirty="0">
                <a:solidFill>
                  <a:srgbClr val="FFBB00"/>
                </a:solidFill>
                <a:latin typeface="Times"/>
                <a:cs typeface="Times"/>
              </a:rPr>
              <a:t> </a:t>
            </a:r>
            <a:r>
              <a:rPr lang="ru-RU" sz="2800" b="1" dirty="0" err="1">
                <a:solidFill>
                  <a:srgbClr val="FFBB00"/>
                </a:solidFill>
                <a:latin typeface="Times"/>
                <a:cs typeface="Times"/>
              </a:rPr>
              <a:t>Principles</a:t>
            </a:r>
            <a:r>
              <a:rPr lang="ru-RU" sz="2800" b="1" dirty="0">
                <a:solidFill>
                  <a:srgbClr val="FFBB00"/>
                </a:solidFill>
                <a:latin typeface="Times"/>
                <a:cs typeface="Times"/>
              </a:rPr>
              <a:t> Power Point</a:t>
            </a:r>
          </a:p>
        </p:txBody>
      </p:sp>
      <p:sp>
        <p:nvSpPr>
          <p:cNvPr id="697" name="Прямоугольник 696">
            <a:extLst>
              <a:ext uri="{FF2B5EF4-FFF2-40B4-BE49-F238E27FC236}">
                <a16:creationId xmlns:a16="http://schemas.microsoft.com/office/drawing/2014/main" id="{65B4525B-7B2F-4002-8E5D-76607F4388AE}"/>
              </a:ext>
            </a:extLst>
          </p:cNvPr>
          <p:cNvSpPr/>
          <p:nvPr/>
        </p:nvSpPr>
        <p:spPr>
          <a:xfrm>
            <a:off x="4485667" y="1956"/>
            <a:ext cx="1878058" cy="208587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dirty="0" err="1">
                <a:solidFill>
                  <a:srgbClr val="FFBB00"/>
                </a:solidFill>
                <a:latin typeface="Times"/>
                <a:cs typeface="Times"/>
              </a:rPr>
              <a:t>It's</a:t>
            </a:r>
            <a:r>
              <a:rPr lang="ru-RU" sz="2000" dirty="0">
                <a:solidFill>
                  <a:srgbClr val="FFBB00"/>
                </a:solidFill>
                <a:latin typeface="Times"/>
                <a:cs typeface="Times"/>
              </a:rPr>
              <a:t> </a:t>
            </a:r>
            <a:r>
              <a:rPr lang="ru-RU" sz="2000" dirty="0" err="1">
                <a:solidFill>
                  <a:srgbClr val="FFBB00"/>
                </a:solidFill>
                <a:latin typeface="Times"/>
                <a:cs typeface="Times"/>
              </a:rPr>
              <a:t>about</a:t>
            </a:r>
            <a:r>
              <a:rPr lang="ru-RU" sz="2000" dirty="0">
                <a:solidFill>
                  <a:srgbClr val="FFBB00"/>
                </a:solidFill>
                <a:latin typeface="Times"/>
                <a:cs typeface="Times"/>
              </a:rPr>
              <a:t> </a:t>
            </a:r>
            <a:r>
              <a:rPr lang="ru-RU" sz="2000" dirty="0" err="1">
                <a:solidFill>
                  <a:srgbClr val="FFBB00"/>
                </a:solidFill>
                <a:latin typeface="Times"/>
                <a:cs typeface="Times"/>
              </a:rPr>
              <a:t>you</a:t>
            </a:r>
            <a:r>
              <a:rPr lang="ru-RU" sz="2000" dirty="0">
                <a:solidFill>
                  <a:srgbClr val="FFBB00"/>
                </a:solidFill>
                <a:latin typeface="Times"/>
                <a:cs typeface="Times"/>
              </a:rPr>
              <a:t> </a:t>
            </a:r>
            <a:r>
              <a:rPr lang="ru-RU" sz="2000" dirty="0" err="1">
                <a:solidFill>
                  <a:srgbClr val="FFBB00"/>
                </a:solidFill>
                <a:latin typeface="Times"/>
                <a:cs typeface="Times"/>
              </a:rPr>
              <a:t>not</a:t>
            </a:r>
            <a:r>
              <a:rPr lang="ru-RU" sz="2000" dirty="0">
                <a:solidFill>
                  <a:srgbClr val="FFBB00"/>
                </a:solidFill>
                <a:latin typeface="Times"/>
                <a:cs typeface="Times"/>
              </a:rPr>
              <a:t> </a:t>
            </a:r>
            <a:r>
              <a:rPr lang="ru-RU" sz="2000" dirty="0" err="1">
                <a:solidFill>
                  <a:srgbClr val="FFBB00"/>
                </a:solidFill>
                <a:latin typeface="Times"/>
                <a:cs typeface="Times"/>
              </a:rPr>
              <a:t>the</a:t>
            </a:r>
            <a:r>
              <a:rPr lang="ru-RU" sz="2000" dirty="0">
                <a:solidFill>
                  <a:srgbClr val="FFBB00"/>
                </a:solidFill>
                <a:latin typeface="Times"/>
                <a:cs typeface="Times"/>
              </a:rPr>
              <a:t> </a:t>
            </a:r>
            <a:r>
              <a:rPr lang="ru-RU" sz="2000" dirty="0" err="1">
                <a:solidFill>
                  <a:srgbClr val="FFBB00"/>
                </a:solidFill>
                <a:latin typeface="Times"/>
                <a:cs typeface="Times"/>
              </a:rPr>
              <a:t>slide</a:t>
            </a:r>
            <a:endParaRPr lang="ru-RU" sz="2000" dirty="0">
              <a:solidFill>
                <a:srgbClr val="FFBB00"/>
              </a:solidFill>
              <a:latin typeface="Times"/>
              <a:cs typeface="Times"/>
            </a:endParaRPr>
          </a:p>
        </p:txBody>
      </p:sp>
      <p:sp>
        <p:nvSpPr>
          <p:cNvPr id="698" name="Прямоугольник 697">
            <a:extLst>
              <a:ext uri="{FF2B5EF4-FFF2-40B4-BE49-F238E27FC236}">
                <a16:creationId xmlns:a16="http://schemas.microsoft.com/office/drawing/2014/main" id="{BD5F95BE-FB46-4494-A102-63A3A787A71F}"/>
              </a:ext>
            </a:extLst>
          </p:cNvPr>
          <p:cNvSpPr/>
          <p:nvPr/>
        </p:nvSpPr>
        <p:spPr>
          <a:xfrm>
            <a:off x="4497243" y="2469090"/>
            <a:ext cx="1870362" cy="208587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Let</a:t>
            </a:r>
            <a:r>
              <a:rPr lang="ru-RU" sz="2000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 Your PowerPoint </a:t>
            </a:r>
            <a:r>
              <a:rPr lang="ru-RU" sz="2000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Slides</a:t>
            </a:r>
            <a:r>
              <a:rPr lang="ru-RU" sz="2000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 Support Your Point, </a:t>
            </a:r>
            <a:r>
              <a:rPr lang="ru-RU" sz="2000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Not</a:t>
            </a:r>
            <a:r>
              <a:rPr lang="ru-RU" sz="2000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000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Make</a:t>
            </a:r>
            <a:r>
              <a:rPr lang="ru-RU" sz="2000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 It.</a:t>
            </a:r>
            <a:endParaRPr lang="ru-RU" sz="2000">
              <a:solidFill>
                <a:srgbClr val="FFBB00"/>
              </a:solidFill>
              <a:latin typeface="Times"/>
              <a:cs typeface="Times"/>
            </a:endParaRPr>
          </a:p>
        </p:txBody>
      </p:sp>
      <p:sp>
        <p:nvSpPr>
          <p:cNvPr id="699" name="Прямоугольник 698">
            <a:extLst>
              <a:ext uri="{FF2B5EF4-FFF2-40B4-BE49-F238E27FC236}">
                <a16:creationId xmlns:a16="http://schemas.microsoft.com/office/drawing/2014/main" id="{B74509B3-9E52-4AB0-B017-3F5F8FEC8C7B}"/>
              </a:ext>
            </a:extLst>
          </p:cNvPr>
          <p:cNvSpPr/>
          <p:nvPr/>
        </p:nvSpPr>
        <p:spPr>
          <a:xfrm>
            <a:off x="4570844" y="4959541"/>
            <a:ext cx="1947332" cy="19011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ru-RU" sz="2000" dirty="0" err="1">
                <a:solidFill>
                  <a:srgbClr val="FFBB00"/>
                </a:solidFill>
                <a:ea typeface="+mn-lt"/>
                <a:cs typeface="+mn-lt"/>
              </a:rPr>
              <a:t>Keep</a:t>
            </a:r>
            <a:r>
              <a:rPr lang="ru-RU" sz="2000" dirty="0">
                <a:solidFill>
                  <a:srgbClr val="FFBB00"/>
                </a:solidFill>
                <a:ea typeface="+mn-lt"/>
                <a:cs typeface="+mn-lt"/>
              </a:rPr>
              <a:t> Your PowerPoint </a:t>
            </a:r>
            <a:r>
              <a:rPr lang="ru-RU" sz="2000" dirty="0" err="1">
                <a:solidFill>
                  <a:srgbClr val="FFBB00"/>
                </a:solidFill>
                <a:ea typeface="+mn-lt"/>
                <a:cs typeface="+mn-lt"/>
              </a:rPr>
              <a:t>Slides</a:t>
            </a:r>
            <a:r>
              <a:rPr lang="ru-RU" sz="2000" dirty="0">
                <a:solidFill>
                  <a:srgbClr val="FFBB00"/>
                </a:solidFill>
                <a:ea typeface="+mn-lt"/>
                <a:cs typeface="+mn-lt"/>
              </a:rPr>
              <a:t> Simple.</a:t>
            </a:r>
            <a:endParaRPr lang="ru-RU" dirty="0">
              <a:solidFill>
                <a:srgbClr val="FFBB00"/>
              </a:solidFill>
            </a:endParaRPr>
          </a:p>
        </p:txBody>
      </p:sp>
      <p:sp>
        <p:nvSpPr>
          <p:cNvPr id="700" name="Прямоугольник 699">
            <a:extLst>
              <a:ext uri="{FF2B5EF4-FFF2-40B4-BE49-F238E27FC236}">
                <a16:creationId xmlns:a16="http://schemas.microsoft.com/office/drawing/2014/main" id="{BFCA0FCA-D7FF-42C8-9EA8-3D38C48C9996}"/>
              </a:ext>
            </a:extLst>
          </p:cNvPr>
          <p:cNvSpPr/>
          <p:nvPr/>
        </p:nvSpPr>
        <p:spPr>
          <a:xfrm>
            <a:off x="6522733" y="999253"/>
            <a:ext cx="1862665" cy="208587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u-RU" sz="2000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Incorporate</a:t>
            </a:r>
            <a:r>
              <a:rPr lang="ru-RU" sz="2000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 Graphics </a:t>
            </a:r>
            <a:r>
              <a:rPr lang="ru-RU" sz="2000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Into</a:t>
            </a:r>
            <a:r>
              <a:rPr lang="ru-RU" sz="2000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 Your PowerPoint </a:t>
            </a:r>
            <a:r>
              <a:rPr lang="ru-RU" sz="2000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Presentation</a:t>
            </a:r>
            <a:r>
              <a:rPr lang="ru-RU" sz="2000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000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to</a:t>
            </a:r>
            <a:r>
              <a:rPr lang="ru-RU" sz="2000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000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Evoke</a:t>
            </a:r>
            <a:r>
              <a:rPr lang="ru-RU" sz="2000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000" dirty="0" err="1">
                <a:solidFill>
                  <a:srgbClr val="FFBB00"/>
                </a:solidFill>
                <a:latin typeface="Times"/>
                <a:ea typeface="+mn-lt"/>
                <a:cs typeface="+mn-lt"/>
              </a:rPr>
              <a:t>Emotion</a:t>
            </a:r>
            <a:r>
              <a:rPr lang="ru-RU" sz="2000" dirty="0">
                <a:solidFill>
                  <a:srgbClr val="FFBB00"/>
                </a:solidFill>
                <a:latin typeface="Times"/>
                <a:ea typeface="+mn-lt"/>
                <a:cs typeface="+mn-lt"/>
              </a:rPr>
              <a:t>.</a:t>
            </a:r>
          </a:p>
        </p:txBody>
      </p:sp>
      <p:sp>
        <p:nvSpPr>
          <p:cNvPr id="701" name="Прямоугольник 700">
            <a:extLst>
              <a:ext uri="{FF2B5EF4-FFF2-40B4-BE49-F238E27FC236}">
                <a16:creationId xmlns:a16="http://schemas.microsoft.com/office/drawing/2014/main" id="{A7609052-490D-44D7-AD34-78F4D1B83CEC}"/>
              </a:ext>
            </a:extLst>
          </p:cNvPr>
          <p:cNvSpPr/>
          <p:nvPr/>
        </p:nvSpPr>
        <p:spPr>
          <a:xfrm>
            <a:off x="6557625" y="3728989"/>
            <a:ext cx="1831877" cy="20396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f-ZA" dirty="0" err="1">
                <a:solidFill>
                  <a:srgbClr val="FFBB00"/>
                </a:solidFill>
                <a:latin typeface="Times"/>
                <a:ea typeface="arial"/>
                <a:cs typeface="arial"/>
              </a:rPr>
              <a:t>Tell</a:t>
            </a:r>
            <a:r>
              <a:rPr lang="af-ZA" dirty="0">
                <a:solidFill>
                  <a:srgbClr val="FFBB00"/>
                </a:solidFill>
                <a:latin typeface="Times"/>
                <a:ea typeface="arial"/>
                <a:cs typeface="arial"/>
              </a:rPr>
              <a:t> a </a:t>
            </a:r>
            <a:r>
              <a:rPr lang="af-ZA" dirty="0" err="1">
                <a:solidFill>
                  <a:srgbClr val="FFBB00"/>
                </a:solidFill>
                <a:latin typeface="Times"/>
                <a:ea typeface="arial"/>
                <a:cs typeface="arial"/>
              </a:rPr>
              <a:t>Story</a:t>
            </a:r>
            <a:r>
              <a:rPr lang="af-ZA" dirty="0">
                <a:solidFill>
                  <a:srgbClr val="FFBB00"/>
                </a:solidFill>
                <a:latin typeface="Times"/>
                <a:ea typeface="arial"/>
                <a:cs typeface="arial"/>
              </a:rPr>
              <a:t> </a:t>
            </a:r>
            <a:r>
              <a:rPr lang="af-ZA" dirty="0" err="1">
                <a:solidFill>
                  <a:srgbClr val="FFBB00"/>
                </a:solidFill>
                <a:latin typeface="Times"/>
                <a:ea typeface="arial"/>
                <a:cs typeface="arial"/>
              </a:rPr>
              <a:t>with</a:t>
            </a:r>
            <a:r>
              <a:rPr lang="af-ZA" dirty="0">
                <a:solidFill>
                  <a:srgbClr val="FFBB00"/>
                </a:solidFill>
                <a:latin typeface="Times"/>
                <a:ea typeface="arial"/>
                <a:cs typeface="arial"/>
              </a:rPr>
              <a:t> </a:t>
            </a:r>
            <a:r>
              <a:rPr lang="af-ZA" dirty="0" err="1">
                <a:solidFill>
                  <a:srgbClr val="FFBB00"/>
                </a:solidFill>
                <a:latin typeface="Times"/>
                <a:ea typeface="arial"/>
                <a:cs typeface="arial"/>
              </a:rPr>
              <a:t>Your</a:t>
            </a:r>
            <a:r>
              <a:rPr lang="af-ZA" dirty="0">
                <a:solidFill>
                  <a:srgbClr val="FFBB00"/>
                </a:solidFill>
                <a:latin typeface="Times"/>
                <a:ea typeface="arial"/>
                <a:cs typeface="arial"/>
              </a:rPr>
              <a:t> </a:t>
            </a:r>
            <a:r>
              <a:rPr lang="af-ZA" dirty="0" err="1">
                <a:solidFill>
                  <a:srgbClr val="FFBB00"/>
                </a:solidFill>
                <a:latin typeface="Times"/>
                <a:ea typeface="arial"/>
                <a:cs typeface="arial"/>
              </a:rPr>
              <a:t>Presentation</a:t>
            </a:r>
            <a:r>
              <a:rPr lang="af-ZA" dirty="0">
                <a:solidFill>
                  <a:srgbClr val="FFBB00"/>
                </a:solidFill>
                <a:latin typeface="Times"/>
                <a:ea typeface="arial"/>
                <a:cs typeface="arial"/>
              </a:rPr>
              <a:t>.</a:t>
            </a:r>
            <a:endParaRPr lang="ru-RU">
              <a:solidFill>
                <a:srgbClr val="FFBB00"/>
              </a:solidFill>
              <a:latin typeface="Times"/>
              <a:cs typeface="Times"/>
            </a:endParaRPr>
          </a:p>
        </p:txBody>
      </p:sp>
      <p:pic>
        <p:nvPicPr>
          <p:cNvPr id="702" name="Рисунок 702" descr="Изображение выглядит как текст&#10;&#10;Автоматически созданное описание">
            <a:extLst>
              <a:ext uri="{FF2B5EF4-FFF2-40B4-BE49-F238E27FC236}">
                <a16:creationId xmlns:a16="http://schemas.microsoft.com/office/drawing/2014/main" id="{8CEBD855-19F4-479B-83C0-49D8BEBB6C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57" y="2776173"/>
            <a:ext cx="4321077" cy="4084256"/>
          </a:xfrm>
          <a:prstGeom prst="rect">
            <a:avLst/>
          </a:prstGeom>
        </p:spPr>
      </p:pic>
      <p:sp>
        <p:nvSpPr>
          <p:cNvPr id="703" name="TextBox 702">
            <a:extLst>
              <a:ext uri="{FF2B5EF4-FFF2-40B4-BE49-F238E27FC236}">
                <a16:creationId xmlns:a16="http://schemas.microsoft.com/office/drawing/2014/main" id="{CE075D6F-D781-4328-A633-2180B7DC3F8A}"/>
              </a:ext>
            </a:extLst>
          </p:cNvPr>
          <p:cNvSpPr txBox="1"/>
          <p:nvPr/>
        </p:nvSpPr>
        <p:spPr>
          <a:xfrm>
            <a:off x="29248" y="5235863"/>
            <a:ext cx="2212110" cy="533015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705" name="TextBox 704">
            <a:extLst>
              <a:ext uri="{FF2B5EF4-FFF2-40B4-BE49-F238E27FC236}">
                <a16:creationId xmlns:a16="http://schemas.microsoft.com/office/drawing/2014/main" id="{403A6419-733F-42F8-B646-E76066A9C3B7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u-RU" dirty="0"/>
          </a:p>
        </p:txBody>
      </p:sp>
      <p:pic>
        <p:nvPicPr>
          <p:cNvPr id="706" name="Рисунок 706">
            <a:extLst>
              <a:ext uri="{FF2B5EF4-FFF2-40B4-BE49-F238E27FC236}">
                <a16:creationId xmlns:a16="http://schemas.microsoft.com/office/drawing/2014/main" id="{09E7F6FB-6BE6-4764-9354-F81F0D5B39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392459" y="2774578"/>
            <a:ext cx="3796552" cy="3789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538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9FF0D1E-E22F-4662-BDCD-562E6EC01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 err="1">
                <a:solidFill>
                  <a:srgbClr val="FFC000"/>
                </a:solidFill>
                <a:latin typeface="Times"/>
                <a:ea typeface="+mj-lt"/>
                <a:cs typeface="+mj-lt"/>
              </a:rPr>
              <a:t>How</a:t>
            </a:r>
            <a:r>
              <a:rPr lang="ru-RU" b="1" dirty="0">
                <a:solidFill>
                  <a:srgbClr val="FFC000"/>
                </a:solidFill>
                <a:latin typeface="Times"/>
                <a:ea typeface="+mj-lt"/>
                <a:cs typeface="+mj-lt"/>
              </a:rPr>
              <a:t> </a:t>
            </a:r>
            <a:r>
              <a:rPr lang="ru-RU" b="1" dirty="0" err="1">
                <a:solidFill>
                  <a:srgbClr val="FFC000"/>
                </a:solidFill>
                <a:latin typeface="Times"/>
                <a:ea typeface="+mj-lt"/>
                <a:cs typeface="+mj-lt"/>
              </a:rPr>
              <a:t>to</a:t>
            </a:r>
            <a:r>
              <a:rPr lang="ru-RU" b="1" dirty="0">
                <a:solidFill>
                  <a:srgbClr val="FFC000"/>
                </a:solidFill>
                <a:latin typeface="Times"/>
                <a:ea typeface="+mj-lt"/>
                <a:cs typeface="+mj-lt"/>
              </a:rPr>
              <a:t> </a:t>
            </a:r>
            <a:r>
              <a:rPr lang="ru-RU" b="1" dirty="0" err="1">
                <a:solidFill>
                  <a:srgbClr val="FFC000"/>
                </a:solidFill>
                <a:latin typeface="Times"/>
                <a:ea typeface="+mj-lt"/>
                <a:cs typeface="+mj-lt"/>
              </a:rPr>
              <a:t>create</a:t>
            </a:r>
            <a:r>
              <a:rPr lang="ru-RU" b="1" dirty="0">
                <a:solidFill>
                  <a:srgbClr val="FFC000"/>
                </a:solidFill>
                <a:latin typeface="Times"/>
                <a:ea typeface="+mj-lt"/>
                <a:cs typeface="+mj-lt"/>
              </a:rPr>
              <a:t> </a:t>
            </a:r>
            <a:r>
              <a:rPr lang="ru-RU" b="1" dirty="0" err="1">
                <a:solidFill>
                  <a:srgbClr val="FFC000"/>
                </a:solidFill>
                <a:latin typeface="Times"/>
                <a:ea typeface="+mj-lt"/>
                <a:cs typeface="+mj-lt"/>
              </a:rPr>
              <a:t>animations</a:t>
            </a:r>
            <a:r>
              <a:rPr lang="ru-RU" b="1" dirty="0">
                <a:solidFill>
                  <a:srgbClr val="FFC000"/>
                </a:solidFill>
                <a:latin typeface="Times"/>
                <a:ea typeface="+mj-lt"/>
                <a:cs typeface="+mj-lt"/>
              </a:rPr>
              <a:t> </a:t>
            </a:r>
            <a:r>
              <a:rPr lang="ru-RU" b="1" dirty="0" err="1">
                <a:solidFill>
                  <a:srgbClr val="FFC000"/>
                </a:solidFill>
                <a:latin typeface="Times"/>
                <a:ea typeface="+mj-lt"/>
                <a:cs typeface="+mj-lt"/>
              </a:rPr>
              <a:t>in</a:t>
            </a:r>
            <a:r>
              <a:rPr lang="ru-RU" b="1" dirty="0">
                <a:solidFill>
                  <a:srgbClr val="FFC000"/>
                </a:solidFill>
                <a:latin typeface="Times"/>
                <a:ea typeface="+mj-lt"/>
                <a:cs typeface="+mj-lt"/>
              </a:rPr>
              <a:t> PowerPoint:</a:t>
            </a:r>
            <a:endParaRPr lang="ru-RU" dirty="0">
              <a:solidFill>
                <a:srgbClr val="FFC000"/>
              </a:solidFill>
              <a:latin typeface="Times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153CCEF-2A1A-44EB-8377-1154332C5E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Select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the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object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that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you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want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to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animate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.</a:t>
            </a:r>
            <a:endParaRPr lang="ru-RU" sz="2400" dirty="0">
              <a:solidFill>
                <a:srgbClr val="00B0F0"/>
              </a:solidFill>
              <a:latin typeface="Times"/>
            </a:endParaRPr>
          </a:p>
          <a:p>
            <a:endParaRPr lang="ru-RU" dirty="0">
              <a:solidFill>
                <a:srgbClr val="FA0096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EBC4E0-4283-4F28-A8F0-6C69D523E67F}"/>
              </a:ext>
            </a:extLst>
          </p:cNvPr>
          <p:cNvSpPr txBox="1"/>
          <p:nvPr/>
        </p:nvSpPr>
        <p:spPr>
          <a:xfrm>
            <a:off x="8729088" y="244763"/>
            <a:ext cx="340287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ru-RU" sz="3600" b="1" dirty="0">
              <a:solidFill>
                <a:srgbClr val="FFBB00"/>
              </a:solidFill>
              <a:latin typeface="Times"/>
              <a:cs typeface="Time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A8EF0C-2875-40E0-87CA-69C1307E1F76}"/>
              </a:ext>
            </a:extLst>
          </p:cNvPr>
          <p:cNvSpPr txBox="1"/>
          <p:nvPr/>
        </p:nvSpPr>
        <p:spPr>
          <a:xfrm>
            <a:off x="413870" y="2826870"/>
            <a:ext cx="467061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Next,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click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the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Animations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tab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.</a:t>
            </a:r>
            <a:r>
              <a:rPr lang="ru-RU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 </a:t>
            </a:r>
            <a:endParaRPr lang="ru-RU">
              <a:solidFill>
                <a:srgbClr val="00B0F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D44CD7-A22E-4AA7-B165-212A6061DF9E}"/>
              </a:ext>
            </a:extLst>
          </p:cNvPr>
          <p:cNvSpPr txBox="1"/>
          <p:nvPr/>
        </p:nvSpPr>
        <p:spPr>
          <a:xfrm>
            <a:off x="414805" y="3515099"/>
            <a:ext cx="5328023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Hover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over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the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animations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section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and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click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the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down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arrow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to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see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more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effects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to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choose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from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(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shown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in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the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screenshot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below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).</a:t>
            </a:r>
            <a:endParaRPr lang="ru-RU" sz="2400">
              <a:solidFill>
                <a:srgbClr val="00B0F0"/>
              </a:solidFill>
              <a:latin typeface="Times"/>
              <a:cs typeface="Times"/>
            </a:endParaRPr>
          </a:p>
          <a:p>
            <a:pPr algn="l"/>
            <a:endParaRPr lang="ru-RU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F946FE-5F0F-4654-96CE-15C2286E1BC9}"/>
              </a:ext>
            </a:extLst>
          </p:cNvPr>
          <p:cNvSpPr txBox="1"/>
          <p:nvPr/>
        </p:nvSpPr>
        <p:spPr>
          <a:xfrm>
            <a:off x="415738" y="5256680"/>
            <a:ext cx="6612964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Click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on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your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chosen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animation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to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apply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it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to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your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selected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 </a:t>
            </a:r>
            <a:r>
              <a:rPr lang="ru-RU" sz="2400" dirty="0" err="1">
                <a:solidFill>
                  <a:srgbClr val="00B0F0"/>
                </a:solidFill>
                <a:latin typeface="Times"/>
                <a:ea typeface="+mn-lt"/>
                <a:cs typeface="+mn-lt"/>
              </a:rPr>
              <a:t>object</a:t>
            </a:r>
            <a:r>
              <a:rPr lang="ru-RU" sz="2400" dirty="0">
                <a:solidFill>
                  <a:srgbClr val="00B0F0"/>
                </a:solidFill>
                <a:latin typeface="Times"/>
                <a:ea typeface="+mn-lt"/>
                <a:cs typeface="+mn-lt"/>
              </a:rPr>
              <a:t>.</a:t>
            </a:r>
            <a:endParaRPr lang="ru-RU" sz="2400" dirty="0">
              <a:solidFill>
                <a:srgbClr val="00B0F0"/>
              </a:solidFill>
              <a:latin typeface="Times"/>
            </a:endParaRPr>
          </a:p>
          <a:p>
            <a:pPr algn="l"/>
            <a:endParaRPr lang="ru-RU" dirty="0"/>
          </a:p>
        </p:txBody>
      </p:sp>
      <p:pic>
        <p:nvPicPr>
          <p:cNvPr id="14" name="Рисунок 14" descr="Изображение выглядит как стрела&#10;&#10;Автоматически созданное описание">
            <a:extLst>
              <a:ext uri="{FF2B5EF4-FFF2-40B4-BE49-F238E27FC236}">
                <a16:creationId xmlns:a16="http://schemas.microsoft.com/office/drawing/2014/main" id="{349E2781-92D0-4E39-B05E-113E0ECE9C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62574" y="3057713"/>
            <a:ext cx="3871260" cy="379804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E9C69EF-A31A-406D-97C2-049F1E5EBA79}"/>
              </a:ext>
            </a:extLst>
          </p:cNvPr>
          <p:cNvSpPr txBox="1"/>
          <p:nvPr/>
        </p:nvSpPr>
        <p:spPr>
          <a:xfrm>
            <a:off x="7981576" y="5638053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  <p:pic>
        <p:nvPicPr>
          <p:cNvPr id="17" name="Рисунок 17" descr="Изображение выглядит как текст&#10;&#10;Автоматически созданное описание">
            <a:extLst>
              <a:ext uri="{FF2B5EF4-FFF2-40B4-BE49-F238E27FC236}">
                <a16:creationId xmlns:a16="http://schemas.microsoft.com/office/drawing/2014/main" id="{964ECEBC-E6DE-45A4-A2F6-2563C7E077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0047" y="-1553"/>
            <a:ext cx="3811495" cy="3170635"/>
          </a:xfrm>
          <a:prstGeom prst="rect">
            <a:avLst/>
          </a:prstGeom>
        </p:spPr>
      </p:pic>
      <p:pic>
        <p:nvPicPr>
          <p:cNvPr id="8" name="Рисунок 8" descr="Изображение выглядит как окно, человек, в позе&#10;&#10;Автоматически созданное описание">
            <a:extLst>
              <a:ext uri="{FF2B5EF4-FFF2-40B4-BE49-F238E27FC236}">
                <a16:creationId xmlns:a16="http://schemas.microsoft.com/office/drawing/2014/main" id="{AF2C7603-188E-4184-A6A8-141057CD0F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17425" y="-775"/>
            <a:ext cx="1967948" cy="3175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77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TropicVTI">
  <a:themeElements>
    <a:clrScheme name="AnalogousFromDarkSeedLeftStep">
      <a:dk1>
        <a:srgbClr val="000000"/>
      </a:dk1>
      <a:lt1>
        <a:srgbClr val="FFFFFF"/>
      </a:lt1>
      <a:dk2>
        <a:srgbClr val="1D2334"/>
      </a:dk2>
      <a:lt2>
        <a:srgbClr val="E3E8E2"/>
      </a:lt2>
      <a:accent1>
        <a:srgbClr val="B93FD1"/>
      </a:accent1>
      <a:accent2>
        <a:srgbClr val="6A2DBF"/>
      </a:accent2>
      <a:accent3>
        <a:srgbClr val="3F3FD1"/>
      </a:accent3>
      <a:accent4>
        <a:srgbClr val="2D6ABF"/>
      </a:accent4>
      <a:accent5>
        <a:srgbClr val="3CAFC6"/>
      </a:accent5>
      <a:accent6>
        <a:srgbClr val="2BB693"/>
      </a:accent6>
      <a:hlink>
        <a:srgbClr val="3B8AB2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Широкоэкранный</PresentationFormat>
  <Paragraphs>0</Paragraphs>
  <Slides>5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5</vt:i4>
      </vt:variant>
    </vt:vector>
  </HeadingPairs>
  <TitlesOfParts>
    <vt:vector size="6" baseType="lpstr">
      <vt:lpstr>TropicVTI</vt:lpstr>
      <vt:lpstr>BMSW4003:Rules and design principles of making an effective PowerPoint presentation</vt:lpstr>
      <vt:lpstr>What are the 5 parts of PowerPoint?</vt:lpstr>
      <vt:lpstr>Презентация PowerPoint</vt:lpstr>
      <vt:lpstr>Презентация PowerPoint</vt:lpstr>
      <vt:lpstr>How to create animations in PowerPoint: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/>
  <cp:lastModifiedBy/>
  <cp:revision>472</cp:revision>
  <dcterms:created xsi:type="dcterms:W3CDTF">2021-10-09T12:58:06Z</dcterms:created>
  <dcterms:modified xsi:type="dcterms:W3CDTF">2021-10-10T13:15:56Z</dcterms:modified>
</cp:coreProperties>
</file>