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1"/>
  </p:notesMasterIdLst>
  <p:sldIdLst>
    <p:sldId id="256" r:id="rId2"/>
    <p:sldId id="257" r:id="rId3"/>
    <p:sldId id="258" r:id="rId4"/>
    <p:sldId id="260" r:id="rId5"/>
    <p:sldId id="261" r:id="rId6"/>
    <p:sldId id="262" r:id="rId7"/>
    <p:sldId id="263" r:id="rId8"/>
    <p:sldId id="264" r:id="rId9"/>
    <p:sldId id="259"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3" d="100"/>
          <a:sy n="73" d="100"/>
        </p:scale>
        <p:origin x="618"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6B3A7CA-9B6C-4A8C-A894-A3FB3FD67985}"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en-US"/>
        </a:p>
      </dgm:t>
    </dgm:pt>
    <dgm:pt modelId="{FE7A3DD3-997C-457D-836F-741FF3077FB2}">
      <dgm:prSet phldrT="[Text]" custT="1"/>
      <dgm:spPr/>
      <dgm:t>
        <a:bodyPr/>
        <a:lstStyle/>
        <a:p>
          <a:r>
            <a:rPr lang="en-US" sz="1600" dirty="0" smtClean="0"/>
            <a:t>Research Method</a:t>
          </a:r>
          <a:endParaRPr lang="en-US" sz="1600" dirty="0"/>
        </a:p>
      </dgm:t>
    </dgm:pt>
    <dgm:pt modelId="{BB4F0482-50B9-45DC-A01E-9EA2BCB29A8D}" type="parTrans" cxnId="{5170D3FE-61BD-4218-A6E0-9CE8E4B808E6}">
      <dgm:prSet/>
      <dgm:spPr/>
      <dgm:t>
        <a:bodyPr/>
        <a:lstStyle/>
        <a:p>
          <a:endParaRPr lang="en-US"/>
        </a:p>
      </dgm:t>
    </dgm:pt>
    <dgm:pt modelId="{54BF1464-743E-4596-AAD3-5CDA00F0A6A3}" type="sibTrans" cxnId="{5170D3FE-61BD-4218-A6E0-9CE8E4B808E6}">
      <dgm:prSet/>
      <dgm:spPr/>
      <dgm:t>
        <a:bodyPr/>
        <a:lstStyle/>
        <a:p>
          <a:endParaRPr lang="en-US"/>
        </a:p>
      </dgm:t>
    </dgm:pt>
    <dgm:pt modelId="{1BAFE709-2790-4012-A199-1DBA418FD9DA}">
      <dgm:prSet phldrT="[Text]" custT="1"/>
      <dgm:spPr/>
      <dgm:t>
        <a:bodyPr/>
        <a:lstStyle/>
        <a:p>
          <a:r>
            <a:rPr lang="en-US" sz="1600" dirty="0" smtClean="0"/>
            <a:t>Research Philosophy</a:t>
          </a:r>
          <a:endParaRPr lang="en-US" sz="1600" dirty="0"/>
        </a:p>
      </dgm:t>
    </dgm:pt>
    <dgm:pt modelId="{3D25A023-C2AD-4116-BC6E-8E2C887E3B63}" type="parTrans" cxnId="{272D2562-FCED-4939-AD06-020052CC9DBB}">
      <dgm:prSet/>
      <dgm:spPr/>
      <dgm:t>
        <a:bodyPr/>
        <a:lstStyle/>
        <a:p>
          <a:endParaRPr lang="en-US"/>
        </a:p>
      </dgm:t>
    </dgm:pt>
    <dgm:pt modelId="{CC888537-41EE-4403-9629-6F8C6971EBFA}" type="sibTrans" cxnId="{272D2562-FCED-4939-AD06-020052CC9DBB}">
      <dgm:prSet/>
      <dgm:spPr/>
      <dgm:t>
        <a:bodyPr/>
        <a:lstStyle/>
        <a:p>
          <a:endParaRPr lang="en-US"/>
        </a:p>
      </dgm:t>
    </dgm:pt>
    <dgm:pt modelId="{FEA922B4-1048-4A2C-A3F5-539BAF895331}">
      <dgm:prSet phldrT="[Text]" custT="1"/>
      <dgm:spPr/>
      <dgm:t>
        <a:bodyPr/>
        <a:lstStyle/>
        <a:p>
          <a:r>
            <a:rPr lang="en-US" sz="1600" dirty="0" smtClean="0"/>
            <a:t>Positivism</a:t>
          </a:r>
          <a:endParaRPr lang="en-US" sz="1600" dirty="0"/>
        </a:p>
      </dgm:t>
    </dgm:pt>
    <dgm:pt modelId="{680CD932-FF99-4D50-9FB7-B9D384CAEA12}" type="parTrans" cxnId="{AC175D8C-25D4-4D2D-86AB-5FF48F4C56D0}">
      <dgm:prSet/>
      <dgm:spPr/>
      <dgm:t>
        <a:bodyPr/>
        <a:lstStyle/>
        <a:p>
          <a:endParaRPr lang="en-US"/>
        </a:p>
      </dgm:t>
    </dgm:pt>
    <dgm:pt modelId="{1DBC8C79-2923-4709-AD83-D2A5A08AFF10}" type="sibTrans" cxnId="{AC175D8C-25D4-4D2D-86AB-5FF48F4C56D0}">
      <dgm:prSet/>
      <dgm:spPr/>
      <dgm:t>
        <a:bodyPr/>
        <a:lstStyle/>
        <a:p>
          <a:endParaRPr lang="en-US"/>
        </a:p>
      </dgm:t>
    </dgm:pt>
    <dgm:pt modelId="{8912192E-3D02-4DEB-B005-354DF93D3C67}">
      <dgm:prSet phldrT="[Text]" custT="1"/>
      <dgm:spPr/>
      <dgm:t>
        <a:bodyPr/>
        <a:lstStyle/>
        <a:p>
          <a:r>
            <a:rPr lang="en-US" sz="1600" dirty="0" smtClean="0"/>
            <a:t>Research Approach</a:t>
          </a:r>
          <a:endParaRPr lang="en-US" sz="1600" dirty="0"/>
        </a:p>
      </dgm:t>
    </dgm:pt>
    <dgm:pt modelId="{0DAC4A2C-80E9-4CDE-9E57-C6A4CAEF9CF0}" type="parTrans" cxnId="{D772EDC7-9FC4-4A05-8422-6C49A2B2B980}">
      <dgm:prSet/>
      <dgm:spPr/>
      <dgm:t>
        <a:bodyPr/>
        <a:lstStyle/>
        <a:p>
          <a:endParaRPr lang="en-US"/>
        </a:p>
      </dgm:t>
    </dgm:pt>
    <dgm:pt modelId="{39F9F20A-0957-4EEA-9A50-74F4D57482A7}" type="sibTrans" cxnId="{D772EDC7-9FC4-4A05-8422-6C49A2B2B980}">
      <dgm:prSet/>
      <dgm:spPr/>
      <dgm:t>
        <a:bodyPr/>
        <a:lstStyle/>
        <a:p>
          <a:endParaRPr lang="en-US"/>
        </a:p>
      </dgm:t>
    </dgm:pt>
    <dgm:pt modelId="{68121A73-3E09-47F1-AC01-8F5ACAA3F325}">
      <dgm:prSet phldrT="[Text]" custT="1"/>
      <dgm:spPr/>
      <dgm:t>
        <a:bodyPr/>
        <a:lstStyle/>
        <a:p>
          <a:r>
            <a:rPr lang="en-US" sz="1600" dirty="0" smtClean="0"/>
            <a:t>Deductive</a:t>
          </a:r>
          <a:endParaRPr lang="en-US" sz="1600" dirty="0"/>
        </a:p>
      </dgm:t>
    </dgm:pt>
    <dgm:pt modelId="{4A605F44-9210-4FCF-B5D3-2F46842F49C0}" type="parTrans" cxnId="{088C70EC-7C9F-46FA-8F82-04C6D9658ABB}">
      <dgm:prSet/>
      <dgm:spPr/>
      <dgm:t>
        <a:bodyPr/>
        <a:lstStyle/>
        <a:p>
          <a:endParaRPr lang="en-US"/>
        </a:p>
      </dgm:t>
    </dgm:pt>
    <dgm:pt modelId="{86635CB3-95FC-4363-B367-40046980B07D}" type="sibTrans" cxnId="{088C70EC-7C9F-46FA-8F82-04C6D9658ABB}">
      <dgm:prSet/>
      <dgm:spPr/>
      <dgm:t>
        <a:bodyPr/>
        <a:lstStyle/>
        <a:p>
          <a:endParaRPr lang="en-US"/>
        </a:p>
      </dgm:t>
    </dgm:pt>
    <dgm:pt modelId="{0119617E-271D-4737-9776-5DD29F324992}">
      <dgm:prSet phldrT="[Text]" custT="1"/>
      <dgm:spPr/>
      <dgm:t>
        <a:bodyPr/>
        <a:lstStyle/>
        <a:p>
          <a:r>
            <a:rPr lang="en-US" sz="1600" dirty="0" smtClean="0"/>
            <a:t>Data Collection</a:t>
          </a:r>
          <a:endParaRPr lang="en-US" sz="1600" dirty="0"/>
        </a:p>
      </dgm:t>
    </dgm:pt>
    <dgm:pt modelId="{E06E93DE-2AA2-44B1-9498-A59C24F6489B}" type="parTrans" cxnId="{405588FD-03C1-4FF6-ADE8-132FAE62D170}">
      <dgm:prSet/>
      <dgm:spPr/>
      <dgm:t>
        <a:bodyPr/>
        <a:lstStyle/>
        <a:p>
          <a:endParaRPr lang="en-US"/>
        </a:p>
      </dgm:t>
    </dgm:pt>
    <dgm:pt modelId="{C56C5A4C-C367-41F0-B28D-DB1D491B82EB}" type="sibTrans" cxnId="{405588FD-03C1-4FF6-ADE8-132FAE62D170}">
      <dgm:prSet/>
      <dgm:spPr/>
      <dgm:t>
        <a:bodyPr/>
        <a:lstStyle/>
        <a:p>
          <a:endParaRPr lang="en-US"/>
        </a:p>
      </dgm:t>
    </dgm:pt>
    <dgm:pt modelId="{73518EA6-7482-440B-8F19-EE2B5AA5ACA3}">
      <dgm:prSet phldrT="[Text]" custT="1"/>
      <dgm:spPr/>
      <dgm:t>
        <a:bodyPr/>
        <a:lstStyle/>
        <a:p>
          <a:r>
            <a:rPr lang="en-US" sz="1600" dirty="0" smtClean="0"/>
            <a:t>Primary (Survey)</a:t>
          </a:r>
          <a:endParaRPr lang="en-US" sz="1600" dirty="0"/>
        </a:p>
      </dgm:t>
    </dgm:pt>
    <dgm:pt modelId="{68A63C11-8BFF-4A56-9C97-AD93DC195D80}" type="parTrans" cxnId="{5F44DAB5-F079-48A5-AD8B-23D94DC183B6}">
      <dgm:prSet/>
      <dgm:spPr/>
      <dgm:t>
        <a:bodyPr/>
        <a:lstStyle/>
        <a:p>
          <a:endParaRPr lang="en-US"/>
        </a:p>
      </dgm:t>
    </dgm:pt>
    <dgm:pt modelId="{12CFE507-B45D-41A9-9661-4C1CD6E9E334}" type="sibTrans" cxnId="{5F44DAB5-F079-48A5-AD8B-23D94DC183B6}">
      <dgm:prSet/>
      <dgm:spPr/>
      <dgm:t>
        <a:bodyPr/>
        <a:lstStyle/>
        <a:p>
          <a:endParaRPr lang="en-US"/>
        </a:p>
      </dgm:t>
    </dgm:pt>
    <dgm:pt modelId="{EAB03C7C-C168-465D-885C-D14EE1564995}">
      <dgm:prSet phldrT="[Text]" custT="1"/>
      <dgm:spPr/>
      <dgm:t>
        <a:bodyPr/>
        <a:lstStyle/>
        <a:p>
          <a:r>
            <a:rPr lang="en-US" sz="1600" dirty="0" smtClean="0"/>
            <a:t>10 students </a:t>
          </a:r>
          <a:endParaRPr lang="en-US" sz="1600" dirty="0"/>
        </a:p>
      </dgm:t>
    </dgm:pt>
    <dgm:pt modelId="{5837862E-9979-4F45-AA99-40429885290C}" type="parTrans" cxnId="{5B6521E8-18B8-4401-9AC9-5CF7E6F9AE29}">
      <dgm:prSet/>
      <dgm:spPr/>
      <dgm:t>
        <a:bodyPr/>
        <a:lstStyle/>
        <a:p>
          <a:endParaRPr lang="en-US"/>
        </a:p>
      </dgm:t>
    </dgm:pt>
    <dgm:pt modelId="{72F9E72F-BCD8-4A2B-9ACF-E8DCBC2B035E}" type="sibTrans" cxnId="{5B6521E8-18B8-4401-9AC9-5CF7E6F9AE29}">
      <dgm:prSet/>
      <dgm:spPr/>
      <dgm:t>
        <a:bodyPr/>
        <a:lstStyle/>
        <a:p>
          <a:endParaRPr lang="en-US"/>
        </a:p>
      </dgm:t>
    </dgm:pt>
    <dgm:pt modelId="{369825BA-4417-417A-9B99-AEAA110DD21C}">
      <dgm:prSet phldrT="[Text]" custT="1"/>
      <dgm:spPr/>
      <dgm:t>
        <a:bodyPr/>
        <a:lstStyle/>
        <a:p>
          <a:r>
            <a:rPr lang="en-US" sz="1600" dirty="0" smtClean="0"/>
            <a:t>5 staff</a:t>
          </a:r>
          <a:endParaRPr lang="en-US" sz="1600" dirty="0"/>
        </a:p>
      </dgm:t>
    </dgm:pt>
    <dgm:pt modelId="{C395F8D2-6387-47FB-81F6-EB6F32CE9894}" type="parTrans" cxnId="{F0DA72A4-DE4C-4062-8DE6-09A5B9A5AA41}">
      <dgm:prSet/>
      <dgm:spPr/>
      <dgm:t>
        <a:bodyPr/>
        <a:lstStyle/>
        <a:p>
          <a:endParaRPr lang="en-US"/>
        </a:p>
      </dgm:t>
    </dgm:pt>
    <dgm:pt modelId="{309EC7A5-334A-4602-8A6E-5826E5CF3355}" type="sibTrans" cxnId="{F0DA72A4-DE4C-4062-8DE6-09A5B9A5AA41}">
      <dgm:prSet/>
      <dgm:spPr/>
      <dgm:t>
        <a:bodyPr/>
        <a:lstStyle/>
        <a:p>
          <a:endParaRPr lang="en-US"/>
        </a:p>
      </dgm:t>
    </dgm:pt>
    <dgm:pt modelId="{94CDDAA7-521E-4333-8E53-0C39D3F9E970}">
      <dgm:prSet phldrT="[Text]" custT="1"/>
      <dgm:spPr/>
      <dgm:t>
        <a:bodyPr/>
        <a:lstStyle/>
        <a:p>
          <a:r>
            <a:rPr lang="en-US" sz="1600" dirty="0" smtClean="0"/>
            <a:t>Data Analysis</a:t>
          </a:r>
          <a:endParaRPr lang="en-US" sz="1600" dirty="0"/>
        </a:p>
      </dgm:t>
    </dgm:pt>
    <dgm:pt modelId="{F9A88DDD-4546-4041-8619-D996D6C15DA4}" type="parTrans" cxnId="{3F80C917-356E-462C-8F27-D0E413D62352}">
      <dgm:prSet/>
      <dgm:spPr/>
      <dgm:t>
        <a:bodyPr/>
        <a:lstStyle/>
        <a:p>
          <a:endParaRPr lang="en-US"/>
        </a:p>
      </dgm:t>
    </dgm:pt>
    <dgm:pt modelId="{4E65C48F-8E65-4F31-B8E9-DC06D44069F6}" type="sibTrans" cxnId="{3F80C917-356E-462C-8F27-D0E413D62352}">
      <dgm:prSet/>
      <dgm:spPr/>
      <dgm:t>
        <a:bodyPr/>
        <a:lstStyle/>
        <a:p>
          <a:endParaRPr lang="en-US"/>
        </a:p>
      </dgm:t>
    </dgm:pt>
    <dgm:pt modelId="{97888E23-D558-40F0-8D74-D815B4FCCD2F}">
      <dgm:prSet phldrT="[Text]" custT="1"/>
      <dgm:spPr/>
      <dgm:t>
        <a:bodyPr/>
        <a:lstStyle/>
        <a:p>
          <a:r>
            <a:rPr lang="en-US" sz="1600" dirty="0" smtClean="0"/>
            <a:t>Quantitative Analysis</a:t>
          </a:r>
          <a:endParaRPr lang="en-US" sz="1600" dirty="0"/>
        </a:p>
      </dgm:t>
    </dgm:pt>
    <dgm:pt modelId="{AA223D0F-3DB2-421C-A1DF-2185C0D769C2}" type="parTrans" cxnId="{FA64A684-5520-4A54-B309-BE0919D0FE26}">
      <dgm:prSet/>
      <dgm:spPr/>
      <dgm:t>
        <a:bodyPr/>
        <a:lstStyle/>
        <a:p>
          <a:endParaRPr lang="en-US"/>
        </a:p>
      </dgm:t>
    </dgm:pt>
    <dgm:pt modelId="{5873BD63-1E15-4BBF-A1F5-26D119C6443D}" type="sibTrans" cxnId="{FA64A684-5520-4A54-B309-BE0919D0FE26}">
      <dgm:prSet/>
      <dgm:spPr/>
      <dgm:t>
        <a:bodyPr/>
        <a:lstStyle/>
        <a:p>
          <a:endParaRPr lang="en-US"/>
        </a:p>
      </dgm:t>
    </dgm:pt>
    <dgm:pt modelId="{9D0CD33A-2C45-418A-8372-A0F88338CBFF}">
      <dgm:prSet phldrT="[Text]" custT="1"/>
      <dgm:spPr/>
      <dgm:t>
        <a:bodyPr/>
        <a:lstStyle/>
        <a:p>
          <a:r>
            <a:rPr lang="en-US" sz="1600" dirty="0" smtClean="0"/>
            <a:t>Graphical Representation</a:t>
          </a:r>
          <a:endParaRPr lang="en-US" sz="1600" dirty="0"/>
        </a:p>
      </dgm:t>
    </dgm:pt>
    <dgm:pt modelId="{D40AB692-A654-43C6-92A2-D34C1E78C580}" type="parTrans" cxnId="{2B58E69B-6439-4B0B-8BAD-7932F03C40A1}">
      <dgm:prSet/>
      <dgm:spPr/>
      <dgm:t>
        <a:bodyPr/>
        <a:lstStyle/>
        <a:p>
          <a:endParaRPr lang="en-US"/>
        </a:p>
      </dgm:t>
    </dgm:pt>
    <dgm:pt modelId="{FE99CE32-44AE-41AB-9BDF-93F97DB7670E}" type="sibTrans" cxnId="{2B58E69B-6439-4B0B-8BAD-7932F03C40A1}">
      <dgm:prSet/>
      <dgm:spPr/>
      <dgm:t>
        <a:bodyPr/>
        <a:lstStyle/>
        <a:p>
          <a:endParaRPr lang="en-US"/>
        </a:p>
      </dgm:t>
    </dgm:pt>
    <dgm:pt modelId="{5791B425-3AA7-472E-9AA4-79453C1702C1}">
      <dgm:prSet phldrT="[Text]" custT="1"/>
      <dgm:spPr/>
      <dgm:t>
        <a:bodyPr/>
        <a:lstStyle/>
        <a:p>
          <a:r>
            <a:rPr lang="en-US" sz="1600" dirty="0" smtClean="0"/>
            <a:t>17 questions</a:t>
          </a:r>
          <a:endParaRPr lang="en-US" sz="1600" dirty="0"/>
        </a:p>
      </dgm:t>
    </dgm:pt>
    <dgm:pt modelId="{5DDF4D3F-2139-4235-96AE-4D8CF31BF9C8}" type="parTrans" cxnId="{FDA400D2-4B07-4BAB-A8C8-8560430A9914}">
      <dgm:prSet/>
      <dgm:spPr/>
      <dgm:t>
        <a:bodyPr/>
        <a:lstStyle/>
        <a:p>
          <a:endParaRPr lang="en-US"/>
        </a:p>
      </dgm:t>
    </dgm:pt>
    <dgm:pt modelId="{C7DF4229-0E40-4E8E-811E-0AF516AB3F09}" type="sibTrans" cxnId="{FDA400D2-4B07-4BAB-A8C8-8560430A9914}">
      <dgm:prSet/>
      <dgm:spPr/>
      <dgm:t>
        <a:bodyPr/>
        <a:lstStyle/>
        <a:p>
          <a:endParaRPr lang="en-US"/>
        </a:p>
      </dgm:t>
    </dgm:pt>
    <dgm:pt modelId="{FA71FEA0-29D1-4634-8D67-F21AA5E484AC}">
      <dgm:prSet phldrT="[Text]" custT="1"/>
      <dgm:spPr/>
      <dgm:t>
        <a:bodyPr/>
        <a:lstStyle/>
        <a:p>
          <a:r>
            <a:rPr lang="en-US" sz="1600" dirty="0" smtClean="0"/>
            <a:t>7 Likert Scale Responses</a:t>
          </a:r>
          <a:endParaRPr lang="en-US" sz="1600" dirty="0"/>
        </a:p>
      </dgm:t>
    </dgm:pt>
    <dgm:pt modelId="{308EEE9B-51A5-418D-8676-6A8573DC60F4}" type="parTrans" cxnId="{27A6994F-4F7E-4904-B080-B65AD9D1362B}">
      <dgm:prSet/>
      <dgm:spPr/>
      <dgm:t>
        <a:bodyPr/>
        <a:lstStyle/>
        <a:p>
          <a:endParaRPr lang="en-US"/>
        </a:p>
      </dgm:t>
    </dgm:pt>
    <dgm:pt modelId="{AB1447F7-0BCC-4741-8E13-81C792534AFE}" type="sibTrans" cxnId="{27A6994F-4F7E-4904-B080-B65AD9D1362B}">
      <dgm:prSet/>
      <dgm:spPr/>
      <dgm:t>
        <a:bodyPr/>
        <a:lstStyle/>
        <a:p>
          <a:endParaRPr lang="en-US"/>
        </a:p>
      </dgm:t>
    </dgm:pt>
    <dgm:pt modelId="{316BAF70-1706-4950-954C-134216EA87B3}">
      <dgm:prSet phldrT="[Text]" custT="1"/>
      <dgm:spPr/>
      <dgm:t>
        <a:bodyPr/>
        <a:lstStyle/>
        <a:p>
          <a:r>
            <a:rPr lang="en-US" sz="1600" dirty="0" smtClean="0"/>
            <a:t>3 closed ended  responses (options provided)</a:t>
          </a:r>
        </a:p>
      </dgm:t>
    </dgm:pt>
    <dgm:pt modelId="{5D99591A-491A-4C34-AE15-178F666BA70D}" type="parTrans" cxnId="{84020C07-546A-4017-8ED7-9B6F132CF4F2}">
      <dgm:prSet/>
      <dgm:spPr/>
      <dgm:t>
        <a:bodyPr/>
        <a:lstStyle/>
        <a:p>
          <a:endParaRPr lang="en-US"/>
        </a:p>
      </dgm:t>
    </dgm:pt>
    <dgm:pt modelId="{620C32D1-3583-4C81-A67A-A41920C16E62}" type="sibTrans" cxnId="{84020C07-546A-4017-8ED7-9B6F132CF4F2}">
      <dgm:prSet/>
      <dgm:spPr/>
      <dgm:t>
        <a:bodyPr/>
        <a:lstStyle/>
        <a:p>
          <a:endParaRPr lang="en-US"/>
        </a:p>
      </dgm:t>
    </dgm:pt>
    <dgm:pt modelId="{D3DF7D40-62B0-4E51-9EA1-39497951EB92}">
      <dgm:prSet phldrT="[Text]" custT="1"/>
      <dgm:spPr/>
      <dgm:t>
        <a:bodyPr/>
        <a:lstStyle/>
        <a:p>
          <a:r>
            <a:rPr lang="en-US" sz="1600" dirty="0" smtClean="0"/>
            <a:t>7 closed ended responses (yes/no)</a:t>
          </a:r>
        </a:p>
      </dgm:t>
    </dgm:pt>
    <dgm:pt modelId="{E6BEAFA6-7F20-45C1-AB38-66F438DF4C28}" type="parTrans" cxnId="{67AB06F8-6B8F-459B-8199-E5EC06798EF4}">
      <dgm:prSet/>
      <dgm:spPr/>
      <dgm:t>
        <a:bodyPr/>
        <a:lstStyle/>
        <a:p>
          <a:endParaRPr lang="en-US"/>
        </a:p>
      </dgm:t>
    </dgm:pt>
    <dgm:pt modelId="{3A1B83CD-DAD8-473F-9786-9BC860312BD8}" type="sibTrans" cxnId="{67AB06F8-6B8F-459B-8199-E5EC06798EF4}">
      <dgm:prSet/>
      <dgm:spPr/>
      <dgm:t>
        <a:bodyPr/>
        <a:lstStyle/>
        <a:p>
          <a:endParaRPr lang="en-US"/>
        </a:p>
      </dgm:t>
    </dgm:pt>
    <dgm:pt modelId="{CADE6EC0-F5C0-45CC-B1B2-00CA9C6A3520}" type="pres">
      <dgm:prSet presAssocID="{06B3A7CA-9B6C-4A8C-A894-A3FB3FD67985}" presName="hierChild1" presStyleCnt="0">
        <dgm:presLayoutVars>
          <dgm:orgChart val="1"/>
          <dgm:chPref val="1"/>
          <dgm:dir/>
          <dgm:animOne val="branch"/>
          <dgm:animLvl val="lvl"/>
          <dgm:resizeHandles/>
        </dgm:presLayoutVars>
      </dgm:prSet>
      <dgm:spPr/>
    </dgm:pt>
    <dgm:pt modelId="{C5891121-2D8C-4EE9-88CE-475F93E8962D}" type="pres">
      <dgm:prSet presAssocID="{FE7A3DD3-997C-457D-836F-741FF3077FB2}" presName="hierRoot1" presStyleCnt="0">
        <dgm:presLayoutVars>
          <dgm:hierBranch val="init"/>
        </dgm:presLayoutVars>
      </dgm:prSet>
      <dgm:spPr/>
    </dgm:pt>
    <dgm:pt modelId="{8250898C-AA34-4899-8B5E-2B282A5FAA7D}" type="pres">
      <dgm:prSet presAssocID="{FE7A3DD3-997C-457D-836F-741FF3077FB2}" presName="rootComposite1" presStyleCnt="0"/>
      <dgm:spPr/>
    </dgm:pt>
    <dgm:pt modelId="{25FA8C0E-19C2-416E-A3F9-D3D86CDD91C9}" type="pres">
      <dgm:prSet presAssocID="{FE7A3DD3-997C-457D-836F-741FF3077FB2}" presName="rootText1" presStyleLbl="node0" presStyleIdx="0" presStyleCnt="1">
        <dgm:presLayoutVars>
          <dgm:chPref val="3"/>
        </dgm:presLayoutVars>
      </dgm:prSet>
      <dgm:spPr/>
      <dgm:t>
        <a:bodyPr/>
        <a:lstStyle/>
        <a:p>
          <a:endParaRPr lang="en-US"/>
        </a:p>
      </dgm:t>
    </dgm:pt>
    <dgm:pt modelId="{33219E7E-0F39-47F4-91B7-5AA90F04FF0B}" type="pres">
      <dgm:prSet presAssocID="{FE7A3DD3-997C-457D-836F-741FF3077FB2}" presName="rootConnector1" presStyleLbl="node1" presStyleIdx="0" presStyleCnt="0"/>
      <dgm:spPr/>
    </dgm:pt>
    <dgm:pt modelId="{7DF0F0EE-9342-4A53-91F6-E9F51CCF9D11}" type="pres">
      <dgm:prSet presAssocID="{FE7A3DD3-997C-457D-836F-741FF3077FB2}" presName="hierChild2" presStyleCnt="0"/>
      <dgm:spPr/>
    </dgm:pt>
    <dgm:pt modelId="{38020023-4151-4B15-9678-E32F75935C63}" type="pres">
      <dgm:prSet presAssocID="{3D25A023-C2AD-4116-BC6E-8E2C887E3B63}" presName="Name37" presStyleLbl="parChTrans1D2" presStyleIdx="0" presStyleCnt="4"/>
      <dgm:spPr/>
    </dgm:pt>
    <dgm:pt modelId="{C79D07FC-E618-4817-A45C-E1A295623315}" type="pres">
      <dgm:prSet presAssocID="{1BAFE709-2790-4012-A199-1DBA418FD9DA}" presName="hierRoot2" presStyleCnt="0">
        <dgm:presLayoutVars>
          <dgm:hierBranch val="init"/>
        </dgm:presLayoutVars>
      </dgm:prSet>
      <dgm:spPr/>
    </dgm:pt>
    <dgm:pt modelId="{D6F887C5-9D23-47A5-BCE1-2E80E0D20C77}" type="pres">
      <dgm:prSet presAssocID="{1BAFE709-2790-4012-A199-1DBA418FD9DA}" presName="rootComposite" presStyleCnt="0"/>
      <dgm:spPr/>
    </dgm:pt>
    <dgm:pt modelId="{BD53BB9E-D6EB-44A7-B64D-9676BA0A585B}" type="pres">
      <dgm:prSet presAssocID="{1BAFE709-2790-4012-A199-1DBA418FD9DA}" presName="rootText" presStyleLbl="node2" presStyleIdx="0" presStyleCnt="4">
        <dgm:presLayoutVars>
          <dgm:chPref val="3"/>
        </dgm:presLayoutVars>
      </dgm:prSet>
      <dgm:spPr/>
      <dgm:t>
        <a:bodyPr/>
        <a:lstStyle/>
        <a:p>
          <a:endParaRPr lang="en-US"/>
        </a:p>
      </dgm:t>
    </dgm:pt>
    <dgm:pt modelId="{F10808FB-6687-4F4A-A853-FE70A5814C7A}" type="pres">
      <dgm:prSet presAssocID="{1BAFE709-2790-4012-A199-1DBA418FD9DA}" presName="rootConnector" presStyleLbl="node2" presStyleIdx="0" presStyleCnt="4"/>
      <dgm:spPr/>
    </dgm:pt>
    <dgm:pt modelId="{6619D1F0-CF1E-47C3-9AA3-BF0098F101A2}" type="pres">
      <dgm:prSet presAssocID="{1BAFE709-2790-4012-A199-1DBA418FD9DA}" presName="hierChild4" presStyleCnt="0"/>
      <dgm:spPr/>
    </dgm:pt>
    <dgm:pt modelId="{D36B9AD0-EDFC-47B6-8099-38D162D6278D}" type="pres">
      <dgm:prSet presAssocID="{680CD932-FF99-4D50-9FB7-B9D384CAEA12}" presName="Name37" presStyleLbl="parChTrans1D3" presStyleIdx="0" presStyleCnt="4"/>
      <dgm:spPr/>
    </dgm:pt>
    <dgm:pt modelId="{55DB13DB-114E-42E4-834B-F6B216BDFBF2}" type="pres">
      <dgm:prSet presAssocID="{FEA922B4-1048-4A2C-A3F5-539BAF895331}" presName="hierRoot2" presStyleCnt="0">
        <dgm:presLayoutVars>
          <dgm:hierBranch val="init"/>
        </dgm:presLayoutVars>
      </dgm:prSet>
      <dgm:spPr/>
    </dgm:pt>
    <dgm:pt modelId="{6BD00D9B-C5E3-4C5D-B94A-4952FC6A5A4B}" type="pres">
      <dgm:prSet presAssocID="{FEA922B4-1048-4A2C-A3F5-539BAF895331}" presName="rootComposite" presStyleCnt="0"/>
      <dgm:spPr/>
    </dgm:pt>
    <dgm:pt modelId="{833DAE0E-834A-454B-80E8-4B555626BB9C}" type="pres">
      <dgm:prSet presAssocID="{FEA922B4-1048-4A2C-A3F5-539BAF895331}" presName="rootText" presStyleLbl="node3" presStyleIdx="0" presStyleCnt="4">
        <dgm:presLayoutVars>
          <dgm:chPref val="3"/>
        </dgm:presLayoutVars>
      </dgm:prSet>
      <dgm:spPr/>
      <dgm:t>
        <a:bodyPr/>
        <a:lstStyle/>
        <a:p>
          <a:endParaRPr lang="en-US"/>
        </a:p>
      </dgm:t>
    </dgm:pt>
    <dgm:pt modelId="{CCC519E9-E657-4E11-8870-DE92D7BDA15B}" type="pres">
      <dgm:prSet presAssocID="{FEA922B4-1048-4A2C-A3F5-539BAF895331}" presName="rootConnector" presStyleLbl="node3" presStyleIdx="0" presStyleCnt="4"/>
      <dgm:spPr/>
    </dgm:pt>
    <dgm:pt modelId="{4A3DE1A5-52CE-4C3E-B9AA-5478735D19DD}" type="pres">
      <dgm:prSet presAssocID="{FEA922B4-1048-4A2C-A3F5-539BAF895331}" presName="hierChild4" presStyleCnt="0"/>
      <dgm:spPr/>
    </dgm:pt>
    <dgm:pt modelId="{F5D43543-16B8-4FD9-860F-243A9629FECB}" type="pres">
      <dgm:prSet presAssocID="{FEA922B4-1048-4A2C-A3F5-539BAF895331}" presName="hierChild5" presStyleCnt="0"/>
      <dgm:spPr/>
    </dgm:pt>
    <dgm:pt modelId="{ED9ACA90-FB4D-4F14-8B7C-D91FF9F269B2}" type="pres">
      <dgm:prSet presAssocID="{1BAFE709-2790-4012-A199-1DBA418FD9DA}" presName="hierChild5" presStyleCnt="0"/>
      <dgm:spPr/>
    </dgm:pt>
    <dgm:pt modelId="{7C3CD47B-48C3-466C-B320-ACB8BA5AE1D9}" type="pres">
      <dgm:prSet presAssocID="{0DAC4A2C-80E9-4CDE-9E57-C6A4CAEF9CF0}" presName="Name37" presStyleLbl="parChTrans1D2" presStyleIdx="1" presStyleCnt="4"/>
      <dgm:spPr/>
    </dgm:pt>
    <dgm:pt modelId="{9A51C20F-28F2-4D50-ABAA-1FDE71B1171E}" type="pres">
      <dgm:prSet presAssocID="{8912192E-3D02-4DEB-B005-354DF93D3C67}" presName="hierRoot2" presStyleCnt="0">
        <dgm:presLayoutVars>
          <dgm:hierBranch val="init"/>
        </dgm:presLayoutVars>
      </dgm:prSet>
      <dgm:spPr/>
    </dgm:pt>
    <dgm:pt modelId="{8A6F375B-90B6-4A65-A3E8-6C72C11AB9BB}" type="pres">
      <dgm:prSet presAssocID="{8912192E-3D02-4DEB-B005-354DF93D3C67}" presName="rootComposite" presStyleCnt="0"/>
      <dgm:spPr/>
    </dgm:pt>
    <dgm:pt modelId="{2ABA7FD8-61C6-49BE-9088-1FFC7AD2A198}" type="pres">
      <dgm:prSet presAssocID="{8912192E-3D02-4DEB-B005-354DF93D3C67}" presName="rootText" presStyleLbl="node2" presStyleIdx="1" presStyleCnt="4">
        <dgm:presLayoutVars>
          <dgm:chPref val="3"/>
        </dgm:presLayoutVars>
      </dgm:prSet>
      <dgm:spPr/>
      <dgm:t>
        <a:bodyPr/>
        <a:lstStyle/>
        <a:p>
          <a:endParaRPr lang="en-US"/>
        </a:p>
      </dgm:t>
    </dgm:pt>
    <dgm:pt modelId="{FBE0521F-35C7-452B-8A94-D51720D80EFD}" type="pres">
      <dgm:prSet presAssocID="{8912192E-3D02-4DEB-B005-354DF93D3C67}" presName="rootConnector" presStyleLbl="node2" presStyleIdx="1" presStyleCnt="4"/>
      <dgm:spPr/>
    </dgm:pt>
    <dgm:pt modelId="{57441DE4-D558-4D47-AD05-4453AFAB11F2}" type="pres">
      <dgm:prSet presAssocID="{8912192E-3D02-4DEB-B005-354DF93D3C67}" presName="hierChild4" presStyleCnt="0"/>
      <dgm:spPr/>
    </dgm:pt>
    <dgm:pt modelId="{704BC8A8-1764-459A-BDB6-26CA4F41C925}" type="pres">
      <dgm:prSet presAssocID="{4A605F44-9210-4FCF-B5D3-2F46842F49C0}" presName="Name37" presStyleLbl="parChTrans1D3" presStyleIdx="1" presStyleCnt="4"/>
      <dgm:spPr/>
    </dgm:pt>
    <dgm:pt modelId="{EA53E3CF-54AD-4151-A514-82C6CF5BFE48}" type="pres">
      <dgm:prSet presAssocID="{68121A73-3E09-47F1-AC01-8F5ACAA3F325}" presName="hierRoot2" presStyleCnt="0">
        <dgm:presLayoutVars>
          <dgm:hierBranch val="init"/>
        </dgm:presLayoutVars>
      </dgm:prSet>
      <dgm:spPr/>
    </dgm:pt>
    <dgm:pt modelId="{3C1ABA51-559A-49F5-A1EA-C666D765AD6C}" type="pres">
      <dgm:prSet presAssocID="{68121A73-3E09-47F1-AC01-8F5ACAA3F325}" presName="rootComposite" presStyleCnt="0"/>
      <dgm:spPr/>
    </dgm:pt>
    <dgm:pt modelId="{4FC46CD3-5C67-4989-893C-C45B814C6770}" type="pres">
      <dgm:prSet presAssocID="{68121A73-3E09-47F1-AC01-8F5ACAA3F325}" presName="rootText" presStyleLbl="node3" presStyleIdx="1" presStyleCnt="4">
        <dgm:presLayoutVars>
          <dgm:chPref val="3"/>
        </dgm:presLayoutVars>
      </dgm:prSet>
      <dgm:spPr/>
      <dgm:t>
        <a:bodyPr/>
        <a:lstStyle/>
        <a:p>
          <a:endParaRPr lang="en-US"/>
        </a:p>
      </dgm:t>
    </dgm:pt>
    <dgm:pt modelId="{2035B148-008C-4570-9B62-AE17C10EEEE5}" type="pres">
      <dgm:prSet presAssocID="{68121A73-3E09-47F1-AC01-8F5ACAA3F325}" presName="rootConnector" presStyleLbl="node3" presStyleIdx="1" presStyleCnt="4"/>
      <dgm:spPr/>
    </dgm:pt>
    <dgm:pt modelId="{C833BB6B-00AC-417D-A40D-95687BE75039}" type="pres">
      <dgm:prSet presAssocID="{68121A73-3E09-47F1-AC01-8F5ACAA3F325}" presName="hierChild4" presStyleCnt="0"/>
      <dgm:spPr/>
    </dgm:pt>
    <dgm:pt modelId="{F2011F4E-93CE-42AB-8A76-A86AFE245756}" type="pres">
      <dgm:prSet presAssocID="{68121A73-3E09-47F1-AC01-8F5ACAA3F325}" presName="hierChild5" presStyleCnt="0"/>
      <dgm:spPr/>
    </dgm:pt>
    <dgm:pt modelId="{A7AE34F6-5709-47CB-AF99-8F44D0FBD98C}" type="pres">
      <dgm:prSet presAssocID="{8912192E-3D02-4DEB-B005-354DF93D3C67}" presName="hierChild5" presStyleCnt="0"/>
      <dgm:spPr/>
    </dgm:pt>
    <dgm:pt modelId="{9CFA7B40-9010-4E9C-AEF5-0A2BD807E184}" type="pres">
      <dgm:prSet presAssocID="{E06E93DE-2AA2-44B1-9498-A59C24F6489B}" presName="Name37" presStyleLbl="parChTrans1D2" presStyleIdx="2" presStyleCnt="4"/>
      <dgm:spPr/>
    </dgm:pt>
    <dgm:pt modelId="{CDA3E44A-D7BC-48C5-9013-9CB435DED0F8}" type="pres">
      <dgm:prSet presAssocID="{0119617E-271D-4737-9776-5DD29F324992}" presName="hierRoot2" presStyleCnt="0">
        <dgm:presLayoutVars>
          <dgm:hierBranch val="init"/>
        </dgm:presLayoutVars>
      </dgm:prSet>
      <dgm:spPr/>
    </dgm:pt>
    <dgm:pt modelId="{3B3084CC-F639-4895-9F49-FD19E6EC564C}" type="pres">
      <dgm:prSet presAssocID="{0119617E-271D-4737-9776-5DD29F324992}" presName="rootComposite" presStyleCnt="0"/>
      <dgm:spPr/>
    </dgm:pt>
    <dgm:pt modelId="{EA6F30A2-8FC7-4D36-A7FC-918AAE85CA39}" type="pres">
      <dgm:prSet presAssocID="{0119617E-271D-4737-9776-5DD29F324992}" presName="rootText" presStyleLbl="node2" presStyleIdx="2" presStyleCnt="4">
        <dgm:presLayoutVars>
          <dgm:chPref val="3"/>
        </dgm:presLayoutVars>
      </dgm:prSet>
      <dgm:spPr/>
      <dgm:t>
        <a:bodyPr/>
        <a:lstStyle/>
        <a:p>
          <a:endParaRPr lang="en-US"/>
        </a:p>
      </dgm:t>
    </dgm:pt>
    <dgm:pt modelId="{65D40534-C332-4195-90D0-498A58BC472B}" type="pres">
      <dgm:prSet presAssocID="{0119617E-271D-4737-9776-5DD29F324992}" presName="rootConnector" presStyleLbl="node2" presStyleIdx="2" presStyleCnt="4"/>
      <dgm:spPr/>
    </dgm:pt>
    <dgm:pt modelId="{0559A560-F6C2-4DC9-8C62-A2E076B48B73}" type="pres">
      <dgm:prSet presAssocID="{0119617E-271D-4737-9776-5DD29F324992}" presName="hierChild4" presStyleCnt="0"/>
      <dgm:spPr/>
    </dgm:pt>
    <dgm:pt modelId="{7847A404-0EBA-43C9-B3B1-E619BFB09FAE}" type="pres">
      <dgm:prSet presAssocID="{68A63C11-8BFF-4A56-9C97-AD93DC195D80}" presName="Name37" presStyleLbl="parChTrans1D3" presStyleIdx="2" presStyleCnt="4"/>
      <dgm:spPr/>
    </dgm:pt>
    <dgm:pt modelId="{067372D7-4B25-4303-BC42-ABAF2EE54D27}" type="pres">
      <dgm:prSet presAssocID="{73518EA6-7482-440B-8F19-EE2B5AA5ACA3}" presName="hierRoot2" presStyleCnt="0">
        <dgm:presLayoutVars>
          <dgm:hierBranch val="init"/>
        </dgm:presLayoutVars>
      </dgm:prSet>
      <dgm:spPr/>
    </dgm:pt>
    <dgm:pt modelId="{77027E79-FA28-42C3-AA49-09EB13FD89EE}" type="pres">
      <dgm:prSet presAssocID="{73518EA6-7482-440B-8F19-EE2B5AA5ACA3}" presName="rootComposite" presStyleCnt="0"/>
      <dgm:spPr/>
    </dgm:pt>
    <dgm:pt modelId="{356B27B4-A24C-4704-903B-1AA2E4EA2045}" type="pres">
      <dgm:prSet presAssocID="{73518EA6-7482-440B-8F19-EE2B5AA5ACA3}" presName="rootText" presStyleLbl="node3" presStyleIdx="2" presStyleCnt="4">
        <dgm:presLayoutVars>
          <dgm:chPref val="3"/>
        </dgm:presLayoutVars>
      </dgm:prSet>
      <dgm:spPr/>
      <dgm:t>
        <a:bodyPr/>
        <a:lstStyle/>
        <a:p>
          <a:endParaRPr lang="en-US"/>
        </a:p>
      </dgm:t>
    </dgm:pt>
    <dgm:pt modelId="{0DB55D0D-E4FD-4BBF-B720-2E4EF7823BFA}" type="pres">
      <dgm:prSet presAssocID="{73518EA6-7482-440B-8F19-EE2B5AA5ACA3}" presName="rootConnector" presStyleLbl="node3" presStyleIdx="2" presStyleCnt="4"/>
      <dgm:spPr/>
    </dgm:pt>
    <dgm:pt modelId="{D962D701-CFE2-4B45-96B5-51146CF712F9}" type="pres">
      <dgm:prSet presAssocID="{73518EA6-7482-440B-8F19-EE2B5AA5ACA3}" presName="hierChild4" presStyleCnt="0"/>
      <dgm:spPr/>
    </dgm:pt>
    <dgm:pt modelId="{22DE4EDC-A2C8-4C3A-9799-38B4619AA0A3}" type="pres">
      <dgm:prSet presAssocID="{5DDF4D3F-2139-4235-96AE-4D8CF31BF9C8}" presName="Name37" presStyleLbl="parChTrans1D4" presStyleIdx="0" presStyleCnt="7"/>
      <dgm:spPr/>
    </dgm:pt>
    <dgm:pt modelId="{59D740DD-0F48-4288-878B-E39358DE143D}" type="pres">
      <dgm:prSet presAssocID="{5791B425-3AA7-472E-9AA4-79453C1702C1}" presName="hierRoot2" presStyleCnt="0">
        <dgm:presLayoutVars>
          <dgm:hierBranch val="init"/>
        </dgm:presLayoutVars>
      </dgm:prSet>
      <dgm:spPr/>
    </dgm:pt>
    <dgm:pt modelId="{ACB5BD3D-23FA-4585-896A-B42CC778F6FF}" type="pres">
      <dgm:prSet presAssocID="{5791B425-3AA7-472E-9AA4-79453C1702C1}" presName="rootComposite" presStyleCnt="0"/>
      <dgm:spPr/>
    </dgm:pt>
    <dgm:pt modelId="{9A930ED1-C45F-4608-B4EF-EE8CB063BE9C}" type="pres">
      <dgm:prSet presAssocID="{5791B425-3AA7-472E-9AA4-79453C1702C1}" presName="rootText" presStyleLbl="node4" presStyleIdx="0" presStyleCnt="7">
        <dgm:presLayoutVars>
          <dgm:chPref val="3"/>
        </dgm:presLayoutVars>
      </dgm:prSet>
      <dgm:spPr/>
      <dgm:t>
        <a:bodyPr/>
        <a:lstStyle/>
        <a:p>
          <a:endParaRPr lang="en-US"/>
        </a:p>
      </dgm:t>
    </dgm:pt>
    <dgm:pt modelId="{D3D03F29-9F85-422F-898E-C5094E72AE8A}" type="pres">
      <dgm:prSet presAssocID="{5791B425-3AA7-472E-9AA4-79453C1702C1}" presName="rootConnector" presStyleLbl="node4" presStyleIdx="0" presStyleCnt="7"/>
      <dgm:spPr/>
    </dgm:pt>
    <dgm:pt modelId="{65C550AD-4A6C-4E6C-862B-E5CC578FB4EC}" type="pres">
      <dgm:prSet presAssocID="{5791B425-3AA7-472E-9AA4-79453C1702C1}" presName="hierChild4" presStyleCnt="0"/>
      <dgm:spPr/>
    </dgm:pt>
    <dgm:pt modelId="{83848D67-5530-4B94-BB7E-9E43B6814ECC}" type="pres">
      <dgm:prSet presAssocID="{308EEE9B-51A5-418D-8676-6A8573DC60F4}" presName="Name37" presStyleLbl="parChTrans1D4" presStyleIdx="1" presStyleCnt="7"/>
      <dgm:spPr/>
    </dgm:pt>
    <dgm:pt modelId="{C60F991A-36C2-4721-AB67-2F9F27E17E63}" type="pres">
      <dgm:prSet presAssocID="{FA71FEA0-29D1-4634-8D67-F21AA5E484AC}" presName="hierRoot2" presStyleCnt="0">
        <dgm:presLayoutVars>
          <dgm:hierBranch val="init"/>
        </dgm:presLayoutVars>
      </dgm:prSet>
      <dgm:spPr/>
    </dgm:pt>
    <dgm:pt modelId="{9D1DA9B9-1309-4F65-A16D-677F543C240F}" type="pres">
      <dgm:prSet presAssocID="{FA71FEA0-29D1-4634-8D67-F21AA5E484AC}" presName="rootComposite" presStyleCnt="0"/>
      <dgm:spPr/>
    </dgm:pt>
    <dgm:pt modelId="{70C21CAE-F90C-48A8-92E7-8ADA6FBBF9A2}" type="pres">
      <dgm:prSet presAssocID="{FA71FEA0-29D1-4634-8D67-F21AA5E484AC}" presName="rootText" presStyleLbl="node4" presStyleIdx="1" presStyleCnt="7" custScaleX="140338">
        <dgm:presLayoutVars>
          <dgm:chPref val="3"/>
        </dgm:presLayoutVars>
      </dgm:prSet>
      <dgm:spPr/>
      <dgm:t>
        <a:bodyPr/>
        <a:lstStyle/>
        <a:p>
          <a:endParaRPr lang="en-US"/>
        </a:p>
      </dgm:t>
    </dgm:pt>
    <dgm:pt modelId="{3DEC7050-12DF-4E86-A3A0-C0277AE7CBCE}" type="pres">
      <dgm:prSet presAssocID="{FA71FEA0-29D1-4634-8D67-F21AA5E484AC}" presName="rootConnector" presStyleLbl="node4" presStyleIdx="1" presStyleCnt="7"/>
      <dgm:spPr/>
    </dgm:pt>
    <dgm:pt modelId="{0E4A89D2-FF35-4F17-8961-3A7CD1EAC72D}" type="pres">
      <dgm:prSet presAssocID="{FA71FEA0-29D1-4634-8D67-F21AA5E484AC}" presName="hierChild4" presStyleCnt="0"/>
      <dgm:spPr/>
    </dgm:pt>
    <dgm:pt modelId="{6FE75C9E-48B3-45C3-BEDF-72BC4C2F8057}" type="pres">
      <dgm:prSet presAssocID="{FA71FEA0-29D1-4634-8D67-F21AA5E484AC}" presName="hierChild5" presStyleCnt="0"/>
      <dgm:spPr/>
    </dgm:pt>
    <dgm:pt modelId="{46BBB75D-0201-4E1C-862E-9A43828FEF5B}" type="pres">
      <dgm:prSet presAssocID="{5D99591A-491A-4C34-AE15-178F666BA70D}" presName="Name37" presStyleLbl="parChTrans1D4" presStyleIdx="2" presStyleCnt="7"/>
      <dgm:spPr/>
    </dgm:pt>
    <dgm:pt modelId="{7B40FD1F-7978-4C16-B251-CFE910E5892F}" type="pres">
      <dgm:prSet presAssocID="{316BAF70-1706-4950-954C-134216EA87B3}" presName="hierRoot2" presStyleCnt="0">
        <dgm:presLayoutVars>
          <dgm:hierBranch val="init"/>
        </dgm:presLayoutVars>
      </dgm:prSet>
      <dgm:spPr/>
    </dgm:pt>
    <dgm:pt modelId="{3CD7A7A7-665E-4C24-932B-0EA5B8D30301}" type="pres">
      <dgm:prSet presAssocID="{316BAF70-1706-4950-954C-134216EA87B3}" presName="rootComposite" presStyleCnt="0"/>
      <dgm:spPr/>
    </dgm:pt>
    <dgm:pt modelId="{05AF0386-E1F6-492A-9E5A-096C1CC991CE}" type="pres">
      <dgm:prSet presAssocID="{316BAF70-1706-4950-954C-134216EA87B3}" presName="rootText" presStyleLbl="node4" presStyleIdx="2" presStyleCnt="7" custScaleX="185846" custScaleY="137026">
        <dgm:presLayoutVars>
          <dgm:chPref val="3"/>
        </dgm:presLayoutVars>
      </dgm:prSet>
      <dgm:spPr/>
      <dgm:t>
        <a:bodyPr/>
        <a:lstStyle/>
        <a:p>
          <a:endParaRPr lang="en-US"/>
        </a:p>
      </dgm:t>
    </dgm:pt>
    <dgm:pt modelId="{B05AEF09-8133-44BC-9AAE-0B9B5BC3B674}" type="pres">
      <dgm:prSet presAssocID="{316BAF70-1706-4950-954C-134216EA87B3}" presName="rootConnector" presStyleLbl="node4" presStyleIdx="2" presStyleCnt="7"/>
      <dgm:spPr/>
    </dgm:pt>
    <dgm:pt modelId="{B488BCCE-D224-4EB3-A6F6-F60A450B4E03}" type="pres">
      <dgm:prSet presAssocID="{316BAF70-1706-4950-954C-134216EA87B3}" presName="hierChild4" presStyleCnt="0"/>
      <dgm:spPr/>
    </dgm:pt>
    <dgm:pt modelId="{D5C35CDA-306D-4D84-B9A8-2003AFE82708}" type="pres">
      <dgm:prSet presAssocID="{316BAF70-1706-4950-954C-134216EA87B3}" presName="hierChild5" presStyleCnt="0"/>
      <dgm:spPr/>
    </dgm:pt>
    <dgm:pt modelId="{12676442-4C7D-4066-8D7F-23809BD59FE6}" type="pres">
      <dgm:prSet presAssocID="{E6BEAFA6-7F20-45C1-AB38-66F438DF4C28}" presName="Name37" presStyleLbl="parChTrans1D4" presStyleIdx="3" presStyleCnt="7"/>
      <dgm:spPr/>
    </dgm:pt>
    <dgm:pt modelId="{D1B139B1-7D97-4C1C-A5A0-A37BF1CDB3D9}" type="pres">
      <dgm:prSet presAssocID="{D3DF7D40-62B0-4E51-9EA1-39497951EB92}" presName="hierRoot2" presStyleCnt="0">
        <dgm:presLayoutVars>
          <dgm:hierBranch val="init"/>
        </dgm:presLayoutVars>
      </dgm:prSet>
      <dgm:spPr/>
    </dgm:pt>
    <dgm:pt modelId="{97AA1681-4E20-47DD-AC79-16DFCE332DA8}" type="pres">
      <dgm:prSet presAssocID="{D3DF7D40-62B0-4E51-9EA1-39497951EB92}" presName="rootComposite" presStyleCnt="0"/>
      <dgm:spPr/>
    </dgm:pt>
    <dgm:pt modelId="{9ACAF05D-B99D-412F-93AA-4AD8B4EA9911}" type="pres">
      <dgm:prSet presAssocID="{D3DF7D40-62B0-4E51-9EA1-39497951EB92}" presName="rootText" presStyleLbl="node4" presStyleIdx="3" presStyleCnt="7" custScaleX="258463">
        <dgm:presLayoutVars>
          <dgm:chPref val="3"/>
        </dgm:presLayoutVars>
      </dgm:prSet>
      <dgm:spPr/>
      <dgm:t>
        <a:bodyPr/>
        <a:lstStyle/>
        <a:p>
          <a:endParaRPr lang="en-US"/>
        </a:p>
      </dgm:t>
    </dgm:pt>
    <dgm:pt modelId="{8DDBD82A-0AB1-4D51-AAEC-B64E68855B68}" type="pres">
      <dgm:prSet presAssocID="{D3DF7D40-62B0-4E51-9EA1-39497951EB92}" presName="rootConnector" presStyleLbl="node4" presStyleIdx="3" presStyleCnt="7"/>
      <dgm:spPr/>
    </dgm:pt>
    <dgm:pt modelId="{BAFEC272-AA88-4B7A-AFB8-AE45D1E47765}" type="pres">
      <dgm:prSet presAssocID="{D3DF7D40-62B0-4E51-9EA1-39497951EB92}" presName="hierChild4" presStyleCnt="0"/>
      <dgm:spPr/>
    </dgm:pt>
    <dgm:pt modelId="{8E98DAD0-76F2-4E89-951F-DAB56E72F090}" type="pres">
      <dgm:prSet presAssocID="{D3DF7D40-62B0-4E51-9EA1-39497951EB92}" presName="hierChild5" presStyleCnt="0"/>
      <dgm:spPr/>
    </dgm:pt>
    <dgm:pt modelId="{D7F38928-222A-4255-AB15-0B385A1CAD82}" type="pres">
      <dgm:prSet presAssocID="{5791B425-3AA7-472E-9AA4-79453C1702C1}" presName="hierChild5" presStyleCnt="0"/>
      <dgm:spPr/>
    </dgm:pt>
    <dgm:pt modelId="{4878690F-5009-43F5-AABF-2C75C1D7739C}" type="pres">
      <dgm:prSet presAssocID="{5837862E-9979-4F45-AA99-40429885290C}" presName="Name37" presStyleLbl="parChTrans1D4" presStyleIdx="4" presStyleCnt="7"/>
      <dgm:spPr/>
    </dgm:pt>
    <dgm:pt modelId="{77CE12ED-782A-4B9D-97AC-02D09DD76212}" type="pres">
      <dgm:prSet presAssocID="{EAB03C7C-C168-465D-885C-D14EE1564995}" presName="hierRoot2" presStyleCnt="0">
        <dgm:presLayoutVars>
          <dgm:hierBranch val="init"/>
        </dgm:presLayoutVars>
      </dgm:prSet>
      <dgm:spPr/>
    </dgm:pt>
    <dgm:pt modelId="{8EC1F874-93C5-4F34-B581-0F8E1F4E1EA9}" type="pres">
      <dgm:prSet presAssocID="{EAB03C7C-C168-465D-885C-D14EE1564995}" presName="rootComposite" presStyleCnt="0"/>
      <dgm:spPr/>
    </dgm:pt>
    <dgm:pt modelId="{D1227B63-E808-42EB-B878-0BEF7E595C8F}" type="pres">
      <dgm:prSet presAssocID="{EAB03C7C-C168-465D-885C-D14EE1564995}" presName="rootText" presStyleLbl="node4" presStyleIdx="4" presStyleCnt="7">
        <dgm:presLayoutVars>
          <dgm:chPref val="3"/>
        </dgm:presLayoutVars>
      </dgm:prSet>
      <dgm:spPr/>
      <dgm:t>
        <a:bodyPr/>
        <a:lstStyle/>
        <a:p>
          <a:endParaRPr lang="en-US"/>
        </a:p>
      </dgm:t>
    </dgm:pt>
    <dgm:pt modelId="{82B65F28-0E00-44BE-BEFC-FEF7458D9710}" type="pres">
      <dgm:prSet presAssocID="{EAB03C7C-C168-465D-885C-D14EE1564995}" presName="rootConnector" presStyleLbl="node4" presStyleIdx="4" presStyleCnt="7"/>
      <dgm:spPr/>
    </dgm:pt>
    <dgm:pt modelId="{E3BD5871-1DD9-43F9-9CCD-AA136E5F28EE}" type="pres">
      <dgm:prSet presAssocID="{EAB03C7C-C168-465D-885C-D14EE1564995}" presName="hierChild4" presStyleCnt="0"/>
      <dgm:spPr/>
    </dgm:pt>
    <dgm:pt modelId="{99A1EA2D-9162-46C7-BC07-6F19D17111FB}" type="pres">
      <dgm:prSet presAssocID="{EAB03C7C-C168-465D-885C-D14EE1564995}" presName="hierChild5" presStyleCnt="0"/>
      <dgm:spPr/>
    </dgm:pt>
    <dgm:pt modelId="{5BCE8EDC-CC73-401C-A758-C4D4E7D87FA8}" type="pres">
      <dgm:prSet presAssocID="{C395F8D2-6387-47FB-81F6-EB6F32CE9894}" presName="Name37" presStyleLbl="parChTrans1D4" presStyleIdx="5" presStyleCnt="7"/>
      <dgm:spPr/>
    </dgm:pt>
    <dgm:pt modelId="{08F1C159-AEE4-413F-BBDC-6FC31DE2FE66}" type="pres">
      <dgm:prSet presAssocID="{369825BA-4417-417A-9B99-AEAA110DD21C}" presName="hierRoot2" presStyleCnt="0">
        <dgm:presLayoutVars>
          <dgm:hierBranch val="init"/>
        </dgm:presLayoutVars>
      </dgm:prSet>
      <dgm:spPr/>
    </dgm:pt>
    <dgm:pt modelId="{805D991A-1571-483B-8E1E-61C20F2DAF48}" type="pres">
      <dgm:prSet presAssocID="{369825BA-4417-417A-9B99-AEAA110DD21C}" presName="rootComposite" presStyleCnt="0"/>
      <dgm:spPr/>
    </dgm:pt>
    <dgm:pt modelId="{B8877645-EFB9-4368-BE36-7D3832BB3F55}" type="pres">
      <dgm:prSet presAssocID="{369825BA-4417-417A-9B99-AEAA110DD21C}" presName="rootText" presStyleLbl="node4" presStyleIdx="5" presStyleCnt="7">
        <dgm:presLayoutVars>
          <dgm:chPref val="3"/>
        </dgm:presLayoutVars>
      </dgm:prSet>
      <dgm:spPr/>
    </dgm:pt>
    <dgm:pt modelId="{1D3E2CFF-1D73-4107-8E8F-02A6569FC935}" type="pres">
      <dgm:prSet presAssocID="{369825BA-4417-417A-9B99-AEAA110DD21C}" presName="rootConnector" presStyleLbl="node4" presStyleIdx="5" presStyleCnt="7"/>
      <dgm:spPr/>
    </dgm:pt>
    <dgm:pt modelId="{EAEC29B8-1318-4A17-A259-09D83F1F7BDA}" type="pres">
      <dgm:prSet presAssocID="{369825BA-4417-417A-9B99-AEAA110DD21C}" presName="hierChild4" presStyleCnt="0"/>
      <dgm:spPr/>
    </dgm:pt>
    <dgm:pt modelId="{E492D4C2-D592-4403-87C0-3A2383B4095D}" type="pres">
      <dgm:prSet presAssocID="{369825BA-4417-417A-9B99-AEAA110DD21C}" presName="hierChild5" presStyleCnt="0"/>
      <dgm:spPr/>
    </dgm:pt>
    <dgm:pt modelId="{53FB7CCE-3CC1-4E4C-85C4-F84F0DA5E46A}" type="pres">
      <dgm:prSet presAssocID="{73518EA6-7482-440B-8F19-EE2B5AA5ACA3}" presName="hierChild5" presStyleCnt="0"/>
      <dgm:spPr/>
    </dgm:pt>
    <dgm:pt modelId="{21204885-2E48-4F44-944A-3D4D82CE763C}" type="pres">
      <dgm:prSet presAssocID="{0119617E-271D-4737-9776-5DD29F324992}" presName="hierChild5" presStyleCnt="0"/>
      <dgm:spPr/>
    </dgm:pt>
    <dgm:pt modelId="{0BE1E4DA-C0F9-4CEE-B020-7E248AC52D7F}" type="pres">
      <dgm:prSet presAssocID="{F9A88DDD-4546-4041-8619-D996D6C15DA4}" presName="Name37" presStyleLbl="parChTrans1D2" presStyleIdx="3" presStyleCnt="4"/>
      <dgm:spPr/>
    </dgm:pt>
    <dgm:pt modelId="{32A1BD01-0CE7-4885-8CCB-C82E089F1857}" type="pres">
      <dgm:prSet presAssocID="{94CDDAA7-521E-4333-8E53-0C39D3F9E970}" presName="hierRoot2" presStyleCnt="0">
        <dgm:presLayoutVars>
          <dgm:hierBranch val="init"/>
        </dgm:presLayoutVars>
      </dgm:prSet>
      <dgm:spPr/>
    </dgm:pt>
    <dgm:pt modelId="{193F0798-D1C8-4510-ACDA-5DCBDFEEB697}" type="pres">
      <dgm:prSet presAssocID="{94CDDAA7-521E-4333-8E53-0C39D3F9E970}" presName="rootComposite" presStyleCnt="0"/>
      <dgm:spPr/>
    </dgm:pt>
    <dgm:pt modelId="{09D243D3-2578-494E-8909-73347E0460AE}" type="pres">
      <dgm:prSet presAssocID="{94CDDAA7-521E-4333-8E53-0C39D3F9E970}" presName="rootText" presStyleLbl="node2" presStyleIdx="3" presStyleCnt="4" custScaleX="147259">
        <dgm:presLayoutVars>
          <dgm:chPref val="3"/>
        </dgm:presLayoutVars>
      </dgm:prSet>
      <dgm:spPr/>
      <dgm:t>
        <a:bodyPr/>
        <a:lstStyle/>
        <a:p>
          <a:endParaRPr lang="en-US"/>
        </a:p>
      </dgm:t>
    </dgm:pt>
    <dgm:pt modelId="{E58C40C2-524A-4FD4-95F0-378D9D723737}" type="pres">
      <dgm:prSet presAssocID="{94CDDAA7-521E-4333-8E53-0C39D3F9E970}" presName="rootConnector" presStyleLbl="node2" presStyleIdx="3" presStyleCnt="4"/>
      <dgm:spPr/>
    </dgm:pt>
    <dgm:pt modelId="{BDFC59EE-4483-44C7-A6EE-7D6DD301658D}" type="pres">
      <dgm:prSet presAssocID="{94CDDAA7-521E-4333-8E53-0C39D3F9E970}" presName="hierChild4" presStyleCnt="0"/>
      <dgm:spPr/>
    </dgm:pt>
    <dgm:pt modelId="{0DA512DB-F252-4C5E-9E20-2278F71FAEB2}" type="pres">
      <dgm:prSet presAssocID="{AA223D0F-3DB2-421C-A1DF-2185C0D769C2}" presName="Name37" presStyleLbl="parChTrans1D3" presStyleIdx="3" presStyleCnt="4"/>
      <dgm:spPr/>
    </dgm:pt>
    <dgm:pt modelId="{B29600BA-8F5D-4A49-9528-E6E232E03070}" type="pres">
      <dgm:prSet presAssocID="{97888E23-D558-40F0-8D74-D815B4FCCD2F}" presName="hierRoot2" presStyleCnt="0">
        <dgm:presLayoutVars>
          <dgm:hierBranch val="init"/>
        </dgm:presLayoutVars>
      </dgm:prSet>
      <dgm:spPr/>
    </dgm:pt>
    <dgm:pt modelId="{CA5C836C-5D64-4705-BE52-D30ECDC2691F}" type="pres">
      <dgm:prSet presAssocID="{97888E23-D558-40F0-8D74-D815B4FCCD2F}" presName="rootComposite" presStyleCnt="0"/>
      <dgm:spPr/>
    </dgm:pt>
    <dgm:pt modelId="{B5736F3A-CE42-47C4-8429-E751EB393024}" type="pres">
      <dgm:prSet presAssocID="{97888E23-D558-40F0-8D74-D815B4FCCD2F}" presName="rootText" presStyleLbl="node3" presStyleIdx="3" presStyleCnt="4" custScaleX="176665">
        <dgm:presLayoutVars>
          <dgm:chPref val="3"/>
        </dgm:presLayoutVars>
      </dgm:prSet>
      <dgm:spPr/>
      <dgm:t>
        <a:bodyPr/>
        <a:lstStyle/>
        <a:p>
          <a:endParaRPr lang="en-US"/>
        </a:p>
      </dgm:t>
    </dgm:pt>
    <dgm:pt modelId="{5B2A43C2-16AD-449E-B119-44C8B4CCF34A}" type="pres">
      <dgm:prSet presAssocID="{97888E23-D558-40F0-8D74-D815B4FCCD2F}" presName="rootConnector" presStyleLbl="node3" presStyleIdx="3" presStyleCnt="4"/>
      <dgm:spPr/>
    </dgm:pt>
    <dgm:pt modelId="{443544C9-6ECF-4BE6-9BF5-71B3F0DC14D2}" type="pres">
      <dgm:prSet presAssocID="{97888E23-D558-40F0-8D74-D815B4FCCD2F}" presName="hierChild4" presStyleCnt="0"/>
      <dgm:spPr/>
    </dgm:pt>
    <dgm:pt modelId="{9AC306AD-F878-42CC-B245-B226EC1F7A02}" type="pres">
      <dgm:prSet presAssocID="{D40AB692-A654-43C6-92A2-D34C1E78C580}" presName="Name37" presStyleLbl="parChTrans1D4" presStyleIdx="6" presStyleCnt="7"/>
      <dgm:spPr/>
    </dgm:pt>
    <dgm:pt modelId="{2977837C-3695-411B-B518-005929BA54BD}" type="pres">
      <dgm:prSet presAssocID="{9D0CD33A-2C45-418A-8372-A0F88338CBFF}" presName="hierRoot2" presStyleCnt="0">
        <dgm:presLayoutVars>
          <dgm:hierBranch val="init"/>
        </dgm:presLayoutVars>
      </dgm:prSet>
      <dgm:spPr/>
    </dgm:pt>
    <dgm:pt modelId="{A896544D-7600-4845-BBEF-2BF9E538F548}" type="pres">
      <dgm:prSet presAssocID="{9D0CD33A-2C45-418A-8372-A0F88338CBFF}" presName="rootComposite" presStyleCnt="0"/>
      <dgm:spPr/>
    </dgm:pt>
    <dgm:pt modelId="{EFF9ADBF-9FAB-416D-BE6F-F99F4EAD263B}" type="pres">
      <dgm:prSet presAssocID="{9D0CD33A-2C45-418A-8372-A0F88338CBFF}" presName="rootText" presStyleLbl="node4" presStyleIdx="6" presStyleCnt="7" custScaleX="123572" custScaleY="167023">
        <dgm:presLayoutVars>
          <dgm:chPref val="3"/>
        </dgm:presLayoutVars>
      </dgm:prSet>
      <dgm:spPr/>
      <dgm:t>
        <a:bodyPr/>
        <a:lstStyle/>
        <a:p>
          <a:endParaRPr lang="en-US"/>
        </a:p>
      </dgm:t>
    </dgm:pt>
    <dgm:pt modelId="{C4D30179-DDDD-4D30-A344-7EC88A783936}" type="pres">
      <dgm:prSet presAssocID="{9D0CD33A-2C45-418A-8372-A0F88338CBFF}" presName="rootConnector" presStyleLbl="node4" presStyleIdx="6" presStyleCnt="7"/>
      <dgm:spPr/>
    </dgm:pt>
    <dgm:pt modelId="{88C9EFB3-03C1-494B-9859-7A37C9E8FFA9}" type="pres">
      <dgm:prSet presAssocID="{9D0CD33A-2C45-418A-8372-A0F88338CBFF}" presName="hierChild4" presStyleCnt="0"/>
      <dgm:spPr/>
    </dgm:pt>
    <dgm:pt modelId="{6716A33B-5BAB-4071-A5D4-6AFE899D7F3C}" type="pres">
      <dgm:prSet presAssocID="{9D0CD33A-2C45-418A-8372-A0F88338CBFF}" presName="hierChild5" presStyleCnt="0"/>
      <dgm:spPr/>
    </dgm:pt>
    <dgm:pt modelId="{D8B433D4-96EC-456C-81CF-CA3FF1A7BB57}" type="pres">
      <dgm:prSet presAssocID="{97888E23-D558-40F0-8D74-D815B4FCCD2F}" presName="hierChild5" presStyleCnt="0"/>
      <dgm:spPr/>
    </dgm:pt>
    <dgm:pt modelId="{36131030-9A85-4038-AD8E-B8D5BB6CA4E5}" type="pres">
      <dgm:prSet presAssocID="{94CDDAA7-521E-4333-8E53-0C39D3F9E970}" presName="hierChild5" presStyleCnt="0"/>
      <dgm:spPr/>
    </dgm:pt>
    <dgm:pt modelId="{F0650142-AC1F-49D7-AF9C-A9F1706A14C7}" type="pres">
      <dgm:prSet presAssocID="{FE7A3DD3-997C-457D-836F-741FF3077FB2}" presName="hierChild3" presStyleCnt="0"/>
      <dgm:spPr/>
    </dgm:pt>
  </dgm:ptLst>
  <dgm:cxnLst>
    <dgm:cxn modelId="{18F4082A-71E6-47E8-B02C-5F15ADE146C8}" type="presOf" srcId="{0DAC4A2C-80E9-4CDE-9E57-C6A4CAEF9CF0}" destId="{7C3CD47B-48C3-466C-B320-ACB8BA5AE1D9}" srcOrd="0" destOrd="0" presId="urn:microsoft.com/office/officeart/2005/8/layout/orgChart1"/>
    <dgm:cxn modelId="{EBA3F6E3-87B9-4D8A-975F-49BD1B6DE101}" type="presOf" srcId="{97888E23-D558-40F0-8D74-D815B4FCCD2F}" destId="{B5736F3A-CE42-47C4-8429-E751EB393024}" srcOrd="0" destOrd="0" presId="urn:microsoft.com/office/officeart/2005/8/layout/orgChart1"/>
    <dgm:cxn modelId="{405588FD-03C1-4FF6-ADE8-132FAE62D170}" srcId="{FE7A3DD3-997C-457D-836F-741FF3077FB2}" destId="{0119617E-271D-4737-9776-5DD29F324992}" srcOrd="2" destOrd="0" parTransId="{E06E93DE-2AA2-44B1-9498-A59C24F6489B}" sibTransId="{C56C5A4C-C367-41F0-B28D-DB1D491B82EB}"/>
    <dgm:cxn modelId="{088C70EC-7C9F-46FA-8F82-04C6D9658ABB}" srcId="{8912192E-3D02-4DEB-B005-354DF93D3C67}" destId="{68121A73-3E09-47F1-AC01-8F5ACAA3F325}" srcOrd="0" destOrd="0" parTransId="{4A605F44-9210-4FCF-B5D3-2F46842F49C0}" sibTransId="{86635CB3-95FC-4363-B367-40046980B07D}"/>
    <dgm:cxn modelId="{3044AEDB-6626-4C2F-9AA0-057460848EDF}" type="presOf" srcId="{AA223D0F-3DB2-421C-A1DF-2185C0D769C2}" destId="{0DA512DB-F252-4C5E-9E20-2278F71FAEB2}" srcOrd="0" destOrd="0" presId="urn:microsoft.com/office/officeart/2005/8/layout/orgChart1"/>
    <dgm:cxn modelId="{3FA2EF7F-7FA1-4691-BC0E-F45C77D5E891}" type="presOf" srcId="{D3DF7D40-62B0-4E51-9EA1-39497951EB92}" destId="{9ACAF05D-B99D-412F-93AA-4AD8B4EA9911}" srcOrd="0" destOrd="0" presId="urn:microsoft.com/office/officeart/2005/8/layout/orgChart1"/>
    <dgm:cxn modelId="{7BCB683D-1F2E-40A7-9607-44C70FA1E0EE}" type="presOf" srcId="{FEA922B4-1048-4A2C-A3F5-539BAF895331}" destId="{CCC519E9-E657-4E11-8870-DE92D7BDA15B}" srcOrd="1" destOrd="0" presId="urn:microsoft.com/office/officeart/2005/8/layout/orgChart1"/>
    <dgm:cxn modelId="{D112C66C-F591-4E1C-9168-47F18C216483}" type="presOf" srcId="{E6BEAFA6-7F20-45C1-AB38-66F438DF4C28}" destId="{12676442-4C7D-4066-8D7F-23809BD59FE6}" srcOrd="0" destOrd="0" presId="urn:microsoft.com/office/officeart/2005/8/layout/orgChart1"/>
    <dgm:cxn modelId="{691AFEBD-B7C2-40CB-AE53-FFACADCA324A}" type="presOf" srcId="{FE7A3DD3-997C-457D-836F-741FF3077FB2}" destId="{25FA8C0E-19C2-416E-A3F9-D3D86CDD91C9}" srcOrd="0" destOrd="0" presId="urn:microsoft.com/office/officeart/2005/8/layout/orgChart1"/>
    <dgm:cxn modelId="{C3FBF711-6FCC-4894-B07E-CF69E8F761EE}" type="presOf" srcId="{EAB03C7C-C168-465D-885C-D14EE1564995}" destId="{82B65F28-0E00-44BE-BEFC-FEF7458D9710}" srcOrd="1" destOrd="0" presId="urn:microsoft.com/office/officeart/2005/8/layout/orgChart1"/>
    <dgm:cxn modelId="{797715C6-9DC1-45F7-B285-CC8165976753}" type="presOf" srcId="{F9A88DDD-4546-4041-8619-D996D6C15DA4}" destId="{0BE1E4DA-C0F9-4CEE-B020-7E248AC52D7F}" srcOrd="0" destOrd="0" presId="urn:microsoft.com/office/officeart/2005/8/layout/orgChart1"/>
    <dgm:cxn modelId="{3F80C917-356E-462C-8F27-D0E413D62352}" srcId="{FE7A3DD3-997C-457D-836F-741FF3077FB2}" destId="{94CDDAA7-521E-4333-8E53-0C39D3F9E970}" srcOrd="3" destOrd="0" parTransId="{F9A88DDD-4546-4041-8619-D996D6C15DA4}" sibTransId="{4E65C48F-8E65-4F31-B8E9-DC06D44069F6}"/>
    <dgm:cxn modelId="{C1A4FAA2-5FCC-4FBD-8463-B5AFDB170BC3}" type="presOf" srcId="{308EEE9B-51A5-418D-8676-6A8573DC60F4}" destId="{83848D67-5530-4B94-BB7E-9E43B6814ECC}" srcOrd="0" destOrd="0" presId="urn:microsoft.com/office/officeart/2005/8/layout/orgChart1"/>
    <dgm:cxn modelId="{BAA14BF4-5ABC-4EFC-8DEC-D2E8F1EA6CB5}" type="presOf" srcId="{FE7A3DD3-997C-457D-836F-741FF3077FB2}" destId="{33219E7E-0F39-47F4-91B7-5AA90F04FF0B}" srcOrd="1" destOrd="0" presId="urn:microsoft.com/office/officeart/2005/8/layout/orgChart1"/>
    <dgm:cxn modelId="{272D2562-FCED-4939-AD06-020052CC9DBB}" srcId="{FE7A3DD3-997C-457D-836F-741FF3077FB2}" destId="{1BAFE709-2790-4012-A199-1DBA418FD9DA}" srcOrd="0" destOrd="0" parTransId="{3D25A023-C2AD-4116-BC6E-8E2C887E3B63}" sibTransId="{CC888537-41EE-4403-9629-6F8C6971EBFA}"/>
    <dgm:cxn modelId="{09553C5D-917A-4BD7-B287-C8348A3883FC}" type="presOf" srcId="{5791B425-3AA7-472E-9AA4-79453C1702C1}" destId="{D3D03F29-9F85-422F-898E-C5094E72AE8A}" srcOrd="1" destOrd="0" presId="urn:microsoft.com/office/officeart/2005/8/layout/orgChart1"/>
    <dgm:cxn modelId="{9F637578-77B4-4CD3-9813-3F0CD0D0AE32}" type="presOf" srcId="{3D25A023-C2AD-4116-BC6E-8E2C887E3B63}" destId="{38020023-4151-4B15-9678-E32F75935C63}" srcOrd="0" destOrd="0" presId="urn:microsoft.com/office/officeart/2005/8/layout/orgChart1"/>
    <dgm:cxn modelId="{6A192754-EB03-4421-8C8B-CFDA292E78D3}" type="presOf" srcId="{06B3A7CA-9B6C-4A8C-A894-A3FB3FD67985}" destId="{CADE6EC0-F5C0-45CC-B1B2-00CA9C6A3520}" srcOrd="0" destOrd="0" presId="urn:microsoft.com/office/officeart/2005/8/layout/orgChart1"/>
    <dgm:cxn modelId="{48BC86E1-E524-46FD-83FC-3E7B55F8190C}" type="presOf" srcId="{73518EA6-7482-440B-8F19-EE2B5AA5ACA3}" destId="{0DB55D0D-E4FD-4BBF-B720-2E4EF7823BFA}" srcOrd="1" destOrd="0" presId="urn:microsoft.com/office/officeart/2005/8/layout/orgChart1"/>
    <dgm:cxn modelId="{1321EE6C-D539-4F07-B874-39307503E411}" type="presOf" srcId="{5D99591A-491A-4C34-AE15-178F666BA70D}" destId="{46BBB75D-0201-4E1C-862E-9A43828FEF5B}" srcOrd="0" destOrd="0" presId="urn:microsoft.com/office/officeart/2005/8/layout/orgChart1"/>
    <dgm:cxn modelId="{23F23A14-0354-47D7-AE0E-294CA2287B01}" type="presOf" srcId="{5791B425-3AA7-472E-9AA4-79453C1702C1}" destId="{9A930ED1-C45F-4608-B4EF-EE8CB063BE9C}" srcOrd="0" destOrd="0" presId="urn:microsoft.com/office/officeart/2005/8/layout/orgChart1"/>
    <dgm:cxn modelId="{F1052899-94A9-4E37-A58F-9B3F0B04D977}" type="presOf" srcId="{D40AB692-A654-43C6-92A2-D34C1E78C580}" destId="{9AC306AD-F878-42CC-B245-B226EC1F7A02}" srcOrd="0" destOrd="0" presId="urn:microsoft.com/office/officeart/2005/8/layout/orgChart1"/>
    <dgm:cxn modelId="{331D3CB6-CB07-486F-81D5-2555B06909CC}" type="presOf" srcId="{EAB03C7C-C168-465D-885C-D14EE1564995}" destId="{D1227B63-E808-42EB-B878-0BEF7E595C8F}" srcOrd="0" destOrd="0" presId="urn:microsoft.com/office/officeart/2005/8/layout/orgChart1"/>
    <dgm:cxn modelId="{3BCAFEBE-6685-49AE-BEE4-A5DF616AF729}" type="presOf" srcId="{68A63C11-8BFF-4A56-9C97-AD93DC195D80}" destId="{7847A404-0EBA-43C9-B3B1-E619BFB09FAE}" srcOrd="0" destOrd="0" presId="urn:microsoft.com/office/officeart/2005/8/layout/orgChart1"/>
    <dgm:cxn modelId="{FA64A684-5520-4A54-B309-BE0919D0FE26}" srcId="{94CDDAA7-521E-4333-8E53-0C39D3F9E970}" destId="{97888E23-D558-40F0-8D74-D815B4FCCD2F}" srcOrd="0" destOrd="0" parTransId="{AA223D0F-3DB2-421C-A1DF-2185C0D769C2}" sibTransId="{5873BD63-1E15-4BBF-A1F5-26D119C6443D}"/>
    <dgm:cxn modelId="{1C20FB33-4505-4645-9C19-6DC8245AF578}" type="presOf" srcId="{97888E23-D558-40F0-8D74-D815B4FCCD2F}" destId="{5B2A43C2-16AD-449E-B119-44C8B4CCF34A}" srcOrd="1" destOrd="0" presId="urn:microsoft.com/office/officeart/2005/8/layout/orgChart1"/>
    <dgm:cxn modelId="{58DF39E7-E93D-4A14-9320-0FBDCD18508D}" type="presOf" srcId="{369825BA-4417-417A-9B99-AEAA110DD21C}" destId="{1D3E2CFF-1D73-4107-8E8F-02A6569FC935}" srcOrd="1" destOrd="0" presId="urn:microsoft.com/office/officeart/2005/8/layout/orgChart1"/>
    <dgm:cxn modelId="{FDA400D2-4B07-4BAB-A8C8-8560430A9914}" srcId="{73518EA6-7482-440B-8F19-EE2B5AA5ACA3}" destId="{5791B425-3AA7-472E-9AA4-79453C1702C1}" srcOrd="0" destOrd="0" parTransId="{5DDF4D3F-2139-4235-96AE-4D8CF31BF9C8}" sibTransId="{C7DF4229-0E40-4E8E-811E-0AF516AB3F09}"/>
    <dgm:cxn modelId="{5B6521E8-18B8-4401-9AC9-5CF7E6F9AE29}" srcId="{73518EA6-7482-440B-8F19-EE2B5AA5ACA3}" destId="{EAB03C7C-C168-465D-885C-D14EE1564995}" srcOrd="1" destOrd="0" parTransId="{5837862E-9979-4F45-AA99-40429885290C}" sibTransId="{72F9E72F-BCD8-4A2B-9ACF-E8DCBC2B035E}"/>
    <dgm:cxn modelId="{EEC82688-9950-4F42-9706-E55EC2BF7BE8}" type="presOf" srcId="{D3DF7D40-62B0-4E51-9EA1-39497951EB92}" destId="{8DDBD82A-0AB1-4D51-AAEC-B64E68855B68}" srcOrd="1" destOrd="0" presId="urn:microsoft.com/office/officeart/2005/8/layout/orgChart1"/>
    <dgm:cxn modelId="{DFEC56BE-9565-4BC1-B542-24B92C5FBBDF}" type="presOf" srcId="{4A605F44-9210-4FCF-B5D3-2F46842F49C0}" destId="{704BC8A8-1764-459A-BDB6-26CA4F41C925}" srcOrd="0" destOrd="0" presId="urn:microsoft.com/office/officeart/2005/8/layout/orgChart1"/>
    <dgm:cxn modelId="{4A32E270-19FC-413B-A7A0-2A100B1493F3}" type="presOf" srcId="{5DDF4D3F-2139-4235-96AE-4D8CF31BF9C8}" destId="{22DE4EDC-A2C8-4C3A-9799-38B4619AA0A3}" srcOrd="0" destOrd="0" presId="urn:microsoft.com/office/officeart/2005/8/layout/orgChart1"/>
    <dgm:cxn modelId="{6C027F83-20F0-4D2B-B034-364D704C4A21}" type="presOf" srcId="{FEA922B4-1048-4A2C-A3F5-539BAF895331}" destId="{833DAE0E-834A-454B-80E8-4B555626BB9C}" srcOrd="0" destOrd="0" presId="urn:microsoft.com/office/officeart/2005/8/layout/orgChart1"/>
    <dgm:cxn modelId="{2B58E69B-6439-4B0B-8BAD-7932F03C40A1}" srcId="{97888E23-D558-40F0-8D74-D815B4FCCD2F}" destId="{9D0CD33A-2C45-418A-8372-A0F88338CBFF}" srcOrd="0" destOrd="0" parTransId="{D40AB692-A654-43C6-92A2-D34C1E78C580}" sibTransId="{FE99CE32-44AE-41AB-9BDF-93F97DB7670E}"/>
    <dgm:cxn modelId="{5170D3FE-61BD-4218-A6E0-9CE8E4B808E6}" srcId="{06B3A7CA-9B6C-4A8C-A894-A3FB3FD67985}" destId="{FE7A3DD3-997C-457D-836F-741FF3077FB2}" srcOrd="0" destOrd="0" parTransId="{BB4F0482-50B9-45DC-A01E-9EA2BCB29A8D}" sibTransId="{54BF1464-743E-4596-AAD3-5CDA00F0A6A3}"/>
    <dgm:cxn modelId="{050D09B3-18BD-48FD-BAC6-9FFF4BD5361D}" type="presOf" srcId="{1BAFE709-2790-4012-A199-1DBA418FD9DA}" destId="{F10808FB-6687-4F4A-A853-FE70A5814C7A}" srcOrd="1" destOrd="0" presId="urn:microsoft.com/office/officeart/2005/8/layout/orgChart1"/>
    <dgm:cxn modelId="{B1AB13B2-5347-493E-B9AC-4AA6A6CAF2E6}" type="presOf" srcId="{8912192E-3D02-4DEB-B005-354DF93D3C67}" destId="{FBE0521F-35C7-452B-8A94-D51720D80EFD}" srcOrd="1" destOrd="0" presId="urn:microsoft.com/office/officeart/2005/8/layout/orgChart1"/>
    <dgm:cxn modelId="{9750689F-6C95-4093-B7DD-0AC3E2657A5E}" type="presOf" srcId="{9D0CD33A-2C45-418A-8372-A0F88338CBFF}" destId="{EFF9ADBF-9FAB-416D-BE6F-F99F4EAD263B}" srcOrd="0" destOrd="0" presId="urn:microsoft.com/office/officeart/2005/8/layout/orgChart1"/>
    <dgm:cxn modelId="{2EAD4E63-D766-4E65-A07E-44ECF3826624}" type="presOf" srcId="{1BAFE709-2790-4012-A199-1DBA418FD9DA}" destId="{BD53BB9E-D6EB-44A7-B64D-9676BA0A585B}" srcOrd="0" destOrd="0" presId="urn:microsoft.com/office/officeart/2005/8/layout/orgChart1"/>
    <dgm:cxn modelId="{84020C07-546A-4017-8ED7-9B6F132CF4F2}" srcId="{5791B425-3AA7-472E-9AA4-79453C1702C1}" destId="{316BAF70-1706-4950-954C-134216EA87B3}" srcOrd="1" destOrd="0" parTransId="{5D99591A-491A-4C34-AE15-178F666BA70D}" sibTransId="{620C32D1-3583-4C81-A67A-A41920C16E62}"/>
    <dgm:cxn modelId="{27A6994F-4F7E-4904-B080-B65AD9D1362B}" srcId="{5791B425-3AA7-472E-9AA4-79453C1702C1}" destId="{FA71FEA0-29D1-4634-8D67-F21AA5E484AC}" srcOrd="0" destOrd="0" parTransId="{308EEE9B-51A5-418D-8676-6A8573DC60F4}" sibTransId="{AB1447F7-0BCC-4741-8E13-81C792534AFE}"/>
    <dgm:cxn modelId="{EA0AD1A9-60DF-4E86-9422-B7C17FB65F57}" type="presOf" srcId="{FA71FEA0-29D1-4634-8D67-F21AA5E484AC}" destId="{3DEC7050-12DF-4E86-A3A0-C0277AE7CBCE}" srcOrd="1" destOrd="0" presId="urn:microsoft.com/office/officeart/2005/8/layout/orgChart1"/>
    <dgm:cxn modelId="{AC175D8C-25D4-4D2D-86AB-5FF48F4C56D0}" srcId="{1BAFE709-2790-4012-A199-1DBA418FD9DA}" destId="{FEA922B4-1048-4A2C-A3F5-539BAF895331}" srcOrd="0" destOrd="0" parTransId="{680CD932-FF99-4D50-9FB7-B9D384CAEA12}" sibTransId="{1DBC8C79-2923-4709-AD83-D2A5A08AFF10}"/>
    <dgm:cxn modelId="{5E9E34C0-0DC8-46BF-B3E4-AE5A8593BD03}" type="presOf" srcId="{68121A73-3E09-47F1-AC01-8F5ACAA3F325}" destId="{2035B148-008C-4570-9B62-AE17C10EEEE5}" srcOrd="1" destOrd="0" presId="urn:microsoft.com/office/officeart/2005/8/layout/orgChart1"/>
    <dgm:cxn modelId="{C039B6E4-A555-4C0C-AD25-003721F4A1D4}" type="presOf" srcId="{68121A73-3E09-47F1-AC01-8F5ACAA3F325}" destId="{4FC46CD3-5C67-4989-893C-C45B814C6770}" srcOrd="0" destOrd="0" presId="urn:microsoft.com/office/officeart/2005/8/layout/orgChart1"/>
    <dgm:cxn modelId="{BD6F2462-E0AB-4B54-A097-B2A0C0A04CF9}" type="presOf" srcId="{5837862E-9979-4F45-AA99-40429885290C}" destId="{4878690F-5009-43F5-AABF-2C75C1D7739C}" srcOrd="0" destOrd="0" presId="urn:microsoft.com/office/officeart/2005/8/layout/orgChart1"/>
    <dgm:cxn modelId="{E630CE0A-E734-4BA0-9425-6F8B6995F8FE}" type="presOf" srcId="{94CDDAA7-521E-4333-8E53-0C39D3F9E970}" destId="{E58C40C2-524A-4FD4-95F0-378D9D723737}" srcOrd="1" destOrd="0" presId="urn:microsoft.com/office/officeart/2005/8/layout/orgChart1"/>
    <dgm:cxn modelId="{EF7099DD-79F7-458C-9C46-F34F45E4D8AB}" type="presOf" srcId="{0119617E-271D-4737-9776-5DD29F324992}" destId="{65D40534-C332-4195-90D0-498A58BC472B}" srcOrd="1" destOrd="0" presId="urn:microsoft.com/office/officeart/2005/8/layout/orgChart1"/>
    <dgm:cxn modelId="{95531498-68D1-4728-9B6C-ABA58930814C}" type="presOf" srcId="{FA71FEA0-29D1-4634-8D67-F21AA5E484AC}" destId="{70C21CAE-F90C-48A8-92E7-8ADA6FBBF9A2}" srcOrd="0" destOrd="0" presId="urn:microsoft.com/office/officeart/2005/8/layout/orgChart1"/>
    <dgm:cxn modelId="{67AB06F8-6B8F-459B-8199-E5EC06798EF4}" srcId="{5791B425-3AA7-472E-9AA4-79453C1702C1}" destId="{D3DF7D40-62B0-4E51-9EA1-39497951EB92}" srcOrd="2" destOrd="0" parTransId="{E6BEAFA6-7F20-45C1-AB38-66F438DF4C28}" sibTransId="{3A1B83CD-DAD8-473F-9786-9BC860312BD8}"/>
    <dgm:cxn modelId="{5B2FBECA-5A50-45E6-9763-CE6339E1E6F9}" type="presOf" srcId="{369825BA-4417-417A-9B99-AEAA110DD21C}" destId="{B8877645-EFB9-4368-BE36-7D3832BB3F55}" srcOrd="0" destOrd="0" presId="urn:microsoft.com/office/officeart/2005/8/layout/orgChart1"/>
    <dgm:cxn modelId="{F7DB68AA-372D-4660-A829-B868D7EBEC4B}" type="presOf" srcId="{0119617E-271D-4737-9776-5DD29F324992}" destId="{EA6F30A2-8FC7-4D36-A7FC-918AAE85CA39}" srcOrd="0" destOrd="0" presId="urn:microsoft.com/office/officeart/2005/8/layout/orgChart1"/>
    <dgm:cxn modelId="{F0DA72A4-DE4C-4062-8DE6-09A5B9A5AA41}" srcId="{73518EA6-7482-440B-8F19-EE2B5AA5ACA3}" destId="{369825BA-4417-417A-9B99-AEAA110DD21C}" srcOrd="2" destOrd="0" parTransId="{C395F8D2-6387-47FB-81F6-EB6F32CE9894}" sibTransId="{309EC7A5-334A-4602-8A6E-5826E5CF3355}"/>
    <dgm:cxn modelId="{8DC69448-7543-45FE-A518-A139E142C6E5}" type="presOf" srcId="{73518EA6-7482-440B-8F19-EE2B5AA5ACA3}" destId="{356B27B4-A24C-4704-903B-1AA2E4EA2045}" srcOrd="0" destOrd="0" presId="urn:microsoft.com/office/officeart/2005/8/layout/orgChart1"/>
    <dgm:cxn modelId="{3A15E36C-5B14-4821-8240-2198826540EC}" type="presOf" srcId="{316BAF70-1706-4950-954C-134216EA87B3}" destId="{B05AEF09-8133-44BC-9AAE-0B9B5BC3B674}" srcOrd="1" destOrd="0" presId="urn:microsoft.com/office/officeart/2005/8/layout/orgChart1"/>
    <dgm:cxn modelId="{46DB975E-132C-43C9-A0F7-7CE21687D31F}" type="presOf" srcId="{94CDDAA7-521E-4333-8E53-0C39D3F9E970}" destId="{09D243D3-2578-494E-8909-73347E0460AE}" srcOrd="0" destOrd="0" presId="urn:microsoft.com/office/officeart/2005/8/layout/orgChart1"/>
    <dgm:cxn modelId="{E7271625-94B1-4CED-A431-9D56E2CC97F5}" type="presOf" srcId="{E06E93DE-2AA2-44B1-9498-A59C24F6489B}" destId="{9CFA7B40-9010-4E9C-AEF5-0A2BD807E184}" srcOrd="0" destOrd="0" presId="urn:microsoft.com/office/officeart/2005/8/layout/orgChart1"/>
    <dgm:cxn modelId="{D772EDC7-9FC4-4A05-8422-6C49A2B2B980}" srcId="{FE7A3DD3-997C-457D-836F-741FF3077FB2}" destId="{8912192E-3D02-4DEB-B005-354DF93D3C67}" srcOrd="1" destOrd="0" parTransId="{0DAC4A2C-80E9-4CDE-9E57-C6A4CAEF9CF0}" sibTransId="{39F9F20A-0957-4EEA-9A50-74F4D57482A7}"/>
    <dgm:cxn modelId="{B2BAEE68-63EB-41CD-AD0D-2B4EDFF3057E}" type="presOf" srcId="{C395F8D2-6387-47FB-81F6-EB6F32CE9894}" destId="{5BCE8EDC-CC73-401C-A758-C4D4E7D87FA8}" srcOrd="0" destOrd="0" presId="urn:microsoft.com/office/officeart/2005/8/layout/orgChart1"/>
    <dgm:cxn modelId="{5F44DAB5-F079-48A5-AD8B-23D94DC183B6}" srcId="{0119617E-271D-4737-9776-5DD29F324992}" destId="{73518EA6-7482-440B-8F19-EE2B5AA5ACA3}" srcOrd="0" destOrd="0" parTransId="{68A63C11-8BFF-4A56-9C97-AD93DC195D80}" sibTransId="{12CFE507-B45D-41A9-9661-4C1CD6E9E334}"/>
    <dgm:cxn modelId="{7E66BD1A-F4ED-4B12-A18E-EF8E3EC501E2}" type="presOf" srcId="{8912192E-3D02-4DEB-B005-354DF93D3C67}" destId="{2ABA7FD8-61C6-49BE-9088-1FFC7AD2A198}" srcOrd="0" destOrd="0" presId="urn:microsoft.com/office/officeart/2005/8/layout/orgChart1"/>
    <dgm:cxn modelId="{F6A815A1-191E-4883-ACF2-9E65F3994A82}" type="presOf" srcId="{9D0CD33A-2C45-418A-8372-A0F88338CBFF}" destId="{C4D30179-DDDD-4D30-A344-7EC88A783936}" srcOrd="1" destOrd="0" presId="urn:microsoft.com/office/officeart/2005/8/layout/orgChart1"/>
    <dgm:cxn modelId="{E0506F96-B712-46EF-BA1D-E0A206C40A81}" type="presOf" srcId="{680CD932-FF99-4D50-9FB7-B9D384CAEA12}" destId="{D36B9AD0-EDFC-47B6-8099-38D162D6278D}" srcOrd="0" destOrd="0" presId="urn:microsoft.com/office/officeart/2005/8/layout/orgChart1"/>
    <dgm:cxn modelId="{FAF5E2DB-BAA8-4ACF-9E64-E77453E980EF}" type="presOf" srcId="{316BAF70-1706-4950-954C-134216EA87B3}" destId="{05AF0386-E1F6-492A-9E5A-096C1CC991CE}" srcOrd="0" destOrd="0" presId="urn:microsoft.com/office/officeart/2005/8/layout/orgChart1"/>
    <dgm:cxn modelId="{70196A93-55C5-46AE-98B8-C1C8785C41B2}" type="presParOf" srcId="{CADE6EC0-F5C0-45CC-B1B2-00CA9C6A3520}" destId="{C5891121-2D8C-4EE9-88CE-475F93E8962D}" srcOrd="0" destOrd="0" presId="urn:microsoft.com/office/officeart/2005/8/layout/orgChart1"/>
    <dgm:cxn modelId="{A20BCD4A-1C47-474A-9D74-084EF2C86320}" type="presParOf" srcId="{C5891121-2D8C-4EE9-88CE-475F93E8962D}" destId="{8250898C-AA34-4899-8B5E-2B282A5FAA7D}" srcOrd="0" destOrd="0" presId="urn:microsoft.com/office/officeart/2005/8/layout/orgChart1"/>
    <dgm:cxn modelId="{CB10E144-B6F2-41AC-806B-885F36D68F82}" type="presParOf" srcId="{8250898C-AA34-4899-8B5E-2B282A5FAA7D}" destId="{25FA8C0E-19C2-416E-A3F9-D3D86CDD91C9}" srcOrd="0" destOrd="0" presId="urn:microsoft.com/office/officeart/2005/8/layout/orgChart1"/>
    <dgm:cxn modelId="{A45F9D18-5374-4389-B376-E84FF7261796}" type="presParOf" srcId="{8250898C-AA34-4899-8B5E-2B282A5FAA7D}" destId="{33219E7E-0F39-47F4-91B7-5AA90F04FF0B}" srcOrd="1" destOrd="0" presId="urn:microsoft.com/office/officeart/2005/8/layout/orgChart1"/>
    <dgm:cxn modelId="{82944B0D-3260-48CB-9000-984112A55C7D}" type="presParOf" srcId="{C5891121-2D8C-4EE9-88CE-475F93E8962D}" destId="{7DF0F0EE-9342-4A53-91F6-E9F51CCF9D11}" srcOrd="1" destOrd="0" presId="urn:microsoft.com/office/officeart/2005/8/layout/orgChart1"/>
    <dgm:cxn modelId="{2C96AEBE-7889-4452-B83C-FAA269261896}" type="presParOf" srcId="{7DF0F0EE-9342-4A53-91F6-E9F51CCF9D11}" destId="{38020023-4151-4B15-9678-E32F75935C63}" srcOrd="0" destOrd="0" presId="urn:microsoft.com/office/officeart/2005/8/layout/orgChart1"/>
    <dgm:cxn modelId="{8573F96D-1763-4E07-8C47-43D590DE889E}" type="presParOf" srcId="{7DF0F0EE-9342-4A53-91F6-E9F51CCF9D11}" destId="{C79D07FC-E618-4817-A45C-E1A295623315}" srcOrd="1" destOrd="0" presId="urn:microsoft.com/office/officeart/2005/8/layout/orgChart1"/>
    <dgm:cxn modelId="{76A2B778-1851-4307-B0CC-3C4DF2D404A3}" type="presParOf" srcId="{C79D07FC-E618-4817-A45C-E1A295623315}" destId="{D6F887C5-9D23-47A5-BCE1-2E80E0D20C77}" srcOrd="0" destOrd="0" presId="urn:microsoft.com/office/officeart/2005/8/layout/orgChart1"/>
    <dgm:cxn modelId="{D4B09526-5CFA-4989-948B-8C7D07071567}" type="presParOf" srcId="{D6F887C5-9D23-47A5-BCE1-2E80E0D20C77}" destId="{BD53BB9E-D6EB-44A7-B64D-9676BA0A585B}" srcOrd="0" destOrd="0" presId="urn:microsoft.com/office/officeart/2005/8/layout/orgChart1"/>
    <dgm:cxn modelId="{E13BAE5D-2130-4138-BFC3-3DEABB257B10}" type="presParOf" srcId="{D6F887C5-9D23-47A5-BCE1-2E80E0D20C77}" destId="{F10808FB-6687-4F4A-A853-FE70A5814C7A}" srcOrd="1" destOrd="0" presId="urn:microsoft.com/office/officeart/2005/8/layout/orgChart1"/>
    <dgm:cxn modelId="{9F95E1B4-7BE2-46B4-8FB5-0B952E36F8A6}" type="presParOf" srcId="{C79D07FC-E618-4817-A45C-E1A295623315}" destId="{6619D1F0-CF1E-47C3-9AA3-BF0098F101A2}" srcOrd="1" destOrd="0" presId="urn:microsoft.com/office/officeart/2005/8/layout/orgChart1"/>
    <dgm:cxn modelId="{6F33DF8D-5158-44F0-A316-58543EE0EE2E}" type="presParOf" srcId="{6619D1F0-CF1E-47C3-9AA3-BF0098F101A2}" destId="{D36B9AD0-EDFC-47B6-8099-38D162D6278D}" srcOrd="0" destOrd="0" presId="urn:microsoft.com/office/officeart/2005/8/layout/orgChart1"/>
    <dgm:cxn modelId="{C811C749-5161-4B28-9ADC-ACD0F4A26279}" type="presParOf" srcId="{6619D1F0-CF1E-47C3-9AA3-BF0098F101A2}" destId="{55DB13DB-114E-42E4-834B-F6B216BDFBF2}" srcOrd="1" destOrd="0" presId="urn:microsoft.com/office/officeart/2005/8/layout/orgChart1"/>
    <dgm:cxn modelId="{71B75F78-5486-48FA-928A-335C5C483E0F}" type="presParOf" srcId="{55DB13DB-114E-42E4-834B-F6B216BDFBF2}" destId="{6BD00D9B-C5E3-4C5D-B94A-4952FC6A5A4B}" srcOrd="0" destOrd="0" presId="urn:microsoft.com/office/officeart/2005/8/layout/orgChart1"/>
    <dgm:cxn modelId="{6301CDC3-0F6F-43B4-B93C-71701EF73906}" type="presParOf" srcId="{6BD00D9B-C5E3-4C5D-B94A-4952FC6A5A4B}" destId="{833DAE0E-834A-454B-80E8-4B555626BB9C}" srcOrd="0" destOrd="0" presId="urn:microsoft.com/office/officeart/2005/8/layout/orgChart1"/>
    <dgm:cxn modelId="{3208B051-56DB-4B10-9988-5DD4BE5E6E30}" type="presParOf" srcId="{6BD00D9B-C5E3-4C5D-B94A-4952FC6A5A4B}" destId="{CCC519E9-E657-4E11-8870-DE92D7BDA15B}" srcOrd="1" destOrd="0" presId="urn:microsoft.com/office/officeart/2005/8/layout/orgChart1"/>
    <dgm:cxn modelId="{2AEBDD06-E8EA-4612-AC14-E066EEB0DB4A}" type="presParOf" srcId="{55DB13DB-114E-42E4-834B-F6B216BDFBF2}" destId="{4A3DE1A5-52CE-4C3E-B9AA-5478735D19DD}" srcOrd="1" destOrd="0" presId="urn:microsoft.com/office/officeart/2005/8/layout/orgChart1"/>
    <dgm:cxn modelId="{482151B2-578C-4174-A4BD-7D059E321E7A}" type="presParOf" srcId="{55DB13DB-114E-42E4-834B-F6B216BDFBF2}" destId="{F5D43543-16B8-4FD9-860F-243A9629FECB}" srcOrd="2" destOrd="0" presId="urn:microsoft.com/office/officeart/2005/8/layout/orgChart1"/>
    <dgm:cxn modelId="{7FAC0764-E0A8-4FCF-AB08-17084AE64140}" type="presParOf" srcId="{C79D07FC-E618-4817-A45C-E1A295623315}" destId="{ED9ACA90-FB4D-4F14-8B7C-D91FF9F269B2}" srcOrd="2" destOrd="0" presId="urn:microsoft.com/office/officeart/2005/8/layout/orgChart1"/>
    <dgm:cxn modelId="{0EE760D3-DB5A-44BE-82F0-E14B965193FD}" type="presParOf" srcId="{7DF0F0EE-9342-4A53-91F6-E9F51CCF9D11}" destId="{7C3CD47B-48C3-466C-B320-ACB8BA5AE1D9}" srcOrd="2" destOrd="0" presId="urn:microsoft.com/office/officeart/2005/8/layout/orgChart1"/>
    <dgm:cxn modelId="{49D3A456-27CD-4BCC-8886-B08D46A5DFC2}" type="presParOf" srcId="{7DF0F0EE-9342-4A53-91F6-E9F51CCF9D11}" destId="{9A51C20F-28F2-4D50-ABAA-1FDE71B1171E}" srcOrd="3" destOrd="0" presId="urn:microsoft.com/office/officeart/2005/8/layout/orgChart1"/>
    <dgm:cxn modelId="{36CDF86C-EFB8-40C1-92D0-66F84FDEADE0}" type="presParOf" srcId="{9A51C20F-28F2-4D50-ABAA-1FDE71B1171E}" destId="{8A6F375B-90B6-4A65-A3E8-6C72C11AB9BB}" srcOrd="0" destOrd="0" presId="urn:microsoft.com/office/officeart/2005/8/layout/orgChart1"/>
    <dgm:cxn modelId="{0150A0BB-9D6B-488F-A21E-A8673FFA5CB1}" type="presParOf" srcId="{8A6F375B-90B6-4A65-A3E8-6C72C11AB9BB}" destId="{2ABA7FD8-61C6-49BE-9088-1FFC7AD2A198}" srcOrd="0" destOrd="0" presId="urn:microsoft.com/office/officeart/2005/8/layout/orgChart1"/>
    <dgm:cxn modelId="{C8BFE985-5CD4-4093-8ECB-A606F43BD1F5}" type="presParOf" srcId="{8A6F375B-90B6-4A65-A3E8-6C72C11AB9BB}" destId="{FBE0521F-35C7-452B-8A94-D51720D80EFD}" srcOrd="1" destOrd="0" presId="urn:microsoft.com/office/officeart/2005/8/layout/orgChart1"/>
    <dgm:cxn modelId="{23382975-2AA7-4549-B60A-237DB8483733}" type="presParOf" srcId="{9A51C20F-28F2-4D50-ABAA-1FDE71B1171E}" destId="{57441DE4-D558-4D47-AD05-4453AFAB11F2}" srcOrd="1" destOrd="0" presId="urn:microsoft.com/office/officeart/2005/8/layout/orgChart1"/>
    <dgm:cxn modelId="{2EAFE3B6-6B28-4F6A-8EA0-7D544D7DADC1}" type="presParOf" srcId="{57441DE4-D558-4D47-AD05-4453AFAB11F2}" destId="{704BC8A8-1764-459A-BDB6-26CA4F41C925}" srcOrd="0" destOrd="0" presId="urn:microsoft.com/office/officeart/2005/8/layout/orgChart1"/>
    <dgm:cxn modelId="{8B2FE04E-CC81-4652-9D68-90013CDFF487}" type="presParOf" srcId="{57441DE4-D558-4D47-AD05-4453AFAB11F2}" destId="{EA53E3CF-54AD-4151-A514-82C6CF5BFE48}" srcOrd="1" destOrd="0" presId="urn:microsoft.com/office/officeart/2005/8/layout/orgChart1"/>
    <dgm:cxn modelId="{0304DC95-3504-41CA-A6B8-EDC47F90B13C}" type="presParOf" srcId="{EA53E3CF-54AD-4151-A514-82C6CF5BFE48}" destId="{3C1ABA51-559A-49F5-A1EA-C666D765AD6C}" srcOrd="0" destOrd="0" presId="urn:microsoft.com/office/officeart/2005/8/layout/orgChart1"/>
    <dgm:cxn modelId="{EF24931E-B17B-4959-BB7B-08A8C48560D6}" type="presParOf" srcId="{3C1ABA51-559A-49F5-A1EA-C666D765AD6C}" destId="{4FC46CD3-5C67-4989-893C-C45B814C6770}" srcOrd="0" destOrd="0" presId="urn:microsoft.com/office/officeart/2005/8/layout/orgChart1"/>
    <dgm:cxn modelId="{115F2E4A-F590-4CCF-994A-1145C4C8ECB2}" type="presParOf" srcId="{3C1ABA51-559A-49F5-A1EA-C666D765AD6C}" destId="{2035B148-008C-4570-9B62-AE17C10EEEE5}" srcOrd="1" destOrd="0" presId="urn:microsoft.com/office/officeart/2005/8/layout/orgChart1"/>
    <dgm:cxn modelId="{6C44FE11-39D3-4301-B818-72949ED61F0E}" type="presParOf" srcId="{EA53E3CF-54AD-4151-A514-82C6CF5BFE48}" destId="{C833BB6B-00AC-417D-A40D-95687BE75039}" srcOrd="1" destOrd="0" presId="urn:microsoft.com/office/officeart/2005/8/layout/orgChart1"/>
    <dgm:cxn modelId="{BEE20FB6-21B4-4270-8A6D-038FFB4A2F4E}" type="presParOf" srcId="{EA53E3CF-54AD-4151-A514-82C6CF5BFE48}" destId="{F2011F4E-93CE-42AB-8A76-A86AFE245756}" srcOrd="2" destOrd="0" presId="urn:microsoft.com/office/officeart/2005/8/layout/orgChart1"/>
    <dgm:cxn modelId="{E601E7D9-3FAA-4046-8A27-F559D0B880AD}" type="presParOf" srcId="{9A51C20F-28F2-4D50-ABAA-1FDE71B1171E}" destId="{A7AE34F6-5709-47CB-AF99-8F44D0FBD98C}" srcOrd="2" destOrd="0" presId="urn:microsoft.com/office/officeart/2005/8/layout/orgChart1"/>
    <dgm:cxn modelId="{AD415B67-7E6D-4297-945F-9DA84405A2E3}" type="presParOf" srcId="{7DF0F0EE-9342-4A53-91F6-E9F51CCF9D11}" destId="{9CFA7B40-9010-4E9C-AEF5-0A2BD807E184}" srcOrd="4" destOrd="0" presId="urn:microsoft.com/office/officeart/2005/8/layout/orgChart1"/>
    <dgm:cxn modelId="{E13C3EF1-419F-4200-8B48-56EDB12767D2}" type="presParOf" srcId="{7DF0F0EE-9342-4A53-91F6-E9F51CCF9D11}" destId="{CDA3E44A-D7BC-48C5-9013-9CB435DED0F8}" srcOrd="5" destOrd="0" presId="urn:microsoft.com/office/officeart/2005/8/layout/orgChart1"/>
    <dgm:cxn modelId="{41849698-EFFD-41BC-B8B7-6D0E71560FC4}" type="presParOf" srcId="{CDA3E44A-D7BC-48C5-9013-9CB435DED0F8}" destId="{3B3084CC-F639-4895-9F49-FD19E6EC564C}" srcOrd="0" destOrd="0" presId="urn:microsoft.com/office/officeart/2005/8/layout/orgChart1"/>
    <dgm:cxn modelId="{E8AFF804-5336-46E2-B703-24567B1CAF61}" type="presParOf" srcId="{3B3084CC-F639-4895-9F49-FD19E6EC564C}" destId="{EA6F30A2-8FC7-4D36-A7FC-918AAE85CA39}" srcOrd="0" destOrd="0" presId="urn:microsoft.com/office/officeart/2005/8/layout/orgChart1"/>
    <dgm:cxn modelId="{CF198133-C6F4-4A5B-9FF9-22031E56AFE2}" type="presParOf" srcId="{3B3084CC-F639-4895-9F49-FD19E6EC564C}" destId="{65D40534-C332-4195-90D0-498A58BC472B}" srcOrd="1" destOrd="0" presId="urn:microsoft.com/office/officeart/2005/8/layout/orgChart1"/>
    <dgm:cxn modelId="{FD527059-622D-4F2D-B01B-B510E1D78F7E}" type="presParOf" srcId="{CDA3E44A-D7BC-48C5-9013-9CB435DED0F8}" destId="{0559A560-F6C2-4DC9-8C62-A2E076B48B73}" srcOrd="1" destOrd="0" presId="urn:microsoft.com/office/officeart/2005/8/layout/orgChart1"/>
    <dgm:cxn modelId="{21992592-1585-434F-821F-6288A586B1A8}" type="presParOf" srcId="{0559A560-F6C2-4DC9-8C62-A2E076B48B73}" destId="{7847A404-0EBA-43C9-B3B1-E619BFB09FAE}" srcOrd="0" destOrd="0" presId="urn:microsoft.com/office/officeart/2005/8/layout/orgChart1"/>
    <dgm:cxn modelId="{856D4BD4-BD81-4516-BEE4-63E6E58150B1}" type="presParOf" srcId="{0559A560-F6C2-4DC9-8C62-A2E076B48B73}" destId="{067372D7-4B25-4303-BC42-ABAF2EE54D27}" srcOrd="1" destOrd="0" presId="urn:microsoft.com/office/officeart/2005/8/layout/orgChart1"/>
    <dgm:cxn modelId="{13B849BA-6724-4680-AA55-883C3F53374F}" type="presParOf" srcId="{067372D7-4B25-4303-BC42-ABAF2EE54D27}" destId="{77027E79-FA28-42C3-AA49-09EB13FD89EE}" srcOrd="0" destOrd="0" presId="urn:microsoft.com/office/officeart/2005/8/layout/orgChart1"/>
    <dgm:cxn modelId="{C5314019-5FDE-4ED1-A56C-555E574DF201}" type="presParOf" srcId="{77027E79-FA28-42C3-AA49-09EB13FD89EE}" destId="{356B27B4-A24C-4704-903B-1AA2E4EA2045}" srcOrd="0" destOrd="0" presId="urn:microsoft.com/office/officeart/2005/8/layout/orgChart1"/>
    <dgm:cxn modelId="{7276B457-6D29-412E-9F4D-F2BF12C69A07}" type="presParOf" srcId="{77027E79-FA28-42C3-AA49-09EB13FD89EE}" destId="{0DB55D0D-E4FD-4BBF-B720-2E4EF7823BFA}" srcOrd="1" destOrd="0" presId="urn:microsoft.com/office/officeart/2005/8/layout/orgChart1"/>
    <dgm:cxn modelId="{98B8D66E-6CE6-4BDE-8F9F-E15AC534777D}" type="presParOf" srcId="{067372D7-4B25-4303-BC42-ABAF2EE54D27}" destId="{D962D701-CFE2-4B45-96B5-51146CF712F9}" srcOrd="1" destOrd="0" presId="urn:microsoft.com/office/officeart/2005/8/layout/orgChart1"/>
    <dgm:cxn modelId="{5FEE3410-C0F9-4905-B625-2FEB6F5F5A18}" type="presParOf" srcId="{D962D701-CFE2-4B45-96B5-51146CF712F9}" destId="{22DE4EDC-A2C8-4C3A-9799-38B4619AA0A3}" srcOrd="0" destOrd="0" presId="urn:microsoft.com/office/officeart/2005/8/layout/orgChart1"/>
    <dgm:cxn modelId="{91F18DBB-1E73-4B3F-B17F-47315EAB25CD}" type="presParOf" srcId="{D962D701-CFE2-4B45-96B5-51146CF712F9}" destId="{59D740DD-0F48-4288-878B-E39358DE143D}" srcOrd="1" destOrd="0" presId="urn:microsoft.com/office/officeart/2005/8/layout/orgChart1"/>
    <dgm:cxn modelId="{CD5EB4EE-FD72-487F-B606-16131E1F64D3}" type="presParOf" srcId="{59D740DD-0F48-4288-878B-E39358DE143D}" destId="{ACB5BD3D-23FA-4585-896A-B42CC778F6FF}" srcOrd="0" destOrd="0" presId="urn:microsoft.com/office/officeart/2005/8/layout/orgChart1"/>
    <dgm:cxn modelId="{85E5C09F-E4A5-4764-B91E-B33FB5057C68}" type="presParOf" srcId="{ACB5BD3D-23FA-4585-896A-B42CC778F6FF}" destId="{9A930ED1-C45F-4608-B4EF-EE8CB063BE9C}" srcOrd="0" destOrd="0" presId="urn:microsoft.com/office/officeart/2005/8/layout/orgChart1"/>
    <dgm:cxn modelId="{EA372165-92F3-4A7C-B6A3-2F3C65D14A54}" type="presParOf" srcId="{ACB5BD3D-23FA-4585-896A-B42CC778F6FF}" destId="{D3D03F29-9F85-422F-898E-C5094E72AE8A}" srcOrd="1" destOrd="0" presId="urn:microsoft.com/office/officeart/2005/8/layout/orgChart1"/>
    <dgm:cxn modelId="{39E27FBE-B678-4E1F-BCD6-5A916EEFE03C}" type="presParOf" srcId="{59D740DD-0F48-4288-878B-E39358DE143D}" destId="{65C550AD-4A6C-4E6C-862B-E5CC578FB4EC}" srcOrd="1" destOrd="0" presId="urn:microsoft.com/office/officeart/2005/8/layout/orgChart1"/>
    <dgm:cxn modelId="{C2D707EA-3320-4FCB-BC81-EBC05F7F163C}" type="presParOf" srcId="{65C550AD-4A6C-4E6C-862B-E5CC578FB4EC}" destId="{83848D67-5530-4B94-BB7E-9E43B6814ECC}" srcOrd="0" destOrd="0" presId="urn:microsoft.com/office/officeart/2005/8/layout/orgChart1"/>
    <dgm:cxn modelId="{5FFD1156-13E4-49E4-8F8D-03B4EC115FD8}" type="presParOf" srcId="{65C550AD-4A6C-4E6C-862B-E5CC578FB4EC}" destId="{C60F991A-36C2-4721-AB67-2F9F27E17E63}" srcOrd="1" destOrd="0" presId="urn:microsoft.com/office/officeart/2005/8/layout/orgChart1"/>
    <dgm:cxn modelId="{ADCA9CE2-A0A8-447C-9976-919B9E84EA9A}" type="presParOf" srcId="{C60F991A-36C2-4721-AB67-2F9F27E17E63}" destId="{9D1DA9B9-1309-4F65-A16D-677F543C240F}" srcOrd="0" destOrd="0" presId="urn:microsoft.com/office/officeart/2005/8/layout/orgChart1"/>
    <dgm:cxn modelId="{772A126A-EAD3-4682-9F38-EEEDC87C4145}" type="presParOf" srcId="{9D1DA9B9-1309-4F65-A16D-677F543C240F}" destId="{70C21CAE-F90C-48A8-92E7-8ADA6FBBF9A2}" srcOrd="0" destOrd="0" presId="urn:microsoft.com/office/officeart/2005/8/layout/orgChart1"/>
    <dgm:cxn modelId="{DD80E162-9C26-4F2B-BC53-2F1C4298C18B}" type="presParOf" srcId="{9D1DA9B9-1309-4F65-A16D-677F543C240F}" destId="{3DEC7050-12DF-4E86-A3A0-C0277AE7CBCE}" srcOrd="1" destOrd="0" presId="urn:microsoft.com/office/officeart/2005/8/layout/orgChart1"/>
    <dgm:cxn modelId="{536EBC64-7550-42BD-BD6E-029B7C2747BE}" type="presParOf" srcId="{C60F991A-36C2-4721-AB67-2F9F27E17E63}" destId="{0E4A89D2-FF35-4F17-8961-3A7CD1EAC72D}" srcOrd="1" destOrd="0" presId="urn:microsoft.com/office/officeart/2005/8/layout/orgChart1"/>
    <dgm:cxn modelId="{650D436C-F961-4A39-8CB4-FFF6BFDDB3BA}" type="presParOf" srcId="{C60F991A-36C2-4721-AB67-2F9F27E17E63}" destId="{6FE75C9E-48B3-45C3-BEDF-72BC4C2F8057}" srcOrd="2" destOrd="0" presId="urn:microsoft.com/office/officeart/2005/8/layout/orgChart1"/>
    <dgm:cxn modelId="{A7EAE73A-47F2-4E39-B2E8-CB6CC3744762}" type="presParOf" srcId="{65C550AD-4A6C-4E6C-862B-E5CC578FB4EC}" destId="{46BBB75D-0201-4E1C-862E-9A43828FEF5B}" srcOrd="2" destOrd="0" presId="urn:microsoft.com/office/officeart/2005/8/layout/orgChart1"/>
    <dgm:cxn modelId="{19BA5FD2-4741-4511-9A86-550F1A5DF3BE}" type="presParOf" srcId="{65C550AD-4A6C-4E6C-862B-E5CC578FB4EC}" destId="{7B40FD1F-7978-4C16-B251-CFE910E5892F}" srcOrd="3" destOrd="0" presId="urn:microsoft.com/office/officeart/2005/8/layout/orgChart1"/>
    <dgm:cxn modelId="{AA5A5A6A-FE97-4BEA-BEE8-E216125CC09B}" type="presParOf" srcId="{7B40FD1F-7978-4C16-B251-CFE910E5892F}" destId="{3CD7A7A7-665E-4C24-932B-0EA5B8D30301}" srcOrd="0" destOrd="0" presId="urn:microsoft.com/office/officeart/2005/8/layout/orgChart1"/>
    <dgm:cxn modelId="{A12BF94B-725C-47AE-816E-ADF354FAB93D}" type="presParOf" srcId="{3CD7A7A7-665E-4C24-932B-0EA5B8D30301}" destId="{05AF0386-E1F6-492A-9E5A-096C1CC991CE}" srcOrd="0" destOrd="0" presId="urn:microsoft.com/office/officeart/2005/8/layout/orgChart1"/>
    <dgm:cxn modelId="{0C3E3E3F-764C-4A9E-8FC0-F468D68D37BA}" type="presParOf" srcId="{3CD7A7A7-665E-4C24-932B-0EA5B8D30301}" destId="{B05AEF09-8133-44BC-9AAE-0B9B5BC3B674}" srcOrd="1" destOrd="0" presId="urn:microsoft.com/office/officeart/2005/8/layout/orgChart1"/>
    <dgm:cxn modelId="{992AE509-DC29-41D5-81F6-CBC9D2A1E2E6}" type="presParOf" srcId="{7B40FD1F-7978-4C16-B251-CFE910E5892F}" destId="{B488BCCE-D224-4EB3-A6F6-F60A450B4E03}" srcOrd="1" destOrd="0" presId="urn:microsoft.com/office/officeart/2005/8/layout/orgChart1"/>
    <dgm:cxn modelId="{123E92E7-BEE7-4911-B8B8-E98FCA31EC7B}" type="presParOf" srcId="{7B40FD1F-7978-4C16-B251-CFE910E5892F}" destId="{D5C35CDA-306D-4D84-B9A8-2003AFE82708}" srcOrd="2" destOrd="0" presId="urn:microsoft.com/office/officeart/2005/8/layout/orgChart1"/>
    <dgm:cxn modelId="{56A4F965-3B92-46BE-A670-003AF88CA41C}" type="presParOf" srcId="{65C550AD-4A6C-4E6C-862B-E5CC578FB4EC}" destId="{12676442-4C7D-4066-8D7F-23809BD59FE6}" srcOrd="4" destOrd="0" presId="urn:microsoft.com/office/officeart/2005/8/layout/orgChart1"/>
    <dgm:cxn modelId="{E61961C3-B4C0-454B-AC88-ADA1FAD37549}" type="presParOf" srcId="{65C550AD-4A6C-4E6C-862B-E5CC578FB4EC}" destId="{D1B139B1-7D97-4C1C-A5A0-A37BF1CDB3D9}" srcOrd="5" destOrd="0" presId="urn:microsoft.com/office/officeart/2005/8/layout/orgChart1"/>
    <dgm:cxn modelId="{0E72DF9C-7F5F-4DDC-99F6-E7932C1EBB01}" type="presParOf" srcId="{D1B139B1-7D97-4C1C-A5A0-A37BF1CDB3D9}" destId="{97AA1681-4E20-47DD-AC79-16DFCE332DA8}" srcOrd="0" destOrd="0" presId="urn:microsoft.com/office/officeart/2005/8/layout/orgChart1"/>
    <dgm:cxn modelId="{CE464A69-3FB5-4164-A425-23B56B496D4D}" type="presParOf" srcId="{97AA1681-4E20-47DD-AC79-16DFCE332DA8}" destId="{9ACAF05D-B99D-412F-93AA-4AD8B4EA9911}" srcOrd="0" destOrd="0" presId="urn:microsoft.com/office/officeart/2005/8/layout/orgChart1"/>
    <dgm:cxn modelId="{15A53A9D-A5CC-4280-BFA7-C149561FED41}" type="presParOf" srcId="{97AA1681-4E20-47DD-AC79-16DFCE332DA8}" destId="{8DDBD82A-0AB1-4D51-AAEC-B64E68855B68}" srcOrd="1" destOrd="0" presId="urn:microsoft.com/office/officeart/2005/8/layout/orgChart1"/>
    <dgm:cxn modelId="{9234069E-78EF-48B9-BA4E-B3FED62464D1}" type="presParOf" srcId="{D1B139B1-7D97-4C1C-A5A0-A37BF1CDB3D9}" destId="{BAFEC272-AA88-4B7A-AFB8-AE45D1E47765}" srcOrd="1" destOrd="0" presId="urn:microsoft.com/office/officeart/2005/8/layout/orgChart1"/>
    <dgm:cxn modelId="{B5CD930C-3363-4C6D-A3EB-08F0DEE35B57}" type="presParOf" srcId="{D1B139B1-7D97-4C1C-A5A0-A37BF1CDB3D9}" destId="{8E98DAD0-76F2-4E89-951F-DAB56E72F090}" srcOrd="2" destOrd="0" presId="urn:microsoft.com/office/officeart/2005/8/layout/orgChart1"/>
    <dgm:cxn modelId="{4F90032C-6952-442B-990A-79FF4AD7B1E9}" type="presParOf" srcId="{59D740DD-0F48-4288-878B-E39358DE143D}" destId="{D7F38928-222A-4255-AB15-0B385A1CAD82}" srcOrd="2" destOrd="0" presId="urn:microsoft.com/office/officeart/2005/8/layout/orgChart1"/>
    <dgm:cxn modelId="{D76F2812-2EE2-4CE4-A05C-AFF14F00A2C2}" type="presParOf" srcId="{D962D701-CFE2-4B45-96B5-51146CF712F9}" destId="{4878690F-5009-43F5-AABF-2C75C1D7739C}" srcOrd="2" destOrd="0" presId="urn:microsoft.com/office/officeart/2005/8/layout/orgChart1"/>
    <dgm:cxn modelId="{D56DD5AB-E2B2-4827-9DF5-373CF08AE95A}" type="presParOf" srcId="{D962D701-CFE2-4B45-96B5-51146CF712F9}" destId="{77CE12ED-782A-4B9D-97AC-02D09DD76212}" srcOrd="3" destOrd="0" presId="urn:microsoft.com/office/officeart/2005/8/layout/orgChart1"/>
    <dgm:cxn modelId="{29B88786-E3A1-45D4-B6D4-A7311DD36225}" type="presParOf" srcId="{77CE12ED-782A-4B9D-97AC-02D09DD76212}" destId="{8EC1F874-93C5-4F34-B581-0F8E1F4E1EA9}" srcOrd="0" destOrd="0" presId="urn:microsoft.com/office/officeart/2005/8/layout/orgChart1"/>
    <dgm:cxn modelId="{AD99A271-16A2-4A81-885E-56AAD5970C91}" type="presParOf" srcId="{8EC1F874-93C5-4F34-B581-0F8E1F4E1EA9}" destId="{D1227B63-E808-42EB-B878-0BEF7E595C8F}" srcOrd="0" destOrd="0" presId="urn:microsoft.com/office/officeart/2005/8/layout/orgChart1"/>
    <dgm:cxn modelId="{99893310-24C4-45BB-BD19-335B2F3383D1}" type="presParOf" srcId="{8EC1F874-93C5-4F34-B581-0F8E1F4E1EA9}" destId="{82B65F28-0E00-44BE-BEFC-FEF7458D9710}" srcOrd="1" destOrd="0" presId="urn:microsoft.com/office/officeart/2005/8/layout/orgChart1"/>
    <dgm:cxn modelId="{245714A8-969D-463C-987E-8072B9DD89C4}" type="presParOf" srcId="{77CE12ED-782A-4B9D-97AC-02D09DD76212}" destId="{E3BD5871-1DD9-43F9-9CCD-AA136E5F28EE}" srcOrd="1" destOrd="0" presId="urn:microsoft.com/office/officeart/2005/8/layout/orgChart1"/>
    <dgm:cxn modelId="{CF4D9270-9640-4C84-B502-0E16DE8A3174}" type="presParOf" srcId="{77CE12ED-782A-4B9D-97AC-02D09DD76212}" destId="{99A1EA2D-9162-46C7-BC07-6F19D17111FB}" srcOrd="2" destOrd="0" presId="urn:microsoft.com/office/officeart/2005/8/layout/orgChart1"/>
    <dgm:cxn modelId="{7A0858B5-FD1A-4358-8387-A80CC4037F32}" type="presParOf" srcId="{D962D701-CFE2-4B45-96B5-51146CF712F9}" destId="{5BCE8EDC-CC73-401C-A758-C4D4E7D87FA8}" srcOrd="4" destOrd="0" presId="urn:microsoft.com/office/officeart/2005/8/layout/orgChart1"/>
    <dgm:cxn modelId="{5E091C6E-3C7A-429D-A906-D03F28A52677}" type="presParOf" srcId="{D962D701-CFE2-4B45-96B5-51146CF712F9}" destId="{08F1C159-AEE4-413F-BBDC-6FC31DE2FE66}" srcOrd="5" destOrd="0" presId="urn:microsoft.com/office/officeart/2005/8/layout/orgChart1"/>
    <dgm:cxn modelId="{23224857-7152-4ED3-94CD-FA781541610F}" type="presParOf" srcId="{08F1C159-AEE4-413F-BBDC-6FC31DE2FE66}" destId="{805D991A-1571-483B-8E1E-61C20F2DAF48}" srcOrd="0" destOrd="0" presId="urn:microsoft.com/office/officeart/2005/8/layout/orgChart1"/>
    <dgm:cxn modelId="{5BAEA479-164E-4275-AAD2-658C81171A68}" type="presParOf" srcId="{805D991A-1571-483B-8E1E-61C20F2DAF48}" destId="{B8877645-EFB9-4368-BE36-7D3832BB3F55}" srcOrd="0" destOrd="0" presId="urn:microsoft.com/office/officeart/2005/8/layout/orgChart1"/>
    <dgm:cxn modelId="{32B5A254-398D-4854-A1FA-EF29461F57FC}" type="presParOf" srcId="{805D991A-1571-483B-8E1E-61C20F2DAF48}" destId="{1D3E2CFF-1D73-4107-8E8F-02A6569FC935}" srcOrd="1" destOrd="0" presId="urn:microsoft.com/office/officeart/2005/8/layout/orgChart1"/>
    <dgm:cxn modelId="{F6B6A3EA-E8DB-4047-B59A-5A804A5EA7F2}" type="presParOf" srcId="{08F1C159-AEE4-413F-BBDC-6FC31DE2FE66}" destId="{EAEC29B8-1318-4A17-A259-09D83F1F7BDA}" srcOrd="1" destOrd="0" presId="urn:microsoft.com/office/officeart/2005/8/layout/orgChart1"/>
    <dgm:cxn modelId="{A77FEEBE-FCD6-4A2E-B0B8-FFA367EEFF4C}" type="presParOf" srcId="{08F1C159-AEE4-413F-BBDC-6FC31DE2FE66}" destId="{E492D4C2-D592-4403-87C0-3A2383B4095D}" srcOrd="2" destOrd="0" presId="urn:microsoft.com/office/officeart/2005/8/layout/orgChart1"/>
    <dgm:cxn modelId="{F581CEFB-2572-4E77-9EC6-A73211885D8C}" type="presParOf" srcId="{067372D7-4B25-4303-BC42-ABAF2EE54D27}" destId="{53FB7CCE-3CC1-4E4C-85C4-F84F0DA5E46A}" srcOrd="2" destOrd="0" presId="urn:microsoft.com/office/officeart/2005/8/layout/orgChart1"/>
    <dgm:cxn modelId="{20A5EE6C-F515-490E-8DDE-51F11C210712}" type="presParOf" srcId="{CDA3E44A-D7BC-48C5-9013-9CB435DED0F8}" destId="{21204885-2E48-4F44-944A-3D4D82CE763C}" srcOrd="2" destOrd="0" presId="urn:microsoft.com/office/officeart/2005/8/layout/orgChart1"/>
    <dgm:cxn modelId="{6813E067-FABB-43FA-A541-66193322C5F8}" type="presParOf" srcId="{7DF0F0EE-9342-4A53-91F6-E9F51CCF9D11}" destId="{0BE1E4DA-C0F9-4CEE-B020-7E248AC52D7F}" srcOrd="6" destOrd="0" presId="urn:microsoft.com/office/officeart/2005/8/layout/orgChart1"/>
    <dgm:cxn modelId="{6A880427-A9AC-4487-9BD5-6609B255D563}" type="presParOf" srcId="{7DF0F0EE-9342-4A53-91F6-E9F51CCF9D11}" destId="{32A1BD01-0CE7-4885-8CCB-C82E089F1857}" srcOrd="7" destOrd="0" presId="urn:microsoft.com/office/officeart/2005/8/layout/orgChart1"/>
    <dgm:cxn modelId="{E3421235-C663-467D-8CD1-CC5A46450629}" type="presParOf" srcId="{32A1BD01-0CE7-4885-8CCB-C82E089F1857}" destId="{193F0798-D1C8-4510-ACDA-5DCBDFEEB697}" srcOrd="0" destOrd="0" presId="urn:microsoft.com/office/officeart/2005/8/layout/orgChart1"/>
    <dgm:cxn modelId="{BDB384A4-6EA0-4C1F-B0AE-719A671BD7E7}" type="presParOf" srcId="{193F0798-D1C8-4510-ACDA-5DCBDFEEB697}" destId="{09D243D3-2578-494E-8909-73347E0460AE}" srcOrd="0" destOrd="0" presId="urn:microsoft.com/office/officeart/2005/8/layout/orgChart1"/>
    <dgm:cxn modelId="{EFE8F763-54DF-468C-8A24-41C2E27C9243}" type="presParOf" srcId="{193F0798-D1C8-4510-ACDA-5DCBDFEEB697}" destId="{E58C40C2-524A-4FD4-95F0-378D9D723737}" srcOrd="1" destOrd="0" presId="urn:microsoft.com/office/officeart/2005/8/layout/orgChart1"/>
    <dgm:cxn modelId="{3D4392FD-E0AA-4BBA-8B10-3CC6ECB6C84A}" type="presParOf" srcId="{32A1BD01-0CE7-4885-8CCB-C82E089F1857}" destId="{BDFC59EE-4483-44C7-A6EE-7D6DD301658D}" srcOrd="1" destOrd="0" presId="urn:microsoft.com/office/officeart/2005/8/layout/orgChart1"/>
    <dgm:cxn modelId="{5933F79A-DE4C-430B-82E9-F5AA3D2C9F1F}" type="presParOf" srcId="{BDFC59EE-4483-44C7-A6EE-7D6DD301658D}" destId="{0DA512DB-F252-4C5E-9E20-2278F71FAEB2}" srcOrd="0" destOrd="0" presId="urn:microsoft.com/office/officeart/2005/8/layout/orgChart1"/>
    <dgm:cxn modelId="{82CB7416-7CD2-46A9-A49C-C021BFFEE9C8}" type="presParOf" srcId="{BDFC59EE-4483-44C7-A6EE-7D6DD301658D}" destId="{B29600BA-8F5D-4A49-9528-E6E232E03070}" srcOrd="1" destOrd="0" presId="urn:microsoft.com/office/officeart/2005/8/layout/orgChart1"/>
    <dgm:cxn modelId="{0C999F94-38B7-41E4-A110-7FEBEE992805}" type="presParOf" srcId="{B29600BA-8F5D-4A49-9528-E6E232E03070}" destId="{CA5C836C-5D64-4705-BE52-D30ECDC2691F}" srcOrd="0" destOrd="0" presId="urn:microsoft.com/office/officeart/2005/8/layout/orgChart1"/>
    <dgm:cxn modelId="{58FB5975-51FA-48BF-B68D-FC523F915789}" type="presParOf" srcId="{CA5C836C-5D64-4705-BE52-D30ECDC2691F}" destId="{B5736F3A-CE42-47C4-8429-E751EB393024}" srcOrd="0" destOrd="0" presId="urn:microsoft.com/office/officeart/2005/8/layout/orgChart1"/>
    <dgm:cxn modelId="{EFCA8580-77EB-4C6F-8C98-4FA7BFCCEA4B}" type="presParOf" srcId="{CA5C836C-5D64-4705-BE52-D30ECDC2691F}" destId="{5B2A43C2-16AD-449E-B119-44C8B4CCF34A}" srcOrd="1" destOrd="0" presId="urn:microsoft.com/office/officeart/2005/8/layout/orgChart1"/>
    <dgm:cxn modelId="{FAEA76EC-459D-4A1A-8802-0B8BFB31AEF0}" type="presParOf" srcId="{B29600BA-8F5D-4A49-9528-E6E232E03070}" destId="{443544C9-6ECF-4BE6-9BF5-71B3F0DC14D2}" srcOrd="1" destOrd="0" presId="urn:microsoft.com/office/officeart/2005/8/layout/orgChart1"/>
    <dgm:cxn modelId="{5689D319-8EF8-4DB6-B376-0DC6DEE5ACF0}" type="presParOf" srcId="{443544C9-6ECF-4BE6-9BF5-71B3F0DC14D2}" destId="{9AC306AD-F878-42CC-B245-B226EC1F7A02}" srcOrd="0" destOrd="0" presId="urn:microsoft.com/office/officeart/2005/8/layout/orgChart1"/>
    <dgm:cxn modelId="{2371919A-CF28-4EF5-8CBD-F674871D2CCA}" type="presParOf" srcId="{443544C9-6ECF-4BE6-9BF5-71B3F0DC14D2}" destId="{2977837C-3695-411B-B518-005929BA54BD}" srcOrd="1" destOrd="0" presId="urn:microsoft.com/office/officeart/2005/8/layout/orgChart1"/>
    <dgm:cxn modelId="{577FBA58-E2FF-4A71-A37A-D4800A93A94E}" type="presParOf" srcId="{2977837C-3695-411B-B518-005929BA54BD}" destId="{A896544D-7600-4845-BBEF-2BF9E538F548}" srcOrd="0" destOrd="0" presId="urn:microsoft.com/office/officeart/2005/8/layout/orgChart1"/>
    <dgm:cxn modelId="{4DE0CDED-32B3-45F3-84D7-E19AA4C6EF25}" type="presParOf" srcId="{A896544D-7600-4845-BBEF-2BF9E538F548}" destId="{EFF9ADBF-9FAB-416D-BE6F-F99F4EAD263B}" srcOrd="0" destOrd="0" presId="urn:microsoft.com/office/officeart/2005/8/layout/orgChart1"/>
    <dgm:cxn modelId="{4E255DF5-73EA-4505-A065-6517D4F06292}" type="presParOf" srcId="{A896544D-7600-4845-BBEF-2BF9E538F548}" destId="{C4D30179-DDDD-4D30-A344-7EC88A783936}" srcOrd="1" destOrd="0" presId="urn:microsoft.com/office/officeart/2005/8/layout/orgChart1"/>
    <dgm:cxn modelId="{C05BEAFC-8B9B-448E-A9E1-9C0C13939746}" type="presParOf" srcId="{2977837C-3695-411B-B518-005929BA54BD}" destId="{88C9EFB3-03C1-494B-9859-7A37C9E8FFA9}" srcOrd="1" destOrd="0" presId="urn:microsoft.com/office/officeart/2005/8/layout/orgChart1"/>
    <dgm:cxn modelId="{D5B7F3AD-43FA-4329-81CB-A0724B403204}" type="presParOf" srcId="{2977837C-3695-411B-B518-005929BA54BD}" destId="{6716A33B-5BAB-4071-A5D4-6AFE899D7F3C}" srcOrd="2" destOrd="0" presId="urn:microsoft.com/office/officeart/2005/8/layout/orgChart1"/>
    <dgm:cxn modelId="{5DBB12D7-0D53-495D-A461-1699A46D208C}" type="presParOf" srcId="{B29600BA-8F5D-4A49-9528-E6E232E03070}" destId="{D8B433D4-96EC-456C-81CF-CA3FF1A7BB57}" srcOrd="2" destOrd="0" presId="urn:microsoft.com/office/officeart/2005/8/layout/orgChart1"/>
    <dgm:cxn modelId="{5D5BDEE2-61C9-44C6-84E7-AE4FB407D260}" type="presParOf" srcId="{32A1BD01-0CE7-4885-8CCB-C82E089F1857}" destId="{36131030-9A85-4038-AD8E-B8D5BB6CA4E5}" srcOrd="2" destOrd="0" presId="urn:microsoft.com/office/officeart/2005/8/layout/orgChart1"/>
    <dgm:cxn modelId="{06BA200B-19F9-4109-A77E-413DE11FECDF}" type="presParOf" srcId="{C5891121-2D8C-4EE9-88CE-475F93E8962D}" destId="{F0650142-AC1F-49D7-AF9C-A9F1706A14C7}" srcOrd="2" destOrd="0" presId="urn:microsoft.com/office/officeart/2005/8/layout/orgChar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C306AD-F878-42CC-B245-B226EC1F7A02}">
      <dsp:nvSpPr>
        <dsp:cNvPr id="0" name=""/>
        <dsp:cNvSpPr/>
      </dsp:nvSpPr>
      <dsp:spPr>
        <a:xfrm>
          <a:off x="7730349" y="2123657"/>
          <a:ext cx="292724" cy="693218"/>
        </a:xfrm>
        <a:custGeom>
          <a:avLst/>
          <a:gdLst/>
          <a:ahLst/>
          <a:cxnLst/>
          <a:rect l="0" t="0" r="0" b="0"/>
          <a:pathLst>
            <a:path>
              <a:moveTo>
                <a:pt x="0" y="0"/>
              </a:moveTo>
              <a:lnTo>
                <a:pt x="0" y="693218"/>
              </a:lnTo>
              <a:lnTo>
                <a:pt x="292724" y="693218"/>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0DA512DB-F252-4C5E-9E20-2278F71FAEB2}">
      <dsp:nvSpPr>
        <dsp:cNvPr id="0" name=""/>
        <dsp:cNvSpPr/>
      </dsp:nvSpPr>
      <dsp:spPr>
        <a:xfrm>
          <a:off x="8465227" y="1339370"/>
          <a:ext cx="91440" cy="231972"/>
        </a:xfrm>
        <a:custGeom>
          <a:avLst/>
          <a:gdLst/>
          <a:ahLst/>
          <a:cxnLst/>
          <a:rect l="0" t="0" r="0" b="0"/>
          <a:pathLst>
            <a:path>
              <a:moveTo>
                <a:pt x="45720" y="0"/>
              </a:moveTo>
              <a:lnTo>
                <a:pt x="45720" y="231972"/>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0BE1E4DA-C0F9-4CEE-B020-7E248AC52D7F}">
      <dsp:nvSpPr>
        <dsp:cNvPr id="0" name=""/>
        <dsp:cNvSpPr/>
      </dsp:nvSpPr>
      <dsp:spPr>
        <a:xfrm>
          <a:off x="5862393" y="555083"/>
          <a:ext cx="2648553" cy="231972"/>
        </a:xfrm>
        <a:custGeom>
          <a:avLst/>
          <a:gdLst/>
          <a:ahLst/>
          <a:cxnLst/>
          <a:rect l="0" t="0" r="0" b="0"/>
          <a:pathLst>
            <a:path>
              <a:moveTo>
                <a:pt x="0" y="0"/>
              </a:moveTo>
              <a:lnTo>
                <a:pt x="0" y="115986"/>
              </a:lnTo>
              <a:lnTo>
                <a:pt x="2648553" y="115986"/>
              </a:lnTo>
              <a:lnTo>
                <a:pt x="2648553" y="231972"/>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BCE8EDC-CC73-401C-A758-C4D4E7D87FA8}">
      <dsp:nvSpPr>
        <dsp:cNvPr id="0" name=""/>
        <dsp:cNvSpPr/>
      </dsp:nvSpPr>
      <dsp:spPr>
        <a:xfrm>
          <a:off x="5902183" y="2123657"/>
          <a:ext cx="1336602" cy="231972"/>
        </a:xfrm>
        <a:custGeom>
          <a:avLst/>
          <a:gdLst/>
          <a:ahLst/>
          <a:cxnLst/>
          <a:rect l="0" t="0" r="0" b="0"/>
          <a:pathLst>
            <a:path>
              <a:moveTo>
                <a:pt x="0" y="0"/>
              </a:moveTo>
              <a:lnTo>
                <a:pt x="0" y="115986"/>
              </a:lnTo>
              <a:lnTo>
                <a:pt x="1336602" y="115986"/>
              </a:lnTo>
              <a:lnTo>
                <a:pt x="1336602" y="231972"/>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878690F-5009-43F5-AABF-2C75C1D7739C}">
      <dsp:nvSpPr>
        <dsp:cNvPr id="0" name=""/>
        <dsp:cNvSpPr/>
      </dsp:nvSpPr>
      <dsp:spPr>
        <a:xfrm>
          <a:off x="5856463" y="2123657"/>
          <a:ext cx="91440" cy="231972"/>
        </a:xfrm>
        <a:custGeom>
          <a:avLst/>
          <a:gdLst/>
          <a:ahLst/>
          <a:cxnLst/>
          <a:rect l="0" t="0" r="0" b="0"/>
          <a:pathLst>
            <a:path>
              <a:moveTo>
                <a:pt x="45720" y="0"/>
              </a:moveTo>
              <a:lnTo>
                <a:pt x="45720" y="231972"/>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2676442-4C7D-4066-8D7F-23809BD59FE6}">
      <dsp:nvSpPr>
        <dsp:cNvPr id="0" name=""/>
        <dsp:cNvSpPr/>
      </dsp:nvSpPr>
      <dsp:spPr>
        <a:xfrm>
          <a:off x="4123728" y="2907945"/>
          <a:ext cx="165694" cy="2281205"/>
        </a:xfrm>
        <a:custGeom>
          <a:avLst/>
          <a:gdLst/>
          <a:ahLst/>
          <a:cxnLst/>
          <a:rect l="0" t="0" r="0" b="0"/>
          <a:pathLst>
            <a:path>
              <a:moveTo>
                <a:pt x="0" y="0"/>
              </a:moveTo>
              <a:lnTo>
                <a:pt x="0" y="2281205"/>
              </a:lnTo>
              <a:lnTo>
                <a:pt x="165694" y="2281205"/>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6BBB75D-0201-4E1C-862E-9A43828FEF5B}">
      <dsp:nvSpPr>
        <dsp:cNvPr id="0" name=""/>
        <dsp:cNvSpPr/>
      </dsp:nvSpPr>
      <dsp:spPr>
        <a:xfrm>
          <a:off x="4123728" y="2907945"/>
          <a:ext cx="165694" cy="1394667"/>
        </a:xfrm>
        <a:custGeom>
          <a:avLst/>
          <a:gdLst/>
          <a:ahLst/>
          <a:cxnLst/>
          <a:rect l="0" t="0" r="0" b="0"/>
          <a:pathLst>
            <a:path>
              <a:moveTo>
                <a:pt x="0" y="0"/>
              </a:moveTo>
              <a:lnTo>
                <a:pt x="0" y="1394667"/>
              </a:lnTo>
              <a:lnTo>
                <a:pt x="165694" y="1394667"/>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83848D67-5530-4B94-BB7E-9E43B6814ECC}">
      <dsp:nvSpPr>
        <dsp:cNvPr id="0" name=""/>
        <dsp:cNvSpPr/>
      </dsp:nvSpPr>
      <dsp:spPr>
        <a:xfrm>
          <a:off x="4123728" y="2907945"/>
          <a:ext cx="165694" cy="508129"/>
        </a:xfrm>
        <a:custGeom>
          <a:avLst/>
          <a:gdLst/>
          <a:ahLst/>
          <a:cxnLst/>
          <a:rect l="0" t="0" r="0" b="0"/>
          <a:pathLst>
            <a:path>
              <a:moveTo>
                <a:pt x="0" y="0"/>
              </a:moveTo>
              <a:lnTo>
                <a:pt x="0" y="508129"/>
              </a:lnTo>
              <a:lnTo>
                <a:pt x="165694" y="508129"/>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22DE4EDC-A2C8-4C3A-9799-38B4619AA0A3}">
      <dsp:nvSpPr>
        <dsp:cNvPr id="0" name=""/>
        <dsp:cNvSpPr/>
      </dsp:nvSpPr>
      <dsp:spPr>
        <a:xfrm>
          <a:off x="4565580" y="2123657"/>
          <a:ext cx="1336602" cy="231972"/>
        </a:xfrm>
        <a:custGeom>
          <a:avLst/>
          <a:gdLst/>
          <a:ahLst/>
          <a:cxnLst/>
          <a:rect l="0" t="0" r="0" b="0"/>
          <a:pathLst>
            <a:path>
              <a:moveTo>
                <a:pt x="1336602" y="0"/>
              </a:moveTo>
              <a:lnTo>
                <a:pt x="1336602" y="115986"/>
              </a:lnTo>
              <a:lnTo>
                <a:pt x="0" y="115986"/>
              </a:lnTo>
              <a:lnTo>
                <a:pt x="0" y="231972"/>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7847A404-0EBA-43C9-B3B1-E619BFB09FAE}">
      <dsp:nvSpPr>
        <dsp:cNvPr id="0" name=""/>
        <dsp:cNvSpPr/>
      </dsp:nvSpPr>
      <dsp:spPr>
        <a:xfrm>
          <a:off x="5856463" y="1339370"/>
          <a:ext cx="91440" cy="231972"/>
        </a:xfrm>
        <a:custGeom>
          <a:avLst/>
          <a:gdLst/>
          <a:ahLst/>
          <a:cxnLst/>
          <a:rect l="0" t="0" r="0" b="0"/>
          <a:pathLst>
            <a:path>
              <a:moveTo>
                <a:pt x="45720" y="0"/>
              </a:moveTo>
              <a:lnTo>
                <a:pt x="45720" y="231972"/>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9CFA7B40-9010-4E9C-AEF5-0A2BD807E184}">
      <dsp:nvSpPr>
        <dsp:cNvPr id="0" name=""/>
        <dsp:cNvSpPr/>
      </dsp:nvSpPr>
      <dsp:spPr>
        <a:xfrm>
          <a:off x="5816673" y="555083"/>
          <a:ext cx="91440" cy="231972"/>
        </a:xfrm>
        <a:custGeom>
          <a:avLst/>
          <a:gdLst/>
          <a:ahLst/>
          <a:cxnLst/>
          <a:rect l="0" t="0" r="0" b="0"/>
          <a:pathLst>
            <a:path>
              <a:moveTo>
                <a:pt x="45720" y="0"/>
              </a:moveTo>
              <a:lnTo>
                <a:pt x="45720" y="115986"/>
              </a:lnTo>
              <a:lnTo>
                <a:pt x="85510" y="115986"/>
              </a:lnTo>
              <a:lnTo>
                <a:pt x="85510" y="231972"/>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704BC8A8-1764-459A-BDB6-26CA4F41C925}">
      <dsp:nvSpPr>
        <dsp:cNvPr id="0" name=""/>
        <dsp:cNvSpPr/>
      </dsp:nvSpPr>
      <dsp:spPr>
        <a:xfrm>
          <a:off x="3847571" y="1339370"/>
          <a:ext cx="165694" cy="508129"/>
        </a:xfrm>
        <a:custGeom>
          <a:avLst/>
          <a:gdLst/>
          <a:ahLst/>
          <a:cxnLst/>
          <a:rect l="0" t="0" r="0" b="0"/>
          <a:pathLst>
            <a:path>
              <a:moveTo>
                <a:pt x="0" y="0"/>
              </a:moveTo>
              <a:lnTo>
                <a:pt x="0" y="508129"/>
              </a:lnTo>
              <a:lnTo>
                <a:pt x="165694" y="508129"/>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7C3CD47B-48C3-466C-B320-ACB8BA5AE1D9}">
      <dsp:nvSpPr>
        <dsp:cNvPr id="0" name=""/>
        <dsp:cNvSpPr/>
      </dsp:nvSpPr>
      <dsp:spPr>
        <a:xfrm>
          <a:off x="4289423" y="555083"/>
          <a:ext cx="1572970" cy="231972"/>
        </a:xfrm>
        <a:custGeom>
          <a:avLst/>
          <a:gdLst/>
          <a:ahLst/>
          <a:cxnLst/>
          <a:rect l="0" t="0" r="0" b="0"/>
          <a:pathLst>
            <a:path>
              <a:moveTo>
                <a:pt x="1572970" y="0"/>
              </a:moveTo>
              <a:lnTo>
                <a:pt x="1572970" y="115986"/>
              </a:lnTo>
              <a:lnTo>
                <a:pt x="0" y="115986"/>
              </a:lnTo>
              <a:lnTo>
                <a:pt x="0" y="231972"/>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D36B9AD0-EDFC-47B6-8099-38D162D6278D}">
      <dsp:nvSpPr>
        <dsp:cNvPr id="0" name=""/>
        <dsp:cNvSpPr/>
      </dsp:nvSpPr>
      <dsp:spPr>
        <a:xfrm>
          <a:off x="2510968" y="1339370"/>
          <a:ext cx="165694" cy="508129"/>
        </a:xfrm>
        <a:custGeom>
          <a:avLst/>
          <a:gdLst/>
          <a:ahLst/>
          <a:cxnLst/>
          <a:rect l="0" t="0" r="0" b="0"/>
          <a:pathLst>
            <a:path>
              <a:moveTo>
                <a:pt x="0" y="0"/>
              </a:moveTo>
              <a:lnTo>
                <a:pt x="0" y="508129"/>
              </a:lnTo>
              <a:lnTo>
                <a:pt x="165694" y="508129"/>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38020023-4151-4B15-9678-E32F75935C63}">
      <dsp:nvSpPr>
        <dsp:cNvPr id="0" name=""/>
        <dsp:cNvSpPr/>
      </dsp:nvSpPr>
      <dsp:spPr>
        <a:xfrm>
          <a:off x="2952820" y="555083"/>
          <a:ext cx="2909572" cy="231972"/>
        </a:xfrm>
        <a:custGeom>
          <a:avLst/>
          <a:gdLst/>
          <a:ahLst/>
          <a:cxnLst/>
          <a:rect l="0" t="0" r="0" b="0"/>
          <a:pathLst>
            <a:path>
              <a:moveTo>
                <a:pt x="2909572" y="0"/>
              </a:moveTo>
              <a:lnTo>
                <a:pt x="2909572" y="115986"/>
              </a:lnTo>
              <a:lnTo>
                <a:pt x="0" y="115986"/>
              </a:lnTo>
              <a:lnTo>
                <a:pt x="0" y="231972"/>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25FA8C0E-19C2-416E-A3F9-D3D86CDD91C9}">
      <dsp:nvSpPr>
        <dsp:cNvPr id="0" name=""/>
        <dsp:cNvSpPr/>
      </dsp:nvSpPr>
      <dsp:spPr>
        <a:xfrm>
          <a:off x="5310077" y="2767"/>
          <a:ext cx="1104630" cy="552315"/>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lvl="0" algn="ctr" defTabSz="711200">
            <a:lnSpc>
              <a:spcPct val="90000"/>
            </a:lnSpc>
            <a:spcBef>
              <a:spcPct val="0"/>
            </a:spcBef>
            <a:spcAft>
              <a:spcPct val="35000"/>
            </a:spcAft>
          </a:pPr>
          <a:r>
            <a:rPr lang="en-US" sz="1600" kern="1200" dirty="0" smtClean="0"/>
            <a:t>Research Method</a:t>
          </a:r>
          <a:endParaRPr lang="en-US" sz="1600" kern="1200" dirty="0"/>
        </a:p>
      </dsp:txBody>
      <dsp:txXfrm>
        <a:off x="5310077" y="2767"/>
        <a:ext cx="1104630" cy="552315"/>
      </dsp:txXfrm>
    </dsp:sp>
    <dsp:sp modelId="{BD53BB9E-D6EB-44A7-B64D-9676BA0A585B}">
      <dsp:nvSpPr>
        <dsp:cNvPr id="0" name=""/>
        <dsp:cNvSpPr/>
      </dsp:nvSpPr>
      <dsp:spPr>
        <a:xfrm>
          <a:off x="2400505" y="787055"/>
          <a:ext cx="1104630" cy="552315"/>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lvl="0" algn="ctr" defTabSz="711200">
            <a:lnSpc>
              <a:spcPct val="90000"/>
            </a:lnSpc>
            <a:spcBef>
              <a:spcPct val="0"/>
            </a:spcBef>
            <a:spcAft>
              <a:spcPct val="35000"/>
            </a:spcAft>
          </a:pPr>
          <a:r>
            <a:rPr lang="en-US" sz="1600" kern="1200" dirty="0" smtClean="0"/>
            <a:t>Research Philosophy</a:t>
          </a:r>
          <a:endParaRPr lang="en-US" sz="1600" kern="1200" dirty="0"/>
        </a:p>
      </dsp:txBody>
      <dsp:txXfrm>
        <a:off x="2400505" y="787055"/>
        <a:ext cx="1104630" cy="552315"/>
      </dsp:txXfrm>
    </dsp:sp>
    <dsp:sp modelId="{833DAE0E-834A-454B-80E8-4B555626BB9C}">
      <dsp:nvSpPr>
        <dsp:cNvPr id="0" name=""/>
        <dsp:cNvSpPr/>
      </dsp:nvSpPr>
      <dsp:spPr>
        <a:xfrm>
          <a:off x="2676662" y="1571342"/>
          <a:ext cx="1104630" cy="552315"/>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lvl="0" algn="ctr" defTabSz="711200">
            <a:lnSpc>
              <a:spcPct val="90000"/>
            </a:lnSpc>
            <a:spcBef>
              <a:spcPct val="0"/>
            </a:spcBef>
            <a:spcAft>
              <a:spcPct val="35000"/>
            </a:spcAft>
          </a:pPr>
          <a:r>
            <a:rPr lang="en-US" sz="1600" kern="1200" dirty="0" smtClean="0"/>
            <a:t>Positivism</a:t>
          </a:r>
          <a:endParaRPr lang="en-US" sz="1600" kern="1200" dirty="0"/>
        </a:p>
      </dsp:txBody>
      <dsp:txXfrm>
        <a:off x="2676662" y="1571342"/>
        <a:ext cx="1104630" cy="552315"/>
      </dsp:txXfrm>
    </dsp:sp>
    <dsp:sp modelId="{2ABA7FD8-61C6-49BE-9088-1FFC7AD2A198}">
      <dsp:nvSpPr>
        <dsp:cNvPr id="0" name=""/>
        <dsp:cNvSpPr/>
      </dsp:nvSpPr>
      <dsp:spPr>
        <a:xfrm>
          <a:off x="3737107" y="787055"/>
          <a:ext cx="1104630" cy="552315"/>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lvl="0" algn="ctr" defTabSz="711200">
            <a:lnSpc>
              <a:spcPct val="90000"/>
            </a:lnSpc>
            <a:spcBef>
              <a:spcPct val="0"/>
            </a:spcBef>
            <a:spcAft>
              <a:spcPct val="35000"/>
            </a:spcAft>
          </a:pPr>
          <a:r>
            <a:rPr lang="en-US" sz="1600" kern="1200" dirty="0" smtClean="0"/>
            <a:t>Research Approach</a:t>
          </a:r>
          <a:endParaRPr lang="en-US" sz="1600" kern="1200" dirty="0"/>
        </a:p>
      </dsp:txBody>
      <dsp:txXfrm>
        <a:off x="3737107" y="787055"/>
        <a:ext cx="1104630" cy="552315"/>
      </dsp:txXfrm>
    </dsp:sp>
    <dsp:sp modelId="{4FC46CD3-5C67-4989-893C-C45B814C6770}">
      <dsp:nvSpPr>
        <dsp:cNvPr id="0" name=""/>
        <dsp:cNvSpPr/>
      </dsp:nvSpPr>
      <dsp:spPr>
        <a:xfrm>
          <a:off x="4013265" y="1571342"/>
          <a:ext cx="1104630" cy="552315"/>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lvl="0" algn="ctr" defTabSz="711200">
            <a:lnSpc>
              <a:spcPct val="90000"/>
            </a:lnSpc>
            <a:spcBef>
              <a:spcPct val="0"/>
            </a:spcBef>
            <a:spcAft>
              <a:spcPct val="35000"/>
            </a:spcAft>
          </a:pPr>
          <a:r>
            <a:rPr lang="en-US" sz="1600" kern="1200" dirty="0" smtClean="0"/>
            <a:t>Deductive</a:t>
          </a:r>
          <a:endParaRPr lang="en-US" sz="1600" kern="1200" dirty="0"/>
        </a:p>
      </dsp:txBody>
      <dsp:txXfrm>
        <a:off x="4013265" y="1571342"/>
        <a:ext cx="1104630" cy="552315"/>
      </dsp:txXfrm>
    </dsp:sp>
    <dsp:sp modelId="{EA6F30A2-8FC7-4D36-A7FC-918AAE85CA39}">
      <dsp:nvSpPr>
        <dsp:cNvPr id="0" name=""/>
        <dsp:cNvSpPr/>
      </dsp:nvSpPr>
      <dsp:spPr>
        <a:xfrm>
          <a:off x="5349868" y="787055"/>
          <a:ext cx="1104630" cy="552315"/>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lvl="0" algn="ctr" defTabSz="711200">
            <a:lnSpc>
              <a:spcPct val="90000"/>
            </a:lnSpc>
            <a:spcBef>
              <a:spcPct val="0"/>
            </a:spcBef>
            <a:spcAft>
              <a:spcPct val="35000"/>
            </a:spcAft>
          </a:pPr>
          <a:r>
            <a:rPr lang="en-US" sz="1600" kern="1200" dirty="0" smtClean="0"/>
            <a:t>Data Collection</a:t>
          </a:r>
          <a:endParaRPr lang="en-US" sz="1600" kern="1200" dirty="0"/>
        </a:p>
      </dsp:txBody>
      <dsp:txXfrm>
        <a:off x="5349868" y="787055"/>
        <a:ext cx="1104630" cy="552315"/>
      </dsp:txXfrm>
    </dsp:sp>
    <dsp:sp modelId="{356B27B4-A24C-4704-903B-1AA2E4EA2045}">
      <dsp:nvSpPr>
        <dsp:cNvPr id="0" name=""/>
        <dsp:cNvSpPr/>
      </dsp:nvSpPr>
      <dsp:spPr>
        <a:xfrm>
          <a:off x="5349868" y="1571342"/>
          <a:ext cx="1104630" cy="552315"/>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lvl="0" algn="ctr" defTabSz="711200">
            <a:lnSpc>
              <a:spcPct val="90000"/>
            </a:lnSpc>
            <a:spcBef>
              <a:spcPct val="0"/>
            </a:spcBef>
            <a:spcAft>
              <a:spcPct val="35000"/>
            </a:spcAft>
          </a:pPr>
          <a:r>
            <a:rPr lang="en-US" sz="1600" kern="1200" dirty="0" smtClean="0"/>
            <a:t>Primary (Survey)</a:t>
          </a:r>
          <a:endParaRPr lang="en-US" sz="1600" kern="1200" dirty="0"/>
        </a:p>
      </dsp:txBody>
      <dsp:txXfrm>
        <a:off x="5349868" y="1571342"/>
        <a:ext cx="1104630" cy="552315"/>
      </dsp:txXfrm>
    </dsp:sp>
    <dsp:sp modelId="{9A930ED1-C45F-4608-B4EF-EE8CB063BE9C}">
      <dsp:nvSpPr>
        <dsp:cNvPr id="0" name=""/>
        <dsp:cNvSpPr/>
      </dsp:nvSpPr>
      <dsp:spPr>
        <a:xfrm>
          <a:off x="4013265" y="2355630"/>
          <a:ext cx="1104630" cy="552315"/>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lvl="0" algn="ctr" defTabSz="711200">
            <a:lnSpc>
              <a:spcPct val="90000"/>
            </a:lnSpc>
            <a:spcBef>
              <a:spcPct val="0"/>
            </a:spcBef>
            <a:spcAft>
              <a:spcPct val="35000"/>
            </a:spcAft>
          </a:pPr>
          <a:r>
            <a:rPr lang="en-US" sz="1600" kern="1200" dirty="0" smtClean="0"/>
            <a:t>17 questions</a:t>
          </a:r>
          <a:endParaRPr lang="en-US" sz="1600" kern="1200" dirty="0"/>
        </a:p>
      </dsp:txBody>
      <dsp:txXfrm>
        <a:off x="4013265" y="2355630"/>
        <a:ext cx="1104630" cy="552315"/>
      </dsp:txXfrm>
    </dsp:sp>
    <dsp:sp modelId="{70C21CAE-F90C-48A8-92E7-8ADA6FBBF9A2}">
      <dsp:nvSpPr>
        <dsp:cNvPr id="0" name=""/>
        <dsp:cNvSpPr/>
      </dsp:nvSpPr>
      <dsp:spPr>
        <a:xfrm>
          <a:off x="4289423" y="3139917"/>
          <a:ext cx="1550215" cy="552315"/>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lvl="0" algn="ctr" defTabSz="711200">
            <a:lnSpc>
              <a:spcPct val="90000"/>
            </a:lnSpc>
            <a:spcBef>
              <a:spcPct val="0"/>
            </a:spcBef>
            <a:spcAft>
              <a:spcPct val="35000"/>
            </a:spcAft>
          </a:pPr>
          <a:r>
            <a:rPr lang="en-US" sz="1600" kern="1200" dirty="0" smtClean="0"/>
            <a:t>7 Likert Scale Responses</a:t>
          </a:r>
          <a:endParaRPr lang="en-US" sz="1600" kern="1200" dirty="0"/>
        </a:p>
      </dsp:txBody>
      <dsp:txXfrm>
        <a:off x="4289423" y="3139917"/>
        <a:ext cx="1550215" cy="552315"/>
      </dsp:txXfrm>
    </dsp:sp>
    <dsp:sp modelId="{05AF0386-E1F6-492A-9E5A-096C1CC991CE}">
      <dsp:nvSpPr>
        <dsp:cNvPr id="0" name=""/>
        <dsp:cNvSpPr/>
      </dsp:nvSpPr>
      <dsp:spPr>
        <a:xfrm>
          <a:off x="4289423" y="3924205"/>
          <a:ext cx="2052911" cy="756815"/>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lvl="0" algn="ctr" defTabSz="711200">
            <a:lnSpc>
              <a:spcPct val="90000"/>
            </a:lnSpc>
            <a:spcBef>
              <a:spcPct val="0"/>
            </a:spcBef>
            <a:spcAft>
              <a:spcPct val="35000"/>
            </a:spcAft>
          </a:pPr>
          <a:r>
            <a:rPr lang="en-US" sz="1600" kern="1200" dirty="0" smtClean="0"/>
            <a:t>3 closed ended  responses (options provided)</a:t>
          </a:r>
        </a:p>
      </dsp:txBody>
      <dsp:txXfrm>
        <a:off x="4289423" y="3924205"/>
        <a:ext cx="2052911" cy="756815"/>
      </dsp:txXfrm>
    </dsp:sp>
    <dsp:sp modelId="{9ACAF05D-B99D-412F-93AA-4AD8B4EA9911}">
      <dsp:nvSpPr>
        <dsp:cNvPr id="0" name=""/>
        <dsp:cNvSpPr/>
      </dsp:nvSpPr>
      <dsp:spPr>
        <a:xfrm>
          <a:off x="4289423" y="4912992"/>
          <a:ext cx="2855060" cy="552315"/>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lvl="0" algn="ctr" defTabSz="711200">
            <a:lnSpc>
              <a:spcPct val="90000"/>
            </a:lnSpc>
            <a:spcBef>
              <a:spcPct val="0"/>
            </a:spcBef>
            <a:spcAft>
              <a:spcPct val="35000"/>
            </a:spcAft>
          </a:pPr>
          <a:r>
            <a:rPr lang="en-US" sz="1600" kern="1200" dirty="0" smtClean="0"/>
            <a:t>7 closed ended responses (yes/no)</a:t>
          </a:r>
        </a:p>
      </dsp:txBody>
      <dsp:txXfrm>
        <a:off x="4289423" y="4912992"/>
        <a:ext cx="2855060" cy="552315"/>
      </dsp:txXfrm>
    </dsp:sp>
    <dsp:sp modelId="{D1227B63-E808-42EB-B878-0BEF7E595C8F}">
      <dsp:nvSpPr>
        <dsp:cNvPr id="0" name=""/>
        <dsp:cNvSpPr/>
      </dsp:nvSpPr>
      <dsp:spPr>
        <a:xfrm>
          <a:off x="5349868" y="2355630"/>
          <a:ext cx="1104630" cy="552315"/>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lvl="0" algn="ctr" defTabSz="711200">
            <a:lnSpc>
              <a:spcPct val="90000"/>
            </a:lnSpc>
            <a:spcBef>
              <a:spcPct val="0"/>
            </a:spcBef>
            <a:spcAft>
              <a:spcPct val="35000"/>
            </a:spcAft>
          </a:pPr>
          <a:r>
            <a:rPr lang="en-US" sz="1600" kern="1200" dirty="0" smtClean="0"/>
            <a:t>10 students </a:t>
          </a:r>
          <a:endParaRPr lang="en-US" sz="1600" kern="1200" dirty="0"/>
        </a:p>
      </dsp:txBody>
      <dsp:txXfrm>
        <a:off x="5349868" y="2355630"/>
        <a:ext cx="1104630" cy="552315"/>
      </dsp:txXfrm>
    </dsp:sp>
    <dsp:sp modelId="{B8877645-EFB9-4368-BE36-7D3832BB3F55}">
      <dsp:nvSpPr>
        <dsp:cNvPr id="0" name=""/>
        <dsp:cNvSpPr/>
      </dsp:nvSpPr>
      <dsp:spPr>
        <a:xfrm>
          <a:off x="6686470" y="2355630"/>
          <a:ext cx="1104630" cy="552315"/>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lvl="0" algn="ctr" defTabSz="711200">
            <a:lnSpc>
              <a:spcPct val="90000"/>
            </a:lnSpc>
            <a:spcBef>
              <a:spcPct val="0"/>
            </a:spcBef>
            <a:spcAft>
              <a:spcPct val="35000"/>
            </a:spcAft>
          </a:pPr>
          <a:r>
            <a:rPr lang="en-US" sz="1600" kern="1200" dirty="0" smtClean="0"/>
            <a:t>5 staff</a:t>
          </a:r>
          <a:endParaRPr lang="en-US" sz="1600" kern="1200" dirty="0"/>
        </a:p>
      </dsp:txBody>
      <dsp:txXfrm>
        <a:off x="6686470" y="2355630"/>
        <a:ext cx="1104630" cy="552315"/>
      </dsp:txXfrm>
    </dsp:sp>
    <dsp:sp modelId="{09D243D3-2578-494E-8909-73347E0460AE}">
      <dsp:nvSpPr>
        <dsp:cNvPr id="0" name=""/>
        <dsp:cNvSpPr/>
      </dsp:nvSpPr>
      <dsp:spPr>
        <a:xfrm>
          <a:off x="7697613" y="787055"/>
          <a:ext cx="1626667" cy="552315"/>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lvl="0" algn="ctr" defTabSz="711200">
            <a:lnSpc>
              <a:spcPct val="90000"/>
            </a:lnSpc>
            <a:spcBef>
              <a:spcPct val="0"/>
            </a:spcBef>
            <a:spcAft>
              <a:spcPct val="35000"/>
            </a:spcAft>
          </a:pPr>
          <a:r>
            <a:rPr lang="en-US" sz="1600" kern="1200" dirty="0" smtClean="0"/>
            <a:t>Data Analysis</a:t>
          </a:r>
          <a:endParaRPr lang="en-US" sz="1600" kern="1200" dirty="0"/>
        </a:p>
      </dsp:txBody>
      <dsp:txXfrm>
        <a:off x="7697613" y="787055"/>
        <a:ext cx="1626667" cy="552315"/>
      </dsp:txXfrm>
    </dsp:sp>
    <dsp:sp modelId="{B5736F3A-CE42-47C4-8429-E751EB393024}">
      <dsp:nvSpPr>
        <dsp:cNvPr id="0" name=""/>
        <dsp:cNvSpPr/>
      </dsp:nvSpPr>
      <dsp:spPr>
        <a:xfrm>
          <a:off x="7535199" y="1571342"/>
          <a:ext cx="1951495" cy="552315"/>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lvl="0" algn="ctr" defTabSz="711200">
            <a:lnSpc>
              <a:spcPct val="90000"/>
            </a:lnSpc>
            <a:spcBef>
              <a:spcPct val="0"/>
            </a:spcBef>
            <a:spcAft>
              <a:spcPct val="35000"/>
            </a:spcAft>
          </a:pPr>
          <a:r>
            <a:rPr lang="en-US" sz="1600" kern="1200" dirty="0" smtClean="0"/>
            <a:t>Quantitative Analysis</a:t>
          </a:r>
          <a:endParaRPr lang="en-US" sz="1600" kern="1200" dirty="0"/>
        </a:p>
      </dsp:txBody>
      <dsp:txXfrm>
        <a:off x="7535199" y="1571342"/>
        <a:ext cx="1951495" cy="552315"/>
      </dsp:txXfrm>
    </dsp:sp>
    <dsp:sp modelId="{EFF9ADBF-9FAB-416D-BE6F-F99F4EAD263B}">
      <dsp:nvSpPr>
        <dsp:cNvPr id="0" name=""/>
        <dsp:cNvSpPr/>
      </dsp:nvSpPr>
      <dsp:spPr>
        <a:xfrm>
          <a:off x="8023073" y="2355630"/>
          <a:ext cx="1365013" cy="922493"/>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lvl="0" algn="ctr" defTabSz="711200">
            <a:lnSpc>
              <a:spcPct val="90000"/>
            </a:lnSpc>
            <a:spcBef>
              <a:spcPct val="0"/>
            </a:spcBef>
            <a:spcAft>
              <a:spcPct val="35000"/>
            </a:spcAft>
          </a:pPr>
          <a:r>
            <a:rPr lang="en-US" sz="1600" kern="1200" dirty="0" smtClean="0"/>
            <a:t>Graphical Representation</a:t>
          </a:r>
          <a:endParaRPr lang="en-US" sz="1600" kern="1200" dirty="0"/>
        </a:p>
      </dsp:txBody>
      <dsp:txXfrm>
        <a:off x="8023073" y="2355630"/>
        <a:ext cx="1365013" cy="922493"/>
      </dsp:txXfrm>
    </dsp:sp>
  </dsp:spTree>
</dsp:drawing>
</file>

<file path=ppt/diagrams/layout1.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88FF8AD-FA3F-40ED-A4FB-21AA93970CFB}" type="datetimeFigureOut">
              <a:rPr lang="en-US" smtClean="0"/>
              <a:t>2/25/2022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BC7722D-7BA3-4EF0-8846-E3136996F2E5}" type="slidenum">
              <a:rPr lang="en-US" smtClean="0"/>
              <a:t>‹#›</a:t>
            </a:fld>
            <a:endParaRPr lang="en-US"/>
          </a:p>
        </p:txBody>
      </p:sp>
    </p:spTree>
    <p:extLst>
      <p:ext uri="{BB962C8B-B14F-4D97-AF65-F5344CB8AC3E}">
        <p14:creationId xmlns:p14="http://schemas.microsoft.com/office/powerpoint/2010/main" val="30783052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1C65F4D6-3111-43E1-84A9-5EE25EAA3716}" type="datetime1">
              <a:rPr lang="en-US" smtClean="0"/>
              <a:t>2/25/2022</a:t>
            </a:fld>
            <a:endParaRPr lang="en-US"/>
          </a:p>
        </p:txBody>
      </p:sp>
      <p:sp>
        <p:nvSpPr>
          <p:cNvPr id="5" name="Footer Placeholder 4"/>
          <p:cNvSpPr>
            <a:spLocks noGrp="1"/>
          </p:cNvSpPr>
          <p:nvPr>
            <p:ph type="ftr" sz="quarter" idx="11"/>
          </p:nvPr>
        </p:nvSpPr>
        <p:spPr/>
        <p:txBody>
          <a:bodyPr/>
          <a:lstStyle/>
          <a:p>
            <a:r>
              <a:rPr lang="en-US" smtClean="0"/>
              <a:t>[Name of the Student]</a:t>
            </a:r>
            <a:endParaRPr lang="en-US"/>
          </a:p>
        </p:txBody>
      </p:sp>
      <p:sp>
        <p:nvSpPr>
          <p:cNvPr id="6" name="Slide Number Placeholder 5"/>
          <p:cNvSpPr>
            <a:spLocks noGrp="1"/>
          </p:cNvSpPr>
          <p:nvPr>
            <p:ph type="sldNum" sz="quarter" idx="12"/>
          </p:nvPr>
        </p:nvSpPr>
        <p:spPr/>
        <p:txBody>
          <a:bodyPr/>
          <a:lstStyle/>
          <a:p>
            <a:fld id="{D66774E0-FE9F-4545-A204-43C8EBA8221C}" type="slidenum">
              <a:rPr lang="en-US" smtClean="0"/>
              <a:t>‹#›</a:t>
            </a:fld>
            <a:endParaRPr lang="en-US"/>
          </a:p>
        </p:txBody>
      </p:sp>
    </p:spTree>
    <p:extLst>
      <p:ext uri="{BB962C8B-B14F-4D97-AF65-F5344CB8AC3E}">
        <p14:creationId xmlns:p14="http://schemas.microsoft.com/office/powerpoint/2010/main" val="34196890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BE3C372-1D70-41DF-8C43-FC8FC514D2AE}" type="datetime1">
              <a:rPr lang="en-US" smtClean="0"/>
              <a:t>2/25/2022</a:t>
            </a:fld>
            <a:endParaRPr lang="en-US"/>
          </a:p>
        </p:txBody>
      </p:sp>
      <p:sp>
        <p:nvSpPr>
          <p:cNvPr id="5" name="Footer Placeholder 4"/>
          <p:cNvSpPr>
            <a:spLocks noGrp="1"/>
          </p:cNvSpPr>
          <p:nvPr>
            <p:ph type="ftr" sz="quarter" idx="11"/>
          </p:nvPr>
        </p:nvSpPr>
        <p:spPr/>
        <p:txBody>
          <a:bodyPr/>
          <a:lstStyle/>
          <a:p>
            <a:r>
              <a:rPr lang="en-US" smtClean="0"/>
              <a:t>[Name of the Student]</a:t>
            </a:r>
            <a:endParaRPr lang="en-US"/>
          </a:p>
        </p:txBody>
      </p:sp>
      <p:sp>
        <p:nvSpPr>
          <p:cNvPr id="6" name="Slide Number Placeholder 5"/>
          <p:cNvSpPr>
            <a:spLocks noGrp="1"/>
          </p:cNvSpPr>
          <p:nvPr>
            <p:ph type="sldNum" sz="quarter" idx="12"/>
          </p:nvPr>
        </p:nvSpPr>
        <p:spPr/>
        <p:txBody>
          <a:bodyPr/>
          <a:lstStyle/>
          <a:p>
            <a:fld id="{D66774E0-FE9F-4545-A204-43C8EBA8221C}" type="slidenum">
              <a:rPr lang="en-US" smtClean="0"/>
              <a:t>‹#›</a:t>
            </a:fld>
            <a:endParaRPr lang="en-US"/>
          </a:p>
        </p:txBody>
      </p:sp>
    </p:spTree>
    <p:extLst>
      <p:ext uri="{BB962C8B-B14F-4D97-AF65-F5344CB8AC3E}">
        <p14:creationId xmlns:p14="http://schemas.microsoft.com/office/powerpoint/2010/main" val="29679498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017F3341-0D5D-4704-9AF8-A5EB42779939}" type="datetime1">
              <a:rPr lang="en-US" smtClean="0"/>
              <a:t>2/25/2022</a:t>
            </a:fld>
            <a:endParaRPr lang="en-US"/>
          </a:p>
        </p:txBody>
      </p:sp>
      <p:sp>
        <p:nvSpPr>
          <p:cNvPr id="5" name="Footer Placeholder 4"/>
          <p:cNvSpPr>
            <a:spLocks noGrp="1"/>
          </p:cNvSpPr>
          <p:nvPr>
            <p:ph type="ftr" sz="quarter" idx="11"/>
          </p:nvPr>
        </p:nvSpPr>
        <p:spPr/>
        <p:txBody>
          <a:bodyPr/>
          <a:lstStyle/>
          <a:p>
            <a:r>
              <a:rPr lang="en-US" smtClean="0"/>
              <a:t>[Name of the Student]</a:t>
            </a:r>
            <a:endParaRPr lang="en-US"/>
          </a:p>
        </p:txBody>
      </p:sp>
      <p:sp>
        <p:nvSpPr>
          <p:cNvPr id="6" name="Slide Number Placeholder 5"/>
          <p:cNvSpPr>
            <a:spLocks noGrp="1"/>
          </p:cNvSpPr>
          <p:nvPr>
            <p:ph type="sldNum" sz="quarter" idx="12"/>
          </p:nvPr>
        </p:nvSpPr>
        <p:spPr/>
        <p:txBody>
          <a:bodyPr/>
          <a:lstStyle/>
          <a:p>
            <a:fld id="{D66774E0-FE9F-4545-A204-43C8EBA8221C}" type="slidenum">
              <a:rPr lang="en-US" smtClean="0"/>
              <a:t>‹#›</a:t>
            </a:fld>
            <a:endParaRPr lang="en-US"/>
          </a:p>
        </p:txBody>
      </p:sp>
    </p:spTree>
    <p:extLst>
      <p:ext uri="{BB962C8B-B14F-4D97-AF65-F5344CB8AC3E}">
        <p14:creationId xmlns:p14="http://schemas.microsoft.com/office/powerpoint/2010/main" val="15891617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07661716-212E-4F05-9BF2-AF0D489A0CC5}" type="datetime1">
              <a:rPr lang="en-US" smtClean="0"/>
              <a:t>2/25/2022</a:t>
            </a:fld>
            <a:endParaRPr lang="en-US"/>
          </a:p>
        </p:txBody>
      </p:sp>
      <p:sp>
        <p:nvSpPr>
          <p:cNvPr id="6" name="Footer Placeholder 5"/>
          <p:cNvSpPr>
            <a:spLocks noGrp="1"/>
          </p:cNvSpPr>
          <p:nvPr>
            <p:ph type="ftr" sz="quarter" idx="11"/>
          </p:nvPr>
        </p:nvSpPr>
        <p:spPr/>
        <p:txBody>
          <a:bodyPr/>
          <a:lstStyle/>
          <a:p>
            <a:r>
              <a:rPr lang="en-US" smtClean="0"/>
              <a:t>[Name of the Student]</a:t>
            </a:r>
            <a:endParaRPr lang="en-US"/>
          </a:p>
        </p:txBody>
      </p:sp>
      <p:sp>
        <p:nvSpPr>
          <p:cNvPr id="7" name="Slide Number Placeholder 6"/>
          <p:cNvSpPr>
            <a:spLocks noGrp="1"/>
          </p:cNvSpPr>
          <p:nvPr>
            <p:ph type="sldNum" sz="quarter" idx="12"/>
          </p:nvPr>
        </p:nvSpPr>
        <p:spPr/>
        <p:txBody>
          <a:bodyPr/>
          <a:lstStyle/>
          <a:p>
            <a:fld id="{D66774E0-FE9F-4545-A204-43C8EBA8221C}" type="slidenum">
              <a:rPr lang="en-US" smtClean="0"/>
              <a:t>‹#›</a:t>
            </a:fld>
            <a:endParaRPr lang="en-US"/>
          </a:p>
        </p:txBody>
      </p:sp>
    </p:spTree>
    <p:extLst>
      <p:ext uri="{BB962C8B-B14F-4D97-AF65-F5344CB8AC3E}">
        <p14:creationId xmlns:p14="http://schemas.microsoft.com/office/powerpoint/2010/main" val="22155907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53767C98-7EFA-477A-AADA-B173FFD2505D}" type="datetime1">
              <a:rPr lang="en-US" smtClean="0"/>
              <a:t>2/25/2022</a:t>
            </a:fld>
            <a:endParaRPr lang="en-US"/>
          </a:p>
        </p:txBody>
      </p:sp>
      <p:sp>
        <p:nvSpPr>
          <p:cNvPr id="8" name="Footer Placeholder 7"/>
          <p:cNvSpPr>
            <a:spLocks noGrp="1"/>
          </p:cNvSpPr>
          <p:nvPr>
            <p:ph type="ftr" sz="quarter" idx="11"/>
          </p:nvPr>
        </p:nvSpPr>
        <p:spPr/>
        <p:txBody>
          <a:bodyPr/>
          <a:lstStyle/>
          <a:p>
            <a:r>
              <a:rPr lang="en-US" smtClean="0"/>
              <a:t>[Name of the Student]</a:t>
            </a:r>
            <a:endParaRPr lang="en-US"/>
          </a:p>
        </p:txBody>
      </p:sp>
      <p:sp>
        <p:nvSpPr>
          <p:cNvPr id="9" name="Slide Number Placeholder 8"/>
          <p:cNvSpPr>
            <a:spLocks noGrp="1"/>
          </p:cNvSpPr>
          <p:nvPr>
            <p:ph type="sldNum" sz="quarter" idx="12"/>
          </p:nvPr>
        </p:nvSpPr>
        <p:spPr/>
        <p:txBody>
          <a:bodyPr/>
          <a:lstStyle/>
          <a:p>
            <a:fld id="{D66774E0-FE9F-4545-A204-43C8EBA8221C}" type="slidenum">
              <a:rPr lang="en-US" smtClean="0"/>
              <a:t>‹#›</a:t>
            </a:fld>
            <a:endParaRPr lang="en-US"/>
          </a:p>
        </p:txBody>
      </p:sp>
    </p:spTree>
    <p:extLst>
      <p:ext uri="{BB962C8B-B14F-4D97-AF65-F5344CB8AC3E}">
        <p14:creationId xmlns:p14="http://schemas.microsoft.com/office/powerpoint/2010/main" val="35480603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77A74E57-05A3-448B-A8D7-23960FDBDF98}" type="datetime1">
              <a:rPr lang="en-US" smtClean="0"/>
              <a:t>2/25/2022</a:t>
            </a:fld>
            <a:endParaRPr lang="en-US"/>
          </a:p>
        </p:txBody>
      </p:sp>
      <p:sp>
        <p:nvSpPr>
          <p:cNvPr id="4" name="Footer Placeholder 3"/>
          <p:cNvSpPr>
            <a:spLocks noGrp="1"/>
          </p:cNvSpPr>
          <p:nvPr>
            <p:ph type="ftr" sz="quarter" idx="11"/>
          </p:nvPr>
        </p:nvSpPr>
        <p:spPr/>
        <p:txBody>
          <a:bodyPr/>
          <a:lstStyle/>
          <a:p>
            <a:r>
              <a:rPr lang="en-US" smtClean="0"/>
              <a:t>[Name of the Student]</a:t>
            </a:r>
            <a:endParaRPr lang="en-US"/>
          </a:p>
        </p:txBody>
      </p:sp>
      <p:sp>
        <p:nvSpPr>
          <p:cNvPr id="5" name="Slide Number Placeholder 4"/>
          <p:cNvSpPr>
            <a:spLocks noGrp="1"/>
          </p:cNvSpPr>
          <p:nvPr>
            <p:ph type="sldNum" sz="quarter" idx="12"/>
          </p:nvPr>
        </p:nvSpPr>
        <p:spPr/>
        <p:txBody>
          <a:bodyPr/>
          <a:lstStyle/>
          <a:p>
            <a:fld id="{D66774E0-FE9F-4545-A204-43C8EBA8221C}" type="slidenum">
              <a:rPr lang="en-US" smtClean="0"/>
              <a:t>‹#›</a:t>
            </a:fld>
            <a:endParaRPr lang="en-US"/>
          </a:p>
        </p:txBody>
      </p:sp>
    </p:spTree>
    <p:extLst>
      <p:ext uri="{BB962C8B-B14F-4D97-AF65-F5344CB8AC3E}">
        <p14:creationId xmlns:p14="http://schemas.microsoft.com/office/powerpoint/2010/main" val="21552843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89B4EC2-BBFF-4BB9-8EB8-C1A01A0C0E34}" type="datetime1">
              <a:rPr lang="en-US" smtClean="0"/>
              <a:t>2/25/2022</a:t>
            </a:fld>
            <a:endParaRPr lang="en-US"/>
          </a:p>
        </p:txBody>
      </p:sp>
      <p:sp>
        <p:nvSpPr>
          <p:cNvPr id="3" name="Footer Placeholder 2"/>
          <p:cNvSpPr>
            <a:spLocks noGrp="1"/>
          </p:cNvSpPr>
          <p:nvPr>
            <p:ph type="ftr" sz="quarter" idx="11"/>
          </p:nvPr>
        </p:nvSpPr>
        <p:spPr/>
        <p:txBody>
          <a:bodyPr/>
          <a:lstStyle/>
          <a:p>
            <a:r>
              <a:rPr lang="en-US" smtClean="0"/>
              <a:t>[Name of the Student]</a:t>
            </a:r>
            <a:endParaRPr lang="en-US"/>
          </a:p>
        </p:txBody>
      </p:sp>
      <p:sp>
        <p:nvSpPr>
          <p:cNvPr id="4" name="Slide Number Placeholder 3"/>
          <p:cNvSpPr>
            <a:spLocks noGrp="1"/>
          </p:cNvSpPr>
          <p:nvPr>
            <p:ph type="sldNum" sz="quarter" idx="12"/>
          </p:nvPr>
        </p:nvSpPr>
        <p:spPr/>
        <p:txBody>
          <a:bodyPr/>
          <a:lstStyle/>
          <a:p>
            <a:fld id="{D66774E0-FE9F-4545-A204-43C8EBA8221C}" type="slidenum">
              <a:rPr lang="en-US" smtClean="0"/>
              <a:t>‹#›</a:t>
            </a:fld>
            <a:endParaRPr lang="en-US"/>
          </a:p>
        </p:txBody>
      </p:sp>
    </p:spTree>
    <p:extLst>
      <p:ext uri="{BB962C8B-B14F-4D97-AF65-F5344CB8AC3E}">
        <p14:creationId xmlns:p14="http://schemas.microsoft.com/office/powerpoint/2010/main" val="1470195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DB1C6BD7-F47D-46EC-A2A9-FCA3547D624A}" type="datetime1">
              <a:rPr lang="en-US" smtClean="0"/>
              <a:t>2/25/2022</a:t>
            </a:fld>
            <a:endParaRPr lang="en-US"/>
          </a:p>
        </p:txBody>
      </p:sp>
      <p:sp>
        <p:nvSpPr>
          <p:cNvPr id="6" name="Footer Placeholder 5"/>
          <p:cNvSpPr>
            <a:spLocks noGrp="1"/>
          </p:cNvSpPr>
          <p:nvPr>
            <p:ph type="ftr" sz="quarter" idx="11"/>
          </p:nvPr>
        </p:nvSpPr>
        <p:spPr/>
        <p:txBody>
          <a:bodyPr/>
          <a:lstStyle/>
          <a:p>
            <a:r>
              <a:rPr lang="en-US" smtClean="0"/>
              <a:t>[Name of the Student]</a:t>
            </a:r>
            <a:endParaRPr lang="en-US"/>
          </a:p>
        </p:txBody>
      </p:sp>
      <p:sp>
        <p:nvSpPr>
          <p:cNvPr id="7" name="Slide Number Placeholder 6"/>
          <p:cNvSpPr>
            <a:spLocks noGrp="1"/>
          </p:cNvSpPr>
          <p:nvPr>
            <p:ph type="sldNum" sz="quarter" idx="12"/>
          </p:nvPr>
        </p:nvSpPr>
        <p:spPr/>
        <p:txBody>
          <a:bodyPr/>
          <a:lstStyle/>
          <a:p>
            <a:fld id="{D66774E0-FE9F-4545-A204-43C8EBA8221C}" type="slidenum">
              <a:rPr lang="en-US" smtClean="0"/>
              <a:t>‹#›</a:t>
            </a:fld>
            <a:endParaRPr lang="en-US"/>
          </a:p>
        </p:txBody>
      </p:sp>
    </p:spTree>
    <p:extLst>
      <p:ext uri="{BB962C8B-B14F-4D97-AF65-F5344CB8AC3E}">
        <p14:creationId xmlns:p14="http://schemas.microsoft.com/office/powerpoint/2010/main" val="27450694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DFEA909E-4BE3-49CF-936F-D86019DF75C9}" type="datetime1">
              <a:rPr lang="en-US" smtClean="0"/>
              <a:t>2/25/2022</a:t>
            </a:fld>
            <a:endParaRPr lang="en-US"/>
          </a:p>
        </p:txBody>
      </p:sp>
      <p:sp>
        <p:nvSpPr>
          <p:cNvPr id="6" name="Footer Placeholder 5"/>
          <p:cNvSpPr>
            <a:spLocks noGrp="1"/>
          </p:cNvSpPr>
          <p:nvPr>
            <p:ph type="ftr" sz="quarter" idx="11"/>
          </p:nvPr>
        </p:nvSpPr>
        <p:spPr/>
        <p:txBody>
          <a:bodyPr/>
          <a:lstStyle/>
          <a:p>
            <a:r>
              <a:rPr lang="en-US" smtClean="0"/>
              <a:t>[Name of the Student]</a:t>
            </a:r>
            <a:endParaRPr lang="en-US"/>
          </a:p>
        </p:txBody>
      </p:sp>
      <p:sp>
        <p:nvSpPr>
          <p:cNvPr id="7" name="Slide Number Placeholder 6"/>
          <p:cNvSpPr>
            <a:spLocks noGrp="1"/>
          </p:cNvSpPr>
          <p:nvPr>
            <p:ph type="sldNum" sz="quarter" idx="12"/>
          </p:nvPr>
        </p:nvSpPr>
        <p:spPr/>
        <p:txBody>
          <a:bodyPr/>
          <a:lstStyle/>
          <a:p>
            <a:fld id="{D66774E0-FE9F-4545-A204-43C8EBA8221C}" type="slidenum">
              <a:rPr lang="en-US" smtClean="0"/>
              <a:t>‹#›</a:t>
            </a:fld>
            <a:endParaRPr lang="en-US"/>
          </a:p>
        </p:txBody>
      </p:sp>
    </p:spTree>
    <p:extLst>
      <p:ext uri="{BB962C8B-B14F-4D97-AF65-F5344CB8AC3E}">
        <p14:creationId xmlns:p14="http://schemas.microsoft.com/office/powerpoint/2010/main" val="18612336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E02FC21-0248-427D-A63A-7332EA00140F}" type="datetime1">
              <a:rPr lang="en-US" smtClean="0"/>
              <a:t>2/25/2022</a:t>
            </a:fld>
            <a:endParaRPr lang="en-US"/>
          </a:p>
        </p:txBody>
      </p:sp>
      <p:sp>
        <p:nvSpPr>
          <p:cNvPr id="5" name="Footer Placeholder 4"/>
          <p:cNvSpPr>
            <a:spLocks noGrp="1"/>
          </p:cNvSpPr>
          <p:nvPr>
            <p:ph type="ftr" sz="quarter" idx="11"/>
          </p:nvPr>
        </p:nvSpPr>
        <p:spPr/>
        <p:txBody>
          <a:bodyPr/>
          <a:lstStyle/>
          <a:p>
            <a:r>
              <a:rPr lang="en-US" smtClean="0"/>
              <a:t>[Name of the Student]</a:t>
            </a:r>
            <a:endParaRPr lang="en-US"/>
          </a:p>
        </p:txBody>
      </p:sp>
      <p:sp>
        <p:nvSpPr>
          <p:cNvPr id="6" name="Slide Number Placeholder 5"/>
          <p:cNvSpPr>
            <a:spLocks noGrp="1"/>
          </p:cNvSpPr>
          <p:nvPr>
            <p:ph type="sldNum" sz="quarter" idx="12"/>
          </p:nvPr>
        </p:nvSpPr>
        <p:spPr/>
        <p:txBody>
          <a:bodyPr/>
          <a:lstStyle/>
          <a:p>
            <a:fld id="{D66774E0-FE9F-4545-A204-43C8EBA8221C}" type="slidenum">
              <a:rPr lang="en-US" smtClean="0"/>
              <a:t>‹#›</a:t>
            </a:fld>
            <a:endParaRPr lang="en-US"/>
          </a:p>
        </p:txBody>
      </p:sp>
    </p:spTree>
    <p:extLst>
      <p:ext uri="{BB962C8B-B14F-4D97-AF65-F5344CB8AC3E}">
        <p14:creationId xmlns:p14="http://schemas.microsoft.com/office/powerpoint/2010/main" val="2132313425"/>
      </p:ext>
    </p:extLst>
  </p:cSld>
  <p:clrMapOvr>
    <a:masterClrMapping/>
  </p:clrMapOvr>
  <p:hf sldNum="0" hd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E02FC21-0248-427D-A63A-7332EA00140F}" type="datetime1">
              <a:rPr lang="en-US" smtClean="0"/>
              <a:t>2/25/2022</a:t>
            </a:fld>
            <a:endParaRPr lang="en-US"/>
          </a:p>
        </p:txBody>
      </p:sp>
      <p:sp>
        <p:nvSpPr>
          <p:cNvPr id="5" name="Footer Placeholder 4"/>
          <p:cNvSpPr>
            <a:spLocks noGrp="1"/>
          </p:cNvSpPr>
          <p:nvPr>
            <p:ph type="ftr" sz="quarter" idx="11"/>
          </p:nvPr>
        </p:nvSpPr>
        <p:spPr/>
        <p:txBody>
          <a:bodyPr/>
          <a:lstStyle/>
          <a:p>
            <a:r>
              <a:rPr lang="en-US" smtClean="0"/>
              <a:t>[Name of the Student]</a:t>
            </a:r>
            <a:endParaRPr lang="en-US"/>
          </a:p>
        </p:txBody>
      </p:sp>
      <p:sp>
        <p:nvSpPr>
          <p:cNvPr id="6" name="Slide Number Placeholder 5"/>
          <p:cNvSpPr>
            <a:spLocks noGrp="1"/>
          </p:cNvSpPr>
          <p:nvPr>
            <p:ph type="sldNum" sz="quarter" idx="12"/>
          </p:nvPr>
        </p:nvSpPr>
        <p:spPr/>
        <p:txBody>
          <a:bodyPr/>
          <a:lstStyle/>
          <a:p>
            <a:fld id="{D66774E0-FE9F-4545-A204-43C8EBA8221C}" type="slidenum">
              <a:rPr lang="en-US" smtClean="0"/>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122262277"/>
      </p:ext>
    </p:extLst>
  </p:cSld>
  <p:clrMapOvr>
    <a:masterClrMapping/>
  </p:clrMapOvr>
  <p:hf sldNum="0" hd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E02FC21-0248-427D-A63A-7332EA00140F}" type="datetime1">
              <a:rPr lang="en-US" smtClean="0"/>
              <a:t>2/25/2022</a:t>
            </a:fld>
            <a:endParaRPr lang="en-US"/>
          </a:p>
        </p:txBody>
      </p:sp>
      <p:sp>
        <p:nvSpPr>
          <p:cNvPr id="5" name="Footer Placeholder 4"/>
          <p:cNvSpPr>
            <a:spLocks noGrp="1"/>
          </p:cNvSpPr>
          <p:nvPr>
            <p:ph type="ftr" sz="quarter" idx="11"/>
          </p:nvPr>
        </p:nvSpPr>
        <p:spPr/>
        <p:txBody>
          <a:bodyPr/>
          <a:lstStyle/>
          <a:p>
            <a:r>
              <a:rPr lang="en-US" smtClean="0"/>
              <a:t>[Name of the Student]</a:t>
            </a:r>
            <a:endParaRPr lang="en-US"/>
          </a:p>
        </p:txBody>
      </p:sp>
      <p:sp>
        <p:nvSpPr>
          <p:cNvPr id="6" name="Slide Number Placeholder 5"/>
          <p:cNvSpPr>
            <a:spLocks noGrp="1"/>
          </p:cNvSpPr>
          <p:nvPr>
            <p:ph type="sldNum" sz="quarter" idx="12"/>
          </p:nvPr>
        </p:nvSpPr>
        <p:spPr/>
        <p:txBody>
          <a:bodyPr/>
          <a:lstStyle/>
          <a:p>
            <a:fld id="{D66774E0-FE9F-4545-A204-43C8EBA8221C}" type="slidenum">
              <a:rPr lang="en-US" smtClean="0"/>
              <a:t>‹#›</a:t>
            </a:fld>
            <a:endParaRPr lang="en-US"/>
          </a:p>
        </p:txBody>
      </p:sp>
    </p:spTree>
    <p:extLst>
      <p:ext uri="{BB962C8B-B14F-4D97-AF65-F5344CB8AC3E}">
        <p14:creationId xmlns:p14="http://schemas.microsoft.com/office/powerpoint/2010/main" val="939230138"/>
      </p:ext>
    </p:extLst>
  </p:cSld>
  <p:clrMapOvr>
    <a:masterClrMapping/>
  </p:clrMapOvr>
  <p:hf sldNum="0" hd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E02FC21-0248-427D-A63A-7332EA00140F}" type="datetime1">
              <a:rPr lang="en-US" smtClean="0"/>
              <a:t>2/25/2022</a:t>
            </a:fld>
            <a:endParaRPr lang="en-US"/>
          </a:p>
        </p:txBody>
      </p:sp>
      <p:sp>
        <p:nvSpPr>
          <p:cNvPr id="5" name="Footer Placeholder 4"/>
          <p:cNvSpPr>
            <a:spLocks noGrp="1"/>
          </p:cNvSpPr>
          <p:nvPr>
            <p:ph type="ftr" sz="quarter" idx="11"/>
          </p:nvPr>
        </p:nvSpPr>
        <p:spPr/>
        <p:txBody>
          <a:bodyPr/>
          <a:lstStyle/>
          <a:p>
            <a:r>
              <a:rPr lang="en-US" smtClean="0"/>
              <a:t>[Name of the Student]</a:t>
            </a:r>
            <a:endParaRPr lang="en-US"/>
          </a:p>
        </p:txBody>
      </p:sp>
      <p:sp>
        <p:nvSpPr>
          <p:cNvPr id="6" name="Slide Number Placeholder 5"/>
          <p:cNvSpPr>
            <a:spLocks noGrp="1"/>
          </p:cNvSpPr>
          <p:nvPr>
            <p:ph type="sldNum" sz="quarter" idx="12"/>
          </p:nvPr>
        </p:nvSpPr>
        <p:spPr/>
        <p:txBody>
          <a:bodyPr/>
          <a:lstStyle/>
          <a:p>
            <a:fld id="{D66774E0-FE9F-4545-A204-43C8EBA8221C}"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612371770"/>
      </p:ext>
    </p:extLst>
  </p:cSld>
  <p:clrMapOvr>
    <a:masterClrMapping/>
  </p:clrMapOvr>
  <p:hf sldNum="0" hd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E02FC21-0248-427D-A63A-7332EA00140F}" type="datetime1">
              <a:rPr lang="en-US" smtClean="0"/>
              <a:t>2/25/2022</a:t>
            </a:fld>
            <a:endParaRPr lang="en-US"/>
          </a:p>
        </p:txBody>
      </p:sp>
      <p:sp>
        <p:nvSpPr>
          <p:cNvPr id="5" name="Footer Placeholder 4"/>
          <p:cNvSpPr>
            <a:spLocks noGrp="1"/>
          </p:cNvSpPr>
          <p:nvPr>
            <p:ph type="ftr" sz="quarter" idx="11"/>
          </p:nvPr>
        </p:nvSpPr>
        <p:spPr/>
        <p:txBody>
          <a:bodyPr/>
          <a:lstStyle/>
          <a:p>
            <a:r>
              <a:rPr lang="en-US" smtClean="0"/>
              <a:t>[Name of the Student]</a:t>
            </a:r>
            <a:endParaRPr lang="en-US"/>
          </a:p>
        </p:txBody>
      </p:sp>
      <p:sp>
        <p:nvSpPr>
          <p:cNvPr id="6" name="Slide Number Placeholder 5"/>
          <p:cNvSpPr>
            <a:spLocks noGrp="1"/>
          </p:cNvSpPr>
          <p:nvPr>
            <p:ph type="sldNum" sz="quarter" idx="12"/>
          </p:nvPr>
        </p:nvSpPr>
        <p:spPr/>
        <p:txBody>
          <a:bodyPr/>
          <a:lstStyle/>
          <a:p>
            <a:fld id="{D66774E0-FE9F-4545-A204-43C8EBA8221C}" type="slidenum">
              <a:rPr lang="en-US" smtClean="0"/>
              <a:t>‹#›</a:t>
            </a:fld>
            <a:endParaRPr lang="en-US"/>
          </a:p>
        </p:txBody>
      </p:sp>
    </p:spTree>
    <p:extLst>
      <p:ext uri="{BB962C8B-B14F-4D97-AF65-F5344CB8AC3E}">
        <p14:creationId xmlns:p14="http://schemas.microsoft.com/office/powerpoint/2010/main" val="593748106"/>
      </p:ext>
    </p:extLst>
  </p:cSld>
  <p:clrMapOvr>
    <a:masterClrMapping/>
  </p:clrMapOvr>
  <p:hf sldNum="0" hd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64EDB15A-5BDF-4058-85F0-E6137000AD5C}" type="datetime1">
              <a:rPr lang="en-US" smtClean="0"/>
              <a:t>2/25/2022</a:t>
            </a:fld>
            <a:endParaRPr lang="en-US"/>
          </a:p>
        </p:txBody>
      </p:sp>
      <p:sp>
        <p:nvSpPr>
          <p:cNvPr id="5" name="Footer Placeholder 4"/>
          <p:cNvSpPr>
            <a:spLocks noGrp="1"/>
          </p:cNvSpPr>
          <p:nvPr>
            <p:ph type="ftr" sz="quarter" idx="11"/>
          </p:nvPr>
        </p:nvSpPr>
        <p:spPr/>
        <p:txBody>
          <a:bodyPr/>
          <a:lstStyle/>
          <a:p>
            <a:r>
              <a:rPr lang="en-US" smtClean="0"/>
              <a:t>[Name of the Student]</a:t>
            </a:r>
            <a:endParaRPr lang="en-US"/>
          </a:p>
        </p:txBody>
      </p:sp>
      <p:sp>
        <p:nvSpPr>
          <p:cNvPr id="6" name="Slide Number Placeholder 5"/>
          <p:cNvSpPr>
            <a:spLocks noGrp="1"/>
          </p:cNvSpPr>
          <p:nvPr>
            <p:ph type="sldNum" sz="quarter" idx="12"/>
          </p:nvPr>
        </p:nvSpPr>
        <p:spPr/>
        <p:txBody>
          <a:bodyPr/>
          <a:lstStyle/>
          <a:p>
            <a:fld id="{D66774E0-FE9F-4545-A204-43C8EBA8221C}" type="slidenum">
              <a:rPr lang="en-US" smtClean="0"/>
              <a:t>‹#›</a:t>
            </a:fld>
            <a:endParaRPr lang="en-US"/>
          </a:p>
        </p:txBody>
      </p:sp>
    </p:spTree>
    <p:extLst>
      <p:ext uri="{BB962C8B-B14F-4D97-AF65-F5344CB8AC3E}">
        <p14:creationId xmlns:p14="http://schemas.microsoft.com/office/powerpoint/2010/main" val="181047506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F062A7CA-6B72-4E28-9C3B-25F61FB666D0}" type="datetime1">
              <a:rPr lang="en-US" smtClean="0"/>
              <a:t>2/25/2022</a:t>
            </a:fld>
            <a:endParaRPr lang="en-US"/>
          </a:p>
        </p:txBody>
      </p:sp>
      <p:sp>
        <p:nvSpPr>
          <p:cNvPr id="5" name="Footer Placeholder 4"/>
          <p:cNvSpPr>
            <a:spLocks noGrp="1"/>
          </p:cNvSpPr>
          <p:nvPr>
            <p:ph type="ftr" sz="quarter" idx="11"/>
          </p:nvPr>
        </p:nvSpPr>
        <p:spPr/>
        <p:txBody>
          <a:bodyPr/>
          <a:lstStyle/>
          <a:p>
            <a:r>
              <a:rPr lang="en-US" smtClean="0"/>
              <a:t>[Name of the Student]</a:t>
            </a:r>
            <a:endParaRPr lang="en-US"/>
          </a:p>
        </p:txBody>
      </p:sp>
      <p:sp>
        <p:nvSpPr>
          <p:cNvPr id="6" name="Slide Number Placeholder 5"/>
          <p:cNvSpPr>
            <a:spLocks noGrp="1"/>
          </p:cNvSpPr>
          <p:nvPr>
            <p:ph type="sldNum" sz="quarter" idx="12"/>
          </p:nvPr>
        </p:nvSpPr>
        <p:spPr/>
        <p:txBody>
          <a:bodyPr/>
          <a:lstStyle/>
          <a:p>
            <a:fld id="{D66774E0-FE9F-4545-A204-43C8EBA8221C}" type="slidenum">
              <a:rPr lang="en-US" smtClean="0"/>
              <a:t>‹#›</a:t>
            </a:fld>
            <a:endParaRPr lang="en-US"/>
          </a:p>
        </p:txBody>
      </p:sp>
    </p:spTree>
    <p:extLst>
      <p:ext uri="{BB962C8B-B14F-4D97-AF65-F5344CB8AC3E}">
        <p14:creationId xmlns:p14="http://schemas.microsoft.com/office/powerpoint/2010/main" val="3715975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E02FC21-0248-427D-A63A-7332EA00140F}" type="datetime1">
              <a:rPr lang="en-US" smtClean="0"/>
              <a:t>2/25/2022</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r>
              <a:rPr lang="en-US" smtClean="0"/>
              <a:t>[Name of the Student]</a:t>
            </a:r>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66774E0-FE9F-4545-A204-43C8EBA8221C}" type="slidenum">
              <a:rPr lang="en-US" smtClean="0"/>
              <a:t>‹#›</a:t>
            </a:fld>
            <a:endParaRPr lang="en-US"/>
          </a:p>
        </p:txBody>
      </p:sp>
    </p:spTree>
    <p:extLst>
      <p:ext uri="{BB962C8B-B14F-4D97-AF65-F5344CB8AC3E}">
        <p14:creationId xmlns:p14="http://schemas.microsoft.com/office/powerpoint/2010/main" val="333387998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hf sldNum="0" hd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US" dirty="0" smtClean="0"/>
              <a:t>Title: Are staff and students confident in using technology to collaborate?</a:t>
            </a:r>
            <a:endParaRPr lang="en-US" dirty="0"/>
          </a:p>
        </p:txBody>
      </p:sp>
      <p:sp>
        <p:nvSpPr>
          <p:cNvPr id="3" name="Subtitle 2"/>
          <p:cNvSpPr>
            <a:spLocks noGrp="1"/>
          </p:cNvSpPr>
          <p:nvPr>
            <p:ph type="subTitle" idx="1"/>
          </p:nvPr>
        </p:nvSpPr>
        <p:spPr/>
        <p:txBody>
          <a:bodyPr>
            <a:normAutofit lnSpcReduction="10000"/>
          </a:bodyPr>
          <a:lstStyle/>
          <a:p>
            <a:r>
              <a:rPr lang="en-US" dirty="0" smtClean="0"/>
              <a:t>[Name]</a:t>
            </a:r>
          </a:p>
          <a:p>
            <a:r>
              <a:rPr lang="en-US" dirty="0" smtClean="0"/>
              <a:t>[Institution]</a:t>
            </a:r>
          </a:p>
          <a:p>
            <a:r>
              <a:rPr lang="en-US" dirty="0" smtClean="0"/>
              <a:t>[Date]</a:t>
            </a:r>
            <a:endParaRPr lang="en-US" dirty="0"/>
          </a:p>
        </p:txBody>
      </p:sp>
    </p:spTree>
    <p:extLst>
      <p:ext uri="{BB962C8B-B14F-4D97-AF65-F5344CB8AC3E}">
        <p14:creationId xmlns:p14="http://schemas.microsoft.com/office/powerpoint/2010/main" val="40277334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Introduction</a:t>
            </a:r>
            <a:endParaRPr lang="en-US" dirty="0"/>
          </a:p>
        </p:txBody>
      </p:sp>
      <p:sp>
        <p:nvSpPr>
          <p:cNvPr id="3" name="Content Placeholder 2"/>
          <p:cNvSpPr>
            <a:spLocks noGrp="1"/>
          </p:cNvSpPr>
          <p:nvPr>
            <p:ph idx="1"/>
          </p:nvPr>
        </p:nvSpPr>
        <p:spPr/>
        <p:txBody>
          <a:bodyPr/>
          <a:lstStyle/>
          <a:p>
            <a:r>
              <a:rPr lang="en-US" dirty="0" smtClean="0"/>
              <a:t>Purpose: the purpose of the presentation is to identify whether or not the students and staff are confident in utilizing technology to collaborate.</a:t>
            </a:r>
          </a:p>
          <a:p>
            <a:r>
              <a:rPr lang="en-US" dirty="0" smtClean="0"/>
              <a:t>Content: the content of the presentation includes the cover slide, introduction, rationale, methods, ethical consideration, research timeline, and hypothesis, followed by last slide of the sources used.</a:t>
            </a:r>
          </a:p>
          <a:p>
            <a:r>
              <a:rPr lang="en-US" dirty="0" smtClean="0"/>
              <a:t>Research Question: Are staff and students confident in using technology to collaborate?</a:t>
            </a:r>
          </a:p>
        </p:txBody>
      </p:sp>
      <p:sp>
        <p:nvSpPr>
          <p:cNvPr id="4" name="Footer Placeholder 3"/>
          <p:cNvSpPr>
            <a:spLocks noGrp="1"/>
          </p:cNvSpPr>
          <p:nvPr>
            <p:ph type="ftr" sz="quarter" idx="11"/>
          </p:nvPr>
        </p:nvSpPr>
        <p:spPr>
          <a:xfrm>
            <a:off x="420188" y="6311900"/>
            <a:ext cx="4114800" cy="365125"/>
          </a:xfrm>
        </p:spPr>
        <p:txBody>
          <a:bodyPr/>
          <a:lstStyle/>
          <a:p>
            <a:r>
              <a:rPr lang="en-US" dirty="0" smtClean="0"/>
              <a:t>[Name of the Student]</a:t>
            </a:r>
            <a:endParaRPr lang="en-US" dirty="0"/>
          </a:p>
        </p:txBody>
      </p:sp>
    </p:spTree>
    <p:extLst>
      <p:ext uri="{BB962C8B-B14F-4D97-AF65-F5344CB8AC3E}">
        <p14:creationId xmlns:p14="http://schemas.microsoft.com/office/powerpoint/2010/main" val="20593037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Rationale</a:t>
            </a:r>
            <a:endParaRPr lang="en-US" dirty="0"/>
          </a:p>
        </p:txBody>
      </p:sp>
      <p:sp>
        <p:nvSpPr>
          <p:cNvPr id="3" name="Content Placeholder 2"/>
          <p:cNvSpPr>
            <a:spLocks noGrp="1"/>
          </p:cNvSpPr>
          <p:nvPr>
            <p:ph idx="1"/>
          </p:nvPr>
        </p:nvSpPr>
        <p:spPr/>
        <p:txBody>
          <a:bodyPr>
            <a:normAutofit/>
          </a:bodyPr>
          <a:lstStyle/>
          <a:p>
            <a:r>
              <a:rPr lang="en-US" dirty="0" smtClean="0"/>
              <a:t>Using online applications for collaboration and communication in professional academic life mediates work engagement and enhances personal resources of teachers for enhancing their level of achievement (</a:t>
            </a:r>
            <a:r>
              <a:rPr lang="en-US" dirty="0" err="1" smtClean="0"/>
              <a:t>Maican</a:t>
            </a:r>
            <a:r>
              <a:rPr lang="en-US" dirty="0" smtClean="0"/>
              <a:t> et al. 2019).</a:t>
            </a:r>
          </a:p>
          <a:p>
            <a:r>
              <a:rPr lang="en-US" dirty="0" smtClean="0"/>
              <a:t>ICT (Information and Communication Technologies) can provide pathways with which there can be management of knowledge and it can further transmit knowledge in higher education. It helps the students in promotion and motivation in active learning. This can further help teachers to manage large group and is time saving (Mora et al. 2020).</a:t>
            </a:r>
          </a:p>
          <a:p>
            <a:r>
              <a:rPr lang="en-US" dirty="0" smtClean="0"/>
              <a:t>The study is conducted by pre-design and post-design by which the study explored perceived level of importance of collaborative digital learning and perceived level of confidence in adult learners by digital learning (</a:t>
            </a:r>
            <a:r>
              <a:rPr lang="en-US" dirty="0" smtClean="0"/>
              <a:t>Sharp, </a:t>
            </a:r>
            <a:r>
              <a:rPr lang="en-US" dirty="0" smtClean="0"/>
              <a:t>2018).</a:t>
            </a:r>
          </a:p>
          <a:p>
            <a:endParaRPr lang="en-US" dirty="0"/>
          </a:p>
        </p:txBody>
      </p:sp>
      <p:sp>
        <p:nvSpPr>
          <p:cNvPr id="4" name="Footer Placeholder 3"/>
          <p:cNvSpPr>
            <a:spLocks noGrp="1"/>
          </p:cNvSpPr>
          <p:nvPr>
            <p:ph type="ftr" sz="quarter" idx="11"/>
          </p:nvPr>
        </p:nvSpPr>
        <p:spPr>
          <a:xfrm>
            <a:off x="289559" y="6311900"/>
            <a:ext cx="4114800" cy="365125"/>
          </a:xfrm>
        </p:spPr>
        <p:txBody>
          <a:bodyPr/>
          <a:lstStyle/>
          <a:p>
            <a:r>
              <a:rPr lang="en-US" dirty="0" smtClean="0"/>
              <a:t>[Name of the Student]</a:t>
            </a:r>
            <a:endParaRPr lang="en-US" dirty="0"/>
          </a:p>
        </p:txBody>
      </p:sp>
    </p:spTree>
    <p:extLst>
      <p:ext uri="{BB962C8B-B14F-4D97-AF65-F5344CB8AC3E}">
        <p14:creationId xmlns:p14="http://schemas.microsoft.com/office/powerpoint/2010/main" val="35942549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523149"/>
          </a:xfrm>
        </p:spPr>
        <p:txBody>
          <a:bodyPr>
            <a:normAutofit fontScale="90000"/>
          </a:bodyPr>
          <a:lstStyle/>
          <a:p>
            <a:r>
              <a:rPr lang="en-US" dirty="0" smtClean="0"/>
              <a:t>Methods</a:t>
            </a:r>
            <a:endParaRPr lang="en-US" dirty="0"/>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2202084166"/>
              </p:ext>
            </p:extLst>
          </p:nvPr>
        </p:nvGraphicFramePr>
        <p:xfrm>
          <a:off x="182880" y="888275"/>
          <a:ext cx="11887200" cy="54680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Footer Placeholder 3"/>
          <p:cNvSpPr>
            <a:spLocks noGrp="1"/>
          </p:cNvSpPr>
          <p:nvPr>
            <p:ph type="ftr" sz="quarter" idx="11"/>
          </p:nvPr>
        </p:nvSpPr>
        <p:spPr>
          <a:xfrm>
            <a:off x="182880" y="6351091"/>
            <a:ext cx="4114800" cy="365125"/>
          </a:xfrm>
        </p:spPr>
        <p:txBody>
          <a:bodyPr/>
          <a:lstStyle/>
          <a:p>
            <a:r>
              <a:rPr lang="en-US" smtClean="0"/>
              <a:t>[Name of the Student]</a:t>
            </a:r>
            <a:endParaRPr lang="en-US"/>
          </a:p>
        </p:txBody>
      </p:sp>
    </p:spTree>
    <p:extLst>
      <p:ext uri="{BB962C8B-B14F-4D97-AF65-F5344CB8AC3E}">
        <p14:creationId xmlns:p14="http://schemas.microsoft.com/office/powerpoint/2010/main" val="28043090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65171" y="57151"/>
            <a:ext cx="2505891" cy="551043"/>
          </a:xfrm>
        </p:spPr>
        <p:txBody>
          <a:bodyPr>
            <a:normAutofit fontScale="90000"/>
          </a:bodyPr>
          <a:lstStyle/>
          <a:p>
            <a:r>
              <a:rPr lang="en-US" sz="2400" b="1" dirty="0" smtClean="0"/>
              <a:t>Methods Continue</a:t>
            </a:r>
            <a:endParaRPr lang="en-US" sz="2400" b="1" dirty="0"/>
          </a:p>
        </p:txBody>
      </p:sp>
      <p:sp>
        <p:nvSpPr>
          <p:cNvPr id="3" name="Content Placeholder 2"/>
          <p:cNvSpPr>
            <a:spLocks noGrp="1"/>
          </p:cNvSpPr>
          <p:nvPr>
            <p:ph idx="1"/>
          </p:nvPr>
        </p:nvSpPr>
        <p:spPr>
          <a:xfrm>
            <a:off x="180975" y="831033"/>
            <a:ext cx="2470785" cy="736510"/>
          </a:xfrm>
        </p:spPr>
        <p:txBody>
          <a:bodyPr>
            <a:normAutofit fontScale="77500" lnSpcReduction="20000"/>
          </a:bodyPr>
          <a:lstStyle/>
          <a:p>
            <a:r>
              <a:rPr lang="en-US" sz="1800" dirty="0" smtClean="0"/>
              <a:t>Questions will be asked from students and staff by the researchers</a:t>
            </a:r>
          </a:p>
        </p:txBody>
      </p:sp>
      <p:sp>
        <p:nvSpPr>
          <p:cNvPr id="4" name="Footer Placeholder 3"/>
          <p:cNvSpPr>
            <a:spLocks noGrp="1"/>
          </p:cNvSpPr>
          <p:nvPr>
            <p:ph type="ftr" sz="quarter" idx="11"/>
          </p:nvPr>
        </p:nvSpPr>
        <p:spPr>
          <a:xfrm>
            <a:off x="0" y="6411458"/>
            <a:ext cx="4114800" cy="365125"/>
          </a:xfrm>
        </p:spPr>
        <p:txBody>
          <a:bodyPr/>
          <a:lstStyle/>
          <a:p>
            <a:r>
              <a:rPr lang="en-US" dirty="0" smtClean="0"/>
              <a:t>[Name of the Student]</a:t>
            </a:r>
            <a:endParaRPr lang="en-US" dirty="0"/>
          </a:p>
        </p:txBody>
      </p:sp>
      <p:pic>
        <p:nvPicPr>
          <p:cNvPr id="5" name="Picture 4"/>
          <p:cNvPicPr>
            <a:picLocks noChangeAspect="1"/>
          </p:cNvPicPr>
          <p:nvPr/>
        </p:nvPicPr>
        <p:blipFill>
          <a:blip r:embed="rId2"/>
          <a:stretch>
            <a:fillRect/>
          </a:stretch>
        </p:blipFill>
        <p:spPr>
          <a:xfrm>
            <a:off x="180975" y="1862455"/>
            <a:ext cx="3160394" cy="3467191"/>
          </a:xfrm>
          <a:prstGeom prst="rect">
            <a:avLst/>
          </a:prstGeom>
        </p:spPr>
      </p:pic>
      <p:pic>
        <p:nvPicPr>
          <p:cNvPr id="6" name="Picture 5"/>
          <p:cNvPicPr>
            <a:picLocks noChangeAspect="1"/>
          </p:cNvPicPr>
          <p:nvPr/>
        </p:nvPicPr>
        <p:blipFill>
          <a:blip r:embed="rId3"/>
          <a:stretch>
            <a:fillRect/>
          </a:stretch>
        </p:blipFill>
        <p:spPr>
          <a:xfrm>
            <a:off x="8046719" y="831032"/>
            <a:ext cx="3944984" cy="5836467"/>
          </a:xfrm>
          <a:prstGeom prst="rect">
            <a:avLst/>
          </a:prstGeom>
        </p:spPr>
      </p:pic>
      <p:pic>
        <p:nvPicPr>
          <p:cNvPr id="7" name="Picture 6"/>
          <p:cNvPicPr>
            <a:picLocks noChangeAspect="1"/>
          </p:cNvPicPr>
          <p:nvPr/>
        </p:nvPicPr>
        <p:blipFill>
          <a:blip r:embed="rId4"/>
          <a:stretch>
            <a:fillRect/>
          </a:stretch>
        </p:blipFill>
        <p:spPr>
          <a:xfrm>
            <a:off x="3435531" y="1057274"/>
            <a:ext cx="4258492" cy="5610225"/>
          </a:xfrm>
          <a:prstGeom prst="rect">
            <a:avLst/>
          </a:prstGeom>
        </p:spPr>
      </p:pic>
    </p:spTree>
    <p:extLst>
      <p:ext uri="{BB962C8B-B14F-4D97-AF65-F5344CB8AC3E}">
        <p14:creationId xmlns:p14="http://schemas.microsoft.com/office/powerpoint/2010/main" val="37878594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Ethical Consideration</a:t>
            </a:r>
            <a:endParaRPr lang="en-US" dirty="0"/>
          </a:p>
        </p:txBody>
      </p:sp>
      <p:sp>
        <p:nvSpPr>
          <p:cNvPr id="3" name="Content Placeholder 2"/>
          <p:cNvSpPr>
            <a:spLocks noGrp="1"/>
          </p:cNvSpPr>
          <p:nvPr>
            <p:ph idx="1"/>
          </p:nvPr>
        </p:nvSpPr>
        <p:spPr/>
        <p:txBody>
          <a:bodyPr/>
          <a:lstStyle/>
          <a:p>
            <a:r>
              <a:rPr lang="en-US" dirty="0" smtClean="0"/>
              <a:t>As per the discussion in week 4 the ethical consideration that are needed to be considered are anonymity majorly.</a:t>
            </a:r>
          </a:p>
          <a:p>
            <a:r>
              <a:rPr lang="en-US" dirty="0" smtClean="0"/>
              <a:t>However, other ethical considerations are also needed to focus which includes, consent, withdrawal, and data protection.</a:t>
            </a:r>
          </a:p>
          <a:p>
            <a:r>
              <a:rPr lang="en-US" dirty="0" smtClean="0"/>
              <a:t>The participants will be provided with consent email and will be told that they can withdraw the research anytime they want. Moreover, they will be told that the responses will remain anonymous and confidential and will be accessible by the authorities only (researchers and supervisor). </a:t>
            </a:r>
          </a:p>
          <a:p>
            <a:r>
              <a:rPr lang="en-US" dirty="0" smtClean="0"/>
              <a:t>Also, the responses will be kept under password protected account.</a:t>
            </a:r>
            <a:endParaRPr lang="en-US" dirty="0"/>
          </a:p>
        </p:txBody>
      </p:sp>
      <p:sp>
        <p:nvSpPr>
          <p:cNvPr id="4" name="Footer Placeholder 3"/>
          <p:cNvSpPr>
            <a:spLocks noGrp="1"/>
          </p:cNvSpPr>
          <p:nvPr>
            <p:ph type="ftr" sz="quarter" idx="11"/>
          </p:nvPr>
        </p:nvSpPr>
        <p:spPr>
          <a:xfrm>
            <a:off x="550817" y="6311900"/>
            <a:ext cx="4114800" cy="365125"/>
          </a:xfrm>
        </p:spPr>
        <p:txBody>
          <a:bodyPr/>
          <a:lstStyle/>
          <a:p>
            <a:r>
              <a:rPr lang="en-US" dirty="0" smtClean="0"/>
              <a:t>[Name of the Student]</a:t>
            </a:r>
            <a:endParaRPr lang="en-US" dirty="0"/>
          </a:p>
        </p:txBody>
      </p:sp>
    </p:spTree>
    <p:extLst>
      <p:ext uri="{BB962C8B-B14F-4D97-AF65-F5344CB8AC3E}">
        <p14:creationId xmlns:p14="http://schemas.microsoft.com/office/powerpoint/2010/main" val="26802519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Research Timeline</a:t>
            </a:r>
            <a:endParaRPr lang="en-US" dirty="0"/>
          </a:p>
        </p:txBody>
      </p:sp>
      <p:sp>
        <p:nvSpPr>
          <p:cNvPr id="4" name="Footer Placeholder 3"/>
          <p:cNvSpPr>
            <a:spLocks noGrp="1"/>
          </p:cNvSpPr>
          <p:nvPr>
            <p:ph type="ftr" sz="quarter" idx="11"/>
          </p:nvPr>
        </p:nvSpPr>
        <p:spPr>
          <a:xfrm>
            <a:off x="302623" y="6343287"/>
            <a:ext cx="4114800" cy="365125"/>
          </a:xfrm>
        </p:spPr>
        <p:txBody>
          <a:bodyPr/>
          <a:lstStyle/>
          <a:p>
            <a:r>
              <a:rPr lang="en-US" dirty="0" smtClean="0"/>
              <a:t>[Name of the Student]</a:t>
            </a:r>
            <a:endParaRPr lang="en-US" dirty="0"/>
          </a:p>
        </p:txBody>
      </p:sp>
      <p:graphicFrame>
        <p:nvGraphicFramePr>
          <p:cNvPr id="7" name="Table 6"/>
          <p:cNvGraphicFramePr>
            <a:graphicFrameLocks noGrp="1"/>
          </p:cNvGraphicFramePr>
          <p:nvPr>
            <p:extLst>
              <p:ext uri="{D42A27DB-BD31-4B8C-83A1-F6EECF244321}">
                <p14:modId xmlns:p14="http://schemas.microsoft.com/office/powerpoint/2010/main" val="3958502586"/>
              </p:ext>
            </p:extLst>
          </p:nvPr>
        </p:nvGraphicFramePr>
        <p:xfrm>
          <a:off x="2195240" y="1827961"/>
          <a:ext cx="6596065" cy="3673733"/>
        </p:xfrm>
        <a:graphic>
          <a:graphicData uri="http://schemas.openxmlformats.org/drawingml/2006/table">
            <a:tbl>
              <a:tblPr>
                <a:tableStyleId>{5C22544A-7EE6-4342-B048-85BDC9FD1C3A}</a:tableStyleId>
              </a:tblPr>
              <a:tblGrid>
                <a:gridCol w="1504187">
                  <a:extLst>
                    <a:ext uri="{9D8B030D-6E8A-4147-A177-3AD203B41FA5}">
                      <a16:colId xmlns:a16="http://schemas.microsoft.com/office/drawing/2014/main" val="4039618282"/>
                    </a:ext>
                  </a:extLst>
                </a:gridCol>
                <a:gridCol w="874055">
                  <a:extLst>
                    <a:ext uri="{9D8B030D-6E8A-4147-A177-3AD203B41FA5}">
                      <a16:colId xmlns:a16="http://schemas.microsoft.com/office/drawing/2014/main" val="3229518978"/>
                    </a:ext>
                  </a:extLst>
                </a:gridCol>
                <a:gridCol w="1006179">
                  <a:extLst>
                    <a:ext uri="{9D8B030D-6E8A-4147-A177-3AD203B41FA5}">
                      <a16:colId xmlns:a16="http://schemas.microsoft.com/office/drawing/2014/main" val="301695560"/>
                    </a:ext>
                  </a:extLst>
                </a:gridCol>
                <a:gridCol w="1016343">
                  <a:extLst>
                    <a:ext uri="{9D8B030D-6E8A-4147-A177-3AD203B41FA5}">
                      <a16:colId xmlns:a16="http://schemas.microsoft.com/office/drawing/2014/main" val="444099056"/>
                    </a:ext>
                  </a:extLst>
                </a:gridCol>
                <a:gridCol w="853728">
                  <a:extLst>
                    <a:ext uri="{9D8B030D-6E8A-4147-A177-3AD203B41FA5}">
                      <a16:colId xmlns:a16="http://schemas.microsoft.com/office/drawing/2014/main" val="2185926818"/>
                    </a:ext>
                  </a:extLst>
                </a:gridCol>
                <a:gridCol w="660623">
                  <a:extLst>
                    <a:ext uri="{9D8B030D-6E8A-4147-A177-3AD203B41FA5}">
                      <a16:colId xmlns:a16="http://schemas.microsoft.com/office/drawing/2014/main" val="2850761931"/>
                    </a:ext>
                  </a:extLst>
                </a:gridCol>
                <a:gridCol w="325230">
                  <a:extLst>
                    <a:ext uri="{9D8B030D-6E8A-4147-A177-3AD203B41FA5}">
                      <a16:colId xmlns:a16="http://schemas.microsoft.com/office/drawing/2014/main" val="955659090"/>
                    </a:ext>
                  </a:extLst>
                </a:gridCol>
                <a:gridCol w="355720">
                  <a:extLst>
                    <a:ext uri="{9D8B030D-6E8A-4147-A177-3AD203B41FA5}">
                      <a16:colId xmlns:a16="http://schemas.microsoft.com/office/drawing/2014/main" val="493193564"/>
                    </a:ext>
                  </a:extLst>
                </a:gridCol>
              </a:tblGrid>
              <a:tr h="470637">
                <a:tc>
                  <a:txBody>
                    <a:bodyPr/>
                    <a:lstStyle/>
                    <a:p>
                      <a:pPr marL="0" marR="0" algn="ctr">
                        <a:lnSpc>
                          <a:spcPct val="107000"/>
                        </a:lnSpc>
                        <a:spcBef>
                          <a:spcPts val="0"/>
                        </a:spcBef>
                        <a:spcAft>
                          <a:spcPts val="800"/>
                        </a:spcAft>
                      </a:pPr>
                      <a:r>
                        <a:rPr lang="en-US" sz="1100">
                          <a:effectLst/>
                        </a:rPr>
                        <a:t>Areas</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gridSpan="7">
                  <a:txBody>
                    <a:bodyPr/>
                    <a:lstStyle/>
                    <a:p>
                      <a:pPr marL="0" marR="0" algn="ctr">
                        <a:lnSpc>
                          <a:spcPct val="107000"/>
                        </a:lnSpc>
                        <a:spcBef>
                          <a:spcPts val="0"/>
                        </a:spcBef>
                        <a:spcAft>
                          <a:spcPts val="800"/>
                        </a:spcAft>
                      </a:pPr>
                      <a:r>
                        <a:rPr lang="en-US" sz="1100" dirty="0">
                          <a:effectLst/>
                        </a:rPr>
                        <a:t>Timeline of Research (2022)</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426633972"/>
                  </a:ext>
                </a:extLst>
              </a:tr>
              <a:tr h="337893">
                <a:tc>
                  <a:txBody>
                    <a:bodyPr/>
                    <a:lstStyle/>
                    <a:p>
                      <a:pPr marL="0" marR="0">
                        <a:lnSpc>
                          <a:spcPct val="107000"/>
                        </a:lnSpc>
                        <a:spcBef>
                          <a:spcPts val="0"/>
                        </a:spcBef>
                        <a:spcAft>
                          <a:spcPts val="800"/>
                        </a:spcAft>
                      </a:pPr>
                      <a:r>
                        <a:rPr lang="en-US" sz="1100">
                          <a:effectLst/>
                        </a:rPr>
                        <a:t>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800"/>
                        </a:spcAft>
                      </a:pPr>
                      <a:r>
                        <a:rPr lang="en-US" sz="1100">
                          <a:effectLst/>
                        </a:rPr>
                        <a:t>Week 1</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800"/>
                        </a:spcAft>
                      </a:pPr>
                      <a:r>
                        <a:rPr lang="en-US" sz="1100">
                          <a:effectLst/>
                        </a:rPr>
                        <a:t>Week 2</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800"/>
                        </a:spcAft>
                      </a:pPr>
                      <a:r>
                        <a:rPr lang="en-US" sz="1100">
                          <a:effectLst/>
                        </a:rPr>
                        <a:t>Week 3</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800"/>
                        </a:spcAft>
                      </a:pPr>
                      <a:r>
                        <a:rPr lang="en-US" sz="1100">
                          <a:effectLst/>
                        </a:rPr>
                        <a:t>Week 4</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800"/>
                        </a:spcAft>
                      </a:pPr>
                      <a:r>
                        <a:rPr lang="en-US" sz="1100">
                          <a:effectLst/>
                        </a:rPr>
                        <a:t>Week 5</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gridSpan="2">
                  <a:txBody>
                    <a:bodyPr/>
                    <a:lstStyle/>
                    <a:p>
                      <a:pPr marL="0" marR="0">
                        <a:lnSpc>
                          <a:spcPct val="107000"/>
                        </a:lnSpc>
                        <a:spcBef>
                          <a:spcPts val="0"/>
                        </a:spcBef>
                        <a:spcAft>
                          <a:spcPts val="800"/>
                        </a:spcAft>
                      </a:pPr>
                      <a:r>
                        <a:rPr lang="en-US" sz="1100">
                          <a:effectLst/>
                        </a:rPr>
                        <a:t>Week 6</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hMerge="1">
                  <a:txBody>
                    <a:bodyPr/>
                    <a:lstStyle/>
                    <a:p>
                      <a:endParaRPr lang="en-US"/>
                    </a:p>
                  </a:txBody>
                  <a:tcPr/>
                </a:tc>
                <a:extLst>
                  <a:ext uri="{0D108BD9-81ED-4DB2-BD59-A6C34878D82A}">
                    <a16:rowId xmlns:a16="http://schemas.microsoft.com/office/drawing/2014/main" val="3867955534"/>
                  </a:ext>
                </a:extLst>
              </a:tr>
              <a:tr h="458570">
                <a:tc>
                  <a:txBody>
                    <a:bodyPr/>
                    <a:lstStyle/>
                    <a:p>
                      <a:pPr marL="0" marR="0">
                        <a:lnSpc>
                          <a:spcPct val="107000"/>
                        </a:lnSpc>
                        <a:spcBef>
                          <a:spcPts val="0"/>
                        </a:spcBef>
                        <a:spcAft>
                          <a:spcPts val="800"/>
                        </a:spcAft>
                      </a:pPr>
                      <a:r>
                        <a:rPr lang="en-US" sz="1100">
                          <a:effectLst/>
                        </a:rPr>
                        <a:t>Introduction</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800"/>
                        </a:spcAft>
                      </a:pPr>
                      <a:r>
                        <a:rPr lang="en-US" sz="1100" dirty="0">
                          <a:effectLst/>
                        </a:rPr>
                        <a:t> </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1"/>
                    </a:solidFill>
                  </a:tcPr>
                </a:tc>
                <a:tc>
                  <a:txBody>
                    <a:bodyPr/>
                    <a:lstStyle/>
                    <a:p>
                      <a:pPr marL="0" marR="0">
                        <a:lnSpc>
                          <a:spcPct val="107000"/>
                        </a:lnSpc>
                        <a:spcBef>
                          <a:spcPts val="0"/>
                        </a:spcBef>
                        <a:spcAft>
                          <a:spcPts val="800"/>
                        </a:spcAft>
                      </a:pPr>
                      <a:r>
                        <a:rPr lang="en-US" sz="1100">
                          <a:effectLst/>
                        </a:rPr>
                        <a:t>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800"/>
                        </a:spcAft>
                      </a:pPr>
                      <a:r>
                        <a:rPr lang="en-US" sz="1100">
                          <a:effectLst/>
                        </a:rPr>
                        <a:t>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800"/>
                        </a:spcAft>
                      </a:pPr>
                      <a:r>
                        <a:rPr lang="en-US" sz="1100">
                          <a:effectLst/>
                        </a:rPr>
                        <a:t>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800"/>
                        </a:spcAft>
                      </a:pPr>
                      <a:r>
                        <a:rPr lang="en-US" sz="1100">
                          <a:effectLst/>
                        </a:rPr>
                        <a:t>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gridSpan="2">
                  <a:txBody>
                    <a:bodyPr/>
                    <a:lstStyle/>
                    <a:p>
                      <a:pPr marL="0" marR="0">
                        <a:lnSpc>
                          <a:spcPct val="107000"/>
                        </a:lnSpc>
                        <a:spcBef>
                          <a:spcPts val="0"/>
                        </a:spcBef>
                        <a:spcAft>
                          <a:spcPts val="800"/>
                        </a:spcAft>
                      </a:pPr>
                      <a:r>
                        <a:rPr lang="en-US" sz="1100">
                          <a:effectLst/>
                        </a:rPr>
                        <a:t>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hMerge="1">
                  <a:txBody>
                    <a:bodyPr/>
                    <a:lstStyle/>
                    <a:p>
                      <a:endParaRPr lang="en-US"/>
                    </a:p>
                  </a:txBody>
                  <a:tcPr/>
                </a:tc>
                <a:extLst>
                  <a:ext uri="{0D108BD9-81ED-4DB2-BD59-A6C34878D82A}">
                    <a16:rowId xmlns:a16="http://schemas.microsoft.com/office/drawing/2014/main" val="2677781255"/>
                  </a:ext>
                </a:extLst>
              </a:tr>
              <a:tr h="518908">
                <a:tc>
                  <a:txBody>
                    <a:bodyPr/>
                    <a:lstStyle/>
                    <a:p>
                      <a:pPr marL="0" marR="0">
                        <a:lnSpc>
                          <a:spcPct val="107000"/>
                        </a:lnSpc>
                        <a:spcBef>
                          <a:spcPts val="0"/>
                        </a:spcBef>
                        <a:spcAft>
                          <a:spcPts val="800"/>
                        </a:spcAft>
                      </a:pPr>
                      <a:r>
                        <a:rPr lang="en-US" sz="1100">
                          <a:effectLst/>
                        </a:rPr>
                        <a:t>Literature Search</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800"/>
                        </a:spcAft>
                      </a:pPr>
                      <a:r>
                        <a:rPr lang="en-US" sz="1100">
                          <a:effectLst/>
                        </a:rPr>
                        <a:t>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800"/>
                        </a:spcAft>
                      </a:pPr>
                      <a:r>
                        <a:rPr lang="en-US" sz="1100" dirty="0">
                          <a:effectLst/>
                        </a:rPr>
                        <a:t> </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1"/>
                    </a:solidFill>
                  </a:tcPr>
                </a:tc>
                <a:tc>
                  <a:txBody>
                    <a:bodyPr/>
                    <a:lstStyle/>
                    <a:p>
                      <a:pPr marL="0" marR="0">
                        <a:lnSpc>
                          <a:spcPct val="107000"/>
                        </a:lnSpc>
                        <a:spcBef>
                          <a:spcPts val="0"/>
                        </a:spcBef>
                        <a:spcAft>
                          <a:spcPts val="800"/>
                        </a:spcAft>
                      </a:pPr>
                      <a:r>
                        <a:rPr lang="en-US" sz="1100">
                          <a:effectLst/>
                        </a:rPr>
                        <a:t>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800"/>
                        </a:spcAft>
                      </a:pPr>
                      <a:r>
                        <a:rPr lang="en-US" sz="1100">
                          <a:effectLst/>
                        </a:rPr>
                        <a:t>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800"/>
                        </a:spcAft>
                      </a:pPr>
                      <a:r>
                        <a:rPr lang="en-US" sz="1100">
                          <a:effectLst/>
                        </a:rPr>
                        <a:t>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gridSpan="2">
                  <a:txBody>
                    <a:bodyPr/>
                    <a:lstStyle/>
                    <a:p>
                      <a:pPr marL="0" marR="0">
                        <a:lnSpc>
                          <a:spcPct val="107000"/>
                        </a:lnSpc>
                        <a:spcBef>
                          <a:spcPts val="0"/>
                        </a:spcBef>
                        <a:spcAft>
                          <a:spcPts val="800"/>
                        </a:spcAft>
                      </a:pPr>
                      <a:r>
                        <a:rPr lang="en-US" sz="1100">
                          <a:effectLst/>
                        </a:rPr>
                        <a:t>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hMerge="1">
                  <a:txBody>
                    <a:bodyPr/>
                    <a:lstStyle/>
                    <a:p>
                      <a:endParaRPr lang="en-US"/>
                    </a:p>
                  </a:txBody>
                  <a:tcPr/>
                </a:tc>
                <a:extLst>
                  <a:ext uri="{0D108BD9-81ED-4DB2-BD59-A6C34878D82A}">
                    <a16:rowId xmlns:a16="http://schemas.microsoft.com/office/drawing/2014/main" val="1313463965"/>
                  </a:ext>
                </a:extLst>
              </a:tr>
              <a:tr h="470637">
                <a:tc>
                  <a:txBody>
                    <a:bodyPr/>
                    <a:lstStyle/>
                    <a:p>
                      <a:pPr marL="0" marR="0">
                        <a:lnSpc>
                          <a:spcPct val="107000"/>
                        </a:lnSpc>
                        <a:spcBef>
                          <a:spcPts val="0"/>
                        </a:spcBef>
                        <a:spcAft>
                          <a:spcPts val="800"/>
                        </a:spcAft>
                      </a:pPr>
                      <a:r>
                        <a:rPr lang="en-US" sz="1100">
                          <a:effectLst/>
                        </a:rPr>
                        <a:t>Deciding participants and sample size</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800"/>
                        </a:spcAft>
                      </a:pPr>
                      <a:r>
                        <a:rPr lang="en-US" sz="1100">
                          <a:effectLst/>
                        </a:rPr>
                        <a:t>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800"/>
                        </a:spcAft>
                      </a:pPr>
                      <a:r>
                        <a:rPr lang="en-US" sz="1100">
                          <a:effectLst/>
                        </a:rPr>
                        <a:t>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800"/>
                        </a:spcAft>
                      </a:pPr>
                      <a:r>
                        <a:rPr lang="en-US" sz="1100" dirty="0">
                          <a:effectLst/>
                        </a:rPr>
                        <a:t> </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1"/>
                    </a:solidFill>
                  </a:tcPr>
                </a:tc>
                <a:tc>
                  <a:txBody>
                    <a:bodyPr/>
                    <a:lstStyle/>
                    <a:p>
                      <a:pPr marL="0" marR="0">
                        <a:lnSpc>
                          <a:spcPct val="107000"/>
                        </a:lnSpc>
                        <a:spcBef>
                          <a:spcPts val="0"/>
                        </a:spcBef>
                        <a:spcAft>
                          <a:spcPts val="800"/>
                        </a:spcAft>
                      </a:pPr>
                      <a:r>
                        <a:rPr lang="en-US" sz="1100">
                          <a:effectLst/>
                        </a:rPr>
                        <a:t>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800"/>
                        </a:spcAft>
                      </a:pPr>
                      <a:r>
                        <a:rPr lang="en-US" sz="1100">
                          <a:effectLst/>
                        </a:rPr>
                        <a:t>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gridSpan="2">
                  <a:txBody>
                    <a:bodyPr/>
                    <a:lstStyle/>
                    <a:p>
                      <a:pPr marL="0" marR="0">
                        <a:lnSpc>
                          <a:spcPct val="107000"/>
                        </a:lnSpc>
                        <a:spcBef>
                          <a:spcPts val="0"/>
                        </a:spcBef>
                        <a:spcAft>
                          <a:spcPts val="800"/>
                        </a:spcAft>
                      </a:pPr>
                      <a:r>
                        <a:rPr lang="en-US" sz="1100">
                          <a:effectLst/>
                        </a:rPr>
                        <a:t>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hMerge="1">
                  <a:txBody>
                    <a:bodyPr/>
                    <a:lstStyle/>
                    <a:p>
                      <a:endParaRPr lang="en-US"/>
                    </a:p>
                  </a:txBody>
                  <a:tcPr/>
                </a:tc>
                <a:extLst>
                  <a:ext uri="{0D108BD9-81ED-4DB2-BD59-A6C34878D82A}">
                    <a16:rowId xmlns:a16="http://schemas.microsoft.com/office/drawing/2014/main" val="1718500626"/>
                  </a:ext>
                </a:extLst>
              </a:tr>
              <a:tr h="444491">
                <a:tc>
                  <a:txBody>
                    <a:bodyPr/>
                    <a:lstStyle/>
                    <a:p>
                      <a:pPr marL="0" marR="0">
                        <a:lnSpc>
                          <a:spcPct val="107000"/>
                        </a:lnSpc>
                        <a:spcBef>
                          <a:spcPts val="0"/>
                        </a:spcBef>
                        <a:spcAft>
                          <a:spcPts val="800"/>
                        </a:spcAft>
                      </a:pPr>
                      <a:r>
                        <a:rPr lang="en-US" sz="1100">
                          <a:effectLst/>
                        </a:rPr>
                        <a:t>Collecting participants for the research</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800"/>
                        </a:spcAft>
                      </a:pPr>
                      <a:r>
                        <a:rPr lang="en-US" sz="1100">
                          <a:effectLst/>
                        </a:rPr>
                        <a:t>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800"/>
                        </a:spcAft>
                      </a:pPr>
                      <a:r>
                        <a:rPr lang="en-US" sz="1100">
                          <a:effectLst/>
                        </a:rPr>
                        <a:t>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800"/>
                        </a:spcAft>
                      </a:pPr>
                      <a:r>
                        <a:rPr lang="en-US" sz="1100">
                          <a:effectLst/>
                        </a:rPr>
                        <a:t>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800"/>
                        </a:spcAft>
                      </a:pPr>
                      <a:r>
                        <a:rPr lang="en-US" sz="1100" dirty="0">
                          <a:effectLst/>
                        </a:rPr>
                        <a:t> </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1"/>
                    </a:solidFill>
                  </a:tcPr>
                </a:tc>
                <a:tc>
                  <a:txBody>
                    <a:bodyPr/>
                    <a:lstStyle/>
                    <a:p>
                      <a:pPr marL="0" marR="0">
                        <a:lnSpc>
                          <a:spcPct val="107000"/>
                        </a:lnSpc>
                        <a:spcBef>
                          <a:spcPts val="0"/>
                        </a:spcBef>
                        <a:spcAft>
                          <a:spcPts val="800"/>
                        </a:spcAft>
                      </a:pPr>
                      <a:r>
                        <a:rPr lang="en-US" sz="1100">
                          <a:effectLst/>
                        </a:rPr>
                        <a:t>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gridSpan="2">
                  <a:txBody>
                    <a:bodyPr/>
                    <a:lstStyle/>
                    <a:p>
                      <a:pPr marL="0" marR="0">
                        <a:lnSpc>
                          <a:spcPct val="107000"/>
                        </a:lnSpc>
                        <a:spcBef>
                          <a:spcPts val="0"/>
                        </a:spcBef>
                        <a:spcAft>
                          <a:spcPts val="800"/>
                        </a:spcAft>
                      </a:pPr>
                      <a:r>
                        <a:rPr lang="en-US" sz="1100">
                          <a:effectLst/>
                        </a:rPr>
                        <a:t>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hMerge="1">
                  <a:txBody>
                    <a:bodyPr/>
                    <a:lstStyle/>
                    <a:p>
                      <a:endParaRPr lang="en-US"/>
                    </a:p>
                  </a:txBody>
                  <a:tcPr/>
                </a:tc>
                <a:extLst>
                  <a:ext uri="{0D108BD9-81ED-4DB2-BD59-A6C34878D82A}">
                    <a16:rowId xmlns:a16="http://schemas.microsoft.com/office/drawing/2014/main" val="1146063038"/>
                  </a:ext>
                </a:extLst>
              </a:tr>
              <a:tr h="444491">
                <a:tc>
                  <a:txBody>
                    <a:bodyPr/>
                    <a:lstStyle/>
                    <a:p>
                      <a:pPr marL="0" marR="0">
                        <a:lnSpc>
                          <a:spcPct val="107000"/>
                        </a:lnSpc>
                        <a:spcBef>
                          <a:spcPts val="0"/>
                        </a:spcBef>
                        <a:spcAft>
                          <a:spcPts val="800"/>
                        </a:spcAft>
                      </a:pPr>
                      <a:r>
                        <a:rPr lang="en-US" sz="1100">
                          <a:effectLst/>
                        </a:rPr>
                        <a:t>Collection of Primary Data responses</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800"/>
                        </a:spcAft>
                      </a:pPr>
                      <a:r>
                        <a:rPr lang="en-US" sz="1100">
                          <a:effectLst/>
                        </a:rPr>
                        <a:t>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800"/>
                        </a:spcAft>
                      </a:pPr>
                      <a:r>
                        <a:rPr lang="en-US" sz="1100">
                          <a:effectLst/>
                        </a:rPr>
                        <a:t>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800"/>
                        </a:spcAft>
                      </a:pPr>
                      <a:r>
                        <a:rPr lang="en-US" sz="1100">
                          <a:effectLst/>
                        </a:rPr>
                        <a:t>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800"/>
                        </a:spcAft>
                      </a:pPr>
                      <a:r>
                        <a:rPr lang="en-US" sz="1100">
                          <a:effectLst/>
                        </a:rPr>
                        <a:t>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800"/>
                        </a:spcAft>
                      </a:pPr>
                      <a:r>
                        <a:rPr lang="en-US" sz="1100" dirty="0">
                          <a:effectLst/>
                        </a:rPr>
                        <a:t> </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1"/>
                    </a:solidFill>
                  </a:tcPr>
                </a:tc>
                <a:tc gridSpan="2">
                  <a:txBody>
                    <a:bodyPr/>
                    <a:lstStyle/>
                    <a:p>
                      <a:pPr marL="0" marR="0">
                        <a:lnSpc>
                          <a:spcPct val="107000"/>
                        </a:lnSpc>
                        <a:spcBef>
                          <a:spcPts val="0"/>
                        </a:spcBef>
                        <a:spcAft>
                          <a:spcPts val="800"/>
                        </a:spcAft>
                      </a:pPr>
                      <a:r>
                        <a:rPr lang="en-US" sz="1100">
                          <a:effectLst/>
                        </a:rPr>
                        <a:t>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hMerge="1">
                  <a:txBody>
                    <a:bodyPr/>
                    <a:lstStyle/>
                    <a:p>
                      <a:endParaRPr lang="en-US"/>
                    </a:p>
                  </a:txBody>
                  <a:tcPr/>
                </a:tc>
                <a:extLst>
                  <a:ext uri="{0D108BD9-81ED-4DB2-BD59-A6C34878D82A}">
                    <a16:rowId xmlns:a16="http://schemas.microsoft.com/office/drawing/2014/main" val="2941624447"/>
                  </a:ext>
                </a:extLst>
              </a:tr>
              <a:tr h="217217">
                <a:tc>
                  <a:txBody>
                    <a:bodyPr/>
                    <a:lstStyle/>
                    <a:p>
                      <a:pPr marL="0" marR="0">
                        <a:lnSpc>
                          <a:spcPct val="107000"/>
                        </a:lnSpc>
                        <a:spcBef>
                          <a:spcPts val="0"/>
                        </a:spcBef>
                        <a:spcAft>
                          <a:spcPts val="800"/>
                        </a:spcAft>
                      </a:pPr>
                      <a:r>
                        <a:rPr lang="en-US" sz="1100">
                          <a:effectLst/>
                        </a:rPr>
                        <a:t>Data analysis</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800"/>
                        </a:spcAft>
                      </a:pPr>
                      <a:r>
                        <a:rPr lang="en-US" sz="1100">
                          <a:effectLst/>
                        </a:rPr>
                        <a:t>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800"/>
                        </a:spcAft>
                      </a:pPr>
                      <a:r>
                        <a:rPr lang="en-US" sz="1100">
                          <a:effectLst/>
                        </a:rPr>
                        <a:t>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800"/>
                        </a:spcAft>
                      </a:pPr>
                      <a:r>
                        <a:rPr lang="en-US" sz="1100">
                          <a:effectLst/>
                        </a:rPr>
                        <a:t>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800"/>
                        </a:spcAft>
                      </a:pPr>
                      <a:r>
                        <a:rPr lang="en-US" sz="1100">
                          <a:effectLst/>
                        </a:rPr>
                        <a:t>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800"/>
                        </a:spcAft>
                      </a:pPr>
                      <a:r>
                        <a:rPr lang="en-US" sz="1100">
                          <a:effectLst/>
                        </a:rPr>
                        <a:t>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800"/>
                        </a:spcAft>
                      </a:pPr>
                      <a:r>
                        <a:rPr lang="en-US" sz="1100" dirty="0">
                          <a:effectLst/>
                        </a:rPr>
                        <a:t> </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1"/>
                    </a:solidFill>
                  </a:tcPr>
                </a:tc>
                <a:tc>
                  <a:txBody>
                    <a:bodyPr/>
                    <a:lstStyle/>
                    <a:p>
                      <a:pPr marL="0" marR="0">
                        <a:lnSpc>
                          <a:spcPct val="107000"/>
                        </a:lnSpc>
                        <a:spcBef>
                          <a:spcPts val="0"/>
                        </a:spcBef>
                        <a:spcAft>
                          <a:spcPts val="800"/>
                        </a:spcAft>
                      </a:pPr>
                      <a:r>
                        <a:rPr lang="en-US" sz="1100" dirty="0">
                          <a:effectLst/>
                        </a:rPr>
                        <a:t> </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659422774"/>
                  </a:ext>
                </a:extLst>
              </a:tr>
              <a:tr h="217217">
                <a:tc>
                  <a:txBody>
                    <a:bodyPr/>
                    <a:lstStyle/>
                    <a:p>
                      <a:pPr marL="0" marR="0">
                        <a:lnSpc>
                          <a:spcPct val="107000"/>
                        </a:lnSpc>
                        <a:spcBef>
                          <a:spcPts val="0"/>
                        </a:spcBef>
                        <a:spcAft>
                          <a:spcPts val="800"/>
                        </a:spcAft>
                      </a:pPr>
                      <a:r>
                        <a:rPr lang="en-US" sz="1100">
                          <a:effectLst/>
                        </a:rPr>
                        <a:t>Compiling research</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800"/>
                        </a:spcAft>
                      </a:pPr>
                      <a:r>
                        <a:rPr lang="en-US" sz="1100">
                          <a:effectLst/>
                        </a:rPr>
                        <a:t>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800"/>
                        </a:spcAft>
                      </a:pPr>
                      <a:r>
                        <a:rPr lang="en-US" sz="1100">
                          <a:effectLst/>
                        </a:rPr>
                        <a:t>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800"/>
                        </a:spcAft>
                      </a:pPr>
                      <a:r>
                        <a:rPr lang="en-US" sz="1100">
                          <a:effectLst/>
                        </a:rPr>
                        <a:t>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800"/>
                        </a:spcAft>
                      </a:pPr>
                      <a:r>
                        <a:rPr lang="en-US" sz="1100">
                          <a:effectLst/>
                        </a:rPr>
                        <a:t>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800"/>
                        </a:spcAft>
                      </a:pPr>
                      <a:r>
                        <a:rPr lang="en-US" sz="1100">
                          <a:effectLst/>
                        </a:rPr>
                        <a:t>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800"/>
                        </a:spcAft>
                      </a:pPr>
                      <a:r>
                        <a:rPr lang="en-US" sz="1100">
                          <a:effectLst/>
                        </a:rPr>
                        <a:t>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800"/>
                        </a:spcAft>
                      </a:pPr>
                      <a:r>
                        <a:rPr lang="en-US" sz="1100" dirty="0">
                          <a:effectLst/>
                        </a:rPr>
                        <a:t> </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6">
                        <a:lumMod val="60000"/>
                        <a:lumOff val="40000"/>
                      </a:schemeClr>
                    </a:solidFill>
                  </a:tcPr>
                </a:tc>
                <a:extLst>
                  <a:ext uri="{0D108BD9-81ED-4DB2-BD59-A6C34878D82A}">
                    <a16:rowId xmlns:a16="http://schemas.microsoft.com/office/drawing/2014/main" val="926364383"/>
                  </a:ext>
                </a:extLst>
              </a:tr>
            </a:tbl>
          </a:graphicData>
        </a:graphic>
      </p:graphicFrame>
    </p:spTree>
    <p:extLst>
      <p:ext uri="{BB962C8B-B14F-4D97-AF65-F5344CB8AC3E}">
        <p14:creationId xmlns:p14="http://schemas.microsoft.com/office/powerpoint/2010/main" val="11311229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Hypothesis</a:t>
            </a:r>
            <a:endParaRPr lang="en-US" dirty="0"/>
          </a:p>
        </p:txBody>
      </p:sp>
      <p:sp>
        <p:nvSpPr>
          <p:cNvPr id="3" name="Content Placeholder 2"/>
          <p:cNvSpPr>
            <a:spLocks noGrp="1"/>
          </p:cNvSpPr>
          <p:nvPr>
            <p:ph idx="1"/>
          </p:nvPr>
        </p:nvSpPr>
        <p:spPr/>
        <p:txBody>
          <a:bodyPr/>
          <a:lstStyle/>
          <a:p>
            <a:r>
              <a:rPr lang="en-US" dirty="0" smtClean="0"/>
              <a:t>Our hypothesis is:</a:t>
            </a:r>
          </a:p>
          <a:p>
            <a:r>
              <a:rPr lang="en-US" dirty="0" smtClean="0"/>
              <a:t>H1: the staff and students are confident in using technology to collaborate;</a:t>
            </a:r>
          </a:p>
          <a:p>
            <a:r>
              <a:rPr lang="en-US" dirty="0" smtClean="0"/>
              <a:t>H0: the staff and students are not confident in using technology to collaborate;</a:t>
            </a:r>
          </a:p>
        </p:txBody>
      </p:sp>
      <p:sp>
        <p:nvSpPr>
          <p:cNvPr id="4" name="Footer Placeholder 3"/>
          <p:cNvSpPr>
            <a:spLocks noGrp="1"/>
          </p:cNvSpPr>
          <p:nvPr>
            <p:ph type="ftr" sz="quarter" idx="11"/>
          </p:nvPr>
        </p:nvSpPr>
        <p:spPr/>
        <p:txBody>
          <a:bodyPr/>
          <a:lstStyle/>
          <a:p>
            <a:r>
              <a:rPr lang="en-US" smtClean="0"/>
              <a:t>[Name of the Student]</a:t>
            </a:r>
            <a:endParaRPr lang="en-US"/>
          </a:p>
        </p:txBody>
      </p:sp>
    </p:spTree>
    <p:extLst>
      <p:ext uri="{BB962C8B-B14F-4D97-AF65-F5344CB8AC3E}">
        <p14:creationId xmlns:p14="http://schemas.microsoft.com/office/powerpoint/2010/main" val="30380396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References</a:t>
            </a:r>
            <a:endParaRPr lang="en-US" dirty="0"/>
          </a:p>
        </p:txBody>
      </p:sp>
      <p:sp>
        <p:nvSpPr>
          <p:cNvPr id="3" name="Content Placeholder 2"/>
          <p:cNvSpPr>
            <a:spLocks noGrp="1"/>
          </p:cNvSpPr>
          <p:nvPr>
            <p:ph idx="1"/>
          </p:nvPr>
        </p:nvSpPr>
        <p:spPr/>
        <p:txBody>
          <a:bodyPr>
            <a:normAutofit/>
          </a:bodyPr>
          <a:lstStyle/>
          <a:p>
            <a:r>
              <a:rPr lang="en-US" dirty="0" err="1"/>
              <a:t>Maican</a:t>
            </a:r>
            <a:r>
              <a:rPr lang="en-US" dirty="0"/>
              <a:t>, C.I., </a:t>
            </a:r>
            <a:r>
              <a:rPr lang="en-US" dirty="0" err="1"/>
              <a:t>Cazan</a:t>
            </a:r>
            <a:r>
              <a:rPr lang="en-US" dirty="0"/>
              <a:t>, A.M., </a:t>
            </a:r>
            <a:r>
              <a:rPr lang="en-US" dirty="0" err="1"/>
              <a:t>Lixandroiu</a:t>
            </a:r>
            <a:r>
              <a:rPr lang="en-US" dirty="0"/>
              <a:t>, R.C. and </a:t>
            </a:r>
            <a:r>
              <a:rPr lang="en-US" dirty="0" err="1"/>
              <a:t>Dovleac</a:t>
            </a:r>
            <a:r>
              <a:rPr lang="en-US" dirty="0"/>
              <a:t>, L., 2019. A study on academic staff personality and technology acceptance: The case of communication and collaboration applications. </a:t>
            </a:r>
            <a:r>
              <a:rPr lang="en-US" i="1" dirty="0"/>
              <a:t>Computers &amp; Education</a:t>
            </a:r>
            <a:r>
              <a:rPr lang="en-US" dirty="0"/>
              <a:t>, </a:t>
            </a:r>
            <a:r>
              <a:rPr lang="en-US" i="1" dirty="0"/>
              <a:t>128</a:t>
            </a:r>
            <a:r>
              <a:rPr lang="en-US" dirty="0"/>
              <a:t>, pp.113-131</a:t>
            </a:r>
            <a:r>
              <a:rPr lang="en-US" dirty="0" smtClean="0"/>
              <a:t>.</a:t>
            </a:r>
          </a:p>
          <a:p>
            <a:r>
              <a:rPr lang="en-US" dirty="0"/>
              <a:t>Mora, H., </a:t>
            </a:r>
            <a:r>
              <a:rPr lang="en-US" dirty="0" err="1"/>
              <a:t>Signes</a:t>
            </a:r>
            <a:r>
              <a:rPr lang="en-US" dirty="0"/>
              <a:t>-Pont, M.T., </a:t>
            </a:r>
            <a:r>
              <a:rPr lang="en-US" dirty="0" err="1"/>
              <a:t>Fuster-Guilló</a:t>
            </a:r>
            <a:r>
              <a:rPr lang="en-US" dirty="0"/>
              <a:t>, A. and </a:t>
            </a:r>
            <a:r>
              <a:rPr lang="en-US" dirty="0" err="1"/>
              <a:t>Pertegal-Felices</a:t>
            </a:r>
            <a:r>
              <a:rPr lang="en-US" dirty="0"/>
              <a:t>, M.L., 2020. A collaborative working model for enhancing the learning process of science &amp; engineering students. </a:t>
            </a:r>
            <a:r>
              <a:rPr lang="en-US" i="1" dirty="0"/>
              <a:t>Computers in Human Behavior</a:t>
            </a:r>
            <a:r>
              <a:rPr lang="en-US" dirty="0"/>
              <a:t>, </a:t>
            </a:r>
            <a:r>
              <a:rPr lang="en-US" i="1" dirty="0"/>
              <a:t>103</a:t>
            </a:r>
            <a:r>
              <a:rPr lang="en-US" dirty="0"/>
              <a:t>, pp.140-150</a:t>
            </a:r>
            <a:r>
              <a:rPr lang="en-US" dirty="0" smtClean="0"/>
              <a:t>.</a:t>
            </a:r>
          </a:p>
          <a:p>
            <a:r>
              <a:rPr lang="en-US" dirty="0"/>
              <a:t>Sharp, L.A., 2018. Collaborative Digital Literacy Practices among Adult Learners: Levels of Confidence and Perceptions of Importance. </a:t>
            </a:r>
            <a:r>
              <a:rPr lang="en-US" i="1" dirty="0"/>
              <a:t>International Journal of Instruction</a:t>
            </a:r>
            <a:r>
              <a:rPr lang="en-US" dirty="0"/>
              <a:t>, </a:t>
            </a:r>
            <a:r>
              <a:rPr lang="en-US" i="1" dirty="0"/>
              <a:t>11</a:t>
            </a:r>
            <a:r>
              <a:rPr lang="en-US" dirty="0"/>
              <a:t>(1), pp.153-166.</a:t>
            </a:r>
            <a:endParaRPr lang="en-US" dirty="0" smtClean="0"/>
          </a:p>
        </p:txBody>
      </p:sp>
    </p:spTree>
    <p:extLst>
      <p:ext uri="{BB962C8B-B14F-4D97-AF65-F5344CB8AC3E}">
        <p14:creationId xmlns:p14="http://schemas.microsoft.com/office/powerpoint/2010/main" val="2225198137"/>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96</TotalTime>
  <Words>682</Words>
  <Application>Microsoft Office PowerPoint</Application>
  <PresentationFormat>Widescreen</PresentationFormat>
  <Paragraphs>112</Paragraphs>
  <Slides>9</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Arial</vt:lpstr>
      <vt:lpstr>Calibri</vt:lpstr>
      <vt:lpstr>Times New Roman</vt:lpstr>
      <vt:lpstr>Trebuchet MS</vt:lpstr>
      <vt:lpstr>Wingdings 3</vt:lpstr>
      <vt:lpstr>Facet</vt:lpstr>
      <vt:lpstr>Title: Are staff and students confident in using technology to collaborate?</vt:lpstr>
      <vt:lpstr>Introduction</vt:lpstr>
      <vt:lpstr>Rationale</vt:lpstr>
      <vt:lpstr>Methods</vt:lpstr>
      <vt:lpstr>Methods Continue</vt:lpstr>
      <vt:lpstr>Ethical Consideration</vt:lpstr>
      <vt:lpstr>Research Timeline</vt:lpstr>
      <vt:lpstr>Hypothesis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Are staff and students confident in using technology to collaborate?</dc:title>
  <dc:creator>lacom</dc:creator>
  <cp:lastModifiedBy>lacom</cp:lastModifiedBy>
  <cp:revision>16</cp:revision>
  <dcterms:created xsi:type="dcterms:W3CDTF">2022-02-26T01:39:45Z</dcterms:created>
  <dcterms:modified xsi:type="dcterms:W3CDTF">2022-02-26T03:16:13Z</dcterms:modified>
</cp:coreProperties>
</file>