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3.xml" ContentType="application/vnd.openxmlformats-officedocument.theme+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0" r:id="rId2"/>
  </p:sldMasterIdLst>
  <p:notesMasterIdLst>
    <p:notesMasterId r:id="rId18"/>
  </p:notesMasterIdLst>
  <p:sldIdLst>
    <p:sldId id="257" r:id="rId3"/>
    <p:sldId id="268" r:id="rId4"/>
    <p:sldId id="276" r:id="rId5"/>
    <p:sldId id="277" r:id="rId6"/>
    <p:sldId id="278" r:id="rId7"/>
    <p:sldId id="279" r:id="rId8"/>
    <p:sldId id="271" r:id="rId9"/>
    <p:sldId id="272" r:id="rId10"/>
    <p:sldId id="273" r:id="rId11"/>
    <p:sldId id="274" r:id="rId12"/>
    <p:sldId id="275" r:id="rId13"/>
    <p:sldId id="262" r:id="rId14"/>
    <p:sldId id="263" r:id="rId15"/>
    <p:sldId id="264" r:id="rId16"/>
    <p:sldId id="26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浅色样式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showGuides="1">
      <p:cViewPr varScale="1">
        <p:scale>
          <a:sx n="98" d="100"/>
          <a:sy n="98" d="100"/>
        </p:scale>
        <p:origin x="666" y="9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FD42F7-718C-4B98-AAEC-167E6DDD60A7}" type="datetimeFigureOut">
              <a:rPr lang="en-US" smtClean="0"/>
              <a:t>4/29/2026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B2AA4F-B828-4D7C-AFD3-893933DAFCB4}"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US" dirty="0"/>
          </a:p>
        </p:txBody>
      </p:sp>
      <p:sp>
        <p:nvSpPr>
          <p:cNvPr id="4" name="灯片编号占位符 3"/>
          <p:cNvSpPr>
            <a:spLocks noGrp="1"/>
          </p:cNvSpPr>
          <p:nvPr>
            <p:ph type="sldNum" sz="quarter" idx="5"/>
          </p:nvPr>
        </p:nvSpPr>
        <p:spPr/>
        <p:txBody>
          <a:bodyPr/>
          <a:lstStyle/>
          <a:p>
            <a:fld id="{85D0DACE-38E0-42D2-9336-2B707D34BC6D}" type="slidenum">
              <a:rPr lang="en-US" smtClean="0"/>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8" Type="http://schemas.openxmlformats.org/officeDocument/2006/relationships/tags" Target="../tags/tag16.xml"/><Relationship Id="rId13" Type="http://schemas.openxmlformats.org/officeDocument/2006/relationships/image" Target="../media/image3.png"/><Relationship Id="rId3" Type="http://schemas.openxmlformats.org/officeDocument/2006/relationships/tags" Target="../tags/tag11.xml"/><Relationship Id="rId7" Type="http://schemas.openxmlformats.org/officeDocument/2006/relationships/tags" Target="../tags/tag15.xml"/><Relationship Id="rId12" Type="http://schemas.openxmlformats.org/officeDocument/2006/relationships/slideMaster" Target="../slideMasters/slideMaster2.xml"/><Relationship Id="rId2" Type="http://schemas.openxmlformats.org/officeDocument/2006/relationships/tags" Target="../tags/tag10.xml"/><Relationship Id="rId1" Type="http://schemas.openxmlformats.org/officeDocument/2006/relationships/tags" Target="../tags/tag9.xml"/><Relationship Id="rId6" Type="http://schemas.openxmlformats.org/officeDocument/2006/relationships/tags" Target="../tags/tag14.xml"/><Relationship Id="rId11" Type="http://schemas.openxmlformats.org/officeDocument/2006/relationships/tags" Target="../tags/tag19.xml"/><Relationship Id="rId5" Type="http://schemas.openxmlformats.org/officeDocument/2006/relationships/tags" Target="../tags/tag13.xml"/><Relationship Id="rId15" Type="http://schemas.openxmlformats.org/officeDocument/2006/relationships/image" Target="../media/image5.png"/><Relationship Id="rId10" Type="http://schemas.openxmlformats.org/officeDocument/2006/relationships/tags" Target="../tags/tag18.xml"/><Relationship Id="rId4" Type="http://schemas.openxmlformats.org/officeDocument/2006/relationships/tags" Target="../tags/tag12.xml"/><Relationship Id="rId9" Type="http://schemas.openxmlformats.org/officeDocument/2006/relationships/tags" Target="../tags/tag17.xml"/><Relationship Id="rId14" Type="http://schemas.openxmlformats.org/officeDocument/2006/relationships/image" Target="../media/image4.png"/></Relationships>
</file>

<file path=ppt/slideLayouts/_rels/slideLayout13.xml.rels><?xml version="1.0" encoding="UTF-8" standalone="yes"?>
<Relationships xmlns="http://schemas.openxmlformats.org/package/2006/relationships"><Relationship Id="rId8" Type="http://schemas.openxmlformats.org/officeDocument/2006/relationships/slideMaster" Target="../slideMasters/slideMaster2.xml"/><Relationship Id="rId3" Type="http://schemas.openxmlformats.org/officeDocument/2006/relationships/tags" Target="../tags/tag22.xml"/><Relationship Id="rId7" Type="http://schemas.openxmlformats.org/officeDocument/2006/relationships/tags" Target="../tags/tag26.xml"/><Relationship Id="rId2" Type="http://schemas.openxmlformats.org/officeDocument/2006/relationships/tags" Target="../tags/tag21.xml"/><Relationship Id="rId1" Type="http://schemas.openxmlformats.org/officeDocument/2006/relationships/tags" Target="../tags/tag20.xml"/><Relationship Id="rId6" Type="http://schemas.openxmlformats.org/officeDocument/2006/relationships/tags" Target="../tags/tag25.xml"/><Relationship Id="rId5" Type="http://schemas.openxmlformats.org/officeDocument/2006/relationships/tags" Target="../tags/tag24.xml"/><Relationship Id="rId4" Type="http://schemas.openxmlformats.org/officeDocument/2006/relationships/tags" Target="../tags/tag23.xml"/></Relationships>
</file>

<file path=ppt/slideLayouts/_rels/slideLayout14.xml.rels><?xml version="1.0" encoding="UTF-8" standalone="yes"?>
<Relationships xmlns="http://schemas.openxmlformats.org/package/2006/relationships"><Relationship Id="rId8" Type="http://schemas.openxmlformats.org/officeDocument/2006/relationships/slideMaster" Target="../slideMasters/slideMaster2.xml"/><Relationship Id="rId3" Type="http://schemas.openxmlformats.org/officeDocument/2006/relationships/tags" Target="../tags/tag29.xml"/><Relationship Id="rId7" Type="http://schemas.openxmlformats.org/officeDocument/2006/relationships/tags" Target="../tags/tag33.xml"/><Relationship Id="rId2" Type="http://schemas.openxmlformats.org/officeDocument/2006/relationships/tags" Target="../tags/tag28.xml"/><Relationship Id="rId1" Type="http://schemas.openxmlformats.org/officeDocument/2006/relationships/tags" Target="../tags/tag27.xml"/><Relationship Id="rId6" Type="http://schemas.openxmlformats.org/officeDocument/2006/relationships/tags" Target="../tags/tag32.xml"/><Relationship Id="rId5" Type="http://schemas.openxmlformats.org/officeDocument/2006/relationships/tags" Target="../tags/tag31.xml"/><Relationship Id="rId4" Type="http://schemas.openxmlformats.org/officeDocument/2006/relationships/tags" Target="../tags/tag30.xml"/></Relationships>
</file>

<file path=ppt/slideLayouts/_rels/slideLayout15.xml.rels><?xml version="1.0" encoding="UTF-8" standalone="yes"?>
<Relationships xmlns="http://schemas.openxmlformats.org/package/2006/relationships"><Relationship Id="rId8" Type="http://schemas.openxmlformats.org/officeDocument/2006/relationships/tags" Target="../tags/tag41.xml"/><Relationship Id="rId13" Type="http://schemas.openxmlformats.org/officeDocument/2006/relationships/tags" Target="../tags/tag46.xml"/><Relationship Id="rId3" Type="http://schemas.openxmlformats.org/officeDocument/2006/relationships/tags" Target="../tags/tag36.xml"/><Relationship Id="rId7" Type="http://schemas.openxmlformats.org/officeDocument/2006/relationships/tags" Target="../tags/tag40.xml"/><Relationship Id="rId12" Type="http://schemas.openxmlformats.org/officeDocument/2006/relationships/tags" Target="../tags/tag45.xml"/><Relationship Id="rId2" Type="http://schemas.openxmlformats.org/officeDocument/2006/relationships/tags" Target="../tags/tag35.xml"/><Relationship Id="rId16" Type="http://schemas.openxmlformats.org/officeDocument/2006/relationships/image" Target="../media/image6.png"/><Relationship Id="rId1" Type="http://schemas.openxmlformats.org/officeDocument/2006/relationships/tags" Target="../tags/tag34.xml"/><Relationship Id="rId6" Type="http://schemas.openxmlformats.org/officeDocument/2006/relationships/tags" Target="../tags/tag39.xml"/><Relationship Id="rId11" Type="http://schemas.openxmlformats.org/officeDocument/2006/relationships/tags" Target="../tags/tag44.xml"/><Relationship Id="rId5" Type="http://schemas.openxmlformats.org/officeDocument/2006/relationships/tags" Target="../tags/tag38.xml"/><Relationship Id="rId15" Type="http://schemas.openxmlformats.org/officeDocument/2006/relationships/image" Target="../media/image3.png"/><Relationship Id="rId10" Type="http://schemas.openxmlformats.org/officeDocument/2006/relationships/tags" Target="../tags/tag43.xml"/><Relationship Id="rId4" Type="http://schemas.openxmlformats.org/officeDocument/2006/relationships/tags" Target="../tags/tag37.xml"/><Relationship Id="rId9" Type="http://schemas.openxmlformats.org/officeDocument/2006/relationships/tags" Target="../tags/tag42.xml"/><Relationship Id="rId14"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8" Type="http://schemas.openxmlformats.org/officeDocument/2006/relationships/tags" Target="../tags/tag54.xml"/><Relationship Id="rId3" Type="http://schemas.openxmlformats.org/officeDocument/2006/relationships/tags" Target="../tags/tag49.xml"/><Relationship Id="rId7" Type="http://schemas.openxmlformats.org/officeDocument/2006/relationships/tags" Target="../tags/tag53.xml"/><Relationship Id="rId2" Type="http://schemas.openxmlformats.org/officeDocument/2006/relationships/tags" Target="../tags/tag48.xml"/><Relationship Id="rId1" Type="http://schemas.openxmlformats.org/officeDocument/2006/relationships/tags" Target="../tags/tag47.xml"/><Relationship Id="rId6" Type="http://schemas.openxmlformats.org/officeDocument/2006/relationships/tags" Target="../tags/tag52.xml"/><Relationship Id="rId5" Type="http://schemas.openxmlformats.org/officeDocument/2006/relationships/tags" Target="../tags/tag51.xml"/><Relationship Id="rId4" Type="http://schemas.openxmlformats.org/officeDocument/2006/relationships/tags" Target="../tags/tag50.xml"/><Relationship Id="rId9"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8" Type="http://schemas.openxmlformats.org/officeDocument/2006/relationships/tags" Target="../tags/tag62.xml"/><Relationship Id="rId3" Type="http://schemas.openxmlformats.org/officeDocument/2006/relationships/tags" Target="../tags/tag57.xml"/><Relationship Id="rId7" Type="http://schemas.openxmlformats.org/officeDocument/2006/relationships/tags" Target="../tags/tag61.xml"/><Relationship Id="rId2" Type="http://schemas.openxmlformats.org/officeDocument/2006/relationships/tags" Target="../tags/tag56.xml"/><Relationship Id="rId1" Type="http://schemas.openxmlformats.org/officeDocument/2006/relationships/tags" Target="../tags/tag55.xml"/><Relationship Id="rId6" Type="http://schemas.openxmlformats.org/officeDocument/2006/relationships/tags" Target="../tags/tag60.xml"/><Relationship Id="rId11" Type="http://schemas.openxmlformats.org/officeDocument/2006/relationships/slideMaster" Target="../slideMasters/slideMaster2.xml"/><Relationship Id="rId5" Type="http://schemas.openxmlformats.org/officeDocument/2006/relationships/tags" Target="../tags/tag59.xml"/><Relationship Id="rId10" Type="http://schemas.openxmlformats.org/officeDocument/2006/relationships/tags" Target="../tags/tag64.xml"/><Relationship Id="rId4" Type="http://schemas.openxmlformats.org/officeDocument/2006/relationships/tags" Target="../tags/tag58.xml"/><Relationship Id="rId9" Type="http://schemas.openxmlformats.org/officeDocument/2006/relationships/tags" Target="../tags/tag63.xml"/></Relationships>
</file>

<file path=ppt/slideLayouts/_rels/slideLayout18.xml.rels><?xml version="1.0" encoding="UTF-8" standalone="yes"?>
<Relationships xmlns="http://schemas.openxmlformats.org/package/2006/relationships"><Relationship Id="rId3" Type="http://schemas.openxmlformats.org/officeDocument/2006/relationships/tags" Target="../tags/tag67.xml"/><Relationship Id="rId7" Type="http://schemas.openxmlformats.org/officeDocument/2006/relationships/slideMaster" Target="../slideMasters/slideMaster2.xml"/><Relationship Id="rId2" Type="http://schemas.openxmlformats.org/officeDocument/2006/relationships/tags" Target="../tags/tag66.xml"/><Relationship Id="rId1" Type="http://schemas.openxmlformats.org/officeDocument/2006/relationships/tags" Target="../tags/tag65.xml"/><Relationship Id="rId6" Type="http://schemas.openxmlformats.org/officeDocument/2006/relationships/tags" Target="../tags/tag70.xml"/><Relationship Id="rId5" Type="http://schemas.openxmlformats.org/officeDocument/2006/relationships/tags" Target="../tags/tag69.xml"/><Relationship Id="rId4" Type="http://schemas.openxmlformats.org/officeDocument/2006/relationships/tags" Target="../tags/tag68.xml"/></Relationships>
</file>

<file path=ppt/slideLayouts/_rels/slideLayout19.xml.rels><?xml version="1.0" encoding="UTF-8" standalone="yes"?>
<Relationships xmlns="http://schemas.openxmlformats.org/package/2006/relationships"><Relationship Id="rId3" Type="http://schemas.openxmlformats.org/officeDocument/2006/relationships/tags" Target="../tags/tag73.xml"/><Relationship Id="rId2" Type="http://schemas.openxmlformats.org/officeDocument/2006/relationships/tags" Target="../tags/tag72.xml"/><Relationship Id="rId1" Type="http://schemas.openxmlformats.org/officeDocument/2006/relationships/tags" Target="../tags/tag71.xml"/><Relationship Id="rId6" Type="http://schemas.openxmlformats.org/officeDocument/2006/relationships/slideMaster" Target="../slideMasters/slideMaster2.xml"/><Relationship Id="rId5" Type="http://schemas.openxmlformats.org/officeDocument/2006/relationships/tags" Target="../tags/tag75.xml"/><Relationship Id="rId4" Type="http://schemas.openxmlformats.org/officeDocument/2006/relationships/tags" Target="../tags/tag74.xml"/></Relationships>
</file>

<file path=ppt/slideLayouts/_rels/slideLayout20.xml.rels><?xml version="1.0" encoding="UTF-8" standalone="yes"?>
<Relationships xmlns="http://schemas.openxmlformats.org/package/2006/relationships"><Relationship Id="rId3" Type="http://schemas.openxmlformats.org/officeDocument/2006/relationships/tags" Target="../tags/tag78.xml"/><Relationship Id="rId7" Type="http://schemas.openxmlformats.org/officeDocument/2006/relationships/slideMaster" Target="../slideMasters/slideMaster2.xml"/><Relationship Id="rId2" Type="http://schemas.openxmlformats.org/officeDocument/2006/relationships/tags" Target="../tags/tag77.xml"/><Relationship Id="rId1" Type="http://schemas.openxmlformats.org/officeDocument/2006/relationships/tags" Target="../tags/tag76.xml"/><Relationship Id="rId6" Type="http://schemas.openxmlformats.org/officeDocument/2006/relationships/tags" Target="../tags/tag81.xml"/><Relationship Id="rId5" Type="http://schemas.openxmlformats.org/officeDocument/2006/relationships/tags" Target="../tags/tag80.xml"/><Relationship Id="rId4" Type="http://schemas.openxmlformats.org/officeDocument/2006/relationships/tags" Target="../tags/tag79.xml"/></Relationships>
</file>

<file path=ppt/slideLayouts/_rels/slideLayout21.xml.rels><?xml version="1.0" encoding="UTF-8" standalone="yes"?>
<Relationships xmlns="http://schemas.openxmlformats.org/package/2006/relationships"><Relationship Id="rId8" Type="http://schemas.openxmlformats.org/officeDocument/2006/relationships/slideMaster" Target="../slideMasters/slideMaster2.xml"/><Relationship Id="rId3" Type="http://schemas.openxmlformats.org/officeDocument/2006/relationships/tags" Target="../tags/tag84.xml"/><Relationship Id="rId7" Type="http://schemas.openxmlformats.org/officeDocument/2006/relationships/tags" Target="../tags/tag88.xml"/><Relationship Id="rId2" Type="http://schemas.openxmlformats.org/officeDocument/2006/relationships/tags" Target="../tags/tag83.xml"/><Relationship Id="rId1" Type="http://schemas.openxmlformats.org/officeDocument/2006/relationships/tags" Target="../tags/tag82.xml"/><Relationship Id="rId6" Type="http://schemas.openxmlformats.org/officeDocument/2006/relationships/tags" Target="../tags/tag87.xml"/><Relationship Id="rId5" Type="http://schemas.openxmlformats.org/officeDocument/2006/relationships/tags" Target="../tags/tag86.xml"/><Relationship Id="rId4" Type="http://schemas.openxmlformats.org/officeDocument/2006/relationships/tags" Target="../tags/tag85.xml"/></Relationships>
</file>

<file path=ppt/slideLayouts/_rels/slideLayout22.xml.rels><?xml version="1.0" encoding="UTF-8" standalone="yes"?>
<Relationships xmlns="http://schemas.openxmlformats.org/package/2006/relationships"><Relationship Id="rId8" Type="http://schemas.openxmlformats.org/officeDocument/2006/relationships/tags" Target="../tags/tag96.xml"/><Relationship Id="rId13" Type="http://schemas.openxmlformats.org/officeDocument/2006/relationships/image" Target="../media/image3.png"/><Relationship Id="rId3" Type="http://schemas.openxmlformats.org/officeDocument/2006/relationships/tags" Target="../tags/tag91.xml"/><Relationship Id="rId7" Type="http://schemas.openxmlformats.org/officeDocument/2006/relationships/tags" Target="../tags/tag95.xml"/><Relationship Id="rId12" Type="http://schemas.openxmlformats.org/officeDocument/2006/relationships/slideMaster" Target="../slideMasters/slideMaster2.xml"/><Relationship Id="rId2" Type="http://schemas.openxmlformats.org/officeDocument/2006/relationships/tags" Target="../tags/tag90.xml"/><Relationship Id="rId1" Type="http://schemas.openxmlformats.org/officeDocument/2006/relationships/tags" Target="../tags/tag89.xml"/><Relationship Id="rId6" Type="http://schemas.openxmlformats.org/officeDocument/2006/relationships/tags" Target="../tags/tag94.xml"/><Relationship Id="rId11" Type="http://schemas.openxmlformats.org/officeDocument/2006/relationships/tags" Target="../tags/tag99.xml"/><Relationship Id="rId5" Type="http://schemas.openxmlformats.org/officeDocument/2006/relationships/tags" Target="../tags/tag93.xml"/><Relationship Id="rId15" Type="http://schemas.openxmlformats.org/officeDocument/2006/relationships/image" Target="../media/image5.png"/><Relationship Id="rId10" Type="http://schemas.openxmlformats.org/officeDocument/2006/relationships/tags" Target="../tags/tag98.xml"/><Relationship Id="rId4" Type="http://schemas.openxmlformats.org/officeDocument/2006/relationships/tags" Target="../tags/tag92.xml"/><Relationship Id="rId9" Type="http://schemas.openxmlformats.org/officeDocument/2006/relationships/tags" Target="../tags/tag97.xml"/><Relationship Id="rId14" Type="http://schemas.openxmlformats.org/officeDocument/2006/relationships/image" Target="../media/image4.png"/></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1"/>
        </a:solidFill>
        <a:effectLst/>
      </p:bgPr>
    </p:bg>
    <p:spTree>
      <p:nvGrpSpPr>
        <p:cNvPr id="1" name=""/>
        <p:cNvGrpSpPr/>
        <p:nvPr/>
      </p:nvGrpSpPr>
      <p:grpSpPr>
        <a:xfrm>
          <a:off x="0" y="0"/>
          <a:ext cx="0" cy="0"/>
          <a:chOff x="0" y="0"/>
          <a:chExt cx="0" cy="0"/>
        </a:xfrm>
      </p:grpSpPr>
      <p:pic>
        <p:nvPicPr>
          <p:cNvPr id="2050" name="Picture 2"/>
          <p:cNvPicPr>
            <a:picLocks noChangeAspect="1"/>
          </p:cNvPicPr>
          <p:nvPr/>
        </p:nvPicPr>
        <p:blipFill>
          <a:blip r:embed="rId2"/>
          <a:srcRect b="3795"/>
          <a:stretch>
            <a:fillRect/>
          </a:stretch>
        </p:blipFill>
        <p:spPr>
          <a:xfrm>
            <a:off x="0" y="260350"/>
            <a:ext cx="12192000" cy="6597650"/>
          </a:xfrm>
          <a:prstGeom prst="rect">
            <a:avLst/>
          </a:prstGeom>
          <a:noFill/>
          <a:ln w="9525">
            <a:noFill/>
          </a:ln>
        </p:spPr>
      </p:pic>
      <p:sp>
        <p:nvSpPr>
          <p:cNvPr id="2051" name="Rectangle 3"/>
          <p:cNvSpPr>
            <a:spLocks noGrp="1" noChangeArrowheads="1"/>
          </p:cNvSpPr>
          <p:nvPr>
            <p:ph type="ctrTitle"/>
          </p:nvPr>
        </p:nvSpPr>
        <p:spPr>
          <a:xfrm>
            <a:off x="624417" y="620713"/>
            <a:ext cx="10943167" cy="1082675"/>
          </a:xfrm>
        </p:spPr>
        <p:txBody>
          <a:bodyPr/>
          <a:lstStyle>
            <a:lvl1pPr>
              <a:defRPr/>
            </a:lvl1pPr>
          </a:lstStyle>
          <a:p>
            <a:pPr lvl="0"/>
            <a:r>
              <a:rPr lang="en-US" altLang="zh-CN" noProof="0"/>
              <a:t>Click to edit Master title style</a:t>
            </a:r>
          </a:p>
        </p:txBody>
      </p:sp>
      <p:sp>
        <p:nvSpPr>
          <p:cNvPr id="2052" name="Rectangle 4"/>
          <p:cNvSpPr>
            <a:spLocks noGrp="1" noChangeArrowheads="1"/>
          </p:cNvSpPr>
          <p:nvPr>
            <p:ph type="subTitle" idx="1"/>
          </p:nvPr>
        </p:nvSpPr>
        <p:spPr>
          <a:xfrm>
            <a:off x="626533" y="1843088"/>
            <a:ext cx="10949517" cy="981075"/>
          </a:xfrm>
        </p:spPr>
        <p:txBody>
          <a:bodyPr/>
          <a:lstStyle>
            <a:lvl1pPr marL="0" indent="0">
              <a:buFontTx/>
              <a:buNone/>
              <a:defRPr/>
            </a:lvl1pPr>
          </a:lstStyle>
          <a:p>
            <a:pPr lvl="0"/>
            <a:r>
              <a:rPr lang="en-US" altLang="zh-CN" noProof="0"/>
              <a:t>Click to edit Master subtitle style</a:t>
            </a:r>
          </a:p>
        </p:txBody>
      </p:sp>
      <p:sp>
        <p:nvSpPr>
          <p:cNvPr id="9" name="Rectangle 5"/>
          <p:cNvSpPr>
            <a:spLocks noGrp="1" noChangeArrowheads="1"/>
          </p:cNvSpPr>
          <p:nvPr>
            <p:ph type="dt" sz="half" idx="2"/>
          </p:nvPr>
        </p:nvSpPr>
        <p:spPr bwMode="auto">
          <a:xfrm>
            <a:off x="609600" y="6245225"/>
            <a:ext cx="28448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a:lvl1pPr>
          </a:lstStyle>
          <a:p>
            <a:fld id="{63A1C593-65D0-4073-BCC9-577B9352EA97}" type="datetimeFigureOut">
              <a:rPr lang="en-US" smtClean="0"/>
              <a:t>4/29/2026</a:t>
            </a:fld>
            <a:endParaRPr lang="en-US"/>
          </a:p>
        </p:txBody>
      </p:sp>
      <p:sp>
        <p:nvSpPr>
          <p:cNvPr id="10" name="Rectangle 6"/>
          <p:cNvSpPr>
            <a:spLocks noGrp="1" noChangeArrowheads="1"/>
          </p:cNvSpPr>
          <p:nvPr>
            <p:ph type="ftr" sz="quarter" idx="3"/>
          </p:nvPr>
        </p:nvSpPr>
        <p:spPr bwMode="auto">
          <a:xfrm>
            <a:off x="4165600" y="6245225"/>
            <a:ext cx="38608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a:lvl1pPr>
          </a:lstStyle>
          <a:p>
            <a:endParaRPr lang="en-US"/>
          </a:p>
        </p:txBody>
      </p:sp>
      <p:sp>
        <p:nvSpPr>
          <p:cNvPr id="11" name="Rectangle 7"/>
          <p:cNvSpPr>
            <a:spLocks noGrp="1" noChangeArrowheads="1"/>
          </p:cNvSpPr>
          <p:nvPr>
            <p:ph type="sldNum" sz="quarter" idx="4"/>
          </p:nvPr>
        </p:nvSpPr>
        <p:spPr bwMode="auto">
          <a:xfrm>
            <a:off x="8737600" y="6245225"/>
            <a:ext cx="28448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a:lvl1pPr>
          </a:lstStyle>
          <a:p>
            <a:fld id="{9B618960-8005-486C-9A75-10CB2AAC16F9}" type="slidenum">
              <a:rPr lang="en-US" smtClean="0"/>
              <a:t>‹#›</a:t>
            </a:fld>
            <a:endParaRPr lang="en-US"/>
          </a:p>
        </p:txBody>
      </p:sp>
    </p:spTree>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3A1C593-65D0-4073-BCC9-577B9352EA97}" type="datetimeFigureOut">
              <a:rPr lang="en-US" smtClean="0"/>
              <a:t>4/29/2026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1" y="4589463"/>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p:cNvSpPr>
            <a:spLocks noGrp="1"/>
          </p:cNvSpPr>
          <p:nvPr>
            <p:ph type="dt" sz="half" idx="10"/>
          </p:nvPr>
        </p:nvSpPr>
        <p:spPr/>
        <p:txBody>
          <a:bodyPr/>
          <a:lstStyle/>
          <a:p>
            <a:fld id="{63A1C593-65D0-4073-BCC9-577B9352EA97}" type="datetimeFigureOut">
              <a:rPr lang="en-US" smtClean="0"/>
              <a:t>4/29/2026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174750"/>
            <a:ext cx="5384800" cy="4953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174750"/>
            <a:ext cx="5384800" cy="4953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3A1C593-65D0-4073-BCC9-577B9352EA97}" type="datetimeFigureOut">
              <a:rPr lang="en-US" smtClean="0"/>
              <a:t>4/29/2026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40317"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40317" y="2505075"/>
            <a:ext cx="51583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3A1C593-65D0-4073-BCC9-577B9352EA97}" type="datetimeFigureOut">
              <a:rPr lang="en-US" smtClean="0"/>
              <a:t>4/29/2026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3A1C593-65D0-4073-BCC9-577B9352EA97}" type="datetimeFigureOut">
              <a:rPr lang="en-US" smtClean="0"/>
              <a:t>4/29/2026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A1C593-65D0-4073-BCC9-577B9352EA97}" type="datetimeFigureOut">
              <a:rPr lang="en-US" smtClean="0"/>
              <a:t>4/29/2026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7" y="457200"/>
            <a:ext cx="393276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717"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0317"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3A1C593-65D0-4073-BCC9-577B9352EA97}" type="datetimeFigureOut">
              <a:rPr lang="en-US" smtClean="0"/>
              <a:t>4/29/2026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7" y="457200"/>
            <a:ext cx="393276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717" y="987425"/>
            <a:ext cx="6172200" cy="4873625"/>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1" fontAlgn="base" latinLnBrk="0" hangingPunct="1">
              <a:lnSpc>
                <a:spcPct val="100000"/>
              </a:lnSpc>
              <a:spcBef>
                <a:spcPct val="20000"/>
              </a:spcBef>
              <a:spcAft>
                <a:spcPct val="0"/>
              </a:spcAft>
              <a:buClrTx/>
              <a:buSzTx/>
              <a:buFontTx/>
              <a:buNone/>
              <a:defRPr/>
            </a:pPr>
            <a:endParaRPr kumimoji="0" lang="en-US" sz="3200" b="0" i="0" u="none" strike="noStrike" kern="1200" cap="none" spc="0" normalizeH="0" baseline="0" noProof="0">
              <a:ln>
                <a:noFill/>
              </a:ln>
              <a:solidFill>
                <a:schemeClr val="tx1"/>
              </a:solidFill>
              <a:effectLst/>
              <a:uLnTx/>
              <a:uFillTx/>
              <a:latin typeface="+mn-lt"/>
              <a:ea typeface="+mn-ea"/>
              <a:cs typeface="+mn-cs"/>
            </a:endParaRPr>
          </a:p>
        </p:txBody>
      </p:sp>
      <p:sp>
        <p:nvSpPr>
          <p:cNvPr id="4" name="Text Placeholder 3"/>
          <p:cNvSpPr>
            <a:spLocks noGrp="1"/>
          </p:cNvSpPr>
          <p:nvPr>
            <p:ph type="body" sz="half" idx="2"/>
          </p:nvPr>
        </p:nvSpPr>
        <p:spPr>
          <a:xfrm>
            <a:off x="840317"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3A1C593-65D0-4073-BCC9-577B9352EA97}" type="datetimeFigureOut">
              <a:rPr lang="en-US" smtClean="0"/>
              <a:t>4/29/2026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3A1C593-65D0-4073-BCC9-577B9352EA97}" type="datetimeFigureOut">
              <a:rPr lang="en-US" smtClean="0"/>
              <a:t>4/29/2026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190500"/>
            <a:ext cx="2743200" cy="593725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190500"/>
            <a:ext cx="8026400" cy="59372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3A1C593-65D0-4073-BCC9-577B9352EA97}" type="datetimeFigureOut">
              <a:rPr lang="en-US" smtClean="0"/>
              <a:t>4/29/2026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7" name="图片 66"/>
          <p:cNvPicPr>
            <a:picLocks noChangeAspect="1"/>
          </p:cNvPicPr>
          <p:nvPr>
            <p:custDataLst>
              <p:tags r:id="rId1"/>
            </p:custDataLst>
          </p:nvPr>
        </p:nvPicPr>
        <p:blipFill>
          <a:blip r:embed="rId13"/>
          <a:srcRect t="46292" r="37615"/>
          <a:stretch>
            <a:fillRect/>
          </a:stretch>
        </p:blipFill>
        <p:spPr>
          <a:xfrm>
            <a:off x="5011354" y="0"/>
            <a:ext cx="7180647" cy="6181870"/>
          </a:xfrm>
          <a:custGeom>
            <a:avLst/>
            <a:gdLst>
              <a:gd name="connsiteX0" fmla="*/ 0 w 7180647"/>
              <a:gd name="connsiteY0" fmla="*/ 0 h 6181870"/>
              <a:gd name="connsiteX1" fmla="*/ 7180647 w 7180647"/>
              <a:gd name="connsiteY1" fmla="*/ 0 h 6181870"/>
              <a:gd name="connsiteX2" fmla="*/ 7180647 w 7180647"/>
              <a:gd name="connsiteY2" fmla="*/ 6181870 h 6181870"/>
              <a:gd name="connsiteX3" fmla="*/ 0 w 7180647"/>
              <a:gd name="connsiteY3" fmla="*/ 6181870 h 6181870"/>
            </a:gdLst>
            <a:ahLst/>
            <a:cxnLst>
              <a:cxn ang="0">
                <a:pos x="connsiteX0" y="connsiteY0"/>
              </a:cxn>
              <a:cxn ang="0">
                <a:pos x="connsiteX1" y="connsiteY1"/>
              </a:cxn>
              <a:cxn ang="0">
                <a:pos x="connsiteX2" y="connsiteY2"/>
              </a:cxn>
              <a:cxn ang="0">
                <a:pos x="connsiteX3" y="connsiteY3"/>
              </a:cxn>
            </a:cxnLst>
            <a:rect l="l" t="t" r="r" b="b"/>
            <a:pathLst>
              <a:path w="7180647" h="6181870">
                <a:moveTo>
                  <a:pt x="0" y="0"/>
                </a:moveTo>
                <a:lnTo>
                  <a:pt x="7180647" y="0"/>
                </a:lnTo>
                <a:lnTo>
                  <a:pt x="7180647" y="6181870"/>
                </a:lnTo>
                <a:lnTo>
                  <a:pt x="0" y="6181870"/>
                </a:lnTo>
                <a:close/>
              </a:path>
            </a:pathLst>
          </a:custGeom>
        </p:spPr>
      </p:pic>
      <p:pic>
        <p:nvPicPr>
          <p:cNvPr id="68" name="图片 67"/>
          <p:cNvPicPr>
            <a:picLocks noChangeAspect="1"/>
          </p:cNvPicPr>
          <p:nvPr>
            <p:custDataLst>
              <p:tags r:id="rId2"/>
            </p:custDataLst>
          </p:nvPr>
        </p:nvPicPr>
        <p:blipFill>
          <a:blip r:embed="rId14"/>
          <a:srcRect l="60753" b="74987"/>
          <a:stretch>
            <a:fillRect/>
          </a:stretch>
        </p:blipFill>
        <p:spPr>
          <a:xfrm>
            <a:off x="0" y="3978907"/>
            <a:ext cx="4519776" cy="2879094"/>
          </a:xfrm>
          <a:custGeom>
            <a:avLst/>
            <a:gdLst>
              <a:gd name="connsiteX0" fmla="*/ 0 w 4519776"/>
              <a:gd name="connsiteY0" fmla="*/ 0 h 2879094"/>
              <a:gd name="connsiteX1" fmla="*/ 4519776 w 4519776"/>
              <a:gd name="connsiteY1" fmla="*/ 0 h 2879094"/>
              <a:gd name="connsiteX2" fmla="*/ 4519776 w 4519776"/>
              <a:gd name="connsiteY2" fmla="*/ 2879094 h 2879094"/>
              <a:gd name="connsiteX3" fmla="*/ 0 w 4519776"/>
              <a:gd name="connsiteY3" fmla="*/ 2879094 h 2879094"/>
            </a:gdLst>
            <a:ahLst/>
            <a:cxnLst>
              <a:cxn ang="0">
                <a:pos x="connsiteX0" y="connsiteY0"/>
              </a:cxn>
              <a:cxn ang="0">
                <a:pos x="connsiteX1" y="connsiteY1"/>
              </a:cxn>
              <a:cxn ang="0">
                <a:pos x="connsiteX2" y="connsiteY2"/>
              </a:cxn>
              <a:cxn ang="0">
                <a:pos x="connsiteX3" y="connsiteY3"/>
              </a:cxn>
            </a:cxnLst>
            <a:rect l="l" t="t" r="r" b="b"/>
            <a:pathLst>
              <a:path w="4519776" h="2879094">
                <a:moveTo>
                  <a:pt x="0" y="0"/>
                </a:moveTo>
                <a:lnTo>
                  <a:pt x="4519776" y="0"/>
                </a:lnTo>
                <a:lnTo>
                  <a:pt x="4519776" y="2879094"/>
                </a:lnTo>
                <a:lnTo>
                  <a:pt x="0" y="2879094"/>
                </a:lnTo>
                <a:close/>
              </a:path>
            </a:pathLst>
          </a:custGeom>
        </p:spPr>
      </p:pic>
      <p:sp>
        <p:nvSpPr>
          <p:cNvPr id="79" name="椭圆 78"/>
          <p:cNvSpPr/>
          <p:nvPr>
            <p:custDataLst>
              <p:tags r:id="rId3"/>
            </p:custDataLst>
          </p:nvPr>
        </p:nvSpPr>
        <p:spPr>
          <a:xfrm>
            <a:off x="7410821" y="1236375"/>
            <a:ext cx="4781179" cy="4781179"/>
          </a:xfrm>
          <a:prstGeom prst="ellipse">
            <a:avLst/>
          </a:prstGeom>
          <a:gradFill flip="none" rotWithShape="1">
            <a:gsLst>
              <a:gs pos="0">
                <a:schemeClr val="accent1"/>
              </a:gs>
              <a:gs pos="46000">
                <a:schemeClr val="accent4"/>
              </a:gs>
              <a:gs pos="100000">
                <a:schemeClr val="accent6"/>
              </a:gs>
            </a:gsLst>
            <a:path path="circle">
              <a:fillToRect r="100000" b="100000"/>
            </a:path>
            <a:tileRect l="-100000" t="-100000"/>
          </a:gradFill>
          <a:ln>
            <a:noFill/>
            <a:prstDash val="solid"/>
          </a:ln>
          <a:effectLst>
            <a:outerShdw blurRad="203200" dist="101600" dir="8100000" algn="tr" rotWithShape="0">
              <a:srgbClr val="3E3FC2">
                <a:alpha val="16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pic>
        <p:nvPicPr>
          <p:cNvPr id="107" name="图片对象" descr="E:\PPT翻新\图片3.png图片3"/>
          <p:cNvPicPr>
            <a:picLocks noChangeAspect="1"/>
          </p:cNvPicPr>
          <p:nvPr>
            <p:custDataLst>
              <p:tags r:id="rId4"/>
            </p:custDataLst>
          </p:nvPr>
        </p:nvPicPr>
        <p:blipFill>
          <a:blip r:embed="rId15"/>
          <a:srcRect r="1432" b="3846"/>
          <a:stretch>
            <a:fillRect/>
          </a:stretch>
        </p:blipFill>
        <p:spPr>
          <a:xfrm>
            <a:off x="5417820" y="761365"/>
            <a:ext cx="6774180" cy="6096635"/>
          </a:xfrm>
          <a:prstGeom prst="rect">
            <a:avLst/>
          </a:prstGeom>
        </p:spPr>
      </p:pic>
      <p:sp>
        <p:nvSpPr>
          <p:cNvPr id="78" name="任意多边形: 形状 21"/>
          <p:cNvSpPr/>
          <p:nvPr>
            <p:custDataLst>
              <p:tags r:id="rId5"/>
            </p:custDataLst>
          </p:nvPr>
        </p:nvSpPr>
        <p:spPr>
          <a:xfrm>
            <a:off x="0" y="588645"/>
            <a:ext cx="594995" cy="913765"/>
          </a:xfrm>
          <a:custGeom>
            <a:avLst/>
            <a:gdLst>
              <a:gd name="connsiteX0" fmla="*/ 138215 w 595085"/>
              <a:gd name="connsiteY0" fmla="*/ 0 h 913740"/>
              <a:gd name="connsiteX1" fmla="*/ 595085 w 595085"/>
              <a:gd name="connsiteY1" fmla="*/ 456870 h 913740"/>
              <a:gd name="connsiteX2" fmla="*/ 138215 w 595085"/>
              <a:gd name="connsiteY2" fmla="*/ 913740 h 913740"/>
              <a:gd name="connsiteX3" fmla="*/ 46140 w 595085"/>
              <a:gd name="connsiteY3" fmla="*/ 904458 h 913740"/>
              <a:gd name="connsiteX4" fmla="*/ 0 w 595085"/>
              <a:gd name="connsiteY4" fmla="*/ 890136 h 913740"/>
              <a:gd name="connsiteX5" fmla="*/ 0 w 595085"/>
              <a:gd name="connsiteY5" fmla="*/ 23605 h 913740"/>
              <a:gd name="connsiteX6" fmla="*/ 46140 w 595085"/>
              <a:gd name="connsiteY6" fmla="*/ 9282 h 913740"/>
              <a:gd name="connsiteX7" fmla="*/ 138215 w 595085"/>
              <a:gd name="connsiteY7" fmla="*/ 0 h 913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5085" h="913740">
                <a:moveTo>
                  <a:pt x="138215" y="0"/>
                </a:moveTo>
                <a:cubicBezTo>
                  <a:pt x="390537" y="0"/>
                  <a:pt x="595085" y="204548"/>
                  <a:pt x="595085" y="456870"/>
                </a:cubicBezTo>
                <a:cubicBezTo>
                  <a:pt x="595085" y="709192"/>
                  <a:pt x="390537" y="913740"/>
                  <a:pt x="138215" y="913740"/>
                </a:cubicBezTo>
                <a:cubicBezTo>
                  <a:pt x="106675" y="913740"/>
                  <a:pt x="75881" y="910544"/>
                  <a:pt x="46140" y="904458"/>
                </a:cubicBezTo>
                <a:lnTo>
                  <a:pt x="0" y="890136"/>
                </a:lnTo>
                <a:lnTo>
                  <a:pt x="0" y="23605"/>
                </a:lnTo>
                <a:lnTo>
                  <a:pt x="46140" y="9282"/>
                </a:lnTo>
                <a:cubicBezTo>
                  <a:pt x="75881" y="3196"/>
                  <a:pt x="106675" y="0"/>
                  <a:pt x="138215" y="0"/>
                </a:cubicBezTo>
                <a:close/>
              </a:path>
            </a:pathLst>
          </a:custGeom>
          <a:gradFill flip="none" rotWithShape="1">
            <a:gsLst>
              <a:gs pos="0">
                <a:schemeClr val="accent1"/>
              </a:gs>
              <a:gs pos="46000">
                <a:schemeClr val="accent2"/>
              </a:gs>
              <a:gs pos="100000">
                <a:schemeClr val="accent6"/>
              </a:gs>
            </a:gsLst>
            <a:path path="circle">
              <a:fillToRect r="100000" b="100000"/>
            </a:path>
            <a:tileRect l="-100000" t="-100000"/>
          </a:gradFill>
          <a:ln>
            <a:noFill/>
            <a:prstDash val="solid"/>
          </a:ln>
          <a:effectLst>
            <a:outerShdw blurRad="203200" dist="101600" dir="8100000" algn="tr" rotWithShape="0">
              <a:srgbClr val="3E3FC2">
                <a:alpha val="16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9" name="署名"/>
          <p:cNvSpPr txBox="1">
            <a:spLocks noGrp="1"/>
          </p:cNvSpPr>
          <p:nvPr>
            <p:ph type="body" idx="3" hasCustomPrompt="1"/>
            <p:custDataLst>
              <p:tags r:id="rId6"/>
            </p:custDataLst>
          </p:nvPr>
        </p:nvSpPr>
        <p:spPr>
          <a:xfrm>
            <a:off x="939165" y="4658360"/>
            <a:ext cx="5178425" cy="432435"/>
          </a:xfrm>
          <a:prstGeom prst="rect">
            <a:avLst/>
          </a:prstGeom>
          <a:noFill/>
        </p:spPr>
        <p:txBody>
          <a:bodyPr wrap="square" lIns="0" tIns="0" rIns="0" bIns="0" rtlCol="0" anchor="ctr">
            <a:normAutofit/>
          </a:bodyPr>
          <a:lstStyle>
            <a:defPPr>
              <a:defRPr lang="en-US">
                <a:latin typeface="+mn-lt"/>
              </a:defRPr>
            </a:defPPr>
            <a:lvl1pPr marL="0" marR="0" lvl="0" algn="l" defTabSz="914400" rtl="0" eaLnBrk="1" fontAlgn="auto" latinLnBrk="0" hangingPunct="1">
              <a:lnSpc>
                <a:spcPct val="100000"/>
              </a:lnSpc>
              <a:buClrTx/>
              <a:buSzTx/>
              <a:buFontTx/>
              <a:buNone/>
              <a:defRPr kumimoji="0" lang="en-US" sz="1600" b="0" i="0" u="none" strike="noStrike" kern="1200" cap="none" spc="0" normalizeH="0" baseline="0" noProof="1" dirty="0">
                <a:gradFill>
                  <a:gsLst>
                    <a:gs pos="0">
                      <a:schemeClr val="accent1"/>
                    </a:gs>
                    <a:gs pos="100000">
                      <a:schemeClr val="accent2"/>
                    </a:gs>
                  </a:gsLst>
                  <a:lin ang="0" scaled="0"/>
                </a:gradFill>
                <a:latin typeface="+mn-lt"/>
                <a:sym typeface="+mn-ea"/>
              </a:defRPr>
            </a:lvl1pPr>
          </a:lstStyle>
          <a:p>
            <a:pPr lvl="0"/>
            <a:r>
              <a:rPr>
                <a:latin typeface="+mn-lt"/>
                <a:sym typeface="+mn-ea"/>
              </a:rPr>
              <a:t>Click to add text</a:t>
            </a:r>
            <a:endParaRPr>
              <a:sym typeface="+mn-ea"/>
            </a:endParaRPr>
          </a:p>
        </p:txBody>
      </p:sp>
      <p:sp>
        <p:nvSpPr>
          <p:cNvPr id="8" name="标题"/>
          <p:cNvSpPr txBox="1">
            <a:spLocks noGrp="1"/>
          </p:cNvSpPr>
          <p:nvPr>
            <p:ph type="title" idx="2" hasCustomPrompt="1"/>
            <p:custDataLst>
              <p:tags r:id="rId7"/>
            </p:custDataLst>
          </p:nvPr>
        </p:nvSpPr>
        <p:spPr>
          <a:xfrm>
            <a:off x="939800" y="1496060"/>
            <a:ext cx="5575300" cy="3098800"/>
          </a:xfrm>
          <a:prstGeom prst="rect">
            <a:avLst/>
          </a:prstGeom>
          <a:noFill/>
        </p:spPr>
        <p:txBody>
          <a:bodyPr vert="horz" wrap="square" lIns="0" tIns="0" rIns="0" bIns="0" rtlCol="0" anchor="t" anchorCtr="0">
            <a:normAutofit/>
          </a:bodyPr>
          <a:lstStyle>
            <a:lvl1pPr marL="0" marR="0" lvl="0" algn="l" defTabSz="914400" rtl="0" eaLnBrk="1" fontAlgn="auto" latinLnBrk="0" hangingPunct="1">
              <a:lnSpc>
                <a:spcPct val="100000"/>
              </a:lnSpc>
              <a:buClrTx/>
              <a:buSzTx/>
              <a:buFontTx/>
              <a:buNone/>
              <a:defRPr kumimoji="0" lang="en-US" sz="4400" b="1" i="0" u="none" strike="noStrike" kern="1200" cap="none" spc="0" normalizeH="0" baseline="0" noProof="1" dirty="0">
                <a:solidFill>
                  <a:schemeClr val="tx1">
                    <a:lumMod val="85000"/>
                    <a:lumOff val="15000"/>
                  </a:schemeClr>
                </a:solidFill>
                <a:latin typeface="+mj-lt"/>
                <a:sym typeface="+mn-ea"/>
              </a:defRPr>
            </a:lvl1pPr>
          </a:lstStyle>
          <a:p>
            <a:pPr lvl="0" algn="l">
              <a:lnSpc>
                <a:spcPct val="100000"/>
              </a:lnSpc>
              <a:buClrTx/>
              <a:buSzTx/>
              <a:buFontTx/>
            </a:pPr>
            <a:r>
              <a:rPr dirty="0">
                <a:latin typeface="+mj-lt"/>
                <a:sym typeface="+mn-ea"/>
              </a:rPr>
              <a:t>Click to add title</a:t>
            </a:r>
          </a:p>
        </p:txBody>
      </p:sp>
      <p:sp>
        <p:nvSpPr>
          <p:cNvPr id="7" name="副标题"/>
          <p:cNvSpPr txBox="1">
            <a:spLocks noGrp="1"/>
          </p:cNvSpPr>
          <p:nvPr>
            <p:ph type="body" idx="1" hasCustomPrompt="1"/>
            <p:custDataLst>
              <p:tags r:id="rId8"/>
            </p:custDataLst>
          </p:nvPr>
        </p:nvSpPr>
        <p:spPr>
          <a:xfrm>
            <a:off x="939165" y="512445"/>
            <a:ext cx="5575935" cy="906145"/>
          </a:xfrm>
          <a:prstGeom prst="rect">
            <a:avLst/>
          </a:prstGeom>
          <a:noFill/>
        </p:spPr>
        <p:txBody>
          <a:bodyPr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en-US" sz="3200" b="1" i="0" u="none" strike="noStrike" kern="1200" cap="none" spc="0" normalizeH="0" baseline="0" noProof="1" dirty="0">
                <a:gradFill flip="none" rotWithShape="1">
                  <a:gsLst>
                    <a:gs pos="0">
                      <a:schemeClr val="accent1"/>
                    </a:gs>
                    <a:gs pos="100000">
                      <a:schemeClr val="accent2"/>
                    </a:gs>
                  </a:gsLst>
                  <a:lin ang="0" scaled="0"/>
                  <a:tileRect/>
                </a:gradFill>
                <a:latin typeface="+mj-lt"/>
                <a:sym typeface="+mn-ea"/>
              </a:defRPr>
            </a:lvl1pPr>
          </a:lstStyle>
          <a:p>
            <a:pPr lvl="0" algn="l">
              <a:lnSpc>
                <a:spcPct val="100000"/>
              </a:lnSpc>
              <a:buClrTx/>
              <a:buSzTx/>
              <a:buFontTx/>
            </a:pPr>
            <a:r>
              <a:rPr dirty="0">
                <a:latin typeface="+mj-lt"/>
                <a:sym typeface="+mn-ea"/>
              </a:rPr>
              <a:t>Click to add text</a:t>
            </a:r>
            <a:endParaRPr dirty="0">
              <a:sym typeface="+mn-ea"/>
            </a:endParaRPr>
          </a:p>
        </p:txBody>
      </p:sp>
      <p:sp>
        <p:nvSpPr>
          <p:cNvPr id="4" name="日期占位符 3"/>
          <p:cNvSpPr>
            <a:spLocks noGrp="1"/>
          </p:cNvSpPr>
          <p:nvPr>
            <p:ph type="dt" sz="half" idx="10"/>
            <p:custDataLst>
              <p:tags r:id="rId9"/>
            </p:custDataLst>
          </p:nvPr>
        </p:nvSpPr>
        <p:spPr>
          <a:xfrm>
            <a:off x="838200" y="6356350"/>
            <a:ext cx="2743200" cy="365125"/>
          </a:xfrm>
        </p:spPr>
        <p:txBody>
          <a:bodyPr/>
          <a:lstStyle/>
          <a:p>
            <a:r>
              <a:rPr lang="en-US"/>
              <a:t>Date Area</a:t>
            </a:r>
          </a:p>
        </p:txBody>
      </p:sp>
      <p:sp>
        <p:nvSpPr>
          <p:cNvPr id="5" name="页脚占位符 4"/>
          <p:cNvSpPr>
            <a:spLocks noGrp="1"/>
          </p:cNvSpPr>
          <p:nvPr>
            <p:ph type="ftr" sz="quarter" idx="11"/>
            <p:custDataLst>
              <p:tags r:id="rId10"/>
            </p:custDataLst>
          </p:nvPr>
        </p:nvSpPr>
        <p:spPr>
          <a:xfrm>
            <a:off x="4038600" y="6356350"/>
            <a:ext cx="4114800" cy="365125"/>
          </a:xfrm>
        </p:spPr>
        <p:txBody>
          <a:bodyPr/>
          <a:lstStyle/>
          <a:p>
            <a:endParaRPr lang="en-US"/>
          </a:p>
        </p:txBody>
      </p:sp>
      <p:sp>
        <p:nvSpPr>
          <p:cNvPr id="6" name="灯片编号占位符 5"/>
          <p:cNvSpPr>
            <a:spLocks noGrp="1"/>
          </p:cNvSpPr>
          <p:nvPr>
            <p:ph type="sldNum" sz="quarter" idx="12"/>
            <p:custDataLst>
              <p:tags r:id="rId11"/>
            </p:custDataLst>
          </p:nvPr>
        </p:nvSpPr>
        <p:spPr>
          <a:xfrm>
            <a:off x="8610600" y="6356350"/>
            <a:ext cx="2743200" cy="365125"/>
          </a:xfrm>
        </p:spPr>
        <p:txBody>
          <a:bodyPr/>
          <a:lstStyle/>
          <a:p>
            <a:fld id="{73127340-2293-49D2-96F1-6E7BF0C8FD9C}"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9" name="任意多边形: 形状 2"/>
          <p:cNvSpPr/>
          <p:nvPr>
            <p:custDataLst>
              <p:tags r:id="rId1"/>
            </p:custDataLst>
          </p:nvPr>
        </p:nvSpPr>
        <p:spPr>
          <a:xfrm>
            <a:off x="10841990" y="5400675"/>
            <a:ext cx="1350010" cy="1457325"/>
          </a:xfrm>
          <a:custGeom>
            <a:avLst/>
            <a:gdLst>
              <a:gd name="connsiteX0" fmla="*/ 1655408 w 2097843"/>
              <a:gd name="connsiteY0" fmla="*/ 0 h 2264232"/>
              <a:gd name="connsiteX1" fmla="*/ 1989031 w 2097843"/>
              <a:gd name="connsiteY1" fmla="*/ 33632 h 2264232"/>
              <a:gd name="connsiteX2" fmla="*/ 2097843 w 2097843"/>
              <a:gd name="connsiteY2" fmla="*/ 61611 h 2264232"/>
              <a:gd name="connsiteX3" fmla="*/ 2097843 w 2097843"/>
              <a:gd name="connsiteY3" fmla="*/ 2264232 h 2264232"/>
              <a:gd name="connsiteX4" fmla="*/ 117084 w 2097843"/>
              <a:gd name="connsiteY4" fmla="*/ 2264232 h 2264232"/>
              <a:gd name="connsiteX5" fmla="*/ 74424 w 2097843"/>
              <a:gd name="connsiteY5" fmla="*/ 2147676 h 2264232"/>
              <a:gd name="connsiteX6" fmla="*/ 0 w 2097843"/>
              <a:gd name="connsiteY6" fmla="*/ 1655408 h 2264232"/>
              <a:gd name="connsiteX7" fmla="*/ 1655408 w 2097843"/>
              <a:gd name="connsiteY7" fmla="*/ 0 h 226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97843" h="2264232">
                <a:moveTo>
                  <a:pt x="1655408" y="0"/>
                </a:moveTo>
                <a:cubicBezTo>
                  <a:pt x="1769690" y="0"/>
                  <a:pt x="1881268" y="11581"/>
                  <a:pt x="1989031" y="33632"/>
                </a:cubicBezTo>
                <a:lnTo>
                  <a:pt x="2097843" y="61611"/>
                </a:lnTo>
                <a:lnTo>
                  <a:pt x="2097843" y="2264232"/>
                </a:lnTo>
                <a:lnTo>
                  <a:pt x="117084" y="2264232"/>
                </a:lnTo>
                <a:lnTo>
                  <a:pt x="74424" y="2147676"/>
                </a:lnTo>
                <a:cubicBezTo>
                  <a:pt x="26056" y="1992169"/>
                  <a:pt x="0" y="1826831"/>
                  <a:pt x="0" y="1655408"/>
                </a:cubicBezTo>
                <a:cubicBezTo>
                  <a:pt x="0" y="741151"/>
                  <a:pt x="741151" y="0"/>
                  <a:pt x="1655408" y="0"/>
                </a:cubicBezTo>
                <a:close/>
              </a:path>
            </a:pathLst>
          </a:custGeom>
          <a:gradFill flip="none" rotWithShape="1">
            <a:gsLst>
              <a:gs pos="0">
                <a:schemeClr val="accent1"/>
              </a:gs>
              <a:gs pos="46000">
                <a:schemeClr val="accent2"/>
              </a:gs>
              <a:gs pos="100000">
                <a:schemeClr val="accent6"/>
              </a:gs>
            </a:gsLst>
            <a:path path="circle">
              <a:fillToRect l="100000" t="100000"/>
            </a:path>
            <a:tileRect r="-100000" b="-100000"/>
          </a:gradFill>
          <a:ln>
            <a:noFill/>
            <a:prstDash val="solid"/>
          </a:ln>
          <a:effectLst>
            <a:outerShdw blurRad="863600" dist="304800" dir="8100000" algn="tr" rotWithShape="0">
              <a:schemeClr val="accent3">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任意多边形: 形状 16"/>
          <p:cNvSpPr/>
          <p:nvPr>
            <p:custDataLst>
              <p:tags r:id="rId2"/>
            </p:custDataLst>
          </p:nvPr>
        </p:nvSpPr>
        <p:spPr>
          <a:xfrm>
            <a:off x="0" y="0"/>
            <a:ext cx="2202180" cy="1774825"/>
          </a:xfrm>
          <a:custGeom>
            <a:avLst/>
            <a:gdLst>
              <a:gd name="connsiteX0" fmla="*/ 0 w 2593145"/>
              <a:gd name="connsiteY0" fmla="*/ 0 h 2089574"/>
              <a:gd name="connsiteX1" fmla="*/ 2585357 w 2593145"/>
              <a:gd name="connsiteY1" fmla="*/ 0 h 2089574"/>
              <a:gd name="connsiteX2" fmla="*/ 2593145 w 2593145"/>
              <a:gd name="connsiteY2" fmla="*/ 154244 h 2089574"/>
              <a:gd name="connsiteX3" fmla="*/ 657815 w 2593145"/>
              <a:gd name="connsiteY3" fmla="*/ 2089574 h 2089574"/>
              <a:gd name="connsiteX4" fmla="*/ 82307 w 2593145"/>
              <a:gd name="connsiteY4" fmla="*/ 2002566 h 2089574"/>
              <a:gd name="connsiteX5" fmla="*/ 0 w 2593145"/>
              <a:gd name="connsiteY5" fmla="*/ 1972441 h 2089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93145" h="2089574">
                <a:moveTo>
                  <a:pt x="0" y="0"/>
                </a:moveTo>
                <a:lnTo>
                  <a:pt x="2585357" y="0"/>
                </a:lnTo>
                <a:lnTo>
                  <a:pt x="2593145" y="154244"/>
                </a:lnTo>
                <a:cubicBezTo>
                  <a:pt x="2593145" y="1223097"/>
                  <a:pt x="1726668" y="2089574"/>
                  <a:pt x="657815" y="2089574"/>
                </a:cubicBezTo>
                <a:cubicBezTo>
                  <a:pt x="457405" y="2089574"/>
                  <a:pt x="264110" y="2059112"/>
                  <a:pt x="82307" y="2002566"/>
                </a:cubicBezTo>
                <a:lnTo>
                  <a:pt x="0" y="1972441"/>
                </a:lnTo>
                <a:close/>
              </a:path>
            </a:pathLst>
          </a:custGeom>
          <a:solidFill>
            <a:schemeClr val="bg1"/>
          </a:solidFill>
          <a:ln>
            <a:noFill/>
            <a:prstDash val="solid"/>
          </a:ln>
          <a:effectLst>
            <a:outerShdw blurRad="863600" dist="304800" dir="8100000" algn="tr" rotWithShape="0">
              <a:schemeClr val="accent3">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8" name="标题"/>
          <p:cNvSpPr txBox="1">
            <a:spLocks noGrp="1"/>
          </p:cNvSpPr>
          <p:nvPr>
            <p:ph type="title" idx="2" hasCustomPrompt="1"/>
            <p:custDataLst>
              <p:tags r:id="rId3"/>
            </p:custDataLst>
          </p:nvPr>
        </p:nvSpPr>
        <p:spPr>
          <a:xfrm>
            <a:off x="607695" y="608330"/>
            <a:ext cx="10969625" cy="671195"/>
          </a:xfrm>
          <a:prstGeom prst="rect">
            <a:avLst/>
          </a:prstGeom>
          <a:noFill/>
        </p:spPr>
        <p:txBody>
          <a:bodyPr vert="horz" wrap="square" lIns="71755" tIns="0" rIns="0" bIns="0" rtlCol="0" anchor="b" anchorCtr="0">
            <a:normAutofit/>
          </a:bodyPr>
          <a:lstStyle>
            <a:lvl1pPr marL="0" marR="0" lvl="0" algn="l" defTabSz="914400" rtl="0" eaLnBrk="1" fontAlgn="auto" latinLnBrk="0" hangingPunct="1">
              <a:lnSpc>
                <a:spcPct val="100000"/>
              </a:lnSpc>
              <a:buClrTx/>
              <a:buSzTx/>
              <a:buFontTx/>
              <a:buNone/>
              <a:defRPr kumimoji="0" lang="en-US" sz="3600" b="1" i="0" u="none" strike="noStrike" kern="1200" cap="none" spc="0" normalizeH="0" baseline="0" noProof="1" dirty="0">
                <a:solidFill>
                  <a:schemeClr val="tx1">
                    <a:lumMod val="75000"/>
                    <a:lumOff val="25000"/>
                  </a:schemeClr>
                </a:solidFill>
                <a:uFillTx/>
                <a:latin typeface="+mj-lt"/>
                <a:sym typeface="+mn-ea"/>
              </a:defRPr>
            </a:lvl1pPr>
          </a:lstStyle>
          <a:p>
            <a:pPr lvl="0" algn="l">
              <a:buClrTx/>
              <a:buSzTx/>
              <a:buFontTx/>
            </a:pPr>
            <a:r>
              <a:rPr dirty="0">
                <a:latin typeface="+mj-lt"/>
                <a:sym typeface="+mn-ea"/>
              </a:rPr>
              <a:t>Click to add title</a:t>
            </a:r>
            <a:endParaRPr dirty="0">
              <a:sym typeface="+mn-ea"/>
            </a:endParaRPr>
          </a:p>
        </p:txBody>
      </p:sp>
      <p:sp>
        <p:nvSpPr>
          <p:cNvPr id="7" name="正文"/>
          <p:cNvSpPr txBox="1">
            <a:spLocks noGrp="1"/>
          </p:cNvSpPr>
          <p:nvPr>
            <p:ph idx="1" hasCustomPrompt="1"/>
            <p:custDataLst>
              <p:tags r:id="rId4"/>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ts val="0"/>
              </a:spcAft>
              <a:buClrTx/>
              <a:buSzTx/>
              <a:buFont typeface="Arial" panose="020B0604020202020204" pitchFamily="34" charset="0"/>
              <a:buChar char="●"/>
              <a:defRPr kumimoji="0" lang="en-US" sz="1800" b="0" i="0" u="none" strike="noStrike" kern="1200" cap="none" spc="0" normalizeH="0" baseline="0" noProof="1" dirty="0">
                <a:ln>
                  <a:noFill/>
                  <a:prstDash val="sysDot"/>
                </a:ln>
                <a:solidFill>
                  <a:schemeClr val="tx1">
                    <a:lumMod val="75000"/>
                    <a:lumOff val="25000"/>
                  </a:schemeClr>
                </a:solidFill>
                <a:uFillTx/>
                <a:latin typeface="+mn-lt"/>
                <a:sym typeface="+mn-ea"/>
              </a:defRPr>
            </a:lvl1pPr>
            <a:lvl2pPr marL="685800" marR="0" lvl="1" indent="-228600" fontAlgn="auto">
              <a:lnSpc>
                <a:spcPct val="120000"/>
              </a:lnSpc>
              <a:spcBef>
                <a:spcPts val="0"/>
              </a:spcBef>
              <a:spcAft>
                <a:spcPts val="600"/>
              </a:spcAft>
              <a:buFont typeface="Arial" panose="020B0604020202020204" pitchFamily="34" charset="0"/>
              <a:buChar char="●"/>
              <a:tabLst>
                <a:tab pos="1609725" algn="l"/>
              </a:tabLst>
              <a:defRPr kumimoji="0" sz="1600" b="0" i="0" u="none" strike="noStrike" cap="none" spc="150" normalizeH="0" baseline="0">
                <a:solidFill>
                  <a:schemeClr val="tx1">
                    <a:lumMod val="50000"/>
                    <a:lumOff val="50000"/>
                  </a:schemeClr>
                </a:solidFill>
                <a:uFillTx/>
                <a:latin typeface="+mn-lt"/>
              </a:defRPr>
            </a:lvl2pPr>
            <a:lvl3pPr marL="1143000" marR="0" lvl="2" indent="-228600" fontAlgn="auto">
              <a:lnSpc>
                <a:spcPct val="120000"/>
              </a:lnSpc>
              <a:spcBef>
                <a:spcPts val="0"/>
              </a:spcBef>
              <a:spcAft>
                <a:spcPts val="600"/>
              </a:spcAft>
              <a:buFont typeface="Arial" panose="020B0604020202020204" pitchFamily="34" charset="0"/>
              <a:buChar char="●"/>
              <a:defRPr kumimoji="0" sz="1600" b="0" i="0" u="none" strike="noStrike" cap="none" spc="150" normalizeH="0" baseline="0">
                <a:solidFill>
                  <a:schemeClr val="tx1">
                    <a:lumMod val="50000"/>
                    <a:lumOff val="50000"/>
                  </a:schemeClr>
                </a:solidFill>
                <a:uFillTx/>
                <a:latin typeface="+mn-lt"/>
              </a:defRPr>
            </a:lvl3pPr>
            <a:lvl4pPr marL="1600200" marR="0" lvl="3" indent="-228600" fontAlgn="auto">
              <a:lnSpc>
                <a:spcPct val="120000"/>
              </a:lnSpc>
              <a:spcBef>
                <a:spcPts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uFillTx/>
                <a:latin typeface="+mn-lt"/>
              </a:defRPr>
            </a:lvl4pPr>
            <a:lvl5pPr marL="2057400" marR="0" lvl="4" indent="-228600" fontAlgn="auto">
              <a:lnSpc>
                <a:spcPct val="120000"/>
              </a:lnSpc>
              <a:spcBef>
                <a:spcPts val="0"/>
              </a:spcBef>
              <a:spcAft>
                <a:spcPts val="300"/>
              </a:spcAft>
              <a:buFont typeface="Arial" panose="020B0604020202020204" pitchFamily="34" charset="0"/>
              <a:buChar char="•"/>
              <a:defRPr kumimoji="0" sz="1400" b="0" i="0" u="none" strike="noStrike" cap="none" spc="150" normalizeH="0" baseline="0">
                <a:solidFill>
                  <a:schemeClr val="tx1">
                    <a:lumMod val="50000"/>
                    <a:lumOff val="50000"/>
                  </a:schemeClr>
                </a:solidFill>
                <a:uFillTx/>
                <a:latin typeface="+mn-lt"/>
              </a:defRPr>
            </a:lvl5pPr>
            <a:lvl6pPr indent="0">
              <a:lnSpc>
                <a:spcPct val="90000"/>
              </a:lnSpc>
              <a:spcBef>
                <a:spcPts val="500"/>
              </a:spcBef>
              <a:buFont typeface="Arial" panose="020B0604020202020204" pitchFamily="34" charset="0"/>
              <a:buNone/>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lvl="0">
              <a:spcBef>
                <a:spcPts val="1200"/>
              </a:spcBef>
              <a:spcAft>
                <a:spcPts val="0"/>
              </a:spcAft>
            </a:pPr>
            <a:r>
              <a:rPr dirty="0">
                <a:latin typeface="+mn-lt"/>
                <a:sym typeface="+mn-ea"/>
              </a:rPr>
              <a:t>Click to add text</a:t>
            </a:r>
            <a:endParaRPr dirty="0">
              <a:sym typeface="+mn-ea"/>
            </a:endParaRPr>
          </a:p>
        </p:txBody>
      </p:sp>
      <p:sp>
        <p:nvSpPr>
          <p:cNvPr id="4" name="日期占位符 3"/>
          <p:cNvSpPr>
            <a:spLocks noGrp="1"/>
          </p:cNvSpPr>
          <p:nvPr>
            <p:ph type="dt" sz="half" idx="10"/>
            <p:custDataLst>
              <p:tags r:id="rId5"/>
            </p:custDataLst>
          </p:nvPr>
        </p:nvSpPr>
        <p:spPr>
          <a:xfrm>
            <a:off x="838200" y="6356350"/>
            <a:ext cx="2743200" cy="365125"/>
          </a:xfrm>
        </p:spPr>
        <p:txBody>
          <a:bodyPr/>
          <a:lstStyle/>
          <a:p>
            <a:r>
              <a:rPr lang="en-US"/>
              <a:t>Date Area</a:t>
            </a:r>
          </a:p>
        </p:txBody>
      </p:sp>
      <p:sp>
        <p:nvSpPr>
          <p:cNvPr id="5" name="页脚占位符 4"/>
          <p:cNvSpPr>
            <a:spLocks noGrp="1"/>
          </p:cNvSpPr>
          <p:nvPr>
            <p:ph type="ftr" sz="quarter" idx="11"/>
            <p:custDataLst>
              <p:tags r:id="rId6"/>
            </p:custDataLst>
          </p:nvPr>
        </p:nvSpPr>
        <p:spPr>
          <a:xfrm>
            <a:off x="4038600" y="6356350"/>
            <a:ext cx="4114800" cy="365125"/>
          </a:xfrm>
        </p:spPr>
        <p:txBody>
          <a:bodyPr/>
          <a:lstStyle/>
          <a:p>
            <a:endParaRPr lang="en-US"/>
          </a:p>
        </p:txBody>
      </p:sp>
      <p:sp>
        <p:nvSpPr>
          <p:cNvPr id="6" name="灯片编号占位符 5"/>
          <p:cNvSpPr>
            <a:spLocks noGrp="1"/>
          </p:cNvSpPr>
          <p:nvPr>
            <p:ph type="sldNum" sz="quarter" idx="12"/>
            <p:custDataLst>
              <p:tags r:id="rId7"/>
            </p:custDataLst>
          </p:nvPr>
        </p:nvSpPr>
        <p:spPr>
          <a:xfrm>
            <a:off x="8610600" y="6356350"/>
            <a:ext cx="2743200" cy="365125"/>
          </a:xfrm>
        </p:spPr>
        <p:txBody>
          <a:bodyPr/>
          <a:lstStyle/>
          <a:p>
            <a:fld id="{73127340-2293-49D2-96F1-6E7BF0C8FD9C}"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Catalog Slide">
    <p:spTree>
      <p:nvGrpSpPr>
        <p:cNvPr id="1" name=""/>
        <p:cNvGrpSpPr/>
        <p:nvPr/>
      </p:nvGrpSpPr>
      <p:grpSpPr>
        <a:xfrm>
          <a:off x="0" y="0"/>
          <a:ext cx="0" cy="0"/>
          <a:chOff x="0" y="0"/>
          <a:chExt cx="0" cy="0"/>
        </a:xfrm>
      </p:grpSpPr>
      <p:sp>
        <p:nvSpPr>
          <p:cNvPr id="25" name="任意多边形: 形状 24"/>
          <p:cNvSpPr/>
          <p:nvPr>
            <p:custDataLst>
              <p:tags r:id="rId1"/>
            </p:custDataLst>
          </p:nvPr>
        </p:nvSpPr>
        <p:spPr>
          <a:xfrm>
            <a:off x="0" y="0"/>
            <a:ext cx="3695700" cy="3929380"/>
          </a:xfrm>
          <a:custGeom>
            <a:avLst/>
            <a:gdLst>
              <a:gd name="connsiteX0" fmla="*/ 0 w 3934691"/>
              <a:gd name="connsiteY0" fmla="*/ 0 h 4181836"/>
              <a:gd name="connsiteX1" fmla="*/ 3640849 w 3934691"/>
              <a:gd name="connsiteY1" fmla="*/ 0 h 4181836"/>
              <a:gd name="connsiteX2" fmla="*/ 3705761 w 3934691"/>
              <a:gd name="connsiteY2" fmla="*/ 134750 h 4181836"/>
              <a:gd name="connsiteX3" fmla="*/ 3934691 w 3934691"/>
              <a:gd name="connsiteY3" fmla="*/ 1268681 h 4181836"/>
              <a:gd name="connsiteX4" fmla="*/ 1021536 w 3934691"/>
              <a:gd name="connsiteY4" fmla="*/ 4181836 h 4181836"/>
              <a:gd name="connsiteX5" fmla="*/ 155253 w 3934691"/>
              <a:gd name="connsiteY5" fmla="*/ 4050866 h 4181836"/>
              <a:gd name="connsiteX6" fmla="*/ 0 w 3934691"/>
              <a:gd name="connsiteY6" fmla="*/ 3994043 h 4181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4691" h="4181836">
                <a:moveTo>
                  <a:pt x="0" y="0"/>
                </a:moveTo>
                <a:lnTo>
                  <a:pt x="3640849" y="0"/>
                </a:lnTo>
                <a:lnTo>
                  <a:pt x="3705761" y="134750"/>
                </a:lnTo>
                <a:cubicBezTo>
                  <a:pt x="3853175" y="483275"/>
                  <a:pt x="3934691" y="866458"/>
                  <a:pt x="3934691" y="1268681"/>
                </a:cubicBezTo>
                <a:cubicBezTo>
                  <a:pt x="3934691" y="2877572"/>
                  <a:pt x="2630427" y="4181836"/>
                  <a:pt x="1021536" y="4181836"/>
                </a:cubicBezTo>
                <a:cubicBezTo>
                  <a:pt x="719869" y="4181836"/>
                  <a:pt x="428912" y="4135983"/>
                  <a:pt x="155253" y="4050866"/>
                </a:cubicBezTo>
                <a:lnTo>
                  <a:pt x="0" y="3994043"/>
                </a:lnTo>
                <a:close/>
              </a:path>
            </a:pathLst>
          </a:custGeom>
          <a:gradFill flip="none" rotWithShape="1">
            <a:gsLst>
              <a:gs pos="0">
                <a:schemeClr val="accent3"/>
              </a:gs>
              <a:gs pos="46000">
                <a:schemeClr val="accent2"/>
              </a:gs>
              <a:gs pos="100000">
                <a:schemeClr val="accent6"/>
              </a:gs>
            </a:gsLst>
            <a:path path="circle">
              <a:fillToRect r="100000" b="100000"/>
            </a:path>
            <a:tileRect l="-100000" t="-100000"/>
          </a:gradFill>
          <a:ln>
            <a:noFill/>
            <a:prstDash val="solid"/>
          </a:ln>
          <a:effectLst>
            <a:outerShdw blurRad="203200" dist="101600" dir="8100000" algn="tr" rotWithShape="0">
              <a:srgbClr val="3E3FC2">
                <a:alpha val="16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9" name="矩形 8"/>
          <p:cNvSpPr/>
          <p:nvPr>
            <p:custDataLst>
              <p:tags r:id="rId2"/>
            </p:custDataLst>
          </p:nvPr>
        </p:nvSpPr>
        <p:spPr>
          <a:xfrm>
            <a:off x="655900" y="1920503"/>
            <a:ext cx="10880201" cy="4519029"/>
          </a:xfrm>
          <a:prstGeom prst="rect">
            <a:avLst/>
          </a:prstGeom>
          <a:solidFill>
            <a:schemeClr val="bg1">
              <a:alpha val="83000"/>
            </a:schemeClr>
          </a:solidFill>
          <a:ln w="19050">
            <a:solidFill>
              <a:schemeClr val="bg1"/>
            </a:solidFill>
            <a:prstDash val="solid"/>
          </a:ln>
          <a:effectLst>
            <a:outerShdw blurRad="863600" dist="304800" dir="8100000" algn="tr" rotWithShape="0">
              <a:srgbClr val="0048E5">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cxnSp>
        <p:nvCxnSpPr>
          <p:cNvPr id="8" name="直接连接符 7"/>
          <p:cNvCxnSpPr/>
          <p:nvPr>
            <p:custDataLst>
              <p:tags r:id="rId3"/>
            </p:custDataLst>
          </p:nvPr>
        </p:nvCxnSpPr>
        <p:spPr>
          <a:xfrm>
            <a:off x="11002010" y="1638622"/>
            <a:ext cx="380365" cy="0"/>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6" name="标题"/>
          <p:cNvSpPr txBox="1">
            <a:spLocks noGrp="1"/>
          </p:cNvSpPr>
          <p:nvPr>
            <p:ph type="title" idx="1" hasCustomPrompt="1"/>
            <p:custDataLst>
              <p:tags r:id="rId4"/>
            </p:custDataLst>
          </p:nvPr>
        </p:nvSpPr>
        <p:spPr>
          <a:xfrm>
            <a:off x="5337810" y="447040"/>
            <a:ext cx="6015990" cy="1191895"/>
          </a:xfrm>
          <a:prstGeom prst="rect">
            <a:avLst/>
          </a:prstGeom>
          <a:noFill/>
        </p:spPr>
        <p:txBody>
          <a:bodyPr vert="horz" wrap="square" lIns="0" tIns="0" rIns="0" bIns="0" rtlCol="0" anchor="b" anchorCtr="0">
            <a:normAutofit/>
          </a:bodyPr>
          <a:lstStyle>
            <a:lvl1pPr marL="0" marR="0" lvl="0" algn="r" defTabSz="914400" rtl="0" eaLnBrk="1" fontAlgn="auto" latinLnBrk="0" hangingPunct="1">
              <a:lnSpc>
                <a:spcPct val="100000"/>
              </a:lnSpc>
              <a:buClrTx/>
              <a:buSzTx/>
              <a:buFontTx/>
              <a:buNone/>
              <a:defRPr kumimoji="0" lang="en-US" sz="5400" b="1" i="0" u="none" strike="noStrike" kern="1200" cap="none" spc="0" normalizeH="0" baseline="0" noProof="1" dirty="0">
                <a:solidFill>
                  <a:schemeClr val="tx1">
                    <a:lumMod val="85000"/>
                    <a:lumOff val="15000"/>
                  </a:schemeClr>
                </a:solidFill>
                <a:latin typeface="+mj-lt"/>
                <a:sym typeface="+mn-ea"/>
              </a:defRPr>
            </a:lvl1pPr>
          </a:lstStyle>
          <a:p>
            <a:pPr lvl="0" algn="r">
              <a:buClrTx/>
              <a:buSzTx/>
              <a:buFontTx/>
            </a:pPr>
            <a:r>
              <a:rPr dirty="0">
                <a:latin typeface="+mj-lt"/>
                <a:sym typeface="+mn-ea"/>
              </a:rPr>
              <a:t>Click to add title</a:t>
            </a:r>
            <a:endParaRPr dirty="0">
              <a:sym typeface="+mn-ea"/>
            </a:endParaRPr>
          </a:p>
        </p:txBody>
      </p:sp>
      <p:sp>
        <p:nvSpPr>
          <p:cNvPr id="3" name="日期占位符 2"/>
          <p:cNvSpPr>
            <a:spLocks noGrp="1"/>
          </p:cNvSpPr>
          <p:nvPr>
            <p:ph type="dt" sz="half" idx="10"/>
            <p:custDataLst>
              <p:tags r:id="rId5"/>
            </p:custDataLst>
          </p:nvPr>
        </p:nvSpPr>
        <p:spPr>
          <a:xfrm>
            <a:off x="838200" y="6356350"/>
            <a:ext cx="2743200" cy="365125"/>
          </a:xfrm>
        </p:spPr>
        <p:txBody>
          <a:bodyPr/>
          <a:lstStyle/>
          <a:p>
            <a:r>
              <a:rPr lang="en-US"/>
              <a:t>Date Area</a:t>
            </a:r>
          </a:p>
        </p:txBody>
      </p:sp>
      <p:sp>
        <p:nvSpPr>
          <p:cNvPr id="4" name="页脚占位符 3"/>
          <p:cNvSpPr>
            <a:spLocks noGrp="1"/>
          </p:cNvSpPr>
          <p:nvPr>
            <p:ph type="ftr" sz="quarter" idx="11"/>
            <p:custDataLst>
              <p:tags r:id="rId6"/>
            </p:custDataLst>
          </p:nvPr>
        </p:nvSpPr>
        <p:spPr>
          <a:xfrm>
            <a:off x="4038600" y="6356350"/>
            <a:ext cx="4114800" cy="365125"/>
          </a:xfrm>
        </p:spPr>
        <p:txBody>
          <a:bodyPr/>
          <a:lstStyle/>
          <a:p>
            <a:endParaRPr lang="en-US"/>
          </a:p>
        </p:txBody>
      </p:sp>
      <p:sp>
        <p:nvSpPr>
          <p:cNvPr id="5" name="灯片编号占位符 4"/>
          <p:cNvSpPr>
            <a:spLocks noGrp="1"/>
          </p:cNvSpPr>
          <p:nvPr>
            <p:ph type="sldNum" sz="quarter" idx="12"/>
            <p:custDataLst>
              <p:tags r:id="rId7"/>
            </p:custDataLst>
          </p:nvPr>
        </p:nvSpPr>
        <p:spPr>
          <a:xfrm>
            <a:off x="8610600" y="6356350"/>
            <a:ext cx="2743200" cy="365125"/>
          </a:xfrm>
        </p:spPr>
        <p:txBody>
          <a:bodyPr/>
          <a:lstStyle/>
          <a:p>
            <a:fld id="{E077DA78-E013-4A8C-AD75-63A150561B10}"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18" name="图片 17"/>
          <p:cNvPicPr>
            <a:picLocks noChangeAspect="1"/>
          </p:cNvPicPr>
          <p:nvPr>
            <p:custDataLst>
              <p:tags r:id="rId1"/>
            </p:custDataLst>
          </p:nvPr>
        </p:nvPicPr>
        <p:blipFill>
          <a:blip r:embed="rId15"/>
          <a:srcRect t="46292" r="40370"/>
          <a:stretch>
            <a:fillRect/>
          </a:stretch>
        </p:blipFill>
        <p:spPr>
          <a:xfrm rot="10800000">
            <a:off x="0" y="676129"/>
            <a:ext cx="6863531" cy="6181870"/>
          </a:xfrm>
          <a:custGeom>
            <a:avLst/>
            <a:gdLst>
              <a:gd name="connsiteX0" fmla="*/ 6863531 w 6863531"/>
              <a:gd name="connsiteY0" fmla="*/ 6181870 h 6181870"/>
              <a:gd name="connsiteX1" fmla="*/ 0 w 6863531"/>
              <a:gd name="connsiteY1" fmla="*/ 6181870 h 6181870"/>
              <a:gd name="connsiteX2" fmla="*/ 0 w 6863531"/>
              <a:gd name="connsiteY2" fmla="*/ 0 h 6181870"/>
              <a:gd name="connsiteX3" fmla="*/ 6863531 w 6863531"/>
              <a:gd name="connsiteY3" fmla="*/ 0 h 6181870"/>
            </a:gdLst>
            <a:ahLst/>
            <a:cxnLst>
              <a:cxn ang="0">
                <a:pos x="connsiteX0" y="connsiteY0"/>
              </a:cxn>
              <a:cxn ang="0">
                <a:pos x="connsiteX1" y="connsiteY1"/>
              </a:cxn>
              <a:cxn ang="0">
                <a:pos x="connsiteX2" y="connsiteY2"/>
              </a:cxn>
              <a:cxn ang="0">
                <a:pos x="connsiteX3" y="connsiteY3"/>
              </a:cxn>
            </a:cxnLst>
            <a:rect l="l" t="t" r="r" b="b"/>
            <a:pathLst>
              <a:path w="6863531" h="6181870">
                <a:moveTo>
                  <a:pt x="6863531" y="6181870"/>
                </a:moveTo>
                <a:lnTo>
                  <a:pt x="0" y="6181870"/>
                </a:lnTo>
                <a:lnTo>
                  <a:pt x="0" y="0"/>
                </a:lnTo>
                <a:lnTo>
                  <a:pt x="6863531" y="0"/>
                </a:lnTo>
                <a:close/>
              </a:path>
            </a:pathLst>
          </a:custGeom>
        </p:spPr>
      </p:pic>
      <p:pic>
        <p:nvPicPr>
          <p:cNvPr id="10" name="图片对象" descr="徽标&#10;&#10;描述已自动生成"/>
          <p:cNvPicPr>
            <a:picLocks noChangeAspect="1"/>
          </p:cNvPicPr>
          <p:nvPr>
            <p:custDataLst>
              <p:tags r:id="rId2"/>
            </p:custDataLst>
          </p:nvPr>
        </p:nvPicPr>
        <p:blipFill rotWithShape="1">
          <a:blip r:embed="rId16" cstate="print">
            <a:extLst>
              <a:ext uri="{28A0092B-C50C-407E-A947-70E740481C1C}">
                <a14:useLocalDpi xmlns:a14="http://schemas.microsoft.com/office/drawing/2010/main" val="0"/>
              </a:ext>
            </a:extLst>
          </a:blip>
          <a:srcRect l="11842" b="6562"/>
          <a:stretch>
            <a:fillRect/>
          </a:stretch>
        </p:blipFill>
        <p:spPr>
          <a:xfrm>
            <a:off x="163830" y="906145"/>
            <a:ext cx="5615305" cy="5951855"/>
          </a:xfrm>
          <a:custGeom>
            <a:avLst/>
            <a:gdLst>
              <a:gd name="connsiteX0" fmla="*/ 0 w 5615492"/>
              <a:gd name="connsiteY0" fmla="*/ 0 h 5705989"/>
              <a:gd name="connsiteX1" fmla="*/ 5615492 w 5615492"/>
              <a:gd name="connsiteY1" fmla="*/ 0 h 5705989"/>
              <a:gd name="connsiteX2" fmla="*/ 5615492 w 5615492"/>
              <a:gd name="connsiteY2" fmla="*/ 5705989 h 5705989"/>
              <a:gd name="connsiteX3" fmla="*/ 0 w 5615492"/>
              <a:gd name="connsiteY3" fmla="*/ 5705989 h 5705989"/>
            </a:gdLst>
            <a:ahLst/>
            <a:cxnLst>
              <a:cxn ang="0">
                <a:pos x="connsiteX0" y="connsiteY0"/>
              </a:cxn>
              <a:cxn ang="0">
                <a:pos x="connsiteX1" y="connsiteY1"/>
              </a:cxn>
              <a:cxn ang="0">
                <a:pos x="connsiteX2" y="connsiteY2"/>
              </a:cxn>
              <a:cxn ang="0">
                <a:pos x="connsiteX3" y="connsiteY3"/>
              </a:cxn>
            </a:cxnLst>
            <a:rect l="l" t="t" r="r" b="b"/>
            <a:pathLst>
              <a:path w="5615492" h="5705989">
                <a:moveTo>
                  <a:pt x="0" y="0"/>
                </a:moveTo>
                <a:lnTo>
                  <a:pt x="5615492" y="0"/>
                </a:lnTo>
                <a:lnTo>
                  <a:pt x="5615492" y="5705989"/>
                </a:lnTo>
                <a:lnTo>
                  <a:pt x="0" y="5705989"/>
                </a:lnTo>
                <a:close/>
              </a:path>
            </a:pathLst>
          </a:custGeom>
        </p:spPr>
      </p:pic>
      <p:sp>
        <p:nvSpPr>
          <p:cNvPr id="21" name="任意多边形: 形状 22"/>
          <p:cNvSpPr/>
          <p:nvPr>
            <p:custDataLst>
              <p:tags r:id="rId3"/>
            </p:custDataLst>
          </p:nvPr>
        </p:nvSpPr>
        <p:spPr>
          <a:xfrm>
            <a:off x="1" y="1952872"/>
            <a:ext cx="595085" cy="913740"/>
          </a:xfrm>
          <a:custGeom>
            <a:avLst/>
            <a:gdLst>
              <a:gd name="connsiteX0" fmla="*/ 138215 w 595085"/>
              <a:gd name="connsiteY0" fmla="*/ 0 h 913740"/>
              <a:gd name="connsiteX1" fmla="*/ 595085 w 595085"/>
              <a:gd name="connsiteY1" fmla="*/ 456870 h 913740"/>
              <a:gd name="connsiteX2" fmla="*/ 138215 w 595085"/>
              <a:gd name="connsiteY2" fmla="*/ 913740 h 913740"/>
              <a:gd name="connsiteX3" fmla="*/ 46140 w 595085"/>
              <a:gd name="connsiteY3" fmla="*/ 904458 h 913740"/>
              <a:gd name="connsiteX4" fmla="*/ 0 w 595085"/>
              <a:gd name="connsiteY4" fmla="*/ 890136 h 913740"/>
              <a:gd name="connsiteX5" fmla="*/ 0 w 595085"/>
              <a:gd name="connsiteY5" fmla="*/ 23605 h 913740"/>
              <a:gd name="connsiteX6" fmla="*/ 46140 w 595085"/>
              <a:gd name="connsiteY6" fmla="*/ 9282 h 913740"/>
              <a:gd name="connsiteX7" fmla="*/ 138215 w 595085"/>
              <a:gd name="connsiteY7" fmla="*/ 0 h 913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5085" h="913740">
                <a:moveTo>
                  <a:pt x="138215" y="0"/>
                </a:moveTo>
                <a:cubicBezTo>
                  <a:pt x="390537" y="0"/>
                  <a:pt x="595085" y="204548"/>
                  <a:pt x="595085" y="456870"/>
                </a:cubicBezTo>
                <a:cubicBezTo>
                  <a:pt x="595085" y="709192"/>
                  <a:pt x="390537" y="913740"/>
                  <a:pt x="138215" y="913740"/>
                </a:cubicBezTo>
                <a:cubicBezTo>
                  <a:pt x="106675" y="913740"/>
                  <a:pt x="75881" y="910544"/>
                  <a:pt x="46140" y="904458"/>
                </a:cubicBezTo>
                <a:lnTo>
                  <a:pt x="0" y="890136"/>
                </a:lnTo>
                <a:lnTo>
                  <a:pt x="0" y="23605"/>
                </a:lnTo>
                <a:lnTo>
                  <a:pt x="46140" y="9282"/>
                </a:lnTo>
                <a:cubicBezTo>
                  <a:pt x="75881" y="3196"/>
                  <a:pt x="106675" y="0"/>
                  <a:pt x="138215" y="0"/>
                </a:cubicBezTo>
                <a:close/>
              </a:path>
            </a:pathLst>
          </a:custGeom>
          <a:gradFill flip="none" rotWithShape="1">
            <a:gsLst>
              <a:gs pos="0">
                <a:schemeClr val="accent1"/>
              </a:gs>
              <a:gs pos="46000">
                <a:schemeClr val="accent2"/>
              </a:gs>
              <a:gs pos="100000">
                <a:schemeClr val="accent6"/>
              </a:gs>
            </a:gsLst>
            <a:path path="circle">
              <a:fillToRect r="100000" b="100000"/>
            </a:path>
            <a:tileRect l="-100000" t="-100000"/>
          </a:gradFill>
          <a:ln>
            <a:noFill/>
            <a:prstDash val="solid"/>
          </a:ln>
          <a:effectLst>
            <a:outerShdw blurRad="203200" dist="101600" dir="8100000" algn="tr" rotWithShape="0">
              <a:srgbClr val="3E3FC2">
                <a:alpha val="16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p>
            <a:pPr lvl="0" algn="ctr">
              <a:buClrTx/>
              <a:buSzTx/>
              <a:buFontTx/>
            </a:pPr>
            <a:endParaRPr lang="en-US">
              <a:sym typeface="+mn-lt"/>
            </a:endParaRPr>
          </a:p>
        </p:txBody>
      </p:sp>
      <p:sp>
        <p:nvSpPr>
          <p:cNvPr id="22" name="任意多边形: 形状 24"/>
          <p:cNvSpPr/>
          <p:nvPr>
            <p:custDataLst>
              <p:tags r:id="rId4"/>
            </p:custDataLst>
          </p:nvPr>
        </p:nvSpPr>
        <p:spPr>
          <a:xfrm>
            <a:off x="10096500" y="5605780"/>
            <a:ext cx="2095500" cy="1252220"/>
          </a:xfrm>
          <a:custGeom>
            <a:avLst/>
            <a:gdLst>
              <a:gd name="connsiteX0" fmla="*/ 2362601 w 3418449"/>
              <a:gd name="connsiteY0" fmla="*/ 0 h 2043644"/>
              <a:gd name="connsiteX1" fmla="*/ 3293126 w 3418449"/>
              <a:gd name="connsiteY1" fmla="*/ 187865 h 2043644"/>
              <a:gd name="connsiteX2" fmla="*/ 3418449 w 3418449"/>
              <a:gd name="connsiteY2" fmla="*/ 248236 h 2043644"/>
              <a:gd name="connsiteX3" fmla="*/ 3418449 w 3418449"/>
              <a:gd name="connsiteY3" fmla="*/ 2043644 h 2043644"/>
              <a:gd name="connsiteX4" fmla="*/ 0 w 3418449"/>
              <a:gd name="connsiteY4" fmla="*/ 2043644 h 2043644"/>
              <a:gd name="connsiteX5" fmla="*/ 20579 w 3418449"/>
              <a:gd name="connsiteY5" fmla="*/ 1908803 h 2043644"/>
              <a:gd name="connsiteX6" fmla="*/ 2362601 w 3418449"/>
              <a:gd name="connsiteY6" fmla="*/ 0 h 2043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18449" h="2043644">
                <a:moveTo>
                  <a:pt x="2362601" y="0"/>
                </a:moveTo>
                <a:cubicBezTo>
                  <a:pt x="2692672" y="0"/>
                  <a:pt x="3007120" y="66894"/>
                  <a:pt x="3293126" y="187865"/>
                </a:cubicBezTo>
                <a:lnTo>
                  <a:pt x="3418449" y="248236"/>
                </a:lnTo>
                <a:lnTo>
                  <a:pt x="3418449" y="2043644"/>
                </a:lnTo>
                <a:lnTo>
                  <a:pt x="0" y="2043644"/>
                </a:lnTo>
                <a:lnTo>
                  <a:pt x="20579" y="1908803"/>
                </a:lnTo>
                <a:cubicBezTo>
                  <a:pt x="243493" y="819452"/>
                  <a:pt x="1207351" y="0"/>
                  <a:pt x="2362601" y="0"/>
                </a:cubicBezTo>
                <a:close/>
              </a:path>
            </a:pathLst>
          </a:custGeom>
          <a:gradFill flip="none" rotWithShape="1">
            <a:gsLst>
              <a:gs pos="0">
                <a:schemeClr val="accent1"/>
              </a:gs>
              <a:gs pos="46000">
                <a:schemeClr val="accent2"/>
              </a:gs>
              <a:gs pos="100000">
                <a:schemeClr val="accent6"/>
              </a:gs>
            </a:gsLst>
            <a:path path="circle">
              <a:fillToRect r="100000" b="100000"/>
            </a:path>
            <a:tileRect l="-100000" t="-100000"/>
          </a:gradFill>
          <a:ln>
            <a:noFill/>
            <a:prstDash val="solid"/>
          </a:ln>
          <a:effectLst>
            <a:outerShdw blurRad="203200" dist="101600" dir="8100000" algn="tr" rotWithShape="0">
              <a:srgbClr val="3E3FC2">
                <a:alpha val="16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p>
            <a:pPr algn="ctr"/>
            <a:endParaRPr lang="en-US">
              <a:solidFill>
                <a:schemeClr val="lt1"/>
              </a:solidFill>
            </a:endParaRPr>
          </a:p>
        </p:txBody>
      </p:sp>
      <p:sp>
        <p:nvSpPr>
          <p:cNvPr id="47" name="椭圆 46"/>
          <p:cNvSpPr/>
          <p:nvPr>
            <p:custDataLst>
              <p:tags r:id="rId5"/>
            </p:custDataLst>
          </p:nvPr>
        </p:nvSpPr>
        <p:spPr>
          <a:xfrm flipV="1">
            <a:off x="11371580" y="429260"/>
            <a:ext cx="59055" cy="59055"/>
          </a:xfrm>
          <a:prstGeom prst="ellipse">
            <a:avLst/>
          </a:prstGeom>
          <a:solidFill>
            <a:schemeClr val="accent2"/>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p>
            <a:pPr algn="ctr"/>
            <a:endParaRPr lang="en-US" sz="1400">
              <a:solidFill>
                <a:schemeClr val="lt1"/>
              </a:solidFill>
            </a:endParaRPr>
          </a:p>
        </p:txBody>
      </p:sp>
      <p:sp>
        <p:nvSpPr>
          <p:cNvPr id="53" name="椭圆 52"/>
          <p:cNvSpPr/>
          <p:nvPr>
            <p:custDataLst>
              <p:tags r:id="rId6"/>
            </p:custDataLst>
          </p:nvPr>
        </p:nvSpPr>
        <p:spPr>
          <a:xfrm flipV="1">
            <a:off x="11507470" y="429260"/>
            <a:ext cx="59055" cy="59055"/>
          </a:xfrm>
          <a:prstGeom prst="ellipse">
            <a:avLst/>
          </a:prstGeom>
          <a:solidFill>
            <a:schemeClr val="accent2"/>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p>
            <a:pPr algn="ctr"/>
            <a:endParaRPr lang="en-US" sz="1400" dirty="0">
              <a:solidFill>
                <a:schemeClr val="lt1"/>
              </a:solidFill>
            </a:endParaRPr>
          </a:p>
        </p:txBody>
      </p:sp>
      <p:sp>
        <p:nvSpPr>
          <p:cNvPr id="54" name="椭圆 53"/>
          <p:cNvSpPr/>
          <p:nvPr>
            <p:custDataLst>
              <p:tags r:id="rId7"/>
            </p:custDataLst>
          </p:nvPr>
        </p:nvSpPr>
        <p:spPr>
          <a:xfrm flipV="1">
            <a:off x="11642725" y="429260"/>
            <a:ext cx="59055" cy="59055"/>
          </a:xfrm>
          <a:prstGeom prst="ellipse">
            <a:avLst/>
          </a:prstGeom>
          <a:solidFill>
            <a:schemeClr val="accent2"/>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p>
            <a:pPr algn="ctr"/>
            <a:endParaRPr lang="en-US" sz="1400">
              <a:solidFill>
                <a:schemeClr val="lt1"/>
              </a:solidFill>
            </a:endParaRPr>
          </a:p>
        </p:txBody>
      </p:sp>
      <p:sp>
        <p:nvSpPr>
          <p:cNvPr id="9" name="节编号"/>
          <p:cNvSpPr>
            <a:spLocks noGrp="1"/>
          </p:cNvSpPr>
          <p:nvPr>
            <p:ph type="body" idx="3" hasCustomPrompt="1"/>
            <p:custDataLst>
              <p:tags r:id="rId8"/>
            </p:custDataLst>
          </p:nvPr>
        </p:nvSpPr>
        <p:spPr>
          <a:xfrm>
            <a:off x="5831205" y="1662430"/>
            <a:ext cx="927735" cy="927735"/>
          </a:xfrm>
          <a:prstGeom prst="ellipse">
            <a:avLst/>
          </a:prstGeom>
          <a:gradFill flip="none" rotWithShape="1">
            <a:gsLst>
              <a:gs pos="0">
                <a:schemeClr val="accent3"/>
              </a:gs>
              <a:gs pos="54000">
                <a:schemeClr val="accent1"/>
              </a:gs>
              <a:gs pos="100000">
                <a:schemeClr val="accent4"/>
              </a:gs>
            </a:gsLst>
            <a:path path="circle">
              <a:fillToRect r="100000" b="100000"/>
            </a:path>
            <a:tileRect l="-100000" t="-100000"/>
          </a:gradFill>
          <a:ln>
            <a:noFill/>
            <a:prstDash val="solid"/>
          </a:ln>
          <a:effectLst>
            <a:outerShdw blurRad="203200" dist="101600" dir="8100000" algn="tr" rotWithShape="0">
              <a:srgbClr val="3E3FC2">
                <a:alpha val="16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none" lIns="91440" tIns="45720" rIns="91440" bIns="45720" numCol="1" spcCol="0" rtlCol="0" fromWordArt="0" anchor="b" anchorCtr="0" forceAA="0" compatLnSpc="1">
            <a:normAutofit/>
          </a:bodyPr>
          <a:lstStyle>
            <a:lvl1pPr marL="0" marR="0" lvl="0" algn="ctr" defTabSz="914400" rtl="0" eaLnBrk="1" fontAlgn="auto" latinLnBrk="0" hangingPunct="1">
              <a:lnSpc>
                <a:spcPct val="100000"/>
              </a:lnSpc>
              <a:buClrTx/>
              <a:buSzTx/>
              <a:buFontTx/>
              <a:buNone/>
              <a:defRPr kumimoji="0" lang="en-US" sz="2800" b="0" i="0" u="none" strike="noStrike" kern="1200" cap="none" spc="0" normalizeH="0" baseline="0" noProof="1" dirty="0">
                <a:solidFill>
                  <a:schemeClr val="lt1"/>
                </a:solidFill>
                <a:latin typeface="+mn-lt"/>
                <a:sym typeface="+mn-ea"/>
              </a:defRPr>
            </a:lvl1pPr>
          </a:lstStyle>
          <a:p>
            <a:pPr lvl="0" algn="ctr">
              <a:buClrTx/>
              <a:buSzTx/>
              <a:buFontTx/>
            </a:pPr>
            <a:r>
              <a:rPr>
                <a:latin typeface="+mn-lt"/>
                <a:sym typeface="+mn-ea"/>
              </a:rPr>
              <a:t>Click to add text</a:t>
            </a:r>
            <a:endParaRPr>
              <a:sym typeface="+mn-ea"/>
            </a:endParaRPr>
          </a:p>
        </p:txBody>
      </p:sp>
      <p:sp>
        <p:nvSpPr>
          <p:cNvPr id="8" name="标题"/>
          <p:cNvSpPr txBox="1">
            <a:spLocks noGrp="1"/>
          </p:cNvSpPr>
          <p:nvPr>
            <p:ph type="title" idx="2" hasCustomPrompt="1"/>
            <p:custDataLst>
              <p:tags r:id="rId9"/>
            </p:custDataLst>
          </p:nvPr>
        </p:nvSpPr>
        <p:spPr>
          <a:xfrm>
            <a:off x="5607050" y="2755265"/>
            <a:ext cx="6095365" cy="2594610"/>
          </a:xfrm>
          <a:prstGeom prst="rect">
            <a:avLst/>
          </a:prstGeom>
          <a:noFill/>
        </p:spPr>
        <p:txBody>
          <a:bodyPr vert="horz" wrap="square" lIns="0" tIns="0" rIns="0" bIns="0" rtlCol="0" anchor="t" anchorCtr="0">
            <a:normAutofit/>
          </a:bodyPr>
          <a:lstStyle>
            <a:lvl1pPr marL="0" marR="0" lvl="0" algn="l" defTabSz="914400" rtl="0" eaLnBrk="1" fontAlgn="auto" latinLnBrk="0" hangingPunct="1">
              <a:lnSpc>
                <a:spcPct val="100000"/>
              </a:lnSpc>
              <a:buClrTx/>
              <a:buSzTx/>
              <a:buFontTx/>
              <a:buNone/>
              <a:defRPr kumimoji="0" lang="en-US" sz="5400" b="1" i="0" u="none" strike="noStrike" kern="1200" cap="none" spc="0" normalizeH="0" baseline="0" noProof="1" dirty="0">
                <a:solidFill>
                  <a:schemeClr val="tx1">
                    <a:lumMod val="85000"/>
                    <a:lumOff val="15000"/>
                  </a:schemeClr>
                </a:solidFill>
                <a:latin typeface="+mj-lt"/>
                <a:sym typeface="+mn-ea"/>
              </a:defRPr>
            </a:lvl1pPr>
          </a:lstStyle>
          <a:p>
            <a:pPr lvl="0" algn="just">
              <a:lnSpc>
                <a:spcPct val="100000"/>
              </a:lnSpc>
              <a:buClrTx/>
              <a:buSzTx/>
              <a:buFontTx/>
            </a:pPr>
            <a:r>
              <a:rPr>
                <a:sym typeface="+mn-ea"/>
              </a:rPr>
              <a:t>Click to add title</a:t>
            </a:r>
            <a:endParaRPr dirty="0">
              <a:sym typeface="+mn-ea"/>
            </a:endParaRPr>
          </a:p>
        </p:txBody>
      </p:sp>
      <p:sp>
        <p:nvSpPr>
          <p:cNvPr id="7" name="任意多边形: 形状 22"/>
          <p:cNvSpPr/>
          <p:nvPr>
            <p:custDataLst>
              <p:tags r:id="rId10"/>
            </p:custDataLst>
          </p:nvPr>
        </p:nvSpPr>
        <p:spPr>
          <a:xfrm rot="16200000">
            <a:off x="4525645" y="6398260"/>
            <a:ext cx="372745" cy="572135"/>
          </a:xfrm>
          <a:custGeom>
            <a:avLst/>
            <a:gdLst>
              <a:gd name="connsiteX0" fmla="*/ 138215 w 595085"/>
              <a:gd name="connsiteY0" fmla="*/ 0 h 913740"/>
              <a:gd name="connsiteX1" fmla="*/ 595085 w 595085"/>
              <a:gd name="connsiteY1" fmla="*/ 456870 h 913740"/>
              <a:gd name="connsiteX2" fmla="*/ 138215 w 595085"/>
              <a:gd name="connsiteY2" fmla="*/ 913740 h 913740"/>
              <a:gd name="connsiteX3" fmla="*/ 46140 w 595085"/>
              <a:gd name="connsiteY3" fmla="*/ 904458 h 913740"/>
              <a:gd name="connsiteX4" fmla="*/ 0 w 595085"/>
              <a:gd name="connsiteY4" fmla="*/ 890136 h 913740"/>
              <a:gd name="connsiteX5" fmla="*/ 0 w 595085"/>
              <a:gd name="connsiteY5" fmla="*/ 23605 h 913740"/>
              <a:gd name="connsiteX6" fmla="*/ 46140 w 595085"/>
              <a:gd name="connsiteY6" fmla="*/ 9282 h 913740"/>
              <a:gd name="connsiteX7" fmla="*/ 138215 w 595085"/>
              <a:gd name="connsiteY7" fmla="*/ 0 h 913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5085" h="913740">
                <a:moveTo>
                  <a:pt x="138215" y="0"/>
                </a:moveTo>
                <a:cubicBezTo>
                  <a:pt x="390537" y="0"/>
                  <a:pt x="595085" y="204548"/>
                  <a:pt x="595085" y="456870"/>
                </a:cubicBezTo>
                <a:cubicBezTo>
                  <a:pt x="595085" y="709192"/>
                  <a:pt x="390537" y="913740"/>
                  <a:pt x="138215" y="913740"/>
                </a:cubicBezTo>
                <a:cubicBezTo>
                  <a:pt x="106675" y="913740"/>
                  <a:pt x="75881" y="910544"/>
                  <a:pt x="46140" y="904458"/>
                </a:cubicBezTo>
                <a:lnTo>
                  <a:pt x="0" y="890136"/>
                </a:lnTo>
                <a:lnTo>
                  <a:pt x="0" y="23605"/>
                </a:lnTo>
                <a:lnTo>
                  <a:pt x="46140" y="9282"/>
                </a:lnTo>
                <a:cubicBezTo>
                  <a:pt x="75881" y="3196"/>
                  <a:pt x="106675" y="0"/>
                  <a:pt x="138215" y="0"/>
                </a:cubicBezTo>
                <a:close/>
              </a:path>
            </a:pathLst>
          </a:custGeom>
          <a:gradFill flip="none" rotWithShape="1">
            <a:gsLst>
              <a:gs pos="0">
                <a:schemeClr val="accent1"/>
              </a:gs>
              <a:gs pos="46000">
                <a:schemeClr val="accent2"/>
              </a:gs>
              <a:gs pos="100000">
                <a:schemeClr val="accent6"/>
              </a:gs>
            </a:gsLst>
            <a:path path="circle">
              <a:fillToRect r="100000" b="100000"/>
            </a:path>
            <a:tileRect l="-100000" t="-100000"/>
          </a:gradFill>
          <a:ln>
            <a:noFill/>
            <a:prstDash val="solid"/>
          </a:ln>
          <a:effectLst>
            <a:outerShdw blurRad="203200" dist="101600" dir="8100000" algn="tr" rotWithShape="0">
              <a:srgbClr val="3E3FC2">
                <a:alpha val="16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p>
            <a:pPr algn="ctr"/>
            <a:endParaRPr lang="en-US">
              <a:sym typeface="+mn-lt"/>
            </a:endParaRPr>
          </a:p>
        </p:txBody>
      </p:sp>
      <p:sp>
        <p:nvSpPr>
          <p:cNvPr id="4" name="日期占位符 3"/>
          <p:cNvSpPr>
            <a:spLocks noGrp="1"/>
          </p:cNvSpPr>
          <p:nvPr>
            <p:ph type="dt" sz="half" idx="10"/>
            <p:custDataLst>
              <p:tags r:id="rId11"/>
            </p:custDataLst>
          </p:nvPr>
        </p:nvSpPr>
        <p:spPr>
          <a:xfrm>
            <a:off x="838200" y="6356350"/>
            <a:ext cx="2743200" cy="365125"/>
          </a:xfrm>
        </p:spPr>
        <p:txBody>
          <a:bodyPr/>
          <a:lstStyle/>
          <a:p>
            <a:r>
              <a:rPr lang="en-US"/>
              <a:t>Date Area</a:t>
            </a:r>
          </a:p>
        </p:txBody>
      </p:sp>
      <p:sp>
        <p:nvSpPr>
          <p:cNvPr id="5" name="页脚占位符 4"/>
          <p:cNvSpPr>
            <a:spLocks noGrp="1"/>
          </p:cNvSpPr>
          <p:nvPr>
            <p:ph type="ftr" sz="quarter" idx="11"/>
            <p:custDataLst>
              <p:tags r:id="rId12"/>
            </p:custDataLst>
          </p:nvPr>
        </p:nvSpPr>
        <p:spPr>
          <a:xfrm>
            <a:off x="4038600" y="6356350"/>
            <a:ext cx="4114800" cy="365125"/>
          </a:xfrm>
        </p:spPr>
        <p:txBody>
          <a:bodyPr/>
          <a:lstStyle/>
          <a:p>
            <a:endParaRPr lang="en-US"/>
          </a:p>
        </p:txBody>
      </p:sp>
      <p:sp>
        <p:nvSpPr>
          <p:cNvPr id="6" name="灯片编号占位符 5"/>
          <p:cNvSpPr>
            <a:spLocks noGrp="1"/>
          </p:cNvSpPr>
          <p:nvPr>
            <p:ph type="sldNum" sz="quarter" idx="12"/>
            <p:custDataLst>
              <p:tags r:id="rId13"/>
            </p:custDataLst>
          </p:nvPr>
        </p:nvSpPr>
        <p:spPr>
          <a:xfrm>
            <a:off x="8610600" y="6356350"/>
            <a:ext cx="2743200" cy="365125"/>
          </a:xfrm>
        </p:spPr>
        <p:txBody>
          <a:bodyPr/>
          <a:lstStyle/>
          <a:p>
            <a:fld id="{73127340-2293-49D2-96F1-6E7BF0C8FD9C}"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11" name="任意多边形: 形状 2"/>
          <p:cNvSpPr/>
          <p:nvPr>
            <p:custDataLst>
              <p:tags r:id="rId1"/>
            </p:custDataLst>
          </p:nvPr>
        </p:nvSpPr>
        <p:spPr>
          <a:xfrm>
            <a:off x="10841990" y="5400675"/>
            <a:ext cx="1350010" cy="1457325"/>
          </a:xfrm>
          <a:custGeom>
            <a:avLst/>
            <a:gdLst>
              <a:gd name="connsiteX0" fmla="*/ 1655408 w 2097843"/>
              <a:gd name="connsiteY0" fmla="*/ 0 h 2264232"/>
              <a:gd name="connsiteX1" fmla="*/ 1989031 w 2097843"/>
              <a:gd name="connsiteY1" fmla="*/ 33632 h 2264232"/>
              <a:gd name="connsiteX2" fmla="*/ 2097843 w 2097843"/>
              <a:gd name="connsiteY2" fmla="*/ 61611 h 2264232"/>
              <a:gd name="connsiteX3" fmla="*/ 2097843 w 2097843"/>
              <a:gd name="connsiteY3" fmla="*/ 2264232 h 2264232"/>
              <a:gd name="connsiteX4" fmla="*/ 117084 w 2097843"/>
              <a:gd name="connsiteY4" fmla="*/ 2264232 h 2264232"/>
              <a:gd name="connsiteX5" fmla="*/ 74424 w 2097843"/>
              <a:gd name="connsiteY5" fmla="*/ 2147676 h 2264232"/>
              <a:gd name="connsiteX6" fmla="*/ 0 w 2097843"/>
              <a:gd name="connsiteY6" fmla="*/ 1655408 h 2264232"/>
              <a:gd name="connsiteX7" fmla="*/ 1655408 w 2097843"/>
              <a:gd name="connsiteY7" fmla="*/ 0 h 226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97843" h="2264232">
                <a:moveTo>
                  <a:pt x="1655408" y="0"/>
                </a:moveTo>
                <a:cubicBezTo>
                  <a:pt x="1769690" y="0"/>
                  <a:pt x="1881268" y="11581"/>
                  <a:pt x="1989031" y="33632"/>
                </a:cubicBezTo>
                <a:lnTo>
                  <a:pt x="2097843" y="61611"/>
                </a:lnTo>
                <a:lnTo>
                  <a:pt x="2097843" y="2264232"/>
                </a:lnTo>
                <a:lnTo>
                  <a:pt x="117084" y="2264232"/>
                </a:lnTo>
                <a:lnTo>
                  <a:pt x="74424" y="2147676"/>
                </a:lnTo>
                <a:cubicBezTo>
                  <a:pt x="26056" y="1992169"/>
                  <a:pt x="0" y="1826831"/>
                  <a:pt x="0" y="1655408"/>
                </a:cubicBezTo>
                <a:cubicBezTo>
                  <a:pt x="0" y="741151"/>
                  <a:pt x="741151" y="0"/>
                  <a:pt x="1655408" y="0"/>
                </a:cubicBezTo>
                <a:close/>
              </a:path>
            </a:pathLst>
          </a:custGeom>
          <a:gradFill flip="none" rotWithShape="1">
            <a:gsLst>
              <a:gs pos="0">
                <a:schemeClr val="accent1"/>
              </a:gs>
              <a:gs pos="46000">
                <a:schemeClr val="accent2"/>
              </a:gs>
              <a:gs pos="100000">
                <a:schemeClr val="accent6"/>
              </a:gs>
            </a:gsLst>
            <a:path path="circle">
              <a:fillToRect l="100000" t="100000"/>
            </a:path>
            <a:tileRect r="-100000" b="-100000"/>
          </a:gradFill>
          <a:ln>
            <a:noFill/>
            <a:prstDash val="solid"/>
          </a:ln>
          <a:effectLst>
            <a:outerShdw blurRad="863600" dist="304800" dir="8100000" algn="tr" rotWithShape="0">
              <a:schemeClr val="accent3">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任意多边形: 形状 16"/>
          <p:cNvSpPr/>
          <p:nvPr>
            <p:custDataLst>
              <p:tags r:id="rId2"/>
            </p:custDataLst>
          </p:nvPr>
        </p:nvSpPr>
        <p:spPr>
          <a:xfrm>
            <a:off x="0" y="0"/>
            <a:ext cx="2202180" cy="1774825"/>
          </a:xfrm>
          <a:custGeom>
            <a:avLst/>
            <a:gdLst>
              <a:gd name="connsiteX0" fmla="*/ 0 w 2593145"/>
              <a:gd name="connsiteY0" fmla="*/ 0 h 2089574"/>
              <a:gd name="connsiteX1" fmla="*/ 2585357 w 2593145"/>
              <a:gd name="connsiteY1" fmla="*/ 0 h 2089574"/>
              <a:gd name="connsiteX2" fmla="*/ 2593145 w 2593145"/>
              <a:gd name="connsiteY2" fmla="*/ 154244 h 2089574"/>
              <a:gd name="connsiteX3" fmla="*/ 657815 w 2593145"/>
              <a:gd name="connsiteY3" fmla="*/ 2089574 h 2089574"/>
              <a:gd name="connsiteX4" fmla="*/ 82307 w 2593145"/>
              <a:gd name="connsiteY4" fmla="*/ 2002566 h 2089574"/>
              <a:gd name="connsiteX5" fmla="*/ 0 w 2593145"/>
              <a:gd name="connsiteY5" fmla="*/ 1972441 h 2089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93145" h="2089574">
                <a:moveTo>
                  <a:pt x="0" y="0"/>
                </a:moveTo>
                <a:lnTo>
                  <a:pt x="2585357" y="0"/>
                </a:lnTo>
                <a:lnTo>
                  <a:pt x="2593145" y="154244"/>
                </a:lnTo>
                <a:cubicBezTo>
                  <a:pt x="2593145" y="1223097"/>
                  <a:pt x="1726668" y="2089574"/>
                  <a:pt x="657815" y="2089574"/>
                </a:cubicBezTo>
                <a:cubicBezTo>
                  <a:pt x="457405" y="2089574"/>
                  <a:pt x="264110" y="2059112"/>
                  <a:pt x="82307" y="2002566"/>
                </a:cubicBezTo>
                <a:lnTo>
                  <a:pt x="0" y="1972441"/>
                </a:lnTo>
                <a:close/>
              </a:path>
            </a:pathLst>
          </a:custGeom>
          <a:solidFill>
            <a:schemeClr val="bg1"/>
          </a:solidFill>
          <a:ln>
            <a:noFill/>
            <a:prstDash val="solid"/>
          </a:ln>
          <a:effectLst>
            <a:outerShdw blurRad="863600" dist="304800" dir="8100000" algn="tr" rotWithShape="0">
              <a:schemeClr val="accent3">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10" name="正文"/>
          <p:cNvSpPr txBox="1">
            <a:spLocks noGrp="1"/>
          </p:cNvSpPr>
          <p:nvPr>
            <p:ph idx="3" hasCustomPrompt="1"/>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0"/>
              </a:spcBef>
              <a:spcAft>
                <a:spcPts val="1000"/>
              </a:spcAft>
              <a:buClrTx/>
              <a:buSzTx/>
              <a:buFont typeface="Arial" panose="020B0604020202020204" pitchFamily="34" charset="0"/>
              <a:buChar char="●"/>
              <a:defRPr kumimoji="0" lang="en-US" sz="1800" b="0" i="0" u="none" strike="noStrike" kern="1200" cap="none" spc="0" normalizeH="0" baseline="0" noProof="1" dirty="0">
                <a:ln>
                  <a:noFill/>
                  <a:prstDash val="sysDot"/>
                </a:ln>
                <a:solidFill>
                  <a:schemeClr val="tx1">
                    <a:lumMod val="75000"/>
                    <a:lumOff val="25000"/>
                  </a:schemeClr>
                </a:solidFill>
                <a:uFillTx/>
                <a:latin typeface="+mn-lt"/>
                <a:sym typeface="+mn-ea"/>
              </a:defRPr>
            </a:lvl1pPr>
            <a:lvl2pPr marL="685800" marR="0" lvl="1"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Lst>
              <a:defRPr kumimoji="0" sz="1600" b="0" i="0" u="none" strike="noStrike" kern="1200" cap="none" spc="150" normalizeH="0" baseline="0" dirty="0">
                <a:solidFill>
                  <a:schemeClr val="tx1">
                    <a:lumMod val="50000"/>
                    <a:lumOff val="50000"/>
                  </a:schemeClr>
                </a:solidFill>
                <a:uFillTx/>
                <a:latin typeface="+mn-lt"/>
                <a:sym typeface="+mn-ea"/>
              </a:defRPr>
            </a:lvl2pPr>
            <a:lvl3pPr marL="1143000" marR="0" lvl="2" indent="-228600" algn="l" defTabSz="914400" rtl="0" eaLnBrk="1" fontAlgn="auto" latinLnBrk="0" hangingPunct="1">
              <a:lnSpc>
                <a:spcPct val="120000"/>
              </a:lnSpc>
              <a:spcBef>
                <a:spcPts val="0"/>
              </a:spcBef>
              <a:spcAft>
                <a:spcPts val="600"/>
              </a:spcAft>
              <a:buFont typeface="Arial" panose="020B0604020202020204" pitchFamily="34" charset="0"/>
              <a:buChar char="●"/>
              <a:defRPr kumimoji="0" sz="1600" b="0" i="0" u="none" strike="noStrike" kern="1200" cap="none" spc="150" normalizeH="0" baseline="0" dirty="0">
                <a:solidFill>
                  <a:schemeClr val="tx1">
                    <a:lumMod val="50000"/>
                    <a:lumOff val="50000"/>
                  </a:schemeClr>
                </a:solidFill>
                <a:uFillTx/>
                <a:latin typeface="+mn-lt"/>
                <a:sym typeface="+mn-ea"/>
              </a:defRPr>
            </a:lvl3pPr>
            <a:lvl4pPr marL="1600200" marR="0" lvl="3" indent="-228600" algn="l" defTabSz="914400" rtl="0" eaLnBrk="1" fontAlgn="auto" latinLnBrk="0" hangingPunct="1">
              <a:lnSpc>
                <a:spcPct val="120000"/>
              </a:lnSpc>
              <a:spcBef>
                <a:spcPts val="0"/>
              </a:spcBef>
              <a:spcAft>
                <a:spcPts val="300"/>
              </a:spcAft>
              <a:buFont typeface="Wingdings" panose="05000000000000000000" charset="0"/>
              <a:buChar char=""/>
              <a:defRPr kumimoji="0" sz="1600" b="0" i="0" u="none" strike="noStrike" kern="1200" cap="none" spc="150" normalizeH="0" baseline="0" dirty="0">
                <a:solidFill>
                  <a:schemeClr val="tx1">
                    <a:lumMod val="50000"/>
                    <a:lumOff val="50000"/>
                  </a:schemeClr>
                </a:solidFill>
                <a:uFillTx/>
                <a:latin typeface="+mn-lt"/>
                <a:sym typeface="+mn-ea"/>
              </a:defRPr>
            </a:lvl4pPr>
            <a:lvl5pPr marL="2057400" marR="0" lvl="4" indent="-228600" algn="l" defTabSz="914400" rtl="0" eaLnBrk="1" fontAlgn="auto" latinLnBrk="0" hangingPunct="1">
              <a:lnSpc>
                <a:spcPct val="120000"/>
              </a:lnSpc>
              <a:spcBef>
                <a:spcPts val="0"/>
              </a:spcBef>
              <a:spcAft>
                <a:spcPts val="300"/>
              </a:spcAft>
              <a:buFont typeface="Arial" panose="020B0604020202020204" pitchFamily="34" charset="0"/>
              <a:buChar char="•"/>
              <a:defRPr kumimoji="0" sz="1600" b="0" i="0" u="none" strike="noStrike" kern="1200" cap="none" spc="150" normalizeH="0" baseline="0" dirty="0">
                <a:solidFill>
                  <a:schemeClr val="tx1">
                    <a:lumMod val="50000"/>
                    <a:lumOff val="50000"/>
                  </a:schemeClr>
                </a:solidFill>
                <a:uFillTx/>
                <a:latin typeface="+mn-lt"/>
                <a:sym typeface="+mn-ea"/>
              </a:defRPr>
            </a:lvl5pPr>
            <a:lvl6pPr indent="0">
              <a:lnSpc>
                <a:spcPct val="90000"/>
              </a:lnSpc>
              <a:spcBef>
                <a:spcPts val="500"/>
              </a:spcBef>
              <a:buFont typeface="Arial" panose="020B0604020202020204" pitchFamily="34" charset="0"/>
              <a:buNone/>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228600" marR="0" lvl="0" indent="-228600" algn="l" defTabSz="914400" rtl="0" eaLnBrk="1" fontAlgn="auto" latinLnBrk="0" hangingPunct="1">
              <a:lnSpc>
                <a:spcPct val="130000"/>
              </a:lnSpc>
              <a:spcBef>
                <a:spcPts val="0"/>
              </a:spcBef>
              <a:spcAft>
                <a:spcPts val="1000"/>
              </a:spcAft>
              <a:buClrTx/>
              <a:buSzTx/>
              <a:buFont typeface="Arial" panose="020B0604020202020204" pitchFamily="34" charset="0"/>
              <a:buChar char="●"/>
            </a:pPr>
            <a:r>
              <a:rPr dirty="0">
                <a:latin typeface="+mn-lt"/>
                <a:sym typeface="+mn-ea"/>
              </a:rPr>
              <a:t>Click to add text</a:t>
            </a:r>
            <a:endParaRPr dirty="0">
              <a:sym typeface="+mn-ea"/>
            </a:endParaRPr>
          </a:p>
        </p:txBody>
      </p:sp>
      <p:sp>
        <p:nvSpPr>
          <p:cNvPr id="9" name="正文"/>
          <p:cNvSpPr txBox="1">
            <a:spLocks noGrp="1"/>
          </p:cNvSpPr>
          <p:nvPr>
            <p:ph idx="2" hasCustomPrompt="1"/>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0"/>
              </a:spcBef>
              <a:spcAft>
                <a:spcPts val="1000"/>
              </a:spcAft>
              <a:buClrTx/>
              <a:buSzTx/>
              <a:buFont typeface="Arial" panose="020B0604020202020204" pitchFamily="34" charset="0"/>
              <a:buChar char="●"/>
              <a:defRPr kumimoji="0" lang="en-US" sz="1800" b="0" i="0" u="none" strike="noStrike" kern="1200" cap="none" spc="0" normalizeH="0" baseline="0" noProof="1" dirty="0">
                <a:ln>
                  <a:noFill/>
                  <a:prstDash val="sysDot"/>
                </a:ln>
                <a:solidFill>
                  <a:schemeClr val="tx1">
                    <a:lumMod val="75000"/>
                    <a:lumOff val="25000"/>
                  </a:schemeClr>
                </a:solidFill>
                <a:uFillTx/>
                <a:latin typeface="+mn-lt"/>
                <a:sym typeface="+mn-ea"/>
              </a:defRPr>
            </a:lvl1pPr>
            <a:lvl2pPr marL="685800" marR="0" lvl="1" indent="-228600" fontAlgn="auto">
              <a:lnSpc>
                <a:spcPct val="120000"/>
              </a:lnSpc>
              <a:spcBef>
                <a:spcPts val="0"/>
              </a:spcBef>
              <a:spcAft>
                <a:spcPts val="600"/>
              </a:spcAft>
              <a:buFont typeface="Arial" panose="020B0604020202020204" pitchFamily="34" charset="0"/>
              <a:buChar char="●"/>
              <a:tabLst>
                <a:tab pos="1609725" algn="l"/>
              </a:tabLst>
              <a:defRPr kumimoji="0" sz="1600" b="0" i="0" u="none" strike="noStrike" cap="none" spc="150" normalizeH="0" baseline="0">
                <a:solidFill>
                  <a:schemeClr val="tx1">
                    <a:lumMod val="50000"/>
                    <a:lumOff val="50000"/>
                  </a:schemeClr>
                </a:solidFill>
                <a:uFillTx/>
                <a:latin typeface="+mn-lt"/>
              </a:defRPr>
            </a:lvl2pPr>
            <a:lvl3pPr marL="1143000" marR="0" lvl="2" indent="-228600" fontAlgn="auto">
              <a:lnSpc>
                <a:spcPct val="120000"/>
              </a:lnSpc>
              <a:spcBef>
                <a:spcPts val="0"/>
              </a:spcBef>
              <a:spcAft>
                <a:spcPts val="600"/>
              </a:spcAft>
              <a:buFont typeface="Arial" panose="020B0604020202020204" pitchFamily="34" charset="0"/>
              <a:buChar char="●"/>
              <a:defRPr kumimoji="0" sz="1600" b="0" i="0" u="none" strike="noStrike" cap="none" spc="150" normalizeH="0" baseline="0">
                <a:solidFill>
                  <a:schemeClr val="tx1">
                    <a:lumMod val="50000"/>
                    <a:lumOff val="50000"/>
                  </a:schemeClr>
                </a:solidFill>
                <a:uFillTx/>
                <a:latin typeface="+mn-lt"/>
              </a:defRPr>
            </a:lvl3pPr>
            <a:lvl4pPr marL="1600200" marR="0" lvl="3" indent="-228600" fontAlgn="auto">
              <a:lnSpc>
                <a:spcPct val="120000"/>
              </a:lnSpc>
              <a:spcBef>
                <a:spcPts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uFillTx/>
                <a:latin typeface="+mn-lt"/>
              </a:defRPr>
            </a:lvl4pPr>
            <a:lvl5pPr marL="2057400" marR="0" lvl="4" indent="-228600" fontAlgn="auto">
              <a:lnSpc>
                <a:spcPct val="120000"/>
              </a:lnSpc>
              <a:spcBef>
                <a:spcPts val="0"/>
              </a:spcBef>
              <a:spcAft>
                <a:spcPts val="300"/>
              </a:spcAft>
              <a:buFont typeface="Arial" panose="020B0604020202020204" pitchFamily="34" charset="0"/>
              <a:buChar char="•"/>
              <a:defRPr kumimoji="0" sz="1400" b="0" i="0" u="none" strike="noStrike" cap="none" spc="150" normalizeH="0" baseline="0">
                <a:solidFill>
                  <a:schemeClr val="tx1">
                    <a:lumMod val="50000"/>
                    <a:lumOff val="50000"/>
                  </a:schemeClr>
                </a:solidFill>
                <a:uFillTx/>
                <a:latin typeface="+mn-lt"/>
              </a:defRPr>
            </a:lvl5pPr>
            <a:lvl6pPr indent="0">
              <a:lnSpc>
                <a:spcPct val="90000"/>
              </a:lnSpc>
              <a:spcBef>
                <a:spcPts val="500"/>
              </a:spcBef>
              <a:buFont typeface="Arial" panose="020B0604020202020204" pitchFamily="34" charset="0"/>
              <a:buNone/>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lvl="0"/>
            <a:r>
              <a:rPr dirty="0">
                <a:latin typeface="+mn-lt"/>
                <a:sym typeface="+mn-ea"/>
              </a:rPr>
              <a:t>Click to add text</a:t>
            </a:r>
            <a:endParaRPr dirty="0">
              <a:sym typeface="+mn-ea"/>
            </a:endParaRPr>
          </a:p>
        </p:txBody>
      </p:sp>
      <p:sp>
        <p:nvSpPr>
          <p:cNvPr id="8" name="标题"/>
          <p:cNvSpPr txBox="1">
            <a:spLocks noGrp="1"/>
          </p:cNvSpPr>
          <p:nvPr>
            <p:ph type="title" idx="1" hasCustomPrompt="1"/>
            <p:custDataLst>
              <p:tags r:id="rId5"/>
            </p:custDataLst>
          </p:nvPr>
        </p:nvSpPr>
        <p:spPr>
          <a:xfrm>
            <a:off x="607695" y="608330"/>
            <a:ext cx="10969625" cy="671195"/>
          </a:xfrm>
          <a:prstGeom prst="rect">
            <a:avLst/>
          </a:prstGeom>
          <a:noFill/>
        </p:spPr>
        <p:txBody>
          <a:bodyPr vert="horz" wrap="square" lIns="71755" tIns="0" rIns="0" bIns="0" rtlCol="0" anchor="b" anchorCtr="0">
            <a:normAutofit/>
          </a:bodyPr>
          <a:lstStyle>
            <a:lvl1pPr marL="0" marR="0" lvl="0" algn="l" defTabSz="914400" rtl="0" eaLnBrk="1" fontAlgn="auto" latinLnBrk="0" hangingPunct="1">
              <a:lnSpc>
                <a:spcPct val="100000"/>
              </a:lnSpc>
              <a:buClrTx/>
              <a:buSzTx/>
              <a:buFontTx/>
              <a:buNone/>
              <a:defRPr kumimoji="0" lang="en-US" sz="3600" b="1" i="0" u="none" strike="noStrike" kern="1200" cap="none" spc="0" normalizeH="0" baseline="0" noProof="1" dirty="0">
                <a:solidFill>
                  <a:schemeClr val="tx1">
                    <a:lumMod val="85000"/>
                    <a:lumOff val="15000"/>
                  </a:schemeClr>
                </a:solidFill>
                <a:latin typeface="+mj-lt"/>
                <a:sym typeface="+mn-ea"/>
              </a:defRPr>
            </a:lvl1pPr>
          </a:lstStyle>
          <a:p>
            <a:pPr lvl="0" algn="l">
              <a:buClrTx/>
              <a:buSzTx/>
              <a:buFontTx/>
            </a:pPr>
            <a:r>
              <a:rPr dirty="0">
                <a:latin typeface="+mj-lt"/>
                <a:sym typeface="+mn-ea"/>
              </a:rPr>
              <a:t>Click to add title</a:t>
            </a:r>
            <a:endParaRPr dirty="0">
              <a:sym typeface="+mn-ea"/>
            </a:endParaRPr>
          </a:p>
        </p:txBody>
      </p:sp>
      <p:sp>
        <p:nvSpPr>
          <p:cNvPr id="5" name="日期占位符 4"/>
          <p:cNvSpPr>
            <a:spLocks noGrp="1"/>
          </p:cNvSpPr>
          <p:nvPr>
            <p:ph type="dt" sz="half" idx="10"/>
            <p:custDataLst>
              <p:tags r:id="rId6"/>
            </p:custDataLst>
          </p:nvPr>
        </p:nvSpPr>
        <p:spPr>
          <a:xfrm>
            <a:off x="838200" y="6356350"/>
            <a:ext cx="2743200" cy="365125"/>
          </a:xfrm>
        </p:spPr>
        <p:txBody>
          <a:bodyPr/>
          <a:lstStyle/>
          <a:p>
            <a:r>
              <a:rPr lang="en-US"/>
              <a:t>Date Area</a:t>
            </a:r>
          </a:p>
        </p:txBody>
      </p:sp>
      <p:sp>
        <p:nvSpPr>
          <p:cNvPr id="6" name="页脚占位符 5"/>
          <p:cNvSpPr>
            <a:spLocks noGrp="1"/>
          </p:cNvSpPr>
          <p:nvPr>
            <p:ph type="ftr" sz="quarter" idx="11"/>
            <p:custDataLst>
              <p:tags r:id="rId7"/>
            </p:custDataLst>
          </p:nvPr>
        </p:nvSpPr>
        <p:spPr>
          <a:xfrm>
            <a:off x="4038600" y="6356350"/>
            <a:ext cx="4114800" cy="365125"/>
          </a:xfrm>
        </p:spPr>
        <p:txBody>
          <a:bodyPr/>
          <a:lstStyle/>
          <a:p>
            <a:endParaRPr lang="en-US"/>
          </a:p>
        </p:txBody>
      </p:sp>
      <p:sp>
        <p:nvSpPr>
          <p:cNvPr id="7" name="灯片编号占位符 6"/>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5" name="任意多边形: 形状 2"/>
          <p:cNvSpPr/>
          <p:nvPr>
            <p:custDataLst>
              <p:tags r:id="rId1"/>
            </p:custDataLst>
          </p:nvPr>
        </p:nvSpPr>
        <p:spPr>
          <a:xfrm>
            <a:off x="10841990" y="5400675"/>
            <a:ext cx="1350010" cy="1457325"/>
          </a:xfrm>
          <a:custGeom>
            <a:avLst/>
            <a:gdLst>
              <a:gd name="connsiteX0" fmla="*/ 1655408 w 2097843"/>
              <a:gd name="connsiteY0" fmla="*/ 0 h 2264232"/>
              <a:gd name="connsiteX1" fmla="*/ 1989031 w 2097843"/>
              <a:gd name="connsiteY1" fmla="*/ 33632 h 2264232"/>
              <a:gd name="connsiteX2" fmla="*/ 2097843 w 2097843"/>
              <a:gd name="connsiteY2" fmla="*/ 61611 h 2264232"/>
              <a:gd name="connsiteX3" fmla="*/ 2097843 w 2097843"/>
              <a:gd name="connsiteY3" fmla="*/ 2264232 h 2264232"/>
              <a:gd name="connsiteX4" fmla="*/ 117084 w 2097843"/>
              <a:gd name="connsiteY4" fmla="*/ 2264232 h 2264232"/>
              <a:gd name="connsiteX5" fmla="*/ 74424 w 2097843"/>
              <a:gd name="connsiteY5" fmla="*/ 2147676 h 2264232"/>
              <a:gd name="connsiteX6" fmla="*/ 0 w 2097843"/>
              <a:gd name="connsiteY6" fmla="*/ 1655408 h 2264232"/>
              <a:gd name="connsiteX7" fmla="*/ 1655408 w 2097843"/>
              <a:gd name="connsiteY7" fmla="*/ 0 h 226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97843" h="2264232">
                <a:moveTo>
                  <a:pt x="1655408" y="0"/>
                </a:moveTo>
                <a:cubicBezTo>
                  <a:pt x="1769690" y="0"/>
                  <a:pt x="1881268" y="11581"/>
                  <a:pt x="1989031" y="33632"/>
                </a:cubicBezTo>
                <a:lnTo>
                  <a:pt x="2097843" y="61611"/>
                </a:lnTo>
                <a:lnTo>
                  <a:pt x="2097843" y="2264232"/>
                </a:lnTo>
                <a:lnTo>
                  <a:pt x="117084" y="2264232"/>
                </a:lnTo>
                <a:lnTo>
                  <a:pt x="74424" y="2147676"/>
                </a:lnTo>
                <a:cubicBezTo>
                  <a:pt x="26056" y="1992169"/>
                  <a:pt x="0" y="1826831"/>
                  <a:pt x="0" y="1655408"/>
                </a:cubicBezTo>
                <a:cubicBezTo>
                  <a:pt x="0" y="741151"/>
                  <a:pt x="741151" y="0"/>
                  <a:pt x="1655408" y="0"/>
                </a:cubicBezTo>
                <a:close/>
              </a:path>
            </a:pathLst>
          </a:custGeom>
          <a:gradFill flip="none" rotWithShape="1">
            <a:gsLst>
              <a:gs pos="0">
                <a:schemeClr val="accent1"/>
              </a:gs>
              <a:gs pos="46000">
                <a:schemeClr val="accent2"/>
              </a:gs>
              <a:gs pos="100000">
                <a:schemeClr val="accent6"/>
              </a:gs>
            </a:gsLst>
            <a:path path="circle">
              <a:fillToRect l="100000" t="100000"/>
            </a:path>
            <a:tileRect r="-100000" b="-100000"/>
          </a:gradFill>
          <a:ln>
            <a:noFill/>
            <a:prstDash val="solid"/>
          </a:ln>
          <a:effectLst>
            <a:outerShdw blurRad="863600" dist="304800" dir="8100000" algn="tr" rotWithShape="0">
              <a:schemeClr val="accent3">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任意多边形: 形状 16"/>
          <p:cNvSpPr/>
          <p:nvPr>
            <p:custDataLst>
              <p:tags r:id="rId2"/>
            </p:custDataLst>
          </p:nvPr>
        </p:nvSpPr>
        <p:spPr>
          <a:xfrm>
            <a:off x="0" y="0"/>
            <a:ext cx="2202180" cy="1774825"/>
          </a:xfrm>
          <a:custGeom>
            <a:avLst/>
            <a:gdLst>
              <a:gd name="connsiteX0" fmla="*/ 0 w 2593145"/>
              <a:gd name="connsiteY0" fmla="*/ 0 h 2089574"/>
              <a:gd name="connsiteX1" fmla="*/ 2585357 w 2593145"/>
              <a:gd name="connsiteY1" fmla="*/ 0 h 2089574"/>
              <a:gd name="connsiteX2" fmla="*/ 2593145 w 2593145"/>
              <a:gd name="connsiteY2" fmla="*/ 154244 h 2089574"/>
              <a:gd name="connsiteX3" fmla="*/ 657815 w 2593145"/>
              <a:gd name="connsiteY3" fmla="*/ 2089574 h 2089574"/>
              <a:gd name="connsiteX4" fmla="*/ 82307 w 2593145"/>
              <a:gd name="connsiteY4" fmla="*/ 2002566 h 2089574"/>
              <a:gd name="connsiteX5" fmla="*/ 0 w 2593145"/>
              <a:gd name="connsiteY5" fmla="*/ 1972441 h 2089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93145" h="2089574">
                <a:moveTo>
                  <a:pt x="0" y="0"/>
                </a:moveTo>
                <a:lnTo>
                  <a:pt x="2585357" y="0"/>
                </a:lnTo>
                <a:lnTo>
                  <a:pt x="2593145" y="154244"/>
                </a:lnTo>
                <a:cubicBezTo>
                  <a:pt x="2593145" y="1223097"/>
                  <a:pt x="1726668" y="2089574"/>
                  <a:pt x="657815" y="2089574"/>
                </a:cubicBezTo>
                <a:cubicBezTo>
                  <a:pt x="457405" y="2089574"/>
                  <a:pt x="264110" y="2059112"/>
                  <a:pt x="82307" y="2002566"/>
                </a:cubicBezTo>
                <a:lnTo>
                  <a:pt x="0" y="1972441"/>
                </a:lnTo>
                <a:close/>
              </a:path>
            </a:pathLst>
          </a:custGeom>
          <a:solidFill>
            <a:schemeClr val="bg1"/>
          </a:solidFill>
          <a:ln>
            <a:noFill/>
            <a:prstDash val="solid"/>
          </a:ln>
          <a:effectLst>
            <a:outerShdw blurRad="863600" dist="304800" dir="8100000" algn="tr" rotWithShape="0">
              <a:schemeClr val="accent3">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14" name="正文"/>
          <p:cNvSpPr txBox="1">
            <a:spLocks noGrp="1"/>
          </p:cNvSpPr>
          <p:nvPr>
            <p:ph idx="5" hasCustomPrompt="1"/>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0"/>
              </a:spcBef>
              <a:spcAft>
                <a:spcPts val="1000"/>
              </a:spcAft>
              <a:buClrTx/>
              <a:buSzTx/>
              <a:buFont typeface="Arial" panose="020B0604020202020204" pitchFamily="34" charset="0"/>
              <a:buChar char="●"/>
              <a:defRPr kumimoji="0" lang="en-US" sz="1800" b="0" i="0" u="none" strike="noStrike" kern="1200" cap="none" spc="0" normalizeH="0" baseline="0" noProof="1" dirty="0">
                <a:ln>
                  <a:noFill/>
                  <a:prstDash val="sysDot"/>
                </a:ln>
                <a:solidFill>
                  <a:schemeClr val="tx1">
                    <a:lumMod val="75000"/>
                    <a:lumOff val="25000"/>
                  </a:schemeClr>
                </a:solidFill>
                <a:uFillTx/>
                <a:latin typeface="+mn-lt"/>
                <a:sym typeface="+mn-ea"/>
              </a:defRPr>
            </a:lvl1pPr>
            <a:lvl2pPr marL="685800" marR="0" lvl="1" indent="-228600" fontAlgn="auto">
              <a:lnSpc>
                <a:spcPct val="120000"/>
              </a:lnSpc>
              <a:spcBef>
                <a:spcPts val="0"/>
              </a:spcBef>
              <a:spcAft>
                <a:spcPts val="600"/>
              </a:spcAft>
              <a:buFont typeface="Arial" panose="020B0604020202020204" pitchFamily="34" charset="0"/>
              <a:buChar char="●"/>
              <a:tabLst>
                <a:tab pos="1609725" algn="l"/>
              </a:tabLst>
              <a:defRPr kumimoji="0" sz="1600" b="0" i="0" u="none" strike="noStrike" cap="none" spc="150" normalizeH="0" baseline="0">
                <a:solidFill>
                  <a:schemeClr val="tx1">
                    <a:lumMod val="50000"/>
                    <a:lumOff val="50000"/>
                  </a:schemeClr>
                </a:solidFill>
                <a:uFillTx/>
                <a:latin typeface="+mn-lt"/>
              </a:defRPr>
            </a:lvl2pPr>
            <a:lvl3pPr marL="1143000" marR="0" lvl="2" indent="-228600" fontAlgn="auto">
              <a:lnSpc>
                <a:spcPct val="120000"/>
              </a:lnSpc>
              <a:spcBef>
                <a:spcPts val="0"/>
              </a:spcBef>
              <a:spcAft>
                <a:spcPts val="600"/>
              </a:spcAft>
              <a:buFont typeface="Arial" panose="020B0604020202020204" pitchFamily="34" charset="0"/>
              <a:buChar char="●"/>
              <a:defRPr kumimoji="0" sz="1600" b="0" i="0" u="none" strike="noStrike" cap="none" spc="150" normalizeH="0" baseline="0">
                <a:solidFill>
                  <a:schemeClr val="tx1">
                    <a:lumMod val="50000"/>
                    <a:lumOff val="50000"/>
                  </a:schemeClr>
                </a:solidFill>
                <a:uFillTx/>
                <a:latin typeface="+mn-lt"/>
              </a:defRPr>
            </a:lvl3pPr>
            <a:lvl4pPr marL="1600200" marR="0" lvl="3" indent="-228600" fontAlgn="auto">
              <a:lnSpc>
                <a:spcPct val="120000"/>
              </a:lnSpc>
              <a:spcBef>
                <a:spcPts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uFillTx/>
                <a:latin typeface="+mn-lt"/>
              </a:defRPr>
            </a:lvl4pPr>
            <a:lvl5pPr marL="2057400" marR="0" lvl="4" indent="-228600" fontAlgn="auto">
              <a:lnSpc>
                <a:spcPct val="120000"/>
              </a:lnSpc>
              <a:spcBef>
                <a:spcPts val="0"/>
              </a:spcBef>
              <a:spcAft>
                <a:spcPts val="300"/>
              </a:spcAft>
              <a:buFont typeface="Arial" panose="020B0604020202020204" pitchFamily="34" charset="0"/>
              <a:buChar char="•"/>
              <a:defRPr kumimoji="0" sz="1400" b="0" i="0" u="none" strike="noStrike" cap="none" spc="150" normalizeH="0" baseline="0">
                <a:solidFill>
                  <a:schemeClr val="tx1">
                    <a:lumMod val="50000"/>
                    <a:lumOff val="50000"/>
                  </a:schemeClr>
                </a:solidFill>
                <a:uFillTx/>
                <a:latin typeface="+mn-lt"/>
              </a:defRPr>
            </a:lvl5pPr>
            <a:lvl6pPr indent="0">
              <a:lnSpc>
                <a:spcPct val="90000"/>
              </a:lnSpc>
              <a:spcBef>
                <a:spcPts val="500"/>
              </a:spcBef>
              <a:buFont typeface="Arial" panose="020B0604020202020204" pitchFamily="34" charset="0"/>
              <a:buNone/>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lvl="0"/>
            <a:r>
              <a:rPr dirty="0">
                <a:latin typeface="+mn-lt"/>
                <a:sym typeface="+mn-ea"/>
              </a:rPr>
              <a:t>Click to add text</a:t>
            </a:r>
            <a:endParaRPr dirty="0">
              <a:sym typeface="+mn-ea"/>
            </a:endParaRPr>
          </a:p>
        </p:txBody>
      </p:sp>
      <p:sp>
        <p:nvSpPr>
          <p:cNvPr id="13" name="标题"/>
          <p:cNvSpPr txBox="1">
            <a:spLocks noGrp="1"/>
          </p:cNvSpPr>
          <p:nvPr>
            <p:ph type="title" idx="4" hasCustomPrompt="1"/>
            <p:custDataLst>
              <p:tags r:id="rId4"/>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en-US" sz="2000" b="1" i="0" u="none" strike="noStrike" kern="1200" cap="none" spc="0" normalizeH="0" baseline="0" noProof="1" dirty="0">
                <a:solidFill>
                  <a:schemeClr val="tx1">
                    <a:lumMod val="75000"/>
                    <a:lumOff val="25000"/>
                  </a:schemeClr>
                </a:solidFill>
                <a:latin typeface="+mj-lt"/>
              </a:defRPr>
            </a:lvl1pPr>
          </a:lstStyle>
          <a:p>
            <a:pPr lvl="0"/>
            <a:r>
              <a:rPr>
                <a:latin typeface="+mj-lt"/>
                <a:sym typeface="+mn-ea"/>
              </a:rPr>
              <a:t>Click to add title</a:t>
            </a:r>
            <a:endParaRPr>
              <a:sym typeface="+mn-ea"/>
            </a:endParaRPr>
          </a:p>
        </p:txBody>
      </p:sp>
      <p:sp>
        <p:nvSpPr>
          <p:cNvPr id="12" name="正文"/>
          <p:cNvSpPr txBox="1">
            <a:spLocks noGrp="1"/>
          </p:cNvSpPr>
          <p:nvPr>
            <p:ph idx="3" hasCustomPrompt="1"/>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0"/>
              </a:spcBef>
              <a:spcAft>
                <a:spcPts val="1000"/>
              </a:spcAft>
              <a:buClrTx/>
              <a:buSzTx/>
              <a:buFont typeface="Arial" panose="020B0604020202020204" pitchFamily="34" charset="0"/>
              <a:buChar char="●"/>
              <a:defRPr kumimoji="0" lang="en-US" sz="1800" b="0" i="0" u="none" strike="noStrike" kern="1200" cap="none" spc="0" normalizeH="0" baseline="0" noProof="1" dirty="0">
                <a:ln>
                  <a:noFill/>
                  <a:prstDash val="sysDot"/>
                </a:ln>
                <a:solidFill>
                  <a:schemeClr val="tx1">
                    <a:lumMod val="75000"/>
                    <a:lumOff val="25000"/>
                  </a:schemeClr>
                </a:solidFill>
                <a:uFillTx/>
                <a:latin typeface="+mn-lt"/>
                <a:sym typeface="+mn-ea"/>
              </a:defRPr>
            </a:lvl1pPr>
            <a:lvl2pPr marL="685800" marR="0" lvl="1" indent="-228600" fontAlgn="auto">
              <a:lnSpc>
                <a:spcPct val="120000"/>
              </a:lnSpc>
              <a:spcBef>
                <a:spcPts val="0"/>
              </a:spcBef>
              <a:spcAft>
                <a:spcPts val="600"/>
              </a:spcAft>
              <a:buFont typeface="Arial" panose="020B0604020202020204" pitchFamily="34" charset="0"/>
              <a:buChar char="●"/>
              <a:tabLst>
                <a:tab pos="1609725" algn="l"/>
              </a:tabLst>
              <a:defRPr kumimoji="0" sz="1600" b="0" i="0" u="none" strike="noStrike" cap="none" spc="150" normalizeH="0" baseline="0">
                <a:solidFill>
                  <a:schemeClr val="tx1">
                    <a:lumMod val="50000"/>
                    <a:lumOff val="50000"/>
                  </a:schemeClr>
                </a:solidFill>
                <a:uFillTx/>
                <a:latin typeface="+mn-lt"/>
              </a:defRPr>
            </a:lvl2pPr>
            <a:lvl3pPr marL="1143000" marR="0" lvl="2" indent="-228600" fontAlgn="auto">
              <a:lnSpc>
                <a:spcPct val="120000"/>
              </a:lnSpc>
              <a:spcBef>
                <a:spcPts val="0"/>
              </a:spcBef>
              <a:spcAft>
                <a:spcPts val="600"/>
              </a:spcAft>
              <a:buFont typeface="Arial" panose="020B0604020202020204" pitchFamily="34" charset="0"/>
              <a:buChar char="●"/>
              <a:defRPr kumimoji="0" sz="1600" b="0" i="0" u="none" strike="noStrike" cap="none" spc="150" normalizeH="0" baseline="0">
                <a:solidFill>
                  <a:schemeClr val="tx1">
                    <a:lumMod val="50000"/>
                    <a:lumOff val="50000"/>
                  </a:schemeClr>
                </a:solidFill>
                <a:uFillTx/>
                <a:latin typeface="+mn-lt"/>
              </a:defRPr>
            </a:lvl3pPr>
            <a:lvl4pPr marL="1600200" marR="0" lvl="3" indent="-228600" fontAlgn="auto">
              <a:lnSpc>
                <a:spcPct val="120000"/>
              </a:lnSpc>
              <a:spcBef>
                <a:spcPts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uFillTx/>
                <a:latin typeface="+mn-lt"/>
              </a:defRPr>
            </a:lvl4pPr>
            <a:lvl5pPr marL="2057400" marR="0" lvl="4" indent="-228600" fontAlgn="auto">
              <a:lnSpc>
                <a:spcPct val="120000"/>
              </a:lnSpc>
              <a:spcBef>
                <a:spcPts val="0"/>
              </a:spcBef>
              <a:spcAft>
                <a:spcPts val="300"/>
              </a:spcAft>
              <a:buFont typeface="Arial" panose="020B0604020202020204" pitchFamily="34" charset="0"/>
              <a:buChar char="•"/>
              <a:defRPr kumimoji="0" sz="1400" b="0" i="0" u="none" strike="noStrike" cap="none" spc="150" normalizeH="0" baseline="0">
                <a:solidFill>
                  <a:schemeClr val="tx1">
                    <a:lumMod val="50000"/>
                    <a:lumOff val="50000"/>
                  </a:schemeClr>
                </a:solidFill>
                <a:uFillTx/>
                <a:latin typeface="+mn-lt"/>
              </a:defRPr>
            </a:lvl5pPr>
            <a:lvl6pPr indent="0">
              <a:lnSpc>
                <a:spcPct val="90000"/>
              </a:lnSpc>
              <a:spcBef>
                <a:spcPts val="500"/>
              </a:spcBef>
              <a:buFont typeface="Arial" panose="020B0604020202020204" pitchFamily="34" charset="0"/>
              <a:buNone/>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lvl="0"/>
            <a:r>
              <a:rPr dirty="0">
                <a:latin typeface="+mn-lt"/>
                <a:sym typeface="+mn-ea"/>
              </a:rPr>
              <a:t>Click to add text</a:t>
            </a:r>
            <a:endParaRPr dirty="0">
              <a:sym typeface="+mn-ea"/>
            </a:endParaRPr>
          </a:p>
        </p:txBody>
      </p:sp>
      <p:sp>
        <p:nvSpPr>
          <p:cNvPr id="11" name="标题"/>
          <p:cNvSpPr txBox="1">
            <a:spLocks noGrp="1"/>
          </p:cNvSpPr>
          <p:nvPr>
            <p:ph type="title" idx="2" hasCustomPrompt="1"/>
            <p:custDataLst>
              <p:tags r:id="rId6"/>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en-US" sz="2000" b="1" i="0" u="none" strike="noStrike" kern="1200" cap="none" spc="0" normalizeH="0" baseline="0" noProof="1" dirty="0">
                <a:solidFill>
                  <a:schemeClr val="tx1">
                    <a:lumMod val="75000"/>
                    <a:lumOff val="25000"/>
                  </a:schemeClr>
                </a:solidFill>
                <a:latin typeface="+mj-lt"/>
              </a:defRPr>
            </a:lvl1pPr>
          </a:lstStyle>
          <a:p>
            <a:pPr lvl="0"/>
            <a:r>
              <a:rPr dirty="0">
                <a:latin typeface="+mj-lt"/>
                <a:sym typeface="+mn-ea"/>
              </a:rPr>
              <a:t>Click to add title</a:t>
            </a:r>
            <a:endParaRPr dirty="0">
              <a:sym typeface="+mn-ea"/>
            </a:endParaRPr>
          </a:p>
        </p:txBody>
      </p:sp>
      <p:sp>
        <p:nvSpPr>
          <p:cNvPr id="10" name="标题"/>
          <p:cNvSpPr txBox="1">
            <a:spLocks noGrp="1"/>
          </p:cNvSpPr>
          <p:nvPr>
            <p:ph type="title" idx="1" hasCustomPrompt="1"/>
            <p:custDataLst>
              <p:tags r:id="rId7"/>
            </p:custDataLst>
          </p:nvPr>
        </p:nvSpPr>
        <p:spPr>
          <a:xfrm>
            <a:off x="607695" y="608330"/>
            <a:ext cx="10969625" cy="671195"/>
          </a:xfrm>
          <a:prstGeom prst="rect">
            <a:avLst/>
          </a:prstGeom>
          <a:noFill/>
        </p:spPr>
        <p:txBody>
          <a:bodyPr vert="horz" wrap="square" lIns="71755" tIns="0" rIns="0" bIns="0" rtlCol="0" anchor="b" anchorCtr="0">
            <a:normAutofit/>
          </a:bodyPr>
          <a:lstStyle>
            <a:lvl1pPr marL="0" marR="0" lvl="0" algn="l" defTabSz="914400" rtl="0" eaLnBrk="1" fontAlgn="auto" latinLnBrk="0" hangingPunct="1">
              <a:lnSpc>
                <a:spcPct val="100000"/>
              </a:lnSpc>
              <a:buClrTx/>
              <a:buSzTx/>
              <a:buFontTx/>
              <a:buNone/>
              <a:defRPr kumimoji="0" lang="en-US" sz="3600" b="1" i="0" u="none" strike="noStrike" kern="1200" cap="none" spc="0" normalizeH="0" baseline="0" noProof="1" dirty="0">
                <a:solidFill>
                  <a:schemeClr val="tx1">
                    <a:lumMod val="85000"/>
                    <a:lumOff val="15000"/>
                  </a:schemeClr>
                </a:solidFill>
                <a:latin typeface="+mj-lt"/>
                <a:sym typeface="+mn-ea"/>
              </a:defRPr>
            </a:lvl1pPr>
          </a:lstStyle>
          <a:p>
            <a:pPr lvl="0" algn="l">
              <a:buClrTx/>
              <a:buSzTx/>
              <a:buFontTx/>
            </a:pPr>
            <a:r>
              <a:rPr dirty="0">
                <a:latin typeface="+mj-lt"/>
                <a:sym typeface="+mn-ea"/>
              </a:rPr>
              <a:t>Click to add title</a:t>
            </a:r>
            <a:endParaRPr dirty="0">
              <a:sym typeface="+mn-ea"/>
            </a:endParaRPr>
          </a:p>
        </p:txBody>
      </p:sp>
      <p:sp>
        <p:nvSpPr>
          <p:cNvPr id="7" name="日期占位符 6"/>
          <p:cNvSpPr>
            <a:spLocks noGrp="1"/>
          </p:cNvSpPr>
          <p:nvPr>
            <p:ph type="dt" sz="half" idx="10"/>
            <p:custDataLst>
              <p:tags r:id="rId8"/>
            </p:custDataLst>
          </p:nvPr>
        </p:nvSpPr>
        <p:spPr>
          <a:xfrm>
            <a:off x="838200" y="6356350"/>
            <a:ext cx="2743200" cy="365125"/>
          </a:xfrm>
        </p:spPr>
        <p:txBody>
          <a:bodyPr/>
          <a:lstStyle/>
          <a:p>
            <a:r>
              <a:rPr lang="en-US"/>
              <a:t>Date Area</a:t>
            </a:r>
          </a:p>
        </p:txBody>
      </p:sp>
      <p:sp>
        <p:nvSpPr>
          <p:cNvPr id="8" name="页脚占位符 7"/>
          <p:cNvSpPr>
            <a:spLocks noGrp="1"/>
          </p:cNvSpPr>
          <p:nvPr>
            <p:ph type="ftr" sz="quarter" idx="11"/>
            <p:custDataLst>
              <p:tags r:id="rId9"/>
            </p:custDataLst>
          </p:nvPr>
        </p:nvSpPr>
        <p:spPr>
          <a:xfrm>
            <a:off x="4038600" y="6356350"/>
            <a:ext cx="4114800" cy="365125"/>
          </a:xfrm>
        </p:spPr>
        <p:txBody>
          <a:bodyPr/>
          <a:lstStyle/>
          <a:p>
            <a:endParaRPr lang="en-US"/>
          </a:p>
        </p:txBody>
      </p:sp>
      <p:sp>
        <p:nvSpPr>
          <p:cNvPr id="9" name="灯片编号占位符 8"/>
          <p:cNvSpPr>
            <a:spLocks noGrp="1"/>
          </p:cNvSpPr>
          <p:nvPr>
            <p:ph type="sldNum" sz="quarter" idx="12"/>
            <p:custDataLst>
              <p:tags r:id="rId10"/>
            </p:custDataLst>
          </p:nvPr>
        </p:nvSpPr>
        <p:spPr>
          <a:xfrm>
            <a:off x="8610600" y="6356350"/>
            <a:ext cx="2743200" cy="365125"/>
          </a:xfrm>
        </p:spPr>
        <p:txBody>
          <a:bodyPr/>
          <a:lstStyle/>
          <a:p>
            <a:fld id="{73127340-2293-49D2-96F1-6E7BF0C8FD9C}" type="slidenum">
              <a:rPr lang="en-US" smtClean="0"/>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8" name="任意多边形: 形状 2"/>
          <p:cNvSpPr/>
          <p:nvPr>
            <p:custDataLst>
              <p:tags r:id="rId1"/>
            </p:custDataLst>
          </p:nvPr>
        </p:nvSpPr>
        <p:spPr>
          <a:xfrm>
            <a:off x="10841990" y="5400675"/>
            <a:ext cx="1350010" cy="1457325"/>
          </a:xfrm>
          <a:custGeom>
            <a:avLst/>
            <a:gdLst>
              <a:gd name="connsiteX0" fmla="*/ 1655408 w 2097843"/>
              <a:gd name="connsiteY0" fmla="*/ 0 h 2264232"/>
              <a:gd name="connsiteX1" fmla="*/ 1989031 w 2097843"/>
              <a:gd name="connsiteY1" fmla="*/ 33632 h 2264232"/>
              <a:gd name="connsiteX2" fmla="*/ 2097843 w 2097843"/>
              <a:gd name="connsiteY2" fmla="*/ 61611 h 2264232"/>
              <a:gd name="connsiteX3" fmla="*/ 2097843 w 2097843"/>
              <a:gd name="connsiteY3" fmla="*/ 2264232 h 2264232"/>
              <a:gd name="connsiteX4" fmla="*/ 117084 w 2097843"/>
              <a:gd name="connsiteY4" fmla="*/ 2264232 h 2264232"/>
              <a:gd name="connsiteX5" fmla="*/ 74424 w 2097843"/>
              <a:gd name="connsiteY5" fmla="*/ 2147676 h 2264232"/>
              <a:gd name="connsiteX6" fmla="*/ 0 w 2097843"/>
              <a:gd name="connsiteY6" fmla="*/ 1655408 h 2264232"/>
              <a:gd name="connsiteX7" fmla="*/ 1655408 w 2097843"/>
              <a:gd name="connsiteY7" fmla="*/ 0 h 226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97843" h="2264232">
                <a:moveTo>
                  <a:pt x="1655408" y="0"/>
                </a:moveTo>
                <a:cubicBezTo>
                  <a:pt x="1769690" y="0"/>
                  <a:pt x="1881268" y="11581"/>
                  <a:pt x="1989031" y="33632"/>
                </a:cubicBezTo>
                <a:lnTo>
                  <a:pt x="2097843" y="61611"/>
                </a:lnTo>
                <a:lnTo>
                  <a:pt x="2097843" y="2264232"/>
                </a:lnTo>
                <a:lnTo>
                  <a:pt x="117084" y="2264232"/>
                </a:lnTo>
                <a:lnTo>
                  <a:pt x="74424" y="2147676"/>
                </a:lnTo>
                <a:cubicBezTo>
                  <a:pt x="26056" y="1992169"/>
                  <a:pt x="0" y="1826831"/>
                  <a:pt x="0" y="1655408"/>
                </a:cubicBezTo>
                <a:cubicBezTo>
                  <a:pt x="0" y="741151"/>
                  <a:pt x="741151" y="0"/>
                  <a:pt x="1655408" y="0"/>
                </a:cubicBezTo>
                <a:close/>
              </a:path>
            </a:pathLst>
          </a:custGeom>
          <a:gradFill flip="none" rotWithShape="1">
            <a:gsLst>
              <a:gs pos="0">
                <a:schemeClr val="accent1"/>
              </a:gs>
              <a:gs pos="46000">
                <a:schemeClr val="accent2"/>
              </a:gs>
              <a:gs pos="100000">
                <a:schemeClr val="accent6"/>
              </a:gs>
            </a:gsLst>
            <a:path path="circle">
              <a:fillToRect l="100000" t="100000"/>
            </a:path>
            <a:tileRect r="-100000" b="-100000"/>
          </a:gradFill>
          <a:ln>
            <a:noFill/>
            <a:prstDash val="solid"/>
          </a:ln>
          <a:effectLst>
            <a:outerShdw blurRad="863600" dist="304800" dir="8100000" algn="tr" rotWithShape="0">
              <a:schemeClr val="accent3">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任意多边形: 形状 16"/>
          <p:cNvSpPr/>
          <p:nvPr>
            <p:custDataLst>
              <p:tags r:id="rId2"/>
            </p:custDataLst>
          </p:nvPr>
        </p:nvSpPr>
        <p:spPr>
          <a:xfrm>
            <a:off x="0" y="0"/>
            <a:ext cx="2202180" cy="1774825"/>
          </a:xfrm>
          <a:custGeom>
            <a:avLst/>
            <a:gdLst>
              <a:gd name="connsiteX0" fmla="*/ 0 w 2593145"/>
              <a:gd name="connsiteY0" fmla="*/ 0 h 2089574"/>
              <a:gd name="connsiteX1" fmla="*/ 2585357 w 2593145"/>
              <a:gd name="connsiteY1" fmla="*/ 0 h 2089574"/>
              <a:gd name="connsiteX2" fmla="*/ 2593145 w 2593145"/>
              <a:gd name="connsiteY2" fmla="*/ 154244 h 2089574"/>
              <a:gd name="connsiteX3" fmla="*/ 657815 w 2593145"/>
              <a:gd name="connsiteY3" fmla="*/ 2089574 h 2089574"/>
              <a:gd name="connsiteX4" fmla="*/ 82307 w 2593145"/>
              <a:gd name="connsiteY4" fmla="*/ 2002566 h 2089574"/>
              <a:gd name="connsiteX5" fmla="*/ 0 w 2593145"/>
              <a:gd name="connsiteY5" fmla="*/ 1972441 h 2089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93145" h="2089574">
                <a:moveTo>
                  <a:pt x="0" y="0"/>
                </a:moveTo>
                <a:lnTo>
                  <a:pt x="2585357" y="0"/>
                </a:lnTo>
                <a:lnTo>
                  <a:pt x="2593145" y="154244"/>
                </a:lnTo>
                <a:cubicBezTo>
                  <a:pt x="2593145" y="1223097"/>
                  <a:pt x="1726668" y="2089574"/>
                  <a:pt x="657815" y="2089574"/>
                </a:cubicBezTo>
                <a:cubicBezTo>
                  <a:pt x="457405" y="2089574"/>
                  <a:pt x="264110" y="2059112"/>
                  <a:pt x="82307" y="2002566"/>
                </a:cubicBezTo>
                <a:lnTo>
                  <a:pt x="0" y="1972441"/>
                </a:lnTo>
                <a:close/>
              </a:path>
            </a:pathLst>
          </a:custGeom>
          <a:solidFill>
            <a:schemeClr val="bg1"/>
          </a:solidFill>
          <a:ln>
            <a:noFill/>
            <a:prstDash val="solid"/>
          </a:ln>
          <a:effectLst>
            <a:outerShdw blurRad="863600" dist="304800" dir="8100000" algn="tr" rotWithShape="0">
              <a:schemeClr val="accent3">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6" name="标题"/>
          <p:cNvSpPr txBox="1">
            <a:spLocks noGrp="1"/>
          </p:cNvSpPr>
          <p:nvPr>
            <p:ph type="title" idx="1" hasCustomPrompt="1"/>
            <p:custDataLst>
              <p:tags r:id="rId3"/>
            </p:custDataLst>
          </p:nvPr>
        </p:nvSpPr>
        <p:spPr>
          <a:xfrm>
            <a:off x="607695" y="608330"/>
            <a:ext cx="10969625" cy="671195"/>
          </a:xfrm>
          <a:prstGeom prst="rect">
            <a:avLst/>
          </a:prstGeom>
          <a:noFill/>
        </p:spPr>
        <p:txBody>
          <a:bodyPr vert="horz" wrap="square" lIns="71755" tIns="0" rIns="0" bIns="0" rtlCol="0" anchor="b" anchorCtr="0">
            <a:normAutofit/>
          </a:bodyPr>
          <a:lstStyle>
            <a:lvl1pPr marL="0" marR="0" lvl="0" algn="l" defTabSz="914400" rtl="0" eaLnBrk="1" fontAlgn="auto" latinLnBrk="0" hangingPunct="1">
              <a:lnSpc>
                <a:spcPct val="100000"/>
              </a:lnSpc>
              <a:buClrTx/>
              <a:buSzTx/>
              <a:buFontTx/>
              <a:buNone/>
              <a:defRPr kumimoji="0" lang="en-US" sz="3600" b="1" i="0" u="none" strike="noStrike" kern="1200" cap="none" spc="0" normalizeH="0" baseline="0" noProof="1" dirty="0">
                <a:solidFill>
                  <a:schemeClr val="tx1">
                    <a:lumMod val="85000"/>
                    <a:lumOff val="15000"/>
                  </a:schemeClr>
                </a:solidFill>
                <a:latin typeface="+mj-lt"/>
                <a:sym typeface="+mn-ea"/>
              </a:defRPr>
            </a:lvl1pPr>
          </a:lstStyle>
          <a:p>
            <a:pPr lvl="0" algn="l">
              <a:buClrTx/>
              <a:buSzTx/>
              <a:buFontTx/>
            </a:pPr>
            <a:r>
              <a:rPr dirty="0">
                <a:latin typeface="+mj-lt"/>
                <a:sym typeface="+mn-ea"/>
              </a:rPr>
              <a:t>Click to add title</a:t>
            </a:r>
            <a:endParaRPr dirty="0">
              <a:sym typeface="+mn-ea"/>
            </a:endParaRPr>
          </a:p>
        </p:txBody>
      </p:sp>
      <p:sp>
        <p:nvSpPr>
          <p:cNvPr id="3" name="日期占位符 2"/>
          <p:cNvSpPr>
            <a:spLocks noGrp="1"/>
          </p:cNvSpPr>
          <p:nvPr>
            <p:ph type="dt" sz="half" idx="10"/>
            <p:custDataLst>
              <p:tags r:id="rId4"/>
            </p:custDataLst>
          </p:nvPr>
        </p:nvSpPr>
        <p:spPr>
          <a:xfrm>
            <a:off x="838200" y="6356350"/>
            <a:ext cx="2743200" cy="365125"/>
          </a:xfrm>
        </p:spPr>
        <p:txBody>
          <a:bodyPr/>
          <a:lstStyle/>
          <a:p>
            <a:r>
              <a:rPr lang="en-US"/>
              <a:t>Date Area</a:t>
            </a:r>
          </a:p>
        </p:txBody>
      </p:sp>
      <p:sp>
        <p:nvSpPr>
          <p:cNvPr id="4" name="页脚占位符 3"/>
          <p:cNvSpPr>
            <a:spLocks noGrp="1"/>
          </p:cNvSpPr>
          <p:nvPr>
            <p:ph type="ftr" sz="quarter" idx="11"/>
            <p:custDataLst>
              <p:tags r:id="rId5"/>
            </p:custDataLst>
          </p:nvPr>
        </p:nvSpPr>
        <p:spPr>
          <a:xfrm>
            <a:off x="4038600" y="6356350"/>
            <a:ext cx="4114800" cy="365125"/>
          </a:xfrm>
        </p:spPr>
        <p:txBody>
          <a:bodyPr/>
          <a:lstStyle/>
          <a:p>
            <a:endParaRPr lang="en-US"/>
          </a:p>
        </p:txBody>
      </p:sp>
      <p:sp>
        <p:nvSpPr>
          <p:cNvPr id="5" name="灯片编号占位符 4"/>
          <p:cNvSpPr>
            <a:spLocks noGrp="1"/>
          </p:cNvSpPr>
          <p:nvPr>
            <p:ph type="sldNum" sz="quarter" idx="12"/>
            <p:custDataLst>
              <p:tags r:id="rId6"/>
            </p:custDataLst>
          </p:nvPr>
        </p:nvSpPr>
        <p:spPr>
          <a:xfrm>
            <a:off x="8610600" y="6356350"/>
            <a:ext cx="2743200" cy="365125"/>
          </a:xfrm>
        </p:spPr>
        <p:txBody>
          <a:bodyPr/>
          <a:lstStyle/>
          <a:p>
            <a:fld id="{73127340-2293-49D2-96F1-6E7BF0C8FD9C}" type="slidenum">
              <a:rPr lang="en-US" smtClean="0"/>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8" name="任意多边形: 形状 16"/>
          <p:cNvSpPr/>
          <p:nvPr>
            <p:custDataLst>
              <p:tags r:id="rId1"/>
            </p:custDataLst>
          </p:nvPr>
        </p:nvSpPr>
        <p:spPr>
          <a:xfrm>
            <a:off x="0" y="0"/>
            <a:ext cx="1666875" cy="1343660"/>
          </a:xfrm>
          <a:custGeom>
            <a:avLst/>
            <a:gdLst>
              <a:gd name="connsiteX0" fmla="*/ 0 w 2593145"/>
              <a:gd name="connsiteY0" fmla="*/ 0 h 2089574"/>
              <a:gd name="connsiteX1" fmla="*/ 2585357 w 2593145"/>
              <a:gd name="connsiteY1" fmla="*/ 0 h 2089574"/>
              <a:gd name="connsiteX2" fmla="*/ 2593145 w 2593145"/>
              <a:gd name="connsiteY2" fmla="*/ 154244 h 2089574"/>
              <a:gd name="connsiteX3" fmla="*/ 657815 w 2593145"/>
              <a:gd name="connsiteY3" fmla="*/ 2089574 h 2089574"/>
              <a:gd name="connsiteX4" fmla="*/ 82307 w 2593145"/>
              <a:gd name="connsiteY4" fmla="*/ 2002566 h 2089574"/>
              <a:gd name="connsiteX5" fmla="*/ 0 w 2593145"/>
              <a:gd name="connsiteY5" fmla="*/ 1972441 h 2089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93145" h="2089574">
                <a:moveTo>
                  <a:pt x="0" y="0"/>
                </a:moveTo>
                <a:lnTo>
                  <a:pt x="2585357" y="0"/>
                </a:lnTo>
                <a:lnTo>
                  <a:pt x="2593145" y="154244"/>
                </a:lnTo>
                <a:cubicBezTo>
                  <a:pt x="2593145" y="1223097"/>
                  <a:pt x="1726668" y="2089574"/>
                  <a:pt x="657815" y="2089574"/>
                </a:cubicBezTo>
                <a:cubicBezTo>
                  <a:pt x="457405" y="2089574"/>
                  <a:pt x="264110" y="2059112"/>
                  <a:pt x="82307" y="2002566"/>
                </a:cubicBezTo>
                <a:lnTo>
                  <a:pt x="0" y="1972441"/>
                </a:lnTo>
                <a:close/>
              </a:path>
            </a:pathLst>
          </a:custGeom>
          <a:solidFill>
            <a:schemeClr val="bg1"/>
          </a:solidFill>
          <a:ln>
            <a:noFill/>
            <a:prstDash val="solid"/>
          </a:ln>
          <a:effectLst>
            <a:outerShdw blurRad="863600" dist="304800" dir="8100000" algn="tr" rotWithShape="0">
              <a:schemeClr val="accent3">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9" name="任意多边形: 形状 2"/>
          <p:cNvSpPr/>
          <p:nvPr>
            <p:custDataLst>
              <p:tags r:id="rId2"/>
            </p:custDataLst>
          </p:nvPr>
        </p:nvSpPr>
        <p:spPr>
          <a:xfrm>
            <a:off x="10841990" y="5400675"/>
            <a:ext cx="1350010" cy="1457325"/>
          </a:xfrm>
          <a:custGeom>
            <a:avLst/>
            <a:gdLst>
              <a:gd name="connsiteX0" fmla="*/ 1655408 w 2097843"/>
              <a:gd name="connsiteY0" fmla="*/ 0 h 2264232"/>
              <a:gd name="connsiteX1" fmla="*/ 1989031 w 2097843"/>
              <a:gd name="connsiteY1" fmla="*/ 33632 h 2264232"/>
              <a:gd name="connsiteX2" fmla="*/ 2097843 w 2097843"/>
              <a:gd name="connsiteY2" fmla="*/ 61611 h 2264232"/>
              <a:gd name="connsiteX3" fmla="*/ 2097843 w 2097843"/>
              <a:gd name="connsiteY3" fmla="*/ 2264232 h 2264232"/>
              <a:gd name="connsiteX4" fmla="*/ 117084 w 2097843"/>
              <a:gd name="connsiteY4" fmla="*/ 2264232 h 2264232"/>
              <a:gd name="connsiteX5" fmla="*/ 74424 w 2097843"/>
              <a:gd name="connsiteY5" fmla="*/ 2147676 h 2264232"/>
              <a:gd name="connsiteX6" fmla="*/ 0 w 2097843"/>
              <a:gd name="connsiteY6" fmla="*/ 1655408 h 2264232"/>
              <a:gd name="connsiteX7" fmla="*/ 1655408 w 2097843"/>
              <a:gd name="connsiteY7" fmla="*/ 0 h 226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97843" h="2264232">
                <a:moveTo>
                  <a:pt x="1655408" y="0"/>
                </a:moveTo>
                <a:cubicBezTo>
                  <a:pt x="1769690" y="0"/>
                  <a:pt x="1881268" y="11581"/>
                  <a:pt x="1989031" y="33632"/>
                </a:cubicBezTo>
                <a:lnTo>
                  <a:pt x="2097843" y="61611"/>
                </a:lnTo>
                <a:lnTo>
                  <a:pt x="2097843" y="2264232"/>
                </a:lnTo>
                <a:lnTo>
                  <a:pt x="117084" y="2264232"/>
                </a:lnTo>
                <a:lnTo>
                  <a:pt x="74424" y="2147676"/>
                </a:lnTo>
                <a:cubicBezTo>
                  <a:pt x="26056" y="1992169"/>
                  <a:pt x="0" y="1826831"/>
                  <a:pt x="0" y="1655408"/>
                </a:cubicBezTo>
                <a:cubicBezTo>
                  <a:pt x="0" y="741151"/>
                  <a:pt x="741151" y="0"/>
                  <a:pt x="1655408" y="0"/>
                </a:cubicBezTo>
                <a:close/>
              </a:path>
            </a:pathLst>
          </a:custGeom>
          <a:gradFill flip="none" rotWithShape="1">
            <a:gsLst>
              <a:gs pos="0">
                <a:schemeClr val="accent1"/>
              </a:gs>
              <a:gs pos="46000">
                <a:schemeClr val="accent2"/>
              </a:gs>
              <a:gs pos="100000">
                <a:schemeClr val="accent6"/>
              </a:gs>
            </a:gsLst>
            <a:path path="circle">
              <a:fillToRect l="100000" t="100000"/>
            </a:path>
            <a:tileRect r="-100000" b="-100000"/>
          </a:gradFill>
          <a:ln>
            <a:noFill/>
            <a:prstDash val="solid"/>
          </a:ln>
          <a:effectLst>
            <a:outerShdw blurRad="863600" dist="304800" dir="8100000" algn="tr" rotWithShape="0">
              <a:schemeClr val="accent3">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日期占位符 1"/>
          <p:cNvSpPr>
            <a:spLocks noGrp="1"/>
          </p:cNvSpPr>
          <p:nvPr>
            <p:ph type="dt" sz="half" idx="10"/>
            <p:custDataLst>
              <p:tags r:id="rId3"/>
            </p:custDataLst>
          </p:nvPr>
        </p:nvSpPr>
        <p:spPr/>
        <p:txBody>
          <a:bodyPr/>
          <a:lstStyle/>
          <a:p>
            <a:r>
              <a:rPr lang="en-US"/>
              <a:t>Date Area</a:t>
            </a:r>
          </a:p>
        </p:txBody>
      </p:sp>
      <p:sp>
        <p:nvSpPr>
          <p:cNvPr id="3" name="页脚占位符 2"/>
          <p:cNvSpPr>
            <a:spLocks noGrp="1"/>
          </p:cNvSpPr>
          <p:nvPr>
            <p:ph type="ftr" sz="quarter" idx="11"/>
            <p:custDataLst>
              <p:tags r:id="rId4"/>
            </p:custDataLst>
          </p:nvPr>
        </p:nvSpPr>
        <p:spPr/>
        <p:txBody>
          <a:bodyPr/>
          <a:lstStyle/>
          <a:p>
            <a:endParaRPr lang="en-US"/>
          </a:p>
        </p:txBody>
      </p:sp>
      <p:sp>
        <p:nvSpPr>
          <p:cNvPr id="4" name="灯片编号占位符 3"/>
          <p:cNvSpPr>
            <a:spLocks noGrp="1"/>
          </p:cNvSpPr>
          <p:nvPr>
            <p:ph type="sldNum" sz="quarter" idx="12"/>
            <p:custDataLst>
              <p:tags r:id="rId5"/>
            </p:custDataLst>
          </p:nvPr>
        </p:nvSpPr>
        <p:spPr/>
        <p:txBody>
          <a:bodyPr/>
          <a:lstStyle/>
          <a:p>
            <a:fld id="{73127340-2293-49D2-96F1-6E7BF0C8FD9C}" type="slidenum">
              <a:rPr lang="en-US" smtClean="0"/>
              <a:t>‹#›</a:t>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obj" preserve="1">
  <p:cSld name="Content Only">
    <p:spTree>
      <p:nvGrpSpPr>
        <p:cNvPr id="1" name=""/>
        <p:cNvGrpSpPr/>
        <p:nvPr/>
      </p:nvGrpSpPr>
      <p:grpSpPr>
        <a:xfrm>
          <a:off x="0" y="0"/>
          <a:ext cx="0" cy="0"/>
          <a:chOff x="0" y="0"/>
          <a:chExt cx="0" cy="0"/>
        </a:xfrm>
      </p:grpSpPr>
      <p:sp>
        <p:nvSpPr>
          <p:cNvPr id="9" name="任意多边形: 形状 2"/>
          <p:cNvSpPr/>
          <p:nvPr>
            <p:custDataLst>
              <p:tags r:id="rId1"/>
            </p:custDataLst>
          </p:nvPr>
        </p:nvSpPr>
        <p:spPr>
          <a:xfrm>
            <a:off x="10841990" y="5400675"/>
            <a:ext cx="1350010" cy="1457325"/>
          </a:xfrm>
          <a:custGeom>
            <a:avLst/>
            <a:gdLst>
              <a:gd name="connsiteX0" fmla="*/ 1655408 w 2097843"/>
              <a:gd name="connsiteY0" fmla="*/ 0 h 2264232"/>
              <a:gd name="connsiteX1" fmla="*/ 1989031 w 2097843"/>
              <a:gd name="connsiteY1" fmla="*/ 33632 h 2264232"/>
              <a:gd name="connsiteX2" fmla="*/ 2097843 w 2097843"/>
              <a:gd name="connsiteY2" fmla="*/ 61611 h 2264232"/>
              <a:gd name="connsiteX3" fmla="*/ 2097843 w 2097843"/>
              <a:gd name="connsiteY3" fmla="*/ 2264232 h 2264232"/>
              <a:gd name="connsiteX4" fmla="*/ 117084 w 2097843"/>
              <a:gd name="connsiteY4" fmla="*/ 2264232 h 2264232"/>
              <a:gd name="connsiteX5" fmla="*/ 74424 w 2097843"/>
              <a:gd name="connsiteY5" fmla="*/ 2147676 h 2264232"/>
              <a:gd name="connsiteX6" fmla="*/ 0 w 2097843"/>
              <a:gd name="connsiteY6" fmla="*/ 1655408 h 2264232"/>
              <a:gd name="connsiteX7" fmla="*/ 1655408 w 2097843"/>
              <a:gd name="connsiteY7" fmla="*/ 0 h 226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97843" h="2264232">
                <a:moveTo>
                  <a:pt x="1655408" y="0"/>
                </a:moveTo>
                <a:cubicBezTo>
                  <a:pt x="1769690" y="0"/>
                  <a:pt x="1881268" y="11581"/>
                  <a:pt x="1989031" y="33632"/>
                </a:cubicBezTo>
                <a:lnTo>
                  <a:pt x="2097843" y="61611"/>
                </a:lnTo>
                <a:lnTo>
                  <a:pt x="2097843" y="2264232"/>
                </a:lnTo>
                <a:lnTo>
                  <a:pt x="117084" y="2264232"/>
                </a:lnTo>
                <a:lnTo>
                  <a:pt x="74424" y="2147676"/>
                </a:lnTo>
                <a:cubicBezTo>
                  <a:pt x="26056" y="1992169"/>
                  <a:pt x="0" y="1826831"/>
                  <a:pt x="0" y="1655408"/>
                </a:cubicBezTo>
                <a:cubicBezTo>
                  <a:pt x="0" y="741151"/>
                  <a:pt x="741151" y="0"/>
                  <a:pt x="1655408" y="0"/>
                </a:cubicBezTo>
                <a:close/>
              </a:path>
            </a:pathLst>
          </a:custGeom>
          <a:gradFill flip="none" rotWithShape="1">
            <a:gsLst>
              <a:gs pos="0">
                <a:schemeClr val="accent1"/>
              </a:gs>
              <a:gs pos="46000">
                <a:schemeClr val="accent2"/>
              </a:gs>
              <a:gs pos="100000">
                <a:schemeClr val="accent6"/>
              </a:gs>
            </a:gsLst>
            <a:path path="circle">
              <a:fillToRect l="100000" t="100000"/>
            </a:path>
            <a:tileRect r="-100000" b="-100000"/>
          </a:gradFill>
          <a:ln>
            <a:noFill/>
            <a:prstDash val="solid"/>
          </a:ln>
          <a:effectLst>
            <a:outerShdw blurRad="863600" dist="304800" dir="8100000" algn="tr" rotWithShape="0">
              <a:schemeClr val="accent3">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任意多边形: 形状 16"/>
          <p:cNvSpPr/>
          <p:nvPr>
            <p:custDataLst>
              <p:tags r:id="rId2"/>
            </p:custDataLst>
          </p:nvPr>
        </p:nvSpPr>
        <p:spPr>
          <a:xfrm>
            <a:off x="0" y="0"/>
            <a:ext cx="1666875" cy="1343660"/>
          </a:xfrm>
          <a:custGeom>
            <a:avLst/>
            <a:gdLst>
              <a:gd name="connsiteX0" fmla="*/ 0 w 2593145"/>
              <a:gd name="connsiteY0" fmla="*/ 0 h 2089574"/>
              <a:gd name="connsiteX1" fmla="*/ 2585357 w 2593145"/>
              <a:gd name="connsiteY1" fmla="*/ 0 h 2089574"/>
              <a:gd name="connsiteX2" fmla="*/ 2593145 w 2593145"/>
              <a:gd name="connsiteY2" fmla="*/ 154244 h 2089574"/>
              <a:gd name="connsiteX3" fmla="*/ 657815 w 2593145"/>
              <a:gd name="connsiteY3" fmla="*/ 2089574 h 2089574"/>
              <a:gd name="connsiteX4" fmla="*/ 82307 w 2593145"/>
              <a:gd name="connsiteY4" fmla="*/ 2002566 h 2089574"/>
              <a:gd name="connsiteX5" fmla="*/ 0 w 2593145"/>
              <a:gd name="connsiteY5" fmla="*/ 1972441 h 2089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93145" h="2089574">
                <a:moveTo>
                  <a:pt x="0" y="0"/>
                </a:moveTo>
                <a:lnTo>
                  <a:pt x="2585357" y="0"/>
                </a:lnTo>
                <a:lnTo>
                  <a:pt x="2593145" y="154244"/>
                </a:lnTo>
                <a:cubicBezTo>
                  <a:pt x="2593145" y="1223097"/>
                  <a:pt x="1726668" y="2089574"/>
                  <a:pt x="657815" y="2089574"/>
                </a:cubicBezTo>
                <a:cubicBezTo>
                  <a:pt x="457405" y="2089574"/>
                  <a:pt x="264110" y="2059112"/>
                  <a:pt x="82307" y="2002566"/>
                </a:cubicBezTo>
                <a:lnTo>
                  <a:pt x="0" y="1972441"/>
                </a:lnTo>
                <a:close/>
              </a:path>
            </a:pathLst>
          </a:custGeom>
          <a:solidFill>
            <a:schemeClr val="bg1"/>
          </a:solidFill>
          <a:ln>
            <a:noFill/>
            <a:prstDash val="solid"/>
          </a:ln>
          <a:effectLst>
            <a:outerShdw blurRad="863600" dist="304800" dir="8100000" algn="tr" rotWithShape="0">
              <a:schemeClr val="accent3">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7" name="正文"/>
          <p:cNvSpPr txBox="1">
            <a:spLocks noGrp="1"/>
          </p:cNvSpPr>
          <p:nvPr>
            <p:ph idx="1" hasCustomPrompt="1"/>
            <p:custDataLst>
              <p:tags r:id="rId3"/>
            </p:custDataLst>
          </p:nvPr>
        </p:nvSpPr>
        <p:spPr>
          <a:xfrm>
            <a:off x="695960" y="360045"/>
            <a:ext cx="10801985" cy="581787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0"/>
              </a:spcBef>
              <a:spcAft>
                <a:spcPts val="1000"/>
              </a:spcAft>
              <a:buClrTx/>
              <a:buSzTx/>
              <a:buFont typeface="Arial" panose="020B0604020202020204" pitchFamily="34" charset="0"/>
              <a:buChar char="●"/>
              <a:defRPr kumimoji="0" lang="en-US" sz="1800" b="0" i="0" u="none" strike="noStrike" kern="1200" cap="none" spc="0" normalizeH="0" baseline="0" noProof="1" dirty="0">
                <a:ln>
                  <a:noFill/>
                  <a:prstDash val="sysDot"/>
                </a:ln>
                <a:solidFill>
                  <a:schemeClr val="tx1">
                    <a:lumMod val="75000"/>
                    <a:lumOff val="25000"/>
                  </a:schemeClr>
                </a:solidFill>
                <a:uFillTx/>
                <a:latin typeface="+mn-lt"/>
                <a:sym typeface="+mn-ea"/>
              </a:defRPr>
            </a:lvl1pPr>
            <a:lvl2pPr marL="685800" marR="0" lvl="1" indent="-228600" fontAlgn="auto">
              <a:lnSpc>
                <a:spcPct val="120000"/>
              </a:lnSpc>
              <a:spcBef>
                <a:spcPts val="0"/>
              </a:spcBef>
              <a:spcAft>
                <a:spcPts val="600"/>
              </a:spcAft>
              <a:buFont typeface="Arial" panose="020B0604020202020204" pitchFamily="34" charset="0"/>
              <a:buChar char="●"/>
              <a:tabLst>
                <a:tab pos="1609725" algn="l"/>
              </a:tabLst>
              <a:defRPr kumimoji="0" sz="1600" b="0" i="0" u="none" strike="noStrike" cap="none" spc="150" normalizeH="0" baseline="0">
                <a:solidFill>
                  <a:schemeClr val="tx1">
                    <a:lumMod val="50000"/>
                    <a:lumOff val="50000"/>
                  </a:schemeClr>
                </a:solidFill>
                <a:uFillTx/>
                <a:latin typeface="+mn-lt"/>
              </a:defRPr>
            </a:lvl2pPr>
            <a:lvl3pPr marL="1143000" marR="0" lvl="2" indent="-228600" fontAlgn="auto">
              <a:lnSpc>
                <a:spcPct val="120000"/>
              </a:lnSpc>
              <a:spcBef>
                <a:spcPts val="0"/>
              </a:spcBef>
              <a:spcAft>
                <a:spcPts val="600"/>
              </a:spcAft>
              <a:buFont typeface="Arial" panose="020B0604020202020204" pitchFamily="34" charset="0"/>
              <a:buChar char="●"/>
              <a:defRPr kumimoji="0" sz="1600" b="0" i="0" u="none" strike="noStrike" cap="none" spc="150" normalizeH="0" baseline="0">
                <a:solidFill>
                  <a:schemeClr val="tx1">
                    <a:lumMod val="50000"/>
                    <a:lumOff val="50000"/>
                  </a:schemeClr>
                </a:solidFill>
                <a:uFillTx/>
                <a:latin typeface="+mn-lt"/>
              </a:defRPr>
            </a:lvl3pPr>
            <a:lvl4pPr marL="1600200" marR="0" lvl="3" indent="-228600" fontAlgn="auto">
              <a:lnSpc>
                <a:spcPct val="120000"/>
              </a:lnSpc>
              <a:spcBef>
                <a:spcPts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uFillTx/>
                <a:latin typeface="+mn-lt"/>
              </a:defRPr>
            </a:lvl4pPr>
            <a:lvl5pPr marL="2057400" marR="0" lvl="4" indent="-228600" fontAlgn="auto">
              <a:lnSpc>
                <a:spcPct val="120000"/>
              </a:lnSpc>
              <a:spcBef>
                <a:spcPts val="0"/>
              </a:spcBef>
              <a:spcAft>
                <a:spcPts val="300"/>
              </a:spcAft>
              <a:buFont typeface="Arial" panose="020B0604020202020204" pitchFamily="34" charset="0"/>
              <a:buChar char="•"/>
              <a:defRPr kumimoji="0" sz="1400" b="0" i="0" u="none" strike="noStrike" cap="none" spc="150" normalizeH="0" baseline="0">
                <a:solidFill>
                  <a:schemeClr val="tx1">
                    <a:lumMod val="50000"/>
                    <a:lumOff val="50000"/>
                  </a:schemeClr>
                </a:solidFill>
                <a:uFillTx/>
                <a:latin typeface="+mn-lt"/>
              </a:defRPr>
            </a:lvl5pPr>
            <a:lvl6pPr indent="0">
              <a:lnSpc>
                <a:spcPct val="90000"/>
              </a:lnSpc>
              <a:spcBef>
                <a:spcPts val="500"/>
              </a:spcBef>
              <a:buFont typeface="Arial" panose="020B0604020202020204" pitchFamily="34" charset="0"/>
              <a:buNone/>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lvl="0"/>
            <a:r>
              <a:rPr dirty="0">
                <a:latin typeface="+mn-lt"/>
                <a:sym typeface="+mn-ea"/>
              </a:rPr>
              <a:t>Click to add text</a:t>
            </a:r>
            <a:endParaRPr dirty="0">
              <a:sym typeface="+mn-ea"/>
            </a:endParaRPr>
          </a:p>
        </p:txBody>
      </p:sp>
      <p:sp>
        <p:nvSpPr>
          <p:cNvPr id="4" name="日期占位符 3"/>
          <p:cNvSpPr>
            <a:spLocks noGrp="1"/>
          </p:cNvSpPr>
          <p:nvPr>
            <p:ph type="dt" sz="half" idx="10"/>
            <p:custDataLst>
              <p:tags r:id="rId4"/>
            </p:custDataLst>
          </p:nvPr>
        </p:nvSpPr>
        <p:spPr>
          <a:xfrm>
            <a:off x="838200" y="6356350"/>
            <a:ext cx="2743200" cy="365125"/>
          </a:xfrm>
        </p:spPr>
        <p:txBody>
          <a:bodyPr/>
          <a:lstStyle/>
          <a:p>
            <a:r>
              <a:rPr lang="en-US"/>
              <a:t>Date Area</a:t>
            </a:r>
          </a:p>
        </p:txBody>
      </p:sp>
      <p:sp>
        <p:nvSpPr>
          <p:cNvPr id="5" name="页脚占位符 4"/>
          <p:cNvSpPr>
            <a:spLocks noGrp="1"/>
          </p:cNvSpPr>
          <p:nvPr>
            <p:ph type="ftr" sz="quarter" idx="11"/>
            <p:custDataLst>
              <p:tags r:id="rId5"/>
            </p:custDataLst>
          </p:nvPr>
        </p:nvSpPr>
        <p:spPr>
          <a:xfrm>
            <a:off x="4038600" y="6356350"/>
            <a:ext cx="4114800" cy="365125"/>
          </a:xfrm>
        </p:spPr>
        <p:txBody>
          <a:bodyPr/>
          <a:lstStyle/>
          <a:p>
            <a:endParaRPr lang="en-US"/>
          </a:p>
        </p:txBody>
      </p:sp>
      <p:sp>
        <p:nvSpPr>
          <p:cNvPr id="6" name="灯片编号占位符 5"/>
          <p:cNvSpPr>
            <a:spLocks noGrp="1"/>
          </p:cNvSpPr>
          <p:nvPr>
            <p:ph type="sldNum" sz="quarter" idx="12"/>
            <p:custDataLst>
              <p:tags r:id="rId6"/>
            </p:custDataLst>
          </p:nvPr>
        </p:nvSpPr>
        <p:spPr>
          <a:xfrm>
            <a:off x="8610600" y="6356350"/>
            <a:ext cx="2743200" cy="365125"/>
          </a:xfrm>
        </p:spPr>
        <p:txBody>
          <a:bodyPr/>
          <a:lstStyle/>
          <a:p>
            <a:fld id="{73127340-2293-49D2-96F1-6E7BF0C8FD9C}" type="slidenum">
              <a:rPr lang="en-US" smtClean="0"/>
              <a:t>‹#›</a:t>
            </a:fld>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titleOnly" preserve="1">
  <p:cSld name="Title and Subtitle">
    <p:spTree>
      <p:nvGrpSpPr>
        <p:cNvPr id="1" name=""/>
        <p:cNvGrpSpPr/>
        <p:nvPr/>
      </p:nvGrpSpPr>
      <p:grpSpPr>
        <a:xfrm>
          <a:off x="0" y="0"/>
          <a:ext cx="0" cy="0"/>
          <a:chOff x="0" y="0"/>
          <a:chExt cx="0" cy="0"/>
        </a:xfrm>
      </p:grpSpPr>
      <p:sp>
        <p:nvSpPr>
          <p:cNvPr id="8" name="任意多边形: 形状 2"/>
          <p:cNvSpPr/>
          <p:nvPr>
            <p:custDataLst>
              <p:tags r:id="rId1"/>
            </p:custDataLst>
          </p:nvPr>
        </p:nvSpPr>
        <p:spPr>
          <a:xfrm>
            <a:off x="10841990" y="5400675"/>
            <a:ext cx="1350010" cy="1457325"/>
          </a:xfrm>
          <a:custGeom>
            <a:avLst/>
            <a:gdLst>
              <a:gd name="connsiteX0" fmla="*/ 1655408 w 2097843"/>
              <a:gd name="connsiteY0" fmla="*/ 0 h 2264232"/>
              <a:gd name="connsiteX1" fmla="*/ 1989031 w 2097843"/>
              <a:gd name="connsiteY1" fmla="*/ 33632 h 2264232"/>
              <a:gd name="connsiteX2" fmla="*/ 2097843 w 2097843"/>
              <a:gd name="connsiteY2" fmla="*/ 61611 h 2264232"/>
              <a:gd name="connsiteX3" fmla="*/ 2097843 w 2097843"/>
              <a:gd name="connsiteY3" fmla="*/ 2264232 h 2264232"/>
              <a:gd name="connsiteX4" fmla="*/ 117084 w 2097843"/>
              <a:gd name="connsiteY4" fmla="*/ 2264232 h 2264232"/>
              <a:gd name="connsiteX5" fmla="*/ 74424 w 2097843"/>
              <a:gd name="connsiteY5" fmla="*/ 2147676 h 2264232"/>
              <a:gd name="connsiteX6" fmla="*/ 0 w 2097843"/>
              <a:gd name="connsiteY6" fmla="*/ 1655408 h 2264232"/>
              <a:gd name="connsiteX7" fmla="*/ 1655408 w 2097843"/>
              <a:gd name="connsiteY7" fmla="*/ 0 h 226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97843" h="2264232">
                <a:moveTo>
                  <a:pt x="1655408" y="0"/>
                </a:moveTo>
                <a:cubicBezTo>
                  <a:pt x="1769690" y="0"/>
                  <a:pt x="1881268" y="11581"/>
                  <a:pt x="1989031" y="33632"/>
                </a:cubicBezTo>
                <a:lnTo>
                  <a:pt x="2097843" y="61611"/>
                </a:lnTo>
                <a:lnTo>
                  <a:pt x="2097843" y="2264232"/>
                </a:lnTo>
                <a:lnTo>
                  <a:pt x="117084" y="2264232"/>
                </a:lnTo>
                <a:lnTo>
                  <a:pt x="74424" y="2147676"/>
                </a:lnTo>
                <a:cubicBezTo>
                  <a:pt x="26056" y="1992169"/>
                  <a:pt x="0" y="1826831"/>
                  <a:pt x="0" y="1655408"/>
                </a:cubicBezTo>
                <a:cubicBezTo>
                  <a:pt x="0" y="741151"/>
                  <a:pt x="741151" y="0"/>
                  <a:pt x="1655408" y="0"/>
                </a:cubicBezTo>
                <a:close/>
              </a:path>
            </a:pathLst>
          </a:custGeom>
          <a:gradFill flip="none" rotWithShape="1">
            <a:gsLst>
              <a:gs pos="0">
                <a:schemeClr val="accent1"/>
              </a:gs>
              <a:gs pos="46000">
                <a:schemeClr val="accent2"/>
              </a:gs>
              <a:gs pos="100000">
                <a:schemeClr val="accent6"/>
              </a:gs>
            </a:gsLst>
            <a:path path="circle">
              <a:fillToRect l="100000" t="100000"/>
            </a:path>
            <a:tileRect r="-100000" b="-100000"/>
          </a:gradFill>
          <a:ln>
            <a:noFill/>
            <a:prstDash val="solid"/>
          </a:ln>
          <a:effectLst>
            <a:outerShdw blurRad="863600" dist="304800" dir="8100000" algn="tr" rotWithShape="0">
              <a:schemeClr val="accent3">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任意多边形: 形状 16"/>
          <p:cNvSpPr/>
          <p:nvPr>
            <p:custDataLst>
              <p:tags r:id="rId2"/>
            </p:custDataLst>
          </p:nvPr>
        </p:nvSpPr>
        <p:spPr>
          <a:xfrm>
            <a:off x="0" y="0"/>
            <a:ext cx="2202180" cy="1774825"/>
          </a:xfrm>
          <a:custGeom>
            <a:avLst/>
            <a:gdLst>
              <a:gd name="connsiteX0" fmla="*/ 0 w 2593145"/>
              <a:gd name="connsiteY0" fmla="*/ 0 h 2089574"/>
              <a:gd name="connsiteX1" fmla="*/ 2585357 w 2593145"/>
              <a:gd name="connsiteY1" fmla="*/ 0 h 2089574"/>
              <a:gd name="connsiteX2" fmla="*/ 2593145 w 2593145"/>
              <a:gd name="connsiteY2" fmla="*/ 154244 h 2089574"/>
              <a:gd name="connsiteX3" fmla="*/ 657815 w 2593145"/>
              <a:gd name="connsiteY3" fmla="*/ 2089574 h 2089574"/>
              <a:gd name="connsiteX4" fmla="*/ 82307 w 2593145"/>
              <a:gd name="connsiteY4" fmla="*/ 2002566 h 2089574"/>
              <a:gd name="connsiteX5" fmla="*/ 0 w 2593145"/>
              <a:gd name="connsiteY5" fmla="*/ 1972441 h 2089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93145" h="2089574">
                <a:moveTo>
                  <a:pt x="0" y="0"/>
                </a:moveTo>
                <a:lnTo>
                  <a:pt x="2585357" y="0"/>
                </a:lnTo>
                <a:lnTo>
                  <a:pt x="2593145" y="154244"/>
                </a:lnTo>
                <a:cubicBezTo>
                  <a:pt x="2593145" y="1223097"/>
                  <a:pt x="1726668" y="2089574"/>
                  <a:pt x="657815" y="2089574"/>
                </a:cubicBezTo>
                <a:cubicBezTo>
                  <a:pt x="457405" y="2089574"/>
                  <a:pt x="264110" y="2059112"/>
                  <a:pt x="82307" y="2002566"/>
                </a:cubicBezTo>
                <a:lnTo>
                  <a:pt x="0" y="1972441"/>
                </a:lnTo>
                <a:close/>
              </a:path>
            </a:pathLst>
          </a:custGeom>
          <a:solidFill>
            <a:schemeClr val="bg1"/>
          </a:solidFill>
          <a:ln>
            <a:noFill/>
            <a:prstDash val="solid"/>
          </a:ln>
          <a:effectLst>
            <a:outerShdw blurRad="863600" dist="304800" dir="8100000" algn="tr" rotWithShape="0">
              <a:schemeClr val="accent3">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7" name="副标题"/>
          <p:cNvSpPr txBox="1">
            <a:spLocks noGrp="1"/>
          </p:cNvSpPr>
          <p:nvPr>
            <p:ph type="body" idx="2" hasCustomPrompt="1"/>
            <p:custDataLst>
              <p:tags r:id="rId3"/>
            </p:custDataLst>
          </p:nvPr>
        </p:nvSpPr>
        <p:spPr>
          <a:xfrm>
            <a:off x="607695" y="1301750"/>
            <a:ext cx="10969625" cy="405553"/>
          </a:xfrm>
          <a:prstGeom prst="rect">
            <a:avLst/>
          </a:prstGeom>
          <a:noFill/>
        </p:spPr>
        <p:txBody>
          <a:bodyPr wrap="square" rtlCol="0" anchor="t" anchorCtr="0">
            <a:normAutofit/>
          </a:bodyPr>
          <a:lstStyle>
            <a:lvl1pPr marL="0" marR="0" lvl="0" algn="l" defTabSz="914400" rtl="0" eaLnBrk="1" fontAlgn="auto" latinLnBrk="0" hangingPunct="1">
              <a:lnSpc>
                <a:spcPct val="100000"/>
              </a:lnSpc>
              <a:buClrTx/>
              <a:buSzTx/>
              <a:buFontTx/>
              <a:buNone/>
              <a:defRPr kumimoji="0" lang="en-US" sz="1800" b="1" i="0" u="none" strike="noStrike" kern="1200" cap="none" spc="0" normalizeH="0" baseline="0" noProof="1" dirty="0">
                <a:solidFill>
                  <a:schemeClr val="tx1">
                    <a:lumMod val="65000"/>
                    <a:lumOff val="35000"/>
                  </a:schemeClr>
                </a:solidFill>
                <a:latin typeface="+mj-lt"/>
                <a:sym typeface="+mn-ea"/>
              </a:defRPr>
            </a:lvl1pPr>
          </a:lstStyle>
          <a:p>
            <a:pPr lvl="0" algn="l">
              <a:buClrTx/>
              <a:buSzTx/>
              <a:buFontTx/>
            </a:pPr>
            <a:r>
              <a:rPr dirty="0" err="1">
                <a:latin typeface="+mj-lt"/>
                <a:sym typeface="+mn-ea"/>
              </a:rPr>
              <a:t>Click to add text</a:t>
            </a:r>
            <a:endParaRPr dirty="0" err="1">
              <a:sym typeface="+mn-ea"/>
            </a:endParaRPr>
          </a:p>
        </p:txBody>
      </p:sp>
      <p:sp>
        <p:nvSpPr>
          <p:cNvPr id="6" name="标题"/>
          <p:cNvSpPr txBox="1">
            <a:spLocks noGrp="1"/>
          </p:cNvSpPr>
          <p:nvPr>
            <p:ph type="title" idx="1" hasCustomPrompt="1"/>
            <p:custDataLst>
              <p:tags r:id="rId4"/>
            </p:custDataLst>
          </p:nvPr>
        </p:nvSpPr>
        <p:spPr>
          <a:xfrm>
            <a:off x="607695" y="608330"/>
            <a:ext cx="10969625" cy="671195"/>
          </a:xfrm>
          <a:prstGeom prst="rect">
            <a:avLst/>
          </a:prstGeom>
          <a:noFill/>
        </p:spPr>
        <p:txBody>
          <a:bodyPr vert="horz" wrap="square" lIns="71755" tIns="0" rIns="0" bIns="0" rtlCol="0" anchor="b" anchorCtr="0">
            <a:normAutofit/>
          </a:bodyPr>
          <a:lstStyle>
            <a:lvl1pPr marL="0" marR="0" lvl="0" algn="l" defTabSz="914400" rtl="0" eaLnBrk="1" fontAlgn="auto" latinLnBrk="0" hangingPunct="1">
              <a:lnSpc>
                <a:spcPct val="100000"/>
              </a:lnSpc>
              <a:buClrTx/>
              <a:buSzTx/>
              <a:buFontTx/>
              <a:buNone/>
              <a:defRPr kumimoji="0" lang="en-US" sz="3600" b="1" i="0" u="none" strike="noStrike" kern="1200" cap="none" spc="0" normalizeH="0" baseline="0" noProof="1" dirty="0">
                <a:solidFill>
                  <a:schemeClr val="tx1">
                    <a:lumMod val="85000"/>
                    <a:lumOff val="15000"/>
                  </a:schemeClr>
                </a:solidFill>
                <a:latin typeface="+mj-lt"/>
                <a:sym typeface="+mn-ea"/>
              </a:defRPr>
            </a:lvl1pPr>
          </a:lstStyle>
          <a:p>
            <a:pPr lvl="0" algn="l">
              <a:buClrTx/>
              <a:buSzTx/>
              <a:buFontTx/>
            </a:pPr>
            <a:r>
              <a:rPr dirty="0">
                <a:latin typeface="+mj-lt"/>
                <a:sym typeface="+mn-ea"/>
              </a:rPr>
              <a:t>Click to add title</a:t>
            </a:r>
            <a:endParaRPr dirty="0">
              <a:sym typeface="+mn-ea"/>
            </a:endParaRPr>
          </a:p>
        </p:txBody>
      </p:sp>
      <p:sp>
        <p:nvSpPr>
          <p:cNvPr id="3" name="日期占位符 2"/>
          <p:cNvSpPr>
            <a:spLocks noGrp="1"/>
          </p:cNvSpPr>
          <p:nvPr>
            <p:ph type="dt" sz="half" idx="10"/>
            <p:custDataLst>
              <p:tags r:id="rId5"/>
            </p:custDataLst>
          </p:nvPr>
        </p:nvSpPr>
        <p:spPr>
          <a:xfrm>
            <a:off x="838200" y="6356350"/>
            <a:ext cx="2743200" cy="365125"/>
          </a:xfrm>
        </p:spPr>
        <p:txBody>
          <a:bodyPr/>
          <a:lstStyle/>
          <a:p>
            <a:r>
              <a:rPr lang="en-US"/>
              <a:t>Date Area</a:t>
            </a:r>
          </a:p>
        </p:txBody>
      </p:sp>
      <p:sp>
        <p:nvSpPr>
          <p:cNvPr id="4" name="页脚占位符 3"/>
          <p:cNvSpPr>
            <a:spLocks noGrp="1"/>
          </p:cNvSpPr>
          <p:nvPr>
            <p:ph type="ftr" sz="quarter" idx="11"/>
            <p:custDataLst>
              <p:tags r:id="rId6"/>
            </p:custDataLst>
          </p:nvPr>
        </p:nvSpPr>
        <p:spPr>
          <a:xfrm>
            <a:off x="4038600" y="6356350"/>
            <a:ext cx="4114800" cy="365125"/>
          </a:xfrm>
        </p:spPr>
        <p:txBody>
          <a:bodyPr/>
          <a:lstStyle/>
          <a:p>
            <a:endParaRPr lang="en-US"/>
          </a:p>
        </p:txBody>
      </p:sp>
      <p:sp>
        <p:nvSpPr>
          <p:cNvPr id="5" name="灯片编号占位符 4"/>
          <p:cNvSpPr>
            <a:spLocks noGrp="1"/>
          </p:cNvSpPr>
          <p:nvPr>
            <p:ph type="sldNum" sz="quarter" idx="12"/>
            <p:custDataLst>
              <p:tags r:id="rId7"/>
            </p:custDataLst>
          </p:nvPr>
        </p:nvSpPr>
        <p:spPr>
          <a:xfrm>
            <a:off x="8610600" y="6356350"/>
            <a:ext cx="2743200" cy="365125"/>
          </a:xfrm>
        </p:spPr>
        <p:txBody>
          <a:bodyPr/>
          <a:lstStyle/>
          <a:p>
            <a:fld id="{73127340-2293-49D2-96F1-6E7BF0C8FD9C}" type="slidenum">
              <a:rPr lang="en-US" smtClean="0"/>
              <a:t>‹#›</a:t>
            </a:fld>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obj" preserve="1">
  <p:cSld name="End Slide">
    <p:spTree>
      <p:nvGrpSpPr>
        <p:cNvPr id="1" name=""/>
        <p:cNvGrpSpPr/>
        <p:nvPr/>
      </p:nvGrpSpPr>
      <p:grpSpPr>
        <a:xfrm>
          <a:off x="0" y="0"/>
          <a:ext cx="0" cy="0"/>
          <a:chOff x="0" y="0"/>
          <a:chExt cx="0" cy="0"/>
        </a:xfrm>
      </p:grpSpPr>
      <p:pic>
        <p:nvPicPr>
          <p:cNvPr id="67" name="图片 66"/>
          <p:cNvPicPr>
            <a:picLocks noChangeAspect="1"/>
          </p:cNvPicPr>
          <p:nvPr>
            <p:custDataLst>
              <p:tags r:id="rId1"/>
            </p:custDataLst>
          </p:nvPr>
        </p:nvPicPr>
        <p:blipFill>
          <a:blip r:embed="rId13"/>
          <a:srcRect t="46292" r="37615"/>
          <a:stretch>
            <a:fillRect/>
          </a:stretch>
        </p:blipFill>
        <p:spPr>
          <a:xfrm>
            <a:off x="5011354" y="0"/>
            <a:ext cx="7180647" cy="6181870"/>
          </a:xfrm>
          <a:custGeom>
            <a:avLst/>
            <a:gdLst>
              <a:gd name="connsiteX0" fmla="*/ 0 w 7180647"/>
              <a:gd name="connsiteY0" fmla="*/ 0 h 6181870"/>
              <a:gd name="connsiteX1" fmla="*/ 7180647 w 7180647"/>
              <a:gd name="connsiteY1" fmla="*/ 0 h 6181870"/>
              <a:gd name="connsiteX2" fmla="*/ 7180647 w 7180647"/>
              <a:gd name="connsiteY2" fmla="*/ 6181870 h 6181870"/>
              <a:gd name="connsiteX3" fmla="*/ 0 w 7180647"/>
              <a:gd name="connsiteY3" fmla="*/ 6181870 h 6181870"/>
            </a:gdLst>
            <a:ahLst/>
            <a:cxnLst>
              <a:cxn ang="0">
                <a:pos x="connsiteX0" y="connsiteY0"/>
              </a:cxn>
              <a:cxn ang="0">
                <a:pos x="connsiteX1" y="connsiteY1"/>
              </a:cxn>
              <a:cxn ang="0">
                <a:pos x="connsiteX2" y="connsiteY2"/>
              </a:cxn>
              <a:cxn ang="0">
                <a:pos x="connsiteX3" y="connsiteY3"/>
              </a:cxn>
            </a:cxnLst>
            <a:rect l="l" t="t" r="r" b="b"/>
            <a:pathLst>
              <a:path w="7180647" h="6181870">
                <a:moveTo>
                  <a:pt x="0" y="0"/>
                </a:moveTo>
                <a:lnTo>
                  <a:pt x="7180647" y="0"/>
                </a:lnTo>
                <a:lnTo>
                  <a:pt x="7180647" y="6181870"/>
                </a:lnTo>
                <a:lnTo>
                  <a:pt x="0" y="6181870"/>
                </a:lnTo>
                <a:close/>
              </a:path>
            </a:pathLst>
          </a:custGeom>
        </p:spPr>
      </p:pic>
      <p:pic>
        <p:nvPicPr>
          <p:cNvPr id="68" name="图片 67"/>
          <p:cNvPicPr>
            <a:picLocks noChangeAspect="1"/>
          </p:cNvPicPr>
          <p:nvPr>
            <p:custDataLst>
              <p:tags r:id="rId2"/>
            </p:custDataLst>
          </p:nvPr>
        </p:nvPicPr>
        <p:blipFill>
          <a:blip r:embed="rId14"/>
          <a:srcRect l="60753" b="74987"/>
          <a:stretch>
            <a:fillRect/>
          </a:stretch>
        </p:blipFill>
        <p:spPr>
          <a:xfrm>
            <a:off x="0" y="3978907"/>
            <a:ext cx="4519776" cy="2879094"/>
          </a:xfrm>
          <a:custGeom>
            <a:avLst/>
            <a:gdLst>
              <a:gd name="connsiteX0" fmla="*/ 0 w 4519776"/>
              <a:gd name="connsiteY0" fmla="*/ 0 h 2879094"/>
              <a:gd name="connsiteX1" fmla="*/ 4519776 w 4519776"/>
              <a:gd name="connsiteY1" fmla="*/ 0 h 2879094"/>
              <a:gd name="connsiteX2" fmla="*/ 4519776 w 4519776"/>
              <a:gd name="connsiteY2" fmla="*/ 2879094 h 2879094"/>
              <a:gd name="connsiteX3" fmla="*/ 0 w 4519776"/>
              <a:gd name="connsiteY3" fmla="*/ 2879094 h 2879094"/>
            </a:gdLst>
            <a:ahLst/>
            <a:cxnLst>
              <a:cxn ang="0">
                <a:pos x="connsiteX0" y="connsiteY0"/>
              </a:cxn>
              <a:cxn ang="0">
                <a:pos x="connsiteX1" y="connsiteY1"/>
              </a:cxn>
              <a:cxn ang="0">
                <a:pos x="connsiteX2" y="connsiteY2"/>
              </a:cxn>
              <a:cxn ang="0">
                <a:pos x="connsiteX3" y="connsiteY3"/>
              </a:cxn>
            </a:cxnLst>
            <a:rect l="l" t="t" r="r" b="b"/>
            <a:pathLst>
              <a:path w="4519776" h="2879094">
                <a:moveTo>
                  <a:pt x="0" y="0"/>
                </a:moveTo>
                <a:lnTo>
                  <a:pt x="4519776" y="0"/>
                </a:lnTo>
                <a:lnTo>
                  <a:pt x="4519776" y="2879094"/>
                </a:lnTo>
                <a:lnTo>
                  <a:pt x="0" y="2879094"/>
                </a:lnTo>
                <a:close/>
              </a:path>
            </a:pathLst>
          </a:custGeom>
        </p:spPr>
      </p:pic>
      <p:sp>
        <p:nvSpPr>
          <p:cNvPr id="78" name="任意多边形: 形状 21"/>
          <p:cNvSpPr/>
          <p:nvPr>
            <p:custDataLst>
              <p:tags r:id="rId3"/>
            </p:custDataLst>
          </p:nvPr>
        </p:nvSpPr>
        <p:spPr>
          <a:xfrm>
            <a:off x="0" y="588645"/>
            <a:ext cx="594995" cy="913765"/>
          </a:xfrm>
          <a:custGeom>
            <a:avLst/>
            <a:gdLst>
              <a:gd name="connsiteX0" fmla="*/ 138215 w 595085"/>
              <a:gd name="connsiteY0" fmla="*/ 0 h 913740"/>
              <a:gd name="connsiteX1" fmla="*/ 595085 w 595085"/>
              <a:gd name="connsiteY1" fmla="*/ 456870 h 913740"/>
              <a:gd name="connsiteX2" fmla="*/ 138215 w 595085"/>
              <a:gd name="connsiteY2" fmla="*/ 913740 h 913740"/>
              <a:gd name="connsiteX3" fmla="*/ 46140 w 595085"/>
              <a:gd name="connsiteY3" fmla="*/ 904458 h 913740"/>
              <a:gd name="connsiteX4" fmla="*/ 0 w 595085"/>
              <a:gd name="connsiteY4" fmla="*/ 890136 h 913740"/>
              <a:gd name="connsiteX5" fmla="*/ 0 w 595085"/>
              <a:gd name="connsiteY5" fmla="*/ 23605 h 913740"/>
              <a:gd name="connsiteX6" fmla="*/ 46140 w 595085"/>
              <a:gd name="connsiteY6" fmla="*/ 9282 h 913740"/>
              <a:gd name="connsiteX7" fmla="*/ 138215 w 595085"/>
              <a:gd name="connsiteY7" fmla="*/ 0 h 913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5085" h="913740">
                <a:moveTo>
                  <a:pt x="138215" y="0"/>
                </a:moveTo>
                <a:cubicBezTo>
                  <a:pt x="390537" y="0"/>
                  <a:pt x="595085" y="204548"/>
                  <a:pt x="595085" y="456870"/>
                </a:cubicBezTo>
                <a:cubicBezTo>
                  <a:pt x="595085" y="709192"/>
                  <a:pt x="390537" y="913740"/>
                  <a:pt x="138215" y="913740"/>
                </a:cubicBezTo>
                <a:cubicBezTo>
                  <a:pt x="106675" y="913740"/>
                  <a:pt x="75881" y="910544"/>
                  <a:pt x="46140" y="904458"/>
                </a:cubicBezTo>
                <a:lnTo>
                  <a:pt x="0" y="890136"/>
                </a:lnTo>
                <a:lnTo>
                  <a:pt x="0" y="23605"/>
                </a:lnTo>
                <a:lnTo>
                  <a:pt x="46140" y="9282"/>
                </a:lnTo>
                <a:cubicBezTo>
                  <a:pt x="75881" y="3196"/>
                  <a:pt x="106675" y="0"/>
                  <a:pt x="138215" y="0"/>
                </a:cubicBezTo>
                <a:close/>
              </a:path>
            </a:pathLst>
          </a:custGeom>
          <a:gradFill flip="none" rotWithShape="1">
            <a:gsLst>
              <a:gs pos="0">
                <a:schemeClr val="accent1"/>
              </a:gs>
              <a:gs pos="46000">
                <a:schemeClr val="accent2"/>
              </a:gs>
              <a:gs pos="100000">
                <a:schemeClr val="accent6"/>
              </a:gs>
            </a:gsLst>
            <a:path path="circle">
              <a:fillToRect r="100000" b="100000"/>
            </a:path>
            <a:tileRect l="-100000" t="-100000"/>
          </a:gradFill>
          <a:ln>
            <a:noFill/>
            <a:prstDash val="solid"/>
          </a:ln>
          <a:effectLst>
            <a:outerShdw blurRad="203200" dist="101600" dir="8100000" algn="tr" rotWithShape="0">
              <a:srgbClr val="3E3FC2">
                <a:alpha val="16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署名"/>
          <p:cNvSpPr txBox="1">
            <a:spLocks noGrp="1"/>
          </p:cNvSpPr>
          <p:nvPr>
            <p:ph type="body" idx="5" hasCustomPrompt="1"/>
            <p:custDataLst>
              <p:tags r:id="rId4"/>
            </p:custDataLst>
          </p:nvPr>
        </p:nvSpPr>
        <p:spPr>
          <a:xfrm>
            <a:off x="1198245" y="4207510"/>
            <a:ext cx="5168205" cy="432435"/>
          </a:xfrm>
          <a:prstGeom prst="rect">
            <a:avLst/>
          </a:prstGeom>
          <a:noFill/>
        </p:spPr>
        <p:txBody>
          <a:bodyPr wrap="square" lIns="0" tIns="0" rIns="0" bIns="0" rtlCol="0" anchor="ctr">
            <a:normAutofit/>
          </a:bodyPr>
          <a:lstStyle>
            <a:defPPr>
              <a:defRPr lang="en-US">
                <a:latin typeface="+mn-lt"/>
              </a:defRPr>
            </a:defPPr>
            <a:lvl1pPr marL="0" marR="0" lvl="0" algn="l" defTabSz="914400" rtl="0" eaLnBrk="1" fontAlgn="auto" latinLnBrk="0" hangingPunct="1">
              <a:lnSpc>
                <a:spcPct val="100000"/>
              </a:lnSpc>
              <a:buClrTx/>
              <a:buSzTx/>
              <a:buFontTx/>
              <a:buNone/>
              <a:defRPr kumimoji="0" lang="en-US" sz="1600" b="0" i="0" u="none" strike="noStrike" kern="1200" cap="none" spc="0" normalizeH="0" baseline="0" noProof="1" dirty="0">
                <a:gradFill>
                  <a:gsLst>
                    <a:gs pos="0">
                      <a:schemeClr val="accent1"/>
                    </a:gs>
                    <a:gs pos="100000">
                      <a:schemeClr val="accent2"/>
                    </a:gs>
                  </a:gsLst>
                  <a:lin ang="0" scaled="0"/>
                </a:gradFill>
                <a:latin typeface="+mn-lt"/>
                <a:sym typeface="+mn-ea"/>
              </a:defRPr>
            </a:lvl1pPr>
          </a:lstStyle>
          <a:p>
            <a:pPr lvl="0" algn="l">
              <a:buClrTx/>
              <a:buSzTx/>
              <a:buFontTx/>
            </a:pPr>
            <a:r>
              <a:rPr>
                <a:latin typeface="+mn-lt"/>
                <a:sym typeface="+mn-ea"/>
              </a:rPr>
              <a:t>Click to add text</a:t>
            </a:r>
            <a:endParaRPr>
              <a:sym typeface="+mn-ea"/>
            </a:endParaRPr>
          </a:p>
        </p:txBody>
      </p:sp>
      <p:sp>
        <p:nvSpPr>
          <p:cNvPr id="8" name="标题"/>
          <p:cNvSpPr txBox="1">
            <a:spLocks noGrp="1"/>
          </p:cNvSpPr>
          <p:nvPr>
            <p:ph type="title" idx="4" hasCustomPrompt="1"/>
            <p:custDataLst>
              <p:tags r:id="rId5"/>
            </p:custDataLst>
          </p:nvPr>
        </p:nvSpPr>
        <p:spPr>
          <a:xfrm>
            <a:off x="1139825" y="2060575"/>
            <a:ext cx="5226685" cy="1918335"/>
          </a:xfrm>
          <a:prstGeom prst="rect">
            <a:avLst/>
          </a:prstGeom>
          <a:noFill/>
        </p:spPr>
        <p:txBody>
          <a:bodyPr vert="horz" wrap="square" lIns="0" tIns="0" rIns="0" bIns="0" rtlCol="0" anchor="ctr" anchorCtr="0">
            <a:normAutofit/>
          </a:bodyPr>
          <a:lstStyle>
            <a:lvl1pPr marL="0" marR="0" lvl="0" algn="l" defTabSz="914400" rtl="0" eaLnBrk="1" fontAlgn="auto" latinLnBrk="0" hangingPunct="1">
              <a:lnSpc>
                <a:spcPct val="100000"/>
              </a:lnSpc>
              <a:buClrTx/>
              <a:buSzTx/>
              <a:buFontTx/>
              <a:buNone/>
              <a:defRPr kumimoji="0" lang="en-US" sz="6000" b="1" i="0" u="none" strike="noStrike" kern="1200" cap="none" spc="0" normalizeH="0" baseline="0" noProof="1" dirty="0">
                <a:solidFill>
                  <a:schemeClr val="tx1">
                    <a:lumMod val="85000"/>
                    <a:lumOff val="15000"/>
                  </a:schemeClr>
                </a:solidFill>
                <a:latin typeface="+mj-lt"/>
                <a:sym typeface="+mn-ea"/>
              </a:defRPr>
            </a:lvl1pPr>
          </a:lstStyle>
          <a:p>
            <a:pPr lvl="0" algn="l">
              <a:buClrTx/>
              <a:buSzTx/>
              <a:buFontTx/>
            </a:pPr>
            <a:r>
              <a:rPr dirty="0">
                <a:latin typeface="+mj-lt"/>
                <a:sym typeface="+mn-ea"/>
              </a:rPr>
              <a:t>Click to add title</a:t>
            </a:r>
            <a:endParaRPr dirty="0">
              <a:sym typeface="+mn-ea"/>
            </a:endParaRPr>
          </a:p>
        </p:txBody>
      </p:sp>
      <p:pic>
        <p:nvPicPr>
          <p:cNvPr id="7" name="图片 6"/>
          <p:cNvPicPr>
            <a:picLocks noChangeAspect="1"/>
          </p:cNvPicPr>
          <p:nvPr>
            <p:custDataLst>
              <p:tags r:id="rId6"/>
            </p:custDataLst>
          </p:nvPr>
        </p:nvPicPr>
        <p:blipFill>
          <a:blip r:embed="rId13"/>
          <a:srcRect t="46292" r="37615"/>
          <a:stretch>
            <a:fillRect/>
          </a:stretch>
        </p:blipFill>
        <p:spPr>
          <a:xfrm>
            <a:off x="5062154" y="-45720"/>
            <a:ext cx="7180647" cy="6181870"/>
          </a:xfrm>
          <a:custGeom>
            <a:avLst/>
            <a:gdLst>
              <a:gd name="connsiteX0" fmla="*/ 0 w 7180647"/>
              <a:gd name="connsiteY0" fmla="*/ 0 h 6181870"/>
              <a:gd name="connsiteX1" fmla="*/ 7180647 w 7180647"/>
              <a:gd name="connsiteY1" fmla="*/ 0 h 6181870"/>
              <a:gd name="connsiteX2" fmla="*/ 7180647 w 7180647"/>
              <a:gd name="connsiteY2" fmla="*/ 6181870 h 6181870"/>
              <a:gd name="connsiteX3" fmla="*/ 0 w 7180647"/>
              <a:gd name="connsiteY3" fmla="*/ 6181870 h 6181870"/>
            </a:gdLst>
            <a:ahLst/>
            <a:cxnLst>
              <a:cxn ang="0">
                <a:pos x="connsiteX0" y="connsiteY0"/>
              </a:cxn>
              <a:cxn ang="0">
                <a:pos x="connsiteX1" y="connsiteY1"/>
              </a:cxn>
              <a:cxn ang="0">
                <a:pos x="connsiteX2" y="connsiteY2"/>
              </a:cxn>
              <a:cxn ang="0">
                <a:pos x="connsiteX3" y="connsiteY3"/>
              </a:cxn>
            </a:cxnLst>
            <a:rect l="l" t="t" r="r" b="b"/>
            <a:pathLst>
              <a:path w="7180647" h="6181870">
                <a:moveTo>
                  <a:pt x="0" y="0"/>
                </a:moveTo>
                <a:lnTo>
                  <a:pt x="7180647" y="0"/>
                </a:lnTo>
                <a:lnTo>
                  <a:pt x="7180647" y="6181870"/>
                </a:lnTo>
                <a:lnTo>
                  <a:pt x="0" y="6181870"/>
                </a:lnTo>
                <a:close/>
              </a:path>
            </a:pathLst>
          </a:custGeom>
        </p:spPr>
      </p:pic>
      <p:sp>
        <p:nvSpPr>
          <p:cNvPr id="79" name="椭圆 78"/>
          <p:cNvSpPr/>
          <p:nvPr>
            <p:custDataLst>
              <p:tags r:id="rId7"/>
            </p:custDataLst>
          </p:nvPr>
        </p:nvSpPr>
        <p:spPr>
          <a:xfrm>
            <a:off x="7334621" y="1063655"/>
            <a:ext cx="4781179" cy="4781179"/>
          </a:xfrm>
          <a:prstGeom prst="ellipse">
            <a:avLst/>
          </a:prstGeom>
          <a:gradFill flip="none" rotWithShape="1">
            <a:gsLst>
              <a:gs pos="0">
                <a:schemeClr val="accent1"/>
              </a:gs>
              <a:gs pos="46000">
                <a:schemeClr val="accent2"/>
              </a:gs>
              <a:gs pos="100000">
                <a:schemeClr val="accent6"/>
              </a:gs>
            </a:gsLst>
            <a:path path="circle">
              <a:fillToRect r="100000" b="100000"/>
            </a:path>
            <a:tileRect l="-100000" t="-100000"/>
          </a:gradFill>
          <a:ln>
            <a:noFill/>
            <a:prstDash val="solid"/>
          </a:ln>
          <a:effectLst>
            <a:outerShdw blurRad="203200" dist="101600" dir="8100000" algn="tr" rotWithShape="0">
              <a:srgbClr val="3E3FC2">
                <a:alpha val="16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pic>
        <p:nvPicPr>
          <p:cNvPr id="107" name="图片对象" descr="E:\PPT翻新\图片3.png图片3"/>
          <p:cNvPicPr>
            <a:picLocks noChangeAspect="1"/>
          </p:cNvPicPr>
          <p:nvPr>
            <p:custDataLst>
              <p:tags r:id="rId8"/>
            </p:custDataLst>
          </p:nvPr>
        </p:nvPicPr>
        <p:blipFill>
          <a:blip r:embed="rId15"/>
          <a:srcRect r="1432" b="3846"/>
          <a:stretch>
            <a:fillRect/>
          </a:stretch>
        </p:blipFill>
        <p:spPr>
          <a:xfrm>
            <a:off x="5341620" y="588645"/>
            <a:ext cx="6774180" cy="6096635"/>
          </a:xfrm>
          <a:prstGeom prst="rect">
            <a:avLst/>
          </a:prstGeom>
        </p:spPr>
      </p:pic>
      <p:sp>
        <p:nvSpPr>
          <p:cNvPr id="4" name="日期占位符 3"/>
          <p:cNvSpPr>
            <a:spLocks noGrp="1"/>
          </p:cNvSpPr>
          <p:nvPr>
            <p:ph type="dt" sz="half" idx="10"/>
            <p:custDataLst>
              <p:tags r:id="rId9"/>
            </p:custDataLst>
          </p:nvPr>
        </p:nvSpPr>
        <p:spPr>
          <a:xfrm>
            <a:off x="838200" y="6356350"/>
            <a:ext cx="2743200" cy="365125"/>
          </a:xfrm>
        </p:spPr>
        <p:txBody>
          <a:bodyPr/>
          <a:lstStyle/>
          <a:p>
            <a:r>
              <a:rPr lang="en-US"/>
              <a:t>Date Area</a:t>
            </a:r>
          </a:p>
        </p:txBody>
      </p:sp>
      <p:sp>
        <p:nvSpPr>
          <p:cNvPr id="5" name="页脚占位符 4"/>
          <p:cNvSpPr>
            <a:spLocks noGrp="1"/>
          </p:cNvSpPr>
          <p:nvPr>
            <p:ph type="ftr" sz="quarter" idx="11"/>
            <p:custDataLst>
              <p:tags r:id="rId10"/>
            </p:custDataLst>
          </p:nvPr>
        </p:nvSpPr>
        <p:spPr>
          <a:xfrm>
            <a:off x="4038600" y="6356350"/>
            <a:ext cx="4114800" cy="365125"/>
          </a:xfrm>
        </p:spPr>
        <p:txBody>
          <a:bodyPr/>
          <a:lstStyle/>
          <a:p>
            <a:endParaRPr lang="en-US"/>
          </a:p>
        </p:txBody>
      </p:sp>
      <p:sp>
        <p:nvSpPr>
          <p:cNvPr id="6" name="灯片编号占位符 5"/>
          <p:cNvSpPr>
            <a:spLocks noGrp="1"/>
          </p:cNvSpPr>
          <p:nvPr>
            <p:ph type="sldNum" sz="quarter" idx="12"/>
            <p:custDataLst>
              <p:tags r:id="rId11"/>
            </p:custDataLst>
          </p:nvPr>
        </p:nvSpPr>
        <p:spPr>
          <a:xfrm>
            <a:off x="8610600" y="6356350"/>
            <a:ext cx="2743200" cy="365125"/>
          </a:xfrm>
        </p:spPr>
        <p:txBody>
          <a:bodyPr/>
          <a:lstStyle/>
          <a:p>
            <a:fld id="{73127340-2293-49D2-96F1-6E7BF0C8FD9C}"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ags" Target="../tags/tag1.xml"/><Relationship Id="rId18" Type="http://schemas.openxmlformats.org/officeDocument/2006/relationships/tags" Target="../tags/tag6.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17" Type="http://schemas.openxmlformats.org/officeDocument/2006/relationships/tags" Target="../tags/tag5.xml"/><Relationship Id="rId2" Type="http://schemas.openxmlformats.org/officeDocument/2006/relationships/slideLayout" Target="../slideLayouts/slideLayout13.xml"/><Relationship Id="rId16" Type="http://schemas.openxmlformats.org/officeDocument/2006/relationships/tags" Target="../tags/tag4.xml"/><Relationship Id="rId20" Type="http://schemas.openxmlformats.org/officeDocument/2006/relationships/tags" Target="../tags/tag8.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tags" Target="../tags/tag3.xml"/><Relationship Id="rId10" Type="http://schemas.openxmlformats.org/officeDocument/2006/relationships/slideLayout" Target="../slideLayouts/slideLayout21.xml"/><Relationship Id="rId19" Type="http://schemas.openxmlformats.org/officeDocument/2006/relationships/tags" Target="../tags/tag7.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ags" Target="../tags/tag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p:cNvPicPr>
            <a:picLocks noChangeAspect="1"/>
          </p:cNvPicPr>
          <p:nvPr/>
        </p:nvPicPr>
        <p:blipFill>
          <a:blip r:embed="rId13"/>
          <a:stretch>
            <a:fillRect/>
          </a:stretch>
        </p:blipFill>
        <p:spPr>
          <a:xfrm>
            <a:off x="0" y="0"/>
            <a:ext cx="12192000" cy="6858000"/>
          </a:xfrm>
          <a:prstGeom prst="rect">
            <a:avLst/>
          </a:prstGeom>
          <a:noFill/>
          <a:ln w="9525">
            <a:noFill/>
          </a:ln>
        </p:spPr>
      </p:pic>
      <p:sp>
        <p:nvSpPr>
          <p:cNvPr id="1027" name="Rectangle 3"/>
          <p:cNvSpPr>
            <a:spLocks noGrp="1"/>
          </p:cNvSpPr>
          <p:nvPr>
            <p:ph type="title"/>
          </p:nvPr>
        </p:nvSpPr>
        <p:spPr>
          <a:xfrm>
            <a:off x="609600" y="190500"/>
            <a:ext cx="10972800" cy="582613"/>
          </a:xfrm>
          <a:prstGeom prst="rect">
            <a:avLst/>
          </a:prstGeom>
          <a:noFill/>
          <a:ln w="9525">
            <a:noFill/>
          </a:ln>
        </p:spPr>
        <p:txBody>
          <a:bodyPr anchor="ctr" anchorCtr="0"/>
          <a:lstStyle/>
          <a:p>
            <a:pPr lvl="0"/>
            <a:r>
              <a:rPr lang="en-US" altLang="zh-CN" dirty="0"/>
              <a:t>Click to edit Master title style</a:t>
            </a:r>
          </a:p>
        </p:txBody>
      </p:sp>
      <p:sp>
        <p:nvSpPr>
          <p:cNvPr id="1028" name="Rectangle 4"/>
          <p:cNvSpPr>
            <a:spLocks noGrp="1"/>
          </p:cNvSpPr>
          <p:nvPr>
            <p:ph type="body" idx="1"/>
          </p:nvPr>
        </p:nvSpPr>
        <p:spPr>
          <a:xfrm>
            <a:off x="609600" y="1174750"/>
            <a:ext cx="10972800" cy="4953000"/>
          </a:xfrm>
          <a:prstGeom prst="rect">
            <a:avLst/>
          </a:prstGeom>
          <a:noFill/>
          <a:ln w="9525">
            <a:noFill/>
          </a:ln>
        </p:spPr>
        <p:txBody>
          <a:bodyPr/>
          <a:lstStyle/>
          <a:p>
            <a:pPr lvl="0"/>
            <a:r>
              <a:rPr lang="en-US" altLang="zh-CN" dirty="0"/>
              <a:t>Click to edit Master text styles</a:t>
            </a:r>
          </a:p>
          <a:p>
            <a:pPr lvl="1"/>
            <a:r>
              <a:rPr lang="en-US" altLang="zh-CN" dirty="0"/>
              <a:t>Second level</a:t>
            </a:r>
          </a:p>
          <a:p>
            <a:pPr lvl="2"/>
            <a:r>
              <a:rPr lang="en-US" altLang="zh-CN" dirty="0"/>
              <a:t>Third level</a:t>
            </a:r>
          </a:p>
          <a:p>
            <a:pPr lvl="3"/>
            <a:r>
              <a:rPr lang="en-US" altLang="zh-CN" dirty="0"/>
              <a:t>Fourth level</a:t>
            </a:r>
          </a:p>
          <a:p>
            <a:pPr lvl="4"/>
            <a:r>
              <a:rPr lang="en-US" altLang="zh-CN" dirty="0"/>
              <a:t>Fifth level</a:t>
            </a:r>
          </a:p>
        </p:txBody>
      </p:sp>
      <p:sp>
        <p:nvSpPr>
          <p:cNvPr id="1029" name="Rectangle 5"/>
          <p:cNvSpPr>
            <a:spLocks noGrp="1" noChangeArrowheads="1"/>
          </p:cNvSpPr>
          <p:nvPr>
            <p:ph type="dt" sz="half" idx="2"/>
          </p:nvPr>
        </p:nvSpPr>
        <p:spPr bwMode="auto">
          <a:xfrm>
            <a:off x="609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sz="1400"/>
            </a:lvl1pPr>
          </a:lstStyle>
          <a:p>
            <a:fld id="{63A1C593-65D0-4073-BCC9-577B9352EA97}" type="datetimeFigureOut">
              <a:rPr lang="en-US" smtClean="0"/>
              <a:t>4/29/2026</a:t>
            </a:fld>
            <a:endParaRPr lang="en-US"/>
          </a:p>
        </p:txBody>
      </p:sp>
      <p:sp>
        <p:nvSpPr>
          <p:cNvPr id="1030" name="Rectangle 6"/>
          <p:cNvSpPr>
            <a:spLocks noGrp="1" noChangeArrowheads="1"/>
          </p:cNvSpPr>
          <p:nvPr>
            <p:ph type="ftr" sz="quarter" idx="3"/>
          </p:nvPr>
        </p:nvSpPr>
        <p:spPr bwMode="auto">
          <a:xfrm>
            <a:off x="4165600" y="6245225"/>
            <a:ext cx="3860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lgn="ctr">
              <a:defRPr sz="1400"/>
            </a:lvl1pPr>
          </a:lstStyle>
          <a:p>
            <a:endParaRPr lang="en-US"/>
          </a:p>
        </p:txBody>
      </p:sp>
      <p:sp>
        <p:nvSpPr>
          <p:cNvPr id="1031" name="Rectangle 7"/>
          <p:cNvSpPr>
            <a:spLocks noGrp="1" noChangeArrowheads="1"/>
          </p:cNvSpPr>
          <p:nvPr>
            <p:ph type="sldNum" sz="quarter" idx="4"/>
          </p:nvPr>
        </p:nvSpPr>
        <p:spPr bwMode="auto">
          <a:xfrm>
            <a:off x="8737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lgn="r">
              <a:defRPr sz="1400"/>
            </a:lvl1pPr>
          </a:lstStyle>
          <a:p>
            <a:fld id="{9B618960-8005-486C-9A75-10CB2AAC16F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rtl="0" fontAlgn="base">
        <a:spcBef>
          <a:spcPct val="0"/>
        </a:spcBef>
        <a:spcAft>
          <a:spcPct val="0"/>
        </a:spcAft>
        <a:defRPr sz="3600" kern="1200">
          <a:solidFill>
            <a:schemeClr val="tx1"/>
          </a:solidFill>
          <a:latin typeface="+mj-lt"/>
          <a:ea typeface="+mj-ea"/>
          <a:cs typeface="+mj-cs"/>
        </a:defRPr>
      </a:lvl1pPr>
      <a:lvl2pPr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2pPr>
      <a:lvl3pPr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3pPr>
      <a:lvl4pPr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4pPr>
      <a:lvl5pPr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5pPr>
      <a:lvl6pPr marL="457200"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6pPr>
      <a:lvl7pPr marL="914400"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7pPr>
      <a:lvl8pPr marL="1371600"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8pPr>
      <a:lvl9pPr marL="1828800"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任意多边形: 形状 2"/>
          <p:cNvSpPr/>
          <p:nvPr>
            <p:custDataLst>
              <p:tags r:id="rId13"/>
            </p:custDataLst>
          </p:nvPr>
        </p:nvSpPr>
        <p:spPr>
          <a:xfrm>
            <a:off x="10841990" y="5400675"/>
            <a:ext cx="1350010" cy="1457325"/>
          </a:xfrm>
          <a:custGeom>
            <a:avLst/>
            <a:gdLst>
              <a:gd name="connsiteX0" fmla="*/ 1655408 w 2097843"/>
              <a:gd name="connsiteY0" fmla="*/ 0 h 2264232"/>
              <a:gd name="connsiteX1" fmla="*/ 1989031 w 2097843"/>
              <a:gd name="connsiteY1" fmla="*/ 33632 h 2264232"/>
              <a:gd name="connsiteX2" fmla="*/ 2097843 w 2097843"/>
              <a:gd name="connsiteY2" fmla="*/ 61611 h 2264232"/>
              <a:gd name="connsiteX3" fmla="*/ 2097843 w 2097843"/>
              <a:gd name="connsiteY3" fmla="*/ 2264232 h 2264232"/>
              <a:gd name="connsiteX4" fmla="*/ 117084 w 2097843"/>
              <a:gd name="connsiteY4" fmla="*/ 2264232 h 2264232"/>
              <a:gd name="connsiteX5" fmla="*/ 74424 w 2097843"/>
              <a:gd name="connsiteY5" fmla="*/ 2147676 h 2264232"/>
              <a:gd name="connsiteX6" fmla="*/ 0 w 2097843"/>
              <a:gd name="connsiteY6" fmla="*/ 1655408 h 2264232"/>
              <a:gd name="connsiteX7" fmla="*/ 1655408 w 2097843"/>
              <a:gd name="connsiteY7" fmla="*/ 0 h 226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97843" h="2264232">
                <a:moveTo>
                  <a:pt x="1655408" y="0"/>
                </a:moveTo>
                <a:cubicBezTo>
                  <a:pt x="1769690" y="0"/>
                  <a:pt x="1881268" y="11581"/>
                  <a:pt x="1989031" y="33632"/>
                </a:cubicBezTo>
                <a:lnTo>
                  <a:pt x="2097843" y="61611"/>
                </a:lnTo>
                <a:lnTo>
                  <a:pt x="2097843" y="2264232"/>
                </a:lnTo>
                <a:lnTo>
                  <a:pt x="117084" y="2264232"/>
                </a:lnTo>
                <a:lnTo>
                  <a:pt x="74424" y="2147676"/>
                </a:lnTo>
                <a:cubicBezTo>
                  <a:pt x="26056" y="1992169"/>
                  <a:pt x="0" y="1826831"/>
                  <a:pt x="0" y="1655408"/>
                </a:cubicBezTo>
                <a:cubicBezTo>
                  <a:pt x="0" y="741151"/>
                  <a:pt x="741151" y="0"/>
                  <a:pt x="1655408" y="0"/>
                </a:cubicBezTo>
                <a:close/>
              </a:path>
            </a:pathLst>
          </a:custGeom>
          <a:gradFill flip="none" rotWithShape="1">
            <a:gsLst>
              <a:gs pos="0">
                <a:schemeClr val="accent1"/>
              </a:gs>
              <a:gs pos="46000">
                <a:schemeClr val="accent2"/>
              </a:gs>
              <a:gs pos="100000">
                <a:schemeClr val="accent6"/>
              </a:gs>
            </a:gsLst>
            <a:path path="circle">
              <a:fillToRect l="100000" t="100000"/>
            </a:path>
            <a:tileRect r="-100000" b="-100000"/>
          </a:gradFill>
          <a:ln>
            <a:noFill/>
            <a:prstDash val="solid"/>
          </a:ln>
          <a:effectLst>
            <a:outerShdw blurRad="863600" dist="304800" dir="8100000" algn="tr" rotWithShape="0">
              <a:schemeClr val="accent3">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endParaRPr>
          </a:p>
        </p:txBody>
      </p:sp>
      <p:sp>
        <p:nvSpPr>
          <p:cNvPr id="17" name="任意多边形: 形状 16"/>
          <p:cNvSpPr/>
          <p:nvPr>
            <p:custDataLst>
              <p:tags r:id="rId14"/>
            </p:custDataLst>
          </p:nvPr>
        </p:nvSpPr>
        <p:spPr>
          <a:xfrm>
            <a:off x="0" y="0"/>
            <a:ext cx="2202180" cy="1774825"/>
          </a:xfrm>
          <a:custGeom>
            <a:avLst/>
            <a:gdLst>
              <a:gd name="connsiteX0" fmla="*/ 0 w 2593145"/>
              <a:gd name="connsiteY0" fmla="*/ 0 h 2089574"/>
              <a:gd name="connsiteX1" fmla="*/ 2585357 w 2593145"/>
              <a:gd name="connsiteY1" fmla="*/ 0 h 2089574"/>
              <a:gd name="connsiteX2" fmla="*/ 2593145 w 2593145"/>
              <a:gd name="connsiteY2" fmla="*/ 154244 h 2089574"/>
              <a:gd name="connsiteX3" fmla="*/ 657815 w 2593145"/>
              <a:gd name="connsiteY3" fmla="*/ 2089574 h 2089574"/>
              <a:gd name="connsiteX4" fmla="*/ 82307 w 2593145"/>
              <a:gd name="connsiteY4" fmla="*/ 2002566 h 2089574"/>
              <a:gd name="connsiteX5" fmla="*/ 0 w 2593145"/>
              <a:gd name="connsiteY5" fmla="*/ 1972441 h 2089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93145" h="2089574">
                <a:moveTo>
                  <a:pt x="0" y="0"/>
                </a:moveTo>
                <a:lnTo>
                  <a:pt x="2585357" y="0"/>
                </a:lnTo>
                <a:lnTo>
                  <a:pt x="2593145" y="154244"/>
                </a:lnTo>
                <a:cubicBezTo>
                  <a:pt x="2593145" y="1223097"/>
                  <a:pt x="1726668" y="2089574"/>
                  <a:pt x="657815" y="2089574"/>
                </a:cubicBezTo>
                <a:cubicBezTo>
                  <a:pt x="457405" y="2089574"/>
                  <a:pt x="264110" y="2059112"/>
                  <a:pt x="82307" y="2002566"/>
                </a:cubicBezTo>
                <a:lnTo>
                  <a:pt x="0" y="1972441"/>
                </a:lnTo>
                <a:close/>
              </a:path>
            </a:pathLst>
          </a:custGeom>
          <a:solidFill>
            <a:schemeClr val="bg1"/>
          </a:solidFill>
          <a:ln>
            <a:noFill/>
            <a:prstDash val="solid"/>
          </a:ln>
          <a:effectLst>
            <a:outerShdw blurRad="863600" dist="304800" dir="8100000" algn="tr" rotWithShape="0">
              <a:schemeClr val="accent3">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latin typeface="Arial" panose="020B0604020202020204" pitchFamily="34" charset="0"/>
            </a:endParaRPr>
          </a:p>
        </p:txBody>
      </p:sp>
      <p:sp>
        <p:nvSpPr>
          <p:cNvPr id="6" name="标题"/>
          <p:cNvSpPr txBox="1">
            <a:spLocks noGrp="1"/>
          </p:cNvSpPr>
          <p:nvPr>
            <p:ph type="title" idx="1"/>
            <p:custDataLst>
              <p:tags r:id="rId15"/>
            </p:custDataLst>
          </p:nvPr>
        </p:nvSpPr>
        <p:spPr>
          <a:xfrm>
            <a:off x="695960" y="360000"/>
            <a:ext cx="10800000" cy="720000"/>
          </a:xfrm>
          <a:prstGeom prst="rect">
            <a:avLst/>
          </a:prstGeom>
          <a:noFill/>
        </p:spPr>
        <p:txBody>
          <a:bodyPr vert="horz" wrap="square" lIns="71755" tIns="0" rIns="0" bIns="0" rtlCol="0" anchor="b" anchorCtr="0">
            <a:normAutofit/>
          </a:bodyPr>
          <a:lstStyle>
            <a:lvl1pPr marL="0" marR="0" lvl="0" algn="l" defTabSz="914400" rtl="0" eaLnBrk="1" fontAlgn="auto" latinLnBrk="0" hangingPunct="1">
              <a:lnSpc>
                <a:spcPct val="100000"/>
              </a:lnSpc>
              <a:buClrTx/>
              <a:buSzTx/>
              <a:buFontTx/>
              <a:buNone/>
              <a:defRPr kumimoji="0" lang="en-US" sz="3600" b="0" i="0" u="none" strike="noStrike" kern="1200" cap="none" spc="0" normalizeH="0" baseline="0" noProof="1" dirty="0">
                <a:solidFill>
                  <a:schemeClr val="tx1">
                    <a:lumMod val="75000"/>
                    <a:lumOff val="25000"/>
                  </a:schemeClr>
                </a:solidFill>
                <a:latin typeface="+mj-lt"/>
                <a:sym typeface="+mn-ea"/>
              </a:defRPr>
            </a:lvl1pPr>
          </a:lstStyle>
          <a:p>
            <a:pPr lvl="0" algn="l">
              <a:buClrTx/>
              <a:buSzTx/>
              <a:buFontTx/>
            </a:pPr>
            <a:r>
              <a:rPr dirty="0">
                <a:latin typeface="+mj-lt"/>
                <a:sym typeface="+mn-ea"/>
              </a:rPr>
              <a:t>Click to add title</a:t>
            </a:r>
            <a:endParaRPr dirty="0">
              <a:sym typeface="+mn-ea"/>
            </a:endParaRPr>
          </a:p>
        </p:txBody>
      </p:sp>
      <p:sp>
        <p:nvSpPr>
          <p:cNvPr id="3" name="日期占位符 2"/>
          <p:cNvSpPr>
            <a:spLocks noGrp="1"/>
          </p:cNvSpPr>
          <p:nvPr>
            <p:ph type="dt" sz="half" idx="10"/>
            <p:custDataLst>
              <p:tags r:id="rId16"/>
            </p:custDataLst>
          </p:nvPr>
        </p:nvSpPr>
        <p:spPr>
          <a:xfrm>
            <a:off x="695960" y="6356350"/>
            <a:ext cx="2743200" cy="365125"/>
          </a:xfrm>
        </p:spPr>
        <p:txBody>
          <a:bodyPr/>
          <a:lstStyle>
            <a:lvl1pPr>
              <a:defRPr>
                <a:latin typeface="Arial" panose="020B0604020202020204" pitchFamily="34" charset="0"/>
              </a:defRPr>
            </a:lvl1pPr>
          </a:lstStyle>
          <a:p>
            <a:r>
              <a:rPr lang="en-US"/>
              <a:t>Date Area</a:t>
            </a:r>
          </a:p>
        </p:txBody>
      </p:sp>
      <p:sp>
        <p:nvSpPr>
          <p:cNvPr id="4" name="页脚占位符 3"/>
          <p:cNvSpPr>
            <a:spLocks noGrp="1"/>
          </p:cNvSpPr>
          <p:nvPr>
            <p:ph type="ftr" sz="quarter" idx="11"/>
            <p:custDataLst>
              <p:tags r:id="rId17"/>
            </p:custDataLst>
          </p:nvPr>
        </p:nvSpPr>
        <p:spPr>
          <a:xfrm>
            <a:off x="4038600" y="6356350"/>
            <a:ext cx="4114800" cy="365125"/>
          </a:xfrm>
        </p:spPr>
        <p:txBody>
          <a:bodyPr/>
          <a:lstStyle>
            <a:lvl1pPr>
              <a:defRPr>
                <a:latin typeface="Arial" panose="020B0604020202020204" pitchFamily="34" charset="0"/>
              </a:defRPr>
            </a:lvl1pPr>
          </a:lstStyle>
          <a:p>
            <a:endParaRPr lang="en-US"/>
          </a:p>
        </p:txBody>
      </p:sp>
      <p:sp>
        <p:nvSpPr>
          <p:cNvPr id="5" name="灯片编号占位符 4"/>
          <p:cNvSpPr>
            <a:spLocks noGrp="1"/>
          </p:cNvSpPr>
          <p:nvPr>
            <p:ph type="sldNum" sz="quarter" idx="12"/>
            <p:custDataLst>
              <p:tags r:id="rId18"/>
            </p:custDataLst>
          </p:nvPr>
        </p:nvSpPr>
        <p:spPr>
          <a:xfrm>
            <a:off x="8753983" y="6356350"/>
            <a:ext cx="2743200" cy="365125"/>
          </a:xfrm>
        </p:spPr>
        <p:txBody>
          <a:bodyPr/>
          <a:lstStyle>
            <a:lvl1pPr>
              <a:defRPr>
                <a:latin typeface="Arial" panose="020B0604020202020204" pitchFamily="34" charset="0"/>
              </a:defRPr>
            </a:lvl1pPr>
          </a:lstStyle>
          <a:p>
            <a:fld id="{73127340-2293-49D2-96F1-6E7BF0C8FD9C}" type="slidenum">
              <a:rPr lang="en-US" smtClean="0"/>
              <a:t>‹#›</a:t>
            </a:fld>
            <a:endParaRPr lang="en-US"/>
          </a:p>
        </p:txBody>
      </p:sp>
      <p:sp>
        <p:nvSpPr>
          <p:cNvPr id="2" name="文本占位符 1"/>
          <p:cNvSpPr>
            <a:spLocks noGrp="1"/>
          </p:cNvSpPr>
          <p:nvPr>
            <p:ph type="body" idx="21"/>
            <p:custDataLst>
              <p:tags r:id="rId19"/>
            </p:custDataLst>
          </p:nvPr>
        </p:nvSpPr>
        <p:spPr>
          <a:xfrm>
            <a:off x="695960" y="1301749"/>
            <a:ext cx="10800000" cy="4873625"/>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130000"/>
              </a:lnSpc>
              <a:spcBef>
                <a:spcPts val="0"/>
              </a:spcBef>
              <a:spcAft>
                <a:spcPts val="1000"/>
              </a:spcAft>
              <a:buClrTx/>
              <a:buSzTx/>
              <a:buFont typeface="Arial" panose="020B0604020202020204" pitchFamily="34" charset="0"/>
              <a:buChar char="●"/>
            </a:pPr>
            <a:r>
              <a:rPr lang="en-US" dirty="0">
                <a:latin typeface="+mn-lt"/>
              </a:rPr>
              <a:t>Click to add text</a:t>
            </a:r>
            <a:endParaRPr lang="en-US" dirty="0"/>
          </a:p>
        </p:txBody>
      </p:sp>
      <p:sp>
        <p:nvSpPr>
          <p:cNvPr id="9" name="KSO_TEMPLATE" hidden="1"/>
          <p:cNvSpPr/>
          <p:nvPr userDrawn="1">
            <p:custDataLst>
              <p:tags r:id="rId20"/>
            </p:custDataLst>
          </p:nvPr>
        </p:nvSpPr>
        <p:spPr>
          <a:xfrm>
            <a:off x="0" y="0"/>
            <a:ext cx="0" cy="0"/>
          </a:xfrm>
          <a:prstGeom prst="rect">
            <a:avLst/>
          </a:prstGeom>
          <a:solidFill>
            <a:schemeClr val="bg1"/>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kern="1200">
          <a:solidFill>
            <a:schemeClr val="tx1">
              <a:lumMod val="85000"/>
              <a:lumOff val="15000"/>
            </a:schemeClr>
          </a:solidFill>
          <a:latin typeface="Arial" panose="020B0604020202020204" pitchFamily="34" charset="0"/>
          <a:sym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kumimoji="0" lang="en-US" sz="1800" b="0" i="0" u="none" strike="noStrike" kern="1200" cap="none" spc="0" normalizeH="0" baseline="0" noProof="1" dirty="0" smtClean="0">
          <a:ln>
            <a:noFill/>
            <a:prstDash val="sysDot"/>
          </a:ln>
          <a:solidFill>
            <a:schemeClr val="tx1">
              <a:lumMod val="75000"/>
              <a:lumOff val="25000"/>
            </a:schemeClr>
          </a:solidFill>
          <a:uFillTx/>
          <a:latin typeface="Arial" panose="020B0604020202020204" pitchFamily="34" charset="0"/>
          <a:sym typeface="Arial" panose="020B0604020202020204" pitchFamily="34" charset="0"/>
        </a:defRPr>
      </a:lvl1pPr>
      <a:lvl2pPr marL="685800" marR="0" indent="-228600" algn="l" defTabSz="914400" rtl="0" eaLnBrk="1" fontAlgn="auto" latinLnBrk="0" hangingPunct="1">
        <a:lnSpc>
          <a:spcPct val="120000"/>
        </a:lnSpc>
        <a:spcBef>
          <a:spcPts val="0"/>
        </a:spcBef>
        <a:buFont typeface="Arial" panose="020B0604020202020204" pitchFamily="34" charset="0"/>
        <a:buChar char="•"/>
        <a:defRPr kumimoji="0" lang="en-US" sz="1600" b="0" i="0" u="none" strike="noStrike" kern="1200" cap="none" spc="150" normalizeH="0" baseline="0" dirty="0" smtClean="0">
          <a:solidFill>
            <a:schemeClr val="tx1">
              <a:lumMod val="50000"/>
              <a:lumOff val="50000"/>
            </a:schemeClr>
          </a:solidFill>
          <a:uFillTx/>
          <a:latin typeface="+mn-ea"/>
        </a:defRPr>
      </a:lvl2pPr>
      <a:lvl3pPr marL="1143000" marR="0" indent="-228600" algn="l" defTabSz="914400" rtl="0" eaLnBrk="1" fontAlgn="auto" latinLnBrk="0" hangingPunct="1">
        <a:lnSpc>
          <a:spcPct val="120000"/>
        </a:lnSpc>
        <a:spcBef>
          <a:spcPts val="0"/>
        </a:spcBef>
        <a:buFont typeface="Arial" panose="020B0604020202020204" pitchFamily="34" charset="0"/>
        <a:buChar char="•"/>
        <a:defRPr kumimoji="0" lang="en-US" sz="1600" b="0" i="0" u="none" strike="noStrike" kern="1200" cap="none" spc="150" normalizeH="0" baseline="0" dirty="0" smtClean="0">
          <a:solidFill>
            <a:schemeClr val="tx1">
              <a:lumMod val="50000"/>
              <a:lumOff val="50000"/>
            </a:schemeClr>
          </a:solidFill>
          <a:uFillTx/>
          <a:latin typeface="+mn-ea"/>
        </a:defRPr>
      </a:lvl3pPr>
      <a:lvl4pPr marL="1600200" marR="0" indent="-228600" algn="l" defTabSz="914400" rtl="0" eaLnBrk="1" fontAlgn="auto" latinLnBrk="0" hangingPunct="1">
        <a:lnSpc>
          <a:spcPct val="120000"/>
        </a:lnSpc>
        <a:spcBef>
          <a:spcPts val="0"/>
        </a:spcBef>
        <a:buFont typeface="Arial" panose="020B0604020202020204" pitchFamily="34" charset="0"/>
        <a:buChar char="•"/>
        <a:defRPr kumimoji="0" lang="en-US" sz="1600" b="0" i="0" u="none" strike="noStrike" kern="1200" cap="none" spc="150" normalizeH="0" baseline="0" dirty="0" smtClean="0">
          <a:solidFill>
            <a:schemeClr val="tx1">
              <a:lumMod val="50000"/>
              <a:lumOff val="50000"/>
            </a:schemeClr>
          </a:solidFill>
          <a:uFillTx/>
          <a:latin typeface="+mn-ea"/>
        </a:defRPr>
      </a:lvl4pPr>
      <a:lvl5pPr marL="2057400" marR="0" indent="-228600" algn="l" defTabSz="914400" rtl="0" eaLnBrk="1" fontAlgn="auto" latinLnBrk="0" hangingPunct="1">
        <a:lnSpc>
          <a:spcPct val="120000"/>
        </a:lnSpc>
        <a:spcBef>
          <a:spcPts val="0"/>
        </a:spcBef>
        <a:buFont typeface="Arial" panose="020B0604020202020204" pitchFamily="34" charset="0"/>
        <a:buChar char="•"/>
        <a:defRPr kumimoji="0" lang="en-US" sz="1600" b="0" i="0" u="none" strike="noStrike" kern="1200" cap="none" spc="150" normalizeH="0" baseline="0" dirty="0">
          <a:solidFill>
            <a:schemeClr val="tx1">
              <a:lumMod val="50000"/>
              <a:lumOff val="50000"/>
            </a:schemeClr>
          </a:solidFill>
          <a:uFillTx/>
          <a:latin typeface="+mn-ea"/>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defRPr>
      </a:lvl1pPr>
      <a:lvl2pPr marL="457200" algn="l" defTabSz="914400" rtl="0" eaLnBrk="1" latinLnBrk="0" hangingPunct="1">
        <a:defRPr sz="1800" kern="1200">
          <a:solidFill>
            <a:schemeClr val="tx1"/>
          </a:solidFill>
          <a:latin typeface="+mn-lt"/>
        </a:defRPr>
      </a:lvl2pPr>
      <a:lvl3pPr marL="914400" algn="l" defTabSz="914400" rtl="0" eaLnBrk="1" latinLnBrk="0" hangingPunct="1">
        <a:defRPr sz="1800" kern="1200">
          <a:solidFill>
            <a:schemeClr val="tx1"/>
          </a:solidFill>
          <a:latin typeface="+mn-lt"/>
        </a:defRPr>
      </a:lvl3pPr>
      <a:lvl4pPr marL="1371600" algn="l" defTabSz="914400" rtl="0" eaLnBrk="1" latinLnBrk="0" hangingPunct="1">
        <a:defRPr sz="1800" kern="1200">
          <a:solidFill>
            <a:schemeClr val="tx1"/>
          </a:solidFill>
          <a:latin typeface="+mn-lt"/>
        </a:defRPr>
      </a:lvl4pPr>
      <a:lvl5pPr marL="1828800" algn="l" defTabSz="914400" rtl="0" eaLnBrk="1" latinLnBrk="0" hangingPunct="1">
        <a:defRPr sz="1800" kern="1200">
          <a:solidFill>
            <a:schemeClr val="tx1"/>
          </a:solidFill>
          <a:latin typeface="+mn-lt"/>
        </a:defRPr>
      </a:lvl5pPr>
      <a:lvl6pPr marL="2286000" algn="l" defTabSz="914400" rtl="0" eaLnBrk="1" latinLnBrk="0" hangingPunct="1">
        <a:defRPr sz="1800" kern="1200">
          <a:solidFill>
            <a:schemeClr val="tx1"/>
          </a:solidFill>
          <a:latin typeface="+mn-lt"/>
        </a:defRPr>
      </a:lvl6pPr>
      <a:lvl7pPr marL="2743200" algn="l" defTabSz="914400" rtl="0" eaLnBrk="1" latinLnBrk="0" hangingPunct="1">
        <a:defRPr sz="1800" kern="1200">
          <a:solidFill>
            <a:schemeClr val="tx1"/>
          </a:solidFill>
          <a:latin typeface="+mn-lt"/>
        </a:defRPr>
      </a:lvl7pPr>
      <a:lvl8pPr marL="3200400" algn="l" defTabSz="914400" rtl="0" eaLnBrk="1" latinLnBrk="0" hangingPunct="1">
        <a:defRPr sz="1800" kern="1200">
          <a:solidFill>
            <a:schemeClr val="tx1"/>
          </a:solidFill>
          <a:latin typeface="+mn-lt"/>
        </a:defRPr>
      </a:lvl8pPr>
      <a:lvl9pPr marL="3657600" algn="l" defTabSz="914400" rtl="0" eaLnBrk="1" latinLnBrk="0" hangingPunct="1">
        <a:defRPr sz="1800" kern="1200">
          <a:solidFill>
            <a:schemeClr val="tx1"/>
          </a:solidFill>
          <a:latin typeface="+mn-lt"/>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tags" Target="../tags/tag102.xml"/><Relationship Id="rId7" Type="http://schemas.openxmlformats.org/officeDocument/2006/relationships/image" Target="../media/image7.png"/><Relationship Id="rId2" Type="http://schemas.openxmlformats.org/officeDocument/2006/relationships/tags" Target="../tags/tag101.xml"/><Relationship Id="rId1" Type="http://schemas.openxmlformats.org/officeDocument/2006/relationships/tags" Target="../tags/tag100.xml"/><Relationship Id="rId6" Type="http://schemas.openxmlformats.org/officeDocument/2006/relationships/notesSlide" Target="../notesSlides/notesSlide1.xml"/><Relationship Id="rId5" Type="http://schemas.openxmlformats.org/officeDocument/2006/relationships/slideLayout" Target="../slideLayouts/slideLayout12.xml"/><Relationship Id="rId4" Type="http://schemas.openxmlformats.org/officeDocument/2006/relationships/tags" Target="../tags/tag10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占位符 2"/>
          <p:cNvSpPr>
            <a:spLocks noGrp="1"/>
          </p:cNvSpPr>
          <p:nvPr>
            <p:ph type="body" idx="3"/>
            <p:custDataLst>
              <p:tags r:id="rId2"/>
            </p:custDataLst>
          </p:nvPr>
        </p:nvSpPr>
        <p:spPr>
          <a:xfrm>
            <a:off x="939482" y="5365614"/>
            <a:ext cx="5178425" cy="432435"/>
          </a:xfrm>
        </p:spPr>
        <p:txBody>
          <a:bodyPr>
            <a:noAutofit/>
          </a:bodyPr>
          <a:lstStyle/>
          <a:p>
            <a:r>
              <a:rPr lang="en-US" sz="1400" b="1" dirty="0"/>
              <a:t>Name : Ansh Italiya	</a:t>
            </a:r>
          </a:p>
          <a:p>
            <a:r>
              <a:rPr lang="en-US" sz="1400" b="1" dirty="0"/>
              <a:t>Student ID :2510659		</a:t>
            </a:r>
          </a:p>
          <a:p>
            <a:endParaRPr lang="en-US" sz="1400" b="1" dirty="0"/>
          </a:p>
        </p:txBody>
      </p:sp>
      <p:sp>
        <p:nvSpPr>
          <p:cNvPr id="4" name="标题 3"/>
          <p:cNvSpPr>
            <a:spLocks noGrp="1"/>
          </p:cNvSpPr>
          <p:nvPr>
            <p:ph type="title" idx="2"/>
            <p:custDataLst>
              <p:tags r:id="rId3"/>
            </p:custDataLst>
          </p:nvPr>
        </p:nvSpPr>
        <p:spPr>
          <a:xfrm>
            <a:off x="1027349" y="2483032"/>
            <a:ext cx="5575300" cy="3098800"/>
          </a:xfrm>
        </p:spPr>
        <p:txBody>
          <a:bodyPr anchor="ctr" anchorCtr="0"/>
          <a:lstStyle/>
          <a:p>
            <a:pPr algn="ctr"/>
            <a:r>
              <a:rPr lang="en-US" altLang="en-GB" dirty="0"/>
              <a:t>Enterprise Network Security (ACCA7032)</a:t>
            </a:r>
          </a:p>
        </p:txBody>
      </p:sp>
      <p:sp>
        <p:nvSpPr>
          <p:cNvPr id="5" name="文本占位符 4"/>
          <p:cNvSpPr>
            <a:spLocks noGrp="1"/>
          </p:cNvSpPr>
          <p:nvPr>
            <p:ph type="body" idx="1"/>
            <p:custDataLst>
              <p:tags r:id="rId4"/>
            </p:custDataLst>
          </p:nvPr>
        </p:nvSpPr>
        <p:spPr>
          <a:xfrm>
            <a:off x="939482" y="2029960"/>
            <a:ext cx="5575935" cy="906145"/>
          </a:xfrm>
        </p:spPr>
        <p:txBody>
          <a:bodyPr>
            <a:normAutofit fontScale="95000" lnSpcReduction="10000"/>
          </a:bodyPr>
          <a:lstStyle/>
          <a:p>
            <a:r>
              <a:rPr lang="en-US" altLang="en-GB" dirty="0" err="1"/>
              <a:t>Programme</a:t>
            </a:r>
            <a:r>
              <a:rPr lang="en-US" altLang="en-GB" dirty="0"/>
              <a:t>: MSc (Cybersecurity and Digital Forensics)</a:t>
            </a:r>
          </a:p>
        </p:txBody>
      </p:sp>
      <p:pic>
        <p:nvPicPr>
          <p:cNvPr id="2" name="Picture 1">
            <a:extLst>
              <a:ext uri="{FF2B5EF4-FFF2-40B4-BE49-F238E27FC236}">
                <a16:creationId xmlns:a16="http://schemas.microsoft.com/office/drawing/2014/main" id="{9FD5D194-F751-1B46-2E59-00B55AD7A723}"/>
              </a:ext>
            </a:extLst>
          </p:cNvPr>
          <p:cNvPicPr>
            <a:picLocks noChangeAspect="1"/>
          </p:cNvPicPr>
          <p:nvPr/>
        </p:nvPicPr>
        <p:blipFill>
          <a:blip r:embed="rId7"/>
          <a:stretch>
            <a:fillRect/>
          </a:stretch>
        </p:blipFill>
        <p:spPr>
          <a:xfrm>
            <a:off x="919236" y="533217"/>
            <a:ext cx="1930968" cy="906145"/>
          </a:xfrm>
          <a:prstGeom prst="rect">
            <a:avLst/>
          </a:prstGeom>
        </p:spPr>
      </p:pic>
    </p:spTree>
    <p:custDataLst>
      <p:tags r:id="rId1"/>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altLang="en-GB"/>
              <a:t> Introduction</a:t>
            </a:r>
          </a:p>
        </p:txBody>
      </p:sp>
      <p:sp>
        <p:nvSpPr>
          <p:cNvPr id="3" name="Content Placeholder 2"/>
          <p:cNvSpPr>
            <a:spLocks noGrp="1"/>
          </p:cNvSpPr>
          <p:nvPr>
            <p:ph idx="1"/>
          </p:nvPr>
        </p:nvSpPr>
        <p:spPr>
          <a:xfrm>
            <a:off x="505838" y="1375075"/>
            <a:ext cx="11076561" cy="2671631"/>
          </a:xfrm>
        </p:spPr>
        <p:txBody>
          <a:bodyPr/>
          <a:lstStyle/>
          <a:p>
            <a:pPr algn="just"/>
            <a:r>
              <a:rPr lang="en-US" sz="2000" dirty="0"/>
              <a:t>I will provide an overview of my network security project, covering the lab topology and initial setup, identification of vulnerabilities through CTF-style testing, installation and configuration of Check Point GAIA components, implementation of firewall rules, and the testing process, followed by the key results and lessons learned from the overall project.</a:t>
            </a:r>
          </a:p>
          <a:p>
            <a:pPr algn="just"/>
            <a:endParaRPr lang="en-US" altLang="en-GB" sz="2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87FE3D-F8D5-1098-DBFB-DF8C65C8B7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59EBF27-7776-98E8-EE8A-F0C70E2E62CE}"/>
              </a:ext>
            </a:extLst>
          </p:cNvPr>
          <p:cNvSpPr>
            <a:spLocks noGrp="1"/>
          </p:cNvSpPr>
          <p:nvPr>
            <p:ph type="title"/>
          </p:nvPr>
        </p:nvSpPr>
        <p:spPr/>
        <p:txBody>
          <a:bodyPr/>
          <a:lstStyle/>
          <a:p>
            <a:pPr algn="ctr"/>
            <a:r>
              <a:rPr lang="en-US" altLang="en-GB" dirty="0"/>
              <a:t>Network Topology</a:t>
            </a:r>
          </a:p>
        </p:txBody>
      </p:sp>
      <p:sp>
        <p:nvSpPr>
          <p:cNvPr id="3" name="Content Placeholder 2">
            <a:extLst>
              <a:ext uri="{FF2B5EF4-FFF2-40B4-BE49-F238E27FC236}">
                <a16:creationId xmlns:a16="http://schemas.microsoft.com/office/drawing/2014/main" id="{E8852E24-D22F-730A-359C-27576A0146C8}"/>
              </a:ext>
            </a:extLst>
          </p:cNvPr>
          <p:cNvSpPr>
            <a:spLocks noGrp="1"/>
          </p:cNvSpPr>
          <p:nvPr>
            <p:ph idx="1"/>
          </p:nvPr>
        </p:nvSpPr>
        <p:spPr>
          <a:xfrm>
            <a:off x="350196" y="2510813"/>
            <a:ext cx="4022409" cy="4801988"/>
          </a:xfrm>
        </p:spPr>
        <p:txBody>
          <a:bodyPr/>
          <a:lstStyle/>
          <a:p>
            <a:pPr marL="0" indent="0" algn="just">
              <a:buNone/>
            </a:pPr>
            <a:r>
              <a:rPr lang="en-US" sz="2000" dirty="0">
                <a:solidFill>
                  <a:srgbClr val="2A2742"/>
                </a:solidFill>
                <a:latin typeface="Arimo" pitchFamily="34" charset="0"/>
                <a:ea typeface="Arimo" pitchFamily="34" charset="-122"/>
                <a:cs typeface="Arimo" pitchFamily="34" charset="-120"/>
              </a:rPr>
              <a:t>The lab models a real-world multi-site enterprise with a parent domain </a:t>
            </a:r>
            <a:r>
              <a:rPr lang="en-US" sz="2000" b="1" dirty="0">
                <a:solidFill>
                  <a:srgbClr val="2A2742"/>
                </a:solidFill>
                <a:latin typeface="Arimo" pitchFamily="34" charset="0"/>
                <a:ea typeface="Arimo" pitchFamily="34" charset="-122"/>
                <a:cs typeface="Arimo" pitchFamily="34" charset="-120"/>
              </a:rPr>
              <a:t>SWANSEA.ACCA</a:t>
            </a:r>
            <a:r>
              <a:rPr lang="en-US" sz="2000" dirty="0">
                <a:solidFill>
                  <a:srgbClr val="2A2742"/>
                </a:solidFill>
                <a:latin typeface="Arimo" pitchFamily="34" charset="0"/>
                <a:ea typeface="Arimo" pitchFamily="34" charset="-122"/>
                <a:cs typeface="Arimo" pitchFamily="34" charset="-120"/>
              </a:rPr>
              <a:t> and child domain </a:t>
            </a:r>
            <a:r>
              <a:rPr lang="en-US" sz="2000" b="1" dirty="0">
                <a:solidFill>
                  <a:srgbClr val="2A2742"/>
                </a:solidFill>
                <a:latin typeface="Arimo" pitchFamily="34" charset="0"/>
                <a:ea typeface="Arimo" pitchFamily="34" charset="-122"/>
                <a:cs typeface="Arimo" pitchFamily="34" charset="-120"/>
              </a:rPr>
              <a:t>LONDON.SWANSEA.ACCA</a:t>
            </a:r>
            <a:r>
              <a:rPr lang="en-US" sz="2000" dirty="0">
                <a:solidFill>
                  <a:srgbClr val="2A2742"/>
                </a:solidFill>
                <a:latin typeface="Arimo" pitchFamily="34" charset="0"/>
                <a:ea typeface="Arimo" pitchFamily="34" charset="-122"/>
                <a:cs typeface="Arimo" pitchFamily="34" charset="-120"/>
              </a:rPr>
              <a:t>, connected via a two-way transitive trust.</a:t>
            </a:r>
            <a:endParaRPr lang="en-US" sz="2000" dirty="0"/>
          </a:p>
          <a:p>
            <a:pPr marL="0" indent="0" algn="just">
              <a:buNone/>
            </a:pPr>
            <a:endParaRPr lang="en-US" altLang="en-GB" sz="2000" dirty="0"/>
          </a:p>
        </p:txBody>
      </p:sp>
      <p:sp>
        <p:nvSpPr>
          <p:cNvPr id="5" name="Text 3">
            <a:extLst>
              <a:ext uri="{FF2B5EF4-FFF2-40B4-BE49-F238E27FC236}">
                <a16:creationId xmlns:a16="http://schemas.microsoft.com/office/drawing/2014/main" id="{EF6410A2-6D98-7895-41F4-35DCF249E096}"/>
              </a:ext>
            </a:extLst>
          </p:cNvPr>
          <p:cNvSpPr/>
          <p:nvPr/>
        </p:nvSpPr>
        <p:spPr>
          <a:xfrm>
            <a:off x="916170" y="3713341"/>
            <a:ext cx="2391879" cy="1869526"/>
          </a:xfrm>
          <a:prstGeom prst="rect">
            <a:avLst/>
          </a:prstGeom>
          <a:noFill/>
          <a:ln/>
        </p:spPr>
        <p:txBody>
          <a:bodyPr wrap="square" lIns="0" tIns="0" rIns="0" bIns="0" rtlCol="0" anchor="t"/>
          <a:lstStyle/>
          <a:p>
            <a:pPr marL="0" indent="0" algn="l">
              <a:lnSpc>
                <a:spcPts val="2850"/>
              </a:lnSpc>
              <a:buNone/>
            </a:pPr>
            <a:endParaRPr lang="en-US" sz="1750" dirty="0"/>
          </a:p>
        </p:txBody>
      </p:sp>
      <p:sp>
        <p:nvSpPr>
          <p:cNvPr id="6" name="Shape 4">
            <a:extLst>
              <a:ext uri="{FF2B5EF4-FFF2-40B4-BE49-F238E27FC236}">
                <a16:creationId xmlns:a16="http://schemas.microsoft.com/office/drawing/2014/main" id="{283EB4C7-599B-FF94-B46D-F5D576138181}"/>
              </a:ext>
            </a:extLst>
          </p:cNvPr>
          <p:cNvSpPr/>
          <p:nvPr/>
        </p:nvSpPr>
        <p:spPr>
          <a:xfrm>
            <a:off x="4888772" y="1111516"/>
            <a:ext cx="2291447" cy="2250669"/>
          </a:xfrm>
          <a:prstGeom prst="roundRect">
            <a:avLst>
              <a:gd name="adj" fmla="val 6698"/>
            </a:avLst>
          </a:prstGeom>
          <a:solidFill>
            <a:srgbClr val="FAFAFA">
              <a:alpha val="95000"/>
            </a:srgbClr>
          </a:solidFill>
          <a:ln w="30480">
            <a:solidFill>
              <a:srgbClr val="BDB8DF"/>
            </a:solidFill>
            <a:prstDash val="solid"/>
          </a:ln>
        </p:spPr>
        <p:txBody>
          <a:bodyPr/>
          <a:lstStyle/>
          <a:p>
            <a:endParaRPr lang="en-IN"/>
          </a:p>
        </p:txBody>
      </p:sp>
      <p:sp>
        <p:nvSpPr>
          <p:cNvPr id="7" name="Shape 5">
            <a:extLst>
              <a:ext uri="{FF2B5EF4-FFF2-40B4-BE49-F238E27FC236}">
                <a16:creationId xmlns:a16="http://schemas.microsoft.com/office/drawing/2014/main" id="{74FC69FC-367A-F9EC-A70C-1FCFE86F6F01}"/>
              </a:ext>
            </a:extLst>
          </p:cNvPr>
          <p:cNvSpPr/>
          <p:nvPr/>
        </p:nvSpPr>
        <p:spPr>
          <a:xfrm>
            <a:off x="4858292" y="1111516"/>
            <a:ext cx="69347" cy="2250669"/>
          </a:xfrm>
          <a:prstGeom prst="roundRect">
            <a:avLst>
              <a:gd name="adj" fmla="val 78139"/>
            </a:avLst>
          </a:prstGeom>
          <a:solidFill>
            <a:srgbClr val="5E4CE6"/>
          </a:solidFill>
          <a:ln/>
        </p:spPr>
        <p:txBody>
          <a:bodyPr/>
          <a:lstStyle/>
          <a:p>
            <a:endParaRPr lang="en-IN"/>
          </a:p>
        </p:txBody>
      </p:sp>
      <p:sp>
        <p:nvSpPr>
          <p:cNvPr id="8" name="Text 6">
            <a:extLst>
              <a:ext uri="{FF2B5EF4-FFF2-40B4-BE49-F238E27FC236}">
                <a16:creationId xmlns:a16="http://schemas.microsoft.com/office/drawing/2014/main" id="{50ED7CC9-164B-17FB-DCC7-53767D530338}"/>
              </a:ext>
            </a:extLst>
          </p:cNvPr>
          <p:cNvSpPr/>
          <p:nvPr/>
        </p:nvSpPr>
        <p:spPr>
          <a:xfrm>
            <a:off x="5237507" y="1368810"/>
            <a:ext cx="1612668" cy="365073"/>
          </a:xfrm>
          <a:prstGeom prst="rect">
            <a:avLst/>
          </a:prstGeom>
          <a:noFill/>
          <a:ln/>
        </p:spPr>
        <p:txBody>
          <a:bodyPr wrap="none" lIns="0" tIns="0" rIns="0" bIns="0" rtlCol="0" anchor="t"/>
          <a:lstStyle/>
          <a:p>
            <a:pPr marL="0" indent="0" algn="l">
              <a:lnSpc>
                <a:spcPts val="2750"/>
              </a:lnSpc>
              <a:buNone/>
            </a:pPr>
            <a:r>
              <a:rPr lang="en-US" sz="2200" b="1" dirty="0">
                <a:solidFill>
                  <a:srgbClr val="2A2742"/>
                </a:solidFill>
                <a:latin typeface="Outfit Extra Bold" pitchFamily="34" charset="0"/>
                <a:ea typeface="Outfit Extra Bold" pitchFamily="34" charset="-122"/>
                <a:cs typeface="Outfit Extra Bold" pitchFamily="34" charset="-120"/>
              </a:rPr>
              <a:t>AD DS</a:t>
            </a:r>
            <a:endParaRPr lang="en-US" sz="2200" dirty="0"/>
          </a:p>
        </p:txBody>
      </p:sp>
      <p:sp>
        <p:nvSpPr>
          <p:cNvPr id="9" name="Text 7">
            <a:extLst>
              <a:ext uri="{FF2B5EF4-FFF2-40B4-BE49-F238E27FC236}">
                <a16:creationId xmlns:a16="http://schemas.microsoft.com/office/drawing/2014/main" id="{75660344-BB04-FDCC-27E6-860B13F8C18B}"/>
              </a:ext>
            </a:extLst>
          </p:cNvPr>
          <p:cNvSpPr/>
          <p:nvPr/>
        </p:nvSpPr>
        <p:spPr>
          <a:xfrm>
            <a:off x="5237506" y="1949955"/>
            <a:ext cx="1946741" cy="1121716"/>
          </a:xfrm>
          <a:prstGeom prst="rect">
            <a:avLst/>
          </a:prstGeom>
          <a:noFill/>
          <a:ln/>
        </p:spPr>
        <p:txBody>
          <a:bodyPr wrap="square" lIns="0" tIns="0" rIns="0" bIns="0" rtlCol="0" anchor="t"/>
          <a:lstStyle/>
          <a:p>
            <a:pPr marL="0" indent="0" algn="l">
              <a:lnSpc>
                <a:spcPts val="2850"/>
              </a:lnSpc>
              <a:buNone/>
            </a:pPr>
            <a:r>
              <a:rPr lang="en-US" sz="1750" dirty="0">
                <a:solidFill>
                  <a:srgbClr val="2A2742"/>
                </a:solidFill>
                <a:latin typeface="Arimo" pitchFamily="34" charset="0"/>
                <a:ea typeface="Arimo" pitchFamily="34" charset="-122"/>
                <a:cs typeface="Arimo" pitchFamily="34" charset="-120"/>
              </a:rPr>
              <a:t>Centralised identity, authentication, and access control across both domains</a:t>
            </a:r>
            <a:endParaRPr lang="en-US" sz="1750" dirty="0"/>
          </a:p>
        </p:txBody>
      </p:sp>
      <p:sp>
        <p:nvSpPr>
          <p:cNvPr id="10" name="Shape 9">
            <a:extLst>
              <a:ext uri="{FF2B5EF4-FFF2-40B4-BE49-F238E27FC236}">
                <a16:creationId xmlns:a16="http://schemas.microsoft.com/office/drawing/2014/main" id="{F584A6F7-D3E0-9B5E-0A88-F7F5FDE3B90E}"/>
              </a:ext>
            </a:extLst>
          </p:cNvPr>
          <p:cNvSpPr/>
          <p:nvPr/>
        </p:nvSpPr>
        <p:spPr>
          <a:xfrm>
            <a:off x="9113704" y="1111516"/>
            <a:ext cx="69347" cy="2250669"/>
          </a:xfrm>
          <a:prstGeom prst="roundRect">
            <a:avLst>
              <a:gd name="adj" fmla="val 78139"/>
            </a:avLst>
          </a:prstGeom>
          <a:solidFill>
            <a:srgbClr val="5E4CE6"/>
          </a:solidFill>
          <a:ln/>
        </p:spPr>
        <p:txBody>
          <a:bodyPr/>
          <a:lstStyle/>
          <a:p>
            <a:endParaRPr lang="en-IN"/>
          </a:p>
        </p:txBody>
      </p:sp>
      <p:sp>
        <p:nvSpPr>
          <p:cNvPr id="11" name="Text 10">
            <a:extLst>
              <a:ext uri="{FF2B5EF4-FFF2-40B4-BE49-F238E27FC236}">
                <a16:creationId xmlns:a16="http://schemas.microsoft.com/office/drawing/2014/main" id="{133AADEF-2CBB-CAAB-56DC-992AFC0D39BF}"/>
              </a:ext>
            </a:extLst>
          </p:cNvPr>
          <p:cNvSpPr/>
          <p:nvPr/>
        </p:nvSpPr>
        <p:spPr>
          <a:xfrm>
            <a:off x="9492920" y="1368810"/>
            <a:ext cx="1612668" cy="365073"/>
          </a:xfrm>
          <a:prstGeom prst="rect">
            <a:avLst/>
          </a:prstGeom>
          <a:noFill/>
          <a:ln/>
        </p:spPr>
        <p:txBody>
          <a:bodyPr wrap="none" lIns="0" tIns="0" rIns="0" bIns="0" rtlCol="0" anchor="t"/>
          <a:lstStyle/>
          <a:p>
            <a:pPr marL="0" indent="0" algn="l">
              <a:lnSpc>
                <a:spcPts val="2750"/>
              </a:lnSpc>
              <a:buNone/>
            </a:pPr>
            <a:r>
              <a:rPr lang="en-US" sz="2200" b="1" dirty="0">
                <a:solidFill>
                  <a:srgbClr val="2A2742"/>
                </a:solidFill>
                <a:latin typeface="Outfit Extra Bold" pitchFamily="34" charset="0"/>
                <a:ea typeface="Outfit Extra Bold" pitchFamily="34" charset="-122"/>
                <a:cs typeface="Outfit Extra Bold" pitchFamily="34" charset="-120"/>
              </a:rPr>
              <a:t>DNS</a:t>
            </a:r>
            <a:endParaRPr lang="en-US" sz="2200" dirty="0"/>
          </a:p>
        </p:txBody>
      </p:sp>
      <p:sp>
        <p:nvSpPr>
          <p:cNvPr id="12" name="Text 11">
            <a:extLst>
              <a:ext uri="{FF2B5EF4-FFF2-40B4-BE49-F238E27FC236}">
                <a16:creationId xmlns:a16="http://schemas.microsoft.com/office/drawing/2014/main" id="{6858EC3E-1E79-31CE-2852-370ECDFA76C7}"/>
              </a:ext>
            </a:extLst>
          </p:cNvPr>
          <p:cNvSpPr/>
          <p:nvPr/>
        </p:nvSpPr>
        <p:spPr>
          <a:xfrm>
            <a:off x="9492918" y="1715730"/>
            <a:ext cx="1946809" cy="1121716"/>
          </a:xfrm>
          <a:prstGeom prst="rect">
            <a:avLst/>
          </a:prstGeom>
          <a:noFill/>
          <a:ln/>
        </p:spPr>
        <p:txBody>
          <a:bodyPr wrap="square" lIns="0" tIns="0" rIns="0" bIns="0" rtlCol="0" anchor="t"/>
          <a:lstStyle/>
          <a:p>
            <a:pPr marL="0" indent="0" algn="l">
              <a:lnSpc>
                <a:spcPts val="2850"/>
              </a:lnSpc>
              <a:buNone/>
            </a:pPr>
            <a:r>
              <a:rPr lang="en-US" sz="1750" dirty="0">
                <a:solidFill>
                  <a:srgbClr val="2A2742"/>
                </a:solidFill>
                <a:latin typeface="Arimo" pitchFamily="34" charset="0"/>
                <a:ea typeface="Arimo" pitchFamily="34" charset="-122"/>
                <a:cs typeface="Arimo" pitchFamily="34" charset="-120"/>
              </a:rPr>
              <a:t>Reliable name resolution across both domains via integrated lookup zones</a:t>
            </a:r>
            <a:endParaRPr lang="en-US" sz="1750" dirty="0"/>
          </a:p>
        </p:txBody>
      </p:sp>
      <p:sp>
        <p:nvSpPr>
          <p:cNvPr id="13" name="Shape 12">
            <a:extLst>
              <a:ext uri="{FF2B5EF4-FFF2-40B4-BE49-F238E27FC236}">
                <a16:creationId xmlns:a16="http://schemas.microsoft.com/office/drawing/2014/main" id="{56461CFA-8000-5AB5-80E8-7B77F64F9D96}"/>
              </a:ext>
            </a:extLst>
          </p:cNvPr>
          <p:cNvSpPr/>
          <p:nvPr/>
        </p:nvSpPr>
        <p:spPr>
          <a:xfrm>
            <a:off x="4888772" y="3522770"/>
            <a:ext cx="2222147" cy="3004490"/>
          </a:xfrm>
          <a:prstGeom prst="roundRect">
            <a:avLst>
              <a:gd name="adj" fmla="val 6698"/>
            </a:avLst>
          </a:prstGeom>
          <a:solidFill>
            <a:srgbClr val="FAFAFA">
              <a:alpha val="95000"/>
            </a:srgbClr>
          </a:solidFill>
          <a:ln w="30480">
            <a:solidFill>
              <a:srgbClr val="BDB8DF"/>
            </a:solidFill>
            <a:prstDash val="solid"/>
          </a:ln>
        </p:spPr>
        <p:txBody>
          <a:bodyPr/>
          <a:lstStyle/>
          <a:p>
            <a:endParaRPr lang="en-IN"/>
          </a:p>
        </p:txBody>
      </p:sp>
      <p:sp>
        <p:nvSpPr>
          <p:cNvPr id="14" name="Shape 13">
            <a:extLst>
              <a:ext uri="{FF2B5EF4-FFF2-40B4-BE49-F238E27FC236}">
                <a16:creationId xmlns:a16="http://schemas.microsoft.com/office/drawing/2014/main" id="{205665DE-723C-7F19-B8CC-2E5C036C2B7E}"/>
              </a:ext>
            </a:extLst>
          </p:cNvPr>
          <p:cNvSpPr/>
          <p:nvPr/>
        </p:nvSpPr>
        <p:spPr>
          <a:xfrm>
            <a:off x="4858292" y="3522770"/>
            <a:ext cx="69347" cy="2250669"/>
          </a:xfrm>
          <a:prstGeom prst="roundRect">
            <a:avLst>
              <a:gd name="adj" fmla="val 78139"/>
            </a:avLst>
          </a:prstGeom>
          <a:solidFill>
            <a:srgbClr val="5E4CE6"/>
          </a:solidFill>
          <a:ln/>
        </p:spPr>
        <p:txBody>
          <a:bodyPr/>
          <a:lstStyle/>
          <a:p>
            <a:endParaRPr lang="en-IN"/>
          </a:p>
        </p:txBody>
      </p:sp>
      <p:sp>
        <p:nvSpPr>
          <p:cNvPr id="15" name="Text 14">
            <a:extLst>
              <a:ext uri="{FF2B5EF4-FFF2-40B4-BE49-F238E27FC236}">
                <a16:creationId xmlns:a16="http://schemas.microsoft.com/office/drawing/2014/main" id="{DEC7B391-1F9F-AEEB-42E4-92D9ADB58097}"/>
              </a:ext>
            </a:extLst>
          </p:cNvPr>
          <p:cNvSpPr/>
          <p:nvPr/>
        </p:nvSpPr>
        <p:spPr>
          <a:xfrm>
            <a:off x="5237507" y="3780064"/>
            <a:ext cx="1612668" cy="365073"/>
          </a:xfrm>
          <a:prstGeom prst="rect">
            <a:avLst/>
          </a:prstGeom>
          <a:noFill/>
          <a:ln/>
        </p:spPr>
        <p:txBody>
          <a:bodyPr wrap="none" lIns="0" tIns="0" rIns="0" bIns="0" rtlCol="0" anchor="t"/>
          <a:lstStyle/>
          <a:p>
            <a:pPr marL="0" indent="0" algn="l">
              <a:lnSpc>
                <a:spcPts val="2750"/>
              </a:lnSpc>
              <a:buNone/>
            </a:pPr>
            <a:r>
              <a:rPr lang="en-US" sz="2200" b="1" dirty="0">
                <a:solidFill>
                  <a:srgbClr val="2A2742"/>
                </a:solidFill>
                <a:latin typeface="Outfit Extra Bold" pitchFamily="34" charset="0"/>
                <a:ea typeface="Outfit Extra Bold" pitchFamily="34" charset="-122"/>
                <a:cs typeface="Outfit Extra Bold" pitchFamily="34" charset="-120"/>
              </a:rPr>
              <a:t>DHCP</a:t>
            </a:r>
            <a:endParaRPr lang="en-US" sz="2200" dirty="0"/>
          </a:p>
        </p:txBody>
      </p:sp>
      <p:sp>
        <p:nvSpPr>
          <p:cNvPr id="16" name="Text 15">
            <a:extLst>
              <a:ext uri="{FF2B5EF4-FFF2-40B4-BE49-F238E27FC236}">
                <a16:creationId xmlns:a16="http://schemas.microsoft.com/office/drawing/2014/main" id="{0F3F5B66-1BF4-8B22-45A9-524BCAA08B20}"/>
              </a:ext>
            </a:extLst>
          </p:cNvPr>
          <p:cNvSpPr/>
          <p:nvPr/>
        </p:nvSpPr>
        <p:spPr>
          <a:xfrm>
            <a:off x="5237506" y="4361209"/>
            <a:ext cx="1946741" cy="1121716"/>
          </a:xfrm>
          <a:prstGeom prst="rect">
            <a:avLst/>
          </a:prstGeom>
          <a:noFill/>
          <a:ln/>
        </p:spPr>
        <p:txBody>
          <a:bodyPr wrap="square" lIns="0" tIns="0" rIns="0" bIns="0" rtlCol="0" anchor="t"/>
          <a:lstStyle/>
          <a:p>
            <a:pPr marL="0" indent="0" algn="l">
              <a:lnSpc>
                <a:spcPts val="2850"/>
              </a:lnSpc>
              <a:buNone/>
            </a:pPr>
            <a:r>
              <a:rPr lang="en-US" sz="1750" dirty="0">
                <a:solidFill>
                  <a:srgbClr val="2A2742"/>
                </a:solidFill>
                <a:latin typeface="Arimo" pitchFamily="34" charset="0"/>
                <a:ea typeface="Arimo" pitchFamily="34" charset="-122"/>
                <a:cs typeface="Arimo" pitchFamily="34" charset="-120"/>
              </a:rPr>
              <a:t>Automated IP assignment per subnet, reducing manual configuration overhead</a:t>
            </a:r>
            <a:endParaRPr lang="en-US" sz="1750" dirty="0"/>
          </a:p>
        </p:txBody>
      </p:sp>
      <p:sp>
        <p:nvSpPr>
          <p:cNvPr id="17" name="Shape 17">
            <a:extLst>
              <a:ext uri="{FF2B5EF4-FFF2-40B4-BE49-F238E27FC236}">
                <a16:creationId xmlns:a16="http://schemas.microsoft.com/office/drawing/2014/main" id="{8AF3C16C-9DD9-C892-34E2-EB1FFE6CC1BB}"/>
              </a:ext>
            </a:extLst>
          </p:cNvPr>
          <p:cNvSpPr/>
          <p:nvPr/>
        </p:nvSpPr>
        <p:spPr>
          <a:xfrm>
            <a:off x="9113704" y="3522770"/>
            <a:ext cx="69347" cy="2250669"/>
          </a:xfrm>
          <a:prstGeom prst="roundRect">
            <a:avLst>
              <a:gd name="adj" fmla="val 78139"/>
            </a:avLst>
          </a:prstGeom>
          <a:solidFill>
            <a:srgbClr val="5E4CE6"/>
          </a:solidFill>
          <a:ln/>
        </p:spPr>
        <p:txBody>
          <a:bodyPr/>
          <a:lstStyle/>
          <a:p>
            <a:endParaRPr lang="en-IN"/>
          </a:p>
        </p:txBody>
      </p:sp>
      <p:sp>
        <p:nvSpPr>
          <p:cNvPr id="18" name="Text 18">
            <a:extLst>
              <a:ext uri="{FF2B5EF4-FFF2-40B4-BE49-F238E27FC236}">
                <a16:creationId xmlns:a16="http://schemas.microsoft.com/office/drawing/2014/main" id="{EFDE1E08-ED8A-F237-2764-A8830CBA08B9}"/>
              </a:ext>
            </a:extLst>
          </p:cNvPr>
          <p:cNvSpPr/>
          <p:nvPr/>
        </p:nvSpPr>
        <p:spPr>
          <a:xfrm>
            <a:off x="9492920" y="3780064"/>
            <a:ext cx="1612668" cy="365073"/>
          </a:xfrm>
          <a:prstGeom prst="rect">
            <a:avLst/>
          </a:prstGeom>
          <a:noFill/>
          <a:ln/>
        </p:spPr>
        <p:txBody>
          <a:bodyPr wrap="none" lIns="0" tIns="0" rIns="0" bIns="0" rtlCol="0" anchor="t"/>
          <a:lstStyle/>
          <a:p>
            <a:pPr marL="0" indent="0" algn="l">
              <a:lnSpc>
                <a:spcPts val="2750"/>
              </a:lnSpc>
              <a:buNone/>
            </a:pPr>
            <a:r>
              <a:rPr lang="en-US" sz="2200" b="1" dirty="0">
                <a:solidFill>
                  <a:srgbClr val="2A2742"/>
                </a:solidFill>
                <a:latin typeface="Outfit Extra Bold" pitchFamily="34" charset="0"/>
                <a:ea typeface="Outfit Extra Bold" pitchFamily="34" charset="-122"/>
                <a:cs typeface="Outfit Extra Bold" pitchFamily="34" charset="-120"/>
              </a:rPr>
              <a:t>IIS</a:t>
            </a:r>
            <a:endParaRPr lang="en-US" sz="2200" dirty="0"/>
          </a:p>
        </p:txBody>
      </p:sp>
      <p:sp>
        <p:nvSpPr>
          <p:cNvPr id="19" name="Text 19">
            <a:extLst>
              <a:ext uri="{FF2B5EF4-FFF2-40B4-BE49-F238E27FC236}">
                <a16:creationId xmlns:a16="http://schemas.microsoft.com/office/drawing/2014/main" id="{4E634B45-7BBB-F62C-1CA8-6DA81EE6F420}"/>
              </a:ext>
            </a:extLst>
          </p:cNvPr>
          <p:cNvSpPr/>
          <p:nvPr/>
        </p:nvSpPr>
        <p:spPr>
          <a:xfrm>
            <a:off x="9492919" y="4361209"/>
            <a:ext cx="1946809" cy="1121716"/>
          </a:xfrm>
          <a:prstGeom prst="rect">
            <a:avLst/>
          </a:prstGeom>
          <a:noFill/>
          <a:ln/>
        </p:spPr>
        <p:txBody>
          <a:bodyPr wrap="square" lIns="0" tIns="0" rIns="0" bIns="0" rtlCol="0" anchor="t"/>
          <a:lstStyle/>
          <a:p>
            <a:pPr marL="0" indent="0" algn="l">
              <a:lnSpc>
                <a:spcPts val="2850"/>
              </a:lnSpc>
              <a:buNone/>
            </a:pPr>
            <a:r>
              <a:rPr lang="en-US" sz="1750" dirty="0">
                <a:solidFill>
                  <a:srgbClr val="2A2742"/>
                </a:solidFill>
                <a:latin typeface="Arimo" pitchFamily="34" charset="0"/>
                <a:ea typeface="Arimo" pitchFamily="34" charset="-122"/>
                <a:cs typeface="Arimo" pitchFamily="34" charset="-120"/>
              </a:rPr>
              <a:t>Internal web application hosting configured for security testing scenarios</a:t>
            </a:r>
            <a:endParaRPr lang="en-US" sz="1750" dirty="0"/>
          </a:p>
        </p:txBody>
      </p:sp>
    </p:spTree>
    <p:extLst>
      <p:ext uri="{BB962C8B-B14F-4D97-AF65-F5344CB8AC3E}">
        <p14:creationId xmlns:p14="http://schemas.microsoft.com/office/powerpoint/2010/main" val="31291880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2AE4DC-6EAB-0AFA-D679-3747E21DF6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D33F85-3BEB-F941-C01D-789D2DCF369F}"/>
              </a:ext>
            </a:extLst>
          </p:cNvPr>
          <p:cNvSpPr>
            <a:spLocks noGrp="1"/>
          </p:cNvSpPr>
          <p:nvPr>
            <p:ph type="title"/>
          </p:nvPr>
        </p:nvSpPr>
        <p:spPr/>
        <p:txBody>
          <a:bodyPr/>
          <a:lstStyle/>
          <a:p>
            <a:pPr algn="ctr"/>
            <a:r>
              <a:rPr lang="en-US" altLang="en-GB" dirty="0"/>
              <a:t>CTF Component </a:t>
            </a:r>
          </a:p>
        </p:txBody>
      </p:sp>
      <p:sp>
        <p:nvSpPr>
          <p:cNvPr id="5" name="Text 3">
            <a:extLst>
              <a:ext uri="{FF2B5EF4-FFF2-40B4-BE49-F238E27FC236}">
                <a16:creationId xmlns:a16="http://schemas.microsoft.com/office/drawing/2014/main" id="{60AB6E8E-C735-92AC-5728-27AE472E9C39}"/>
              </a:ext>
            </a:extLst>
          </p:cNvPr>
          <p:cNvSpPr/>
          <p:nvPr/>
        </p:nvSpPr>
        <p:spPr>
          <a:xfrm>
            <a:off x="916170" y="3713341"/>
            <a:ext cx="2391879" cy="1869526"/>
          </a:xfrm>
          <a:prstGeom prst="rect">
            <a:avLst/>
          </a:prstGeom>
          <a:noFill/>
          <a:ln/>
        </p:spPr>
        <p:txBody>
          <a:bodyPr wrap="square" lIns="0" tIns="0" rIns="0" bIns="0" rtlCol="0" anchor="t"/>
          <a:lstStyle/>
          <a:p>
            <a:pPr marL="0" indent="0" algn="l">
              <a:lnSpc>
                <a:spcPts val="2850"/>
              </a:lnSpc>
              <a:buNone/>
            </a:pPr>
            <a:endParaRPr lang="en-US" sz="1750" dirty="0"/>
          </a:p>
        </p:txBody>
      </p:sp>
      <p:sp>
        <p:nvSpPr>
          <p:cNvPr id="4" name="Rectangle 1">
            <a:extLst>
              <a:ext uri="{FF2B5EF4-FFF2-40B4-BE49-F238E27FC236}">
                <a16:creationId xmlns:a16="http://schemas.microsoft.com/office/drawing/2014/main" id="{D982D16B-F379-8DC2-1D91-19BCC127D6B3}"/>
              </a:ext>
            </a:extLst>
          </p:cNvPr>
          <p:cNvSpPr>
            <a:spLocks noGrp="1" noChangeArrowheads="1"/>
          </p:cNvSpPr>
          <p:nvPr>
            <p:ph idx="1"/>
          </p:nvPr>
        </p:nvSpPr>
        <p:spPr bwMode="auto">
          <a:xfrm>
            <a:off x="496111" y="2118455"/>
            <a:ext cx="4494178"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A-GUI → Administrative Interface</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A-SMS → Central Security Controller</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A-GW → Network Security Gateway</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Clients → End-User Systems</a:t>
            </a:r>
            <a:r>
              <a:rPr kumimoji="0" lang="en-US" altLang="en-US" sz="1800" b="0" i="0" u="none" strike="noStrike" cap="none" normalizeH="0" baseline="0" dirty="0">
                <a:ln>
                  <a:noFill/>
                </a:ln>
                <a:solidFill>
                  <a:schemeClr val="tx1"/>
                </a:solidFill>
                <a:effectLst/>
                <a:latin typeface="Arial" panose="020B0604020202020204" pitchFamily="34" charset="0"/>
              </a:rPr>
              <a:t> </a:t>
            </a:r>
          </a:p>
        </p:txBody>
      </p:sp>
      <p:pic>
        <p:nvPicPr>
          <p:cNvPr id="7" name="Picture 6">
            <a:extLst>
              <a:ext uri="{FF2B5EF4-FFF2-40B4-BE49-F238E27FC236}">
                <a16:creationId xmlns:a16="http://schemas.microsoft.com/office/drawing/2014/main" id="{8492BF0B-19AD-DA0F-325B-70E36758CF40}"/>
              </a:ext>
            </a:extLst>
          </p:cNvPr>
          <p:cNvPicPr>
            <a:picLocks noChangeAspect="1"/>
          </p:cNvPicPr>
          <p:nvPr/>
        </p:nvPicPr>
        <p:blipFill>
          <a:blip r:embed="rId2"/>
          <a:stretch>
            <a:fillRect/>
          </a:stretch>
        </p:blipFill>
        <p:spPr>
          <a:xfrm>
            <a:off x="4694136" y="1142764"/>
            <a:ext cx="7426527" cy="4177421"/>
          </a:xfrm>
          <a:prstGeom prst="rect">
            <a:avLst/>
          </a:prstGeom>
        </p:spPr>
      </p:pic>
    </p:spTree>
    <p:extLst>
      <p:ext uri="{BB962C8B-B14F-4D97-AF65-F5344CB8AC3E}">
        <p14:creationId xmlns:p14="http://schemas.microsoft.com/office/powerpoint/2010/main" val="42746114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2A5EE3-57C1-F29E-9C16-B5D7110E37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1A6868-F986-AAE4-5F62-10EB19D086DA}"/>
              </a:ext>
            </a:extLst>
          </p:cNvPr>
          <p:cNvSpPr>
            <a:spLocks noGrp="1"/>
          </p:cNvSpPr>
          <p:nvPr>
            <p:ph type="title"/>
          </p:nvPr>
        </p:nvSpPr>
        <p:spPr/>
        <p:txBody>
          <a:bodyPr/>
          <a:lstStyle/>
          <a:p>
            <a:pPr algn="ctr"/>
            <a:r>
              <a:rPr lang="en-US" altLang="en-GB" dirty="0"/>
              <a:t>Smart console installation</a:t>
            </a:r>
          </a:p>
        </p:txBody>
      </p:sp>
      <p:sp>
        <p:nvSpPr>
          <p:cNvPr id="5" name="Text 3">
            <a:extLst>
              <a:ext uri="{FF2B5EF4-FFF2-40B4-BE49-F238E27FC236}">
                <a16:creationId xmlns:a16="http://schemas.microsoft.com/office/drawing/2014/main" id="{BB365032-BEBC-7A16-0184-63CACE80211C}"/>
              </a:ext>
            </a:extLst>
          </p:cNvPr>
          <p:cNvSpPr/>
          <p:nvPr/>
        </p:nvSpPr>
        <p:spPr>
          <a:xfrm>
            <a:off x="916170" y="3713341"/>
            <a:ext cx="2391879" cy="1869526"/>
          </a:xfrm>
          <a:prstGeom prst="rect">
            <a:avLst/>
          </a:prstGeom>
          <a:noFill/>
          <a:ln/>
        </p:spPr>
        <p:txBody>
          <a:bodyPr wrap="square" lIns="0" tIns="0" rIns="0" bIns="0" rtlCol="0" anchor="t"/>
          <a:lstStyle/>
          <a:p>
            <a:pPr marL="0" indent="0" algn="l">
              <a:lnSpc>
                <a:spcPts val="2850"/>
              </a:lnSpc>
              <a:buNone/>
            </a:pPr>
            <a:endParaRPr lang="en-US" sz="1750" dirty="0"/>
          </a:p>
        </p:txBody>
      </p:sp>
      <p:sp>
        <p:nvSpPr>
          <p:cNvPr id="4" name="Rectangle 1">
            <a:extLst>
              <a:ext uri="{FF2B5EF4-FFF2-40B4-BE49-F238E27FC236}">
                <a16:creationId xmlns:a16="http://schemas.microsoft.com/office/drawing/2014/main" id="{8B873B8D-4DAF-8F25-30AC-D14927565238}"/>
              </a:ext>
            </a:extLst>
          </p:cNvPr>
          <p:cNvSpPr>
            <a:spLocks noGrp="1" noChangeArrowheads="1"/>
          </p:cNvSpPr>
          <p:nvPr>
            <p:ph idx="1"/>
          </p:nvPr>
        </p:nvSpPr>
        <p:spPr bwMode="auto">
          <a:xfrm>
            <a:off x="7804099" y="2053893"/>
            <a:ext cx="4040221" cy="31393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lvl="0" indent="0" eaLnBrk="0" hangingPunct="0">
              <a:spcBef>
                <a:spcPct val="0"/>
              </a:spcBef>
            </a:pPr>
            <a:r>
              <a:rPr lang="en-US" sz="1800" dirty="0"/>
              <a:t>I installed </a:t>
            </a:r>
            <a:r>
              <a:rPr lang="en-US" sz="1800" dirty="0" err="1"/>
              <a:t>SmartConsole</a:t>
            </a:r>
            <a:r>
              <a:rPr lang="en-US" sz="1800" dirty="0"/>
              <a:t> on the management system so that I can control everything from one place. It gives a simple and user-friendly interface to create and manage security policies. Using this tool, I can monitor network traffic and check logs in real time. It also makes it easier to manage and update firewall rules, which helps in maintaining the overall security of the network efficiently.</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3" name="Google Shape;132;p18">
            <a:extLst>
              <a:ext uri="{FF2B5EF4-FFF2-40B4-BE49-F238E27FC236}">
                <a16:creationId xmlns:a16="http://schemas.microsoft.com/office/drawing/2014/main" id="{F7941DA0-5C1A-8EDE-BC11-4B0CDAADB4FD}"/>
              </a:ext>
            </a:extLst>
          </p:cNvPr>
          <p:cNvPicPr preferRelativeResize="0"/>
          <p:nvPr/>
        </p:nvPicPr>
        <p:blipFill>
          <a:blip r:embed="rId2">
            <a:alphaModFix/>
          </a:blip>
          <a:stretch>
            <a:fillRect/>
          </a:stretch>
        </p:blipFill>
        <p:spPr>
          <a:xfrm>
            <a:off x="609600" y="1348568"/>
            <a:ext cx="6695954" cy="4530516"/>
          </a:xfrm>
          <a:prstGeom prst="rect">
            <a:avLst/>
          </a:prstGeom>
          <a:solidFill>
            <a:schemeClr val="dk1"/>
          </a:solidFill>
          <a:ln w="22850" cap="flat" cmpd="sng">
            <a:solidFill>
              <a:srgbClr val="FFE0CC"/>
            </a:solidFill>
            <a:prstDash val="solid"/>
            <a:round/>
            <a:headEnd type="none" w="sm" len="sm"/>
            <a:tailEnd type="none" w="sm" len="sm"/>
          </a:ln>
        </p:spPr>
      </p:pic>
    </p:spTree>
    <p:extLst>
      <p:ext uri="{BB962C8B-B14F-4D97-AF65-F5344CB8AC3E}">
        <p14:creationId xmlns:p14="http://schemas.microsoft.com/office/powerpoint/2010/main" val="29151781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4EE674-722B-211E-DB83-43B934C574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8C4F1A-95DA-D701-DD64-A4F67EEAFB0A}"/>
              </a:ext>
            </a:extLst>
          </p:cNvPr>
          <p:cNvSpPr>
            <a:spLocks noGrp="1"/>
          </p:cNvSpPr>
          <p:nvPr>
            <p:ph type="title"/>
          </p:nvPr>
        </p:nvSpPr>
        <p:spPr/>
        <p:txBody>
          <a:bodyPr/>
          <a:lstStyle/>
          <a:p>
            <a:pPr algn="ctr"/>
            <a:r>
              <a:rPr lang="en-US" altLang="en-GB" dirty="0"/>
              <a:t>GAIA &amp; A- SMS Configuration</a:t>
            </a:r>
          </a:p>
        </p:txBody>
      </p:sp>
      <p:sp>
        <p:nvSpPr>
          <p:cNvPr id="5" name="Text 3">
            <a:extLst>
              <a:ext uri="{FF2B5EF4-FFF2-40B4-BE49-F238E27FC236}">
                <a16:creationId xmlns:a16="http://schemas.microsoft.com/office/drawing/2014/main" id="{FFF667EE-7298-9699-775E-44AE5018BA6A}"/>
              </a:ext>
            </a:extLst>
          </p:cNvPr>
          <p:cNvSpPr/>
          <p:nvPr/>
        </p:nvSpPr>
        <p:spPr>
          <a:xfrm>
            <a:off x="916170" y="3713341"/>
            <a:ext cx="2391879" cy="1869526"/>
          </a:xfrm>
          <a:prstGeom prst="rect">
            <a:avLst/>
          </a:prstGeom>
          <a:noFill/>
          <a:ln/>
        </p:spPr>
        <p:txBody>
          <a:bodyPr wrap="square" lIns="0" tIns="0" rIns="0" bIns="0" rtlCol="0" anchor="t"/>
          <a:lstStyle/>
          <a:p>
            <a:pPr marL="0" indent="0" algn="l">
              <a:lnSpc>
                <a:spcPts val="2850"/>
              </a:lnSpc>
              <a:buNone/>
            </a:pPr>
            <a:endParaRPr lang="en-US" sz="1750" dirty="0"/>
          </a:p>
        </p:txBody>
      </p:sp>
      <p:sp>
        <p:nvSpPr>
          <p:cNvPr id="4" name="Rectangle 1">
            <a:extLst>
              <a:ext uri="{FF2B5EF4-FFF2-40B4-BE49-F238E27FC236}">
                <a16:creationId xmlns:a16="http://schemas.microsoft.com/office/drawing/2014/main" id="{E29C79FE-F386-7860-EF6A-503081B19B38}"/>
              </a:ext>
            </a:extLst>
          </p:cNvPr>
          <p:cNvSpPr>
            <a:spLocks noGrp="1" noChangeArrowheads="1"/>
          </p:cNvSpPr>
          <p:nvPr>
            <p:ph idx="1"/>
          </p:nvPr>
        </p:nvSpPr>
        <p:spPr bwMode="auto">
          <a:xfrm>
            <a:off x="726333" y="992707"/>
            <a:ext cx="4818434" cy="20621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lvl="0" indent="0" eaLnBrk="0" hangingPunct="0">
              <a:spcBef>
                <a:spcPct val="0"/>
              </a:spcBef>
            </a:pPr>
            <a:r>
              <a:rPr lang="en-US" sz="1600" dirty="0"/>
              <a:t>I installed the GAIA operating system by mounting the ISO file on the virtual machine. After that, I started the system and completed the basic setup, such as selecting the keyboard layout and configuring the disk. Then, I created an administrator account so I could securely access the system. Once everything was set up, the system was ready for the next stage of security configuration.</a:t>
            </a:r>
            <a:endParaRPr kumimoji="0" lang="en-US" altLang="en-US" sz="1600" b="0" i="0" u="none" strike="noStrike" cap="none" normalizeH="0" baseline="0" dirty="0">
              <a:ln>
                <a:noFill/>
              </a:ln>
              <a:solidFill>
                <a:schemeClr val="tx1"/>
              </a:solidFill>
              <a:effectLst/>
              <a:latin typeface="Arial" panose="020B0604020202020204" pitchFamily="34" charset="0"/>
            </a:endParaRPr>
          </a:p>
        </p:txBody>
      </p:sp>
      <p:pic>
        <p:nvPicPr>
          <p:cNvPr id="6" name="Google Shape;131;p18">
            <a:extLst>
              <a:ext uri="{FF2B5EF4-FFF2-40B4-BE49-F238E27FC236}">
                <a16:creationId xmlns:a16="http://schemas.microsoft.com/office/drawing/2014/main" id="{837E8D0E-A78B-A0FA-0003-300FCA6FD5E9}"/>
              </a:ext>
            </a:extLst>
          </p:cNvPr>
          <p:cNvPicPr preferRelativeResize="0"/>
          <p:nvPr/>
        </p:nvPicPr>
        <p:blipFill>
          <a:blip r:embed="rId2">
            <a:alphaModFix/>
          </a:blip>
          <a:stretch>
            <a:fillRect/>
          </a:stretch>
        </p:blipFill>
        <p:spPr>
          <a:xfrm>
            <a:off x="726333" y="3274404"/>
            <a:ext cx="4818434" cy="2983056"/>
          </a:xfrm>
          <a:prstGeom prst="rect">
            <a:avLst/>
          </a:prstGeom>
          <a:solidFill>
            <a:schemeClr val="dk1"/>
          </a:solidFill>
          <a:ln w="22850" cap="flat" cmpd="sng">
            <a:solidFill>
              <a:srgbClr val="FFE0CC"/>
            </a:solidFill>
            <a:prstDash val="solid"/>
            <a:round/>
            <a:headEnd type="none" w="sm" len="sm"/>
            <a:tailEnd type="none" w="sm" len="sm"/>
          </a:ln>
        </p:spPr>
      </p:pic>
      <p:sp>
        <p:nvSpPr>
          <p:cNvPr id="8" name="TextBox 7">
            <a:extLst>
              <a:ext uri="{FF2B5EF4-FFF2-40B4-BE49-F238E27FC236}">
                <a16:creationId xmlns:a16="http://schemas.microsoft.com/office/drawing/2014/main" id="{53DB9443-38A7-0859-E72A-E3E8B83C5A6B}"/>
              </a:ext>
            </a:extLst>
          </p:cNvPr>
          <p:cNvSpPr txBox="1"/>
          <p:nvPr/>
        </p:nvSpPr>
        <p:spPr>
          <a:xfrm>
            <a:off x="5955759" y="992707"/>
            <a:ext cx="4900309" cy="2062103"/>
          </a:xfrm>
          <a:prstGeom prst="rect">
            <a:avLst/>
          </a:prstGeom>
          <a:noFill/>
        </p:spPr>
        <p:txBody>
          <a:bodyPr wrap="square">
            <a:spAutoFit/>
          </a:bodyPr>
          <a:lstStyle/>
          <a:p>
            <a:r>
              <a:rPr lang="en-US" sz="1600" dirty="0"/>
              <a:t>I configured the Security Management Server by assigning an IP address so it could communicate within the network. I also set the DNS and default gateway to ensure proper connectivity. Then, I checked that routing between systems was working correctly. I enabled time synchronization to make sure the logs are accurate. Finally, the server was ready to manage and control the overall network security.</a:t>
            </a:r>
            <a:endParaRPr lang="en-IN" sz="1600" dirty="0"/>
          </a:p>
        </p:txBody>
      </p:sp>
      <p:pic>
        <p:nvPicPr>
          <p:cNvPr id="9" name="Google Shape;141;p19">
            <a:extLst>
              <a:ext uri="{FF2B5EF4-FFF2-40B4-BE49-F238E27FC236}">
                <a16:creationId xmlns:a16="http://schemas.microsoft.com/office/drawing/2014/main" id="{5277AD7B-C867-2CB6-0451-60766E8C201B}"/>
              </a:ext>
            </a:extLst>
          </p:cNvPr>
          <p:cNvPicPr preferRelativeResize="0"/>
          <p:nvPr/>
        </p:nvPicPr>
        <p:blipFill>
          <a:blip r:embed="rId3">
            <a:alphaModFix/>
          </a:blip>
          <a:stretch>
            <a:fillRect/>
          </a:stretch>
        </p:blipFill>
        <p:spPr>
          <a:xfrm>
            <a:off x="6128687" y="3274404"/>
            <a:ext cx="4818435" cy="3051924"/>
          </a:xfrm>
          <a:prstGeom prst="rect">
            <a:avLst/>
          </a:prstGeom>
          <a:noFill/>
          <a:ln>
            <a:noFill/>
          </a:ln>
        </p:spPr>
      </p:pic>
    </p:spTree>
    <p:extLst>
      <p:ext uri="{BB962C8B-B14F-4D97-AF65-F5344CB8AC3E}">
        <p14:creationId xmlns:p14="http://schemas.microsoft.com/office/powerpoint/2010/main" val="40422275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Check Point Security Management Architecture</a:t>
            </a:r>
            <a:endParaRPr lang="en-GB" altLang="en-US" dirty="0"/>
          </a:p>
        </p:txBody>
      </p:sp>
      <p:sp>
        <p:nvSpPr>
          <p:cNvPr id="3" name="Content Placeholder 2"/>
          <p:cNvSpPr>
            <a:spLocks noGrp="1"/>
          </p:cNvSpPr>
          <p:nvPr>
            <p:ph idx="1"/>
          </p:nvPr>
        </p:nvSpPr>
        <p:spPr>
          <a:xfrm>
            <a:off x="212361" y="826752"/>
            <a:ext cx="6495738" cy="4953000"/>
          </a:xfrm>
        </p:spPr>
        <p:txBody>
          <a:bodyPr/>
          <a:lstStyle/>
          <a:p>
            <a:pPr marL="0" indent="0" algn="just">
              <a:buNone/>
            </a:pPr>
            <a:r>
              <a:rPr lang="en-GB" sz="2000" b="1" dirty="0"/>
              <a:t>Security Management Server (SMS)</a:t>
            </a:r>
            <a:endParaRPr lang="en-GB" sz="2000" dirty="0"/>
          </a:p>
          <a:p>
            <a:pPr marL="0" indent="0" algn="just">
              <a:buNone/>
            </a:pPr>
            <a:r>
              <a:rPr lang="en-GB" sz="2000" dirty="0"/>
              <a:t>Check Point Security Management Server will offer the centralized control of policies, distribution of configuration and monitoring facilities necessary to operations of security on the enterprise level . </a:t>
            </a:r>
            <a:endParaRPr lang="en-GB" altLang="en-US" sz="2000" dirty="0"/>
          </a:p>
        </p:txBody>
      </p:sp>
      <p:sp>
        <p:nvSpPr>
          <p:cNvPr id="4" name="Rectangle 3"/>
          <p:cNvSpPr/>
          <p:nvPr/>
        </p:nvSpPr>
        <p:spPr>
          <a:xfrm>
            <a:off x="1947733" y="2646908"/>
            <a:ext cx="2540311" cy="369332"/>
          </a:xfrm>
          <a:prstGeom prst="rect">
            <a:avLst/>
          </a:prstGeom>
        </p:spPr>
        <p:txBody>
          <a:bodyPr wrap="none">
            <a:spAutoFit/>
          </a:bodyPr>
          <a:lstStyle/>
          <a:p>
            <a:r>
              <a:rPr lang="en-GB" b="1" dirty="0">
                <a:latin typeface="Times New Roman" panose="02020603050405020304" pitchFamily="18" charset="0"/>
                <a:ea typeface="Aptos"/>
              </a:rPr>
              <a:t>IP Address Assignments</a:t>
            </a:r>
            <a:endParaRPr lang="en-US" dirty="0"/>
          </a:p>
        </p:txBody>
      </p:sp>
      <p:graphicFrame>
        <p:nvGraphicFramePr>
          <p:cNvPr id="5" name="Table 4"/>
          <p:cNvGraphicFramePr>
            <a:graphicFrameLocks noGrp="1"/>
          </p:cNvGraphicFramePr>
          <p:nvPr>
            <p:extLst>
              <p:ext uri="{D42A27DB-BD31-4B8C-83A1-F6EECF244321}">
                <p14:modId xmlns:p14="http://schemas.microsoft.com/office/powerpoint/2010/main" val="3683609334"/>
              </p:ext>
            </p:extLst>
          </p:nvPr>
        </p:nvGraphicFramePr>
        <p:xfrm>
          <a:off x="84945" y="3125621"/>
          <a:ext cx="6750570" cy="2707770"/>
        </p:xfrm>
        <a:graphic>
          <a:graphicData uri="http://schemas.openxmlformats.org/drawingml/2006/table">
            <a:tbl>
              <a:tblPr firstRow="1" firstCol="1" bandRow="1">
                <a:tableStyleId>{5C22544A-7EE6-4342-B048-85BDC9FD1C3A}</a:tableStyleId>
              </a:tblPr>
              <a:tblGrid>
                <a:gridCol w="1125095">
                  <a:extLst>
                    <a:ext uri="{9D8B030D-6E8A-4147-A177-3AD203B41FA5}">
                      <a16:colId xmlns:a16="http://schemas.microsoft.com/office/drawing/2014/main" val="3938760340"/>
                    </a:ext>
                  </a:extLst>
                </a:gridCol>
                <a:gridCol w="1125095">
                  <a:extLst>
                    <a:ext uri="{9D8B030D-6E8A-4147-A177-3AD203B41FA5}">
                      <a16:colId xmlns:a16="http://schemas.microsoft.com/office/drawing/2014/main" val="1530832886"/>
                    </a:ext>
                  </a:extLst>
                </a:gridCol>
                <a:gridCol w="1125095">
                  <a:extLst>
                    <a:ext uri="{9D8B030D-6E8A-4147-A177-3AD203B41FA5}">
                      <a16:colId xmlns:a16="http://schemas.microsoft.com/office/drawing/2014/main" val="1096017561"/>
                    </a:ext>
                  </a:extLst>
                </a:gridCol>
                <a:gridCol w="1125095">
                  <a:extLst>
                    <a:ext uri="{9D8B030D-6E8A-4147-A177-3AD203B41FA5}">
                      <a16:colId xmlns:a16="http://schemas.microsoft.com/office/drawing/2014/main" val="3086949290"/>
                    </a:ext>
                  </a:extLst>
                </a:gridCol>
                <a:gridCol w="1125095">
                  <a:extLst>
                    <a:ext uri="{9D8B030D-6E8A-4147-A177-3AD203B41FA5}">
                      <a16:colId xmlns:a16="http://schemas.microsoft.com/office/drawing/2014/main" val="3989031937"/>
                    </a:ext>
                  </a:extLst>
                </a:gridCol>
                <a:gridCol w="1125095">
                  <a:extLst>
                    <a:ext uri="{9D8B030D-6E8A-4147-A177-3AD203B41FA5}">
                      <a16:colId xmlns:a16="http://schemas.microsoft.com/office/drawing/2014/main" val="2199023373"/>
                    </a:ext>
                  </a:extLst>
                </a:gridCol>
              </a:tblGrid>
              <a:tr h="0">
                <a:tc>
                  <a:txBody>
                    <a:bodyPr/>
                    <a:lstStyle/>
                    <a:p>
                      <a:pPr algn="just">
                        <a:lnSpc>
                          <a:spcPct val="150000"/>
                        </a:lnSpc>
                        <a:spcAft>
                          <a:spcPts val="0"/>
                        </a:spcAft>
                      </a:pPr>
                      <a:r>
                        <a:rPr lang="en-GB" sz="1050" kern="100">
                          <a:effectLst/>
                        </a:rPr>
                        <a:t>Appliance</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Interface</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IP Address</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Subnet Mask</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Gateway</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Purpose</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3802045578"/>
                  </a:ext>
                </a:extLst>
              </a:tr>
              <a:tr h="0">
                <a:tc>
                  <a:txBody>
                    <a:bodyPr/>
                    <a:lstStyle/>
                    <a:p>
                      <a:pPr algn="just">
                        <a:lnSpc>
                          <a:spcPct val="150000"/>
                        </a:lnSpc>
                        <a:spcAft>
                          <a:spcPts val="0"/>
                        </a:spcAft>
                      </a:pPr>
                      <a:r>
                        <a:rPr lang="en-GB" sz="1050" kern="100">
                          <a:effectLst/>
                        </a:rPr>
                        <a:t>A-SMS (Security Management Server)</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eth0</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192.168.1.100</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255.255.255.0</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dirty="0">
                          <a:effectLst/>
                        </a:rPr>
                        <a:t>192.168.1.1</a:t>
                      </a:r>
                      <a:endParaRPr lang="en-US" sz="1050" kern="100" dirty="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dirty="0">
                          <a:effectLst/>
                        </a:rPr>
                        <a:t>Management Network</a:t>
                      </a:r>
                      <a:endParaRPr lang="en-US" sz="1050" kern="100" dirty="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1670552505"/>
                  </a:ext>
                </a:extLst>
              </a:tr>
              <a:tr h="0">
                <a:tc>
                  <a:txBody>
                    <a:bodyPr/>
                    <a:lstStyle/>
                    <a:p>
                      <a:pPr algn="just">
                        <a:lnSpc>
                          <a:spcPct val="150000"/>
                        </a:lnSpc>
                        <a:spcAft>
                          <a:spcPts val="0"/>
                        </a:spcAft>
                      </a:pPr>
                      <a:r>
                        <a:rPr lang="en-GB" sz="1050" kern="100">
                          <a:effectLst/>
                        </a:rPr>
                        <a:t>A-GW (Gateway)</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eth0 (External)</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203.0.113.10</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255.255.255.248</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203.0.113.1</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Internet-facing</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3027400664"/>
                  </a:ext>
                </a:extLst>
              </a:tr>
              <a:tr h="0">
                <a:tc>
                  <a:txBody>
                    <a:bodyPr/>
                    <a:lstStyle/>
                    <a:p>
                      <a:pPr algn="just">
                        <a:lnSpc>
                          <a:spcPct val="150000"/>
                        </a:lnSpc>
                        <a:spcAft>
                          <a:spcPts val="0"/>
                        </a:spcAft>
                      </a:pPr>
                      <a:r>
                        <a:rPr lang="en-GB" sz="1050" kern="100">
                          <a:effectLst/>
                        </a:rPr>
                        <a:t>A-GW (Gateway)</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eth1 (Internal)</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172.16.1.1</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255.255.0.0</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N/A</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Internal LAN</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330193854"/>
                  </a:ext>
                </a:extLst>
              </a:tr>
              <a:tr h="0">
                <a:tc>
                  <a:txBody>
                    <a:bodyPr/>
                    <a:lstStyle/>
                    <a:p>
                      <a:pPr algn="just">
                        <a:lnSpc>
                          <a:spcPct val="150000"/>
                        </a:lnSpc>
                        <a:spcAft>
                          <a:spcPts val="0"/>
                        </a:spcAft>
                      </a:pPr>
                      <a:r>
                        <a:rPr lang="en-GB" sz="1050" kern="100">
                          <a:effectLst/>
                        </a:rPr>
                        <a:t>A-GW (Gateway)</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eth2 (Sync)</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10.0.0.1</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255.255.255.252</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N/A</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Cluster sync (HA)</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1500045833"/>
                  </a:ext>
                </a:extLst>
              </a:tr>
              <a:tr h="0">
                <a:tc>
                  <a:txBody>
                    <a:bodyPr/>
                    <a:lstStyle/>
                    <a:p>
                      <a:pPr algn="just">
                        <a:lnSpc>
                          <a:spcPct val="150000"/>
                        </a:lnSpc>
                        <a:spcAft>
                          <a:spcPts val="0"/>
                        </a:spcAft>
                      </a:pPr>
                      <a:r>
                        <a:rPr lang="en-GB" sz="1050" kern="100">
                          <a:effectLst/>
                        </a:rPr>
                        <a:t>A-GUI (Smart Console)</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Management Workstation</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192.168.1.50</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255.255.255.0</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192.168.1.1</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dirty="0">
                          <a:effectLst/>
                        </a:rPr>
                        <a:t>Admin access</a:t>
                      </a:r>
                      <a:endParaRPr lang="en-US" sz="1050" kern="100" dirty="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1636686916"/>
                  </a:ext>
                </a:extLst>
              </a:tr>
            </a:tbl>
          </a:graphicData>
        </a:graphic>
      </p:graphicFrame>
      <p:pic>
        <p:nvPicPr>
          <p:cNvPr id="7" name="Picture 6">
            <a:extLst>
              <a:ext uri="{FF2B5EF4-FFF2-40B4-BE49-F238E27FC236}">
                <a16:creationId xmlns:a16="http://schemas.microsoft.com/office/drawing/2014/main" id="{44B2BF76-8030-F663-0080-8A8355A164CA}"/>
              </a:ext>
            </a:extLst>
          </p:cNvPr>
          <p:cNvPicPr>
            <a:picLocks noChangeAspect="1"/>
          </p:cNvPicPr>
          <p:nvPr/>
        </p:nvPicPr>
        <p:blipFill>
          <a:blip r:embed="rId2"/>
          <a:stretch>
            <a:fillRect/>
          </a:stretch>
        </p:blipFill>
        <p:spPr>
          <a:xfrm>
            <a:off x="7209815" y="1814489"/>
            <a:ext cx="4372585" cy="3248478"/>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2800" dirty="0"/>
              <a:t>Licensing and Compliance Management</a:t>
            </a:r>
            <a:endParaRPr lang="en-GB" altLang="en-US" sz="2800" dirty="0"/>
          </a:p>
        </p:txBody>
      </p:sp>
      <p:sp>
        <p:nvSpPr>
          <p:cNvPr id="5" name="Rectangle 4"/>
          <p:cNvSpPr/>
          <p:nvPr/>
        </p:nvSpPr>
        <p:spPr>
          <a:xfrm>
            <a:off x="259829" y="1119162"/>
            <a:ext cx="6096000" cy="3529171"/>
          </a:xfrm>
          <a:prstGeom prst="rect">
            <a:avLst/>
          </a:prstGeom>
        </p:spPr>
        <p:txBody>
          <a:bodyPr>
            <a:spAutoFit/>
          </a:bodyPr>
          <a:lstStyle/>
          <a:p>
            <a:pPr algn="just">
              <a:lnSpc>
                <a:spcPct val="150000"/>
              </a:lnSpc>
              <a:spcAft>
                <a:spcPts val="800"/>
              </a:spcAft>
            </a:pPr>
            <a:r>
              <a:rPr lang="en-GB" sz="1400" b="1" kern="100" dirty="0">
                <a:latin typeface="Times New Roman" panose="02020603050405020304" pitchFamily="18" charset="0"/>
                <a:ea typeface="Aptos"/>
                <a:cs typeface="Times New Roman" panose="02020603050405020304" pitchFamily="18" charset="0"/>
              </a:rPr>
              <a:t>Checkpoint License Activation</a:t>
            </a:r>
            <a:endParaRPr lang="en-US" sz="1400" kern="100" dirty="0">
              <a:latin typeface="Times New Roman" panose="02020603050405020304" pitchFamily="18" charset="0"/>
              <a:ea typeface="Aptos"/>
              <a:cs typeface="Times New Roman" panose="02020603050405020304" pitchFamily="18" charset="0"/>
            </a:endParaRPr>
          </a:p>
          <a:p>
            <a:pPr algn="just">
              <a:lnSpc>
                <a:spcPct val="150000"/>
              </a:lnSpc>
              <a:spcAft>
                <a:spcPts val="800"/>
              </a:spcAft>
            </a:pPr>
            <a:r>
              <a:rPr lang="en-GB" sz="1400" kern="100" dirty="0">
                <a:latin typeface="Times New Roman" panose="02020603050405020304" pitchFamily="18" charset="0"/>
                <a:ea typeface="Aptos"/>
                <a:cs typeface="Times New Roman" panose="02020603050405020304" pitchFamily="18" charset="0"/>
              </a:rPr>
              <a:t>Check Point appliances will be licensed so that the full functionality of these appliances is available along with threat prevention updates as well as vendor support services that will be vital in keeping the security posture effective . </a:t>
            </a:r>
            <a:r>
              <a:rPr lang="en-GB" sz="1400" b="1" kern="100" dirty="0">
                <a:latin typeface="Times New Roman" panose="02020603050405020304" pitchFamily="18" charset="0"/>
                <a:ea typeface="Aptos"/>
                <a:cs typeface="Times New Roman" panose="02020603050405020304" pitchFamily="18" charset="0"/>
              </a:rPr>
              <a:t>License Verification and Expiration</a:t>
            </a:r>
            <a:endParaRPr lang="en-US" sz="1400" kern="100" dirty="0">
              <a:latin typeface="Times New Roman" panose="02020603050405020304" pitchFamily="18" charset="0"/>
              <a:ea typeface="Aptos"/>
              <a:cs typeface="Times New Roman" panose="02020603050405020304" pitchFamily="18" charset="0"/>
            </a:endParaRPr>
          </a:p>
          <a:p>
            <a:pPr algn="just">
              <a:lnSpc>
                <a:spcPct val="150000"/>
              </a:lnSpc>
              <a:spcAft>
                <a:spcPts val="800"/>
              </a:spcAft>
            </a:pPr>
            <a:r>
              <a:rPr lang="en-GB" sz="1400" kern="100" dirty="0">
                <a:latin typeface="Times New Roman" panose="02020603050405020304" pitchFamily="18" charset="0"/>
                <a:ea typeface="Aptos"/>
                <a:cs typeface="Times New Roman" panose="02020603050405020304" pitchFamily="18" charset="0"/>
              </a:rPr>
              <a:t>Frequent checking of license status saves loss of security features on unforeseen basis because of lapse or improper configurations on the levels of protection . Check Point merchandises various options of checking the license such as Smart Console displays, individual appliance command-line utility, and central reporting via SMS . </a:t>
            </a:r>
            <a:endParaRPr lang="en-US" sz="1400" kern="100" dirty="0">
              <a:latin typeface="Times New Roman" panose="02020603050405020304" pitchFamily="18" charset="0"/>
              <a:ea typeface="Aptos"/>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2400" dirty="0"/>
              <a:t>Network Object Topology Configurations</a:t>
            </a:r>
            <a:endParaRPr lang="en-GB" altLang="en-US" sz="2400" dirty="0"/>
          </a:p>
        </p:txBody>
      </p:sp>
      <p:sp>
        <p:nvSpPr>
          <p:cNvPr id="4" name="Rectangle 3"/>
          <p:cNvSpPr/>
          <p:nvPr/>
        </p:nvSpPr>
        <p:spPr>
          <a:xfrm>
            <a:off x="214859" y="773113"/>
            <a:ext cx="6096000" cy="2780248"/>
          </a:xfrm>
          <a:prstGeom prst="rect">
            <a:avLst/>
          </a:prstGeom>
        </p:spPr>
        <p:txBody>
          <a:bodyPr>
            <a:spAutoFit/>
          </a:bodyPr>
          <a:lstStyle/>
          <a:p>
            <a:pPr marL="285750" indent="-285750" algn="just">
              <a:lnSpc>
                <a:spcPct val="150000"/>
              </a:lnSpc>
              <a:spcAft>
                <a:spcPts val="800"/>
              </a:spcAft>
              <a:buFont typeface="Arial" panose="020B0604020202020204" pitchFamily="34" charset="0"/>
              <a:buChar char="•"/>
            </a:pPr>
            <a:r>
              <a:rPr lang="en-GB" sz="1600" kern="100" dirty="0">
                <a:latin typeface="Times New Roman" panose="02020603050405020304" pitchFamily="18" charset="0"/>
                <a:ea typeface="Aptos"/>
                <a:cs typeface="Times New Roman" panose="02020603050405020304" pitchFamily="18" charset="0"/>
              </a:rPr>
              <a:t>Formation of network objects in Check point management constitutes underlying configuration making it possible to enforce the correct policy and traffic routing . </a:t>
            </a:r>
          </a:p>
          <a:p>
            <a:pPr marL="285750" indent="-285750" algn="just">
              <a:lnSpc>
                <a:spcPct val="150000"/>
              </a:lnSpc>
              <a:spcAft>
                <a:spcPts val="800"/>
              </a:spcAft>
              <a:buFont typeface="Arial" panose="020B0604020202020204" pitchFamily="34" charset="0"/>
              <a:buChar char="•"/>
            </a:pPr>
            <a:r>
              <a:rPr lang="en-GB" sz="1600" kern="100" dirty="0">
                <a:latin typeface="Times New Roman" panose="02020603050405020304" pitchFamily="18" charset="0"/>
                <a:ea typeface="Aptos"/>
                <a:cs typeface="Times New Roman" panose="02020603050405020304" pitchFamily="18" charset="0"/>
              </a:rPr>
              <a:t>A proper definition of topology eliminates routing problems, correct implementation of NAT policies, and allows the SNLs to be correctly configured when employing a VPN tunnel and high availability setups .</a:t>
            </a:r>
            <a:endParaRPr lang="en-US" sz="1600" kern="100" dirty="0">
              <a:latin typeface="Times New Roman" panose="02020603050405020304" pitchFamily="18" charset="0"/>
              <a:ea typeface="Aptos"/>
              <a:cs typeface="Times New Roman" panose="02020603050405020304" pitchFamily="18" charset="0"/>
            </a:endParaRPr>
          </a:p>
        </p:txBody>
      </p:sp>
      <p:graphicFrame>
        <p:nvGraphicFramePr>
          <p:cNvPr id="5" name="Table 4"/>
          <p:cNvGraphicFramePr>
            <a:graphicFrameLocks noGrp="1"/>
          </p:cNvGraphicFramePr>
          <p:nvPr>
            <p:extLst>
              <p:ext uri="{D42A27DB-BD31-4B8C-83A1-F6EECF244321}">
                <p14:modId xmlns:p14="http://schemas.microsoft.com/office/powerpoint/2010/main" val="3740243707"/>
              </p:ext>
            </p:extLst>
          </p:nvPr>
        </p:nvGraphicFramePr>
        <p:xfrm>
          <a:off x="0" y="3890911"/>
          <a:ext cx="6610662" cy="2592710"/>
        </p:xfrm>
        <a:graphic>
          <a:graphicData uri="http://schemas.openxmlformats.org/drawingml/2006/table">
            <a:tbl>
              <a:tblPr firstRow="1" firstCol="1" bandRow="1">
                <a:tableStyleId>{5C22544A-7EE6-4342-B048-85BDC9FD1C3A}</a:tableStyleId>
              </a:tblPr>
              <a:tblGrid>
                <a:gridCol w="1322132">
                  <a:extLst>
                    <a:ext uri="{9D8B030D-6E8A-4147-A177-3AD203B41FA5}">
                      <a16:colId xmlns:a16="http://schemas.microsoft.com/office/drawing/2014/main" val="3604699189"/>
                    </a:ext>
                  </a:extLst>
                </a:gridCol>
                <a:gridCol w="840662">
                  <a:extLst>
                    <a:ext uri="{9D8B030D-6E8A-4147-A177-3AD203B41FA5}">
                      <a16:colId xmlns:a16="http://schemas.microsoft.com/office/drawing/2014/main" val="1684662458"/>
                    </a:ext>
                  </a:extLst>
                </a:gridCol>
                <a:gridCol w="1478801">
                  <a:extLst>
                    <a:ext uri="{9D8B030D-6E8A-4147-A177-3AD203B41FA5}">
                      <a16:colId xmlns:a16="http://schemas.microsoft.com/office/drawing/2014/main" val="3335855434"/>
                    </a:ext>
                  </a:extLst>
                </a:gridCol>
                <a:gridCol w="1123430">
                  <a:extLst>
                    <a:ext uri="{9D8B030D-6E8A-4147-A177-3AD203B41FA5}">
                      <a16:colId xmlns:a16="http://schemas.microsoft.com/office/drawing/2014/main" val="281655293"/>
                    </a:ext>
                  </a:extLst>
                </a:gridCol>
                <a:gridCol w="1845637">
                  <a:extLst>
                    <a:ext uri="{9D8B030D-6E8A-4147-A177-3AD203B41FA5}">
                      <a16:colId xmlns:a16="http://schemas.microsoft.com/office/drawing/2014/main" val="363788786"/>
                    </a:ext>
                  </a:extLst>
                </a:gridCol>
              </a:tblGrid>
              <a:tr h="0">
                <a:tc>
                  <a:txBody>
                    <a:bodyPr/>
                    <a:lstStyle/>
                    <a:p>
                      <a:pPr algn="just">
                        <a:lnSpc>
                          <a:spcPct val="150000"/>
                        </a:lnSpc>
                        <a:spcAft>
                          <a:spcPts val="0"/>
                        </a:spcAft>
                      </a:pPr>
                      <a:r>
                        <a:rPr lang="en-GB" sz="1050" kern="100">
                          <a:effectLst/>
                        </a:rPr>
                        <a:t>Object Name</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Type</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IP Address/Range</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Zone</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Colour</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1337392858"/>
                  </a:ext>
                </a:extLst>
              </a:tr>
              <a:tr h="0">
                <a:tc>
                  <a:txBody>
                    <a:bodyPr/>
                    <a:lstStyle/>
                    <a:p>
                      <a:pPr algn="just">
                        <a:lnSpc>
                          <a:spcPct val="150000"/>
                        </a:lnSpc>
                        <a:spcAft>
                          <a:spcPts val="0"/>
                        </a:spcAft>
                      </a:pPr>
                      <a:r>
                        <a:rPr lang="en-GB" sz="1050" kern="100">
                          <a:effectLst/>
                        </a:rPr>
                        <a:t>LAN_Swansea</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Network</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192.168.1.0/24</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Internal</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Green</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3732114583"/>
                  </a:ext>
                </a:extLst>
              </a:tr>
              <a:tr h="0">
                <a:tc>
                  <a:txBody>
                    <a:bodyPr/>
                    <a:lstStyle/>
                    <a:p>
                      <a:pPr algn="just">
                        <a:lnSpc>
                          <a:spcPct val="150000"/>
                        </a:lnSpc>
                        <a:spcAft>
                          <a:spcPts val="0"/>
                        </a:spcAft>
                      </a:pPr>
                      <a:r>
                        <a:rPr lang="en-GB" sz="1050" kern="100">
                          <a:effectLst/>
                        </a:rPr>
                        <a:t>LAN_London</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Network</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192.168.2.0/24</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Internal</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Green</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2845064970"/>
                  </a:ext>
                </a:extLst>
              </a:tr>
              <a:tr h="0">
                <a:tc>
                  <a:txBody>
                    <a:bodyPr/>
                    <a:lstStyle/>
                    <a:p>
                      <a:pPr algn="just">
                        <a:lnSpc>
                          <a:spcPct val="150000"/>
                        </a:lnSpc>
                        <a:spcAft>
                          <a:spcPts val="0"/>
                        </a:spcAft>
                      </a:pPr>
                      <a:r>
                        <a:rPr lang="en-GB" sz="1050" kern="100">
                          <a:effectLst/>
                        </a:rPr>
                        <a:t>DMZ_Servers</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Host Group</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172.16.10.1 - 172.16.10.10</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dirty="0">
                          <a:effectLst/>
                        </a:rPr>
                        <a:t>DMZ</a:t>
                      </a:r>
                      <a:endParaRPr lang="en-US" sz="1050" kern="100" dirty="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dirty="0">
                          <a:effectLst/>
                        </a:rPr>
                        <a:t>Yellow</a:t>
                      </a:r>
                      <a:endParaRPr lang="en-US" sz="1050" kern="100" dirty="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1424484631"/>
                  </a:ext>
                </a:extLst>
              </a:tr>
              <a:tr h="0">
                <a:tc>
                  <a:txBody>
                    <a:bodyPr/>
                    <a:lstStyle/>
                    <a:p>
                      <a:pPr algn="just">
                        <a:lnSpc>
                          <a:spcPct val="150000"/>
                        </a:lnSpc>
                        <a:spcAft>
                          <a:spcPts val="0"/>
                        </a:spcAft>
                      </a:pPr>
                      <a:r>
                        <a:rPr lang="en-GB" sz="1050" kern="100">
                          <a:effectLst/>
                        </a:rPr>
                        <a:t>Monitoring_Subnet</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Network</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10.0.1.0/24</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Management</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Blue</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2179693479"/>
                  </a:ext>
                </a:extLst>
              </a:tr>
              <a:tr h="0">
                <a:tc>
                  <a:txBody>
                    <a:bodyPr/>
                    <a:lstStyle/>
                    <a:p>
                      <a:pPr algn="just">
                        <a:lnSpc>
                          <a:spcPct val="150000"/>
                        </a:lnSpc>
                        <a:spcAft>
                          <a:spcPts val="0"/>
                        </a:spcAft>
                      </a:pPr>
                      <a:r>
                        <a:rPr lang="en-GB" sz="1050" kern="100">
                          <a:effectLst/>
                        </a:rPr>
                        <a:t>External_Internet</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Network</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0.0.0.0/0</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External</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Red</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1879271421"/>
                  </a:ext>
                </a:extLst>
              </a:tr>
              <a:tr h="0">
                <a:tc>
                  <a:txBody>
                    <a:bodyPr/>
                    <a:lstStyle/>
                    <a:p>
                      <a:pPr algn="just">
                        <a:lnSpc>
                          <a:spcPct val="150000"/>
                        </a:lnSpc>
                        <a:spcAft>
                          <a:spcPts val="0"/>
                        </a:spcAft>
                      </a:pPr>
                      <a:r>
                        <a:rPr lang="en-GB" sz="1050" kern="100">
                          <a:effectLst/>
                        </a:rPr>
                        <a:t>SMS_Host</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Host</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192.168.1.100</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Management</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Purple</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2351379153"/>
                  </a:ext>
                </a:extLst>
              </a:tr>
              <a:tr h="0">
                <a:tc>
                  <a:txBody>
                    <a:bodyPr/>
                    <a:lstStyle/>
                    <a:p>
                      <a:pPr algn="just">
                        <a:lnSpc>
                          <a:spcPct val="150000"/>
                        </a:lnSpc>
                        <a:spcAft>
                          <a:spcPts val="0"/>
                        </a:spcAft>
                      </a:pPr>
                      <a:r>
                        <a:rPr lang="en-GB" sz="1050" kern="100">
                          <a:effectLst/>
                        </a:rPr>
                        <a:t>A_GW_Internal</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Host</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172.16.1.1</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Internal</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Orange</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3332896406"/>
                  </a:ext>
                </a:extLst>
              </a:tr>
              <a:tr h="0">
                <a:tc>
                  <a:txBody>
                    <a:bodyPr/>
                    <a:lstStyle/>
                    <a:p>
                      <a:pPr algn="just">
                        <a:lnSpc>
                          <a:spcPct val="150000"/>
                        </a:lnSpc>
                        <a:spcAft>
                          <a:spcPts val="0"/>
                        </a:spcAft>
                      </a:pPr>
                      <a:r>
                        <a:rPr lang="en-GB" sz="1050" kern="100">
                          <a:effectLst/>
                        </a:rPr>
                        <a:t>Web_Server_Swansea</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Host</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192.168.1.80</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Internal</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Brown</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1354408699"/>
                  </a:ext>
                </a:extLst>
              </a:tr>
              <a:tr h="0">
                <a:tc>
                  <a:txBody>
                    <a:bodyPr/>
                    <a:lstStyle/>
                    <a:p>
                      <a:pPr algn="just">
                        <a:lnSpc>
                          <a:spcPct val="150000"/>
                        </a:lnSpc>
                        <a:spcAft>
                          <a:spcPts val="0"/>
                        </a:spcAft>
                      </a:pPr>
                      <a:r>
                        <a:rPr lang="en-GB" sz="1050" kern="100">
                          <a:effectLst/>
                        </a:rPr>
                        <a:t>DC_Swansea</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Host</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192.168.1.10</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a:effectLst/>
                        </a:rPr>
                        <a:t>Internal</a:t>
                      </a:r>
                      <a:endParaRPr lang="en-US" sz="105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050" kern="100" dirty="0">
                          <a:effectLst/>
                        </a:rPr>
                        <a:t>Black</a:t>
                      </a:r>
                      <a:endParaRPr lang="en-US" sz="1050" kern="100" dirty="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961283583"/>
                  </a:ext>
                </a:extLst>
              </a:tr>
            </a:tbl>
          </a:graphicData>
        </a:graphic>
      </p:graphicFrame>
      <p:pic>
        <p:nvPicPr>
          <p:cNvPr id="6" name="Picture 5"/>
          <p:cNvPicPr/>
          <p:nvPr/>
        </p:nvPicPr>
        <p:blipFill>
          <a:blip r:embed="rId2">
            <a:extLst>
              <a:ext uri="{28A0092B-C50C-407E-A947-70E740481C1C}">
                <a14:useLocalDpi xmlns:a14="http://schemas.microsoft.com/office/drawing/2010/main" val="0"/>
              </a:ext>
            </a:extLst>
          </a:blip>
          <a:srcRect/>
          <a:stretch>
            <a:fillRect/>
          </a:stretch>
        </p:blipFill>
        <p:spPr bwMode="auto">
          <a:xfrm>
            <a:off x="6800538" y="773113"/>
            <a:ext cx="5278130" cy="3101397"/>
          </a:xfrm>
          <a:prstGeom prst="rect">
            <a:avLst/>
          </a:prstGeom>
          <a:noFill/>
          <a:ln>
            <a:noFill/>
          </a:ln>
        </p:spPr>
      </p:pic>
      <p:pic>
        <p:nvPicPr>
          <p:cNvPr id="9" name="Picture 8"/>
          <p:cNvPicPr/>
          <p:nvPr/>
        </p:nvPicPr>
        <p:blipFill>
          <a:blip r:embed="rId3">
            <a:extLst>
              <a:ext uri="{28A0092B-C50C-407E-A947-70E740481C1C}">
                <a14:useLocalDpi xmlns:a14="http://schemas.microsoft.com/office/drawing/2010/main" val="0"/>
              </a:ext>
            </a:extLst>
          </a:blip>
          <a:srcRect/>
          <a:stretch>
            <a:fillRect/>
          </a:stretch>
        </p:blipFill>
        <p:spPr bwMode="auto">
          <a:xfrm>
            <a:off x="6800538" y="3890911"/>
            <a:ext cx="5391462" cy="3024246"/>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Role Base Development of the Firewall</a:t>
            </a:r>
            <a:endParaRPr lang="en-GB" altLang="en-US" dirty="0"/>
          </a:p>
        </p:txBody>
      </p:sp>
      <p:sp>
        <p:nvSpPr>
          <p:cNvPr id="4" name="Rectangle 3"/>
          <p:cNvSpPr/>
          <p:nvPr/>
        </p:nvSpPr>
        <p:spPr>
          <a:xfrm>
            <a:off x="0" y="1370506"/>
            <a:ext cx="5546361" cy="4939814"/>
          </a:xfrm>
          <a:prstGeom prst="rect">
            <a:avLst/>
          </a:prstGeom>
        </p:spPr>
        <p:txBody>
          <a:bodyPr wrap="square">
            <a:spAutoFit/>
          </a:bodyPr>
          <a:lstStyle/>
          <a:p>
            <a:pPr lvl="1" algn="just">
              <a:lnSpc>
                <a:spcPct val="150000"/>
              </a:lnSpc>
            </a:pPr>
            <a:r>
              <a:rPr lang="en-GB" sz="1400" b="1" dirty="0"/>
              <a:t>Inbound Traffic Control Policies</a:t>
            </a:r>
            <a:endParaRPr lang="en-US" sz="1400" dirty="0"/>
          </a:p>
          <a:p>
            <a:pPr lvl="1" algn="just">
              <a:lnSpc>
                <a:spcPct val="150000"/>
              </a:lnSpc>
            </a:pPr>
            <a:r>
              <a:rPr lang="en-GB" sz="1400" dirty="0"/>
              <a:t>The inbound firewall rules regulate the traffic which employs external networks with an attempt to gain entry into the internal resources as a very important protection against unauthorized access and external attacks . </a:t>
            </a:r>
            <a:endParaRPr lang="en-US" sz="1400" dirty="0"/>
          </a:p>
          <a:p>
            <a:pPr lvl="1" algn="just">
              <a:lnSpc>
                <a:spcPct val="150000"/>
              </a:lnSpc>
            </a:pPr>
            <a:r>
              <a:rPr lang="en-GB" sz="1400" b="1" dirty="0"/>
              <a:t>Outbound Traffic Management</a:t>
            </a:r>
            <a:endParaRPr lang="en-US" sz="1400" dirty="0"/>
          </a:p>
          <a:p>
            <a:pPr lvl="1" algn="just">
              <a:lnSpc>
                <a:spcPct val="150000"/>
              </a:lnSpc>
            </a:pPr>
            <a:r>
              <a:rPr lang="en-GB" sz="1400" dirty="0"/>
              <a:t>The outbound firewall rules are used in controlling traffic that is initiated by the internal users and systems to the external resources to prevent cases of data exfiltration and to block any form of communication with the identified malicious sources . </a:t>
            </a:r>
            <a:endParaRPr lang="en-US" sz="1400" dirty="0"/>
          </a:p>
          <a:p>
            <a:pPr lvl="1" algn="just">
              <a:lnSpc>
                <a:spcPct val="150000"/>
              </a:lnSpc>
            </a:pPr>
            <a:r>
              <a:rPr lang="en-GB" sz="1400" b="1" dirty="0"/>
              <a:t>Custom Traffic Type Policy</a:t>
            </a:r>
            <a:endParaRPr lang="en-US" sz="1400" dirty="0"/>
          </a:p>
          <a:p>
            <a:pPr lvl="1" algn="just">
              <a:lnSpc>
                <a:spcPct val="150000"/>
              </a:lnSpc>
            </a:pPr>
            <a:r>
              <a:rPr lang="en-GB" sz="1400" dirty="0"/>
              <a:t>Certain protocols have their rules in firewall which must be specified considering the specifics of the protocols and security concerns in the environment of an </a:t>
            </a:r>
            <a:r>
              <a:rPr lang="en-GB" sz="1400"/>
              <a:t>enterprise .</a:t>
            </a:r>
            <a:endParaRPr lang="en-US" sz="1400" dirty="0"/>
          </a:p>
          <a:p>
            <a:pPr lvl="1" algn="just">
              <a:lnSpc>
                <a:spcPct val="150000"/>
              </a:lnSpc>
            </a:pPr>
            <a:endParaRPr lang="en-GB" altLang="en-US" sz="1400" dirty="0"/>
          </a:p>
        </p:txBody>
      </p:sp>
      <p:pic>
        <p:nvPicPr>
          <p:cNvPr id="5" name="Picture 4"/>
          <p:cNvPicPr/>
          <p:nvPr/>
        </p:nvPicPr>
        <p:blipFill>
          <a:blip r:embed="rId2">
            <a:extLst>
              <a:ext uri="{28A0092B-C50C-407E-A947-70E740481C1C}">
                <a14:useLocalDpi xmlns:a14="http://schemas.microsoft.com/office/drawing/2010/main" val="0"/>
              </a:ext>
            </a:extLst>
          </a:blip>
          <a:srcRect/>
          <a:stretch>
            <a:fillRect/>
          </a:stretch>
        </p:blipFill>
        <p:spPr bwMode="auto">
          <a:xfrm>
            <a:off x="6096000" y="2021515"/>
            <a:ext cx="5666281" cy="2814969"/>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Intrusion Prevention System (IPS)</a:t>
            </a:r>
            <a:endParaRPr lang="en-GB" altLang="en-US" dirty="0"/>
          </a:p>
        </p:txBody>
      </p:sp>
      <p:sp>
        <p:nvSpPr>
          <p:cNvPr id="4" name="Rectangle 3"/>
          <p:cNvSpPr/>
          <p:nvPr/>
        </p:nvSpPr>
        <p:spPr>
          <a:xfrm>
            <a:off x="394740" y="1023718"/>
            <a:ext cx="6096000" cy="2582887"/>
          </a:xfrm>
          <a:prstGeom prst="rect">
            <a:avLst/>
          </a:prstGeom>
        </p:spPr>
        <p:txBody>
          <a:bodyPr>
            <a:spAutoFit/>
          </a:bodyPr>
          <a:lstStyle/>
          <a:p>
            <a:pPr algn="just">
              <a:lnSpc>
                <a:spcPct val="150000"/>
              </a:lnSpc>
              <a:spcAft>
                <a:spcPts val="800"/>
              </a:spcAft>
            </a:pPr>
            <a:r>
              <a:rPr lang="en-GB" sz="1200" b="1" kern="100" dirty="0">
                <a:latin typeface="Times New Roman" panose="02020603050405020304" pitchFamily="18" charset="0"/>
                <a:ea typeface="Aptos"/>
                <a:cs typeface="Times New Roman" panose="02020603050405020304" pitchFamily="18" charset="0"/>
              </a:rPr>
              <a:t>IP Signature and Anomaly Detection</a:t>
            </a:r>
            <a:endParaRPr lang="en-US" sz="1200" kern="100" dirty="0">
              <a:latin typeface="Times New Roman" panose="02020603050405020304" pitchFamily="18" charset="0"/>
              <a:ea typeface="Aptos"/>
              <a:cs typeface="Times New Roman" panose="02020603050405020304" pitchFamily="18" charset="0"/>
            </a:endParaRPr>
          </a:p>
          <a:p>
            <a:pPr algn="just">
              <a:lnSpc>
                <a:spcPct val="150000"/>
              </a:lnSpc>
              <a:spcAft>
                <a:spcPts val="800"/>
              </a:spcAft>
            </a:pPr>
            <a:r>
              <a:rPr lang="en-GB" sz="1200" kern="100" dirty="0">
                <a:latin typeface="Times New Roman" panose="02020603050405020304" pitchFamily="18" charset="0"/>
                <a:ea typeface="Aptos"/>
                <a:cs typeface="Times New Roman" panose="02020603050405020304" pitchFamily="18" charset="0"/>
              </a:rPr>
              <a:t>Intrusion Prevention Systems augment the functionality of the firewall and examine the contents of packets against signatures of known attacks and protocol anomalies of malicious activity and behaviour of compromise indicators [13] [35].</a:t>
            </a:r>
            <a:endParaRPr lang="en-US" sz="1200" kern="100" dirty="0">
              <a:latin typeface="Times New Roman" panose="02020603050405020304" pitchFamily="18" charset="0"/>
              <a:ea typeface="Aptos"/>
              <a:cs typeface="Times New Roman" panose="02020603050405020304" pitchFamily="18" charset="0"/>
            </a:endParaRPr>
          </a:p>
          <a:p>
            <a:pPr algn="just">
              <a:lnSpc>
                <a:spcPct val="150000"/>
              </a:lnSpc>
              <a:spcAft>
                <a:spcPts val="800"/>
              </a:spcAft>
            </a:pPr>
            <a:r>
              <a:rPr lang="en-GB" sz="1200" b="1" kern="100" dirty="0">
                <a:latin typeface="Times New Roman" panose="02020603050405020304" pitchFamily="18" charset="0"/>
                <a:ea typeface="Aptos"/>
                <a:cs typeface="Times New Roman" panose="02020603050405020304" pitchFamily="18" charset="0"/>
              </a:rPr>
              <a:t>IPS Policy Tuning and Management</a:t>
            </a:r>
            <a:endParaRPr lang="en-US" sz="1200" kern="100" dirty="0">
              <a:latin typeface="Times New Roman" panose="02020603050405020304" pitchFamily="18" charset="0"/>
              <a:ea typeface="Aptos"/>
              <a:cs typeface="Times New Roman" panose="02020603050405020304" pitchFamily="18" charset="0"/>
            </a:endParaRPr>
          </a:p>
          <a:p>
            <a:pPr algn="just">
              <a:lnSpc>
                <a:spcPct val="150000"/>
              </a:lnSpc>
            </a:pPr>
            <a:r>
              <a:rPr lang="en-GB" sz="1200" dirty="0"/>
              <a:t>The successful implementation of the IPS involves continuous tuning, to ensure the reduction of false positives which will interfere with the normal business activities, and still ensure security against veritable threats [17]. </a:t>
            </a:r>
            <a:endParaRPr lang="en-US" sz="1200" dirty="0"/>
          </a:p>
        </p:txBody>
      </p:sp>
      <p:graphicFrame>
        <p:nvGraphicFramePr>
          <p:cNvPr id="5" name="Table 4"/>
          <p:cNvGraphicFramePr>
            <a:graphicFrameLocks noGrp="1"/>
          </p:cNvGraphicFramePr>
          <p:nvPr>
            <p:extLst>
              <p:ext uri="{D42A27DB-BD31-4B8C-83A1-F6EECF244321}">
                <p14:modId xmlns:p14="http://schemas.microsoft.com/office/powerpoint/2010/main" val="3295486230"/>
              </p:ext>
            </p:extLst>
          </p:nvPr>
        </p:nvGraphicFramePr>
        <p:xfrm>
          <a:off x="187376" y="4982235"/>
          <a:ext cx="6510728" cy="1291212"/>
        </p:xfrm>
        <a:graphic>
          <a:graphicData uri="http://schemas.openxmlformats.org/drawingml/2006/table">
            <a:tbl>
              <a:tblPr firstRow="1" firstCol="1" bandRow="1">
                <a:tableStyleId>{5C22544A-7EE6-4342-B048-85BDC9FD1C3A}</a:tableStyleId>
              </a:tblPr>
              <a:tblGrid>
                <a:gridCol w="2010513">
                  <a:extLst>
                    <a:ext uri="{9D8B030D-6E8A-4147-A177-3AD203B41FA5}">
                      <a16:colId xmlns:a16="http://schemas.microsoft.com/office/drawing/2014/main" val="3339375982"/>
                    </a:ext>
                  </a:extLst>
                </a:gridCol>
                <a:gridCol w="4500215">
                  <a:extLst>
                    <a:ext uri="{9D8B030D-6E8A-4147-A177-3AD203B41FA5}">
                      <a16:colId xmlns:a16="http://schemas.microsoft.com/office/drawing/2014/main" val="1946586338"/>
                    </a:ext>
                  </a:extLst>
                </a:gridCol>
              </a:tblGrid>
              <a:tr h="0">
                <a:tc>
                  <a:txBody>
                    <a:bodyPr/>
                    <a:lstStyle/>
                    <a:p>
                      <a:pPr algn="l">
                        <a:lnSpc>
                          <a:spcPts val="1875"/>
                        </a:lnSpc>
                        <a:spcAft>
                          <a:spcPts val="0"/>
                        </a:spcAft>
                      </a:pPr>
                      <a:r>
                        <a:rPr lang="en-US" sz="1150" kern="0">
                          <a:effectLst/>
                        </a:rPr>
                        <a:t>Setting</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l">
                        <a:lnSpc>
                          <a:spcPts val="1875"/>
                        </a:lnSpc>
                        <a:spcAft>
                          <a:spcPts val="0"/>
                        </a:spcAft>
                      </a:pPr>
                      <a:r>
                        <a:rPr lang="en-US" sz="1150" kern="0">
                          <a:effectLst/>
                        </a:rPr>
                        <a:t>Value</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3271260294"/>
                  </a:ext>
                </a:extLst>
              </a:tr>
              <a:tr h="0">
                <a:tc>
                  <a:txBody>
                    <a:bodyPr/>
                    <a:lstStyle/>
                    <a:p>
                      <a:pPr algn="l">
                        <a:lnSpc>
                          <a:spcPts val="1875"/>
                        </a:lnSpc>
                        <a:spcAft>
                          <a:spcPts val="0"/>
                        </a:spcAft>
                      </a:pPr>
                      <a:r>
                        <a:rPr lang="en-US" sz="1150" kern="0">
                          <a:effectLst/>
                        </a:rPr>
                        <a:t>Profile Name</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l">
                        <a:lnSpc>
                          <a:spcPts val="1875"/>
                        </a:lnSpc>
                        <a:spcAft>
                          <a:spcPts val="0"/>
                        </a:spcAft>
                      </a:pPr>
                      <a:r>
                        <a:rPr lang="en-US" sz="1150" kern="0">
                          <a:effectLst/>
                        </a:rPr>
                        <a:t>Enterprise_IPS</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3367670417"/>
                  </a:ext>
                </a:extLst>
              </a:tr>
              <a:tr h="0">
                <a:tc>
                  <a:txBody>
                    <a:bodyPr/>
                    <a:lstStyle/>
                    <a:p>
                      <a:pPr algn="l">
                        <a:lnSpc>
                          <a:spcPts val="1875"/>
                        </a:lnSpc>
                        <a:spcAft>
                          <a:spcPts val="0"/>
                        </a:spcAft>
                      </a:pPr>
                      <a:r>
                        <a:rPr lang="en-US" sz="1150" kern="0">
                          <a:effectLst/>
                        </a:rPr>
                        <a:t>Mode</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l">
                        <a:lnSpc>
                          <a:spcPts val="1875"/>
                        </a:lnSpc>
                        <a:spcAft>
                          <a:spcPts val="0"/>
                        </a:spcAft>
                      </a:pPr>
                      <a:r>
                        <a:rPr lang="en-US" sz="1150" kern="0">
                          <a:effectLst/>
                        </a:rPr>
                        <a:t>Prevent (High confidence), Detect (Medium confidence)</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1574864628"/>
                  </a:ext>
                </a:extLst>
              </a:tr>
              <a:tr h="0">
                <a:tc>
                  <a:txBody>
                    <a:bodyPr/>
                    <a:lstStyle/>
                    <a:p>
                      <a:pPr algn="l">
                        <a:lnSpc>
                          <a:spcPts val="1875"/>
                        </a:lnSpc>
                        <a:spcAft>
                          <a:spcPts val="0"/>
                        </a:spcAft>
                      </a:pPr>
                      <a:r>
                        <a:rPr lang="en-US" sz="1150" kern="0">
                          <a:effectLst/>
                        </a:rPr>
                        <a:t>Performance Impact</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l">
                        <a:lnSpc>
                          <a:spcPts val="1875"/>
                        </a:lnSpc>
                        <a:spcAft>
                          <a:spcPts val="0"/>
                        </a:spcAft>
                      </a:pPr>
                      <a:r>
                        <a:rPr lang="en-US" sz="1150" kern="0">
                          <a:effectLst/>
                        </a:rPr>
                        <a:t>Medium</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73161254"/>
                  </a:ext>
                </a:extLst>
              </a:tr>
              <a:tr h="0">
                <a:tc>
                  <a:txBody>
                    <a:bodyPr/>
                    <a:lstStyle/>
                    <a:p>
                      <a:pPr algn="l">
                        <a:lnSpc>
                          <a:spcPts val="1875"/>
                        </a:lnSpc>
                        <a:spcAft>
                          <a:spcPts val="0"/>
                        </a:spcAft>
                      </a:pPr>
                      <a:r>
                        <a:rPr lang="en-US" sz="1150" kern="0">
                          <a:effectLst/>
                        </a:rPr>
                        <a:t>False Positive Tolerance</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l">
                        <a:lnSpc>
                          <a:spcPts val="1875"/>
                        </a:lnSpc>
                        <a:spcAft>
                          <a:spcPts val="0"/>
                        </a:spcAft>
                      </a:pPr>
                      <a:r>
                        <a:rPr lang="en-US" sz="1150" kern="0">
                          <a:effectLst/>
                        </a:rPr>
                        <a:t>Optimised</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3903999458"/>
                  </a:ext>
                </a:extLst>
              </a:tr>
              <a:tr h="0">
                <a:tc>
                  <a:txBody>
                    <a:bodyPr/>
                    <a:lstStyle/>
                    <a:p>
                      <a:pPr algn="l">
                        <a:lnSpc>
                          <a:spcPts val="1875"/>
                        </a:lnSpc>
                        <a:spcAft>
                          <a:spcPts val="0"/>
                        </a:spcAft>
                      </a:pPr>
                      <a:r>
                        <a:rPr lang="en-US" sz="1150" kern="0">
                          <a:effectLst/>
                        </a:rPr>
                        <a:t>Update Schedule</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l">
                        <a:lnSpc>
                          <a:spcPts val="1875"/>
                        </a:lnSpc>
                        <a:spcAft>
                          <a:spcPts val="0"/>
                        </a:spcAft>
                      </a:pPr>
                      <a:r>
                        <a:rPr lang="en-US" sz="1150" kern="0" dirty="0">
                          <a:effectLst/>
                        </a:rPr>
                        <a:t>Daily</a:t>
                      </a:r>
                      <a:endParaRPr lang="en-US" sz="1200" kern="100" dirty="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2535049953"/>
                  </a:ext>
                </a:extLst>
              </a:tr>
            </a:tbl>
          </a:graphicData>
        </a:graphic>
      </p:graphicFrame>
      <p:sp>
        <p:nvSpPr>
          <p:cNvPr id="6" name="Rectangle 5"/>
          <p:cNvSpPr/>
          <p:nvPr/>
        </p:nvSpPr>
        <p:spPr>
          <a:xfrm>
            <a:off x="1286350" y="4177209"/>
            <a:ext cx="2723823" cy="369332"/>
          </a:xfrm>
          <a:prstGeom prst="rect">
            <a:avLst/>
          </a:prstGeom>
        </p:spPr>
        <p:txBody>
          <a:bodyPr wrap="none">
            <a:spAutoFit/>
          </a:bodyPr>
          <a:lstStyle/>
          <a:p>
            <a:r>
              <a:rPr lang="en-US" b="1" kern="0" dirty="0">
                <a:solidFill>
                  <a:srgbClr val="0F1115"/>
                </a:solidFill>
                <a:latin typeface="Times New Roman" panose="02020603050405020304" pitchFamily="18" charset="0"/>
                <a:ea typeface="Times New Roman" panose="02020603050405020304" pitchFamily="18" charset="0"/>
              </a:rPr>
              <a:t>IPS Profile Configuration</a:t>
            </a:r>
            <a:endParaRPr lang="en-US" dirty="0"/>
          </a:p>
        </p:txBody>
      </p:sp>
      <p:pic>
        <p:nvPicPr>
          <p:cNvPr id="8" name="Picture 7"/>
          <p:cNvPicPr/>
          <p:nvPr/>
        </p:nvPicPr>
        <p:blipFill>
          <a:blip r:embed="rId2">
            <a:extLst>
              <a:ext uri="{28A0092B-C50C-407E-A947-70E740481C1C}">
                <a14:useLocalDpi xmlns:a14="http://schemas.microsoft.com/office/drawing/2010/main" val="0"/>
              </a:ext>
            </a:extLst>
          </a:blip>
          <a:srcRect/>
          <a:stretch>
            <a:fillRect/>
          </a:stretch>
        </p:blipFill>
        <p:spPr bwMode="auto">
          <a:xfrm>
            <a:off x="7101435" y="1303506"/>
            <a:ext cx="4695825" cy="352234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Anti-Malware Protection Integration</a:t>
            </a:r>
            <a:endParaRPr lang="en-GB" altLang="en-US" dirty="0"/>
          </a:p>
        </p:txBody>
      </p:sp>
      <p:sp>
        <p:nvSpPr>
          <p:cNvPr id="4" name="Rectangle 3"/>
          <p:cNvSpPr/>
          <p:nvPr/>
        </p:nvSpPr>
        <p:spPr>
          <a:xfrm>
            <a:off x="244840" y="911611"/>
            <a:ext cx="6096000" cy="2946769"/>
          </a:xfrm>
          <a:prstGeom prst="rect">
            <a:avLst/>
          </a:prstGeom>
        </p:spPr>
        <p:txBody>
          <a:bodyPr>
            <a:spAutoFit/>
          </a:bodyPr>
          <a:lstStyle/>
          <a:p>
            <a:pPr algn="just">
              <a:lnSpc>
                <a:spcPct val="150000"/>
              </a:lnSpc>
              <a:spcAft>
                <a:spcPts val="800"/>
              </a:spcAft>
            </a:pPr>
            <a:r>
              <a:rPr lang="en-GB" sz="1400" b="1" kern="100" dirty="0">
                <a:latin typeface="Times New Roman" panose="02020603050405020304" pitchFamily="18" charset="0"/>
                <a:ea typeface="Aptos"/>
                <a:cs typeface="Times New Roman" panose="02020603050405020304" pitchFamily="18" charset="0"/>
              </a:rPr>
              <a:t>Malware Scanning Gateway</a:t>
            </a:r>
            <a:endParaRPr lang="en-US" sz="1400" kern="100" dirty="0">
              <a:latin typeface="Times New Roman" panose="02020603050405020304" pitchFamily="18" charset="0"/>
              <a:ea typeface="Aptos"/>
              <a:cs typeface="Times New Roman" panose="02020603050405020304" pitchFamily="18" charset="0"/>
            </a:endParaRPr>
          </a:p>
          <a:p>
            <a:pPr algn="just">
              <a:lnSpc>
                <a:spcPct val="150000"/>
              </a:lnSpc>
              <a:spcAft>
                <a:spcPts val="800"/>
              </a:spcAft>
            </a:pPr>
            <a:r>
              <a:rPr lang="en-GB" sz="1400" kern="100" dirty="0">
                <a:latin typeface="Times New Roman" panose="02020603050405020304" pitchFamily="18" charset="0"/>
                <a:ea typeface="Aptos"/>
                <a:cs typeface="Times New Roman" panose="02020603050405020304" pitchFamily="18" charset="0"/>
              </a:rPr>
              <a:t>Introduction of anti-malware scanning in a network security gateway is yet another protective measure that can be used to detect and prevent malicious data before it is delivered into the endpoint systems [40]. </a:t>
            </a:r>
            <a:endParaRPr lang="en-US" sz="1400" kern="100" dirty="0">
              <a:latin typeface="Times New Roman" panose="02020603050405020304" pitchFamily="18" charset="0"/>
              <a:ea typeface="Aptos"/>
              <a:cs typeface="Times New Roman" panose="02020603050405020304" pitchFamily="18" charset="0"/>
            </a:endParaRPr>
          </a:p>
          <a:p>
            <a:pPr algn="just">
              <a:lnSpc>
                <a:spcPct val="150000"/>
              </a:lnSpc>
              <a:spcAft>
                <a:spcPts val="800"/>
              </a:spcAft>
            </a:pPr>
            <a:r>
              <a:rPr lang="en-GB" sz="1400" b="1" kern="100" dirty="0">
                <a:latin typeface="Times New Roman" panose="02020603050405020304" pitchFamily="18" charset="0"/>
                <a:ea typeface="Aptos"/>
                <a:cs typeface="Times New Roman" panose="02020603050405020304" pitchFamily="18" charset="0"/>
              </a:rPr>
              <a:t>Active Directory Integration</a:t>
            </a:r>
            <a:endParaRPr lang="en-US" sz="1400" kern="100" dirty="0">
              <a:latin typeface="Times New Roman" panose="02020603050405020304" pitchFamily="18" charset="0"/>
              <a:ea typeface="Aptos"/>
              <a:cs typeface="Times New Roman" panose="02020603050405020304" pitchFamily="18" charset="0"/>
            </a:endParaRPr>
          </a:p>
          <a:p>
            <a:pPr algn="just">
              <a:lnSpc>
                <a:spcPct val="150000"/>
              </a:lnSpc>
              <a:spcAft>
                <a:spcPts val="800"/>
              </a:spcAft>
            </a:pPr>
            <a:r>
              <a:rPr lang="en-GB" sz="1400" kern="100" dirty="0">
                <a:latin typeface="Times New Roman" panose="02020603050405020304" pitchFamily="18" charset="0"/>
                <a:ea typeface="Aptos"/>
                <a:cs typeface="Times New Roman" panose="02020603050405020304" pitchFamily="18" charset="0"/>
              </a:rPr>
              <a:t>Identity Awareness feature lets the use of user identity as opposed to using network addresses alone to implement firewall rules and apply a fine-grained access control as per organization roles and responsibilities [15]. </a:t>
            </a:r>
            <a:endParaRPr lang="en-US" sz="1400" kern="100" dirty="0">
              <a:latin typeface="Times New Roman" panose="02020603050405020304" pitchFamily="18" charset="0"/>
              <a:ea typeface="Aptos"/>
              <a:cs typeface="Times New Roman" panose="02020603050405020304" pitchFamily="18" charset="0"/>
            </a:endParaRPr>
          </a:p>
        </p:txBody>
      </p:sp>
      <p:graphicFrame>
        <p:nvGraphicFramePr>
          <p:cNvPr id="5" name="Table 4"/>
          <p:cNvGraphicFramePr>
            <a:graphicFrameLocks noGrp="1"/>
          </p:cNvGraphicFramePr>
          <p:nvPr>
            <p:extLst>
              <p:ext uri="{D42A27DB-BD31-4B8C-83A1-F6EECF244321}">
                <p14:modId xmlns:p14="http://schemas.microsoft.com/office/powerpoint/2010/main" val="254928153"/>
              </p:ext>
            </p:extLst>
          </p:nvPr>
        </p:nvGraphicFramePr>
        <p:xfrm>
          <a:off x="244841" y="4989122"/>
          <a:ext cx="5601324" cy="1207135"/>
        </p:xfrm>
        <a:graphic>
          <a:graphicData uri="http://schemas.openxmlformats.org/drawingml/2006/table">
            <a:tbl>
              <a:tblPr firstRow="1" firstCol="1" bandRow="1">
                <a:tableStyleId>{5C22544A-7EE6-4342-B048-85BDC9FD1C3A}</a:tableStyleId>
              </a:tblPr>
              <a:tblGrid>
                <a:gridCol w="800029">
                  <a:extLst>
                    <a:ext uri="{9D8B030D-6E8A-4147-A177-3AD203B41FA5}">
                      <a16:colId xmlns:a16="http://schemas.microsoft.com/office/drawing/2014/main" val="3911525667"/>
                    </a:ext>
                  </a:extLst>
                </a:gridCol>
                <a:gridCol w="1509298">
                  <a:extLst>
                    <a:ext uri="{9D8B030D-6E8A-4147-A177-3AD203B41FA5}">
                      <a16:colId xmlns:a16="http://schemas.microsoft.com/office/drawing/2014/main" val="944838397"/>
                    </a:ext>
                  </a:extLst>
                </a:gridCol>
                <a:gridCol w="1588854">
                  <a:extLst>
                    <a:ext uri="{9D8B030D-6E8A-4147-A177-3AD203B41FA5}">
                      <a16:colId xmlns:a16="http://schemas.microsoft.com/office/drawing/2014/main" val="3237253005"/>
                    </a:ext>
                  </a:extLst>
                </a:gridCol>
                <a:gridCol w="1703143">
                  <a:extLst>
                    <a:ext uri="{9D8B030D-6E8A-4147-A177-3AD203B41FA5}">
                      <a16:colId xmlns:a16="http://schemas.microsoft.com/office/drawing/2014/main" val="3986095888"/>
                    </a:ext>
                  </a:extLst>
                </a:gridCol>
              </a:tblGrid>
              <a:tr h="0">
                <a:tc>
                  <a:txBody>
                    <a:bodyPr/>
                    <a:lstStyle/>
                    <a:p>
                      <a:pPr algn="just">
                        <a:lnSpc>
                          <a:spcPct val="150000"/>
                        </a:lnSpc>
                        <a:spcAft>
                          <a:spcPts val="0"/>
                        </a:spcAft>
                      </a:pPr>
                      <a:r>
                        <a:rPr lang="en-GB" sz="1200" kern="100">
                          <a:effectLst/>
                        </a:rPr>
                        <a:t>Protocol</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200" kern="100">
                          <a:effectLst/>
                        </a:rPr>
                        <a:t>Scanning Enabled</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200" kern="100">
                          <a:effectLst/>
                        </a:rPr>
                        <a:t>Action on Malware</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200" kern="100">
                          <a:effectLst/>
                        </a:rPr>
                        <a:t>Quarantine Location</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4135304379"/>
                  </a:ext>
                </a:extLst>
              </a:tr>
              <a:tr h="0">
                <a:tc>
                  <a:txBody>
                    <a:bodyPr/>
                    <a:lstStyle/>
                    <a:p>
                      <a:pPr algn="just">
                        <a:lnSpc>
                          <a:spcPct val="150000"/>
                        </a:lnSpc>
                        <a:spcAft>
                          <a:spcPts val="0"/>
                        </a:spcAft>
                      </a:pPr>
                      <a:r>
                        <a:rPr lang="en-GB" sz="1200" kern="100">
                          <a:effectLst/>
                        </a:rPr>
                        <a:t>HTTP</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200" kern="100">
                          <a:effectLst/>
                        </a:rPr>
                        <a:t>Yes</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200" kern="100">
                          <a:effectLst/>
                        </a:rPr>
                        <a:t>Block</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200" kern="100">
                          <a:effectLst/>
                        </a:rPr>
                        <a:t>N/A</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1932073925"/>
                  </a:ext>
                </a:extLst>
              </a:tr>
              <a:tr h="0">
                <a:tc>
                  <a:txBody>
                    <a:bodyPr/>
                    <a:lstStyle/>
                    <a:p>
                      <a:pPr algn="just">
                        <a:lnSpc>
                          <a:spcPct val="150000"/>
                        </a:lnSpc>
                        <a:spcAft>
                          <a:spcPts val="0"/>
                        </a:spcAft>
                      </a:pPr>
                      <a:r>
                        <a:rPr lang="en-GB" sz="1200" kern="100">
                          <a:effectLst/>
                        </a:rPr>
                        <a:t>SMTP</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200" kern="100">
                          <a:effectLst/>
                        </a:rPr>
                        <a:t>Yes</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200" kern="100">
                          <a:effectLst/>
                        </a:rPr>
                        <a:t>Quarantine + Alert</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200" kern="100">
                          <a:effectLst/>
                        </a:rPr>
                        <a:t>/var/quarantine/</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923286220"/>
                  </a:ext>
                </a:extLst>
              </a:tr>
              <a:tr h="0">
                <a:tc>
                  <a:txBody>
                    <a:bodyPr/>
                    <a:lstStyle/>
                    <a:p>
                      <a:pPr algn="just">
                        <a:lnSpc>
                          <a:spcPct val="150000"/>
                        </a:lnSpc>
                        <a:spcAft>
                          <a:spcPts val="0"/>
                        </a:spcAft>
                      </a:pPr>
                      <a:r>
                        <a:rPr lang="en-GB" sz="1200" kern="100">
                          <a:effectLst/>
                        </a:rPr>
                        <a:t>FTP</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200" kern="100">
                          <a:effectLst/>
                        </a:rPr>
                        <a:t>Yes</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200" kern="100">
                          <a:effectLst/>
                        </a:rPr>
                        <a:t>Block</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200" kern="100">
                          <a:effectLst/>
                        </a:rPr>
                        <a:t>N/A</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1127941252"/>
                  </a:ext>
                </a:extLst>
              </a:tr>
              <a:tr h="0">
                <a:tc>
                  <a:txBody>
                    <a:bodyPr/>
                    <a:lstStyle/>
                    <a:p>
                      <a:pPr algn="just">
                        <a:lnSpc>
                          <a:spcPct val="150000"/>
                        </a:lnSpc>
                        <a:spcAft>
                          <a:spcPts val="0"/>
                        </a:spcAft>
                      </a:pPr>
                      <a:r>
                        <a:rPr lang="en-GB" sz="1200" kern="100">
                          <a:effectLst/>
                        </a:rPr>
                        <a:t>POP3</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200" kern="100">
                          <a:effectLst/>
                        </a:rPr>
                        <a:t>Yes</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200" kern="100">
                          <a:effectLst/>
                        </a:rPr>
                        <a:t>Block</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200" kern="100" dirty="0">
                          <a:effectLst/>
                        </a:rPr>
                        <a:t>N/A</a:t>
                      </a:r>
                      <a:endParaRPr lang="en-US" sz="1200" kern="100" dirty="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2495043265"/>
                  </a:ext>
                </a:extLst>
              </a:tr>
            </a:tbl>
          </a:graphicData>
        </a:graphic>
      </p:graphicFrame>
      <p:sp>
        <p:nvSpPr>
          <p:cNvPr id="6" name="Rectangle 5"/>
          <p:cNvSpPr/>
          <p:nvPr/>
        </p:nvSpPr>
        <p:spPr>
          <a:xfrm>
            <a:off x="1221281" y="4239085"/>
            <a:ext cx="3033844" cy="369332"/>
          </a:xfrm>
          <a:prstGeom prst="rect">
            <a:avLst/>
          </a:prstGeom>
        </p:spPr>
        <p:txBody>
          <a:bodyPr wrap="none">
            <a:spAutoFit/>
          </a:bodyPr>
          <a:lstStyle/>
          <a:p>
            <a:r>
              <a:rPr lang="en-GB" b="1" dirty="0">
                <a:latin typeface="Times New Roman" panose="02020603050405020304" pitchFamily="18" charset="0"/>
                <a:ea typeface="Aptos"/>
              </a:rPr>
              <a:t>Anti-Malware Configuration</a:t>
            </a:r>
            <a:endParaRPr lang="en-US" dirty="0"/>
          </a:p>
        </p:txBody>
      </p:sp>
      <p:pic>
        <p:nvPicPr>
          <p:cNvPr id="7" name="Picture 6"/>
          <p:cNvPicPr/>
          <p:nvPr/>
        </p:nvPicPr>
        <p:blipFill>
          <a:blip r:embed="rId2">
            <a:extLst>
              <a:ext uri="{28A0092B-C50C-407E-A947-70E740481C1C}">
                <a14:useLocalDpi xmlns:a14="http://schemas.microsoft.com/office/drawing/2010/main" val="0"/>
              </a:ext>
            </a:extLst>
          </a:blip>
          <a:srcRect/>
          <a:stretch>
            <a:fillRect/>
          </a:stretch>
        </p:blipFill>
        <p:spPr bwMode="auto">
          <a:xfrm>
            <a:off x="6380480" y="1678899"/>
            <a:ext cx="5811520" cy="3709092"/>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2800" dirty="0"/>
              <a:t>Identity Awareness and User Group Policy Implementation</a:t>
            </a:r>
            <a:endParaRPr lang="en-GB" altLang="en-US" sz="2800" dirty="0"/>
          </a:p>
        </p:txBody>
      </p:sp>
      <p:sp>
        <p:nvSpPr>
          <p:cNvPr id="3" name="Content Placeholder 2"/>
          <p:cNvSpPr>
            <a:spLocks noGrp="1"/>
          </p:cNvSpPr>
          <p:nvPr>
            <p:ph idx="1"/>
          </p:nvPr>
        </p:nvSpPr>
        <p:spPr>
          <a:xfrm>
            <a:off x="234846" y="994868"/>
            <a:ext cx="6046033" cy="4953000"/>
          </a:xfrm>
        </p:spPr>
        <p:txBody>
          <a:bodyPr/>
          <a:lstStyle/>
          <a:p>
            <a:pPr algn="just"/>
            <a:r>
              <a:rPr lang="en-GB" sz="2000" b="1" dirty="0"/>
              <a:t>The Implementation of User Group Policy</a:t>
            </a:r>
            <a:endParaRPr lang="en-US" sz="2000" dirty="0"/>
          </a:p>
          <a:p>
            <a:pPr algn="just"/>
            <a:r>
              <a:rPr lang="en-GB" sz="2000" dirty="0"/>
              <a:t>The creation of the user group objects in the management of Check point allows the reusable policy components that functionality the representation of organizational structure, job or ad hoc project teams. [26]. </a:t>
            </a:r>
            <a:endParaRPr lang="en-GB" altLang="en-US" sz="2000" dirty="0"/>
          </a:p>
        </p:txBody>
      </p:sp>
      <p:sp>
        <p:nvSpPr>
          <p:cNvPr id="4" name="Rectangle 3"/>
          <p:cNvSpPr/>
          <p:nvPr/>
        </p:nvSpPr>
        <p:spPr>
          <a:xfrm>
            <a:off x="470990" y="3286702"/>
            <a:ext cx="4444486" cy="369332"/>
          </a:xfrm>
          <a:prstGeom prst="rect">
            <a:avLst/>
          </a:prstGeom>
        </p:spPr>
        <p:txBody>
          <a:bodyPr wrap="none">
            <a:spAutoFit/>
          </a:bodyPr>
          <a:lstStyle/>
          <a:p>
            <a:r>
              <a:rPr lang="en-GB" b="1" dirty="0">
                <a:latin typeface="Times New Roman" panose="02020603050405020304" pitchFamily="18" charset="0"/>
                <a:ea typeface="Aptos"/>
              </a:rPr>
              <a:t>Active Directory Integration Configuration</a:t>
            </a:r>
            <a:endParaRPr lang="en-US" dirty="0"/>
          </a:p>
        </p:txBody>
      </p:sp>
      <p:graphicFrame>
        <p:nvGraphicFramePr>
          <p:cNvPr id="5" name="Table 4"/>
          <p:cNvGraphicFramePr>
            <a:graphicFrameLocks noGrp="1"/>
          </p:cNvGraphicFramePr>
          <p:nvPr>
            <p:extLst>
              <p:ext uri="{D42A27DB-BD31-4B8C-83A1-F6EECF244321}">
                <p14:modId xmlns:p14="http://schemas.microsoft.com/office/powerpoint/2010/main" val="1473215708"/>
              </p:ext>
            </p:extLst>
          </p:nvPr>
        </p:nvGraphicFramePr>
        <p:xfrm>
          <a:off x="234846" y="4077670"/>
          <a:ext cx="5941102" cy="1448562"/>
        </p:xfrm>
        <a:graphic>
          <a:graphicData uri="http://schemas.openxmlformats.org/drawingml/2006/table">
            <a:tbl>
              <a:tblPr firstRow="1" firstCol="1" bandRow="1">
                <a:tableStyleId>{5C22544A-7EE6-4342-B048-85BDC9FD1C3A}</a:tableStyleId>
              </a:tblPr>
              <a:tblGrid>
                <a:gridCol w="2729342">
                  <a:extLst>
                    <a:ext uri="{9D8B030D-6E8A-4147-A177-3AD203B41FA5}">
                      <a16:colId xmlns:a16="http://schemas.microsoft.com/office/drawing/2014/main" val="3339954754"/>
                    </a:ext>
                  </a:extLst>
                </a:gridCol>
                <a:gridCol w="3211760">
                  <a:extLst>
                    <a:ext uri="{9D8B030D-6E8A-4147-A177-3AD203B41FA5}">
                      <a16:colId xmlns:a16="http://schemas.microsoft.com/office/drawing/2014/main" val="1916155177"/>
                    </a:ext>
                  </a:extLst>
                </a:gridCol>
              </a:tblGrid>
              <a:tr h="0">
                <a:tc>
                  <a:txBody>
                    <a:bodyPr/>
                    <a:lstStyle/>
                    <a:p>
                      <a:pPr algn="just">
                        <a:lnSpc>
                          <a:spcPct val="150000"/>
                        </a:lnSpc>
                        <a:spcAft>
                          <a:spcPts val="0"/>
                        </a:spcAft>
                      </a:pPr>
                      <a:r>
                        <a:rPr lang="en-GB" sz="1200" kern="100">
                          <a:effectLst/>
                        </a:rPr>
                        <a:t>Setting</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200" kern="100">
                          <a:effectLst/>
                        </a:rPr>
                        <a:t>Value</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1383683059"/>
                  </a:ext>
                </a:extLst>
              </a:tr>
              <a:tr h="0">
                <a:tc>
                  <a:txBody>
                    <a:bodyPr/>
                    <a:lstStyle/>
                    <a:p>
                      <a:pPr algn="just">
                        <a:lnSpc>
                          <a:spcPct val="150000"/>
                        </a:lnSpc>
                        <a:spcAft>
                          <a:spcPts val="0"/>
                        </a:spcAft>
                      </a:pPr>
                      <a:r>
                        <a:rPr lang="en-GB" sz="1200" kern="100">
                          <a:effectLst/>
                        </a:rPr>
                        <a:t>Domain Controller IP</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200" kern="100">
                          <a:effectLst/>
                        </a:rPr>
                        <a:t>192.168.1.10</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1097606736"/>
                  </a:ext>
                </a:extLst>
              </a:tr>
              <a:tr h="0">
                <a:tc>
                  <a:txBody>
                    <a:bodyPr/>
                    <a:lstStyle/>
                    <a:p>
                      <a:pPr algn="just">
                        <a:lnSpc>
                          <a:spcPct val="150000"/>
                        </a:lnSpc>
                        <a:spcAft>
                          <a:spcPts val="0"/>
                        </a:spcAft>
                      </a:pPr>
                      <a:r>
                        <a:rPr lang="en-GB" sz="1200" kern="100">
                          <a:effectLst/>
                        </a:rPr>
                        <a:t>LDAP Base DN</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200" kern="100" dirty="0">
                          <a:effectLst/>
                        </a:rPr>
                        <a:t>DC=</a:t>
                      </a:r>
                      <a:r>
                        <a:rPr lang="en-GB" sz="1200" kern="100" dirty="0" err="1">
                          <a:effectLst/>
                        </a:rPr>
                        <a:t>swansea</a:t>
                      </a:r>
                      <a:r>
                        <a:rPr lang="en-GB" sz="1200" kern="100" dirty="0">
                          <a:effectLst/>
                        </a:rPr>
                        <a:t>, DC=acca</a:t>
                      </a:r>
                      <a:endParaRPr lang="en-US" sz="1200" kern="100" dirty="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1663105554"/>
                  </a:ext>
                </a:extLst>
              </a:tr>
              <a:tr h="0">
                <a:tc>
                  <a:txBody>
                    <a:bodyPr/>
                    <a:lstStyle/>
                    <a:p>
                      <a:pPr algn="just">
                        <a:lnSpc>
                          <a:spcPct val="150000"/>
                        </a:lnSpc>
                        <a:spcAft>
                          <a:spcPts val="0"/>
                        </a:spcAft>
                      </a:pPr>
                      <a:r>
                        <a:rPr lang="en-GB" sz="1200" kern="100">
                          <a:effectLst/>
                        </a:rPr>
                        <a:t>Identity Source Type</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200" kern="100">
                          <a:effectLst/>
                        </a:rPr>
                        <a:t>Active Directory (Native)</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1185057697"/>
                  </a:ext>
                </a:extLst>
              </a:tr>
              <a:tr h="0">
                <a:tc>
                  <a:txBody>
                    <a:bodyPr/>
                    <a:lstStyle/>
                    <a:p>
                      <a:pPr algn="just">
                        <a:lnSpc>
                          <a:spcPct val="150000"/>
                        </a:lnSpc>
                        <a:spcAft>
                          <a:spcPts val="0"/>
                        </a:spcAft>
                      </a:pPr>
                      <a:r>
                        <a:rPr lang="en-GB" sz="1200" kern="100">
                          <a:effectLst/>
                        </a:rPr>
                        <a:t>Sync Interval</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200" kern="100">
                          <a:effectLst/>
                        </a:rPr>
                        <a:t>5 minutes</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2887373975"/>
                  </a:ext>
                </a:extLst>
              </a:tr>
              <a:tr h="0">
                <a:tc>
                  <a:txBody>
                    <a:bodyPr/>
                    <a:lstStyle/>
                    <a:p>
                      <a:pPr algn="just">
                        <a:lnSpc>
                          <a:spcPct val="150000"/>
                        </a:lnSpc>
                        <a:spcAft>
                          <a:spcPts val="0"/>
                        </a:spcAft>
                      </a:pPr>
                      <a:r>
                        <a:rPr lang="en-GB" sz="1200" kern="100">
                          <a:effectLst/>
                        </a:rPr>
                        <a:t>Authentication Method</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200" kern="100" dirty="0">
                          <a:effectLst/>
                        </a:rPr>
                        <a:t>Kerberos (transparent SSO)</a:t>
                      </a:r>
                      <a:endParaRPr lang="en-US" sz="1200" kern="100" dirty="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2868057076"/>
                  </a:ext>
                </a:extLst>
              </a:tr>
            </a:tbl>
          </a:graphicData>
        </a:graphic>
      </p:graphicFrame>
      <p:pic>
        <p:nvPicPr>
          <p:cNvPr id="7" name="Picture 6"/>
          <p:cNvPicPr/>
          <p:nvPr/>
        </p:nvPicPr>
        <p:blipFill>
          <a:blip r:embed="rId2">
            <a:extLst>
              <a:ext uri="{28A0092B-C50C-407E-A947-70E740481C1C}">
                <a14:useLocalDpi xmlns:a14="http://schemas.microsoft.com/office/drawing/2010/main" val="0"/>
              </a:ext>
            </a:extLst>
          </a:blip>
          <a:srcRect/>
          <a:stretch>
            <a:fillRect/>
          </a:stretch>
        </p:blipFill>
        <p:spPr bwMode="auto">
          <a:xfrm>
            <a:off x="6517023" y="1896537"/>
            <a:ext cx="5352415" cy="278033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Sophisticated Threat Prevention Functionality</a:t>
            </a:r>
            <a:endParaRPr lang="en-GB" altLang="en-US" dirty="0"/>
          </a:p>
        </p:txBody>
      </p:sp>
      <p:sp>
        <p:nvSpPr>
          <p:cNvPr id="3" name="Content Placeholder 2"/>
          <p:cNvSpPr>
            <a:spLocks noGrp="1"/>
          </p:cNvSpPr>
          <p:nvPr>
            <p:ph idx="1"/>
          </p:nvPr>
        </p:nvSpPr>
        <p:spPr>
          <a:xfrm>
            <a:off x="-75804" y="773113"/>
            <a:ext cx="7515069" cy="4953000"/>
          </a:xfrm>
        </p:spPr>
        <p:txBody>
          <a:bodyPr/>
          <a:lstStyle/>
          <a:p>
            <a:pPr algn="just"/>
            <a:r>
              <a:rPr lang="en-GB" sz="2000" b="1" dirty="0"/>
              <a:t>Application Control and URL Filtering</a:t>
            </a:r>
            <a:endParaRPr lang="en-US" sz="2000" dirty="0"/>
          </a:p>
          <a:p>
            <a:pPr algn="just"/>
            <a:r>
              <a:rPr lang="en-GB" sz="2000" dirty="0"/>
              <a:t>The application control features recognize and manage application use irrespective of port or protocol to ensure that employees do not access unauthorized application that could pose security risk or decrease their productivity [19]. </a:t>
            </a:r>
            <a:endParaRPr lang="en-GB" altLang="en-US" sz="2000" dirty="0"/>
          </a:p>
        </p:txBody>
      </p:sp>
      <p:sp>
        <p:nvSpPr>
          <p:cNvPr id="4" name="Rectangle 3"/>
          <p:cNvSpPr/>
          <p:nvPr/>
        </p:nvSpPr>
        <p:spPr>
          <a:xfrm>
            <a:off x="367454" y="4827127"/>
            <a:ext cx="3782126" cy="507831"/>
          </a:xfrm>
          <a:prstGeom prst="rect">
            <a:avLst/>
          </a:prstGeom>
        </p:spPr>
        <p:txBody>
          <a:bodyPr wrap="none">
            <a:spAutoFit/>
          </a:bodyPr>
          <a:lstStyle/>
          <a:p>
            <a:pPr algn="just">
              <a:lnSpc>
                <a:spcPct val="150000"/>
              </a:lnSpc>
              <a:spcAft>
                <a:spcPts val="800"/>
              </a:spcAft>
            </a:pPr>
            <a:r>
              <a:rPr lang="en-GB" b="1" kern="100" dirty="0">
                <a:latin typeface="Times New Roman" panose="02020603050405020304" pitchFamily="18" charset="0"/>
                <a:ea typeface="Aptos"/>
                <a:cs typeface="Times New Roman" panose="02020603050405020304" pitchFamily="18" charset="0"/>
              </a:rPr>
              <a:t>Threat Prevention Features Enabled</a:t>
            </a:r>
            <a:endParaRPr lang="en-US" kern="100" dirty="0">
              <a:latin typeface="Times New Roman" panose="02020603050405020304" pitchFamily="18" charset="0"/>
              <a:ea typeface="Aptos"/>
              <a:cs typeface="Times New Roman" panose="02020603050405020304" pitchFamily="18" charset="0"/>
            </a:endParaRPr>
          </a:p>
        </p:txBody>
      </p:sp>
      <p:graphicFrame>
        <p:nvGraphicFramePr>
          <p:cNvPr id="5" name="Table 4"/>
          <p:cNvGraphicFramePr>
            <a:graphicFrameLocks noGrp="1"/>
          </p:cNvGraphicFramePr>
          <p:nvPr>
            <p:extLst>
              <p:ext uri="{D42A27DB-BD31-4B8C-83A1-F6EECF244321}">
                <p14:modId xmlns:p14="http://schemas.microsoft.com/office/powerpoint/2010/main" val="151769408"/>
              </p:ext>
            </p:extLst>
          </p:nvPr>
        </p:nvGraphicFramePr>
        <p:xfrm>
          <a:off x="0" y="5382077"/>
          <a:ext cx="5401456" cy="1207135"/>
        </p:xfrm>
        <a:graphic>
          <a:graphicData uri="http://schemas.openxmlformats.org/drawingml/2006/table">
            <a:tbl>
              <a:tblPr firstRow="1" firstCol="1" bandRow="1">
                <a:tableStyleId>{5C22544A-7EE6-4342-B048-85BDC9FD1C3A}</a:tableStyleId>
              </a:tblPr>
              <a:tblGrid>
                <a:gridCol w="1696057">
                  <a:extLst>
                    <a:ext uri="{9D8B030D-6E8A-4147-A177-3AD203B41FA5}">
                      <a16:colId xmlns:a16="http://schemas.microsoft.com/office/drawing/2014/main" val="575168637"/>
                    </a:ext>
                  </a:extLst>
                </a:gridCol>
                <a:gridCol w="893401">
                  <a:extLst>
                    <a:ext uri="{9D8B030D-6E8A-4147-A177-3AD203B41FA5}">
                      <a16:colId xmlns:a16="http://schemas.microsoft.com/office/drawing/2014/main" val="2221819336"/>
                    </a:ext>
                  </a:extLst>
                </a:gridCol>
                <a:gridCol w="2811998">
                  <a:extLst>
                    <a:ext uri="{9D8B030D-6E8A-4147-A177-3AD203B41FA5}">
                      <a16:colId xmlns:a16="http://schemas.microsoft.com/office/drawing/2014/main" val="2337899250"/>
                    </a:ext>
                  </a:extLst>
                </a:gridCol>
              </a:tblGrid>
              <a:tr h="0">
                <a:tc>
                  <a:txBody>
                    <a:bodyPr/>
                    <a:lstStyle/>
                    <a:p>
                      <a:pPr algn="just">
                        <a:lnSpc>
                          <a:spcPct val="150000"/>
                        </a:lnSpc>
                        <a:spcAft>
                          <a:spcPts val="0"/>
                        </a:spcAft>
                      </a:pPr>
                      <a:r>
                        <a:rPr lang="en-GB" sz="1200" kern="100">
                          <a:effectLst/>
                        </a:rPr>
                        <a:t>Feature</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200" kern="100">
                          <a:effectLst/>
                        </a:rPr>
                        <a:t>Status</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200" kern="100" dirty="0">
                          <a:effectLst/>
                        </a:rPr>
                        <a:t>Configuration</a:t>
                      </a:r>
                      <a:endParaRPr lang="en-US" sz="1200" kern="100" dirty="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3511077948"/>
                  </a:ext>
                </a:extLst>
              </a:tr>
              <a:tr h="0">
                <a:tc>
                  <a:txBody>
                    <a:bodyPr/>
                    <a:lstStyle/>
                    <a:p>
                      <a:pPr algn="just">
                        <a:lnSpc>
                          <a:spcPct val="150000"/>
                        </a:lnSpc>
                        <a:spcAft>
                          <a:spcPts val="0"/>
                        </a:spcAft>
                      </a:pPr>
                      <a:r>
                        <a:rPr lang="en-GB" sz="1200" kern="100">
                          <a:effectLst/>
                        </a:rPr>
                        <a:t>Threat Emulation</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200" kern="100">
                          <a:effectLst/>
                        </a:rPr>
                        <a:t>Enabled</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200" kern="100">
                          <a:effectLst/>
                        </a:rPr>
                        <a:t>Sandbox timeout: 120 seconds</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1923659715"/>
                  </a:ext>
                </a:extLst>
              </a:tr>
              <a:tr h="0">
                <a:tc>
                  <a:txBody>
                    <a:bodyPr/>
                    <a:lstStyle/>
                    <a:p>
                      <a:pPr algn="just">
                        <a:lnSpc>
                          <a:spcPct val="150000"/>
                        </a:lnSpc>
                        <a:spcAft>
                          <a:spcPts val="0"/>
                        </a:spcAft>
                      </a:pPr>
                      <a:r>
                        <a:rPr lang="en-GB" sz="1200" kern="100">
                          <a:effectLst/>
                        </a:rPr>
                        <a:t>Threat Extraction</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200" kern="100">
                          <a:effectLst/>
                        </a:rPr>
                        <a:t>Enabled</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200" kern="100">
                          <a:effectLst/>
                        </a:rPr>
                        <a:t>Clean file delivery</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3600271743"/>
                  </a:ext>
                </a:extLst>
              </a:tr>
              <a:tr h="0">
                <a:tc>
                  <a:txBody>
                    <a:bodyPr/>
                    <a:lstStyle/>
                    <a:p>
                      <a:pPr algn="just">
                        <a:lnSpc>
                          <a:spcPct val="150000"/>
                        </a:lnSpc>
                        <a:spcAft>
                          <a:spcPts val="0"/>
                        </a:spcAft>
                      </a:pPr>
                      <a:r>
                        <a:rPr lang="en-GB" sz="1200" kern="100">
                          <a:effectLst/>
                        </a:rPr>
                        <a:t>Anti-Bot</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200" kern="100">
                          <a:effectLst/>
                        </a:rPr>
                        <a:t>Enabled</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200" kern="100">
                          <a:effectLst/>
                        </a:rPr>
                        <a:t>C&amp;C signature update: hourly</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591309838"/>
                  </a:ext>
                </a:extLst>
              </a:tr>
              <a:tr h="0">
                <a:tc>
                  <a:txBody>
                    <a:bodyPr/>
                    <a:lstStyle/>
                    <a:p>
                      <a:pPr algn="just">
                        <a:lnSpc>
                          <a:spcPct val="150000"/>
                        </a:lnSpc>
                        <a:spcAft>
                          <a:spcPts val="0"/>
                        </a:spcAft>
                      </a:pPr>
                      <a:r>
                        <a:rPr lang="en-GB" sz="1200" kern="100">
                          <a:effectLst/>
                        </a:rPr>
                        <a:t>Anti-Virus</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200" kern="100">
                          <a:effectLst/>
                        </a:rPr>
                        <a:t>Enabled</a:t>
                      </a:r>
                      <a:endParaRPr lang="en-US" sz="12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200" kern="100" dirty="0">
                          <a:effectLst/>
                        </a:rPr>
                        <a:t>Update: daily</a:t>
                      </a:r>
                      <a:endParaRPr lang="en-US" sz="1200" kern="100" dirty="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2452164901"/>
                  </a:ext>
                </a:extLst>
              </a:tr>
            </a:tbl>
          </a:graphicData>
        </a:graphic>
      </p:graphicFrame>
      <p:sp>
        <p:nvSpPr>
          <p:cNvPr id="7" name="Rectangle 6"/>
          <p:cNvSpPr/>
          <p:nvPr/>
        </p:nvSpPr>
        <p:spPr>
          <a:xfrm>
            <a:off x="955977" y="2395305"/>
            <a:ext cx="3309496" cy="507831"/>
          </a:xfrm>
          <a:prstGeom prst="rect">
            <a:avLst/>
          </a:prstGeom>
        </p:spPr>
        <p:txBody>
          <a:bodyPr wrap="none">
            <a:spAutoFit/>
          </a:bodyPr>
          <a:lstStyle/>
          <a:p>
            <a:pPr algn="just">
              <a:lnSpc>
                <a:spcPct val="150000"/>
              </a:lnSpc>
              <a:spcAft>
                <a:spcPts val="800"/>
              </a:spcAft>
            </a:pPr>
            <a:r>
              <a:rPr lang="en-GB" b="1" kern="100" dirty="0">
                <a:latin typeface="Times New Roman" panose="02020603050405020304" pitchFamily="18" charset="0"/>
                <a:ea typeface="Aptos"/>
                <a:cs typeface="Times New Roman" panose="02020603050405020304" pitchFamily="18" charset="0"/>
              </a:rPr>
              <a:t>High Availability Configuration</a:t>
            </a:r>
            <a:endParaRPr lang="en-US" kern="100" dirty="0">
              <a:latin typeface="Times New Roman" panose="02020603050405020304" pitchFamily="18" charset="0"/>
              <a:ea typeface="Aptos"/>
              <a:cs typeface="Times New Roman" panose="02020603050405020304" pitchFamily="18" charset="0"/>
            </a:endParaRPr>
          </a:p>
        </p:txBody>
      </p:sp>
      <p:graphicFrame>
        <p:nvGraphicFramePr>
          <p:cNvPr id="8" name="Table 7"/>
          <p:cNvGraphicFramePr>
            <a:graphicFrameLocks noGrp="1"/>
          </p:cNvGraphicFramePr>
          <p:nvPr>
            <p:extLst>
              <p:ext uri="{D42A27DB-BD31-4B8C-83A1-F6EECF244321}">
                <p14:modId xmlns:p14="http://schemas.microsoft.com/office/powerpoint/2010/main" val="2401039078"/>
              </p:ext>
            </p:extLst>
          </p:nvPr>
        </p:nvGraphicFramePr>
        <p:xfrm>
          <a:off x="356" y="2946752"/>
          <a:ext cx="6355474" cy="1770888"/>
        </p:xfrm>
        <a:graphic>
          <a:graphicData uri="http://schemas.openxmlformats.org/drawingml/2006/table">
            <a:tbl>
              <a:tblPr firstRow="1" firstCol="1" bandRow="1">
                <a:tableStyleId>{5C22544A-7EE6-4342-B048-85BDC9FD1C3A}</a:tableStyleId>
              </a:tblPr>
              <a:tblGrid>
                <a:gridCol w="3440854">
                  <a:extLst>
                    <a:ext uri="{9D8B030D-6E8A-4147-A177-3AD203B41FA5}">
                      <a16:colId xmlns:a16="http://schemas.microsoft.com/office/drawing/2014/main" val="19451713"/>
                    </a:ext>
                  </a:extLst>
                </a:gridCol>
                <a:gridCol w="2914620">
                  <a:extLst>
                    <a:ext uri="{9D8B030D-6E8A-4147-A177-3AD203B41FA5}">
                      <a16:colId xmlns:a16="http://schemas.microsoft.com/office/drawing/2014/main" val="2254056602"/>
                    </a:ext>
                  </a:extLst>
                </a:gridCol>
              </a:tblGrid>
              <a:tr h="0">
                <a:tc>
                  <a:txBody>
                    <a:bodyPr/>
                    <a:lstStyle/>
                    <a:p>
                      <a:pPr algn="just">
                        <a:lnSpc>
                          <a:spcPct val="150000"/>
                        </a:lnSpc>
                        <a:spcAft>
                          <a:spcPts val="0"/>
                        </a:spcAft>
                      </a:pPr>
                      <a:r>
                        <a:rPr lang="en-GB" sz="1100" kern="100">
                          <a:effectLst/>
                        </a:rPr>
                        <a:t>Setting</a:t>
                      </a:r>
                      <a:endParaRPr lang="en-US" sz="11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100" kern="100">
                          <a:effectLst/>
                        </a:rPr>
                        <a:t>Value</a:t>
                      </a:r>
                      <a:endParaRPr lang="en-US" sz="1100" kern="10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396665688"/>
                  </a:ext>
                </a:extLst>
              </a:tr>
              <a:tr h="0">
                <a:tc>
                  <a:txBody>
                    <a:bodyPr/>
                    <a:lstStyle/>
                    <a:p>
                      <a:pPr algn="just">
                        <a:lnSpc>
                          <a:spcPct val="150000"/>
                        </a:lnSpc>
                        <a:spcAft>
                          <a:spcPts val="0"/>
                        </a:spcAft>
                      </a:pPr>
                      <a:r>
                        <a:rPr lang="en-GB" sz="1100" kern="100">
                          <a:effectLst/>
                        </a:rPr>
                        <a:t>Cluster Mode</a:t>
                      </a:r>
                      <a:endParaRPr lang="en-US" sz="11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100" kern="100">
                          <a:effectLst/>
                        </a:rPr>
                        <a:t>ClusterXL Active-Passive</a:t>
                      </a:r>
                      <a:endParaRPr lang="en-US" sz="1100" kern="10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4205166711"/>
                  </a:ext>
                </a:extLst>
              </a:tr>
              <a:tr h="0">
                <a:tc>
                  <a:txBody>
                    <a:bodyPr/>
                    <a:lstStyle/>
                    <a:p>
                      <a:pPr algn="just">
                        <a:lnSpc>
                          <a:spcPct val="150000"/>
                        </a:lnSpc>
                        <a:spcAft>
                          <a:spcPts val="0"/>
                        </a:spcAft>
                      </a:pPr>
                      <a:r>
                        <a:rPr lang="en-GB" sz="1100" kern="100">
                          <a:effectLst/>
                        </a:rPr>
                        <a:t>Primary Gateway</a:t>
                      </a:r>
                      <a:endParaRPr lang="en-US" sz="11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100" kern="100">
                          <a:effectLst/>
                        </a:rPr>
                        <a:t>A-GW-01 (172.16.1.1)</a:t>
                      </a:r>
                      <a:endParaRPr lang="en-US" sz="1100" kern="10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3282466573"/>
                  </a:ext>
                </a:extLst>
              </a:tr>
              <a:tr h="0">
                <a:tc>
                  <a:txBody>
                    <a:bodyPr/>
                    <a:lstStyle/>
                    <a:p>
                      <a:pPr algn="just">
                        <a:lnSpc>
                          <a:spcPct val="150000"/>
                        </a:lnSpc>
                        <a:spcAft>
                          <a:spcPts val="0"/>
                        </a:spcAft>
                      </a:pPr>
                      <a:r>
                        <a:rPr lang="en-GB" sz="1100" kern="100">
                          <a:effectLst/>
                        </a:rPr>
                        <a:t>Secondary Gateway</a:t>
                      </a:r>
                      <a:endParaRPr lang="en-US" sz="11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100" kern="100">
                          <a:effectLst/>
                        </a:rPr>
                        <a:t>A-GW-02 (172.16.1.2)</a:t>
                      </a:r>
                      <a:endParaRPr lang="en-US" sz="1100" kern="10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3001495308"/>
                  </a:ext>
                </a:extLst>
              </a:tr>
              <a:tr h="0">
                <a:tc>
                  <a:txBody>
                    <a:bodyPr/>
                    <a:lstStyle/>
                    <a:p>
                      <a:pPr algn="just">
                        <a:lnSpc>
                          <a:spcPct val="150000"/>
                        </a:lnSpc>
                        <a:spcAft>
                          <a:spcPts val="0"/>
                        </a:spcAft>
                      </a:pPr>
                      <a:r>
                        <a:rPr lang="en-GB" sz="1100" kern="100">
                          <a:effectLst/>
                        </a:rPr>
                        <a:t>Sync Interface</a:t>
                      </a:r>
                      <a:endParaRPr lang="en-US" sz="11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100" kern="100">
                          <a:effectLst/>
                        </a:rPr>
                        <a:t>eth2 (10.0.0.0/30)</a:t>
                      </a:r>
                      <a:endParaRPr lang="en-US" sz="1100" kern="10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1210256281"/>
                  </a:ext>
                </a:extLst>
              </a:tr>
              <a:tr h="0">
                <a:tc>
                  <a:txBody>
                    <a:bodyPr/>
                    <a:lstStyle/>
                    <a:p>
                      <a:pPr algn="just">
                        <a:lnSpc>
                          <a:spcPct val="150000"/>
                        </a:lnSpc>
                        <a:spcAft>
                          <a:spcPts val="0"/>
                        </a:spcAft>
                      </a:pPr>
                      <a:r>
                        <a:rPr lang="en-GB" sz="1100" kern="100">
                          <a:effectLst/>
                        </a:rPr>
                        <a:t>Heartbeat Interval</a:t>
                      </a:r>
                      <a:endParaRPr lang="en-US" sz="11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100" kern="100" dirty="0">
                          <a:effectLst/>
                        </a:rPr>
                        <a:t>2 seconds</a:t>
                      </a:r>
                      <a:endParaRPr lang="en-US" sz="1100" kern="100" dirty="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1619023958"/>
                  </a:ext>
                </a:extLst>
              </a:tr>
              <a:tr h="0">
                <a:tc>
                  <a:txBody>
                    <a:bodyPr/>
                    <a:lstStyle/>
                    <a:p>
                      <a:pPr algn="just">
                        <a:lnSpc>
                          <a:spcPct val="150000"/>
                        </a:lnSpc>
                        <a:spcAft>
                          <a:spcPts val="0"/>
                        </a:spcAft>
                      </a:pPr>
                      <a:r>
                        <a:rPr lang="en-GB" sz="1100" kern="100">
                          <a:effectLst/>
                        </a:rPr>
                        <a:t>Missed Heartbeats for Failover</a:t>
                      </a:r>
                      <a:endParaRPr lang="en-US" sz="11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100" kern="100">
                          <a:effectLst/>
                        </a:rPr>
                        <a:t>3</a:t>
                      </a:r>
                      <a:endParaRPr lang="en-US" sz="1100" kern="10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3531466597"/>
                  </a:ext>
                </a:extLst>
              </a:tr>
              <a:tr h="0">
                <a:tc>
                  <a:txBody>
                    <a:bodyPr/>
                    <a:lstStyle/>
                    <a:p>
                      <a:pPr algn="just">
                        <a:lnSpc>
                          <a:spcPct val="150000"/>
                        </a:lnSpc>
                        <a:spcAft>
                          <a:spcPts val="0"/>
                        </a:spcAft>
                      </a:pPr>
                      <a:r>
                        <a:rPr lang="en-GB" sz="1100" kern="100">
                          <a:effectLst/>
                        </a:rPr>
                        <a:t>Failover Time</a:t>
                      </a:r>
                      <a:endParaRPr lang="en-US" sz="1100" kern="100">
                        <a:effectLst/>
                        <a:latin typeface="Times New Roman" panose="02020603050405020304" pitchFamily="18" charset="0"/>
                        <a:ea typeface="Aptos"/>
                        <a:cs typeface="Times New Roman" panose="02020603050405020304" pitchFamily="18" charset="0"/>
                      </a:endParaRPr>
                    </a:p>
                  </a:txBody>
                  <a:tcPr marL="68580" marR="68580" marT="0" marB="0"/>
                </a:tc>
                <a:tc>
                  <a:txBody>
                    <a:bodyPr/>
                    <a:lstStyle/>
                    <a:p>
                      <a:pPr algn="just">
                        <a:lnSpc>
                          <a:spcPct val="150000"/>
                        </a:lnSpc>
                        <a:spcAft>
                          <a:spcPts val="0"/>
                        </a:spcAft>
                      </a:pPr>
                      <a:r>
                        <a:rPr lang="en-GB" sz="1100" kern="100" dirty="0">
                          <a:effectLst/>
                        </a:rPr>
                        <a:t>&lt;10 seconds</a:t>
                      </a:r>
                      <a:endParaRPr lang="en-US" sz="1100" kern="100" dirty="0">
                        <a:effectLst/>
                        <a:latin typeface="Times New Roman" panose="02020603050405020304" pitchFamily="18" charset="0"/>
                        <a:ea typeface="Aptos"/>
                        <a:cs typeface="Times New Roman" panose="02020603050405020304" pitchFamily="18" charset="0"/>
                      </a:endParaRPr>
                    </a:p>
                  </a:txBody>
                  <a:tcPr marL="68580" marR="68580" marT="0" marB="0"/>
                </a:tc>
                <a:extLst>
                  <a:ext uri="{0D108BD9-81ED-4DB2-BD59-A6C34878D82A}">
                    <a16:rowId xmlns:a16="http://schemas.microsoft.com/office/drawing/2014/main" val="828103082"/>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Conclusion</a:t>
            </a:r>
            <a:endParaRPr lang="en-GB" altLang="en-US" dirty="0"/>
          </a:p>
        </p:txBody>
      </p:sp>
      <p:sp>
        <p:nvSpPr>
          <p:cNvPr id="3" name="Content Placeholder 2"/>
          <p:cNvSpPr>
            <a:spLocks noGrp="1"/>
          </p:cNvSpPr>
          <p:nvPr>
            <p:ph idx="1"/>
          </p:nvPr>
        </p:nvSpPr>
        <p:spPr>
          <a:xfrm>
            <a:off x="609601" y="1174750"/>
            <a:ext cx="5701258" cy="4953000"/>
          </a:xfrm>
        </p:spPr>
        <p:txBody>
          <a:bodyPr/>
          <a:lstStyle/>
          <a:p>
            <a:pPr algn="just"/>
            <a:r>
              <a:rPr lang="en-GB" sz="2000" dirty="0"/>
              <a:t>The entire application of enterprise network security undertaken by means of deployment verification and sophisticated integration of security solutions signifies the efficacious implementation of the current principles of security in the organizational settings. </a:t>
            </a:r>
          </a:p>
          <a:p>
            <a:pPr algn="just"/>
            <a:r>
              <a:rPr lang="en-GB" sz="2000" dirty="0"/>
              <a:t>The effective performance on both parts of the evaluation provides essential competencies within the network service setup, security structure system, stipulation, and functional security actions that is directly relevant to IT safety positions in the given reality. </a:t>
            </a:r>
            <a:endParaRPr lang="en-GB" altLang="en-US" sz="2000" dirty="0"/>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KSO_WM_UNIT_FILL_FORE_SCHEMECOLOR_INDEX_1_BRIGHTNESS" val="0"/>
  <p:tag name="KSO_WM_UNIT_FILL_FORE_SCHEMECOLOR_INDEX_1" val="6"/>
  <p:tag name="KSO_WM_UNIT_FILL_FORE_SCHEMECOLOR_INDEX_1_POS" val="0"/>
  <p:tag name="KSO_WM_UNIT_FILL_FORE_SCHEMECOLOR_INDEX_1_TRANS" val="0"/>
  <p:tag name="KSO_WM_UNIT_FILL_FORE_SCHEMECOLOR_INDEX_2_BRIGHTNESS" val="0"/>
  <p:tag name="KSO_WM_UNIT_FILL_FORE_SCHEMECOLOR_INDEX_2" val="7"/>
  <p:tag name="KSO_WM_UNIT_FILL_FORE_SCHEMECOLOR_INDEX_2_POS" val="0.46"/>
  <p:tag name="KSO_WM_UNIT_FILL_FORE_SCHEMECOLOR_INDEX_2_TRANS" val="0"/>
  <p:tag name="KSO_WM_UNIT_FILL_FORE_SCHEMECOLOR_INDEX_3_BRIGHTNESS" val="0"/>
  <p:tag name="KSO_WM_UNIT_FILL_FORE_SCHEMECOLOR_INDEX_3" val="5"/>
  <p:tag name="KSO_WM_UNIT_FILL_FORE_SCHEMECOLOR_INDEX_3_POS" val="1"/>
  <p:tag name="KSO_WM_UNIT_FILL_FORE_SCHEMECOLOR_INDEX_3_TRANS" val="0"/>
  <p:tag name="KSO_WM_UNIT_FILL_GRADIENT_TYPE" val="2"/>
  <p:tag name="KSO_WM_UNIT_FILL_GRADIENT_ANGLE" val="0"/>
  <p:tag name="KSO_WM_UNIT_FILL_GRADIENT_DIRECTION" val="8"/>
  <p:tag name="KSO_WM_UNIT_FILL_TYPE" val="3"/>
  <p:tag name="KSO_WM_UNIT_TEXT_FILL_FORE_SCHEMECOLOR_INDEX_BRIGHTNESS" val="0"/>
  <p:tag name="KSO_WM_UNIT_TEXT_FILL_FORE_SCHEMECOLOR_INDEX" val="2"/>
  <p:tag name="KSO_WM_UNIT_TEXT_FILL_TYPE" val="1"/>
  <p:tag name="KSO_WM_UNIT_HIGHLIGHT" val="0"/>
  <p:tag name="KSO_WM_UNIT_COMPATIBLE" val="0"/>
  <p:tag name="KSO_WM_UNIT_DIAGRAM_ISNUMVISUAL" val="0"/>
  <p:tag name="KSO_WM_UNIT_DIAGRAM_ISREFERUNIT" val="0"/>
  <p:tag name="KSO_WM_UNIT_TYPE" val="i"/>
  <p:tag name="KSO_WM_UNIT_INDEX" val="1"/>
  <p:tag name="KSO_WM_UNIT_ID" val="_0*i*1"/>
  <p:tag name="KSO_WM_UNIT_LAYERLEVEL" val="1"/>
  <p:tag name="KSO_WM_TAG_VERSION" val="3.0"/>
  <p:tag name="KSO_WM_BEAUTIFY_FLAG" val="#wm#"/>
</p:tagLst>
</file>

<file path=ppt/tags/tag2.xml><?xml version="1.0" encoding="utf-8"?>
<p:tagLst xmlns:a="http://schemas.openxmlformats.org/drawingml/2006/main" xmlns:r="http://schemas.openxmlformats.org/officeDocument/2006/relationships" xmlns:p="http://schemas.openxmlformats.org/presentationml/2006/main">
  <p:tag name="KSO_WM_UNIT_FILL_FORE_SCHEMECOLOR_INDEX_BRIGHTNESS" val="0"/>
  <p:tag name="KSO_WM_UNIT_FILL_FORE_SCHEMECOLOR_INDEX" val="6"/>
  <p:tag name="KSO_WM_UNIT_FILL_TYPE" val="1"/>
  <p:tag name="KSO_WM_UNIT_TEXT_FILL_FORE_SCHEMECOLOR_INDEX_BRIGHTNESS" val="0"/>
  <p:tag name="KSO_WM_UNIT_TEXT_FILL_FORE_SCHEMECOLOR_INDEX" val="2"/>
  <p:tag name="KSO_WM_UNIT_TEXT_FILL_TYPE" val="1"/>
  <p:tag name="KSO_WM_UNIT_HIGHLIGHT" val="0"/>
  <p:tag name="KSO_WM_UNIT_COMPATIBLE" val="0"/>
  <p:tag name="KSO_WM_UNIT_DIAGRAM_ISNUMVISUAL" val="0"/>
  <p:tag name="KSO_WM_UNIT_DIAGRAM_ISREFERUNIT" val="0"/>
  <p:tag name="KSO_WM_UNIT_TYPE" val="i"/>
  <p:tag name="KSO_WM_UNIT_INDEX" val="2"/>
  <p:tag name="KSO_WM_UNIT_ID" val="_0*i*2"/>
  <p:tag name="KSO_WM_UNIT_LAYERLEVEL" val="1"/>
  <p:tag name="KSO_WM_TAG_VERSION" val="3.0"/>
  <p:tag name="KSO_WM_BEAUTIFY_FLAG" val="#wm#"/>
</p:tagLst>
</file>

<file path=ppt/tags/tag3.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单击此处编辑母版标题样式"/>
  <p:tag name="KSO_WM_UNIT_NOCLEAR" val="0"/>
  <p:tag name="KSO_WM_UNIT_HIGHLIGHT" val="0"/>
  <p:tag name="KSO_WM_UNIT_COMPATIBLE" val="0"/>
  <p:tag name="KSO_WM_UNIT_DIAGRAM_ISNUMVISUAL" val="0"/>
  <p:tag name="KSO_WM_UNIT_DIAGRAM_ISREFERUNIT" val="0"/>
  <p:tag name="KSO_WM_UNIT_TYPE" val="a"/>
  <p:tag name="KSO_WM_UNIT_INDEX" val="1"/>
  <p:tag name="KSO_WM_UNIT_ID" val="_0*a*1"/>
  <p:tag name="KSO_WM_UNIT_LAYERLEVEL" val="1"/>
  <p:tag name="KSO_WM_TAG_VERSION" val="1.0"/>
  <p:tag name="KSO_WM_BEAUTIFY_FLAG" val="#wm#"/>
  <p:tag name="KSO_WM_TEMPLATE_CATEGORY" val="custom"/>
  <p:tag name="KSO_WM_TEMPLATE_INDEX" val="20233412"/>
</p:tagLst>
</file>

<file path=ppt/tags/tag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3.0"/>
  <p:tag name="KSO_WM_BEAUTIFY_FLAG" val="#wm#"/>
</p:tagLst>
</file>

<file path=ppt/tags/tag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3.0"/>
  <p:tag name="KSO_WM_BEAUTIFY_FLAG" val="#wm#"/>
</p:tagLst>
</file>

<file path=ppt/tags/tag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3.0"/>
  <p:tag name="KSO_WM_BEAUTIFY_FLAG" val="#wm#"/>
</p:tagLst>
</file>

<file path=ppt/tags/tag7.xml><?xml version="1.0" encoding="utf-8"?>
<p:tagLst xmlns:a="http://schemas.openxmlformats.org/drawingml/2006/main" xmlns:r="http://schemas.openxmlformats.org/officeDocument/2006/relationships" xmlns:p="http://schemas.openxmlformats.org/presentationml/2006/main">
  <p:tag name="KSO_WM_UNIT_SUBTYPE" val="a"/>
  <p:tag name="KSO_WM_UNIT_PRESET_TEXT" val="单击此处编辑母版文本样式&#10;二级&#10;三级&#10;四级&#10;五级"/>
  <p:tag name="KSO_WM_UNIT_NOCLEAR" val="0"/>
  <p:tag name="KSO_WM_UNIT_HIGHLIGHT" val="0"/>
  <p:tag name="KSO_WM_UNIT_COMPATIBLE" val="0"/>
  <p:tag name="KSO_WM_UNIT_DIAGRAM_ISNUMVISUAL" val="0"/>
  <p:tag name="KSO_WM_UNIT_DIAGRAM_ISREFERUNIT" val="0"/>
  <p:tag name="KSO_WM_UNIT_TYPE" val="f"/>
  <p:tag name="KSO_WM_UNIT_INDEX" val="1"/>
  <p:tag name="KSO_WM_UNIT_ID" val="_0*f*1"/>
  <p:tag name="KSO_WM_UNIT_LAYERLEVEL" val="1"/>
  <p:tag name="KSO_WM_TAG_VERSION" val="3.0"/>
  <p:tag name="KSO_WM_BEAUTIFY_FLAG" val="#wm#"/>
  <p:tag name="KSO_WM_TEMPLATE_CATEGORY" val="custom"/>
  <p:tag name="KSO_WM_TEMPLATE_INDEX" val="20233412"/>
</p:tagLst>
</file>

<file path=ppt/tags/tag8.xml><?xml version="1.0" encoding="utf-8"?>
<p:tagLst xmlns:a="http://schemas.openxmlformats.org/drawingml/2006/main" xmlns:r="http://schemas.openxmlformats.org/officeDocument/2006/relationships" xmlns:p="http://schemas.openxmlformats.org/presentationml/2006/main">
  <p:tag name="KSO_WM_SPECIAL_SOURCE" val="bdnull"/>
  <p:tag name="KSO_WM_TEMPLATE_THUMBS_INDEX" val="1、11"/>
  <p:tag name="KSO_WM_TEMPLATE_SUBCATEGORY" val="29"/>
  <p:tag name="KSO_WM_TEMPLATE_MASTER_TYPE" val="0"/>
  <p:tag name="KSO_WM_TEMPLATE_COLOR_TYPE" val="0"/>
  <p:tag name="KSO_WM_TAG_VERSION" val="3.0"/>
  <p:tag name="KSO_WM_BEAUTIFY_FLAG" val="#wm#"/>
  <p:tag name="KSO_WM_TEMPLATE_CATEGORY" val="custom"/>
  <p:tag name="KSO_WM_TEMPLATE_INDEX" val="20233412"/>
</p:tagLst>
</file>

<file path=ppt/tags/tag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_1*i*1"/>
  <p:tag name="KSO_WM_UNIT_LAYERLEVEL" val="1"/>
  <p:tag name="KSO_WM_TAG_VERSION" val="3.0"/>
  <p:tag name="KSO_WM_BEAUTIFY_FLAG" val="#wm#"/>
</p:tagLst>
</file>

<file path=ppt/tags/tag1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_1*i*2"/>
  <p:tag name="KSO_WM_UNIT_LAYERLEVEL" val="1"/>
  <p:tag name="KSO_WM_TAG_VERSION" val="3.0"/>
  <p:tag name="KSO_WM_BEAUTIFY_FLAG" val="#wm#"/>
</p:tagLst>
</file>

<file path=ppt/tags/tag11.xml><?xml version="1.0" encoding="utf-8"?>
<p:tagLst xmlns:a="http://schemas.openxmlformats.org/drawingml/2006/main" xmlns:r="http://schemas.openxmlformats.org/officeDocument/2006/relationships" xmlns:p="http://schemas.openxmlformats.org/presentationml/2006/main">
  <p:tag name="KSO_WM_UNIT_FILL_FORE_SCHEMECOLOR_INDEX_1_BRIGHTNESS" val="0"/>
  <p:tag name="KSO_WM_UNIT_FILL_FORE_SCHEMECOLOR_INDEX_1" val="6"/>
  <p:tag name="KSO_WM_UNIT_FILL_FORE_SCHEMECOLOR_INDEX_1_POS" val="0"/>
  <p:tag name="KSO_WM_UNIT_FILL_FORE_SCHEMECOLOR_INDEX_1_TRANS" val="0"/>
  <p:tag name="KSO_WM_UNIT_FILL_FORE_SCHEMECOLOR_INDEX_2_BRIGHTNESS" val="0"/>
  <p:tag name="KSO_WM_UNIT_FILL_FORE_SCHEMECOLOR_INDEX_2" val="7"/>
  <p:tag name="KSO_WM_UNIT_FILL_FORE_SCHEMECOLOR_INDEX_2_POS" val="0.46"/>
  <p:tag name="KSO_WM_UNIT_FILL_FORE_SCHEMECOLOR_INDEX_2_TRANS" val="0"/>
  <p:tag name="KSO_WM_UNIT_FILL_FORE_SCHEMECOLOR_INDEX_3_BRIGHTNESS" val="0"/>
  <p:tag name="KSO_WM_UNIT_FILL_FORE_SCHEMECOLOR_INDEX_3" val="5"/>
  <p:tag name="KSO_WM_UNIT_FILL_FORE_SCHEMECOLOR_INDEX_3_POS" val="1"/>
  <p:tag name="KSO_WM_UNIT_FILL_FORE_SCHEMECOLOR_INDEX_3_TRANS" val="0"/>
  <p:tag name="KSO_WM_UNIT_FILL_GRADIENT_TYPE" val="2"/>
  <p:tag name="KSO_WM_UNIT_FILL_GRADIENT_ANGLE" val="0"/>
  <p:tag name="KSO_WM_UNIT_FILL_GRADIENT_DIRECTION" val="12"/>
  <p:tag name="KSO_WM_UNIT_FILL_TYPE" val="3"/>
  <p:tag name="KSO_WM_UNIT_TEXT_FILL_FORE_SCHEMECOLOR_INDEX_BRIGHTNESS" val="0"/>
  <p:tag name="KSO_WM_UNIT_TEXT_FILL_FORE_SCHEMECOLOR_INDEX" val="2"/>
  <p:tag name="KSO_WM_UNIT_TEXT_FILL_TYPE" val="1"/>
  <p:tag name="KSO_WM_UNIT_HIGHLIGHT" val="0"/>
  <p:tag name="KSO_WM_UNIT_COMPATIBLE" val="0"/>
  <p:tag name="KSO_WM_UNIT_DIAGRAM_ISNUMVISUAL" val="0"/>
  <p:tag name="KSO_WM_UNIT_DIAGRAM_ISREFERUNIT" val="0"/>
  <p:tag name="KSO_WM_UNIT_TYPE" val="i"/>
  <p:tag name="KSO_WM_UNIT_INDEX" val="3"/>
  <p:tag name="KSO_WM_UNIT_ID" val="_1*i*3"/>
  <p:tag name="KSO_WM_UNIT_LAYERLEVEL" val="1"/>
  <p:tag name="KSO_WM_TAG_VERSION" val="3.0"/>
  <p:tag name="KSO_WM_BEAUTIFY_FLAG" val="#wm#"/>
</p:tagLst>
</file>

<file path=ppt/tags/tag1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5"/>
  <p:tag name="KSO_WM_UNIT_ID" val="_1*i*5"/>
  <p:tag name="KSO_WM_UNIT_LAYERLEVEL" val="1"/>
  <p:tag name="KSO_WM_TAG_VERSION" val="3.0"/>
  <p:tag name="KSO_WM_BEAUTIFY_FLAG" val="#wm#"/>
</p:tagLst>
</file>

<file path=ppt/tags/tag13.xml><?xml version="1.0" encoding="utf-8"?>
<p:tagLst xmlns:a="http://schemas.openxmlformats.org/drawingml/2006/main" xmlns:r="http://schemas.openxmlformats.org/officeDocument/2006/relationships" xmlns:p="http://schemas.openxmlformats.org/presentationml/2006/main">
  <p:tag name="KSO_WM_UNIT_FILL_FORE_SCHEMECOLOR_INDEX_1_BRIGHTNESS" val="0"/>
  <p:tag name="KSO_WM_UNIT_FILL_FORE_SCHEMECOLOR_INDEX_1" val="6"/>
  <p:tag name="KSO_WM_UNIT_FILL_FORE_SCHEMECOLOR_INDEX_1_POS" val="0"/>
  <p:tag name="KSO_WM_UNIT_FILL_FORE_SCHEMECOLOR_INDEX_1_TRANS" val="0"/>
  <p:tag name="KSO_WM_UNIT_FILL_FORE_SCHEMECOLOR_INDEX_2_BRIGHTNESS" val="0"/>
  <p:tag name="KSO_WM_UNIT_FILL_FORE_SCHEMECOLOR_INDEX_2" val="7"/>
  <p:tag name="KSO_WM_UNIT_FILL_FORE_SCHEMECOLOR_INDEX_2_POS" val="0.46"/>
  <p:tag name="KSO_WM_UNIT_FILL_FORE_SCHEMECOLOR_INDEX_2_TRANS" val="0"/>
  <p:tag name="KSO_WM_UNIT_FILL_FORE_SCHEMECOLOR_INDEX_3_BRIGHTNESS" val="0"/>
  <p:tag name="KSO_WM_UNIT_FILL_FORE_SCHEMECOLOR_INDEX_3" val="5"/>
  <p:tag name="KSO_WM_UNIT_FILL_FORE_SCHEMECOLOR_INDEX_3_POS" val="1"/>
  <p:tag name="KSO_WM_UNIT_FILL_FORE_SCHEMECOLOR_INDEX_3_TRANS" val="0"/>
  <p:tag name="KSO_WM_UNIT_FILL_GRADIENT_TYPE" val="2"/>
  <p:tag name="KSO_WM_UNIT_FILL_GRADIENT_ANGLE" val="0"/>
  <p:tag name="KSO_WM_UNIT_FILL_GRADIENT_DIRECTION" val="12"/>
  <p:tag name="KSO_WM_UNIT_FILL_TYPE" val="3"/>
  <p:tag name="KSO_WM_UNIT_TEXT_FILL_FORE_SCHEMECOLOR_INDEX_BRIGHTNESS" val="0"/>
  <p:tag name="KSO_WM_UNIT_TEXT_FILL_FORE_SCHEMECOLOR_INDEX" val="2"/>
  <p:tag name="KSO_WM_UNIT_TEXT_FILL_TYPE" val="1"/>
  <p:tag name="KSO_WM_UNIT_HIGHLIGHT" val="0"/>
  <p:tag name="KSO_WM_UNIT_COMPATIBLE" val="0"/>
  <p:tag name="KSO_WM_UNIT_DIAGRAM_ISNUMVISUAL" val="0"/>
  <p:tag name="KSO_WM_UNIT_DIAGRAM_ISREFERUNIT" val="0"/>
  <p:tag name="KSO_WM_UNIT_TYPE" val="i"/>
  <p:tag name="KSO_WM_UNIT_INDEX" val="4"/>
  <p:tag name="KSO_WM_UNIT_ID" val="_1*i*4"/>
  <p:tag name="KSO_WM_UNIT_LAYERLEVEL" val="1"/>
  <p:tag name="KSO_WM_TAG_VERSION" val="3.0"/>
  <p:tag name="KSO_WM_BEAUTIFY_FLAG" val="#wm#"/>
</p:tagLst>
</file>

<file path=ppt/tags/tag14.xml><?xml version="1.0" encoding="utf-8"?>
<p:tagLst xmlns:a="http://schemas.openxmlformats.org/drawingml/2006/main" xmlns:r="http://schemas.openxmlformats.org/officeDocument/2006/relationships" xmlns:p="http://schemas.openxmlformats.org/presentationml/2006/main">
  <p:tag name="KSO_WM_UNIT_SUBTYPE" val="b"/>
  <p:tag name="KSO_WM_UNIT_PRESET_TEXT" val="汇报人：稻小壳"/>
  <p:tag name="KSO_WM_UNIT_NOCLEAR" val="0"/>
  <p:tag name="KSO_WM_UNIT_VALUE" val="60"/>
  <p:tag name="KSO_WM_UNIT_HIGHLIGHT" val="0"/>
  <p:tag name="KSO_WM_UNIT_COMPATIBLE" val="0"/>
  <p:tag name="KSO_WM_UNIT_DIAGRAM_ISNUMVISUAL" val="0"/>
  <p:tag name="KSO_WM_UNIT_DIAGRAM_ISREFERUNIT" val="0"/>
  <p:tag name="KSO_WM_UNIT_CONTENT_GROUP_TYPE" val="contentchip"/>
  <p:tag name="KSO_WM_UNIT_TYPE" val="f"/>
  <p:tag name="KSO_WM_UNIT_INDEX" val="1"/>
  <p:tag name="KSO_WM_UNIT_ID" val="_1*f*1"/>
  <p:tag name="KSO_WM_UNIT_LAYERLEVEL" val="1"/>
  <p:tag name="KSO_WM_TAG_VERSION" val="3.0"/>
  <p:tag name="KSO_WM_BEAUTIFY_FLAG" val="#wm#"/>
</p:tagLst>
</file>

<file path=ppt/tags/tag15.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单击添加文档标题内容"/>
  <p:tag name="KSO_WM_UNIT_NOCLEAR" val="0"/>
  <p:tag name="KSO_WM_UNIT_VALUE" val="10"/>
  <p:tag name="KSO_WM_UNIT_HIGHLIGHT" val="0"/>
  <p:tag name="KSO_WM_UNIT_COMPATIBLE" val="0"/>
  <p:tag name="KSO_WM_UNIT_DIAGRAM_ISNUMVISUAL" val="0"/>
  <p:tag name="KSO_WM_UNIT_DIAGRAM_ISREFERUNIT" val="0"/>
  <p:tag name="KSO_WM_UNIT_CONTENT_GROUP_TYPE" val="contentchip"/>
  <p:tag name="KSO_WM_UNIT_TYPE" val="a"/>
  <p:tag name="KSO_WM_UNIT_INDEX" val="1"/>
  <p:tag name="KSO_WM_UNIT_ID" val="_1*a*1"/>
  <p:tag name="KSO_WM_UNIT_LAYERLEVEL" val="1"/>
  <p:tag name="KSO_WM_TAG_VERSION" val="3.0"/>
  <p:tag name="KSO_WM_BEAUTIFY_FLAG" val="#wm#"/>
</p:tagLst>
</file>

<file path=ppt/tags/tag16.xml><?xml version="1.0" encoding="utf-8"?>
<p:tagLst xmlns:a="http://schemas.openxmlformats.org/drawingml/2006/main" xmlns:r="http://schemas.openxmlformats.org/officeDocument/2006/relationships" xmlns:p="http://schemas.openxmlformats.org/presentationml/2006/main">
  <p:tag name="KSO_WM_UNIT_TEXT_FILL_FORE_SCHEMECOLOR_INDEX_1_BRIGHTNESS" val="0"/>
  <p:tag name="KSO_WM_UNIT_TEXT_FILL_FORE_SCHEMECOLOR_INDEX_1" val="5"/>
  <p:tag name="KSO_WM_UNIT_TEXT_FILL_FORE_SCHEMECOLOR_INDEX_1_POS" val="0"/>
  <p:tag name="KSO_WM_UNIT_TEXT_FILL_FORE_SCHEMECOLOR_INDEX_1_TRANS" val="0"/>
  <p:tag name="KSO_WM_UNIT_TEXT_FILL_FORE_SCHEMECOLOR_INDEX_2_BRIGHTNESS" val="0"/>
  <p:tag name="KSO_WM_UNIT_TEXT_FILL_FORE_SCHEMECOLOR_INDEX_2" val="9"/>
  <p:tag name="KSO_WM_UNIT_TEXT_FILL_FORE_SCHEMECOLOR_INDEX_2_POS" val="0.532"/>
  <p:tag name="KSO_WM_UNIT_TEXT_FILL_FORE_SCHEMECOLOR_INDEX_2_TRANS" val="0"/>
  <p:tag name="KSO_WM_UNIT_TEXT_FILL_FORE_SCHEMECOLOR_INDEX_3_BRIGHTNESS" val="0"/>
  <p:tag name="KSO_WM_UNIT_TEXT_FILL_FORE_SCHEMECOLOR_INDEX_3" val="6"/>
  <p:tag name="KSO_WM_UNIT_TEXT_FILL_FORE_SCHEMECOLOR_INDEX_3_POS" val="1"/>
  <p:tag name="KSO_WM_UNIT_TEXT_FILL_FORE_SCHEMECOLOR_INDEX_3_TRANS" val="0"/>
  <p:tag name="KSO_WM_UNIT_TEXT_FILL_GRADIENT_TYPE" val="0"/>
  <p:tag name="KSO_WM_UNIT_TEXT_FILL_GRADIENT_ANGLE" val="0"/>
  <p:tag name="KSO_WM_UNIT_TEXT_FILL_GRADIENT_DIRECTION" val="3"/>
  <p:tag name="KSO_WM_UNIT_TEXT_FILL_TYPE" val="3"/>
  <p:tag name="KSO_WM_UNIT_ISCONTENTSTITLE" val="0"/>
  <p:tag name="KSO_WM_UNIT_ISNUMDGMTITLE" val="0"/>
  <p:tag name="KSO_WM_UNIT_PRESET_TEXT" val="添加副标题"/>
  <p:tag name="KSO_WM_UNIT_NOCLEAR" val="0"/>
  <p:tag name="KSO_WM_UNIT_VALUE" val="17"/>
  <p:tag name="KSO_WM_UNIT_HIGHLIGHT" val="0"/>
  <p:tag name="KSO_WM_UNIT_COMPATIBLE" val="0"/>
  <p:tag name="KSO_WM_UNIT_DIAGRAM_ISNUMVISUAL" val="0"/>
  <p:tag name="KSO_WM_UNIT_DIAGRAM_ISREFERUNIT" val="0"/>
  <p:tag name="KSO_WM_UNIT_CONTENT_GROUP_TYPE" val="contentchip"/>
  <p:tag name="KSO_WM_UNIT_TYPE" val="b"/>
  <p:tag name="KSO_WM_UNIT_INDEX" val="1"/>
  <p:tag name="KSO_WM_UNIT_ID" val="_1*b*1"/>
  <p:tag name="KSO_WM_UNIT_LAYERLEVEL" val="1"/>
  <p:tag name="KSO_WM_TAG_VERSION" val="3.0"/>
  <p:tag name="KSO_WM_BEAUTIFY_FLAG" val="#wm#"/>
</p:tagLst>
</file>

<file path=ppt/tags/tag1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1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1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20.xml><?xml version="1.0" encoding="utf-8"?>
<p:tagLst xmlns:a="http://schemas.openxmlformats.org/drawingml/2006/main" xmlns:r="http://schemas.openxmlformats.org/officeDocument/2006/relationships" xmlns:p="http://schemas.openxmlformats.org/presentationml/2006/main">
  <p:tag name="KSO_WM_UNIT_FILL_FORE_SCHEMECOLOR_INDEX_1_BRIGHTNESS" val="0"/>
  <p:tag name="KSO_WM_UNIT_FILL_FORE_SCHEMECOLOR_INDEX_1" val="6"/>
  <p:tag name="KSO_WM_UNIT_FILL_FORE_SCHEMECOLOR_INDEX_1_POS" val="0"/>
  <p:tag name="KSO_WM_UNIT_FILL_FORE_SCHEMECOLOR_INDEX_1_TRANS" val="0"/>
  <p:tag name="KSO_WM_UNIT_FILL_FORE_SCHEMECOLOR_INDEX_2_BRIGHTNESS" val="0"/>
  <p:tag name="KSO_WM_UNIT_FILL_FORE_SCHEMECOLOR_INDEX_2" val="7"/>
  <p:tag name="KSO_WM_UNIT_FILL_FORE_SCHEMECOLOR_INDEX_2_POS" val="0.46"/>
  <p:tag name="KSO_WM_UNIT_FILL_FORE_SCHEMECOLOR_INDEX_2_TRANS" val="0"/>
  <p:tag name="KSO_WM_UNIT_FILL_FORE_SCHEMECOLOR_INDEX_3_BRIGHTNESS" val="0"/>
  <p:tag name="KSO_WM_UNIT_FILL_FORE_SCHEMECOLOR_INDEX_3" val="5"/>
  <p:tag name="KSO_WM_UNIT_FILL_FORE_SCHEMECOLOR_INDEX_3_POS" val="1"/>
  <p:tag name="KSO_WM_UNIT_FILL_FORE_SCHEMECOLOR_INDEX_3_TRANS" val="0"/>
  <p:tag name="KSO_WM_UNIT_FILL_GRADIENT_TYPE" val="2"/>
  <p:tag name="KSO_WM_UNIT_FILL_GRADIENT_ANGLE" val="0"/>
  <p:tag name="KSO_WM_UNIT_FILL_GRADIENT_DIRECTION" val="8"/>
  <p:tag name="KSO_WM_UNIT_FILL_TYPE" val="3"/>
  <p:tag name="KSO_WM_UNIT_TEXT_FILL_FORE_SCHEMECOLOR_INDEX_BRIGHTNESS" val="0"/>
  <p:tag name="KSO_WM_UNIT_TEXT_FILL_FORE_SCHEMECOLOR_INDEX" val="2"/>
  <p:tag name="KSO_WM_UNIT_TEXT_FILL_TYPE" val="1"/>
  <p:tag name="KSO_WM_UNIT_HIGHLIGHT" val="0"/>
  <p:tag name="KSO_WM_UNIT_COMPATIBLE" val="0"/>
  <p:tag name="KSO_WM_UNIT_DIAGRAM_ISNUMVISUAL" val="0"/>
  <p:tag name="KSO_WM_UNIT_DIAGRAM_ISREFERUNIT" val="0"/>
  <p:tag name="KSO_WM_UNIT_TYPE" val="i"/>
  <p:tag name="KSO_WM_UNIT_INDEX" val="1"/>
  <p:tag name="KSO_WM_UNIT_ID" val="_2*i*1"/>
  <p:tag name="KSO_WM_UNIT_LAYERLEVEL" val="1"/>
  <p:tag name="KSO_WM_TAG_VERSION" val="3.0"/>
  <p:tag name="KSO_WM_BEAUTIFY_FLAG" val="#wm#"/>
</p:tagLst>
</file>

<file path=ppt/tags/tag21.xml><?xml version="1.0" encoding="utf-8"?>
<p:tagLst xmlns:a="http://schemas.openxmlformats.org/drawingml/2006/main" xmlns:r="http://schemas.openxmlformats.org/officeDocument/2006/relationships" xmlns:p="http://schemas.openxmlformats.org/presentationml/2006/main">
  <p:tag name="KSO_WM_UNIT_FILL_FORE_SCHEMECOLOR_INDEX_BRIGHTNESS" val="0"/>
  <p:tag name="KSO_WM_UNIT_FILL_FORE_SCHEMECOLOR_INDEX" val="6"/>
  <p:tag name="KSO_WM_UNIT_FILL_TYPE" val="1"/>
  <p:tag name="KSO_WM_UNIT_TEXT_FILL_FORE_SCHEMECOLOR_INDEX_BRIGHTNESS" val="0"/>
  <p:tag name="KSO_WM_UNIT_TEXT_FILL_FORE_SCHEMECOLOR_INDEX" val="2"/>
  <p:tag name="KSO_WM_UNIT_TEXT_FILL_TYPE" val="1"/>
  <p:tag name="KSO_WM_UNIT_HIGHLIGHT" val="0"/>
  <p:tag name="KSO_WM_UNIT_COMPATIBLE" val="0"/>
  <p:tag name="KSO_WM_UNIT_DIAGRAM_ISNUMVISUAL" val="0"/>
  <p:tag name="KSO_WM_UNIT_DIAGRAM_ISREFERUNIT" val="0"/>
  <p:tag name="KSO_WM_UNIT_TYPE" val="i"/>
  <p:tag name="KSO_WM_UNIT_INDEX" val="2"/>
  <p:tag name="KSO_WM_UNIT_ID" val="_2*i*2"/>
  <p:tag name="KSO_WM_UNIT_LAYERLEVEL" val="1"/>
  <p:tag name="KSO_WM_TAG_VERSION" val="3.0"/>
  <p:tag name="KSO_WM_BEAUTIFY_FLAG" val="#wm#"/>
</p:tagLst>
</file>

<file path=ppt/tags/tag22.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单击添加文档标题"/>
  <p:tag name="KSO_WM_UNIT_NOCLEAR" val="0"/>
  <p:tag name="KSO_WM_UNIT_VALUE" val="10"/>
  <p:tag name="KSO_WM_UNIT_HIGHLIGHT" val="0"/>
  <p:tag name="KSO_WM_UNIT_COMPATIBLE" val="0"/>
  <p:tag name="KSO_WM_UNIT_DIAGRAM_ISNUMVISUAL" val="0"/>
  <p:tag name="KSO_WM_UNIT_DIAGRAM_ISREFERUNIT" val="0"/>
  <p:tag name="KSO_WM_UNIT_CONTENT_GROUP_TYPE" val="titlestyle"/>
  <p:tag name="KSO_WM_UNIT_TYPE" val="a"/>
  <p:tag name="KSO_WM_UNIT_INDEX" val="1"/>
  <p:tag name="KSO_WM_UNIT_ID" val="_2*a*1"/>
  <p:tag name="KSO_WM_UNIT_LAYERLEVEL" val="1"/>
  <p:tag name="KSO_WM_TAG_VERSION" val="3.0"/>
  <p:tag name="KSO_WM_BEAUTIFY_FLAG" val="#wm#"/>
</p:tagLst>
</file>

<file path=ppt/tags/tag23.xml><?xml version="1.0" encoding="utf-8"?>
<p:tagLst xmlns:a="http://schemas.openxmlformats.org/drawingml/2006/main" xmlns:r="http://schemas.openxmlformats.org/officeDocument/2006/relationships" xmlns:p="http://schemas.openxmlformats.org/presentationml/2006/main">
  <p:tag name="KSO_WM_UNIT_SUBTYPE" val="a"/>
  <p:tag name="KSO_WM_UNIT_PRESET_TEXT" val="单击此处编辑母版文本样式&#10;第二级&#10;第三级&#10;第四级&#10;第五级"/>
  <p:tag name="KSO_WM_UNIT_NOCLEAR" val="0"/>
  <p:tag name="KSO_WM_UNIT_VALUE" val="60"/>
  <p:tag name="KSO_WM_UNIT_HIGHLIGHT" val="0"/>
  <p:tag name="KSO_WM_UNIT_COMPATIBLE" val="0"/>
  <p:tag name="KSO_WM_UNIT_DIAGRAM_ISNUMVISUAL" val="0"/>
  <p:tag name="KSO_WM_UNIT_DIAGRAM_ISREFERUNIT" val="0"/>
  <p:tag name="KSO_WM_UNIT_TYPE" val="f"/>
  <p:tag name="KSO_WM_UNIT_INDEX" val="1"/>
  <p:tag name="KSO_WM_UNIT_ID" val="_2*f*1"/>
  <p:tag name="KSO_WM_UNIT_LAYERLEVEL" val="1"/>
  <p:tag name="KSO_WM_TAG_VERSION" val="3.0"/>
  <p:tag name="KSO_WM_BEAUTIFY_FLAG" val="#wm#"/>
</p:tagLst>
</file>

<file path=ppt/tags/tag2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3.0"/>
  <p:tag name="KSO_WM_BEAUTIFY_FLAG" val="#wm#"/>
</p:tagLst>
</file>

<file path=ppt/tags/tag2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3.0"/>
  <p:tag name="KSO_WM_BEAUTIFY_FLAG" val="#wm#"/>
</p:tagLst>
</file>

<file path=ppt/tags/tag2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3.0"/>
  <p:tag name="KSO_WM_BEAUTIFY_FLAG" val="#wm#"/>
</p:tagLst>
</file>

<file path=ppt/tags/tag27.xml><?xml version="1.0" encoding="utf-8"?>
<p:tagLst xmlns:a="http://schemas.openxmlformats.org/drawingml/2006/main" xmlns:r="http://schemas.openxmlformats.org/officeDocument/2006/relationships" xmlns:p="http://schemas.openxmlformats.org/presentationml/2006/main">
  <p:tag name="KSO_WM_UNIT_FILL_FORE_SCHEMECOLOR_INDEX_1_BRIGHTNESS" val="0"/>
  <p:tag name="KSO_WM_UNIT_FILL_FORE_SCHEMECOLOR_INDEX_1" val="6"/>
  <p:tag name="KSO_WM_UNIT_FILL_FORE_SCHEMECOLOR_INDEX_1_POS" val="0"/>
  <p:tag name="KSO_WM_UNIT_FILL_FORE_SCHEMECOLOR_INDEX_1_TRANS" val="0"/>
  <p:tag name="KSO_WM_UNIT_FILL_FORE_SCHEMECOLOR_INDEX_2_BRIGHTNESS" val="0"/>
  <p:tag name="KSO_WM_UNIT_FILL_FORE_SCHEMECOLOR_INDEX_2" val="7"/>
  <p:tag name="KSO_WM_UNIT_FILL_FORE_SCHEMECOLOR_INDEX_2_POS" val="0.46"/>
  <p:tag name="KSO_WM_UNIT_FILL_FORE_SCHEMECOLOR_INDEX_2_TRANS" val="0"/>
  <p:tag name="KSO_WM_UNIT_FILL_FORE_SCHEMECOLOR_INDEX_3_BRIGHTNESS" val="0"/>
  <p:tag name="KSO_WM_UNIT_FILL_FORE_SCHEMECOLOR_INDEX_3" val="5"/>
  <p:tag name="KSO_WM_UNIT_FILL_FORE_SCHEMECOLOR_INDEX_3_POS" val="1"/>
  <p:tag name="KSO_WM_UNIT_FILL_FORE_SCHEMECOLOR_INDEX_3_TRANS" val="0"/>
  <p:tag name="KSO_WM_UNIT_FILL_GRADIENT_TYPE" val="2"/>
  <p:tag name="KSO_WM_UNIT_FILL_GRADIENT_ANGLE" val="0"/>
  <p:tag name="KSO_WM_UNIT_FILL_GRADIENT_DIRECTION" val="12"/>
  <p:tag name="KSO_WM_UNIT_FILL_TYPE" val="3"/>
  <p:tag name="KSO_WM_UNIT_TEXT_FILL_FORE_SCHEMECOLOR_INDEX_BRIGHTNESS" val="0"/>
  <p:tag name="KSO_WM_UNIT_TEXT_FILL_FORE_SCHEMECOLOR_INDEX" val="2"/>
  <p:tag name="KSO_WM_UNIT_TEXT_FILL_TYPE" val="1"/>
  <p:tag name="KSO_WM_UNIT_HIGHLIGHT" val="0"/>
  <p:tag name="KSO_WM_UNIT_COMPATIBLE" val="0"/>
  <p:tag name="KSO_WM_UNIT_DIAGRAM_ISNUMVISUAL" val="0"/>
  <p:tag name="KSO_WM_UNIT_DIAGRAM_ISREFERUNIT" val="0"/>
  <p:tag name="KSO_WM_UNIT_TYPE" val="i"/>
  <p:tag name="KSO_WM_UNIT_INDEX" val="1"/>
  <p:tag name="KSO_WM_UNIT_ID" val="_3*i*1"/>
  <p:tag name="KSO_WM_UNIT_LAYERLEVEL" val="1"/>
  <p:tag name="KSO_WM_TAG_VERSION" val="3.0"/>
  <p:tag name="KSO_WM_BEAUTIFY_FLAG" val="#wm#"/>
</p:tagLst>
</file>

<file path=ppt/tags/tag28.xml><?xml version="1.0" encoding="utf-8"?>
<p:tagLst xmlns:a="http://schemas.openxmlformats.org/drawingml/2006/main" xmlns:r="http://schemas.openxmlformats.org/officeDocument/2006/relationships" xmlns:p="http://schemas.openxmlformats.org/presentationml/2006/main">
  <p:tag name="KSO_WM_UNIT_FILL_FORE_SCHEMECOLOR_INDEX_BRIGHTNESS" val="0"/>
  <p:tag name="KSO_WM_UNIT_FILL_FORE_SCHEMECOLOR_INDEX" val="6"/>
  <p:tag name="KSO_WM_UNIT_FILL_TYPE" val="1"/>
  <p:tag name="KSO_WM_UNIT_TEXT_FILL_FORE_SCHEMECOLOR_INDEX_BRIGHTNESS" val="0"/>
  <p:tag name="KSO_WM_UNIT_TEXT_FILL_FORE_SCHEMECOLOR_INDEX" val="2"/>
  <p:tag name="KSO_WM_UNIT_TEXT_FILL_TYPE" val="1"/>
  <p:tag name="KSO_WM_UNIT_HIGHLIGHT" val="0"/>
  <p:tag name="KSO_WM_UNIT_COMPATIBLE" val="0"/>
  <p:tag name="KSO_WM_UNIT_DIAGRAM_ISNUMVISUAL" val="0"/>
  <p:tag name="KSO_WM_UNIT_DIAGRAM_ISREFERUNIT" val="0"/>
  <p:tag name="KSO_WM_UNIT_TYPE" val="i"/>
  <p:tag name="KSO_WM_UNIT_INDEX" val="2"/>
  <p:tag name="KSO_WM_UNIT_ID" val="_3*i*2"/>
  <p:tag name="KSO_WM_UNIT_LAYERLEVEL" val="1"/>
  <p:tag name="KSO_WM_TAG_VERSION" val="3.0"/>
  <p:tag name="KSO_WM_BEAUTIFY_FLAG" val="#wm#"/>
</p:tagLst>
</file>

<file path=ppt/tags/tag29.xml><?xml version="1.0" encoding="utf-8"?>
<p:tagLst xmlns:a="http://schemas.openxmlformats.org/drawingml/2006/main" xmlns:r="http://schemas.openxmlformats.org/officeDocument/2006/relationships" xmlns:p="http://schemas.openxmlformats.org/presentationml/2006/main">
  <p:tag name="KSO_WM_UNIT_LINE_FORE_SCHEMECOLOR_INDEX_BRIGHTNESS" val="0.4"/>
  <p:tag name="KSO_WM_UNIT_LINE_FORE_SCHEMECOLOR_INDEX" val="15"/>
  <p:tag name="KSO_WM_UNIT_LINE_FILL_TYPE" val="2"/>
  <p:tag name="KSO_WM_UNIT_HIGHLIGHT" val="0"/>
  <p:tag name="KSO_WM_UNIT_COMPATIBLE" val="0"/>
  <p:tag name="KSO_WM_UNIT_DIAGRAM_ISNUMVISUAL" val="0"/>
  <p:tag name="KSO_WM_UNIT_DIAGRAM_ISREFERUNIT" val="0"/>
  <p:tag name="KSO_WM_UNIT_TYPE" val="i"/>
  <p:tag name="KSO_WM_UNIT_INDEX" val="3"/>
  <p:tag name="KSO_WM_UNIT_ID" val="_3*i*3"/>
  <p:tag name="KSO_WM_UNIT_LAYERLEVEL" val="1"/>
  <p:tag name="KSO_WM_TAG_VERSION" val="3.0"/>
  <p:tag name="KSO_WM_BEAUTIFY_FLAG" val="#wm#"/>
</p:tagLst>
</file>

<file path=ppt/tags/tag30.xml><?xml version="1.0" encoding="utf-8"?>
<p:tagLst xmlns:a="http://schemas.openxmlformats.org/drawingml/2006/main" xmlns:r="http://schemas.openxmlformats.org/officeDocument/2006/relationships" xmlns:p="http://schemas.openxmlformats.org/presentationml/2006/main">
  <p:tag name="KSO_WM_UNIT_ISCONTENTSTITLE" val="1"/>
  <p:tag name="KSO_WM_UNIT_ISNUMDGMTITLE" val="0"/>
  <p:tag name="KSO_WM_UNIT_PRESET_TEXT" val="目录"/>
  <p:tag name="KSO_WM_UNIT_NOCLEAR" val="0"/>
  <p:tag name="KSO_WM_UNIT_VALUE" val="4"/>
  <p:tag name="KSO_WM_UNIT_HIGHLIGHT" val="0"/>
  <p:tag name="KSO_WM_UNIT_COMPATIBLE" val="0"/>
  <p:tag name="KSO_WM_UNIT_DIAGRAM_ISNUMVISUAL" val="0"/>
  <p:tag name="KSO_WM_UNIT_DIAGRAM_ISREFERUNIT" val="0"/>
  <p:tag name="KSO_WM_UNIT_TYPE" val="a"/>
  <p:tag name="KSO_WM_UNIT_INDEX" val="1"/>
  <p:tag name="KSO_WM_UNIT_ID" val="_3*a*1"/>
  <p:tag name="KSO_WM_UNIT_LAYERLEVEL" val="1"/>
  <p:tag name="KSO_WM_TAG_VERSION" val="3.0"/>
  <p:tag name="KSO_WM_BEAUTIFY_FLAG" val="#wm#"/>
</p:tagLst>
</file>

<file path=ppt/tags/tag3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3.0"/>
  <p:tag name="KSO_WM_BEAUTIFY_FLAG" val="#wm#"/>
</p:tagLst>
</file>

<file path=ppt/tags/tag3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3.0"/>
  <p:tag name="KSO_WM_BEAUTIFY_FLAG" val="#wm#"/>
</p:tagLst>
</file>

<file path=ppt/tags/tag3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3.0"/>
  <p:tag name="KSO_WM_BEAUTIFY_FLAG" val="#wm#"/>
</p:tagLst>
</file>

<file path=ppt/tags/tag3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_4*i*1"/>
  <p:tag name="KSO_WM_UNIT_LAYERLEVEL" val="1"/>
  <p:tag name="KSO_WM_TAG_VERSION" val="3.0"/>
  <p:tag name="KSO_WM_BEAUTIFY_FLAG" val="#wm#"/>
</p:tagLst>
</file>

<file path=ppt/tags/tag3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_4*i*2"/>
  <p:tag name="KSO_WM_UNIT_LAYERLEVEL" val="1"/>
  <p:tag name="KSO_WM_TAG_VERSION" val="3.0"/>
  <p:tag name="KSO_WM_BEAUTIFY_FLAG" val="#wm#"/>
</p:tagLst>
</file>

<file path=ppt/tags/tag36.xml><?xml version="1.0" encoding="utf-8"?>
<p:tagLst xmlns:a="http://schemas.openxmlformats.org/drawingml/2006/main" xmlns:r="http://schemas.openxmlformats.org/officeDocument/2006/relationships" xmlns:p="http://schemas.openxmlformats.org/presentationml/2006/main">
  <p:tag name="KSO_WM_UNIT_TEXT_FILL_FORE_SCHEMECOLOR_INDEX_BRIGHTNESS" val="0.5"/>
  <p:tag name="KSO_WM_UNIT_TEXT_FILL_FORE_SCHEMECOLOR_INDEX" val="13"/>
  <p:tag name="KSO_WM_UNIT_TEXT_FILL_TYPE" val="1"/>
  <p:tag name="KSO_WM_UNIT_HIGHLIGHT" val="0"/>
  <p:tag name="KSO_WM_UNIT_COMPATIBLE" val="0"/>
  <p:tag name="KSO_WM_UNIT_DIAGRAM_ISNUMVISUAL" val="0"/>
  <p:tag name="KSO_WM_UNIT_DIAGRAM_ISREFERUNIT" val="0"/>
  <p:tag name="KSO_WM_UNIT_TYPE" val="i"/>
  <p:tag name="KSO_WM_UNIT_INDEX" val="3"/>
  <p:tag name="KSO_WM_UNIT_ID" val="_4*i*3"/>
  <p:tag name="KSO_WM_UNIT_LAYERLEVEL" val="1"/>
  <p:tag name="KSO_WM_TAG_VERSION" val="3.0"/>
  <p:tag name="KSO_WM_BEAUTIFY_FLAG" val="#wm#"/>
</p:tagLst>
</file>

<file path=ppt/tags/tag37.xml><?xml version="1.0" encoding="utf-8"?>
<p:tagLst xmlns:a="http://schemas.openxmlformats.org/drawingml/2006/main" xmlns:r="http://schemas.openxmlformats.org/officeDocument/2006/relationships" xmlns:p="http://schemas.openxmlformats.org/presentationml/2006/main">
  <p:tag name="KSO_WM_UNIT_FILL_FORE_SCHEMECOLOR_INDEX_1_BRIGHTNESS" val="0"/>
  <p:tag name="KSO_WM_UNIT_FILL_FORE_SCHEMECOLOR_INDEX_1" val="6"/>
  <p:tag name="KSO_WM_UNIT_FILL_FORE_SCHEMECOLOR_INDEX_1_POS" val="0"/>
  <p:tag name="KSO_WM_UNIT_FILL_FORE_SCHEMECOLOR_INDEX_1_TRANS" val="0"/>
  <p:tag name="KSO_WM_UNIT_FILL_FORE_SCHEMECOLOR_INDEX_2_BRIGHTNESS" val="0"/>
  <p:tag name="KSO_WM_UNIT_FILL_FORE_SCHEMECOLOR_INDEX_2" val="7"/>
  <p:tag name="KSO_WM_UNIT_FILL_FORE_SCHEMECOLOR_INDEX_2_POS" val="0.46"/>
  <p:tag name="KSO_WM_UNIT_FILL_FORE_SCHEMECOLOR_INDEX_2_TRANS" val="0"/>
  <p:tag name="KSO_WM_UNIT_FILL_FORE_SCHEMECOLOR_INDEX_3_BRIGHTNESS" val="0"/>
  <p:tag name="KSO_WM_UNIT_FILL_FORE_SCHEMECOLOR_INDEX_3" val="5"/>
  <p:tag name="KSO_WM_UNIT_FILL_FORE_SCHEMECOLOR_INDEX_3_POS" val="1"/>
  <p:tag name="KSO_WM_UNIT_FILL_FORE_SCHEMECOLOR_INDEX_3_TRANS" val="0"/>
  <p:tag name="KSO_WM_UNIT_FILL_GRADIENT_TYPE" val="2"/>
  <p:tag name="KSO_WM_UNIT_FILL_GRADIENT_ANGLE" val="0"/>
  <p:tag name="KSO_WM_UNIT_FILL_GRADIENT_DIRECTION" val="12"/>
  <p:tag name="KSO_WM_UNIT_FILL_TYPE" val="3"/>
  <p:tag name="KSO_WM_UNIT_TEXT_FILL_FORE_SCHEMECOLOR_INDEX_BRIGHTNESS" val="0"/>
  <p:tag name="KSO_WM_UNIT_TEXT_FILL_FORE_SCHEMECOLOR_INDEX" val="2"/>
  <p:tag name="KSO_WM_UNIT_TEXT_FILL_TYPE" val="1"/>
  <p:tag name="KSO_WM_UNIT_HIGHLIGHT" val="0"/>
  <p:tag name="KSO_WM_UNIT_COMPATIBLE" val="0"/>
  <p:tag name="KSO_WM_UNIT_DIAGRAM_ISNUMVISUAL" val="0"/>
  <p:tag name="KSO_WM_UNIT_DIAGRAM_ISREFERUNIT" val="0"/>
  <p:tag name="KSO_WM_UNIT_TYPE" val="i"/>
  <p:tag name="KSO_WM_UNIT_INDEX" val="4"/>
  <p:tag name="KSO_WM_UNIT_ID" val="_4*i*4"/>
  <p:tag name="KSO_WM_UNIT_LAYERLEVEL" val="1"/>
  <p:tag name="KSO_WM_TAG_VERSION" val="3.0"/>
  <p:tag name="KSO_WM_BEAUTIFY_FLAG" val="#wm#"/>
</p:tagLst>
</file>

<file path=ppt/tags/tag38.xml><?xml version="1.0" encoding="utf-8"?>
<p:tagLst xmlns:a="http://schemas.openxmlformats.org/drawingml/2006/main" xmlns:r="http://schemas.openxmlformats.org/officeDocument/2006/relationships" xmlns:p="http://schemas.openxmlformats.org/presentationml/2006/main">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HIGHLIGHT" val="0"/>
  <p:tag name="KSO_WM_UNIT_COMPATIBLE" val="0"/>
  <p:tag name="KSO_WM_UNIT_DIAGRAM_ISNUMVISUAL" val="0"/>
  <p:tag name="KSO_WM_UNIT_DIAGRAM_ISREFERUNIT" val="0"/>
  <p:tag name="KSO_WM_UNIT_TYPE" val="i"/>
  <p:tag name="KSO_WM_UNIT_INDEX" val="5"/>
  <p:tag name="KSO_WM_UNIT_ID" val="_4*i*5"/>
  <p:tag name="KSO_WM_UNIT_LAYERLEVEL" val="1"/>
  <p:tag name="KSO_WM_TAG_VERSION" val="3.0"/>
  <p:tag name="KSO_WM_BEAUTIFY_FLAG" val="#wm#"/>
</p:tagLst>
</file>

<file path=ppt/tags/tag39.xml><?xml version="1.0" encoding="utf-8"?>
<p:tagLst xmlns:a="http://schemas.openxmlformats.org/drawingml/2006/main" xmlns:r="http://schemas.openxmlformats.org/officeDocument/2006/relationships" xmlns:p="http://schemas.openxmlformats.org/presentationml/2006/main">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HIGHLIGHT" val="0"/>
  <p:tag name="KSO_WM_UNIT_COMPATIBLE" val="0"/>
  <p:tag name="KSO_WM_UNIT_DIAGRAM_ISNUMVISUAL" val="0"/>
  <p:tag name="KSO_WM_UNIT_DIAGRAM_ISREFERUNIT" val="0"/>
  <p:tag name="KSO_WM_UNIT_TYPE" val="i"/>
  <p:tag name="KSO_WM_UNIT_INDEX" val="6"/>
  <p:tag name="KSO_WM_UNIT_ID" val="_4*i*6"/>
  <p:tag name="KSO_WM_UNIT_LAYERLEVEL" val="1"/>
  <p:tag name="KSO_WM_TAG_VERSION" val="3.0"/>
  <p:tag name="KSO_WM_BEAUTIFY_FLAG" val="#wm#"/>
</p:tagLst>
</file>

<file path=ppt/tags/tag40.xml><?xml version="1.0" encoding="utf-8"?>
<p:tagLst xmlns:a="http://schemas.openxmlformats.org/drawingml/2006/main" xmlns:r="http://schemas.openxmlformats.org/officeDocument/2006/relationships" xmlns:p="http://schemas.openxmlformats.org/presentationml/2006/main">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HIGHLIGHT" val="0"/>
  <p:tag name="KSO_WM_UNIT_COMPATIBLE" val="0"/>
  <p:tag name="KSO_WM_UNIT_DIAGRAM_ISNUMVISUAL" val="0"/>
  <p:tag name="KSO_WM_UNIT_DIAGRAM_ISREFERUNIT" val="0"/>
  <p:tag name="KSO_WM_UNIT_TYPE" val="i"/>
  <p:tag name="KSO_WM_UNIT_INDEX" val="7"/>
  <p:tag name="KSO_WM_UNIT_ID" val="_4*i*7"/>
  <p:tag name="KSO_WM_UNIT_LAYERLEVEL" val="1"/>
  <p:tag name="KSO_WM_TAG_VERSION" val="3.0"/>
  <p:tag name="KSO_WM_BEAUTIFY_FLAG" val="#wm#"/>
</p:tagLst>
</file>

<file path=ppt/tags/tag41.xml><?xml version="1.0" encoding="utf-8"?>
<p:tagLst xmlns:a="http://schemas.openxmlformats.org/drawingml/2006/main" xmlns:r="http://schemas.openxmlformats.org/officeDocument/2006/relationships" xmlns:p="http://schemas.openxmlformats.org/presentationml/2006/main">
  <p:tag name="KSO_WM_UNIT_FILL_FORE_SCHEMECOLOR_INDEX_1_BRIGHTNESS" val="0"/>
  <p:tag name="KSO_WM_UNIT_FILL_FORE_SCHEMECOLOR_INDEX_1" val="8"/>
  <p:tag name="KSO_WM_UNIT_FILL_FORE_SCHEMECOLOR_INDEX_1_POS" val="0"/>
  <p:tag name="KSO_WM_UNIT_FILL_FORE_SCHEMECOLOR_INDEX_1_TRANS" val="0"/>
  <p:tag name="KSO_WM_UNIT_FILL_FORE_SCHEMECOLOR_INDEX_2_BRIGHTNESS" val="0"/>
  <p:tag name="KSO_WM_UNIT_FILL_FORE_SCHEMECOLOR_INDEX_2" val="6"/>
  <p:tag name="KSO_WM_UNIT_FILL_FORE_SCHEMECOLOR_INDEX_2_POS" val="0.54"/>
  <p:tag name="KSO_WM_UNIT_FILL_FORE_SCHEMECOLOR_INDEX_2_TRANS" val="0"/>
  <p:tag name="KSO_WM_UNIT_FILL_FORE_SCHEMECOLOR_INDEX_3_BRIGHTNESS" val="0"/>
  <p:tag name="KSO_WM_UNIT_FILL_FORE_SCHEMECOLOR_INDEX_3" val="9"/>
  <p:tag name="KSO_WM_UNIT_FILL_FORE_SCHEMECOLOR_INDEX_3_POS" val="1"/>
  <p:tag name="KSO_WM_UNIT_FILL_FORE_SCHEMECOLOR_INDEX_3_TRANS" val="0"/>
  <p:tag name="KSO_WM_UNIT_FILL_GRADIENT_TYPE" val="2"/>
  <p:tag name="KSO_WM_UNIT_FILL_GRADIENT_ANGLE" val="0"/>
  <p:tag name="KSO_WM_UNIT_FILL_GRADIENT_DIRECTION" val="12"/>
  <p:tag name="KSO_WM_UNIT_FILL_TYPE" val="3"/>
  <p:tag name="KSO_WM_UNIT_TEXT_FILL_FORE_SCHEMECOLOR_INDEX_BRIGHTNESS" val="0"/>
  <p:tag name="KSO_WM_UNIT_TEXT_FILL_FORE_SCHEMECOLOR_INDEX" val="14"/>
  <p:tag name="KSO_WM_UNIT_TEXT_FILL_TYPE" val="1"/>
  <p:tag name="KSO_WM_UNIT_PRESET_TEXT" val="01"/>
  <p:tag name="KSO_WM_UNIT_NOCLEAR" val="0"/>
  <p:tag name="KSO_WM_UNIT_VALUE" val="6"/>
  <p:tag name="KSO_WM_UNIT_HIGHLIGHT" val="0"/>
  <p:tag name="KSO_WM_UNIT_COMPATIBLE" val="1"/>
  <p:tag name="KSO_WM_UNIT_DIAGRAM_ISNUMVISUAL" val="0"/>
  <p:tag name="KSO_WM_UNIT_DIAGRAM_ISREFERUNIT" val="0"/>
  <p:tag name="KSO_WM_UNIT_CONTENT_GROUP_TYPE" val="contentchip"/>
  <p:tag name="KSO_WM_UNIT_TYPE" val="e"/>
  <p:tag name="KSO_WM_UNIT_INDEX" val="1"/>
  <p:tag name="KSO_WM_UNIT_ID" val="_4*e*1"/>
  <p:tag name="KSO_WM_UNIT_LAYERLEVEL" val="1"/>
  <p:tag name="KSO_WM_TAG_VERSION" val="3.0"/>
  <p:tag name="KSO_WM_BEAUTIFY_FLAG" val="#wm#"/>
</p:tagLst>
</file>

<file path=ppt/tags/tag42.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添加章节标题"/>
  <p:tag name="KSO_WM_UNIT_NOCLEAR" val="0"/>
  <p:tag name="KSO_WM_UNIT_VALUE" val="10"/>
  <p:tag name="KSO_WM_UNIT_HIGHLIGHT" val="0"/>
  <p:tag name="KSO_WM_UNIT_COMPATIBLE" val="0"/>
  <p:tag name="KSO_WM_UNIT_DIAGRAM_ISNUMVISUAL" val="0"/>
  <p:tag name="KSO_WM_UNIT_DIAGRAM_ISREFERUNIT" val="0"/>
  <p:tag name="KSO_WM_UNIT_CONTENT_GROUP_TYPE" val="contentchip"/>
  <p:tag name="KSO_WM_UNIT_TYPE" val="a"/>
  <p:tag name="KSO_WM_UNIT_INDEX" val="1"/>
  <p:tag name="KSO_WM_UNIT_ID" val="_4*a*1"/>
  <p:tag name="KSO_WM_UNIT_LAYERLEVEL" val="1"/>
  <p:tag name="KSO_WM_TAG_VERSION" val="3.0"/>
  <p:tag name="KSO_WM_BEAUTIFY_FLAG" val="#wm#"/>
</p:tagLst>
</file>

<file path=ppt/tags/tag43.xml><?xml version="1.0" encoding="utf-8"?>
<p:tagLst xmlns:a="http://schemas.openxmlformats.org/drawingml/2006/main" xmlns:r="http://schemas.openxmlformats.org/officeDocument/2006/relationships" xmlns:p="http://schemas.openxmlformats.org/presentationml/2006/main">
  <p:tag name="KSO_WM_UNIT_TEXT_FILL_FORE_SCHEMECOLOR_INDEX_BRIGHTNESS" val="0.5"/>
  <p:tag name="KSO_WM_UNIT_TEXT_FILL_FORE_SCHEMECOLOR_INDEX" val="13"/>
  <p:tag name="KSO_WM_UNIT_TEXT_FILL_TYPE" val="1"/>
  <p:tag name="KSO_WM_UNIT_HIGHLIGHT" val="0"/>
  <p:tag name="KSO_WM_UNIT_COMPATIBLE" val="0"/>
  <p:tag name="KSO_WM_UNIT_DIAGRAM_ISNUMVISUAL" val="0"/>
  <p:tag name="KSO_WM_UNIT_DIAGRAM_ISREFERUNIT" val="0"/>
  <p:tag name="KSO_WM_UNIT_TYPE" val="i"/>
  <p:tag name="KSO_WM_UNIT_INDEX" val="8"/>
  <p:tag name="KSO_WM_UNIT_ID" val="_4*i*8"/>
  <p:tag name="KSO_WM_UNIT_LAYERLEVEL" val="1"/>
  <p:tag name="KSO_WM_TAG_VERSION" val="3.0"/>
  <p:tag name="KSO_WM_BEAUTIFY_FLAG" val="#wm#"/>
</p:tagLst>
</file>

<file path=ppt/tags/tag4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3.0"/>
  <p:tag name="KSO_WM_BEAUTIFY_FLAG" val="#wm#"/>
</p:tagLst>
</file>

<file path=ppt/tags/tag4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3.0"/>
  <p:tag name="KSO_WM_BEAUTIFY_FLAG" val="#wm#"/>
</p:tagLst>
</file>

<file path=ppt/tags/tag4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3.0"/>
  <p:tag name="KSO_WM_BEAUTIFY_FLAG" val="#wm#"/>
</p:tagLst>
</file>

<file path=ppt/tags/tag47.xml><?xml version="1.0" encoding="utf-8"?>
<p:tagLst xmlns:a="http://schemas.openxmlformats.org/drawingml/2006/main" xmlns:r="http://schemas.openxmlformats.org/officeDocument/2006/relationships" xmlns:p="http://schemas.openxmlformats.org/presentationml/2006/main">
  <p:tag name="KSO_WM_UNIT_FILL_FORE_SCHEMECOLOR_INDEX_1_BRIGHTNESS" val="0"/>
  <p:tag name="KSO_WM_UNIT_FILL_FORE_SCHEMECOLOR_INDEX_1" val="6"/>
  <p:tag name="KSO_WM_UNIT_FILL_FORE_SCHEMECOLOR_INDEX_1_POS" val="0"/>
  <p:tag name="KSO_WM_UNIT_FILL_FORE_SCHEMECOLOR_INDEX_1_TRANS" val="0"/>
  <p:tag name="KSO_WM_UNIT_FILL_FORE_SCHEMECOLOR_INDEX_2_BRIGHTNESS" val="0"/>
  <p:tag name="KSO_WM_UNIT_FILL_FORE_SCHEMECOLOR_INDEX_2" val="7"/>
  <p:tag name="KSO_WM_UNIT_FILL_FORE_SCHEMECOLOR_INDEX_2_POS" val="0.46"/>
  <p:tag name="KSO_WM_UNIT_FILL_FORE_SCHEMECOLOR_INDEX_2_TRANS" val="0"/>
  <p:tag name="KSO_WM_UNIT_FILL_FORE_SCHEMECOLOR_INDEX_3_BRIGHTNESS" val="0"/>
  <p:tag name="KSO_WM_UNIT_FILL_FORE_SCHEMECOLOR_INDEX_3" val="5"/>
  <p:tag name="KSO_WM_UNIT_FILL_FORE_SCHEMECOLOR_INDEX_3_POS" val="1"/>
  <p:tag name="KSO_WM_UNIT_FILL_FORE_SCHEMECOLOR_INDEX_3_TRANS" val="0"/>
  <p:tag name="KSO_WM_UNIT_FILL_GRADIENT_TYPE" val="2"/>
  <p:tag name="KSO_WM_UNIT_FILL_GRADIENT_ANGLE" val="0"/>
  <p:tag name="KSO_WM_UNIT_FILL_GRADIENT_DIRECTION" val="8"/>
  <p:tag name="KSO_WM_UNIT_FILL_TYPE" val="3"/>
  <p:tag name="KSO_WM_UNIT_TEXT_FILL_FORE_SCHEMECOLOR_INDEX_BRIGHTNESS" val="0"/>
  <p:tag name="KSO_WM_UNIT_TEXT_FILL_FORE_SCHEMECOLOR_INDEX" val="2"/>
  <p:tag name="KSO_WM_UNIT_TEXT_FILL_TYPE" val="1"/>
  <p:tag name="KSO_WM_UNIT_HIGHLIGHT" val="0"/>
  <p:tag name="KSO_WM_UNIT_COMPATIBLE" val="0"/>
  <p:tag name="KSO_WM_UNIT_DIAGRAM_ISNUMVISUAL" val="0"/>
  <p:tag name="KSO_WM_UNIT_DIAGRAM_ISREFERUNIT" val="0"/>
  <p:tag name="KSO_WM_UNIT_TYPE" val="i"/>
  <p:tag name="KSO_WM_UNIT_INDEX" val="1"/>
  <p:tag name="KSO_WM_UNIT_ID" val="_5*i*1"/>
  <p:tag name="KSO_WM_UNIT_LAYERLEVEL" val="1"/>
  <p:tag name="KSO_WM_TAG_VERSION" val="3.0"/>
  <p:tag name="KSO_WM_BEAUTIFY_FLAG" val="#wm#"/>
</p:tagLst>
</file>

<file path=ppt/tags/tag48.xml><?xml version="1.0" encoding="utf-8"?>
<p:tagLst xmlns:a="http://schemas.openxmlformats.org/drawingml/2006/main" xmlns:r="http://schemas.openxmlformats.org/officeDocument/2006/relationships" xmlns:p="http://schemas.openxmlformats.org/presentationml/2006/main">
  <p:tag name="KSO_WM_UNIT_FILL_FORE_SCHEMECOLOR_INDEX_BRIGHTNESS" val="0"/>
  <p:tag name="KSO_WM_UNIT_FILL_FORE_SCHEMECOLOR_INDEX" val="6"/>
  <p:tag name="KSO_WM_UNIT_FILL_TYPE" val="1"/>
  <p:tag name="KSO_WM_UNIT_TEXT_FILL_FORE_SCHEMECOLOR_INDEX_BRIGHTNESS" val="0"/>
  <p:tag name="KSO_WM_UNIT_TEXT_FILL_FORE_SCHEMECOLOR_INDEX" val="2"/>
  <p:tag name="KSO_WM_UNIT_TEXT_FILL_TYPE" val="1"/>
  <p:tag name="KSO_WM_UNIT_HIGHLIGHT" val="0"/>
  <p:tag name="KSO_WM_UNIT_COMPATIBLE" val="0"/>
  <p:tag name="KSO_WM_UNIT_DIAGRAM_ISNUMVISUAL" val="0"/>
  <p:tag name="KSO_WM_UNIT_DIAGRAM_ISREFERUNIT" val="0"/>
  <p:tag name="KSO_WM_UNIT_TYPE" val="i"/>
  <p:tag name="KSO_WM_UNIT_INDEX" val="2"/>
  <p:tag name="KSO_WM_UNIT_ID" val="_5*i*2"/>
  <p:tag name="KSO_WM_UNIT_LAYERLEVEL" val="1"/>
  <p:tag name="KSO_WM_TAG_VERSION" val="3.0"/>
  <p:tag name="KSO_WM_BEAUTIFY_FLAG" val="#wm#"/>
</p:tagLst>
</file>

<file path=ppt/tags/tag49.xml><?xml version="1.0" encoding="utf-8"?>
<p:tagLst xmlns:a="http://schemas.openxmlformats.org/drawingml/2006/main" xmlns:r="http://schemas.openxmlformats.org/officeDocument/2006/relationships" xmlns:p="http://schemas.openxmlformats.org/presentationml/2006/main">
  <p:tag name="KSO_WM_UNIT_SUBTYPE" val="a"/>
  <p:tag name="KSO_WM_UNIT_PRESET_TEXT" val="单击此处编辑母版文本样式&#10;第二级&#10;第三级&#10;第四级&#10;第五级"/>
  <p:tag name="KSO_WM_UNIT_NOCLEAR" val="0"/>
  <p:tag name="KSO_WM_UNIT_VALUE" val="60"/>
  <p:tag name="KSO_WM_UNIT_HIGHLIGHT" val="0"/>
  <p:tag name="KSO_WM_UNIT_COMPATIBLE" val="0"/>
  <p:tag name="KSO_WM_UNIT_DIAGRAM_ISNUMVISUAL" val="0"/>
  <p:tag name="KSO_WM_UNIT_DIAGRAM_ISREFERUNIT" val="0"/>
  <p:tag name="KSO_WM_UNIT_TYPE" val="f"/>
  <p:tag name="KSO_WM_UNIT_INDEX" val="1"/>
  <p:tag name="KSO_WM_UNIT_ID" val="_5*f*1"/>
  <p:tag name="KSO_WM_UNIT_LAYERLEVEL" val="1"/>
  <p:tag name="KSO_WM_TAG_VERSION" val="3.0"/>
  <p:tag name="KSO_WM_BEAUTIFY_FLAG" val="#wm#"/>
</p:tagLst>
</file>

<file path=ppt/tags/tag50.xml><?xml version="1.0" encoding="utf-8"?>
<p:tagLst xmlns:a="http://schemas.openxmlformats.org/drawingml/2006/main" xmlns:r="http://schemas.openxmlformats.org/officeDocument/2006/relationships" xmlns:p="http://schemas.openxmlformats.org/presentationml/2006/main">
  <p:tag name="KSO_WM_UNIT_SUBTYPE" val="a"/>
  <p:tag name="KSO_WM_UNIT_PRESET_TEXT" val="单击此处编辑母版文本样式&#10;第二级&#10;第三级&#10;第四级&#10;第五级"/>
  <p:tag name="KSO_WM_UNIT_NOCLEAR" val="0"/>
  <p:tag name="KSO_WM_UNIT_VALUE" val="60"/>
  <p:tag name="KSO_WM_UNIT_HIGHLIGHT" val="0"/>
  <p:tag name="KSO_WM_UNIT_COMPATIBLE" val="0"/>
  <p:tag name="KSO_WM_UNIT_DIAGRAM_ISNUMVISUAL" val="0"/>
  <p:tag name="KSO_WM_UNIT_DIAGRAM_ISREFERUNIT" val="0"/>
  <p:tag name="KSO_WM_UNIT_TYPE" val="f"/>
  <p:tag name="KSO_WM_UNIT_INDEX" val="2"/>
  <p:tag name="KSO_WM_UNIT_ID" val="_5*f*2"/>
  <p:tag name="KSO_WM_UNIT_LAYERLEVEL" val="1"/>
  <p:tag name="KSO_WM_TAG_VERSION" val="3.0"/>
  <p:tag name="KSO_WM_BEAUTIFY_FLAG" val="#wm#"/>
</p:tagLst>
</file>

<file path=ppt/tags/tag51.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单击添加文档标题"/>
  <p:tag name="KSO_WM_UNIT_NOCLEAR" val="0"/>
  <p:tag name="KSO_WM_UNIT_VALUE" val="10"/>
  <p:tag name="KSO_WM_UNIT_HIGHLIGHT" val="0"/>
  <p:tag name="KSO_WM_UNIT_COMPATIBLE" val="0"/>
  <p:tag name="KSO_WM_UNIT_DIAGRAM_ISNUMVISUAL" val="0"/>
  <p:tag name="KSO_WM_UNIT_DIAGRAM_ISREFERUNIT" val="0"/>
  <p:tag name="KSO_WM_UNIT_CONTENT_GROUP_TYPE" val="titlestyle"/>
  <p:tag name="KSO_WM_UNIT_TYPE" val="a"/>
  <p:tag name="KSO_WM_UNIT_INDEX" val="1"/>
  <p:tag name="KSO_WM_UNIT_ID" val="_5*a*1"/>
  <p:tag name="KSO_WM_UNIT_LAYERLEVEL" val="1"/>
  <p:tag name="KSO_WM_TAG_VERSION" val="3.0"/>
  <p:tag name="KSO_WM_BEAUTIFY_FLAG" val="#wm#"/>
</p:tagLst>
</file>

<file path=ppt/tags/tag5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3.0"/>
  <p:tag name="KSO_WM_BEAUTIFY_FLAG" val="#wm#"/>
</p:tagLst>
</file>

<file path=ppt/tags/tag5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3.0"/>
  <p:tag name="KSO_WM_BEAUTIFY_FLAG" val="#wm#"/>
</p:tagLst>
</file>

<file path=ppt/tags/tag5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3.0"/>
  <p:tag name="KSO_WM_BEAUTIFY_FLAG" val="#wm#"/>
</p:tagLst>
</file>

<file path=ppt/tags/tag55.xml><?xml version="1.0" encoding="utf-8"?>
<p:tagLst xmlns:a="http://schemas.openxmlformats.org/drawingml/2006/main" xmlns:r="http://schemas.openxmlformats.org/officeDocument/2006/relationships" xmlns:p="http://schemas.openxmlformats.org/presentationml/2006/main">
  <p:tag name="KSO_WM_UNIT_FILL_FORE_SCHEMECOLOR_INDEX_1_BRIGHTNESS" val="0"/>
  <p:tag name="KSO_WM_UNIT_FILL_FORE_SCHEMECOLOR_INDEX_1" val="6"/>
  <p:tag name="KSO_WM_UNIT_FILL_FORE_SCHEMECOLOR_INDEX_1_POS" val="0"/>
  <p:tag name="KSO_WM_UNIT_FILL_FORE_SCHEMECOLOR_INDEX_1_TRANS" val="0"/>
  <p:tag name="KSO_WM_UNIT_FILL_FORE_SCHEMECOLOR_INDEX_2_BRIGHTNESS" val="0"/>
  <p:tag name="KSO_WM_UNIT_FILL_FORE_SCHEMECOLOR_INDEX_2" val="7"/>
  <p:tag name="KSO_WM_UNIT_FILL_FORE_SCHEMECOLOR_INDEX_2_POS" val="0.46"/>
  <p:tag name="KSO_WM_UNIT_FILL_FORE_SCHEMECOLOR_INDEX_2_TRANS" val="0"/>
  <p:tag name="KSO_WM_UNIT_FILL_FORE_SCHEMECOLOR_INDEX_3_BRIGHTNESS" val="0"/>
  <p:tag name="KSO_WM_UNIT_FILL_FORE_SCHEMECOLOR_INDEX_3" val="5"/>
  <p:tag name="KSO_WM_UNIT_FILL_FORE_SCHEMECOLOR_INDEX_3_POS" val="1"/>
  <p:tag name="KSO_WM_UNIT_FILL_FORE_SCHEMECOLOR_INDEX_3_TRANS" val="0"/>
  <p:tag name="KSO_WM_UNIT_FILL_GRADIENT_TYPE" val="2"/>
  <p:tag name="KSO_WM_UNIT_FILL_GRADIENT_ANGLE" val="0"/>
  <p:tag name="KSO_WM_UNIT_FILL_GRADIENT_DIRECTION" val="8"/>
  <p:tag name="KSO_WM_UNIT_FILL_TYPE" val="3"/>
  <p:tag name="KSO_WM_UNIT_TEXT_FILL_FORE_SCHEMECOLOR_INDEX_BRIGHTNESS" val="0"/>
  <p:tag name="KSO_WM_UNIT_TEXT_FILL_FORE_SCHEMECOLOR_INDEX" val="2"/>
  <p:tag name="KSO_WM_UNIT_TEXT_FILL_TYPE" val="1"/>
  <p:tag name="KSO_WM_UNIT_HIGHLIGHT" val="0"/>
  <p:tag name="KSO_WM_UNIT_COMPATIBLE" val="0"/>
  <p:tag name="KSO_WM_UNIT_DIAGRAM_ISNUMVISUAL" val="0"/>
  <p:tag name="KSO_WM_UNIT_DIAGRAM_ISREFERUNIT" val="0"/>
  <p:tag name="KSO_WM_UNIT_TYPE" val="i"/>
  <p:tag name="KSO_WM_UNIT_INDEX" val="1"/>
  <p:tag name="KSO_WM_UNIT_ID" val="_6*i*1"/>
  <p:tag name="KSO_WM_UNIT_LAYERLEVEL" val="1"/>
  <p:tag name="KSO_WM_TAG_VERSION" val="3.0"/>
  <p:tag name="KSO_WM_BEAUTIFY_FLAG" val="#wm#"/>
</p:tagLst>
</file>

<file path=ppt/tags/tag56.xml><?xml version="1.0" encoding="utf-8"?>
<p:tagLst xmlns:a="http://schemas.openxmlformats.org/drawingml/2006/main" xmlns:r="http://schemas.openxmlformats.org/officeDocument/2006/relationships" xmlns:p="http://schemas.openxmlformats.org/presentationml/2006/main">
  <p:tag name="KSO_WM_UNIT_FILL_FORE_SCHEMECOLOR_INDEX_BRIGHTNESS" val="0"/>
  <p:tag name="KSO_WM_UNIT_FILL_FORE_SCHEMECOLOR_INDEX" val="6"/>
  <p:tag name="KSO_WM_UNIT_FILL_TYPE" val="1"/>
  <p:tag name="KSO_WM_UNIT_TEXT_FILL_FORE_SCHEMECOLOR_INDEX_BRIGHTNESS" val="0"/>
  <p:tag name="KSO_WM_UNIT_TEXT_FILL_FORE_SCHEMECOLOR_INDEX" val="2"/>
  <p:tag name="KSO_WM_UNIT_TEXT_FILL_TYPE" val="1"/>
  <p:tag name="KSO_WM_UNIT_HIGHLIGHT" val="0"/>
  <p:tag name="KSO_WM_UNIT_COMPATIBLE" val="0"/>
  <p:tag name="KSO_WM_UNIT_DIAGRAM_ISNUMVISUAL" val="0"/>
  <p:tag name="KSO_WM_UNIT_DIAGRAM_ISREFERUNIT" val="0"/>
  <p:tag name="KSO_WM_UNIT_TYPE" val="i"/>
  <p:tag name="KSO_WM_UNIT_INDEX" val="2"/>
  <p:tag name="KSO_WM_UNIT_ID" val="_6*i*2"/>
  <p:tag name="KSO_WM_UNIT_LAYERLEVEL" val="1"/>
  <p:tag name="KSO_WM_TAG_VERSION" val="3.0"/>
  <p:tag name="KSO_WM_BEAUTIFY_FLAG" val="#wm#"/>
</p:tagLst>
</file>

<file path=ppt/tags/tag57.xml><?xml version="1.0" encoding="utf-8"?>
<p:tagLst xmlns:a="http://schemas.openxmlformats.org/drawingml/2006/main" xmlns:r="http://schemas.openxmlformats.org/officeDocument/2006/relationships" xmlns:p="http://schemas.openxmlformats.org/presentationml/2006/main">
  <p:tag name="KSO_WM_UNIT_SUBTYPE" val="a"/>
  <p:tag name="KSO_WM_UNIT_PRESET_TEXT" val="单击此处编辑母版文本样式&#10;第二级&#10;第三级&#10;第四级&#10;第五级"/>
  <p:tag name="KSO_WM_UNIT_NOCLEAR" val="0"/>
  <p:tag name="KSO_WM_UNIT_VALUE" val="60"/>
  <p:tag name="KSO_WM_UNIT_HIGHLIGHT" val="0"/>
  <p:tag name="KSO_WM_UNIT_COMPATIBLE" val="0"/>
  <p:tag name="KSO_WM_UNIT_DIAGRAM_ISNUMVISUAL" val="0"/>
  <p:tag name="KSO_WM_UNIT_DIAGRAM_ISREFERUNIT" val="0"/>
  <p:tag name="KSO_WM_UNIT_TYPE" val="h_f"/>
  <p:tag name="KSO_WM_UNIT_INDEX" val="2_1"/>
  <p:tag name="KSO_WM_UNIT_ID" val="_6*h_f*2_1"/>
  <p:tag name="KSO_WM_UNIT_LAYERLEVEL" val="1_1"/>
  <p:tag name="KSO_WM_TAG_VERSION" val="3.0"/>
  <p:tag name="KSO_WM_BEAUTIFY_FLAG" val="#wm#"/>
</p:tagLst>
</file>

<file path=ppt/tags/tag58.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添加小标题"/>
  <p:tag name="KSO_WM_UNIT_NOCLEAR" val="0"/>
  <p:tag name="KSO_WM_UNIT_VALUE" val="10"/>
  <p:tag name="KSO_WM_UNIT_HIGHLIGHT" val="0"/>
  <p:tag name="KSO_WM_UNIT_COMPATIBLE" val="0"/>
  <p:tag name="KSO_WM_UNIT_DIAGRAM_ISNUMVISUAL" val="0"/>
  <p:tag name="KSO_WM_UNIT_DIAGRAM_ISREFERUNIT" val="0"/>
  <p:tag name="KSO_WM_UNIT_TYPE" val="h_a"/>
  <p:tag name="KSO_WM_UNIT_INDEX" val="2_1"/>
  <p:tag name="KSO_WM_UNIT_ID" val="_6*h_a*2_1"/>
  <p:tag name="KSO_WM_UNIT_LAYERLEVEL" val="1_1"/>
  <p:tag name="KSO_WM_TAG_VERSION" val="3.0"/>
  <p:tag name="KSO_WM_BEAUTIFY_FLAG" val="#wm#"/>
</p:tagLst>
</file>

<file path=ppt/tags/tag59.xml><?xml version="1.0" encoding="utf-8"?>
<p:tagLst xmlns:a="http://schemas.openxmlformats.org/drawingml/2006/main" xmlns:r="http://schemas.openxmlformats.org/officeDocument/2006/relationships" xmlns:p="http://schemas.openxmlformats.org/presentationml/2006/main">
  <p:tag name="KSO_WM_UNIT_SUBTYPE" val="a"/>
  <p:tag name="KSO_WM_UNIT_PRESET_TEXT" val="单击此处编辑母版文本样式&#10;第二级&#10;第三级&#10;第四级&#10;第五级"/>
  <p:tag name="KSO_WM_UNIT_NOCLEAR" val="0"/>
  <p:tag name="KSO_WM_UNIT_VALUE" val="60"/>
  <p:tag name="KSO_WM_UNIT_HIGHLIGHT" val="0"/>
  <p:tag name="KSO_WM_UNIT_COMPATIBLE" val="0"/>
  <p:tag name="KSO_WM_UNIT_DIAGRAM_ISNUMVISUAL" val="0"/>
  <p:tag name="KSO_WM_UNIT_DIAGRAM_ISREFERUNIT" val="0"/>
  <p:tag name="KSO_WM_UNIT_TYPE" val="h_f"/>
  <p:tag name="KSO_WM_UNIT_INDEX" val="1_1"/>
  <p:tag name="KSO_WM_UNIT_ID" val="_6*h_f*1_1"/>
  <p:tag name="KSO_WM_UNIT_LAYERLEVEL" val="1_1"/>
  <p:tag name="KSO_WM_TAG_VERSION" val="3.0"/>
  <p:tag name="KSO_WM_BEAUTIFY_FLAG" val="#wm#"/>
</p:tagLst>
</file>

<file path=ppt/tags/tag60.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添加小标题"/>
  <p:tag name="KSO_WM_UNIT_NOCLEAR" val="0"/>
  <p:tag name="KSO_WM_UNIT_VALUE" val="10"/>
  <p:tag name="KSO_WM_UNIT_HIGHLIGHT" val="0"/>
  <p:tag name="KSO_WM_UNIT_COMPATIBLE" val="0"/>
  <p:tag name="KSO_WM_UNIT_DIAGRAM_ISNUMVISUAL" val="0"/>
  <p:tag name="KSO_WM_UNIT_DIAGRAM_ISREFERUNIT" val="0"/>
  <p:tag name="KSO_WM_UNIT_TYPE" val="h_a"/>
  <p:tag name="KSO_WM_UNIT_INDEX" val="1_1"/>
  <p:tag name="KSO_WM_UNIT_ID" val="_6*h_a*1_1"/>
  <p:tag name="KSO_WM_UNIT_LAYERLEVEL" val="1_1"/>
  <p:tag name="KSO_WM_TAG_VERSION" val="3.0"/>
  <p:tag name="KSO_WM_BEAUTIFY_FLAG" val="#wm#"/>
</p:tagLst>
</file>

<file path=ppt/tags/tag61.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单击添加文档标题"/>
  <p:tag name="KSO_WM_UNIT_NOCLEAR" val="0"/>
  <p:tag name="KSO_WM_UNIT_VALUE" val="10"/>
  <p:tag name="KSO_WM_UNIT_HIGHLIGHT" val="0"/>
  <p:tag name="KSO_WM_UNIT_COMPATIBLE" val="0"/>
  <p:tag name="KSO_WM_UNIT_DIAGRAM_ISNUMVISUAL" val="0"/>
  <p:tag name="KSO_WM_UNIT_DIAGRAM_ISREFERUNIT" val="0"/>
  <p:tag name="KSO_WM_UNIT_CONTENT_GROUP_TYPE" val="titlestyle"/>
  <p:tag name="KSO_WM_UNIT_TYPE" val="a"/>
  <p:tag name="KSO_WM_UNIT_INDEX" val="1"/>
  <p:tag name="KSO_WM_UNIT_ID" val="_6*a*1"/>
  <p:tag name="KSO_WM_UNIT_LAYERLEVEL" val="1"/>
  <p:tag name="KSO_WM_TAG_VERSION" val="3.0"/>
  <p:tag name="KSO_WM_BEAUTIFY_FLAG" val="#wm#"/>
</p:tagLst>
</file>

<file path=ppt/tags/tag6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3.0"/>
  <p:tag name="KSO_WM_BEAUTIFY_FLAG" val="#wm#"/>
</p:tagLst>
</file>

<file path=ppt/tags/tag6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3.0"/>
  <p:tag name="KSO_WM_BEAUTIFY_FLAG" val="#wm#"/>
</p:tagLst>
</file>

<file path=ppt/tags/tag6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3.0"/>
  <p:tag name="KSO_WM_BEAUTIFY_FLAG" val="#wm#"/>
</p:tagLst>
</file>

<file path=ppt/tags/tag65.xml><?xml version="1.0" encoding="utf-8"?>
<p:tagLst xmlns:a="http://schemas.openxmlformats.org/drawingml/2006/main" xmlns:r="http://schemas.openxmlformats.org/officeDocument/2006/relationships" xmlns:p="http://schemas.openxmlformats.org/presentationml/2006/main">
  <p:tag name="KSO_WM_UNIT_FILL_FORE_SCHEMECOLOR_INDEX_1_BRIGHTNESS" val="0"/>
  <p:tag name="KSO_WM_UNIT_FILL_FORE_SCHEMECOLOR_INDEX_1" val="6"/>
  <p:tag name="KSO_WM_UNIT_FILL_FORE_SCHEMECOLOR_INDEX_1_POS" val="0"/>
  <p:tag name="KSO_WM_UNIT_FILL_FORE_SCHEMECOLOR_INDEX_1_TRANS" val="0"/>
  <p:tag name="KSO_WM_UNIT_FILL_FORE_SCHEMECOLOR_INDEX_2_BRIGHTNESS" val="0"/>
  <p:tag name="KSO_WM_UNIT_FILL_FORE_SCHEMECOLOR_INDEX_2" val="7"/>
  <p:tag name="KSO_WM_UNIT_FILL_FORE_SCHEMECOLOR_INDEX_2_POS" val="0.46"/>
  <p:tag name="KSO_WM_UNIT_FILL_FORE_SCHEMECOLOR_INDEX_2_TRANS" val="0"/>
  <p:tag name="KSO_WM_UNIT_FILL_FORE_SCHEMECOLOR_INDEX_3_BRIGHTNESS" val="0"/>
  <p:tag name="KSO_WM_UNIT_FILL_FORE_SCHEMECOLOR_INDEX_3" val="5"/>
  <p:tag name="KSO_WM_UNIT_FILL_FORE_SCHEMECOLOR_INDEX_3_POS" val="1"/>
  <p:tag name="KSO_WM_UNIT_FILL_FORE_SCHEMECOLOR_INDEX_3_TRANS" val="0"/>
  <p:tag name="KSO_WM_UNIT_FILL_GRADIENT_TYPE" val="2"/>
  <p:tag name="KSO_WM_UNIT_FILL_GRADIENT_ANGLE" val="0"/>
  <p:tag name="KSO_WM_UNIT_FILL_GRADIENT_DIRECTION" val="8"/>
  <p:tag name="KSO_WM_UNIT_FILL_TYPE" val="3"/>
  <p:tag name="KSO_WM_UNIT_TEXT_FILL_FORE_SCHEMECOLOR_INDEX_BRIGHTNESS" val="0"/>
  <p:tag name="KSO_WM_UNIT_TEXT_FILL_FORE_SCHEMECOLOR_INDEX" val="2"/>
  <p:tag name="KSO_WM_UNIT_TEXT_FILL_TYPE" val="1"/>
  <p:tag name="KSO_WM_UNIT_HIGHLIGHT" val="0"/>
  <p:tag name="KSO_WM_UNIT_COMPATIBLE" val="0"/>
  <p:tag name="KSO_WM_UNIT_DIAGRAM_ISNUMVISUAL" val="0"/>
  <p:tag name="KSO_WM_UNIT_DIAGRAM_ISREFERUNIT" val="0"/>
  <p:tag name="KSO_WM_UNIT_TYPE" val="i"/>
  <p:tag name="KSO_WM_UNIT_INDEX" val="1"/>
  <p:tag name="KSO_WM_UNIT_ID" val="_7*i*1"/>
  <p:tag name="KSO_WM_UNIT_LAYERLEVEL" val="1"/>
  <p:tag name="KSO_WM_TAG_VERSION" val="3.0"/>
  <p:tag name="KSO_WM_BEAUTIFY_FLAG" val="#wm#"/>
</p:tagLst>
</file>

<file path=ppt/tags/tag66.xml><?xml version="1.0" encoding="utf-8"?>
<p:tagLst xmlns:a="http://schemas.openxmlformats.org/drawingml/2006/main" xmlns:r="http://schemas.openxmlformats.org/officeDocument/2006/relationships" xmlns:p="http://schemas.openxmlformats.org/presentationml/2006/main">
  <p:tag name="KSO_WM_UNIT_FILL_FORE_SCHEMECOLOR_INDEX_BRIGHTNESS" val="0"/>
  <p:tag name="KSO_WM_UNIT_FILL_FORE_SCHEMECOLOR_INDEX" val="6"/>
  <p:tag name="KSO_WM_UNIT_FILL_TYPE" val="1"/>
  <p:tag name="KSO_WM_UNIT_TEXT_FILL_FORE_SCHEMECOLOR_INDEX_BRIGHTNESS" val="0"/>
  <p:tag name="KSO_WM_UNIT_TEXT_FILL_FORE_SCHEMECOLOR_INDEX" val="2"/>
  <p:tag name="KSO_WM_UNIT_TEXT_FILL_TYPE" val="1"/>
  <p:tag name="KSO_WM_UNIT_HIGHLIGHT" val="0"/>
  <p:tag name="KSO_WM_UNIT_COMPATIBLE" val="0"/>
  <p:tag name="KSO_WM_UNIT_DIAGRAM_ISNUMVISUAL" val="0"/>
  <p:tag name="KSO_WM_UNIT_DIAGRAM_ISREFERUNIT" val="0"/>
  <p:tag name="KSO_WM_UNIT_TYPE" val="i"/>
  <p:tag name="KSO_WM_UNIT_INDEX" val="2"/>
  <p:tag name="KSO_WM_UNIT_ID" val="_7*i*2"/>
  <p:tag name="KSO_WM_UNIT_LAYERLEVEL" val="1"/>
  <p:tag name="KSO_WM_TAG_VERSION" val="3.0"/>
  <p:tag name="KSO_WM_BEAUTIFY_FLAG" val="#wm#"/>
</p:tagLst>
</file>

<file path=ppt/tags/tag67.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单击添加文档标题"/>
  <p:tag name="KSO_WM_UNIT_NOCLEAR" val="0"/>
  <p:tag name="KSO_WM_UNIT_VALUE" val="10"/>
  <p:tag name="KSO_WM_UNIT_HIGHLIGHT" val="0"/>
  <p:tag name="KSO_WM_UNIT_COMPATIBLE" val="0"/>
  <p:tag name="KSO_WM_UNIT_DIAGRAM_ISNUMVISUAL" val="0"/>
  <p:tag name="KSO_WM_UNIT_DIAGRAM_ISREFERUNIT" val="0"/>
  <p:tag name="KSO_WM_UNIT_CONTENT_GROUP_TYPE" val="titlestyle"/>
  <p:tag name="KSO_WM_UNIT_TYPE" val="a"/>
  <p:tag name="KSO_WM_UNIT_INDEX" val="1"/>
  <p:tag name="KSO_WM_UNIT_ID" val="_7*a*1"/>
  <p:tag name="KSO_WM_UNIT_LAYERLEVEL" val="1"/>
  <p:tag name="KSO_WM_TAG_VERSION" val="3.0"/>
  <p:tag name="KSO_WM_BEAUTIFY_FLAG" val="#wm#"/>
</p:tagLst>
</file>

<file path=ppt/tags/tag6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3.0"/>
  <p:tag name="KSO_WM_BEAUTIFY_FLAG" val="#wm#"/>
</p:tagLst>
</file>

<file path=ppt/tags/tag6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3.0"/>
  <p:tag name="KSO_WM_BEAUTIFY_FLAG" val="#wm#"/>
</p:tagLst>
</file>

<file path=ppt/tags/tag7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3.0"/>
  <p:tag name="KSO_WM_BEAUTIFY_FLAG" val="#wm#"/>
</p:tagLst>
</file>

<file path=ppt/tags/tag71.xml><?xml version="1.0" encoding="utf-8"?>
<p:tagLst xmlns:a="http://schemas.openxmlformats.org/drawingml/2006/main" xmlns:r="http://schemas.openxmlformats.org/officeDocument/2006/relationships" xmlns:p="http://schemas.openxmlformats.org/presentationml/2006/main">
  <p:tag name="KSO_WM_UNIT_FILL_FORE_SCHEMECOLOR_INDEX_BRIGHTNESS" val="0"/>
  <p:tag name="KSO_WM_UNIT_FILL_FORE_SCHEMECOLOR_INDEX" val="6"/>
  <p:tag name="KSO_WM_UNIT_FILL_TYPE" val="1"/>
  <p:tag name="KSO_WM_UNIT_TEXT_FILL_FORE_SCHEMECOLOR_INDEX_BRIGHTNESS" val="0"/>
  <p:tag name="KSO_WM_UNIT_TEXT_FILL_FORE_SCHEMECOLOR_INDEX" val="2"/>
  <p:tag name="KSO_WM_UNIT_TEXT_FILL_TYPE" val="1"/>
  <p:tag name="KSO_WM_UNIT_HIGHLIGHT" val="0"/>
  <p:tag name="KSO_WM_UNIT_COMPATIBLE" val="0"/>
  <p:tag name="KSO_WM_UNIT_DIAGRAM_ISNUMVISUAL" val="0"/>
  <p:tag name="KSO_WM_UNIT_DIAGRAM_ISREFERUNIT" val="0"/>
  <p:tag name="KSO_WM_UNIT_TYPE" val="i"/>
  <p:tag name="KSO_WM_UNIT_INDEX" val="2"/>
  <p:tag name="KSO_WM_UNIT_ID" val="_8*i*2"/>
  <p:tag name="KSO_WM_UNIT_LAYERLEVEL" val="1"/>
  <p:tag name="KSO_WM_TAG_VERSION" val="3.0"/>
  <p:tag name="KSO_WM_BEAUTIFY_FLAG" val="#wm#"/>
</p:tagLst>
</file>

<file path=ppt/tags/tag72.xml><?xml version="1.0" encoding="utf-8"?>
<p:tagLst xmlns:a="http://schemas.openxmlformats.org/drawingml/2006/main" xmlns:r="http://schemas.openxmlformats.org/officeDocument/2006/relationships" xmlns:p="http://schemas.openxmlformats.org/presentationml/2006/main">
  <p:tag name="KSO_WM_UNIT_FILL_FORE_SCHEMECOLOR_INDEX_1_BRIGHTNESS" val="0"/>
  <p:tag name="KSO_WM_UNIT_FILL_FORE_SCHEMECOLOR_INDEX_1" val="6"/>
  <p:tag name="KSO_WM_UNIT_FILL_FORE_SCHEMECOLOR_INDEX_1_POS" val="0"/>
  <p:tag name="KSO_WM_UNIT_FILL_FORE_SCHEMECOLOR_INDEX_1_TRANS" val="0"/>
  <p:tag name="KSO_WM_UNIT_FILL_FORE_SCHEMECOLOR_INDEX_2_BRIGHTNESS" val="0"/>
  <p:tag name="KSO_WM_UNIT_FILL_FORE_SCHEMECOLOR_INDEX_2" val="7"/>
  <p:tag name="KSO_WM_UNIT_FILL_FORE_SCHEMECOLOR_INDEX_2_POS" val="0.46"/>
  <p:tag name="KSO_WM_UNIT_FILL_FORE_SCHEMECOLOR_INDEX_2_TRANS" val="0"/>
  <p:tag name="KSO_WM_UNIT_FILL_FORE_SCHEMECOLOR_INDEX_3_BRIGHTNESS" val="0"/>
  <p:tag name="KSO_WM_UNIT_FILL_FORE_SCHEMECOLOR_INDEX_3" val="5"/>
  <p:tag name="KSO_WM_UNIT_FILL_FORE_SCHEMECOLOR_INDEX_3_POS" val="1"/>
  <p:tag name="KSO_WM_UNIT_FILL_FORE_SCHEMECOLOR_INDEX_3_TRANS" val="0"/>
  <p:tag name="KSO_WM_UNIT_FILL_GRADIENT_TYPE" val="2"/>
  <p:tag name="KSO_WM_UNIT_FILL_GRADIENT_ANGLE" val="0"/>
  <p:tag name="KSO_WM_UNIT_FILL_GRADIENT_DIRECTION" val="8"/>
  <p:tag name="KSO_WM_UNIT_FILL_TYPE" val="3"/>
  <p:tag name="KSO_WM_UNIT_TEXT_FILL_FORE_SCHEMECOLOR_INDEX_BRIGHTNESS" val="0"/>
  <p:tag name="KSO_WM_UNIT_TEXT_FILL_FORE_SCHEMECOLOR_INDEX" val="2"/>
  <p:tag name="KSO_WM_UNIT_TEXT_FILL_TYPE" val="1"/>
  <p:tag name="KSO_WM_UNIT_HIGHLIGHT" val="0"/>
  <p:tag name="KSO_WM_UNIT_COMPATIBLE" val="0"/>
  <p:tag name="KSO_WM_UNIT_DIAGRAM_ISNUMVISUAL" val="0"/>
  <p:tag name="KSO_WM_UNIT_DIAGRAM_ISREFERUNIT" val="0"/>
  <p:tag name="KSO_WM_UNIT_TYPE" val="i"/>
  <p:tag name="KSO_WM_UNIT_INDEX" val="1"/>
  <p:tag name="KSO_WM_UNIT_ID" val="_8*i*1"/>
  <p:tag name="KSO_WM_UNIT_LAYERLEVEL" val="1"/>
  <p:tag name="KSO_WM_TAG_VERSION" val="3.0"/>
  <p:tag name="KSO_WM_BEAUTIFY_FLAG" val="#wm#"/>
</p:tagLst>
</file>

<file path=ppt/tags/tag7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3.0"/>
  <p:tag name="KSO_WM_BEAUTIFY_FLAG" val="#wm#"/>
</p:tagLst>
</file>

<file path=ppt/tags/tag7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3.0"/>
  <p:tag name="KSO_WM_BEAUTIFY_FLAG" val="#wm#"/>
</p:tagLst>
</file>

<file path=ppt/tags/tag7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3.0"/>
  <p:tag name="KSO_WM_BEAUTIFY_FLAG" val="#wm#"/>
</p:tagLst>
</file>

<file path=ppt/tags/tag76.xml><?xml version="1.0" encoding="utf-8"?>
<p:tagLst xmlns:a="http://schemas.openxmlformats.org/drawingml/2006/main" xmlns:r="http://schemas.openxmlformats.org/officeDocument/2006/relationships" xmlns:p="http://schemas.openxmlformats.org/presentationml/2006/main">
  <p:tag name="KSO_WM_UNIT_FILL_FORE_SCHEMECOLOR_INDEX_1_BRIGHTNESS" val="0"/>
  <p:tag name="KSO_WM_UNIT_FILL_FORE_SCHEMECOLOR_INDEX_1" val="6"/>
  <p:tag name="KSO_WM_UNIT_FILL_FORE_SCHEMECOLOR_INDEX_1_POS" val="0"/>
  <p:tag name="KSO_WM_UNIT_FILL_FORE_SCHEMECOLOR_INDEX_1_TRANS" val="0"/>
  <p:tag name="KSO_WM_UNIT_FILL_FORE_SCHEMECOLOR_INDEX_2_BRIGHTNESS" val="0"/>
  <p:tag name="KSO_WM_UNIT_FILL_FORE_SCHEMECOLOR_INDEX_2" val="7"/>
  <p:tag name="KSO_WM_UNIT_FILL_FORE_SCHEMECOLOR_INDEX_2_POS" val="0.46"/>
  <p:tag name="KSO_WM_UNIT_FILL_FORE_SCHEMECOLOR_INDEX_2_TRANS" val="0"/>
  <p:tag name="KSO_WM_UNIT_FILL_FORE_SCHEMECOLOR_INDEX_3_BRIGHTNESS" val="0"/>
  <p:tag name="KSO_WM_UNIT_FILL_FORE_SCHEMECOLOR_INDEX_3" val="5"/>
  <p:tag name="KSO_WM_UNIT_FILL_FORE_SCHEMECOLOR_INDEX_3_POS" val="1"/>
  <p:tag name="KSO_WM_UNIT_FILL_FORE_SCHEMECOLOR_INDEX_3_TRANS" val="0"/>
  <p:tag name="KSO_WM_UNIT_FILL_GRADIENT_TYPE" val="2"/>
  <p:tag name="KSO_WM_UNIT_FILL_GRADIENT_ANGLE" val="0"/>
  <p:tag name="KSO_WM_UNIT_FILL_GRADIENT_DIRECTION" val="8"/>
  <p:tag name="KSO_WM_UNIT_FILL_TYPE" val="3"/>
  <p:tag name="KSO_WM_UNIT_TEXT_FILL_FORE_SCHEMECOLOR_INDEX_BRIGHTNESS" val="0"/>
  <p:tag name="KSO_WM_UNIT_TEXT_FILL_FORE_SCHEMECOLOR_INDEX" val="2"/>
  <p:tag name="KSO_WM_UNIT_TEXT_FILL_TYPE" val="1"/>
  <p:tag name="KSO_WM_UNIT_HIGHLIGHT" val="0"/>
  <p:tag name="KSO_WM_UNIT_COMPATIBLE" val="0"/>
  <p:tag name="KSO_WM_UNIT_DIAGRAM_ISNUMVISUAL" val="0"/>
  <p:tag name="KSO_WM_UNIT_DIAGRAM_ISREFERUNIT" val="0"/>
  <p:tag name="KSO_WM_UNIT_TYPE" val="i"/>
  <p:tag name="KSO_WM_UNIT_INDEX" val="1"/>
  <p:tag name="KSO_WM_UNIT_ID" val="_9*i*1"/>
  <p:tag name="KSO_WM_UNIT_LAYERLEVEL" val="1"/>
  <p:tag name="KSO_WM_TAG_VERSION" val="3.0"/>
  <p:tag name="KSO_WM_BEAUTIFY_FLAG" val="#wm#"/>
</p:tagLst>
</file>

<file path=ppt/tags/tag77.xml><?xml version="1.0" encoding="utf-8"?>
<p:tagLst xmlns:a="http://schemas.openxmlformats.org/drawingml/2006/main" xmlns:r="http://schemas.openxmlformats.org/officeDocument/2006/relationships" xmlns:p="http://schemas.openxmlformats.org/presentationml/2006/main">
  <p:tag name="KSO_WM_UNIT_FILL_FORE_SCHEMECOLOR_INDEX_BRIGHTNESS" val="0"/>
  <p:tag name="KSO_WM_UNIT_FILL_FORE_SCHEMECOLOR_INDEX" val="6"/>
  <p:tag name="KSO_WM_UNIT_FILL_TYPE" val="1"/>
  <p:tag name="KSO_WM_UNIT_TEXT_FILL_FORE_SCHEMECOLOR_INDEX_BRIGHTNESS" val="0"/>
  <p:tag name="KSO_WM_UNIT_TEXT_FILL_FORE_SCHEMECOLOR_INDEX" val="2"/>
  <p:tag name="KSO_WM_UNIT_TEXT_FILL_TYPE" val="1"/>
  <p:tag name="KSO_WM_UNIT_HIGHLIGHT" val="0"/>
  <p:tag name="KSO_WM_UNIT_COMPATIBLE" val="0"/>
  <p:tag name="KSO_WM_UNIT_DIAGRAM_ISNUMVISUAL" val="0"/>
  <p:tag name="KSO_WM_UNIT_DIAGRAM_ISREFERUNIT" val="0"/>
  <p:tag name="KSO_WM_UNIT_TYPE" val="i"/>
  <p:tag name="KSO_WM_UNIT_INDEX" val="2"/>
  <p:tag name="KSO_WM_UNIT_ID" val="_9*i*2"/>
  <p:tag name="KSO_WM_UNIT_LAYERLEVEL" val="1"/>
  <p:tag name="KSO_WM_TAG_VERSION" val="3.0"/>
  <p:tag name="KSO_WM_BEAUTIFY_FLAG" val="#wm#"/>
</p:tagLst>
</file>

<file path=ppt/tags/tag78.xml><?xml version="1.0" encoding="utf-8"?>
<p:tagLst xmlns:a="http://schemas.openxmlformats.org/drawingml/2006/main" xmlns:r="http://schemas.openxmlformats.org/officeDocument/2006/relationships" xmlns:p="http://schemas.openxmlformats.org/presentationml/2006/main">
  <p:tag name="KSO_WM_UNIT_SUBTYPE" val="a"/>
  <p:tag name="KSO_WM_UNIT_PRESET_TEXT" val="单击此处编辑母版文本样式&#10;第二级&#10;第三级&#10;第四级&#10;第五级"/>
  <p:tag name="KSO_WM_UNIT_NOCLEAR" val="0"/>
  <p:tag name="KSO_WM_UNIT_VALUE" val="60"/>
  <p:tag name="KSO_WM_UNIT_HIGHLIGHT" val="0"/>
  <p:tag name="KSO_WM_UNIT_COMPATIBLE" val="0"/>
  <p:tag name="KSO_WM_UNIT_DIAGRAM_ISNUMVISUAL" val="0"/>
  <p:tag name="KSO_WM_UNIT_DIAGRAM_ISREFERUNIT" val="0"/>
  <p:tag name="KSO_WM_UNIT_TYPE" val="f"/>
  <p:tag name="KSO_WM_UNIT_INDEX" val="1"/>
  <p:tag name="KSO_WM_UNIT_ID" val="_9*f*1"/>
  <p:tag name="KSO_WM_UNIT_LAYERLEVEL" val="1"/>
  <p:tag name="KSO_WM_TAG_VERSION" val="3.0"/>
  <p:tag name="KSO_WM_BEAUTIFY_FLAG" val="#wm#"/>
</p:tagLst>
</file>

<file path=ppt/tags/tag7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3.0"/>
  <p:tag name="KSO_WM_BEAUTIFY_FLAG" val="#wm#"/>
</p:tagLst>
</file>

<file path=ppt/tags/tag8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3.0"/>
  <p:tag name="KSO_WM_BEAUTIFY_FLAG" val="#wm#"/>
</p:tagLst>
</file>

<file path=ppt/tags/tag8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3.0"/>
  <p:tag name="KSO_WM_BEAUTIFY_FLAG" val="#wm#"/>
</p:tagLst>
</file>

<file path=ppt/tags/tag82.xml><?xml version="1.0" encoding="utf-8"?>
<p:tagLst xmlns:a="http://schemas.openxmlformats.org/drawingml/2006/main" xmlns:r="http://schemas.openxmlformats.org/officeDocument/2006/relationships" xmlns:p="http://schemas.openxmlformats.org/presentationml/2006/main">
  <p:tag name="KSO_WM_UNIT_FILL_FORE_SCHEMECOLOR_INDEX_1_BRIGHTNESS" val="0"/>
  <p:tag name="KSO_WM_UNIT_FILL_FORE_SCHEMECOLOR_INDEX_1" val="6"/>
  <p:tag name="KSO_WM_UNIT_FILL_FORE_SCHEMECOLOR_INDEX_1_POS" val="0"/>
  <p:tag name="KSO_WM_UNIT_FILL_FORE_SCHEMECOLOR_INDEX_1_TRANS" val="0"/>
  <p:tag name="KSO_WM_UNIT_FILL_FORE_SCHEMECOLOR_INDEX_2_BRIGHTNESS" val="0"/>
  <p:tag name="KSO_WM_UNIT_FILL_FORE_SCHEMECOLOR_INDEX_2" val="7"/>
  <p:tag name="KSO_WM_UNIT_FILL_FORE_SCHEMECOLOR_INDEX_2_POS" val="0.46"/>
  <p:tag name="KSO_WM_UNIT_FILL_FORE_SCHEMECOLOR_INDEX_2_TRANS" val="0"/>
  <p:tag name="KSO_WM_UNIT_FILL_FORE_SCHEMECOLOR_INDEX_3_BRIGHTNESS" val="0"/>
  <p:tag name="KSO_WM_UNIT_FILL_FORE_SCHEMECOLOR_INDEX_3" val="5"/>
  <p:tag name="KSO_WM_UNIT_FILL_FORE_SCHEMECOLOR_INDEX_3_POS" val="1"/>
  <p:tag name="KSO_WM_UNIT_FILL_FORE_SCHEMECOLOR_INDEX_3_TRANS" val="0"/>
  <p:tag name="KSO_WM_UNIT_FILL_GRADIENT_TYPE" val="2"/>
  <p:tag name="KSO_WM_UNIT_FILL_GRADIENT_ANGLE" val="0"/>
  <p:tag name="KSO_WM_UNIT_FILL_GRADIENT_DIRECTION" val="8"/>
  <p:tag name="KSO_WM_UNIT_FILL_TYPE" val="3"/>
  <p:tag name="KSO_WM_UNIT_TEXT_FILL_FORE_SCHEMECOLOR_INDEX_BRIGHTNESS" val="0"/>
  <p:tag name="KSO_WM_UNIT_TEXT_FILL_FORE_SCHEMECOLOR_INDEX" val="2"/>
  <p:tag name="KSO_WM_UNIT_TEXT_FILL_TYPE" val="1"/>
  <p:tag name="KSO_WM_UNIT_HIGHLIGHT" val="0"/>
  <p:tag name="KSO_WM_UNIT_COMPATIBLE" val="0"/>
  <p:tag name="KSO_WM_UNIT_DIAGRAM_ISNUMVISUAL" val="0"/>
  <p:tag name="KSO_WM_UNIT_DIAGRAM_ISREFERUNIT" val="0"/>
  <p:tag name="KSO_WM_UNIT_TYPE" val="i"/>
  <p:tag name="KSO_WM_UNIT_INDEX" val="1"/>
  <p:tag name="KSO_WM_UNIT_ID" val="_10*i*1"/>
  <p:tag name="KSO_WM_UNIT_LAYERLEVEL" val="1"/>
  <p:tag name="KSO_WM_TAG_VERSION" val="3.0"/>
  <p:tag name="KSO_WM_BEAUTIFY_FLAG" val="#wm#"/>
</p:tagLst>
</file>

<file path=ppt/tags/tag83.xml><?xml version="1.0" encoding="utf-8"?>
<p:tagLst xmlns:a="http://schemas.openxmlformats.org/drawingml/2006/main" xmlns:r="http://schemas.openxmlformats.org/officeDocument/2006/relationships" xmlns:p="http://schemas.openxmlformats.org/presentationml/2006/main">
  <p:tag name="KSO_WM_UNIT_FILL_FORE_SCHEMECOLOR_INDEX_BRIGHTNESS" val="0"/>
  <p:tag name="KSO_WM_UNIT_FILL_FORE_SCHEMECOLOR_INDEX" val="6"/>
  <p:tag name="KSO_WM_UNIT_FILL_TYPE" val="1"/>
  <p:tag name="KSO_WM_UNIT_TEXT_FILL_FORE_SCHEMECOLOR_INDEX_BRIGHTNESS" val="0"/>
  <p:tag name="KSO_WM_UNIT_TEXT_FILL_FORE_SCHEMECOLOR_INDEX" val="2"/>
  <p:tag name="KSO_WM_UNIT_TEXT_FILL_TYPE" val="1"/>
  <p:tag name="KSO_WM_UNIT_HIGHLIGHT" val="0"/>
  <p:tag name="KSO_WM_UNIT_COMPATIBLE" val="0"/>
  <p:tag name="KSO_WM_UNIT_DIAGRAM_ISNUMVISUAL" val="0"/>
  <p:tag name="KSO_WM_UNIT_DIAGRAM_ISREFERUNIT" val="0"/>
  <p:tag name="KSO_WM_UNIT_TYPE" val="i"/>
  <p:tag name="KSO_WM_UNIT_INDEX" val="2"/>
  <p:tag name="KSO_WM_UNIT_ID" val="_10*i*2"/>
  <p:tag name="KSO_WM_UNIT_LAYERLEVEL" val="1"/>
  <p:tag name="KSO_WM_TAG_VERSION" val="3.0"/>
  <p:tag name="KSO_WM_BEAUTIFY_FLAG" val="#wm#"/>
</p:tagLst>
</file>

<file path=ppt/tags/tag84.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单击此处添加副标题内容"/>
  <p:tag name="KSO_WM_UNIT_NOCLEAR" val="0"/>
  <p:tag name="KSO_WM_UNIT_VALUE" val="17"/>
  <p:tag name="KSO_WM_UNIT_HIGHLIGHT" val="0"/>
  <p:tag name="KSO_WM_UNIT_COMPATIBLE" val="0"/>
  <p:tag name="KSO_WM_UNIT_DIAGRAM_ISNUMVISUAL" val="0"/>
  <p:tag name="KSO_WM_UNIT_DIAGRAM_ISREFERUNIT" val="0"/>
  <p:tag name="KSO_WM_UNIT_CONTENT_GROUP_TYPE" val="titlestyle"/>
  <p:tag name="KSO_WM_UNIT_TYPE" val="b"/>
  <p:tag name="KSO_WM_UNIT_INDEX" val="1"/>
  <p:tag name="KSO_WM_UNIT_ID" val="_10*b*1"/>
  <p:tag name="KSO_WM_UNIT_LAYERLEVEL" val="1"/>
  <p:tag name="KSO_WM_TAG_VERSION" val="3.0"/>
  <p:tag name="KSO_WM_BEAUTIFY_FLAG" val="#wm#"/>
</p:tagLst>
</file>

<file path=ppt/tags/tag85.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单击添加文档标题"/>
  <p:tag name="KSO_WM_UNIT_NOCLEAR" val="0"/>
  <p:tag name="KSO_WM_UNIT_VALUE" val="10"/>
  <p:tag name="KSO_WM_UNIT_HIGHLIGHT" val="0"/>
  <p:tag name="KSO_WM_UNIT_COMPATIBLE" val="0"/>
  <p:tag name="KSO_WM_UNIT_DIAGRAM_ISNUMVISUAL" val="0"/>
  <p:tag name="KSO_WM_UNIT_DIAGRAM_ISREFERUNIT" val="0"/>
  <p:tag name="KSO_WM_UNIT_CONTENT_GROUP_TYPE" val="titlestyle"/>
  <p:tag name="KSO_WM_UNIT_TYPE" val="a"/>
  <p:tag name="KSO_WM_UNIT_INDEX" val="1"/>
  <p:tag name="KSO_WM_UNIT_ID" val="_10*a*1"/>
  <p:tag name="KSO_WM_UNIT_LAYERLEVEL" val="1"/>
  <p:tag name="KSO_WM_TAG_VERSION" val="3.0"/>
  <p:tag name="KSO_WM_BEAUTIFY_FLAG" val="#wm#"/>
</p:tagLst>
</file>

<file path=ppt/tags/tag8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3.0"/>
  <p:tag name="KSO_WM_BEAUTIFY_FLAG" val="#wm#"/>
</p:tagLst>
</file>

<file path=ppt/tags/tag8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3.0"/>
  <p:tag name="KSO_WM_BEAUTIFY_FLAG" val="#wm#"/>
</p:tagLst>
</file>

<file path=ppt/tags/tag8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3.0"/>
  <p:tag name="KSO_WM_BEAUTIFY_FLAG" val="#wm#"/>
</p:tagLst>
</file>

<file path=ppt/tags/tag8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_11*i*1"/>
  <p:tag name="KSO_WM_UNIT_LAYERLEVEL" val="1"/>
  <p:tag name="KSO_WM_TAG_VERSION" val="3.0"/>
  <p:tag name="KSO_WM_BEAUTIFY_FLAG" val="#wm#"/>
</p:tagLst>
</file>

<file path=ppt/tags/tag9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_11*i*2"/>
  <p:tag name="KSO_WM_UNIT_LAYERLEVEL" val="1"/>
  <p:tag name="KSO_WM_TAG_VERSION" val="3.0"/>
  <p:tag name="KSO_WM_BEAUTIFY_FLAG" val="#wm#"/>
</p:tagLst>
</file>

<file path=ppt/tags/tag91.xml><?xml version="1.0" encoding="utf-8"?>
<p:tagLst xmlns:a="http://schemas.openxmlformats.org/drawingml/2006/main" xmlns:r="http://schemas.openxmlformats.org/officeDocument/2006/relationships" xmlns:p="http://schemas.openxmlformats.org/presentationml/2006/main">
  <p:tag name="KSO_WM_UNIT_FILL_FORE_SCHEMECOLOR_INDEX_1_BRIGHTNESS" val="0"/>
  <p:tag name="KSO_WM_UNIT_FILL_FORE_SCHEMECOLOR_INDEX_1" val="6"/>
  <p:tag name="KSO_WM_UNIT_FILL_FORE_SCHEMECOLOR_INDEX_1_POS" val="0"/>
  <p:tag name="KSO_WM_UNIT_FILL_FORE_SCHEMECOLOR_INDEX_1_TRANS" val="0"/>
  <p:tag name="KSO_WM_UNIT_FILL_FORE_SCHEMECOLOR_INDEX_2_BRIGHTNESS" val="0"/>
  <p:tag name="KSO_WM_UNIT_FILL_FORE_SCHEMECOLOR_INDEX_2" val="7"/>
  <p:tag name="KSO_WM_UNIT_FILL_FORE_SCHEMECOLOR_INDEX_2_POS" val="0.46"/>
  <p:tag name="KSO_WM_UNIT_FILL_FORE_SCHEMECOLOR_INDEX_2_TRANS" val="0"/>
  <p:tag name="KSO_WM_UNIT_FILL_FORE_SCHEMECOLOR_INDEX_3_BRIGHTNESS" val="0"/>
  <p:tag name="KSO_WM_UNIT_FILL_FORE_SCHEMECOLOR_INDEX_3" val="5"/>
  <p:tag name="KSO_WM_UNIT_FILL_FORE_SCHEMECOLOR_INDEX_3_POS" val="1"/>
  <p:tag name="KSO_WM_UNIT_FILL_FORE_SCHEMECOLOR_INDEX_3_TRANS" val="0"/>
  <p:tag name="KSO_WM_UNIT_FILL_GRADIENT_TYPE" val="2"/>
  <p:tag name="KSO_WM_UNIT_FILL_GRADIENT_ANGLE" val="0"/>
  <p:tag name="KSO_WM_UNIT_FILL_GRADIENT_DIRECTION" val="12"/>
  <p:tag name="KSO_WM_UNIT_FILL_TYPE" val="3"/>
  <p:tag name="KSO_WM_UNIT_TEXT_FILL_FORE_SCHEMECOLOR_INDEX_BRIGHTNESS" val="0"/>
  <p:tag name="KSO_WM_UNIT_TEXT_FILL_FORE_SCHEMECOLOR_INDEX" val="2"/>
  <p:tag name="KSO_WM_UNIT_TEXT_FILL_TYPE" val="1"/>
  <p:tag name="KSO_WM_UNIT_HIGHLIGHT" val="0"/>
  <p:tag name="KSO_WM_UNIT_COMPATIBLE" val="0"/>
  <p:tag name="KSO_WM_UNIT_DIAGRAM_ISNUMVISUAL" val="0"/>
  <p:tag name="KSO_WM_UNIT_DIAGRAM_ISREFERUNIT" val="0"/>
  <p:tag name="KSO_WM_UNIT_TYPE" val="i"/>
  <p:tag name="KSO_WM_UNIT_INDEX" val="3"/>
  <p:tag name="KSO_WM_UNIT_ID" val="_11*i*3"/>
  <p:tag name="KSO_WM_UNIT_LAYERLEVEL" val="1"/>
  <p:tag name="KSO_WM_TAG_VERSION" val="3.0"/>
  <p:tag name="KSO_WM_BEAUTIFY_FLAG" val="#wm#"/>
</p:tagLst>
</file>

<file path=ppt/tags/tag92.xml><?xml version="1.0" encoding="utf-8"?>
<p:tagLst xmlns:a="http://schemas.openxmlformats.org/drawingml/2006/main" xmlns:r="http://schemas.openxmlformats.org/officeDocument/2006/relationships" xmlns:p="http://schemas.openxmlformats.org/presentationml/2006/main">
  <p:tag name="KSO_WM_UNIT_SUBTYPE" val="b"/>
  <p:tag name="KSO_WM_UNIT_PRESET_TEXT" val="汇报人：稻小壳"/>
  <p:tag name="KSO_WM_UNIT_NOCLEAR" val="0"/>
  <p:tag name="KSO_WM_UNIT_VALUE" val="60"/>
  <p:tag name="KSO_WM_UNIT_HIGHLIGHT" val="0"/>
  <p:tag name="KSO_WM_UNIT_COMPATIBLE" val="0"/>
  <p:tag name="KSO_WM_UNIT_DIAGRAM_ISNUMVISUAL" val="0"/>
  <p:tag name="KSO_WM_UNIT_DIAGRAM_ISREFERUNIT" val="0"/>
  <p:tag name="KSO_WM_UNIT_CONTENT_GROUP_TYPE" val="contentchip"/>
  <p:tag name="KSO_WM_UNIT_TYPE" val="f"/>
  <p:tag name="KSO_WM_UNIT_INDEX" val="1"/>
  <p:tag name="KSO_WM_UNIT_ID" val="_11*f*1"/>
  <p:tag name="KSO_WM_UNIT_LAYERLEVEL" val="1"/>
  <p:tag name="KSO_WM_TAG_VERSION" val="3.0"/>
  <p:tag name="KSO_WM_BEAUTIFY_FLAG" val="#wm#"/>
</p:tagLst>
</file>

<file path=ppt/tags/tag93.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感谢您的观看"/>
  <p:tag name="KSO_WM_UNIT_NOCLEAR" val="0"/>
  <p:tag name="KSO_WM_UNIT_VALUE" val="10"/>
  <p:tag name="KSO_WM_UNIT_HIGHLIGHT" val="0"/>
  <p:tag name="KSO_WM_UNIT_COMPATIBLE" val="0"/>
  <p:tag name="KSO_WM_UNIT_DIAGRAM_ISNUMVISUAL" val="0"/>
  <p:tag name="KSO_WM_UNIT_DIAGRAM_ISREFERUNIT" val="0"/>
  <p:tag name="KSO_WM_UNIT_CONTENT_GROUP_TYPE" val="contentchip"/>
  <p:tag name="KSO_WM_UNIT_TYPE" val="a"/>
  <p:tag name="KSO_WM_UNIT_INDEX" val="1"/>
  <p:tag name="KSO_WM_UNIT_ID" val="_11*a*1"/>
  <p:tag name="KSO_WM_UNIT_LAYERLEVEL" val="1"/>
  <p:tag name="KSO_WM_TAG_VERSION" val="3.0"/>
  <p:tag name="KSO_WM_BEAUTIFY_FLAG" val="#wm#"/>
</p:tagLst>
</file>

<file path=ppt/tags/tag9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4"/>
  <p:tag name="KSO_WM_UNIT_ID" val="_11*i*4"/>
  <p:tag name="KSO_WM_UNIT_LAYERLEVEL" val="1"/>
  <p:tag name="KSO_WM_TAG_VERSION" val="3.0"/>
  <p:tag name="KSO_WM_BEAUTIFY_FLAG" val="#wm#"/>
</p:tagLst>
</file>

<file path=ppt/tags/tag95.xml><?xml version="1.0" encoding="utf-8"?>
<p:tagLst xmlns:a="http://schemas.openxmlformats.org/drawingml/2006/main" xmlns:r="http://schemas.openxmlformats.org/officeDocument/2006/relationships" xmlns:p="http://schemas.openxmlformats.org/presentationml/2006/main">
  <p:tag name="KSO_WM_UNIT_FILL_FORE_SCHEMECOLOR_INDEX_1_BRIGHTNESS" val="0"/>
  <p:tag name="KSO_WM_UNIT_FILL_FORE_SCHEMECOLOR_INDEX_1" val="6"/>
  <p:tag name="KSO_WM_UNIT_FILL_FORE_SCHEMECOLOR_INDEX_1_POS" val="0"/>
  <p:tag name="KSO_WM_UNIT_FILL_FORE_SCHEMECOLOR_INDEX_1_TRANS" val="0"/>
  <p:tag name="KSO_WM_UNIT_FILL_FORE_SCHEMECOLOR_INDEX_2_BRIGHTNESS" val="0"/>
  <p:tag name="KSO_WM_UNIT_FILL_FORE_SCHEMECOLOR_INDEX_2" val="7"/>
  <p:tag name="KSO_WM_UNIT_FILL_FORE_SCHEMECOLOR_INDEX_2_POS" val="0.46"/>
  <p:tag name="KSO_WM_UNIT_FILL_FORE_SCHEMECOLOR_INDEX_2_TRANS" val="0"/>
  <p:tag name="KSO_WM_UNIT_FILL_FORE_SCHEMECOLOR_INDEX_3_BRIGHTNESS" val="0"/>
  <p:tag name="KSO_WM_UNIT_FILL_FORE_SCHEMECOLOR_INDEX_3" val="5"/>
  <p:tag name="KSO_WM_UNIT_FILL_FORE_SCHEMECOLOR_INDEX_3_POS" val="1"/>
  <p:tag name="KSO_WM_UNIT_FILL_FORE_SCHEMECOLOR_INDEX_3_TRANS" val="0"/>
  <p:tag name="KSO_WM_UNIT_FILL_GRADIENT_TYPE" val="2"/>
  <p:tag name="KSO_WM_UNIT_FILL_GRADIENT_ANGLE" val="0"/>
  <p:tag name="KSO_WM_UNIT_FILL_GRADIENT_DIRECTION" val="12"/>
  <p:tag name="KSO_WM_UNIT_FILL_TYPE" val="3"/>
  <p:tag name="KSO_WM_UNIT_TEXT_FILL_FORE_SCHEMECOLOR_INDEX_BRIGHTNESS" val="0"/>
  <p:tag name="KSO_WM_UNIT_TEXT_FILL_FORE_SCHEMECOLOR_INDEX" val="2"/>
  <p:tag name="KSO_WM_UNIT_TEXT_FILL_TYPE" val="1"/>
  <p:tag name="KSO_WM_UNIT_HIGHLIGHT" val="0"/>
  <p:tag name="KSO_WM_UNIT_COMPATIBLE" val="0"/>
  <p:tag name="KSO_WM_UNIT_DIAGRAM_ISNUMVISUAL" val="0"/>
  <p:tag name="KSO_WM_UNIT_DIAGRAM_ISREFERUNIT" val="0"/>
  <p:tag name="KSO_WM_UNIT_TYPE" val="i"/>
  <p:tag name="KSO_WM_UNIT_INDEX" val="5"/>
  <p:tag name="KSO_WM_UNIT_ID" val="_11*i*5"/>
  <p:tag name="KSO_WM_UNIT_LAYERLEVEL" val="1"/>
  <p:tag name="KSO_WM_TAG_VERSION" val="3.0"/>
  <p:tag name="KSO_WM_BEAUTIFY_FLAG" val="#wm#"/>
</p:tagLst>
</file>

<file path=ppt/tags/tag9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6"/>
  <p:tag name="KSO_WM_UNIT_ID" val="_11*i*6"/>
  <p:tag name="KSO_WM_UNIT_LAYERLEVEL" val="1"/>
  <p:tag name="KSO_WM_TAG_VERSION" val="3.0"/>
  <p:tag name="KSO_WM_BEAUTIFY_FLAG" val="#wm#"/>
</p:tagLst>
</file>

<file path=ppt/tags/tag9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3.0"/>
  <p:tag name="KSO_WM_BEAUTIFY_FLAG" val="#wm#"/>
</p:tagLst>
</file>

<file path=ppt/tags/tag9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3.0"/>
  <p:tag name="KSO_WM_BEAUTIFY_FLAG" val="#wm#"/>
</p:tagLst>
</file>

<file path=ppt/tags/tag9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3.0"/>
  <p:tag name="KSO_WM_BEAUTIFY_FLAG" val="#wm#"/>
</p:tagLst>
</file>

<file path=ppt/tags/tag100.xml><?xml version="1.0" encoding="utf-8"?>
<p:tagLst xmlns:a="http://schemas.openxmlformats.org/drawingml/2006/main" xmlns:r="http://schemas.openxmlformats.org/officeDocument/2006/relationships" xmlns:p="http://schemas.openxmlformats.org/presentationml/2006/main">
  <p:tag name="KSO_WM_SPECIAL_SOURCE" val="bdnull"/>
  <p:tag name="KSO_WM_TEMPLATE_THUMBS_INDEX" val="1、11"/>
  <p:tag name="KSO_WM_SLIDE_CONTENT_AREA" val="{&quot;left&quot;:&quot;46.85&quot;,&quot;top&quot;:&quot;89.2&quot;,&quot;width&quot;:&quot;568.5&quot;,&quot;height&quot;:&quot;371.8&quot;}"/>
  <p:tag name="KSO_WM_SLIDE_ID" val="custom20233412_1"/>
  <p:tag name="KSO_WM_TEMPLATE_SUBCATEGORY" val="29"/>
  <p:tag name="KSO_WM_TEMPLATE_MASTER_TYPE" val="0"/>
  <p:tag name="KSO_WM_TEMPLATE_COLOR_TYPE" val="0"/>
  <p:tag name="KSO_WM_SLIDE_TYPE" val="title"/>
  <p:tag name="KSO_WM_SLIDE_SUBTYPE" val="pureTxt"/>
  <p:tag name="KSO_WM_SLIDE_ITEM_CNT" val="0"/>
  <p:tag name="KSO_WM_SLIDE_INDEX" val="1"/>
  <p:tag name="KSO_WM_TAG_VERSION" val="3.0"/>
  <p:tag name="KSO_WM_BEAUTIFY_FLAG" val="#wm#"/>
  <p:tag name="KSO_WM_TEMPLATE_CATEGORY" val="custom"/>
  <p:tag name="KSO_WM_TEMPLATE_INDEX" val="20233412"/>
  <p:tag name="KSO_WM_SLIDE_LAYOUT" val="a_b_f"/>
  <p:tag name="KSO_WM_SLIDE_LAYOUT_CNT" val="1_1_1"/>
</p:tagLst>
</file>

<file path=ppt/tags/tag101.xml><?xml version="1.0" encoding="utf-8"?>
<p:tagLst xmlns:a="http://schemas.openxmlformats.org/drawingml/2006/main" xmlns:r="http://schemas.openxmlformats.org/officeDocument/2006/relationships" xmlns:p="http://schemas.openxmlformats.org/presentationml/2006/main">
  <p:tag name="KSO_WM_UNIT_SUBTYPE" val="b"/>
  <p:tag name="KSO_WM_UNIT_NOCLEAR" val="0"/>
  <p:tag name="KSO_WM_UNIT_VALUE" val="60"/>
  <p:tag name="KSO_WM_UNIT_HIGHLIGHT" val="0"/>
  <p:tag name="KSO_WM_UNIT_COMPATIBLE" val="0"/>
  <p:tag name="KSO_WM_UNIT_DIAGRAM_ISNUMVISUAL" val="0"/>
  <p:tag name="KSO_WM_UNIT_DIAGRAM_ISREFERUNIT" val="0"/>
  <p:tag name="KSO_WM_UNIT_CONTENT_GROUP_TYPE" val="contentchip"/>
  <p:tag name="KSO_WM_UNIT_TYPE" val="f"/>
  <p:tag name="KSO_WM_UNIT_INDEX" val="1"/>
  <p:tag name="KSO_WM_UNIT_ID" val="custom20233412_1*f*1"/>
  <p:tag name="KSO_WM_TEMPLATE_CATEGORY" val="custom"/>
  <p:tag name="KSO_WM_TEMPLATE_INDEX" val="20233412"/>
  <p:tag name="KSO_WM_UNIT_LAYERLEVEL" val="1"/>
  <p:tag name="KSO_WM_TAG_VERSION" val="3.0"/>
  <p:tag name="KSO_WM_BEAUTIFY_FLAG" val="#wm#"/>
  <p:tag name="KSO_WM_UNIT_PRESET_TEXT" val="Name"/>
</p:tagLst>
</file>

<file path=ppt/tags/tag102.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CONTENT_GROUP_TYPE" val="contentchip"/>
  <p:tag name="KSO_WM_UNIT_TYPE" val="a"/>
  <p:tag name="KSO_WM_UNIT_INDEX" val="1"/>
  <p:tag name="KSO_WM_UNIT_ID" val="custom20233412_1*a*1"/>
  <p:tag name="KSO_WM_TEMPLATE_CATEGORY" val="custom"/>
  <p:tag name="KSO_WM_TEMPLATE_INDEX" val="20233412"/>
  <p:tag name="KSO_WM_UNIT_LAYERLEVEL" val="1"/>
  <p:tag name="KSO_WM_TAG_VERSION" val="3.0"/>
  <p:tag name="KSO_WM_BEAUTIFY_FLAG" val="#wm#"/>
  <p:tag name="KSO_WM_UNIT_PRESET_TEXT" val="The title goes here"/>
</p:tagLst>
</file>

<file path=ppt/tags/tag103.xml><?xml version="1.0" encoding="utf-8"?>
<p:tagLst xmlns:a="http://schemas.openxmlformats.org/drawingml/2006/main" xmlns:r="http://schemas.openxmlformats.org/officeDocument/2006/relationships" xmlns:p="http://schemas.openxmlformats.org/presentationml/2006/main">
  <p:tag name="KSO_WM_UNIT_TEXT_FILL_FORE_SCHEMECOLOR_INDEX_1_BRIGHTNESS" val="0"/>
  <p:tag name="KSO_WM_UNIT_TEXT_FILL_FORE_SCHEMECOLOR_INDEX_1" val="5"/>
  <p:tag name="KSO_WM_UNIT_TEXT_FILL_FORE_SCHEMECOLOR_INDEX_1_POS" val="0"/>
  <p:tag name="KSO_WM_UNIT_TEXT_FILL_FORE_SCHEMECOLOR_INDEX_1_TRANS" val="0"/>
  <p:tag name="KSO_WM_UNIT_TEXT_FILL_FORE_SCHEMECOLOR_INDEX_2_BRIGHTNESS" val="0"/>
  <p:tag name="KSO_WM_UNIT_TEXT_FILL_FORE_SCHEMECOLOR_INDEX_2" val="9"/>
  <p:tag name="KSO_WM_UNIT_TEXT_FILL_FORE_SCHEMECOLOR_INDEX_2_POS" val="0.532"/>
  <p:tag name="KSO_WM_UNIT_TEXT_FILL_FORE_SCHEMECOLOR_INDEX_2_TRANS" val="0"/>
  <p:tag name="KSO_WM_UNIT_TEXT_FILL_FORE_SCHEMECOLOR_INDEX_3_BRIGHTNESS" val="0"/>
  <p:tag name="KSO_WM_UNIT_TEXT_FILL_FORE_SCHEMECOLOR_INDEX_3" val="6"/>
  <p:tag name="KSO_WM_UNIT_TEXT_FILL_FORE_SCHEMECOLOR_INDEX_3_POS" val="1"/>
  <p:tag name="KSO_WM_UNIT_TEXT_FILL_FORE_SCHEMECOLOR_INDEX_3_TRANS" val="0"/>
  <p:tag name="KSO_WM_UNIT_TEXT_FILL_GRADIENT_TYPE" val="0"/>
  <p:tag name="KSO_WM_UNIT_TEXT_FILL_GRADIENT_ANGLE" val="0"/>
  <p:tag name="KSO_WM_UNIT_TEXT_FILL_GRADIENT_DIRECTION" val="3"/>
  <p:tag name="KSO_WM_UNIT_TEXT_FILL_TYPE" val="3"/>
  <p:tag name="KSO_WM_UNIT_ISCONTENTSTITLE" val="0"/>
  <p:tag name="KSO_WM_UNIT_ISNUMDGMTITLE" val="0"/>
  <p:tag name="KSO_WM_UNIT_NOCLEAR" val="0"/>
  <p:tag name="KSO_WM_UNIT_VALUE" val="17"/>
  <p:tag name="KSO_WM_UNIT_HIGHLIGHT" val="0"/>
  <p:tag name="KSO_WM_UNIT_COMPATIBLE" val="0"/>
  <p:tag name="KSO_WM_UNIT_DIAGRAM_ISNUMVISUAL" val="0"/>
  <p:tag name="KSO_WM_UNIT_DIAGRAM_ISREFERUNIT" val="0"/>
  <p:tag name="KSO_WM_UNIT_CONTENT_GROUP_TYPE" val="contentchip"/>
  <p:tag name="KSO_WM_UNIT_TYPE" val="b"/>
  <p:tag name="KSO_WM_UNIT_INDEX" val="1"/>
  <p:tag name="KSO_WM_UNIT_ID" val="custom20233412_1*b*1"/>
  <p:tag name="KSO_WM_TEMPLATE_CATEGORY" val="custom"/>
  <p:tag name="KSO_WM_TEMPLATE_INDEX" val="20233412"/>
  <p:tag name="KSO_WM_UNIT_LAYERLEVEL" val="1"/>
  <p:tag name="KSO_WM_TAG_VERSION" val="3.0"/>
  <p:tag name="KSO_WM_BEAUTIFY_FLAG" val="#wm#"/>
  <p:tag name="KSO_WM_UNIT_PRESET_TEXT" val="Add description"/>
</p:tagLst>
</file>

<file path=ppt/theme/theme1.xml><?xml version="1.0" encoding="utf-8"?>
<a:theme xmlns:a="http://schemas.openxmlformats.org/drawingml/2006/main" name="Orange Waves">
  <a:themeElements>
    <a:clrScheme name="Orange Waves 13">
      <a:dk1>
        <a:srgbClr val="000000"/>
      </a:dk1>
      <a:lt1>
        <a:srgbClr val="FFFFFF"/>
      </a:lt1>
      <a:dk2>
        <a:srgbClr val="000000"/>
      </a:dk2>
      <a:lt2>
        <a:srgbClr val="969696"/>
      </a:lt2>
      <a:accent1>
        <a:srgbClr val="C73109"/>
      </a:accent1>
      <a:accent2>
        <a:srgbClr val="FF5050"/>
      </a:accent2>
      <a:accent3>
        <a:srgbClr val="FFFFFF"/>
      </a:accent3>
      <a:accent4>
        <a:srgbClr val="000000"/>
      </a:accent4>
      <a:accent5>
        <a:srgbClr val="E0ADAA"/>
      </a:accent5>
      <a:accent6>
        <a:srgbClr val="E74848"/>
      </a:accent6>
      <a:hlink>
        <a:srgbClr val="4D4D4D"/>
      </a:hlink>
      <a:folHlink>
        <a:srgbClr val="777777"/>
      </a:folHlink>
    </a:clrScheme>
    <a:fontScheme name="FB">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gradFill rotWithShape="0">
          <a:gsLst>
            <a:gs pos="0">
              <a:schemeClr val="accent1"/>
            </a:gs>
            <a:gs pos="100000">
              <a:schemeClr val="accent2"/>
            </a:gs>
          </a:gsLst>
          <a:lin ang="5400000" scaled="1"/>
        </a:gradFill>
        <a:ln w="9525" cap="flat" cmpd="sng" algn="ctr">
          <a:solidFill>
            <a:schemeClr val="accent1"/>
          </a:solidFill>
          <a:prstDash val="solid"/>
          <a:round/>
          <a:headEnd type="none" w="med" len="med"/>
          <a:tailEnd type="none" w="med" len="med"/>
        </a:ln>
      </a:spPr>
      <a:bodyPr vert="horz" wrap="none" lIns="91440" tIns="45720" rIns="91440" bIns="45720" numCol="1" anchor="ctr" anchorCtr="0" compatLnSpc="1"/>
      <a:lstStyle>
        <a:defPPr marL="0" marR="0" indent="0" algn="l" defTabSz="914400" rtl="0" eaLnBrk="1" fontAlgn="base" latinLnBrk="0" hangingPunct="1">
          <a:lnSpc>
            <a:spcPct val="100000"/>
          </a:lnSpc>
          <a:spcBef>
            <a:spcPct val="0"/>
          </a:spcBef>
          <a:spcAft>
            <a:spcPct val="0"/>
          </a:spcAft>
          <a:buClrTx/>
          <a:buSzTx/>
          <a:buFontTx/>
          <a:buNone/>
          <a:defRPr kumimoji="0" lang="zh-CN" alt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defRPr>
        </a:defPPr>
      </a:lstStyle>
    </a:spDef>
    <a:lnDef>
      <a:spPr bwMode="auto">
        <a:xfrm>
          <a:off x="0" y="0"/>
          <a:ext cx="1" cy="1"/>
        </a:xfrm>
        <a:custGeom>
          <a:avLst/>
          <a:gdLst/>
          <a:ahLst/>
          <a:cxnLst/>
          <a:rect l="0" t="0" r="0" b="0"/>
          <a:pathLst/>
        </a:custGeom>
        <a:gradFill rotWithShape="0">
          <a:gsLst>
            <a:gs pos="0">
              <a:schemeClr val="accent1"/>
            </a:gs>
            <a:gs pos="100000">
              <a:schemeClr val="accent2"/>
            </a:gs>
          </a:gsLst>
          <a:lin ang="5400000" scaled="1"/>
        </a:gradFill>
        <a:ln w="9525" cap="flat" cmpd="sng" algn="ctr">
          <a:solidFill>
            <a:schemeClr val="accent1"/>
          </a:solidFill>
          <a:prstDash val="solid"/>
          <a:round/>
          <a:headEnd type="none" w="med" len="med"/>
          <a:tailEnd type="none" w="med" len="med"/>
        </a:ln>
      </a:spPr>
      <a:bodyPr vert="horz" wrap="none" lIns="91440" tIns="45720" rIns="91440" bIns="45720" numCol="1" anchor="ctr" anchorCtr="0" compatLnSpc="1"/>
      <a:lstStyle>
        <a:defPPr marL="0" marR="0" indent="0" algn="l" defTabSz="914400" rtl="0" eaLnBrk="1" fontAlgn="base" latinLnBrk="0" hangingPunct="1">
          <a:lnSpc>
            <a:spcPct val="100000"/>
          </a:lnSpc>
          <a:spcBef>
            <a:spcPct val="0"/>
          </a:spcBef>
          <a:spcAft>
            <a:spcPct val="0"/>
          </a:spcAft>
          <a:buClrTx/>
          <a:buSzTx/>
          <a:buFontTx/>
          <a:buNone/>
          <a:defRPr kumimoji="0" lang="zh-CN" alt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defRPr>
        </a:defPPr>
      </a:lstStyle>
    </a:lnDef>
  </a:objectDefaults>
  <a:extraClrSchemeLst>
    <a:extraClrScheme>
      <a:clrScheme name="Orange Waves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Orange Waves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Orange Waves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Orange Waves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Orange Waves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Orange Waves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Orange Waves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Orange Waves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Orange Waves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Orange Waves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Orange Waves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Orange Waves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Orange Waves 13">
        <a:dk1>
          <a:srgbClr val="000000"/>
        </a:dk1>
        <a:lt1>
          <a:srgbClr val="FFFFFF"/>
        </a:lt1>
        <a:dk2>
          <a:srgbClr val="000000"/>
        </a:dk2>
        <a:lt2>
          <a:srgbClr val="969696"/>
        </a:lt2>
        <a:accent1>
          <a:srgbClr val="C73109"/>
        </a:accent1>
        <a:accent2>
          <a:srgbClr val="FF5050"/>
        </a:accent2>
        <a:accent3>
          <a:srgbClr val="FFFFFF"/>
        </a:accent3>
        <a:accent4>
          <a:srgbClr val="000000"/>
        </a:accent4>
        <a:accent5>
          <a:srgbClr val="E0ADAA"/>
        </a:accent5>
        <a:accent6>
          <a:srgbClr val="E74848"/>
        </a:accent6>
        <a:hlink>
          <a:srgbClr val="4D4D4D"/>
        </a:hlink>
        <a:folHlink>
          <a:srgbClr val="777777"/>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自定义 7">
      <a:dk1>
        <a:srgbClr val="000000"/>
      </a:dk1>
      <a:lt1>
        <a:srgbClr val="FFFFFF"/>
      </a:lt1>
      <a:dk2>
        <a:srgbClr val="44546A"/>
      </a:dk2>
      <a:lt2>
        <a:srgbClr val="F2F3F7"/>
      </a:lt2>
      <a:accent1>
        <a:srgbClr val="1CA5F0"/>
      </a:accent1>
      <a:accent2>
        <a:srgbClr val="0048E5"/>
      </a:accent2>
      <a:accent3>
        <a:srgbClr val="55D5EF"/>
      </a:accent3>
      <a:accent4>
        <a:srgbClr val="5845AA"/>
      </a:accent4>
      <a:accent5>
        <a:srgbClr val="7E6CFF"/>
      </a:accent5>
      <a:accent6>
        <a:srgbClr val="F6406A"/>
      </a:accent6>
      <a:hlink>
        <a:srgbClr val="2B86F7"/>
      </a:hlink>
      <a:folHlink>
        <a:srgbClr val="E537EB"/>
      </a:folHlink>
    </a:clrScheme>
    <a:fontScheme name="FB">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noFill/>
          <a:prstDash val="solid"/>
        </a:ln>
        <a:effectLst>
          <a:outerShdw blurRad="203200" dist="101600" dir="8100000" algn="tr" rotWithShape="0">
            <a:srgbClr val="FF5DA9">
              <a:alpha val="10000"/>
            </a:srgbClr>
          </a:outerShdw>
        </a:effec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125</TotalTime>
  <Words>1408</Words>
  <Application>Microsoft Office PowerPoint</Application>
  <PresentationFormat>Widescreen</PresentationFormat>
  <Paragraphs>233</Paragraphs>
  <Slides>15</Slides>
  <Notes>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15</vt:i4>
      </vt:variant>
    </vt:vector>
  </HeadingPairs>
  <TitlesOfParts>
    <vt:vector size="23" baseType="lpstr">
      <vt:lpstr>Arial</vt:lpstr>
      <vt:lpstr>Arimo</vt:lpstr>
      <vt:lpstr>Calibri</vt:lpstr>
      <vt:lpstr>Outfit Extra Bold</vt:lpstr>
      <vt:lpstr>Times New Roman</vt:lpstr>
      <vt:lpstr>Wingdings</vt:lpstr>
      <vt:lpstr>Orange Waves</vt:lpstr>
      <vt:lpstr>Office Theme</vt:lpstr>
      <vt:lpstr>Enterprise Network Security (ACCA7032)</vt:lpstr>
      <vt:lpstr> Introduction</vt:lpstr>
      <vt:lpstr>Network Topology</vt:lpstr>
      <vt:lpstr>CTF Component </vt:lpstr>
      <vt:lpstr>Smart console installation</vt:lpstr>
      <vt:lpstr>GAIA &amp; A- SMS Configuration</vt:lpstr>
      <vt:lpstr>Check Point Security Management Architecture</vt:lpstr>
      <vt:lpstr>Licensing and Compliance Management</vt:lpstr>
      <vt:lpstr>Network Object Topology Configurations</vt:lpstr>
      <vt:lpstr>Role Base Development of the Firewall</vt:lpstr>
      <vt:lpstr>Intrusion Prevention System (IPS)</vt:lpstr>
      <vt:lpstr>Anti-Malware Protection Integration</vt:lpstr>
      <vt:lpstr>Identity Awareness and User Group Policy Implementation</vt:lpstr>
      <vt:lpstr>Sophisticated Threat Prevention Functionality</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WPS Presentation</dc:title>
  <dc:creator/>
  <cp:lastModifiedBy>ansh italiya</cp:lastModifiedBy>
  <cp:revision>57</cp:revision>
  <dcterms:created xsi:type="dcterms:W3CDTF">2025-07-23T00:59:00Z</dcterms:created>
  <dcterms:modified xsi:type="dcterms:W3CDTF">2026-04-29T12:31:41Z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CC334DFB33A144D7AA4F0F3248032AE1_11</vt:lpwstr>
  </property>
  <property fmtid="{D5CDD505-2E9C-101B-9397-08002B2CF9AE}" pid="3" name="KSOProductBuildVer">
    <vt:lpwstr>2057-12.2.0.23202</vt:lpwstr>
  </property>
</Properties>
</file>