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0"/>
  </p:notesMasterIdLst>
  <p:handoutMasterIdLst>
    <p:handoutMasterId r:id="rId11"/>
  </p:handoutMasterIdLst>
  <p:sldIdLst>
    <p:sldId id="260" r:id="rId2"/>
    <p:sldId id="263" r:id="rId3"/>
    <p:sldId id="261" r:id="rId4"/>
    <p:sldId id="262" r:id="rId5"/>
    <p:sldId id="264" r:id="rId6"/>
    <p:sldId id="265" r:id="rId7"/>
    <p:sldId id="266"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6B522F-CFD6-D209-2257-1B6B9DD39C3E}" v="311" dt="2026-05-06T15:23:48.572"/>
    <p1510:client id="{A10EBECF-89EC-3571-D880-60991FC59649}" v="347" dt="2026-05-06T17:07:06.3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45"/>
    <p:restoredTop sz="94668"/>
  </p:normalViewPr>
  <p:slideViewPr>
    <p:cSldViewPr snapToGrid="0" showGuides="1">
      <p:cViewPr varScale="1">
        <p:scale>
          <a:sx n="96" d="100"/>
          <a:sy n="96" d="100"/>
        </p:scale>
        <p:origin x="540" y="27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lsey Powell (2405222)" userId="S::2405222@student.uwtsd.ac.uk::ce60225c-b2f8-4af2-b53c-3297a92faa1a" providerId="AD" clId="Web-{A10EBECF-89EC-3571-D880-60991FC59649}"/>
    <pc:docChg chg="addSld modSld sldOrd">
      <pc:chgData name="Chelsey Powell (2405222)" userId="S::2405222@student.uwtsd.ac.uk::ce60225c-b2f8-4af2-b53c-3297a92faa1a" providerId="AD" clId="Web-{A10EBECF-89EC-3571-D880-60991FC59649}" dt="2026-05-06T17:07:06.320" v="451" actId="20577"/>
      <pc:docMkLst>
        <pc:docMk/>
      </pc:docMkLst>
      <pc:sldChg chg="modSp">
        <pc:chgData name="Chelsey Powell (2405222)" userId="S::2405222@student.uwtsd.ac.uk::ce60225c-b2f8-4af2-b53c-3297a92faa1a" providerId="AD" clId="Web-{A10EBECF-89EC-3571-D880-60991FC59649}" dt="2026-05-06T16:48:02.939" v="320" actId="14100"/>
        <pc:sldMkLst>
          <pc:docMk/>
          <pc:sldMk cId="386300431" sldId="263"/>
        </pc:sldMkLst>
        <pc:spChg chg="mod">
          <ac:chgData name="Chelsey Powell (2405222)" userId="S::2405222@student.uwtsd.ac.uk::ce60225c-b2f8-4af2-b53c-3297a92faa1a" providerId="AD" clId="Web-{A10EBECF-89EC-3571-D880-60991FC59649}" dt="2026-05-06T16:14:20.703" v="172" actId="1076"/>
          <ac:spMkLst>
            <pc:docMk/>
            <pc:sldMk cId="386300431" sldId="263"/>
            <ac:spMk id="4" creationId="{35A83530-E30E-259A-6D78-D81AEDB5E554}"/>
          </ac:spMkLst>
        </pc:spChg>
        <pc:spChg chg="mod">
          <ac:chgData name="Chelsey Powell (2405222)" userId="S::2405222@student.uwtsd.ac.uk::ce60225c-b2f8-4af2-b53c-3297a92faa1a" providerId="AD" clId="Web-{A10EBECF-89EC-3571-D880-60991FC59649}" dt="2026-05-06T16:48:02.939" v="320" actId="14100"/>
          <ac:spMkLst>
            <pc:docMk/>
            <pc:sldMk cId="386300431" sldId="263"/>
            <ac:spMk id="8" creationId="{DC7AFE00-E790-9FB1-070C-6AAD4618EF06}"/>
          </ac:spMkLst>
        </pc:spChg>
      </pc:sldChg>
      <pc:sldChg chg="addSp delSp modSp">
        <pc:chgData name="Chelsey Powell (2405222)" userId="S::2405222@student.uwtsd.ac.uk::ce60225c-b2f8-4af2-b53c-3297a92faa1a" providerId="AD" clId="Web-{A10EBECF-89EC-3571-D880-60991FC59649}" dt="2026-05-06T16:49:58.116" v="361" actId="1076"/>
        <pc:sldMkLst>
          <pc:docMk/>
          <pc:sldMk cId="3380890074" sldId="264"/>
        </pc:sldMkLst>
        <pc:spChg chg="mod">
          <ac:chgData name="Chelsey Powell (2405222)" userId="S::2405222@student.uwtsd.ac.uk::ce60225c-b2f8-4af2-b53c-3297a92faa1a" providerId="AD" clId="Web-{A10EBECF-89EC-3571-D880-60991FC59649}" dt="2026-05-06T16:08:59.455" v="115" actId="1076"/>
          <ac:spMkLst>
            <pc:docMk/>
            <pc:sldMk cId="3380890074" sldId="264"/>
            <ac:spMk id="8" creationId="{6E0240A9-4B5D-2D9C-BD7D-E8C348D5D46C}"/>
          </ac:spMkLst>
        </pc:spChg>
        <pc:spChg chg="del mod">
          <ac:chgData name="Chelsey Powell (2405222)" userId="S::2405222@student.uwtsd.ac.uk::ce60225c-b2f8-4af2-b53c-3297a92faa1a" providerId="AD" clId="Web-{A10EBECF-89EC-3571-D880-60991FC59649}" dt="2026-05-06T16:08:47.814" v="113"/>
          <ac:spMkLst>
            <pc:docMk/>
            <pc:sldMk cId="3380890074" sldId="264"/>
            <ac:spMk id="10" creationId="{3A1BE7C1-2308-0FA7-A306-69198FF2CEC1}"/>
          </ac:spMkLst>
        </pc:spChg>
        <pc:spChg chg="add mod">
          <ac:chgData name="Chelsey Powell (2405222)" userId="S::2405222@student.uwtsd.ac.uk::ce60225c-b2f8-4af2-b53c-3297a92faa1a" providerId="AD" clId="Web-{A10EBECF-89EC-3571-D880-60991FC59649}" dt="2026-05-06T16:19:35.172" v="246" actId="1076"/>
          <ac:spMkLst>
            <pc:docMk/>
            <pc:sldMk cId="3380890074" sldId="264"/>
            <ac:spMk id="280" creationId="{7C89A3C5-D7B1-1787-92D1-F1338EEFCB70}"/>
          </ac:spMkLst>
        </pc:spChg>
        <pc:spChg chg="add mod">
          <ac:chgData name="Chelsey Powell (2405222)" userId="S::2405222@student.uwtsd.ac.uk::ce60225c-b2f8-4af2-b53c-3297a92faa1a" providerId="AD" clId="Web-{A10EBECF-89EC-3571-D880-60991FC59649}" dt="2026-05-06T16:49:54.584" v="360" actId="1076"/>
          <ac:spMkLst>
            <pc:docMk/>
            <pc:sldMk cId="3380890074" sldId="264"/>
            <ac:spMk id="281" creationId="{09894B89-E398-604B-F563-2B17D4EB36D9}"/>
          </ac:spMkLst>
        </pc:spChg>
        <pc:spChg chg="add mod">
          <ac:chgData name="Chelsey Powell (2405222)" userId="S::2405222@student.uwtsd.ac.uk::ce60225c-b2f8-4af2-b53c-3297a92faa1a" providerId="AD" clId="Web-{A10EBECF-89EC-3571-D880-60991FC59649}" dt="2026-05-06T16:49:58.116" v="361" actId="1076"/>
          <ac:spMkLst>
            <pc:docMk/>
            <pc:sldMk cId="3380890074" sldId="264"/>
            <ac:spMk id="282" creationId="{C30CE9A7-84BA-EF9B-87F5-886846510B76}"/>
          </ac:spMkLst>
        </pc:spChg>
        <pc:spChg chg="add del">
          <ac:chgData name="Chelsey Powell (2405222)" userId="S::2405222@student.uwtsd.ac.uk::ce60225c-b2f8-4af2-b53c-3297a92faa1a" providerId="AD" clId="Web-{A10EBECF-89EC-3571-D880-60991FC59649}" dt="2026-05-06T16:20:42.113" v="250"/>
          <ac:spMkLst>
            <pc:docMk/>
            <pc:sldMk cId="3380890074" sldId="264"/>
            <ac:spMk id="283" creationId="{3E9D180A-775D-664B-8F07-12FE002ACEBB}"/>
          </ac:spMkLst>
        </pc:spChg>
        <pc:spChg chg="add del">
          <ac:chgData name="Chelsey Powell (2405222)" userId="S::2405222@student.uwtsd.ac.uk::ce60225c-b2f8-4af2-b53c-3297a92faa1a" providerId="AD" clId="Web-{A10EBECF-89EC-3571-D880-60991FC59649}" dt="2026-05-06T16:20:49.629" v="252"/>
          <ac:spMkLst>
            <pc:docMk/>
            <pc:sldMk cId="3380890074" sldId="264"/>
            <ac:spMk id="284" creationId="{EFE1A46F-178A-7379-496F-A390B6A3CDE4}"/>
          </ac:spMkLst>
        </pc:spChg>
        <pc:spChg chg="add del">
          <ac:chgData name="Chelsey Powell (2405222)" userId="S::2405222@student.uwtsd.ac.uk::ce60225c-b2f8-4af2-b53c-3297a92faa1a" providerId="AD" clId="Web-{A10EBECF-89EC-3571-D880-60991FC59649}" dt="2026-05-06T16:20:56.645" v="254"/>
          <ac:spMkLst>
            <pc:docMk/>
            <pc:sldMk cId="3380890074" sldId="264"/>
            <ac:spMk id="285" creationId="{1BFAC1AD-2A05-0622-395D-D979061D3500}"/>
          </ac:spMkLst>
        </pc:spChg>
        <pc:spChg chg="add del">
          <ac:chgData name="Chelsey Powell (2405222)" userId="S::2405222@student.uwtsd.ac.uk::ce60225c-b2f8-4af2-b53c-3297a92faa1a" providerId="AD" clId="Web-{A10EBECF-89EC-3571-D880-60991FC59649}" dt="2026-05-06T16:21:33.913" v="263"/>
          <ac:spMkLst>
            <pc:docMk/>
            <pc:sldMk cId="3380890074" sldId="264"/>
            <ac:spMk id="300" creationId="{A7E87989-29A9-CC74-67A4-AF3BA4829AC9}"/>
          </ac:spMkLst>
        </pc:spChg>
        <pc:spChg chg="add mod">
          <ac:chgData name="Chelsey Powell (2405222)" userId="S::2405222@student.uwtsd.ac.uk::ce60225c-b2f8-4af2-b53c-3297a92faa1a" providerId="AD" clId="Web-{A10EBECF-89EC-3571-D880-60991FC59649}" dt="2026-05-06T16:21:32.975" v="262" actId="14100"/>
          <ac:spMkLst>
            <pc:docMk/>
            <pc:sldMk cId="3380890074" sldId="264"/>
            <ac:spMk id="301" creationId="{407B06FF-CB4B-EEE3-9E51-E3B1C6AFD9F8}"/>
          </ac:spMkLst>
        </pc:spChg>
        <pc:graphicFrameChg chg="add mod modGraphic">
          <ac:chgData name="Chelsey Powell (2405222)" userId="S::2405222@student.uwtsd.ac.uk::ce60225c-b2f8-4af2-b53c-3297a92faa1a" providerId="AD" clId="Web-{A10EBECF-89EC-3571-D880-60991FC59649}" dt="2026-05-06T16:49:49.506" v="359" actId="20577"/>
          <ac:graphicFrameMkLst>
            <pc:docMk/>
            <pc:sldMk cId="3380890074" sldId="264"/>
            <ac:graphicFrameMk id="12" creationId="{0AE9DFA4-4703-A57F-6669-6258A85E842A}"/>
          </ac:graphicFrameMkLst>
        </pc:graphicFrameChg>
      </pc:sldChg>
      <pc:sldChg chg="addSp delSp modSp new mod modClrScheme chgLayout">
        <pc:chgData name="Chelsey Powell (2405222)" userId="S::2405222@student.uwtsd.ac.uk::ce60225c-b2f8-4af2-b53c-3297a92faa1a" providerId="AD" clId="Web-{A10EBECF-89EC-3571-D880-60991FC59649}" dt="2026-05-06T16:52:16.779" v="417" actId="20577"/>
        <pc:sldMkLst>
          <pc:docMk/>
          <pc:sldMk cId="3585086424" sldId="265"/>
        </pc:sldMkLst>
        <pc:spChg chg="mod">
          <ac:chgData name="Chelsey Powell (2405222)" userId="S::2405222@student.uwtsd.ac.uk::ce60225c-b2f8-4af2-b53c-3297a92faa1a" providerId="AD" clId="Web-{A10EBECF-89EC-3571-D880-60991FC59649}" dt="2026-05-06T16:47:06.687" v="309" actId="14100"/>
          <ac:spMkLst>
            <pc:docMk/>
            <pc:sldMk cId="3585086424" sldId="265"/>
            <ac:spMk id="2" creationId="{CE402B79-6059-F671-4325-CDAF1EBF953A}"/>
          </ac:spMkLst>
        </pc:spChg>
        <pc:spChg chg="del mod">
          <ac:chgData name="Chelsey Powell (2405222)" userId="S::2405222@student.uwtsd.ac.uk::ce60225c-b2f8-4af2-b53c-3297a92faa1a" providerId="AD" clId="Web-{A10EBECF-89EC-3571-D880-60991FC59649}" dt="2026-05-06T16:45:42.168" v="297"/>
          <ac:spMkLst>
            <pc:docMk/>
            <pc:sldMk cId="3585086424" sldId="265"/>
            <ac:spMk id="3" creationId="{C9606EA7-EDC2-0FE2-D9D6-74C37FB77C10}"/>
          </ac:spMkLst>
        </pc:spChg>
        <pc:graphicFrameChg chg="add mod modGraphic">
          <ac:chgData name="Chelsey Powell (2405222)" userId="S::2405222@student.uwtsd.ac.uk::ce60225c-b2f8-4af2-b53c-3297a92faa1a" providerId="AD" clId="Web-{A10EBECF-89EC-3571-D880-60991FC59649}" dt="2026-05-06T16:52:16.779" v="417" actId="20577"/>
          <ac:graphicFrameMkLst>
            <pc:docMk/>
            <pc:sldMk cId="3585086424" sldId="265"/>
            <ac:graphicFrameMk id="5" creationId="{795724BB-73DD-5444-7ACC-64553B7095B6}"/>
          </ac:graphicFrameMkLst>
        </pc:graphicFrameChg>
      </pc:sldChg>
      <pc:sldChg chg="addSp delSp modSp new mod ord modClrScheme chgLayout">
        <pc:chgData name="Chelsey Powell (2405222)" userId="S::2405222@student.uwtsd.ac.uk::ce60225c-b2f8-4af2-b53c-3297a92faa1a" providerId="AD" clId="Web-{A10EBECF-89EC-3571-D880-60991FC59649}" dt="2026-05-06T16:58:46.627" v="436"/>
        <pc:sldMkLst>
          <pc:docMk/>
          <pc:sldMk cId="3096188718" sldId="266"/>
        </pc:sldMkLst>
        <pc:spChg chg="del">
          <ac:chgData name="Chelsey Powell (2405222)" userId="S::2405222@student.uwtsd.ac.uk::ce60225c-b2f8-4af2-b53c-3297a92faa1a" providerId="AD" clId="Web-{A10EBECF-89EC-3571-D880-60991FC59649}" dt="2026-05-06T16:57:32.889" v="420"/>
          <ac:spMkLst>
            <pc:docMk/>
            <pc:sldMk cId="3096188718" sldId="266"/>
            <ac:spMk id="2" creationId="{1901E5F4-6DBE-4E3C-9C82-10D544CB33B2}"/>
          </ac:spMkLst>
        </pc:spChg>
        <pc:spChg chg="del">
          <ac:chgData name="Chelsey Powell (2405222)" userId="S::2405222@student.uwtsd.ac.uk::ce60225c-b2f8-4af2-b53c-3297a92faa1a" providerId="AD" clId="Web-{A10EBECF-89EC-3571-D880-60991FC59649}" dt="2026-05-06T16:57:32.889" v="420"/>
          <ac:spMkLst>
            <pc:docMk/>
            <pc:sldMk cId="3096188718" sldId="266"/>
            <ac:spMk id="3" creationId="{090EE7F8-CCED-E907-CF2C-E0242E797BA5}"/>
          </ac:spMkLst>
        </pc:spChg>
        <pc:spChg chg="add mod">
          <ac:chgData name="Chelsey Powell (2405222)" userId="S::2405222@student.uwtsd.ac.uk::ce60225c-b2f8-4af2-b53c-3297a92faa1a" providerId="AD" clId="Web-{A10EBECF-89EC-3571-D880-60991FC59649}" dt="2026-05-06T16:58:46.627" v="436"/>
          <ac:spMkLst>
            <pc:docMk/>
            <pc:sldMk cId="3096188718" sldId="266"/>
            <ac:spMk id="8" creationId="{8A3ABAE8-F3B9-62D2-30F2-B2973EB9F86B}"/>
          </ac:spMkLst>
        </pc:spChg>
        <pc:spChg chg="add mod">
          <ac:chgData name="Chelsey Powell (2405222)" userId="S::2405222@student.uwtsd.ac.uk::ce60225c-b2f8-4af2-b53c-3297a92faa1a" providerId="AD" clId="Web-{A10EBECF-89EC-3571-D880-60991FC59649}" dt="2026-05-06T16:58:46.627" v="436"/>
          <ac:spMkLst>
            <pc:docMk/>
            <pc:sldMk cId="3096188718" sldId="266"/>
            <ac:spMk id="10" creationId="{51C93CBF-1E96-4094-1DEB-B1F23F0C0CAC}"/>
          </ac:spMkLst>
        </pc:spChg>
      </pc:sldChg>
      <pc:sldChg chg="addSp delSp modSp new mod modClrScheme chgLayout">
        <pc:chgData name="Chelsey Powell (2405222)" userId="S::2405222@student.uwtsd.ac.uk::ce60225c-b2f8-4af2-b53c-3297a92faa1a" providerId="AD" clId="Web-{A10EBECF-89EC-3571-D880-60991FC59649}" dt="2026-05-06T17:07:06.320" v="451" actId="20577"/>
        <pc:sldMkLst>
          <pc:docMk/>
          <pc:sldMk cId="45448985" sldId="267"/>
        </pc:sldMkLst>
        <pc:spChg chg="add del">
          <ac:chgData name="Chelsey Powell (2405222)" userId="S::2405222@student.uwtsd.ac.uk::ce60225c-b2f8-4af2-b53c-3297a92faa1a" providerId="AD" clId="Web-{A10EBECF-89EC-3571-D880-60991FC59649}" dt="2026-05-06T17:05:22.316" v="440"/>
          <ac:spMkLst>
            <pc:docMk/>
            <pc:sldMk cId="45448985" sldId="267"/>
            <ac:spMk id="2" creationId="{D78ABCC4-98A8-DBCC-B8CE-AC6A75D40207}"/>
          </ac:spMkLst>
        </pc:spChg>
        <pc:spChg chg="add del">
          <ac:chgData name="Chelsey Powell (2405222)" userId="S::2405222@student.uwtsd.ac.uk::ce60225c-b2f8-4af2-b53c-3297a92faa1a" providerId="AD" clId="Web-{A10EBECF-89EC-3571-D880-60991FC59649}" dt="2026-05-06T17:05:22.316" v="440"/>
          <ac:spMkLst>
            <pc:docMk/>
            <pc:sldMk cId="45448985" sldId="267"/>
            <ac:spMk id="3" creationId="{E9510762-11FF-8C3B-4C54-2564C737703B}"/>
          </ac:spMkLst>
        </pc:spChg>
        <pc:spChg chg="add del mod">
          <ac:chgData name="Chelsey Powell (2405222)" userId="S::2405222@student.uwtsd.ac.uk::ce60225c-b2f8-4af2-b53c-3297a92faa1a" providerId="AD" clId="Web-{A10EBECF-89EC-3571-D880-60991FC59649}" dt="2026-05-06T17:05:22.300" v="439"/>
          <ac:spMkLst>
            <pc:docMk/>
            <pc:sldMk cId="45448985" sldId="267"/>
            <ac:spMk id="8" creationId="{37169CE6-EA50-2FFC-A1DC-E59641A5EA16}"/>
          </ac:spMkLst>
        </pc:spChg>
        <pc:spChg chg="add del mod">
          <ac:chgData name="Chelsey Powell (2405222)" userId="S::2405222@student.uwtsd.ac.uk::ce60225c-b2f8-4af2-b53c-3297a92faa1a" providerId="AD" clId="Web-{A10EBECF-89EC-3571-D880-60991FC59649}" dt="2026-05-06T17:05:22.300" v="439"/>
          <ac:spMkLst>
            <pc:docMk/>
            <pc:sldMk cId="45448985" sldId="267"/>
            <ac:spMk id="10" creationId="{393BDE7F-08C5-5208-F650-C0D28FC040B7}"/>
          </ac:spMkLst>
        </pc:spChg>
        <pc:spChg chg="add mod">
          <ac:chgData name="Chelsey Powell (2405222)" userId="S::2405222@student.uwtsd.ac.uk::ce60225c-b2f8-4af2-b53c-3297a92faa1a" providerId="AD" clId="Web-{A10EBECF-89EC-3571-D880-60991FC59649}" dt="2026-05-06T17:07:06.320" v="451" actId="20577"/>
          <ac:spMkLst>
            <pc:docMk/>
            <pc:sldMk cId="45448985" sldId="267"/>
            <ac:spMk id="12" creationId="{2A92E31C-6501-C714-844D-3A8EC2EFB460}"/>
          </ac:spMkLst>
        </pc:spChg>
      </pc:sldChg>
    </pc:docChg>
  </pc:docChgLst>
  <pc:docChgLst>
    <pc:chgData name="Chelsey Powell (2405222)" userId="S::2405222@student.uwtsd.ac.uk::ce60225c-b2f8-4af2-b53c-3297a92faa1a" providerId="AD" clId="Web-{306B522F-CFD6-D209-2257-1B6B9DD39C3E}"/>
    <pc:docChg chg="addSld modSld sldOrd">
      <pc:chgData name="Chelsey Powell (2405222)" userId="S::2405222@student.uwtsd.ac.uk::ce60225c-b2f8-4af2-b53c-3297a92faa1a" providerId="AD" clId="Web-{306B522F-CFD6-D209-2257-1B6B9DD39C3E}" dt="2026-05-06T15:23:48.572" v="386" actId="20577"/>
      <pc:docMkLst>
        <pc:docMk/>
      </pc:docMkLst>
      <pc:sldChg chg="modSp">
        <pc:chgData name="Chelsey Powell (2405222)" userId="S::2405222@student.uwtsd.ac.uk::ce60225c-b2f8-4af2-b53c-3297a92faa1a" providerId="AD" clId="Web-{306B522F-CFD6-D209-2257-1B6B9DD39C3E}" dt="2026-05-06T14:21:42.392" v="22" actId="20577"/>
        <pc:sldMkLst>
          <pc:docMk/>
          <pc:sldMk cId="2329614230" sldId="260"/>
        </pc:sldMkLst>
        <pc:spChg chg="mod">
          <ac:chgData name="Chelsey Powell (2405222)" userId="S::2405222@student.uwtsd.ac.uk::ce60225c-b2f8-4af2-b53c-3297a92faa1a" providerId="AD" clId="Web-{306B522F-CFD6-D209-2257-1B6B9DD39C3E}" dt="2026-05-06T14:21:42.392" v="22" actId="20577"/>
          <ac:spMkLst>
            <pc:docMk/>
            <pc:sldMk cId="2329614230" sldId="260"/>
            <ac:spMk id="3" creationId="{F01FB9CD-CBF7-C634-8B2F-5E2490FDF9F0}"/>
          </ac:spMkLst>
        </pc:spChg>
        <pc:spChg chg="mod">
          <ac:chgData name="Chelsey Powell (2405222)" userId="S::2405222@student.uwtsd.ac.uk::ce60225c-b2f8-4af2-b53c-3297a92faa1a" providerId="AD" clId="Web-{306B522F-CFD6-D209-2257-1B6B9DD39C3E}" dt="2026-05-06T14:20:40.843" v="18" actId="1076"/>
          <ac:spMkLst>
            <pc:docMk/>
            <pc:sldMk cId="2329614230" sldId="260"/>
            <ac:spMk id="4" creationId="{D8319D33-1EDC-2FD6-1393-613ECEB01295}"/>
          </ac:spMkLst>
        </pc:spChg>
      </pc:sldChg>
      <pc:sldChg chg="addSp delSp modSp new">
        <pc:chgData name="Chelsey Powell (2405222)" userId="S::2405222@student.uwtsd.ac.uk::ce60225c-b2f8-4af2-b53c-3297a92faa1a" providerId="AD" clId="Web-{306B522F-CFD6-D209-2257-1B6B9DD39C3E}" dt="2026-05-06T14:53:37.985" v="279"/>
        <pc:sldMkLst>
          <pc:docMk/>
          <pc:sldMk cId="3223347042" sldId="261"/>
        </pc:sldMkLst>
        <pc:spChg chg="mod">
          <ac:chgData name="Chelsey Powell (2405222)" userId="S::2405222@student.uwtsd.ac.uk::ce60225c-b2f8-4af2-b53c-3297a92faa1a" providerId="AD" clId="Web-{306B522F-CFD6-D209-2257-1B6B9DD39C3E}" dt="2026-05-06T14:34:33.517" v="89" actId="20577"/>
          <ac:spMkLst>
            <pc:docMk/>
            <pc:sldMk cId="3223347042" sldId="261"/>
            <ac:spMk id="2" creationId="{50B98DF2-DC94-09EC-2107-269449175471}"/>
          </ac:spMkLst>
        </pc:spChg>
        <pc:spChg chg="del mod">
          <ac:chgData name="Chelsey Powell (2405222)" userId="S::2405222@student.uwtsd.ac.uk::ce60225c-b2f8-4af2-b53c-3297a92faa1a" providerId="AD" clId="Web-{306B522F-CFD6-D209-2257-1B6B9DD39C3E}" dt="2026-05-06T14:34:16.423" v="88"/>
          <ac:spMkLst>
            <pc:docMk/>
            <pc:sldMk cId="3223347042" sldId="261"/>
            <ac:spMk id="3" creationId="{BEFF2E6D-1142-49B9-4D6A-55EA10352507}"/>
          </ac:spMkLst>
        </pc:spChg>
        <pc:spChg chg="add mod">
          <ac:chgData name="Chelsey Powell (2405222)" userId="S::2405222@student.uwtsd.ac.uk::ce60225c-b2f8-4af2-b53c-3297a92faa1a" providerId="AD" clId="Web-{306B522F-CFD6-D209-2257-1B6B9DD39C3E}" dt="2026-05-06T14:53:37.985" v="279"/>
          <ac:spMkLst>
            <pc:docMk/>
            <pc:sldMk cId="3223347042" sldId="261"/>
            <ac:spMk id="2533" creationId="{D9C0CC0C-B111-B832-FCBC-9B44D7BCF7F0}"/>
          </ac:spMkLst>
        </pc:spChg>
        <pc:graphicFrameChg chg="add modGraphic">
          <ac:chgData name="Chelsey Powell (2405222)" userId="S::2405222@student.uwtsd.ac.uk::ce60225c-b2f8-4af2-b53c-3297a92faa1a" providerId="AD" clId="Web-{306B522F-CFD6-D209-2257-1B6B9DD39C3E}" dt="2026-05-06T14:52:56.030" v="277" actId="20577"/>
          <ac:graphicFrameMkLst>
            <pc:docMk/>
            <pc:sldMk cId="3223347042" sldId="261"/>
            <ac:graphicFrameMk id="5" creationId="{F6BBEC43-6A32-50A8-09B9-7F55F67567AB}"/>
          </ac:graphicFrameMkLst>
        </pc:graphicFrameChg>
      </pc:sldChg>
      <pc:sldChg chg="addSp delSp modSp new mod modClrScheme chgLayout">
        <pc:chgData name="Chelsey Powell (2405222)" userId="S::2405222@student.uwtsd.ac.uk::ce60225c-b2f8-4af2-b53c-3297a92faa1a" providerId="AD" clId="Web-{306B522F-CFD6-D209-2257-1B6B9DD39C3E}" dt="2026-05-06T15:03:33.696" v="334" actId="20577"/>
        <pc:sldMkLst>
          <pc:docMk/>
          <pc:sldMk cId="617159392" sldId="262"/>
        </pc:sldMkLst>
        <pc:spChg chg="mod">
          <ac:chgData name="Chelsey Powell (2405222)" userId="S::2405222@student.uwtsd.ac.uk::ce60225c-b2f8-4af2-b53c-3297a92faa1a" providerId="AD" clId="Web-{306B522F-CFD6-D209-2257-1B6B9DD39C3E}" dt="2026-05-06T15:03:33.696" v="334" actId="20577"/>
          <ac:spMkLst>
            <pc:docMk/>
            <pc:sldMk cId="617159392" sldId="262"/>
            <ac:spMk id="2" creationId="{55538F87-A2F8-9351-EABF-FFEDFDBCB6A3}"/>
          </ac:spMkLst>
        </pc:spChg>
        <pc:spChg chg="del">
          <ac:chgData name="Chelsey Powell (2405222)" userId="S::2405222@student.uwtsd.ac.uk::ce60225c-b2f8-4af2-b53c-3297a92faa1a" providerId="AD" clId="Web-{306B522F-CFD6-D209-2257-1B6B9DD39C3E}" dt="2026-05-06T14:32:59.357" v="67"/>
          <ac:spMkLst>
            <pc:docMk/>
            <pc:sldMk cId="617159392" sldId="262"/>
            <ac:spMk id="3" creationId="{ECFD0AC5-5D95-74E7-A188-C82D2F4F65B4}"/>
          </ac:spMkLst>
        </pc:spChg>
        <pc:spChg chg="add mod">
          <ac:chgData name="Chelsey Powell (2405222)" userId="S::2405222@student.uwtsd.ac.uk::ce60225c-b2f8-4af2-b53c-3297a92faa1a" providerId="AD" clId="Web-{306B522F-CFD6-D209-2257-1B6B9DD39C3E}" dt="2026-05-06T14:34:03.172" v="87" actId="20577"/>
          <ac:spMkLst>
            <pc:docMk/>
            <pc:sldMk cId="617159392" sldId="262"/>
            <ac:spMk id="9" creationId="{FB5FD243-7795-B8D1-BFFD-D77F0BDAB33B}"/>
          </ac:spMkLst>
        </pc:spChg>
        <pc:picChg chg="add mod ord">
          <ac:chgData name="Chelsey Powell (2405222)" userId="S::2405222@student.uwtsd.ac.uk::ce60225c-b2f8-4af2-b53c-3297a92faa1a" providerId="AD" clId="Web-{306B522F-CFD6-D209-2257-1B6B9DD39C3E}" dt="2026-05-06T14:33:23.874" v="73" actId="14100"/>
          <ac:picMkLst>
            <pc:docMk/>
            <pc:sldMk cId="617159392" sldId="262"/>
            <ac:picMk id="4" creationId="{8C75D763-6890-93EF-76B3-6187F88699F2}"/>
          </ac:picMkLst>
        </pc:picChg>
      </pc:sldChg>
      <pc:sldChg chg="addSp delSp modSp new mod ord modClrScheme chgLayout">
        <pc:chgData name="Chelsey Powell (2405222)" userId="S::2405222@student.uwtsd.ac.uk::ce60225c-b2f8-4af2-b53c-3297a92faa1a" providerId="AD" clId="Web-{306B522F-CFD6-D209-2257-1B6B9DD39C3E}" dt="2026-05-06T15:23:48.572" v="386" actId="20577"/>
        <pc:sldMkLst>
          <pc:docMk/>
          <pc:sldMk cId="386300431" sldId="263"/>
        </pc:sldMkLst>
        <pc:spChg chg="mod">
          <ac:chgData name="Chelsey Powell (2405222)" userId="S::2405222@student.uwtsd.ac.uk::ce60225c-b2f8-4af2-b53c-3297a92faa1a" providerId="AD" clId="Web-{306B522F-CFD6-D209-2257-1B6B9DD39C3E}" dt="2026-05-06T14:43:53.882" v="145" actId="14100"/>
          <ac:spMkLst>
            <pc:docMk/>
            <pc:sldMk cId="386300431" sldId="263"/>
            <ac:spMk id="2" creationId="{8083954D-7FB4-7A0C-B403-2285B16CC05A}"/>
          </ac:spMkLst>
        </pc:spChg>
        <pc:spChg chg="del">
          <ac:chgData name="Chelsey Powell (2405222)" userId="S::2405222@student.uwtsd.ac.uk::ce60225c-b2f8-4af2-b53c-3297a92faa1a" providerId="AD" clId="Web-{306B522F-CFD6-D209-2257-1B6B9DD39C3E}" dt="2026-05-06T14:36:14.287" v="106"/>
          <ac:spMkLst>
            <pc:docMk/>
            <pc:sldMk cId="386300431" sldId="263"/>
            <ac:spMk id="3" creationId="{5E929C1C-BE7B-7742-EE3D-FD17CD236299}"/>
          </ac:spMkLst>
        </pc:spChg>
        <pc:spChg chg="add mod">
          <ac:chgData name="Chelsey Powell (2405222)" userId="S::2405222@student.uwtsd.ac.uk::ce60225c-b2f8-4af2-b53c-3297a92faa1a" providerId="AD" clId="Web-{306B522F-CFD6-D209-2257-1B6B9DD39C3E}" dt="2026-05-06T15:03:00.070" v="332" actId="1076"/>
          <ac:spMkLst>
            <pc:docMk/>
            <pc:sldMk cId="386300431" sldId="263"/>
            <ac:spMk id="4" creationId="{35A83530-E30E-259A-6D78-D81AEDB5E554}"/>
          </ac:spMkLst>
        </pc:spChg>
        <pc:spChg chg="add mod">
          <ac:chgData name="Chelsey Powell (2405222)" userId="S::2405222@student.uwtsd.ac.uk::ce60225c-b2f8-4af2-b53c-3297a92faa1a" providerId="AD" clId="Web-{306B522F-CFD6-D209-2257-1B6B9DD39C3E}" dt="2026-05-06T15:23:48.572" v="386" actId="20577"/>
          <ac:spMkLst>
            <pc:docMk/>
            <pc:sldMk cId="386300431" sldId="263"/>
            <ac:spMk id="8" creationId="{DC7AFE00-E790-9FB1-070C-6AAD4618EF06}"/>
          </ac:spMkLst>
        </pc:spChg>
      </pc:sldChg>
      <pc:sldChg chg="addSp delSp modSp new mod modClrScheme chgLayout">
        <pc:chgData name="Chelsey Powell (2405222)" userId="S::2405222@student.uwtsd.ac.uk::ce60225c-b2f8-4af2-b53c-3297a92faa1a" providerId="AD" clId="Web-{306B522F-CFD6-D209-2257-1B6B9DD39C3E}" dt="2026-05-06T15:04:55.324" v="360" actId="14100"/>
        <pc:sldMkLst>
          <pc:docMk/>
          <pc:sldMk cId="3380890074" sldId="264"/>
        </pc:sldMkLst>
        <pc:spChg chg="del">
          <ac:chgData name="Chelsey Powell (2405222)" userId="S::2405222@student.uwtsd.ac.uk::ce60225c-b2f8-4af2-b53c-3297a92faa1a" providerId="AD" clId="Web-{306B522F-CFD6-D209-2257-1B6B9DD39C3E}" dt="2026-05-06T14:55:06.488" v="290"/>
          <ac:spMkLst>
            <pc:docMk/>
            <pc:sldMk cId="3380890074" sldId="264"/>
            <ac:spMk id="2" creationId="{3DBE13CA-CC48-EB20-5A04-DF275C65B703}"/>
          </ac:spMkLst>
        </pc:spChg>
        <pc:spChg chg="del">
          <ac:chgData name="Chelsey Powell (2405222)" userId="S::2405222@student.uwtsd.ac.uk::ce60225c-b2f8-4af2-b53c-3297a92faa1a" providerId="AD" clId="Web-{306B522F-CFD6-D209-2257-1B6B9DD39C3E}" dt="2026-05-06T14:55:06.488" v="290"/>
          <ac:spMkLst>
            <pc:docMk/>
            <pc:sldMk cId="3380890074" sldId="264"/>
            <ac:spMk id="3" creationId="{822A1860-941E-791F-DC78-3AF56FA7D4E2}"/>
          </ac:spMkLst>
        </pc:spChg>
        <pc:spChg chg="add mod">
          <ac:chgData name="Chelsey Powell (2405222)" userId="S::2405222@student.uwtsd.ac.uk::ce60225c-b2f8-4af2-b53c-3297a92faa1a" providerId="AD" clId="Web-{306B522F-CFD6-D209-2257-1B6B9DD39C3E}" dt="2026-05-06T15:04:18.573" v="357" actId="1076"/>
          <ac:spMkLst>
            <pc:docMk/>
            <pc:sldMk cId="3380890074" sldId="264"/>
            <ac:spMk id="8" creationId="{6E0240A9-4B5D-2D9C-BD7D-E8C348D5D46C}"/>
          </ac:spMkLst>
        </pc:spChg>
        <pc:spChg chg="add mod">
          <ac:chgData name="Chelsey Powell (2405222)" userId="S::2405222@student.uwtsd.ac.uk::ce60225c-b2f8-4af2-b53c-3297a92faa1a" providerId="AD" clId="Web-{306B522F-CFD6-D209-2257-1B6B9DD39C3E}" dt="2026-05-06T15:04:55.324" v="360" actId="14100"/>
          <ac:spMkLst>
            <pc:docMk/>
            <pc:sldMk cId="3380890074" sldId="264"/>
            <ac:spMk id="10" creationId="{3A1BE7C1-2308-0FA7-A306-69198FF2CEC1}"/>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 Id="rId5" Type="http://schemas.openxmlformats.org/officeDocument/2006/relationships/image" Target="../media/image49.svg"/><Relationship Id="rId4" Type="http://schemas.openxmlformats.org/officeDocument/2006/relationships/image" Target="../media/image4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 Id="rId5" Type="http://schemas.openxmlformats.org/officeDocument/2006/relationships/image" Target="../media/image49.sv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A52F10-B933-4213-A584-A34F9C2E10D8}" type="doc">
      <dgm:prSet loTypeId="urn:microsoft.com/office/officeart/2017/3/layout/HorizontalPathTimeline" loCatId="process" qsTypeId="urn:microsoft.com/office/officeart/2005/8/quickstyle/simple2" qsCatId="simple" csTypeId="urn:microsoft.com/office/officeart/2005/8/colors/accent2_2" csCatId="accent2" phldr="1"/>
      <dgm:spPr/>
      <dgm:t>
        <a:bodyPr/>
        <a:lstStyle/>
        <a:p>
          <a:endParaRPr lang="en-US"/>
        </a:p>
      </dgm:t>
    </dgm:pt>
    <dgm:pt modelId="{63E19FCE-7204-4D5B-8C4E-1575D86112C0}">
      <dgm:prSet/>
      <dgm:spPr/>
      <dgm:t>
        <a:bodyPr/>
        <a:lstStyle/>
        <a:p>
          <a:pPr>
            <a:defRPr b="1"/>
          </a:pPr>
          <a:r>
            <a:rPr lang="en-US"/>
            <a:t>200 AD</a:t>
          </a:r>
        </a:p>
      </dgm:t>
    </dgm:pt>
    <dgm:pt modelId="{8E346B48-E91C-40AB-9091-C04734155A2C}" type="parTrans" cxnId="{B11E7A08-E9A7-4AB1-8844-F824E3D17073}">
      <dgm:prSet/>
      <dgm:spPr/>
      <dgm:t>
        <a:bodyPr/>
        <a:lstStyle/>
        <a:p>
          <a:endParaRPr lang="en-US"/>
        </a:p>
      </dgm:t>
    </dgm:pt>
    <dgm:pt modelId="{9EF42988-F186-4F41-A088-43D833E9619B}" type="sibTrans" cxnId="{B11E7A08-E9A7-4AB1-8844-F824E3D17073}">
      <dgm:prSet/>
      <dgm:spPr/>
      <dgm:t>
        <a:bodyPr/>
        <a:lstStyle/>
        <a:p>
          <a:endParaRPr lang="en-US"/>
        </a:p>
      </dgm:t>
    </dgm:pt>
    <dgm:pt modelId="{9B7FB467-8663-4F5A-B871-6BDCE661D06F}">
      <dgm:prSet/>
      <dgm:spPr/>
      <dgm:t>
        <a:bodyPr/>
        <a:lstStyle/>
        <a:p>
          <a:r>
            <a:rPr lang="en-US" dirty="0"/>
            <a:t>Definition of “personality disorder” traced all the way back to 150-200 AD</a:t>
          </a:r>
          <a:r>
            <a:rPr lang="en-US" dirty="0">
              <a:latin typeface="Chamberi Super Display"/>
            </a:rPr>
            <a:t>,</a:t>
          </a:r>
          <a:r>
            <a:rPr lang="en-US" dirty="0"/>
            <a:t> to the work  and teachings of Hippocrates and Galen, who heavily relied on the “four humors” theory to indicate physical health</a:t>
          </a:r>
          <a:r>
            <a:rPr lang="en-US" dirty="0">
              <a:latin typeface="Chamberi Super Display"/>
            </a:rPr>
            <a:t>.</a:t>
          </a:r>
          <a:endParaRPr lang="en-US" dirty="0"/>
        </a:p>
      </dgm:t>
    </dgm:pt>
    <dgm:pt modelId="{DFA823E2-9B1E-4B77-A06D-84DB5A78E633}" type="parTrans" cxnId="{D6FF2A0B-077C-44C5-AEE6-45606528D5ED}">
      <dgm:prSet/>
      <dgm:spPr/>
      <dgm:t>
        <a:bodyPr/>
        <a:lstStyle/>
        <a:p>
          <a:endParaRPr lang="en-US"/>
        </a:p>
      </dgm:t>
    </dgm:pt>
    <dgm:pt modelId="{4990BB2C-2226-4960-9B62-98A9F32E3683}" type="sibTrans" cxnId="{D6FF2A0B-077C-44C5-AEE6-45606528D5ED}">
      <dgm:prSet/>
      <dgm:spPr/>
      <dgm:t>
        <a:bodyPr/>
        <a:lstStyle/>
        <a:p>
          <a:endParaRPr lang="en-US"/>
        </a:p>
      </dgm:t>
    </dgm:pt>
    <dgm:pt modelId="{28E35D97-45F8-4B70-8FEE-4AECFBC2FEC9}">
      <dgm:prSet/>
      <dgm:spPr/>
      <dgm:t>
        <a:bodyPr/>
        <a:lstStyle/>
        <a:p>
          <a:pPr>
            <a:defRPr b="1"/>
          </a:pPr>
          <a:r>
            <a:rPr lang="en-US"/>
            <a:t>1891</a:t>
          </a:r>
        </a:p>
      </dgm:t>
    </dgm:pt>
    <dgm:pt modelId="{91ED65CA-0178-465D-84B5-BC7F5E8DADB3}" type="parTrans" cxnId="{A9460DFB-BCA1-4C19-B8A4-E87DE42B5EF7}">
      <dgm:prSet/>
      <dgm:spPr/>
      <dgm:t>
        <a:bodyPr/>
        <a:lstStyle/>
        <a:p>
          <a:endParaRPr lang="en-US"/>
        </a:p>
      </dgm:t>
    </dgm:pt>
    <dgm:pt modelId="{4AB5FB15-F9A2-4E86-BD60-50546A0459A9}" type="sibTrans" cxnId="{A9460DFB-BCA1-4C19-B8A4-E87DE42B5EF7}">
      <dgm:prSet/>
      <dgm:spPr/>
      <dgm:t>
        <a:bodyPr/>
        <a:lstStyle/>
        <a:p>
          <a:endParaRPr lang="en-US"/>
        </a:p>
      </dgm:t>
    </dgm:pt>
    <dgm:pt modelId="{3D2A41E5-A812-4791-BBA2-CB3814D8F5CB}">
      <dgm:prSet/>
      <dgm:spPr/>
      <dgm:t>
        <a:bodyPr/>
        <a:lstStyle/>
        <a:p>
          <a:r>
            <a:rPr lang="en-US"/>
            <a:t>In 1891, Koch first introduced the term “psychopathic” to describe people with personality disorders. </a:t>
          </a:r>
        </a:p>
      </dgm:t>
    </dgm:pt>
    <dgm:pt modelId="{742AFC65-C162-4A08-A052-C5E454D7CB30}" type="parTrans" cxnId="{E214151F-0475-4B43-B23D-2F6C7EC799BB}">
      <dgm:prSet/>
      <dgm:spPr/>
      <dgm:t>
        <a:bodyPr/>
        <a:lstStyle/>
        <a:p>
          <a:endParaRPr lang="en-US"/>
        </a:p>
      </dgm:t>
    </dgm:pt>
    <dgm:pt modelId="{C36044BD-DA1B-4D05-8ACC-2F52AABBBF1D}" type="sibTrans" cxnId="{E214151F-0475-4B43-B23D-2F6C7EC799BB}">
      <dgm:prSet/>
      <dgm:spPr/>
      <dgm:t>
        <a:bodyPr/>
        <a:lstStyle/>
        <a:p>
          <a:endParaRPr lang="en-US"/>
        </a:p>
      </dgm:t>
    </dgm:pt>
    <dgm:pt modelId="{08A1542E-DC1E-46E5-BDAE-A56C0DAD2806}">
      <dgm:prSet/>
      <dgm:spPr/>
      <dgm:t>
        <a:bodyPr/>
        <a:lstStyle/>
        <a:p>
          <a:pPr>
            <a:defRPr b="1"/>
          </a:pPr>
          <a:r>
            <a:rPr lang="en-US"/>
            <a:t>1952</a:t>
          </a:r>
        </a:p>
      </dgm:t>
    </dgm:pt>
    <dgm:pt modelId="{CAEEEEC8-966B-47A4-ACC0-C744E53D4FBE}" type="parTrans" cxnId="{D1B2A5D6-47FD-4AAE-BC84-A91A88AC545E}">
      <dgm:prSet/>
      <dgm:spPr/>
      <dgm:t>
        <a:bodyPr/>
        <a:lstStyle/>
        <a:p>
          <a:endParaRPr lang="en-US"/>
        </a:p>
      </dgm:t>
    </dgm:pt>
    <dgm:pt modelId="{CDED718A-E809-4E28-8643-10CA5CEE65D0}" type="sibTrans" cxnId="{D1B2A5D6-47FD-4AAE-BC84-A91A88AC545E}">
      <dgm:prSet/>
      <dgm:spPr/>
      <dgm:t>
        <a:bodyPr/>
        <a:lstStyle/>
        <a:p>
          <a:endParaRPr lang="en-US"/>
        </a:p>
      </dgm:t>
    </dgm:pt>
    <dgm:pt modelId="{3EAADBE5-5AD7-4841-ABB1-4B1430EC4928}">
      <dgm:prSet/>
      <dgm:spPr/>
      <dgm:t>
        <a:bodyPr/>
        <a:lstStyle/>
        <a:p>
          <a:r>
            <a:rPr lang="en-US"/>
            <a:t>The DSM Disorder classification had seven iterations in the DSM-I in 1952. </a:t>
          </a:r>
        </a:p>
      </dgm:t>
    </dgm:pt>
    <dgm:pt modelId="{E2EDD48F-B9F7-40DD-AA9E-DC386EC7BD79}" type="parTrans" cxnId="{F033D653-16A9-41ED-B16B-AF64821FA638}">
      <dgm:prSet/>
      <dgm:spPr/>
      <dgm:t>
        <a:bodyPr/>
        <a:lstStyle/>
        <a:p>
          <a:endParaRPr lang="en-US"/>
        </a:p>
      </dgm:t>
    </dgm:pt>
    <dgm:pt modelId="{1E68AF2A-7906-4306-9B5E-C1862A9A6276}" type="sibTrans" cxnId="{F033D653-16A9-41ED-B16B-AF64821FA638}">
      <dgm:prSet/>
      <dgm:spPr/>
      <dgm:t>
        <a:bodyPr/>
        <a:lstStyle/>
        <a:p>
          <a:endParaRPr lang="en-US"/>
        </a:p>
      </dgm:t>
    </dgm:pt>
    <dgm:pt modelId="{EEA1F710-01E7-49DB-835C-3BF2A136474B}">
      <dgm:prSet/>
      <dgm:spPr/>
      <dgm:t>
        <a:bodyPr/>
        <a:lstStyle/>
        <a:p>
          <a:pPr>
            <a:defRPr b="1"/>
          </a:pPr>
          <a:r>
            <a:rPr lang="en-US"/>
            <a:t>1968</a:t>
          </a:r>
        </a:p>
      </dgm:t>
    </dgm:pt>
    <dgm:pt modelId="{8F0CE34A-FA89-4C89-8547-F950A691B211}" type="parTrans" cxnId="{4E5FC1C9-7FEF-4306-A1CB-1B9FA50A03CE}">
      <dgm:prSet/>
      <dgm:spPr/>
      <dgm:t>
        <a:bodyPr/>
        <a:lstStyle/>
        <a:p>
          <a:endParaRPr lang="en-US"/>
        </a:p>
      </dgm:t>
    </dgm:pt>
    <dgm:pt modelId="{BE349D9A-713E-4765-A46A-C10BD9647406}" type="sibTrans" cxnId="{4E5FC1C9-7FEF-4306-A1CB-1B9FA50A03CE}">
      <dgm:prSet/>
      <dgm:spPr/>
      <dgm:t>
        <a:bodyPr/>
        <a:lstStyle/>
        <a:p>
          <a:endParaRPr lang="en-US"/>
        </a:p>
      </dgm:t>
    </dgm:pt>
    <dgm:pt modelId="{B4A06782-A017-421E-983B-127C359C1098}">
      <dgm:prSet/>
      <dgm:spPr/>
      <dgm:t>
        <a:bodyPr/>
        <a:lstStyle/>
        <a:p>
          <a:r>
            <a:rPr lang="en-US"/>
            <a:t>Eleven categories of personality disorder appeared in the DSM-II in 1968  to the DSM-III.  </a:t>
          </a:r>
        </a:p>
      </dgm:t>
    </dgm:pt>
    <dgm:pt modelId="{876FF123-B25E-4F0C-B551-2031DCF8FE36}" type="parTrans" cxnId="{14FE5947-8BA1-4510-952C-192BC618A72F}">
      <dgm:prSet/>
      <dgm:spPr/>
      <dgm:t>
        <a:bodyPr/>
        <a:lstStyle/>
        <a:p>
          <a:endParaRPr lang="en-US"/>
        </a:p>
      </dgm:t>
    </dgm:pt>
    <dgm:pt modelId="{CF75F40C-243B-4C62-AB8B-FF42E01D0158}" type="sibTrans" cxnId="{14FE5947-8BA1-4510-952C-192BC618A72F}">
      <dgm:prSet/>
      <dgm:spPr/>
      <dgm:t>
        <a:bodyPr/>
        <a:lstStyle/>
        <a:p>
          <a:endParaRPr lang="en-US"/>
        </a:p>
      </dgm:t>
    </dgm:pt>
    <dgm:pt modelId="{AAE4EB52-7F78-41CD-B48A-172C827AB678}">
      <dgm:prSet/>
      <dgm:spPr/>
      <dgm:t>
        <a:bodyPr/>
        <a:lstStyle/>
        <a:p>
          <a:pPr>
            <a:defRPr b="1"/>
          </a:pPr>
          <a:r>
            <a:rPr lang="en-US"/>
            <a:t>1994</a:t>
          </a:r>
        </a:p>
      </dgm:t>
    </dgm:pt>
    <dgm:pt modelId="{CC0488C1-86AE-4CB3-B93D-682E938566DE}" type="parTrans" cxnId="{87A650AF-CE0D-4473-A145-06CBD12622B5}">
      <dgm:prSet/>
      <dgm:spPr/>
      <dgm:t>
        <a:bodyPr/>
        <a:lstStyle/>
        <a:p>
          <a:endParaRPr lang="en-US"/>
        </a:p>
      </dgm:t>
    </dgm:pt>
    <dgm:pt modelId="{059ADD81-41C6-4417-AFE6-5E183FDCB5A8}" type="sibTrans" cxnId="{87A650AF-CE0D-4473-A145-06CBD12622B5}">
      <dgm:prSet/>
      <dgm:spPr/>
      <dgm:t>
        <a:bodyPr/>
        <a:lstStyle/>
        <a:p>
          <a:endParaRPr lang="en-US"/>
        </a:p>
      </dgm:t>
    </dgm:pt>
    <dgm:pt modelId="{C238AE59-1A3D-415F-96D7-436A07AFC1F0}">
      <dgm:prSet/>
      <dgm:spPr/>
      <dgm:t>
        <a:bodyPr/>
        <a:lstStyle/>
        <a:p>
          <a:r>
            <a:rPr lang="en-US"/>
            <a:t>Then in 1994, the Cluster model was introduced</a:t>
          </a:r>
          <a:r>
            <a:rPr lang="en-US">
              <a:latin typeface="Chamberi Super Display"/>
            </a:rPr>
            <a:t>.</a:t>
          </a:r>
        </a:p>
      </dgm:t>
    </dgm:pt>
    <dgm:pt modelId="{30B9CD39-5F3E-4A73-9265-08020A89628D}" type="parTrans" cxnId="{C26A210D-292C-49E9-A797-6434F58E1218}">
      <dgm:prSet/>
      <dgm:spPr/>
      <dgm:t>
        <a:bodyPr/>
        <a:lstStyle/>
        <a:p>
          <a:endParaRPr lang="en-US"/>
        </a:p>
      </dgm:t>
    </dgm:pt>
    <dgm:pt modelId="{2A32DA66-A697-41B6-A0E9-7B5165730865}" type="sibTrans" cxnId="{C26A210D-292C-49E9-A797-6434F58E1218}">
      <dgm:prSet/>
      <dgm:spPr/>
      <dgm:t>
        <a:bodyPr/>
        <a:lstStyle/>
        <a:p>
          <a:endParaRPr lang="en-US"/>
        </a:p>
      </dgm:t>
    </dgm:pt>
    <dgm:pt modelId="{34F2A643-E9C4-4F48-9B88-472D44D7849A}">
      <dgm:prSet phldrT="[Text]" phldr="0"/>
      <dgm:spPr/>
      <dgm:t>
        <a:bodyPr/>
        <a:lstStyle/>
        <a:p>
          <a:pPr>
            <a:defRPr b="1"/>
          </a:pPr>
          <a:r>
            <a:rPr lang="en-US" sz="2200" dirty="0">
              <a:latin typeface="Chamberi Super Display"/>
            </a:rPr>
            <a:t>2013     </a:t>
          </a:r>
          <a:r>
            <a:rPr lang="en-US" sz="2200" dirty="0"/>
            <a:t>                                                </a:t>
          </a:r>
          <a:endParaRPr lang="en-US" sz="2200" dirty="0">
            <a:latin typeface="Chamberi Super Display"/>
          </a:endParaRPr>
        </a:p>
      </dgm:t>
    </dgm:pt>
    <dgm:pt modelId="{FDF5EAFD-220F-45D1-93C5-1CDD3F4AEE29}" type="parTrans" cxnId="{E7B13146-F2E2-47DD-901A-624B8D1293F4}">
      <dgm:prSet/>
      <dgm:spPr/>
    </dgm:pt>
    <dgm:pt modelId="{0BDBDDF7-F114-4BD4-9DF9-CF37601CB2C0}" type="sibTrans" cxnId="{E7B13146-F2E2-47DD-901A-624B8D1293F4}">
      <dgm:prSet/>
      <dgm:spPr/>
    </dgm:pt>
    <dgm:pt modelId="{EFB0D4C5-0C78-487E-8A0F-D761E7470A4A}">
      <dgm:prSet phldrT="[Text]" phldr="0"/>
      <dgm:spPr/>
      <dgm:t>
        <a:bodyPr/>
        <a:lstStyle/>
        <a:p>
          <a:r>
            <a:rPr lang="en-US" dirty="0">
              <a:latin typeface="Chamberi Super Display"/>
            </a:rPr>
            <a:t>DSM-V as we know</a:t>
          </a:r>
          <a:r>
            <a:rPr lang="en-US">
              <a:latin typeface="Chamberi Super Display"/>
            </a:rPr>
            <a:t> today with cluster model.</a:t>
          </a:r>
          <a:endParaRPr lang="en-US"/>
        </a:p>
      </dgm:t>
    </dgm:pt>
    <dgm:pt modelId="{08125B68-E44C-4E67-8424-74384DC482C5}" type="parTrans" cxnId="{64095F16-CDA5-489F-A1E9-6DF7DFBD392C}">
      <dgm:prSet/>
      <dgm:spPr/>
    </dgm:pt>
    <dgm:pt modelId="{B2A1F2B1-3C0B-4807-99B0-A0AB53300B98}" type="sibTrans" cxnId="{64095F16-CDA5-489F-A1E9-6DF7DFBD392C}">
      <dgm:prSet/>
      <dgm:spPr/>
    </dgm:pt>
    <dgm:pt modelId="{9DF26899-B12D-46BC-8694-4DE53E22495D}" type="pres">
      <dgm:prSet presAssocID="{4AA52F10-B933-4213-A584-A34F9C2E10D8}" presName="root" presStyleCnt="0">
        <dgm:presLayoutVars>
          <dgm:chMax/>
          <dgm:chPref/>
          <dgm:animLvl val="lvl"/>
        </dgm:presLayoutVars>
      </dgm:prSet>
      <dgm:spPr/>
    </dgm:pt>
    <dgm:pt modelId="{E2CFE1C7-6198-4AF5-B89E-19F163C7416E}" type="pres">
      <dgm:prSet presAssocID="{4AA52F10-B933-4213-A584-A34F9C2E10D8}" presName="divider" presStyleLbl="node1" presStyleIdx="0" presStyleCnt="1"/>
      <dgm:spPr/>
    </dgm:pt>
    <dgm:pt modelId="{F7A357D2-FD4A-461D-9175-DF17F4EBEA3D}" type="pres">
      <dgm:prSet presAssocID="{4AA52F10-B933-4213-A584-A34F9C2E10D8}" presName="nodes" presStyleCnt="0">
        <dgm:presLayoutVars>
          <dgm:chMax/>
          <dgm:chPref/>
          <dgm:animLvl val="lvl"/>
        </dgm:presLayoutVars>
      </dgm:prSet>
      <dgm:spPr/>
    </dgm:pt>
    <dgm:pt modelId="{EAA67DEE-9F09-40C8-A07A-9AE6D0F8CF3C}" type="pres">
      <dgm:prSet presAssocID="{63E19FCE-7204-4D5B-8C4E-1575D86112C0}" presName="composite" presStyleCnt="0"/>
      <dgm:spPr/>
    </dgm:pt>
    <dgm:pt modelId="{D3949DF1-FCFA-446B-ABAE-3C9DFA0688CB}" type="pres">
      <dgm:prSet presAssocID="{63E19FCE-7204-4D5B-8C4E-1575D86112C0}" presName="L1TextContainer" presStyleLbl="revTx" presStyleIdx="0" presStyleCnt="6">
        <dgm:presLayoutVars>
          <dgm:chMax val="1"/>
          <dgm:chPref val="1"/>
          <dgm:bulletEnabled val="1"/>
        </dgm:presLayoutVars>
      </dgm:prSet>
      <dgm:spPr/>
    </dgm:pt>
    <dgm:pt modelId="{FD1B2932-2C12-48A4-8185-3CC4EBEBFA6E}" type="pres">
      <dgm:prSet presAssocID="{63E19FCE-7204-4D5B-8C4E-1575D86112C0}" presName="L2TextContainerWrapper" presStyleCnt="0">
        <dgm:presLayoutVars>
          <dgm:chMax val="0"/>
          <dgm:chPref val="0"/>
          <dgm:bulletEnabled val="1"/>
        </dgm:presLayoutVars>
      </dgm:prSet>
      <dgm:spPr/>
    </dgm:pt>
    <dgm:pt modelId="{2C894ED0-8CF8-44F9-8A36-D1E8FBAD9B51}" type="pres">
      <dgm:prSet presAssocID="{63E19FCE-7204-4D5B-8C4E-1575D86112C0}" presName="L2TextContainer" presStyleLbl="bgAccFollowNode1" presStyleIdx="0" presStyleCnt="6"/>
      <dgm:spPr/>
    </dgm:pt>
    <dgm:pt modelId="{5F1431EA-200D-4096-9873-198DA1E4A0AD}" type="pres">
      <dgm:prSet presAssocID="{63E19FCE-7204-4D5B-8C4E-1575D86112C0}" presName="FlexibleEmptyPlaceHolder" presStyleCnt="0"/>
      <dgm:spPr/>
    </dgm:pt>
    <dgm:pt modelId="{2E8678B8-5F2C-4E20-8E2B-194A9D0ED69F}" type="pres">
      <dgm:prSet presAssocID="{63E19FCE-7204-4D5B-8C4E-1575D86112C0}" presName="ConnectLine" presStyleLbl="alignNode1" presStyleIdx="0"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3C35072A-81C8-4656-B9C5-77DECC174298}" type="pres">
      <dgm:prSet presAssocID="{63E19FCE-7204-4D5B-8C4E-1575D86112C0}" presName="ConnectorPoint" presStyleLbl="fgAcc1" presStyleIdx="0" presStyleCnt="6"/>
      <dgm:spPr>
        <a:solidFill>
          <a:schemeClr val="lt1">
            <a:alpha val="90000"/>
            <a:hueOff val="0"/>
            <a:satOff val="0"/>
            <a:lumOff val="0"/>
            <a:alphaOff val="0"/>
          </a:schemeClr>
        </a:solidFill>
        <a:ln w="12700" cap="flat" cmpd="sng" algn="ctr">
          <a:noFill/>
          <a:prstDash val="solid"/>
          <a:miter lim="800000"/>
        </a:ln>
        <a:effectLst/>
      </dgm:spPr>
    </dgm:pt>
    <dgm:pt modelId="{19C5F543-3F75-403E-9A60-D16B2078FF29}" type="pres">
      <dgm:prSet presAssocID="{63E19FCE-7204-4D5B-8C4E-1575D86112C0}" presName="EmptyPlaceHolder" presStyleCnt="0"/>
      <dgm:spPr/>
    </dgm:pt>
    <dgm:pt modelId="{88985531-DB78-48E2-AA1B-6F7359E84366}" type="pres">
      <dgm:prSet presAssocID="{9EF42988-F186-4F41-A088-43D833E9619B}" presName="spaceBetweenRectangles" presStyleCnt="0"/>
      <dgm:spPr/>
    </dgm:pt>
    <dgm:pt modelId="{CF6834DF-1233-4726-90DD-54729AC3B78A}" type="pres">
      <dgm:prSet presAssocID="{28E35D97-45F8-4B70-8FEE-4AECFBC2FEC9}" presName="composite" presStyleCnt="0"/>
      <dgm:spPr/>
    </dgm:pt>
    <dgm:pt modelId="{C8CA5C4C-CF51-4B06-A89D-7D72A9E4545D}" type="pres">
      <dgm:prSet presAssocID="{28E35D97-45F8-4B70-8FEE-4AECFBC2FEC9}" presName="L1TextContainer" presStyleLbl="revTx" presStyleIdx="1" presStyleCnt="6">
        <dgm:presLayoutVars>
          <dgm:chMax val="1"/>
          <dgm:chPref val="1"/>
          <dgm:bulletEnabled val="1"/>
        </dgm:presLayoutVars>
      </dgm:prSet>
      <dgm:spPr/>
    </dgm:pt>
    <dgm:pt modelId="{6E3DEAB3-7C42-4367-B504-A69F650D973C}" type="pres">
      <dgm:prSet presAssocID="{28E35D97-45F8-4B70-8FEE-4AECFBC2FEC9}" presName="L2TextContainerWrapper" presStyleCnt="0">
        <dgm:presLayoutVars>
          <dgm:chMax val="0"/>
          <dgm:chPref val="0"/>
          <dgm:bulletEnabled val="1"/>
        </dgm:presLayoutVars>
      </dgm:prSet>
      <dgm:spPr/>
    </dgm:pt>
    <dgm:pt modelId="{09B7608F-E90F-4DB9-9D38-5C8A3BFB4636}" type="pres">
      <dgm:prSet presAssocID="{28E35D97-45F8-4B70-8FEE-4AECFBC2FEC9}" presName="L2TextContainer" presStyleLbl="bgAccFollowNode1" presStyleIdx="1" presStyleCnt="6"/>
      <dgm:spPr/>
    </dgm:pt>
    <dgm:pt modelId="{FDFA9637-3D03-469A-A010-A840D917D57D}" type="pres">
      <dgm:prSet presAssocID="{28E35D97-45F8-4B70-8FEE-4AECFBC2FEC9}" presName="FlexibleEmptyPlaceHolder" presStyleCnt="0"/>
      <dgm:spPr/>
    </dgm:pt>
    <dgm:pt modelId="{E4EB92BD-9053-4AFE-A377-13F8542E77B5}" type="pres">
      <dgm:prSet presAssocID="{28E35D97-45F8-4B70-8FEE-4AECFBC2FEC9}" presName="ConnectLine" presStyleLbl="alignNode1" presStyleIdx="1"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40CFC460-8566-4643-9F4E-C47E851D2B70}" type="pres">
      <dgm:prSet presAssocID="{28E35D97-45F8-4B70-8FEE-4AECFBC2FEC9}" presName="ConnectorPoint"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36E0A73C-B320-415B-B6EA-85D4BC93D5D2}" type="pres">
      <dgm:prSet presAssocID="{28E35D97-45F8-4B70-8FEE-4AECFBC2FEC9}" presName="EmptyPlaceHolder" presStyleCnt="0"/>
      <dgm:spPr/>
    </dgm:pt>
    <dgm:pt modelId="{605BF2FB-D4E8-4A1F-99FC-048DCA3A0033}" type="pres">
      <dgm:prSet presAssocID="{4AB5FB15-F9A2-4E86-BD60-50546A0459A9}" presName="spaceBetweenRectangles" presStyleCnt="0"/>
      <dgm:spPr/>
    </dgm:pt>
    <dgm:pt modelId="{34B96FE4-D8F2-4454-9B05-89D0D61451C2}" type="pres">
      <dgm:prSet presAssocID="{08A1542E-DC1E-46E5-BDAE-A56C0DAD2806}" presName="composite" presStyleCnt="0"/>
      <dgm:spPr/>
    </dgm:pt>
    <dgm:pt modelId="{F847119E-5F01-4A68-AA65-7BF9AFA0351C}" type="pres">
      <dgm:prSet presAssocID="{08A1542E-DC1E-46E5-BDAE-A56C0DAD2806}" presName="L1TextContainer" presStyleLbl="revTx" presStyleIdx="2" presStyleCnt="6">
        <dgm:presLayoutVars>
          <dgm:chMax val="1"/>
          <dgm:chPref val="1"/>
          <dgm:bulletEnabled val="1"/>
        </dgm:presLayoutVars>
      </dgm:prSet>
      <dgm:spPr/>
    </dgm:pt>
    <dgm:pt modelId="{C2B8424F-5986-4563-87F6-51BC1BB4EAE3}" type="pres">
      <dgm:prSet presAssocID="{08A1542E-DC1E-46E5-BDAE-A56C0DAD2806}" presName="L2TextContainerWrapper" presStyleCnt="0">
        <dgm:presLayoutVars>
          <dgm:chMax val="0"/>
          <dgm:chPref val="0"/>
          <dgm:bulletEnabled val="1"/>
        </dgm:presLayoutVars>
      </dgm:prSet>
      <dgm:spPr/>
    </dgm:pt>
    <dgm:pt modelId="{D97792C0-60B6-476F-9E07-C48AD1B01A8A}" type="pres">
      <dgm:prSet presAssocID="{08A1542E-DC1E-46E5-BDAE-A56C0DAD2806}" presName="L2TextContainer" presStyleLbl="bgAccFollowNode1" presStyleIdx="2" presStyleCnt="6"/>
      <dgm:spPr/>
    </dgm:pt>
    <dgm:pt modelId="{8ADB91C0-447C-4240-9DCC-33DD9CAB2C97}" type="pres">
      <dgm:prSet presAssocID="{08A1542E-DC1E-46E5-BDAE-A56C0DAD2806}" presName="FlexibleEmptyPlaceHolder" presStyleCnt="0"/>
      <dgm:spPr/>
    </dgm:pt>
    <dgm:pt modelId="{010A57E9-C361-46B1-B3F7-ECA015BD3049}" type="pres">
      <dgm:prSet presAssocID="{08A1542E-DC1E-46E5-BDAE-A56C0DAD2806}" presName="ConnectLine" presStyleLbl="alignNode1" presStyleIdx="2"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97955E0E-B5A6-4AA7-BCAA-C37A96064525}" type="pres">
      <dgm:prSet presAssocID="{08A1542E-DC1E-46E5-BDAE-A56C0DAD2806}" presName="ConnectorPoint"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D045A2CA-A41F-4FE9-9E7C-6FF49E208AF5}" type="pres">
      <dgm:prSet presAssocID="{08A1542E-DC1E-46E5-BDAE-A56C0DAD2806}" presName="EmptyPlaceHolder" presStyleCnt="0"/>
      <dgm:spPr/>
    </dgm:pt>
    <dgm:pt modelId="{10CFD92E-C872-45F9-A77A-2FCEDED6B53B}" type="pres">
      <dgm:prSet presAssocID="{CDED718A-E809-4E28-8643-10CA5CEE65D0}" presName="spaceBetweenRectangles" presStyleCnt="0"/>
      <dgm:spPr/>
    </dgm:pt>
    <dgm:pt modelId="{AF1EE3BB-9CC0-453C-B47E-3CCA20748B37}" type="pres">
      <dgm:prSet presAssocID="{EEA1F710-01E7-49DB-835C-3BF2A136474B}" presName="composite" presStyleCnt="0"/>
      <dgm:spPr/>
    </dgm:pt>
    <dgm:pt modelId="{F60BDA21-AAAA-4664-835D-507B3B799CF2}" type="pres">
      <dgm:prSet presAssocID="{EEA1F710-01E7-49DB-835C-3BF2A136474B}" presName="L1TextContainer" presStyleLbl="revTx" presStyleIdx="3" presStyleCnt="6">
        <dgm:presLayoutVars>
          <dgm:chMax val="1"/>
          <dgm:chPref val="1"/>
          <dgm:bulletEnabled val="1"/>
        </dgm:presLayoutVars>
      </dgm:prSet>
      <dgm:spPr/>
    </dgm:pt>
    <dgm:pt modelId="{E6B98DE0-A4E1-437F-AB2F-C4D0E4CF7E40}" type="pres">
      <dgm:prSet presAssocID="{EEA1F710-01E7-49DB-835C-3BF2A136474B}" presName="L2TextContainerWrapper" presStyleCnt="0">
        <dgm:presLayoutVars>
          <dgm:chMax val="0"/>
          <dgm:chPref val="0"/>
          <dgm:bulletEnabled val="1"/>
        </dgm:presLayoutVars>
      </dgm:prSet>
      <dgm:spPr/>
    </dgm:pt>
    <dgm:pt modelId="{1EE08D68-5B39-493A-98D6-BF8D159E2D8B}" type="pres">
      <dgm:prSet presAssocID="{EEA1F710-01E7-49DB-835C-3BF2A136474B}" presName="L2TextContainer" presStyleLbl="bgAccFollowNode1" presStyleIdx="3" presStyleCnt="6"/>
      <dgm:spPr/>
    </dgm:pt>
    <dgm:pt modelId="{B463B1A9-631A-4EA3-A656-ADB5D1CC34B8}" type="pres">
      <dgm:prSet presAssocID="{EEA1F710-01E7-49DB-835C-3BF2A136474B}" presName="FlexibleEmptyPlaceHolder" presStyleCnt="0"/>
      <dgm:spPr/>
    </dgm:pt>
    <dgm:pt modelId="{DF9AD65F-7B0C-4DCF-AF2A-6C8893B123BF}" type="pres">
      <dgm:prSet presAssocID="{EEA1F710-01E7-49DB-835C-3BF2A136474B}" presName="ConnectLine" presStyleLbl="alignNode1" presStyleIdx="3"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59FCF356-5AB3-4D60-B7C4-5F45C10C24B3}" type="pres">
      <dgm:prSet presAssocID="{EEA1F710-01E7-49DB-835C-3BF2A136474B}" presName="ConnectorPoint" presStyleLbl="fgAcc1" presStyleIdx="3" presStyleCnt="6"/>
      <dgm:spPr>
        <a:solidFill>
          <a:schemeClr val="lt1">
            <a:alpha val="90000"/>
            <a:hueOff val="0"/>
            <a:satOff val="0"/>
            <a:lumOff val="0"/>
            <a:alphaOff val="0"/>
          </a:schemeClr>
        </a:solidFill>
        <a:ln w="12700" cap="flat" cmpd="sng" algn="ctr">
          <a:noFill/>
          <a:prstDash val="solid"/>
          <a:miter lim="800000"/>
        </a:ln>
        <a:effectLst/>
      </dgm:spPr>
    </dgm:pt>
    <dgm:pt modelId="{22DDF423-28B0-4548-A8BC-5AC1CAC7B7DE}" type="pres">
      <dgm:prSet presAssocID="{EEA1F710-01E7-49DB-835C-3BF2A136474B}" presName="EmptyPlaceHolder" presStyleCnt="0"/>
      <dgm:spPr/>
    </dgm:pt>
    <dgm:pt modelId="{94DAE079-6F3C-44E7-A285-A1738AA542EE}" type="pres">
      <dgm:prSet presAssocID="{BE349D9A-713E-4765-A46A-C10BD9647406}" presName="spaceBetweenRectangles" presStyleCnt="0"/>
      <dgm:spPr/>
    </dgm:pt>
    <dgm:pt modelId="{DDA2A16B-9271-4402-9862-04482D3A1F55}" type="pres">
      <dgm:prSet presAssocID="{AAE4EB52-7F78-41CD-B48A-172C827AB678}" presName="composite" presStyleCnt="0"/>
      <dgm:spPr/>
    </dgm:pt>
    <dgm:pt modelId="{C5CC2700-561C-464B-AB4C-33F0991C42A7}" type="pres">
      <dgm:prSet presAssocID="{AAE4EB52-7F78-41CD-B48A-172C827AB678}" presName="L1TextContainer" presStyleLbl="revTx" presStyleIdx="4" presStyleCnt="6">
        <dgm:presLayoutVars>
          <dgm:chMax val="1"/>
          <dgm:chPref val="1"/>
          <dgm:bulletEnabled val="1"/>
        </dgm:presLayoutVars>
      </dgm:prSet>
      <dgm:spPr/>
    </dgm:pt>
    <dgm:pt modelId="{207BE340-05B1-4B4A-9F42-64806A30B4C1}" type="pres">
      <dgm:prSet presAssocID="{AAE4EB52-7F78-41CD-B48A-172C827AB678}" presName="L2TextContainerWrapper" presStyleCnt="0">
        <dgm:presLayoutVars>
          <dgm:chMax val="0"/>
          <dgm:chPref val="0"/>
          <dgm:bulletEnabled val="1"/>
        </dgm:presLayoutVars>
      </dgm:prSet>
      <dgm:spPr/>
    </dgm:pt>
    <dgm:pt modelId="{ED3EF1D2-4B46-43CC-9380-C59F849D8A73}" type="pres">
      <dgm:prSet presAssocID="{AAE4EB52-7F78-41CD-B48A-172C827AB678}" presName="L2TextContainer" presStyleLbl="bgAccFollowNode1" presStyleIdx="4" presStyleCnt="6"/>
      <dgm:spPr/>
    </dgm:pt>
    <dgm:pt modelId="{AB4FC58B-4A55-4C02-9759-D9B8CE3832CC}" type="pres">
      <dgm:prSet presAssocID="{AAE4EB52-7F78-41CD-B48A-172C827AB678}" presName="FlexibleEmptyPlaceHolder" presStyleCnt="0"/>
      <dgm:spPr/>
    </dgm:pt>
    <dgm:pt modelId="{2842E13D-5D37-433A-8658-9B72ED686CF3}" type="pres">
      <dgm:prSet presAssocID="{AAE4EB52-7F78-41CD-B48A-172C827AB678}" presName="ConnectLine" presStyleLbl="alignNode1" presStyleIdx="4"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E541744F-14DD-4EBE-9CB4-4A24672D63E7}" type="pres">
      <dgm:prSet presAssocID="{AAE4EB52-7F78-41CD-B48A-172C827AB678}" presName="ConnectorPoint" presStyleLbl="fgAcc1" presStyleIdx="4" presStyleCnt="6"/>
      <dgm:spPr>
        <a:solidFill>
          <a:schemeClr val="lt1">
            <a:alpha val="90000"/>
            <a:hueOff val="0"/>
            <a:satOff val="0"/>
            <a:lumOff val="0"/>
            <a:alphaOff val="0"/>
          </a:schemeClr>
        </a:solidFill>
        <a:ln w="12700" cap="flat" cmpd="sng" algn="ctr">
          <a:noFill/>
          <a:prstDash val="solid"/>
          <a:miter lim="800000"/>
        </a:ln>
        <a:effectLst/>
      </dgm:spPr>
    </dgm:pt>
    <dgm:pt modelId="{A82D38DD-88C6-43F1-A1D1-7F7A3C02B4ED}" type="pres">
      <dgm:prSet presAssocID="{AAE4EB52-7F78-41CD-B48A-172C827AB678}" presName="EmptyPlaceHolder" presStyleCnt="0"/>
      <dgm:spPr/>
    </dgm:pt>
    <dgm:pt modelId="{18D3A649-7F40-4C73-A8AA-CB8BC3CED316}" type="pres">
      <dgm:prSet presAssocID="{059ADD81-41C6-4417-AFE6-5E183FDCB5A8}" presName="spaceBetweenRectangles" presStyleCnt="0"/>
      <dgm:spPr/>
    </dgm:pt>
    <dgm:pt modelId="{5BDBF7E8-A1F9-488D-A0B8-8027730D455C}" type="pres">
      <dgm:prSet presAssocID="{34F2A643-E9C4-4F48-9B88-472D44D7849A}" presName="composite" presStyleCnt="0"/>
      <dgm:spPr/>
    </dgm:pt>
    <dgm:pt modelId="{24CC700B-6656-43C3-B593-EB35B4214762}" type="pres">
      <dgm:prSet presAssocID="{34F2A643-E9C4-4F48-9B88-472D44D7849A}" presName="L1TextContainer" presStyleLbl="revTx" presStyleIdx="5" presStyleCnt="6">
        <dgm:presLayoutVars>
          <dgm:chMax val="1"/>
          <dgm:chPref val="1"/>
          <dgm:bulletEnabled val="1"/>
        </dgm:presLayoutVars>
      </dgm:prSet>
      <dgm:spPr/>
    </dgm:pt>
    <dgm:pt modelId="{59430507-1CC9-4D19-97A7-F0DDBB09CC27}" type="pres">
      <dgm:prSet presAssocID="{34F2A643-E9C4-4F48-9B88-472D44D7849A}" presName="L2TextContainerWrapper" presStyleCnt="0">
        <dgm:presLayoutVars>
          <dgm:chMax val="0"/>
          <dgm:chPref val="0"/>
          <dgm:bulletEnabled val="1"/>
        </dgm:presLayoutVars>
      </dgm:prSet>
      <dgm:spPr/>
    </dgm:pt>
    <dgm:pt modelId="{947D0292-7321-48D6-89A0-8F096BCE09B0}" type="pres">
      <dgm:prSet presAssocID="{34F2A643-E9C4-4F48-9B88-472D44D7849A}" presName="L2TextContainer" presStyleLbl="bgAccFollowNode1" presStyleIdx="5" presStyleCnt="6"/>
      <dgm:spPr/>
    </dgm:pt>
    <dgm:pt modelId="{58E10E1E-19A9-4CFE-9A54-B480E473E14A}" type="pres">
      <dgm:prSet presAssocID="{34F2A643-E9C4-4F48-9B88-472D44D7849A}" presName="FlexibleEmptyPlaceHolder" presStyleCnt="0"/>
      <dgm:spPr/>
    </dgm:pt>
    <dgm:pt modelId="{71C29774-A570-4782-9BC0-942EB0975F08}" type="pres">
      <dgm:prSet presAssocID="{34F2A643-E9C4-4F48-9B88-472D44D7849A}" presName="ConnectLine" presStyleLbl="alignNode1" presStyleIdx="5" presStyleCnt="6"/>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A1C8E6FE-3A2B-4E68-BCF8-6D1E154A0F78}" type="pres">
      <dgm:prSet presAssocID="{34F2A643-E9C4-4F48-9B88-472D44D7849A}" presName="ConnectorPoint" presStyleLbl="fgAcc1" presStyleIdx="5" presStyleCnt="6"/>
      <dgm:spPr>
        <a:solidFill>
          <a:schemeClr val="lt1">
            <a:alpha val="90000"/>
            <a:hueOff val="0"/>
            <a:satOff val="0"/>
            <a:lumOff val="0"/>
            <a:alphaOff val="0"/>
          </a:schemeClr>
        </a:solidFill>
        <a:ln w="12700" cap="flat" cmpd="sng" algn="ctr">
          <a:noFill/>
          <a:prstDash val="solid"/>
          <a:miter lim="800000"/>
        </a:ln>
        <a:effectLst/>
      </dgm:spPr>
    </dgm:pt>
    <dgm:pt modelId="{F378872C-45B2-41E9-9A84-921E567674F7}" type="pres">
      <dgm:prSet presAssocID="{34F2A643-E9C4-4F48-9B88-472D44D7849A}" presName="EmptyPlaceHolder" presStyleCnt="0"/>
      <dgm:spPr/>
    </dgm:pt>
  </dgm:ptLst>
  <dgm:cxnLst>
    <dgm:cxn modelId="{B11E7A08-E9A7-4AB1-8844-F824E3D17073}" srcId="{4AA52F10-B933-4213-A584-A34F9C2E10D8}" destId="{63E19FCE-7204-4D5B-8C4E-1575D86112C0}" srcOrd="0" destOrd="0" parTransId="{8E346B48-E91C-40AB-9091-C04734155A2C}" sibTransId="{9EF42988-F186-4F41-A088-43D833E9619B}"/>
    <dgm:cxn modelId="{D6FF2A0B-077C-44C5-AEE6-45606528D5ED}" srcId="{63E19FCE-7204-4D5B-8C4E-1575D86112C0}" destId="{9B7FB467-8663-4F5A-B871-6BDCE661D06F}" srcOrd="0" destOrd="0" parTransId="{DFA823E2-9B1E-4B77-A06D-84DB5A78E633}" sibTransId="{4990BB2C-2226-4960-9B62-98A9F32E3683}"/>
    <dgm:cxn modelId="{C26A210D-292C-49E9-A797-6434F58E1218}" srcId="{AAE4EB52-7F78-41CD-B48A-172C827AB678}" destId="{C238AE59-1A3D-415F-96D7-436A07AFC1F0}" srcOrd="0" destOrd="0" parTransId="{30B9CD39-5F3E-4A73-9265-08020A89628D}" sibTransId="{2A32DA66-A697-41B6-A0E9-7B5165730865}"/>
    <dgm:cxn modelId="{64095F16-CDA5-489F-A1E9-6DF7DFBD392C}" srcId="{34F2A643-E9C4-4F48-9B88-472D44D7849A}" destId="{EFB0D4C5-0C78-487E-8A0F-D761E7470A4A}" srcOrd="0" destOrd="0" parTransId="{08125B68-E44C-4E67-8424-74384DC482C5}" sibTransId="{B2A1F2B1-3C0B-4807-99B0-A0AB53300B98}"/>
    <dgm:cxn modelId="{A5F96E1C-BAF7-425D-8623-EE0F0FD4BEC0}" type="presOf" srcId="{4AA52F10-B933-4213-A584-A34F9C2E10D8}" destId="{9DF26899-B12D-46BC-8694-4DE53E22495D}" srcOrd="0" destOrd="0" presId="urn:microsoft.com/office/officeart/2017/3/layout/HorizontalPathTimeline"/>
    <dgm:cxn modelId="{E214151F-0475-4B43-B23D-2F6C7EC799BB}" srcId="{28E35D97-45F8-4B70-8FEE-4AECFBC2FEC9}" destId="{3D2A41E5-A812-4791-BBA2-CB3814D8F5CB}" srcOrd="0" destOrd="0" parTransId="{742AFC65-C162-4A08-A052-C5E454D7CB30}" sibTransId="{C36044BD-DA1B-4D05-8ACC-2F52AABBBF1D}"/>
    <dgm:cxn modelId="{8649D420-C030-428F-A702-0259E9F69827}" type="presOf" srcId="{3D2A41E5-A812-4791-BBA2-CB3814D8F5CB}" destId="{09B7608F-E90F-4DB9-9D38-5C8A3BFB4636}" srcOrd="0" destOrd="0" presId="urn:microsoft.com/office/officeart/2017/3/layout/HorizontalPathTimeline"/>
    <dgm:cxn modelId="{DE7E363D-4645-460F-90CA-D2C7E997611B}" type="presOf" srcId="{63E19FCE-7204-4D5B-8C4E-1575D86112C0}" destId="{D3949DF1-FCFA-446B-ABAE-3C9DFA0688CB}" srcOrd="0" destOrd="0" presId="urn:microsoft.com/office/officeart/2017/3/layout/HorizontalPathTimeline"/>
    <dgm:cxn modelId="{A2078E40-508B-46ED-9C58-B542C789911F}" type="presOf" srcId="{08A1542E-DC1E-46E5-BDAE-A56C0DAD2806}" destId="{F847119E-5F01-4A68-AA65-7BF9AFA0351C}" srcOrd="0" destOrd="0" presId="urn:microsoft.com/office/officeart/2017/3/layout/HorizontalPathTimeline"/>
    <dgm:cxn modelId="{78233B5D-62DE-4FBD-93B5-87D7A6C09808}" type="presOf" srcId="{EFB0D4C5-0C78-487E-8A0F-D761E7470A4A}" destId="{947D0292-7321-48D6-89A0-8F096BCE09B0}" srcOrd="0" destOrd="0" presId="urn:microsoft.com/office/officeart/2017/3/layout/HorizontalPathTimeline"/>
    <dgm:cxn modelId="{E7B13146-F2E2-47DD-901A-624B8D1293F4}" srcId="{4AA52F10-B933-4213-A584-A34F9C2E10D8}" destId="{34F2A643-E9C4-4F48-9B88-472D44D7849A}" srcOrd="5" destOrd="0" parTransId="{FDF5EAFD-220F-45D1-93C5-1CDD3F4AEE29}" sibTransId="{0BDBDDF7-F114-4BD4-9DF9-CF37601CB2C0}"/>
    <dgm:cxn modelId="{14FE5947-8BA1-4510-952C-192BC618A72F}" srcId="{EEA1F710-01E7-49DB-835C-3BF2A136474B}" destId="{B4A06782-A017-421E-983B-127C359C1098}" srcOrd="0" destOrd="0" parTransId="{876FF123-B25E-4F0C-B551-2031DCF8FE36}" sibTransId="{CF75F40C-243B-4C62-AB8B-FF42E01D0158}"/>
    <dgm:cxn modelId="{F033D653-16A9-41ED-B16B-AF64821FA638}" srcId="{08A1542E-DC1E-46E5-BDAE-A56C0DAD2806}" destId="{3EAADBE5-5AD7-4841-ABB1-4B1430EC4928}" srcOrd="0" destOrd="0" parTransId="{E2EDD48F-B9F7-40DD-AA9E-DC386EC7BD79}" sibTransId="{1E68AF2A-7906-4306-9B5E-C1862A9A6276}"/>
    <dgm:cxn modelId="{95C9CA7D-DA5F-4937-8061-A3B176A23B55}" type="presOf" srcId="{EEA1F710-01E7-49DB-835C-3BF2A136474B}" destId="{F60BDA21-AAAA-4664-835D-507B3B799CF2}" srcOrd="0" destOrd="0" presId="urn:microsoft.com/office/officeart/2017/3/layout/HorizontalPathTimeline"/>
    <dgm:cxn modelId="{CE1EE285-5477-435D-896D-F8E42F57F6E2}" type="presOf" srcId="{28E35D97-45F8-4B70-8FEE-4AECFBC2FEC9}" destId="{C8CA5C4C-CF51-4B06-A89D-7D72A9E4545D}" srcOrd="0" destOrd="0" presId="urn:microsoft.com/office/officeart/2017/3/layout/HorizontalPathTimeline"/>
    <dgm:cxn modelId="{1F405CAA-521D-4869-BED8-8A096E03D3C5}" type="presOf" srcId="{9B7FB467-8663-4F5A-B871-6BDCE661D06F}" destId="{2C894ED0-8CF8-44F9-8A36-D1E8FBAD9B51}" srcOrd="0" destOrd="0" presId="urn:microsoft.com/office/officeart/2017/3/layout/HorizontalPathTimeline"/>
    <dgm:cxn modelId="{87A650AF-CE0D-4473-A145-06CBD12622B5}" srcId="{4AA52F10-B933-4213-A584-A34F9C2E10D8}" destId="{AAE4EB52-7F78-41CD-B48A-172C827AB678}" srcOrd="4" destOrd="0" parTransId="{CC0488C1-86AE-4CB3-B93D-682E938566DE}" sibTransId="{059ADD81-41C6-4417-AFE6-5E183FDCB5A8}"/>
    <dgm:cxn modelId="{019DC3B8-0378-4DFE-B1E2-5B8794D1E336}" type="presOf" srcId="{AAE4EB52-7F78-41CD-B48A-172C827AB678}" destId="{C5CC2700-561C-464B-AB4C-33F0991C42A7}" srcOrd="0" destOrd="0" presId="urn:microsoft.com/office/officeart/2017/3/layout/HorizontalPathTimeline"/>
    <dgm:cxn modelId="{4E5FC1C9-7FEF-4306-A1CB-1B9FA50A03CE}" srcId="{4AA52F10-B933-4213-A584-A34F9C2E10D8}" destId="{EEA1F710-01E7-49DB-835C-3BF2A136474B}" srcOrd="3" destOrd="0" parTransId="{8F0CE34A-FA89-4C89-8547-F950A691B211}" sibTransId="{BE349D9A-713E-4765-A46A-C10BD9647406}"/>
    <dgm:cxn modelId="{D1B2A5D6-47FD-4AAE-BC84-A91A88AC545E}" srcId="{4AA52F10-B933-4213-A584-A34F9C2E10D8}" destId="{08A1542E-DC1E-46E5-BDAE-A56C0DAD2806}" srcOrd="2" destOrd="0" parTransId="{CAEEEEC8-966B-47A4-ACC0-C744E53D4FBE}" sibTransId="{CDED718A-E809-4E28-8643-10CA5CEE65D0}"/>
    <dgm:cxn modelId="{58FDF9D7-38CD-49B7-8821-CFD3B3CB7992}" type="presOf" srcId="{34F2A643-E9C4-4F48-9B88-472D44D7849A}" destId="{24CC700B-6656-43C3-B593-EB35B4214762}" srcOrd="0" destOrd="0" presId="urn:microsoft.com/office/officeart/2017/3/layout/HorizontalPathTimeline"/>
    <dgm:cxn modelId="{C1C9B9DE-047D-4D3B-9764-EBD5CE31BA44}" type="presOf" srcId="{B4A06782-A017-421E-983B-127C359C1098}" destId="{1EE08D68-5B39-493A-98D6-BF8D159E2D8B}" srcOrd="0" destOrd="0" presId="urn:microsoft.com/office/officeart/2017/3/layout/HorizontalPathTimeline"/>
    <dgm:cxn modelId="{313C54E1-8C5C-456F-A886-1760BEC7B18C}" type="presOf" srcId="{C238AE59-1A3D-415F-96D7-436A07AFC1F0}" destId="{ED3EF1D2-4B46-43CC-9380-C59F849D8A73}" srcOrd="0" destOrd="0" presId="urn:microsoft.com/office/officeart/2017/3/layout/HorizontalPathTimeline"/>
    <dgm:cxn modelId="{316A7FE4-0F73-4D7C-B9A7-6C6AB1250FCD}" type="presOf" srcId="{3EAADBE5-5AD7-4841-ABB1-4B1430EC4928}" destId="{D97792C0-60B6-476F-9E07-C48AD1B01A8A}" srcOrd="0" destOrd="0" presId="urn:microsoft.com/office/officeart/2017/3/layout/HorizontalPathTimeline"/>
    <dgm:cxn modelId="{A9460DFB-BCA1-4C19-B8A4-E87DE42B5EF7}" srcId="{4AA52F10-B933-4213-A584-A34F9C2E10D8}" destId="{28E35D97-45F8-4B70-8FEE-4AECFBC2FEC9}" srcOrd="1" destOrd="0" parTransId="{91ED65CA-0178-465D-84B5-BC7F5E8DADB3}" sibTransId="{4AB5FB15-F9A2-4E86-BD60-50546A0459A9}"/>
    <dgm:cxn modelId="{39941E56-0780-4442-BD09-EA7200372EB8}" type="presParOf" srcId="{9DF26899-B12D-46BC-8694-4DE53E22495D}" destId="{E2CFE1C7-6198-4AF5-B89E-19F163C7416E}" srcOrd="0" destOrd="0" presId="urn:microsoft.com/office/officeart/2017/3/layout/HorizontalPathTimeline"/>
    <dgm:cxn modelId="{E85C3D73-CED7-49C6-9C7F-B9E9A63F73E7}" type="presParOf" srcId="{9DF26899-B12D-46BC-8694-4DE53E22495D}" destId="{F7A357D2-FD4A-461D-9175-DF17F4EBEA3D}" srcOrd="1" destOrd="0" presId="urn:microsoft.com/office/officeart/2017/3/layout/HorizontalPathTimeline"/>
    <dgm:cxn modelId="{5F1CFC36-931C-405D-B2D8-93CA9CA2DCC8}" type="presParOf" srcId="{F7A357D2-FD4A-461D-9175-DF17F4EBEA3D}" destId="{EAA67DEE-9F09-40C8-A07A-9AE6D0F8CF3C}" srcOrd="0" destOrd="0" presId="urn:microsoft.com/office/officeart/2017/3/layout/HorizontalPathTimeline"/>
    <dgm:cxn modelId="{2FAEAE07-4F6E-4F72-AF3A-9D4455C1F56F}" type="presParOf" srcId="{EAA67DEE-9F09-40C8-A07A-9AE6D0F8CF3C}" destId="{D3949DF1-FCFA-446B-ABAE-3C9DFA0688CB}" srcOrd="0" destOrd="0" presId="urn:microsoft.com/office/officeart/2017/3/layout/HorizontalPathTimeline"/>
    <dgm:cxn modelId="{11D41EFA-DFF1-4713-AF55-E758BFCBB456}" type="presParOf" srcId="{EAA67DEE-9F09-40C8-A07A-9AE6D0F8CF3C}" destId="{FD1B2932-2C12-48A4-8185-3CC4EBEBFA6E}" srcOrd="1" destOrd="0" presId="urn:microsoft.com/office/officeart/2017/3/layout/HorizontalPathTimeline"/>
    <dgm:cxn modelId="{AE805F86-4293-4C26-8833-9F7D57E833D6}" type="presParOf" srcId="{FD1B2932-2C12-48A4-8185-3CC4EBEBFA6E}" destId="{2C894ED0-8CF8-44F9-8A36-D1E8FBAD9B51}" srcOrd="0" destOrd="0" presId="urn:microsoft.com/office/officeart/2017/3/layout/HorizontalPathTimeline"/>
    <dgm:cxn modelId="{2805422F-AACC-4701-A7BE-7C090EBAF5B9}" type="presParOf" srcId="{FD1B2932-2C12-48A4-8185-3CC4EBEBFA6E}" destId="{5F1431EA-200D-4096-9873-198DA1E4A0AD}" srcOrd="1" destOrd="0" presId="urn:microsoft.com/office/officeart/2017/3/layout/HorizontalPathTimeline"/>
    <dgm:cxn modelId="{EA9E77C7-49DD-43EB-8B98-11A66F8D5D52}" type="presParOf" srcId="{EAA67DEE-9F09-40C8-A07A-9AE6D0F8CF3C}" destId="{2E8678B8-5F2C-4E20-8E2B-194A9D0ED69F}" srcOrd="2" destOrd="0" presId="urn:microsoft.com/office/officeart/2017/3/layout/HorizontalPathTimeline"/>
    <dgm:cxn modelId="{4336C46F-D45B-4EE7-9F60-1AB1D7CFDAC6}" type="presParOf" srcId="{EAA67DEE-9F09-40C8-A07A-9AE6D0F8CF3C}" destId="{3C35072A-81C8-4656-B9C5-77DECC174298}" srcOrd="3" destOrd="0" presId="urn:microsoft.com/office/officeart/2017/3/layout/HorizontalPathTimeline"/>
    <dgm:cxn modelId="{A962556D-4954-46CD-9C8E-5621CBE44198}" type="presParOf" srcId="{EAA67DEE-9F09-40C8-A07A-9AE6D0F8CF3C}" destId="{19C5F543-3F75-403E-9A60-D16B2078FF29}" srcOrd="4" destOrd="0" presId="urn:microsoft.com/office/officeart/2017/3/layout/HorizontalPathTimeline"/>
    <dgm:cxn modelId="{8820FE2C-FD3A-4890-BB59-BB0DA2B19220}" type="presParOf" srcId="{F7A357D2-FD4A-461D-9175-DF17F4EBEA3D}" destId="{88985531-DB78-48E2-AA1B-6F7359E84366}" srcOrd="1" destOrd="0" presId="urn:microsoft.com/office/officeart/2017/3/layout/HorizontalPathTimeline"/>
    <dgm:cxn modelId="{E64524FC-3EBC-4E87-A260-26EFAB755919}" type="presParOf" srcId="{F7A357D2-FD4A-461D-9175-DF17F4EBEA3D}" destId="{CF6834DF-1233-4726-90DD-54729AC3B78A}" srcOrd="2" destOrd="0" presId="urn:microsoft.com/office/officeart/2017/3/layout/HorizontalPathTimeline"/>
    <dgm:cxn modelId="{3ACE61CD-3E42-4E11-AE6E-09CCB7DBCF5F}" type="presParOf" srcId="{CF6834DF-1233-4726-90DD-54729AC3B78A}" destId="{C8CA5C4C-CF51-4B06-A89D-7D72A9E4545D}" srcOrd="0" destOrd="0" presId="urn:microsoft.com/office/officeart/2017/3/layout/HorizontalPathTimeline"/>
    <dgm:cxn modelId="{BBD3B422-B97C-457A-8815-7F5B8DC00A4D}" type="presParOf" srcId="{CF6834DF-1233-4726-90DD-54729AC3B78A}" destId="{6E3DEAB3-7C42-4367-B504-A69F650D973C}" srcOrd="1" destOrd="0" presId="urn:microsoft.com/office/officeart/2017/3/layout/HorizontalPathTimeline"/>
    <dgm:cxn modelId="{1133F3B2-7D06-43CF-8FA0-769F95C1CB89}" type="presParOf" srcId="{6E3DEAB3-7C42-4367-B504-A69F650D973C}" destId="{09B7608F-E90F-4DB9-9D38-5C8A3BFB4636}" srcOrd="0" destOrd="0" presId="urn:microsoft.com/office/officeart/2017/3/layout/HorizontalPathTimeline"/>
    <dgm:cxn modelId="{B2220C49-8421-4558-BBC0-F2C7DA03D555}" type="presParOf" srcId="{6E3DEAB3-7C42-4367-B504-A69F650D973C}" destId="{FDFA9637-3D03-469A-A010-A840D917D57D}" srcOrd="1" destOrd="0" presId="urn:microsoft.com/office/officeart/2017/3/layout/HorizontalPathTimeline"/>
    <dgm:cxn modelId="{FE632781-528D-475F-9748-7FF7A48F845F}" type="presParOf" srcId="{CF6834DF-1233-4726-90DD-54729AC3B78A}" destId="{E4EB92BD-9053-4AFE-A377-13F8542E77B5}" srcOrd="2" destOrd="0" presId="urn:microsoft.com/office/officeart/2017/3/layout/HorizontalPathTimeline"/>
    <dgm:cxn modelId="{CF1DFDF2-AAFA-4C51-B136-64C020F2DD6D}" type="presParOf" srcId="{CF6834DF-1233-4726-90DD-54729AC3B78A}" destId="{40CFC460-8566-4643-9F4E-C47E851D2B70}" srcOrd="3" destOrd="0" presId="urn:microsoft.com/office/officeart/2017/3/layout/HorizontalPathTimeline"/>
    <dgm:cxn modelId="{4F23DD4C-D73D-4B23-8C30-271C571EF531}" type="presParOf" srcId="{CF6834DF-1233-4726-90DD-54729AC3B78A}" destId="{36E0A73C-B320-415B-B6EA-85D4BC93D5D2}" srcOrd="4" destOrd="0" presId="urn:microsoft.com/office/officeart/2017/3/layout/HorizontalPathTimeline"/>
    <dgm:cxn modelId="{D69E1FC7-6B4B-4F5F-8721-6B06866B8C9C}" type="presParOf" srcId="{F7A357D2-FD4A-461D-9175-DF17F4EBEA3D}" destId="{605BF2FB-D4E8-4A1F-99FC-048DCA3A0033}" srcOrd="3" destOrd="0" presId="urn:microsoft.com/office/officeart/2017/3/layout/HorizontalPathTimeline"/>
    <dgm:cxn modelId="{C2B590C4-8BC0-4008-8BC2-4153BC62FEB0}" type="presParOf" srcId="{F7A357D2-FD4A-461D-9175-DF17F4EBEA3D}" destId="{34B96FE4-D8F2-4454-9B05-89D0D61451C2}" srcOrd="4" destOrd="0" presId="urn:microsoft.com/office/officeart/2017/3/layout/HorizontalPathTimeline"/>
    <dgm:cxn modelId="{A221D6A9-827B-4278-AA67-AB8679A31A3A}" type="presParOf" srcId="{34B96FE4-D8F2-4454-9B05-89D0D61451C2}" destId="{F847119E-5F01-4A68-AA65-7BF9AFA0351C}" srcOrd="0" destOrd="0" presId="urn:microsoft.com/office/officeart/2017/3/layout/HorizontalPathTimeline"/>
    <dgm:cxn modelId="{7C287015-00A9-4BF7-A5DC-8293F23F0C31}" type="presParOf" srcId="{34B96FE4-D8F2-4454-9B05-89D0D61451C2}" destId="{C2B8424F-5986-4563-87F6-51BC1BB4EAE3}" srcOrd="1" destOrd="0" presId="urn:microsoft.com/office/officeart/2017/3/layout/HorizontalPathTimeline"/>
    <dgm:cxn modelId="{BC48DAFD-7F22-4D08-B208-34E1733144DC}" type="presParOf" srcId="{C2B8424F-5986-4563-87F6-51BC1BB4EAE3}" destId="{D97792C0-60B6-476F-9E07-C48AD1B01A8A}" srcOrd="0" destOrd="0" presId="urn:microsoft.com/office/officeart/2017/3/layout/HorizontalPathTimeline"/>
    <dgm:cxn modelId="{D5B408B2-9B81-4F34-946F-36AB9EDBDD8A}" type="presParOf" srcId="{C2B8424F-5986-4563-87F6-51BC1BB4EAE3}" destId="{8ADB91C0-447C-4240-9DCC-33DD9CAB2C97}" srcOrd="1" destOrd="0" presId="urn:microsoft.com/office/officeart/2017/3/layout/HorizontalPathTimeline"/>
    <dgm:cxn modelId="{B2A34644-4601-457D-B2ED-346EF2C58A60}" type="presParOf" srcId="{34B96FE4-D8F2-4454-9B05-89D0D61451C2}" destId="{010A57E9-C361-46B1-B3F7-ECA015BD3049}" srcOrd="2" destOrd="0" presId="urn:microsoft.com/office/officeart/2017/3/layout/HorizontalPathTimeline"/>
    <dgm:cxn modelId="{FDC6771D-C048-4023-92CC-D84BB2A3306B}" type="presParOf" srcId="{34B96FE4-D8F2-4454-9B05-89D0D61451C2}" destId="{97955E0E-B5A6-4AA7-BCAA-C37A96064525}" srcOrd="3" destOrd="0" presId="urn:microsoft.com/office/officeart/2017/3/layout/HorizontalPathTimeline"/>
    <dgm:cxn modelId="{7639F18D-9062-4B9D-A705-F97E467F49D4}" type="presParOf" srcId="{34B96FE4-D8F2-4454-9B05-89D0D61451C2}" destId="{D045A2CA-A41F-4FE9-9E7C-6FF49E208AF5}" srcOrd="4" destOrd="0" presId="urn:microsoft.com/office/officeart/2017/3/layout/HorizontalPathTimeline"/>
    <dgm:cxn modelId="{40ACBF1E-6350-49A6-B409-A12D277C5538}" type="presParOf" srcId="{F7A357D2-FD4A-461D-9175-DF17F4EBEA3D}" destId="{10CFD92E-C872-45F9-A77A-2FCEDED6B53B}" srcOrd="5" destOrd="0" presId="urn:microsoft.com/office/officeart/2017/3/layout/HorizontalPathTimeline"/>
    <dgm:cxn modelId="{B3A2A135-1BE9-42D9-87B2-0CF0333CBC2D}" type="presParOf" srcId="{F7A357D2-FD4A-461D-9175-DF17F4EBEA3D}" destId="{AF1EE3BB-9CC0-453C-B47E-3CCA20748B37}" srcOrd="6" destOrd="0" presId="urn:microsoft.com/office/officeart/2017/3/layout/HorizontalPathTimeline"/>
    <dgm:cxn modelId="{D9CC7F82-4D50-445D-A4CB-B49AF54E34E7}" type="presParOf" srcId="{AF1EE3BB-9CC0-453C-B47E-3CCA20748B37}" destId="{F60BDA21-AAAA-4664-835D-507B3B799CF2}" srcOrd="0" destOrd="0" presId="urn:microsoft.com/office/officeart/2017/3/layout/HorizontalPathTimeline"/>
    <dgm:cxn modelId="{BE65F7B0-3007-4180-B911-59234D361792}" type="presParOf" srcId="{AF1EE3BB-9CC0-453C-B47E-3CCA20748B37}" destId="{E6B98DE0-A4E1-437F-AB2F-C4D0E4CF7E40}" srcOrd="1" destOrd="0" presId="urn:microsoft.com/office/officeart/2017/3/layout/HorizontalPathTimeline"/>
    <dgm:cxn modelId="{95D10C38-B8D8-49D2-83DF-94D5ADAEFC8B}" type="presParOf" srcId="{E6B98DE0-A4E1-437F-AB2F-C4D0E4CF7E40}" destId="{1EE08D68-5B39-493A-98D6-BF8D159E2D8B}" srcOrd="0" destOrd="0" presId="urn:microsoft.com/office/officeart/2017/3/layout/HorizontalPathTimeline"/>
    <dgm:cxn modelId="{15239775-1FBE-47DF-B1D8-E4FCD0458B44}" type="presParOf" srcId="{E6B98DE0-A4E1-437F-AB2F-C4D0E4CF7E40}" destId="{B463B1A9-631A-4EA3-A656-ADB5D1CC34B8}" srcOrd="1" destOrd="0" presId="urn:microsoft.com/office/officeart/2017/3/layout/HorizontalPathTimeline"/>
    <dgm:cxn modelId="{E6F0EE22-0C4B-4B57-AAC5-A43B8B95C678}" type="presParOf" srcId="{AF1EE3BB-9CC0-453C-B47E-3CCA20748B37}" destId="{DF9AD65F-7B0C-4DCF-AF2A-6C8893B123BF}" srcOrd="2" destOrd="0" presId="urn:microsoft.com/office/officeart/2017/3/layout/HorizontalPathTimeline"/>
    <dgm:cxn modelId="{DB5FFAE5-3FB8-4A78-BFA2-E19DF4C82969}" type="presParOf" srcId="{AF1EE3BB-9CC0-453C-B47E-3CCA20748B37}" destId="{59FCF356-5AB3-4D60-B7C4-5F45C10C24B3}" srcOrd="3" destOrd="0" presId="urn:microsoft.com/office/officeart/2017/3/layout/HorizontalPathTimeline"/>
    <dgm:cxn modelId="{3226409A-610A-44C2-A4F0-8C5D6BF9EE19}" type="presParOf" srcId="{AF1EE3BB-9CC0-453C-B47E-3CCA20748B37}" destId="{22DDF423-28B0-4548-A8BC-5AC1CAC7B7DE}" srcOrd="4" destOrd="0" presId="urn:microsoft.com/office/officeart/2017/3/layout/HorizontalPathTimeline"/>
    <dgm:cxn modelId="{F8E8D88F-F4AC-4770-AC2F-CDE31B1C8861}" type="presParOf" srcId="{F7A357D2-FD4A-461D-9175-DF17F4EBEA3D}" destId="{94DAE079-6F3C-44E7-A285-A1738AA542EE}" srcOrd="7" destOrd="0" presId="urn:microsoft.com/office/officeart/2017/3/layout/HorizontalPathTimeline"/>
    <dgm:cxn modelId="{8DCE595F-0CE8-42BF-91D4-FC0FF7ABD6E2}" type="presParOf" srcId="{F7A357D2-FD4A-461D-9175-DF17F4EBEA3D}" destId="{DDA2A16B-9271-4402-9862-04482D3A1F55}" srcOrd="8" destOrd="0" presId="urn:microsoft.com/office/officeart/2017/3/layout/HorizontalPathTimeline"/>
    <dgm:cxn modelId="{4904F82D-666D-471E-8F26-7F46D5ED3787}" type="presParOf" srcId="{DDA2A16B-9271-4402-9862-04482D3A1F55}" destId="{C5CC2700-561C-464B-AB4C-33F0991C42A7}" srcOrd="0" destOrd="0" presId="urn:microsoft.com/office/officeart/2017/3/layout/HorizontalPathTimeline"/>
    <dgm:cxn modelId="{5537E9DA-0711-4F0B-A1DB-67973C57ECED}" type="presParOf" srcId="{DDA2A16B-9271-4402-9862-04482D3A1F55}" destId="{207BE340-05B1-4B4A-9F42-64806A30B4C1}" srcOrd="1" destOrd="0" presId="urn:microsoft.com/office/officeart/2017/3/layout/HorizontalPathTimeline"/>
    <dgm:cxn modelId="{9B755621-AB30-4BD1-B821-293FA83535DA}" type="presParOf" srcId="{207BE340-05B1-4B4A-9F42-64806A30B4C1}" destId="{ED3EF1D2-4B46-43CC-9380-C59F849D8A73}" srcOrd="0" destOrd="0" presId="urn:microsoft.com/office/officeart/2017/3/layout/HorizontalPathTimeline"/>
    <dgm:cxn modelId="{6CAC1081-F0C5-41A7-89F3-C215852DE42B}" type="presParOf" srcId="{207BE340-05B1-4B4A-9F42-64806A30B4C1}" destId="{AB4FC58B-4A55-4C02-9759-D9B8CE3832CC}" srcOrd="1" destOrd="0" presId="urn:microsoft.com/office/officeart/2017/3/layout/HorizontalPathTimeline"/>
    <dgm:cxn modelId="{D589782E-A0A3-4768-BB52-FA5283E1081D}" type="presParOf" srcId="{DDA2A16B-9271-4402-9862-04482D3A1F55}" destId="{2842E13D-5D37-433A-8658-9B72ED686CF3}" srcOrd="2" destOrd="0" presId="urn:microsoft.com/office/officeart/2017/3/layout/HorizontalPathTimeline"/>
    <dgm:cxn modelId="{F1657C69-C839-4D9B-AEB4-0D026322B165}" type="presParOf" srcId="{DDA2A16B-9271-4402-9862-04482D3A1F55}" destId="{E541744F-14DD-4EBE-9CB4-4A24672D63E7}" srcOrd="3" destOrd="0" presId="urn:microsoft.com/office/officeart/2017/3/layout/HorizontalPathTimeline"/>
    <dgm:cxn modelId="{F4C1BBE6-D945-45E9-930A-BDD988F1B5D4}" type="presParOf" srcId="{DDA2A16B-9271-4402-9862-04482D3A1F55}" destId="{A82D38DD-88C6-43F1-A1D1-7F7A3C02B4ED}" srcOrd="4" destOrd="0" presId="urn:microsoft.com/office/officeart/2017/3/layout/HorizontalPathTimeline"/>
    <dgm:cxn modelId="{8F53FAC4-1F80-4BE6-9766-C2EDA5B330A3}" type="presParOf" srcId="{F7A357D2-FD4A-461D-9175-DF17F4EBEA3D}" destId="{18D3A649-7F40-4C73-A8AA-CB8BC3CED316}" srcOrd="9" destOrd="0" presId="urn:microsoft.com/office/officeart/2017/3/layout/HorizontalPathTimeline"/>
    <dgm:cxn modelId="{44E08068-76D6-447A-90CF-4D47F64A9CC6}" type="presParOf" srcId="{F7A357D2-FD4A-461D-9175-DF17F4EBEA3D}" destId="{5BDBF7E8-A1F9-488D-A0B8-8027730D455C}" srcOrd="10" destOrd="0" presId="urn:microsoft.com/office/officeart/2017/3/layout/HorizontalPathTimeline"/>
    <dgm:cxn modelId="{260E8F52-68C3-40F4-B266-9C29D3205E9F}" type="presParOf" srcId="{5BDBF7E8-A1F9-488D-A0B8-8027730D455C}" destId="{24CC700B-6656-43C3-B593-EB35B4214762}" srcOrd="0" destOrd="0" presId="urn:microsoft.com/office/officeart/2017/3/layout/HorizontalPathTimeline"/>
    <dgm:cxn modelId="{EA5259E6-AA65-4B22-B479-EDB62B488DEF}" type="presParOf" srcId="{5BDBF7E8-A1F9-488D-A0B8-8027730D455C}" destId="{59430507-1CC9-4D19-97A7-F0DDBB09CC27}" srcOrd="1" destOrd="0" presId="urn:microsoft.com/office/officeart/2017/3/layout/HorizontalPathTimeline"/>
    <dgm:cxn modelId="{384650B9-386B-4187-AAC0-E36563E8B25E}" type="presParOf" srcId="{59430507-1CC9-4D19-97A7-F0DDBB09CC27}" destId="{947D0292-7321-48D6-89A0-8F096BCE09B0}" srcOrd="0" destOrd="0" presId="urn:microsoft.com/office/officeart/2017/3/layout/HorizontalPathTimeline"/>
    <dgm:cxn modelId="{A8EF8F38-DD8D-41BA-B6E9-DB59F9DF0B1A}" type="presParOf" srcId="{59430507-1CC9-4D19-97A7-F0DDBB09CC27}" destId="{58E10E1E-19A9-4CFE-9A54-B480E473E14A}" srcOrd="1" destOrd="0" presId="urn:microsoft.com/office/officeart/2017/3/layout/HorizontalPathTimeline"/>
    <dgm:cxn modelId="{AD520ACE-4719-4626-8C3A-BF7DB2AAF88D}" type="presParOf" srcId="{5BDBF7E8-A1F9-488D-A0B8-8027730D455C}" destId="{71C29774-A570-4782-9BC0-942EB0975F08}" srcOrd="2" destOrd="0" presId="urn:microsoft.com/office/officeart/2017/3/layout/HorizontalPathTimeline"/>
    <dgm:cxn modelId="{A088DD3F-FC5F-40C9-BA8C-70B3700DF0F5}" type="presParOf" srcId="{5BDBF7E8-A1F9-488D-A0B8-8027730D455C}" destId="{A1C8E6FE-3A2B-4E68-BCF8-6D1E154A0F78}" srcOrd="3" destOrd="0" presId="urn:microsoft.com/office/officeart/2017/3/layout/HorizontalPathTimeline"/>
    <dgm:cxn modelId="{3CCEF3ED-F799-47D8-9E01-85428D2A396C}" type="presParOf" srcId="{5BDBF7E8-A1F9-488D-A0B8-8027730D455C}" destId="{F378872C-45B2-41E9-9A84-921E567674F7}"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90A0B0-FD15-4FC7-99F4-17A8950B8004}" type="doc">
      <dgm:prSet loTypeId="urn:microsoft.com/office/officeart/2005/8/layout/hierarchy1" loCatId="hierarchy" qsTypeId="urn:microsoft.com/office/officeart/2005/8/quickstyle/simple2" qsCatId="simple" csTypeId="urn:microsoft.com/office/officeart/2005/8/colors/accent3_2" csCatId="accent3" phldr="1"/>
      <dgm:spPr/>
      <dgm:t>
        <a:bodyPr/>
        <a:lstStyle/>
        <a:p>
          <a:endParaRPr lang="en-US"/>
        </a:p>
      </dgm:t>
    </dgm:pt>
    <dgm:pt modelId="{A7D4092C-9E14-49CA-BAE0-4164504A7E4F}">
      <dgm:prSet/>
      <dgm:spPr/>
      <dgm:t>
        <a:bodyPr/>
        <a:lstStyle/>
        <a:p>
          <a:pPr algn="ctr" rtl="0">
            <a:lnSpc>
              <a:spcPct val="90000"/>
            </a:lnSpc>
          </a:pPr>
          <a:r>
            <a:rPr lang="en-US" sz="1500">
              <a:solidFill>
                <a:srgbClr val="2A0053"/>
              </a:solidFill>
              <a:latin typeface="Aptos Light"/>
              <a:ea typeface="+mn-ea"/>
              <a:cs typeface="+mn-cs"/>
            </a:rPr>
            <a:t>doctors in the 1980's referring to  patients as having ‘borderline states’ or being ‘on the borderline’.</a:t>
          </a:r>
        </a:p>
      </dgm:t>
    </dgm:pt>
    <dgm:pt modelId="{B81D9C8E-EB97-451A-B0B6-FFA68FCF4B9C}" type="parTrans" cxnId="{2E1D1463-74B0-4D43-8845-9129AED06944}">
      <dgm:prSet/>
      <dgm:spPr/>
      <dgm:t>
        <a:bodyPr/>
        <a:lstStyle/>
        <a:p>
          <a:endParaRPr lang="en-US"/>
        </a:p>
      </dgm:t>
    </dgm:pt>
    <dgm:pt modelId="{132AE1F7-B04A-45A1-BCAB-0165B1287EA6}" type="sibTrans" cxnId="{2E1D1463-74B0-4D43-8845-9129AED06944}">
      <dgm:prSet/>
      <dgm:spPr/>
      <dgm:t>
        <a:bodyPr/>
        <a:lstStyle/>
        <a:p>
          <a:endParaRPr lang="en-US"/>
        </a:p>
      </dgm:t>
    </dgm:pt>
    <dgm:pt modelId="{3B394369-DE6A-4E49-A41F-21D2E1B36BBC}">
      <dgm:prSet/>
      <dgm:spPr/>
      <dgm:t>
        <a:bodyPr/>
        <a:lstStyle/>
        <a:p>
          <a:pPr algn="ctr">
            <a:lnSpc>
              <a:spcPct val="90000"/>
            </a:lnSpc>
          </a:pPr>
          <a:r>
            <a:rPr lang="en-US" sz="1500">
              <a:solidFill>
                <a:srgbClr val="2A0053"/>
              </a:solidFill>
              <a:latin typeface="Aptos Light"/>
              <a:ea typeface="+mn-ea"/>
              <a:cs typeface="+mn-cs"/>
            </a:rPr>
            <a:t> Includes  Shifts in mood or self-image, intense anger, paranoia, or dissociation and even fear of abandonment. </a:t>
          </a:r>
        </a:p>
      </dgm:t>
    </dgm:pt>
    <dgm:pt modelId="{CB1689F6-45B4-4BE6-B3D4-93631FC66D7F}" type="parTrans" cxnId="{6C6B0A01-E0E0-45CB-BDA3-8E07391093AE}">
      <dgm:prSet/>
      <dgm:spPr/>
      <dgm:t>
        <a:bodyPr/>
        <a:lstStyle/>
        <a:p>
          <a:endParaRPr lang="en-US"/>
        </a:p>
      </dgm:t>
    </dgm:pt>
    <dgm:pt modelId="{9B1F6066-EAF7-4663-89FD-0241CBE54DDF}" type="sibTrans" cxnId="{6C6B0A01-E0E0-45CB-BDA3-8E07391093AE}">
      <dgm:prSet/>
      <dgm:spPr/>
      <dgm:t>
        <a:bodyPr/>
        <a:lstStyle/>
        <a:p>
          <a:endParaRPr lang="en-US"/>
        </a:p>
      </dgm:t>
    </dgm:pt>
    <dgm:pt modelId="{2D5B240F-4FD8-4BBA-9087-1BE3184051D3}">
      <dgm:prSet phldrT="[Text]" phldr="0"/>
      <dgm:spPr/>
      <dgm:t>
        <a:bodyPr/>
        <a:lstStyle/>
        <a:p>
          <a:pPr algn="ctr" rtl="0">
            <a:lnSpc>
              <a:spcPct val="90000"/>
            </a:lnSpc>
          </a:pPr>
          <a:r>
            <a:rPr lang="en-US" sz="1500" dirty="0">
              <a:solidFill>
                <a:srgbClr val="2A0053"/>
              </a:solidFill>
              <a:latin typeface="Aptos Light"/>
              <a:ea typeface="+mn-ea"/>
              <a:cs typeface="+mn-cs"/>
            </a:rPr>
            <a:t>Difficult, traumatic or overwhelming experiences during childhood. </a:t>
          </a:r>
        </a:p>
      </dgm:t>
    </dgm:pt>
    <dgm:pt modelId="{C33245E2-9B3F-4C11-B282-44E40016C9A8}" type="parTrans" cxnId="{7CE59EE2-D54E-4B1F-A37D-699649BF3028}">
      <dgm:prSet/>
      <dgm:spPr/>
    </dgm:pt>
    <dgm:pt modelId="{3DA2AD13-2928-4CE5-B725-F0391D99FD74}" type="sibTrans" cxnId="{7CE59EE2-D54E-4B1F-A37D-699649BF3028}">
      <dgm:prSet/>
      <dgm:spPr/>
    </dgm:pt>
    <dgm:pt modelId="{9A3E420E-5276-4F64-A5C8-6128F71A1396}">
      <dgm:prSet phldrT="[Text]" phldr="0"/>
      <dgm:spPr/>
      <dgm:t>
        <a:bodyPr/>
        <a:lstStyle/>
        <a:p>
          <a:pPr algn="ctr" rtl="0">
            <a:lnSpc>
              <a:spcPct val="90000"/>
            </a:lnSpc>
          </a:pPr>
          <a:r>
            <a:rPr lang="en-US" sz="1500" dirty="0">
              <a:solidFill>
                <a:srgbClr val="2A0053"/>
              </a:solidFill>
              <a:latin typeface="Aptos Light"/>
              <a:ea typeface="+mn-ea"/>
              <a:cs typeface="+mn-cs"/>
            </a:rPr>
            <a:t>  "Differences in parts of the brain, the areas associated with emotion regulation and impulse control"</a:t>
          </a:r>
        </a:p>
      </dgm:t>
    </dgm:pt>
    <dgm:pt modelId="{59631566-AA53-44F7-8745-7CD01AF2C0E0}" type="parTrans" cxnId="{2D001324-7928-4092-9B1A-FA23F62083D0}">
      <dgm:prSet/>
      <dgm:spPr/>
    </dgm:pt>
    <dgm:pt modelId="{46D0EBFA-100F-49C9-8816-4841BB617EE4}" type="sibTrans" cxnId="{2D001324-7928-4092-9B1A-FA23F62083D0}">
      <dgm:prSet/>
      <dgm:spPr/>
    </dgm:pt>
    <dgm:pt modelId="{47A31DBD-EAA1-43A0-9335-2ECD5484D1DF}" type="pres">
      <dgm:prSet presAssocID="{E090A0B0-FD15-4FC7-99F4-17A8950B8004}" presName="hierChild1" presStyleCnt="0">
        <dgm:presLayoutVars>
          <dgm:chPref val="1"/>
          <dgm:dir/>
          <dgm:animOne val="branch"/>
          <dgm:animLvl val="lvl"/>
          <dgm:resizeHandles/>
        </dgm:presLayoutVars>
      </dgm:prSet>
      <dgm:spPr/>
    </dgm:pt>
    <dgm:pt modelId="{25ED5D91-E599-41CA-95FE-899D7A849C94}" type="pres">
      <dgm:prSet presAssocID="{A7D4092C-9E14-49CA-BAE0-4164504A7E4F}" presName="hierRoot1" presStyleCnt="0"/>
      <dgm:spPr/>
    </dgm:pt>
    <dgm:pt modelId="{E50B2632-7446-4EF9-8EA0-44E10B73F426}" type="pres">
      <dgm:prSet presAssocID="{A7D4092C-9E14-49CA-BAE0-4164504A7E4F}" presName="composite" presStyleCnt="0"/>
      <dgm:spPr/>
    </dgm:pt>
    <dgm:pt modelId="{449EB3B3-5705-4AB7-87F7-81F806A0DD84}" type="pres">
      <dgm:prSet presAssocID="{A7D4092C-9E14-49CA-BAE0-4164504A7E4F}" presName="background" presStyleLbl="node0" presStyleIdx="0" presStyleCnt="4"/>
      <dgm:spPr/>
    </dgm:pt>
    <dgm:pt modelId="{62517889-1645-4479-AE92-E1E6C0AB3D8D}" type="pres">
      <dgm:prSet presAssocID="{A7D4092C-9E14-49CA-BAE0-4164504A7E4F}" presName="text" presStyleLbl="fgAcc0" presStyleIdx="0" presStyleCnt="4">
        <dgm:presLayoutVars>
          <dgm:chPref val="3"/>
        </dgm:presLayoutVars>
      </dgm:prSet>
      <dgm:spPr/>
    </dgm:pt>
    <dgm:pt modelId="{DFD5D821-1D40-469E-9092-0A50DF51E180}" type="pres">
      <dgm:prSet presAssocID="{A7D4092C-9E14-49CA-BAE0-4164504A7E4F}" presName="hierChild2" presStyleCnt="0"/>
      <dgm:spPr/>
    </dgm:pt>
    <dgm:pt modelId="{76E5D781-F7B2-488D-AFAC-7322394C9CE9}" type="pres">
      <dgm:prSet presAssocID="{3B394369-DE6A-4E49-A41F-21D2E1B36BBC}" presName="hierRoot1" presStyleCnt="0"/>
      <dgm:spPr/>
    </dgm:pt>
    <dgm:pt modelId="{59A9CA66-82D3-41A7-ADB0-6D12B7AB425C}" type="pres">
      <dgm:prSet presAssocID="{3B394369-DE6A-4E49-A41F-21D2E1B36BBC}" presName="composite" presStyleCnt="0"/>
      <dgm:spPr/>
    </dgm:pt>
    <dgm:pt modelId="{B5983265-0B72-42CE-BCAC-DE018F5A2C46}" type="pres">
      <dgm:prSet presAssocID="{3B394369-DE6A-4E49-A41F-21D2E1B36BBC}" presName="background" presStyleLbl="node0" presStyleIdx="1" presStyleCnt="4"/>
      <dgm:spPr/>
    </dgm:pt>
    <dgm:pt modelId="{A9BD6C37-F7F9-43EA-A578-3963E04A5A89}" type="pres">
      <dgm:prSet presAssocID="{3B394369-DE6A-4E49-A41F-21D2E1B36BBC}" presName="text" presStyleLbl="fgAcc0" presStyleIdx="1" presStyleCnt="4">
        <dgm:presLayoutVars>
          <dgm:chPref val="3"/>
        </dgm:presLayoutVars>
      </dgm:prSet>
      <dgm:spPr/>
    </dgm:pt>
    <dgm:pt modelId="{CAFE5257-0916-4663-975B-90919A83B006}" type="pres">
      <dgm:prSet presAssocID="{3B394369-DE6A-4E49-A41F-21D2E1B36BBC}" presName="hierChild2" presStyleCnt="0"/>
      <dgm:spPr/>
    </dgm:pt>
    <dgm:pt modelId="{2D764BEE-1BCA-4249-9A66-C8A747E59BCC}" type="pres">
      <dgm:prSet presAssocID="{2D5B240F-4FD8-4BBA-9087-1BE3184051D3}" presName="hierRoot1" presStyleCnt="0"/>
      <dgm:spPr/>
    </dgm:pt>
    <dgm:pt modelId="{37BA43FB-4B1C-4AD2-8494-8CE98A151B94}" type="pres">
      <dgm:prSet presAssocID="{2D5B240F-4FD8-4BBA-9087-1BE3184051D3}" presName="composite" presStyleCnt="0"/>
      <dgm:spPr/>
    </dgm:pt>
    <dgm:pt modelId="{C6B10CDE-E922-4618-97B0-82B8771E700F}" type="pres">
      <dgm:prSet presAssocID="{2D5B240F-4FD8-4BBA-9087-1BE3184051D3}" presName="background" presStyleLbl="node0" presStyleIdx="2" presStyleCnt="4"/>
      <dgm:spPr/>
    </dgm:pt>
    <dgm:pt modelId="{7D461583-7A93-4A5D-84E6-B7A472668536}" type="pres">
      <dgm:prSet presAssocID="{2D5B240F-4FD8-4BBA-9087-1BE3184051D3}" presName="text" presStyleLbl="fgAcc0" presStyleIdx="2" presStyleCnt="4">
        <dgm:presLayoutVars>
          <dgm:chPref val="3"/>
        </dgm:presLayoutVars>
      </dgm:prSet>
      <dgm:spPr/>
    </dgm:pt>
    <dgm:pt modelId="{1F84B822-3EC3-472E-9AD9-B62DC06B1198}" type="pres">
      <dgm:prSet presAssocID="{2D5B240F-4FD8-4BBA-9087-1BE3184051D3}" presName="hierChild2" presStyleCnt="0"/>
      <dgm:spPr/>
    </dgm:pt>
    <dgm:pt modelId="{BC7E42A5-49E2-406C-8430-7611DE85B316}" type="pres">
      <dgm:prSet presAssocID="{9A3E420E-5276-4F64-A5C8-6128F71A1396}" presName="hierRoot1" presStyleCnt="0"/>
      <dgm:spPr/>
    </dgm:pt>
    <dgm:pt modelId="{072D5038-AB8C-4CCF-89B6-BD081A64AB84}" type="pres">
      <dgm:prSet presAssocID="{9A3E420E-5276-4F64-A5C8-6128F71A1396}" presName="composite" presStyleCnt="0"/>
      <dgm:spPr/>
    </dgm:pt>
    <dgm:pt modelId="{5B327FAC-0D02-475C-B207-BFB91ACA8D95}" type="pres">
      <dgm:prSet presAssocID="{9A3E420E-5276-4F64-A5C8-6128F71A1396}" presName="background" presStyleLbl="node0" presStyleIdx="3" presStyleCnt="4"/>
      <dgm:spPr/>
    </dgm:pt>
    <dgm:pt modelId="{16D629FD-C60C-405B-A4EA-9DF7D65D09C7}" type="pres">
      <dgm:prSet presAssocID="{9A3E420E-5276-4F64-A5C8-6128F71A1396}" presName="text" presStyleLbl="fgAcc0" presStyleIdx="3" presStyleCnt="4">
        <dgm:presLayoutVars>
          <dgm:chPref val="3"/>
        </dgm:presLayoutVars>
      </dgm:prSet>
      <dgm:spPr/>
    </dgm:pt>
    <dgm:pt modelId="{BEE4A4F6-E741-497F-8229-27E7CAB64D8C}" type="pres">
      <dgm:prSet presAssocID="{9A3E420E-5276-4F64-A5C8-6128F71A1396}" presName="hierChild2" presStyleCnt="0"/>
      <dgm:spPr/>
    </dgm:pt>
  </dgm:ptLst>
  <dgm:cxnLst>
    <dgm:cxn modelId="{6C6B0A01-E0E0-45CB-BDA3-8E07391093AE}" srcId="{E090A0B0-FD15-4FC7-99F4-17A8950B8004}" destId="{3B394369-DE6A-4E49-A41F-21D2E1B36BBC}" srcOrd="1" destOrd="0" parTransId="{CB1689F6-45B4-4BE6-B3D4-93631FC66D7F}" sibTransId="{9B1F6066-EAF7-4663-89FD-0241CBE54DDF}"/>
    <dgm:cxn modelId="{2D001324-7928-4092-9B1A-FA23F62083D0}" srcId="{E090A0B0-FD15-4FC7-99F4-17A8950B8004}" destId="{9A3E420E-5276-4F64-A5C8-6128F71A1396}" srcOrd="3" destOrd="0" parTransId="{59631566-AA53-44F7-8745-7CD01AF2C0E0}" sibTransId="{46D0EBFA-100F-49C9-8816-4841BB617EE4}"/>
    <dgm:cxn modelId="{B4D5A72F-63EB-4F25-A30B-23E59D1C2F8D}" type="presOf" srcId="{A7D4092C-9E14-49CA-BAE0-4164504A7E4F}" destId="{62517889-1645-4479-AE92-E1E6C0AB3D8D}" srcOrd="0" destOrd="0" presId="urn:microsoft.com/office/officeart/2005/8/layout/hierarchy1"/>
    <dgm:cxn modelId="{2E1D1463-74B0-4D43-8845-9129AED06944}" srcId="{E090A0B0-FD15-4FC7-99F4-17A8950B8004}" destId="{A7D4092C-9E14-49CA-BAE0-4164504A7E4F}" srcOrd="0" destOrd="0" parTransId="{B81D9C8E-EB97-451A-B0B6-FFA68FCF4B9C}" sibTransId="{132AE1F7-B04A-45A1-BCAB-0165B1287EA6}"/>
    <dgm:cxn modelId="{283F1C45-EF3D-48D0-B1D7-FEC3C1942317}" type="presOf" srcId="{9A3E420E-5276-4F64-A5C8-6128F71A1396}" destId="{16D629FD-C60C-405B-A4EA-9DF7D65D09C7}" srcOrd="0" destOrd="0" presId="urn:microsoft.com/office/officeart/2005/8/layout/hierarchy1"/>
    <dgm:cxn modelId="{1CCC0149-BC7F-44D0-8CB7-3485291B8D23}" type="presOf" srcId="{3B394369-DE6A-4E49-A41F-21D2E1B36BBC}" destId="{A9BD6C37-F7F9-43EA-A578-3963E04A5A89}" srcOrd="0" destOrd="0" presId="urn:microsoft.com/office/officeart/2005/8/layout/hierarchy1"/>
    <dgm:cxn modelId="{9B3E787D-A22E-45E3-9AD0-F7AA1DA05E07}" type="presOf" srcId="{E090A0B0-FD15-4FC7-99F4-17A8950B8004}" destId="{47A31DBD-EAA1-43A0-9335-2ECD5484D1DF}" srcOrd="0" destOrd="0" presId="urn:microsoft.com/office/officeart/2005/8/layout/hierarchy1"/>
    <dgm:cxn modelId="{7CE59EE2-D54E-4B1F-A37D-699649BF3028}" srcId="{E090A0B0-FD15-4FC7-99F4-17A8950B8004}" destId="{2D5B240F-4FD8-4BBA-9087-1BE3184051D3}" srcOrd="2" destOrd="0" parTransId="{C33245E2-9B3F-4C11-B282-44E40016C9A8}" sibTransId="{3DA2AD13-2928-4CE5-B725-F0391D99FD74}"/>
    <dgm:cxn modelId="{F41853F4-24C1-4B26-A413-D621E1933705}" type="presOf" srcId="{2D5B240F-4FD8-4BBA-9087-1BE3184051D3}" destId="{7D461583-7A93-4A5D-84E6-B7A472668536}" srcOrd="0" destOrd="0" presId="urn:microsoft.com/office/officeart/2005/8/layout/hierarchy1"/>
    <dgm:cxn modelId="{897C6BD7-E2FD-4307-911F-C14911027B68}" type="presParOf" srcId="{47A31DBD-EAA1-43A0-9335-2ECD5484D1DF}" destId="{25ED5D91-E599-41CA-95FE-899D7A849C94}" srcOrd="0" destOrd="0" presId="urn:microsoft.com/office/officeart/2005/8/layout/hierarchy1"/>
    <dgm:cxn modelId="{727DF1EA-080C-42E4-857F-B6261DA77C05}" type="presParOf" srcId="{25ED5D91-E599-41CA-95FE-899D7A849C94}" destId="{E50B2632-7446-4EF9-8EA0-44E10B73F426}" srcOrd="0" destOrd="0" presId="urn:microsoft.com/office/officeart/2005/8/layout/hierarchy1"/>
    <dgm:cxn modelId="{B1EF79AA-B921-4ACF-8C70-BB2FC8DF0827}" type="presParOf" srcId="{E50B2632-7446-4EF9-8EA0-44E10B73F426}" destId="{449EB3B3-5705-4AB7-87F7-81F806A0DD84}" srcOrd="0" destOrd="0" presId="urn:microsoft.com/office/officeart/2005/8/layout/hierarchy1"/>
    <dgm:cxn modelId="{3EC90C50-A457-4B1F-BD9C-4E314FF17F60}" type="presParOf" srcId="{E50B2632-7446-4EF9-8EA0-44E10B73F426}" destId="{62517889-1645-4479-AE92-E1E6C0AB3D8D}" srcOrd="1" destOrd="0" presId="urn:microsoft.com/office/officeart/2005/8/layout/hierarchy1"/>
    <dgm:cxn modelId="{DC377A47-B85A-43A9-8B81-32806EDF831B}" type="presParOf" srcId="{25ED5D91-E599-41CA-95FE-899D7A849C94}" destId="{DFD5D821-1D40-469E-9092-0A50DF51E180}" srcOrd="1" destOrd="0" presId="urn:microsoft.com/office/officeart/2005/8/layout/hierarchy1"/>
    <dgm:cxn modelId="{80D56221-DB29-41B6-A5DD-362FEF6E3860}" type="presParOf" srcId="{47A31DBD-EAA1-43A0-9335-2ECD5484D1DF}" destId="{76E5D781-F7B2-488D-AFAC-7322394C9CE9}" srcOrd="1" destOrd="0" presId="urn:microsoft.com/office/officeart/2005/8/layout/hierarchy1"/>
    <dgm:cxn modelId="{D1AD508C-700A-4D30-95BA-C29C5D955194}" type="presParOf" srcId="{76E5D781-F7B2-488D-AFAC-7322394C9CE9}" destId="{59A9CA66-82D3-41A7-ADB0-6D12B7AB425C}" srcOrd="0" destOrd="0" presId="urn:microsoft.com/office/officeart/2005/8/layout/hierarchy1"/>
    <dgm:cxn modelId="{BC4A9550-832C-4DF5-8C30-EFD6C77AE9DC}" type="presParOf" srcId="{59A9CA66-82D3-41A7-ADB0-6D12B7AB425C}" destId="{B5983265-0B72-42CE-BCAC-DE018F5A2C46}" srcOrd="0" destOrd="0" presId="urn:microsoft.com/office/officeart/2005/8/layout/hierarchy1"/>
    <dgm:cxn modelId="{C94D840F-A25E-429F-A3F7-D9DBFC94A0B5}" type="presParOf" srcId="{59A9CA66-82D3-41A7-ADB0-6D12B7AB425C}" destId="{A9BD6C37-F7F9-43EA-A578-3963E04A5A89}" srcOrd="1" destOrd="0" presId="urn:microsoft.com/office/officeart/2005/8/layout/hierarchy1"/>
    <dgm:cxn modelId="{A3CF822C-B728-4D24-A035-3E6A8BA58A92}" type="presParOf" srcId="{76E5D781-F7B2-488D-AFAC-7322394C9CE9}" destId="{CAFE5257-0916-4663-975B-90919A83B006}" srcOrd="1" destOrd="0" presId="urn:microsoft.com/office/officeart/2005/8/layout/hierarchy1"/>
    <dgm:cxn modelId="{FDB40318-CE04-4FA9-9D9A-91D328A13E40}" type="presParOf" srcId="{47A31DBD-EAA1-43A0-9335-2ECD5484D1DF}" destId="{2D764BEE-1BCA-4249-9A66-C8A747E59BCC}" srcOrd="2" destOrd="0" presId="urn:microsoft.com/office/officeart/2005/8/layout/hierarchy1"/>
    <dgm:cxn modelId="{53991861-634D-4512-AF73-93E3C3E25B87}" type="presParOf" srcId="{2D764BEE-1BCA-4249-9A66-C8A747E59BCC}" destId="{37BA43FB-4B1C-4AD2-8494-8CE98A151B94}" srcOrd="0" destOrd="0" presId="urn:microsoft.com/office/officeart/2005/8/layout/hierarchy1"/>
    <dgm:cxn modelId="{1B47DA84-9DD3-4CCC-819E-413236129C87}" type="presParOf" srcId="{37BA43FB-4B1C-4AD2-8494-8CE98A151B94}" destId="{C6B10CDE-E922-4618-97B0-82B8771E700F}" srcOrd="0" destOrd="0" presId="urn:microsoft.com/office/officeart/2005/8/layout/hierarchy1"/>
    <dgm:cxn modelId="{A0E45413-8B34-46EE-BB60-F8B0587640BB}" type="presParOf" srcId="{37BA43FB-4B1C-4AD2-8494-8CE98A151B94}" destId="{7D461583-7A93-4A5D-84E6-B7A472668536}" srcOrd="1" destOrd="0" presId="urn:microsoft.com/office/officeart/2005/8/layout/hierarchy1"/>
    <dgm:cxn modelId="{CCE18D17-BC2A-484D-930C-8EF121C4921E}" type="presParOf" srcId="{2D764BEE-1BCA-4249-9A66-C8A747E59BCC}" destId="{1F84B822-3EC3-472E-9AD9-B62DC06B1198}" srcOrd="1" destOrd="0" presId="urn:microsoft.com/office/officeart/2005/8/layout/hierarchy1"/>
    <dgm:cxn modelId="{525687DF-3540-425D-B884-17E1F85E9C86}" type="presParOf" srcId="{47A31DBD-EAA1-43A0-9335-2ECD5484D1DF}" destId="{BC7E42A5-49E2-406C-8430-7611DE85B316}" srcOrd="3" destOrd="0" presId="urn:microsoft.com/office/officeart/2005/8/layout/hierarchy1"/>
    <dgm:cxn modelId="{7B96680D-1EA5-4077-967C-4A3FDA67044D}" type="presParOf" srcId="{BC7E42A5-49E2-406C-8430-7611DE85B316}" destId="{072D5038-AB8C-4CCF-89B6-BD081A64AB84}" srcOrd="0" destOrd="0" presId="urn:microsoft.com/office/officeart/2005/8/layout/hierarchy1"/>
    <dgm:cxn modelId="{3E8552AD-4754-499C-8518-1B45AFAA5456}" type="presParOf" srcId="{072D5038-AB8C-4CCF-89B6-BD081A64AB84}" destId="{5B327FAC-0D02-475C-B207-BFB91ACA8D95}" srcOrd="0" destOrd="0" presId="urn:microsoft.com/office/officeart/2005/8/layout/hierarchy1"/>
    <dgm:cxn modelId="{557CDDBD-5265-4770-B1AB-5A5770BC92F3}" type="presParOf" srcId="{072D5038-AB8C-4CCF-89B6-BD081A64AB84}" destId="{16D629FD-C60C-405B-A4EA-9DF7D65D09C7}" srcOrd="1" destOrd="0" presId="urn:microsoft.com/office/officeart/2005/8/layout/hierarchy1"/>
    <dgm:cxn modelId="{F07E3C40-4245-4B32-A084-6F5040A59207}" type="presParOf" srcId="{BC7E42A5-49E2-406C-8430-7611DE85B316}" destId="{BEE4A4F6-E741-497F-8229-27E7CAB64D8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D0BCD4-BCEE-46E3-96A4-40186924FFFC}"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2E6AA2F2-EE76-4BE0-A61C-3AE4E56C7BF8}">
      <dgm:prSet phldr="0"/>
      <dgm:spPr/>
      <dgm:t>
        <a:bodyPr/>
        <a:lstStyle/>
        <a:p>
          <a:pPr>
            <a:lnSpc>
              <a:spcPct val="100000"/>
            </a:lnSpc>
          </a:pPr>
          <a:r>
            <a:rPr lang="en-US" dirty="0">
              <a:latin typeface="Chamberi Super Display"/>
            </a:rPr>
            <a:t>Paranoia</a:t>
          </a:r>
          <a:endParaRPr lang="en-US" dirty="0"/>
        </a:p>
      </dgm:t>
    </dgm:pt>
    <dgm:pt modelId="{178BCEB3-8A17-48C0-925B-572C3F6A4B0D}" type="parTrans" cxnId="{D76BE257-6870-4405-B6D2-FE482E032442}">
      <dgm:prSet/>
      <dgm:spPr/>
      <dgm:t>
        <a:bodyPr/>
        <a:lstStyle/>
        <a:p>
          <a:endParaRPr lang="en-US"/>
        </a:p>
      </dgm:t>
    </dgm:pt>
    <dgm:pt modelId="{FF8D92C3-4C35-409E-BF42-CF395310F7B1}" type="sibTrans" cxnId="{D76BE257-6870-4405-B6D2-FE482E032442}">
      <dgm:prSet/>
      <dgm:spPr/>
      <dgm:t>
        <a:bodyPr/>
        <a:lstStyle/>
        <a:p>
          <a:pPr>
            <a:lnSpc>
              <a:spcPct val="100000"/>
            </a:lnSpc>
          </a:pPr>
          <a:endParaRPr lang="en-US"/>
        </a:p>
      </dgm:t>
    </dgm:pt>
    <dgm:pt modelId="{7FCFB726-341E-47B3-9F34-7C10DE4A0054}">
      <dgm:prSet/>
      <dgm:spPr/>
      <dgm:t>
        <a:bodyPr/>
        <a:lstStyle/>
        <a:p>
          <a:pPr>
            <a:lnSpc>
              <a:spcPct val="100000"/>
            </a:lnSpc>
          </a:pPr>
          <a:r>
            <a:rPr lang="en-US" b="0" i="0">
              <a:latin typeface="Chamberi Super Display"/>
            </a:rPr>
            <a:t>Severe</a:t>
          </a:r>
          <a:r>
            <a:rPr lang="en-US" b="0" i="0"/>
            <a:t> and sudden drops in mood </a:t>
          </a:r>
          <a:endParaRPr lang="en-US"/>
        </a:p>
      </dgm:t>
    </dgm:pt>
    <dgm:pt modelId="{CEFA3CD0-41C9-4117-8679-EF26B0D3B99D}" type="parTrans" cxnId="{BB28C8CD-3465-483B-886D-69285ACF58D5}">
      <dgm:prSet/>
      <dgm:spPr/>
      <dgm:t>
        <a:bodyPr/>
        <a:lstStyle/>
        <a:p>
          <a:endParaRPr lang="en-US"/>
        </a:p>
      </dgm:t>
    </dgm:pt>
    <dgm:pt modelId="{BE3FAB49-34B6-405B-802C-D1F64D3C5214}" type="sibTrans" cxnId="{BB28C8CD-3465-483B-886D-69285ACF58D5}">
      <dgm:prSet/>
      <dgm:spPr/>
      <dgm:t>
        <a:bodyPr/>
        <a:lstStyle/>
        <a:p>
          <a:pPr>
            <a:lnSpc>
              <a:spcPct val="100000"/>
            </a:lnSpc>
          </a:pPr>
          <a:endParaRPr lang="en-US"/>
        </a:p>
      </dgm:t>
    </dgm:pt>
    <dgm:pt modelId="{A157CE45-5BDC-4298-ACBF-EE78F7B5F41E}">
      <dgm:prSet/>
      <dgm:spPr/>
      <dgm:t>
        <a:bodyPr/>
        <a:lstStyle/>
        <a:p>
          <a:pPr>
            <a:lnSpc>
              <a:spcPct val="100000"/>
            </a:lnSpc>
          </a:pPr>
          <a:r>
            <a:rPr lang="en-US" b="0" i="0">
              <a:latin typeface="Chamberi Super Display"/>
            </a:rPr>
            <a:t>Fear</a:t>
          </a:r>
          <a:r>
            <a:rPr lang="en-US" b="0" i="0"/>
            <a:t> of abandonment, </a:t>
          </a:r>
          <a:endParaRPr lang="en-US"/>
        </a:p>
      </dgm:t>
    </dgm:pt>
    <dgm:pt modelId="{963D3B86-7D66-41D8-8D38-9DFE351EAE4B}" type="parTrans" cxnId="{D3A53DD4-96F6-4D4C-B497-BF6780956055}">
      <dgm:prSet/>
      <dgm:spPr/>
      <dgm:t>
        <a:bodyPr/>
        <a:lstStyle/>
        <a:p>
          <a:endParaRPr lang="en-US"/>
        </a:p>
      </dgm:t>
    </dgm:pt>
    <dgm:pt modelId="{4FB49790-A45C-419F-98AC-12FDFCBCB8A4}" type="sibTrans" cxnId="{D3A53DD4-96F6-4D4C-B497-BF6780956055}">
      <dgm:prSet/>
      <dgm:spPr/>
      <dgm:t>
        <a:bodyPr/>
        <a:lstStyle/>
        <a:p>
          <a:pPr>
            <a:lnSpc>
              <a:spcPct val="100000"/>
            </a:lnSpc>
          </a:pPr>
          <a:endParaRPr lang="en-US"/>
        </a:p>
      </dgm:t>
    </dgm:pt>
    <dgm:pt modelId="{0E7C5469-FD1C-4E07-984E-9330E523A88D}">
      <dgm:prSet/>
      <dgm:spPr/>
      <dgm:t>
        <a:bodyPr/>
        <a:lstStyle/>
        <a:p>
          <a:pPr rtl="0">
            <a:lnSpc>
              <a:spcPct val="100000"/>
            </a:lnSpc>
          </a:pPr>
          <a:r>
            <a:rPr lang="en-US" b="0" i="0">
              <a:latin typeface="Chamberi Super Display"/>
            </a:rPr>
            <a:t>Anger</a:t>
          </a:r>
          <a:r>
            <a:rPr lang="en-US" b="0" i="0"/>
            <a:t> spouts</a:t>
          </a:r>
          <a:endParaRPr lang="en-US" b="0" i="0">
            <a:latin typeface="Chamberi Super Display"/>
          </a:endParaRPr>
        </a:p>
      </dgm:t>
    </dgm:pt>
    <dgm:pt modelId="{C2AACF89-8F17-4F3B-9591-C31106DF41EA}" type="parTrans" cxnId="{1C2D4632-E4BC-4A73-BF9B-6CE4CD8D424E}">
      <dgm:prSet/>
      <dgm:spPr/>
      <dgm:t>
        <a:bodyPr/>
        <a:lstStyle/>
        <a:p>
          <a:endParaRPr lang="en-US"/>
        </a:p>
      </dgm:t>
    </dgm:pt>
    <dgm:pt modelId="{33D95ADF-E9FA-4EB7-A871-992669798F72}" type="sibTrans" cxnId="{1C2D4632-E4BC-4A73-BF9B-6CE4CD8D424E}">
      <dgm:prSet/>
      <dgm:spPr/>
      <dgm:t>
        <a:bodyPr/>
        <a:lstStyle/>
        <a:p>
          <a:pPr>
            <a:lnSpc>
              <a:spcPct val="100000"/>
            </a:lnSpc>
          </a:pPr>
          <a:endParaRPr lang="en-US"/>
        </a:p>
      </dgm:t>
    </dgm:pt>
    <dgm:pt modelId="{0A8EBC63-756B-477F-9D33-6F541773D96F}">
      <dgm:prSet/>
      <dgm:spPr/>
      <dgm:t>
        <a:bodyPr/>
        <a:lstStyle/>
        <a:p>
          <a:pPr rtl="0">
            <a:lnSpc>
              <a:spcPct val="100000"/>
            </a:lnSpc>
          </a:pPr>
          <a:r>
            <a:rPr lang="en-US" b="0" i="0" dirty="0"/>
            <a:t> </a:t>
          </a:r>
          <a:r>
            <a:rPr lang="en-US" b="0" i="0" dirty="0">
              <a:latin typeface="Chamberi Super Display"/>
            </a:rPr>
            <a:t>Negatively</a:t>
          </a:r>
          <a:r>
            <a:rPr lang="en-US" b="0" i="0">
              <a:latin typeface="Chamberi Super Display"/>
            </a:rPr>
            <a:t> impacts</a:t>
          </a:r>
          <a:r>
            <a:rPr lang="en-US" b="0" i="0" dirty="0"/>
            <a:t> </a:t>
          </a:r>
          <a:r>
            <a:rPr lang="en-US" b="0" i="0" dirty="0">
              <a:latin typeface="Chamberi Super Display"/>
            </a:rPr>
            <a:t> </a:t>
          </a:r>
          <a:r>
            <a:rPr lang="en-US" b="0" i="0" dirty="0"/>
            <a:t>their ability to work consistently, hold long term relationships and build long term friendships.  </a:t>
          </a:r>
          <a:endParaRPr lang="en-US" dirty="0"/>
        </a:p>
      </dgm:t>
    </dgm:pt>
    <dgm:pt modelId="{0DCE7519-1E21-43CE-9389-EF8AC26A4D04}" type="parTrans" cxnId="{67A68E19-6D5B-4767-9054-F4DA36A73E5A}">
      <dgm:prSet/>
      <dgm:spPr/>
      <dgm:t>
        <a:bodyPr/>
        <a:lstStyle/>
        <a:p>
          <a:endParaRPr lang="en-US"/>
        </a:p>
      </dgm:t>
    </dgm:pt>
    <dgm:pt modelId="{917C664D-B163-4D63-B1C3-916D675BB3EA}" type="sibTrans" cxnId="{67A68E19-6D5B-4767-9054-F4DA36A73E5A}">
      <dgm:prSet/>
      <dgm:spPr/>
      <dgm:t>
        <a:bodyPr/>
        <a:lstStyle/>
        <a:p>
          <a:endParaRPr lang="en-US"/>
        </a:p>
      </dgm:t>
    </dgm:pt>
    <dgm:pt modelId="{A153B4A0-3193-4A52-9F03-898E972A8F20}">
      <dgm:prSet phldrT="[Text]" phldr="0"/>
      <dgm:spPr/>
      <dgm:t>
        <a:bodyPr/>
        <a:lstStyle/>
        <a:p>
          <a:pPr rtl="0">
            <a:lnSpc>
              <a:spcPct val="100000"/>
            </a:lnSpc>
          </a:pPr>
          <a:r>
            <a:rPr lang="en-US" dirty="0">
              <a:latin typeface="Chamberi Super Display"/>
            </a:rPr>
            <a:t>Triggers to childhood trauma</a:t>
          </a:r>
          <a:endParaRPr lang="en-US" dirty="0"/>
        </a:p>
      </dgm:t>
    </dgm:pt>
    <dgm:pt modelId="{44D03E9C-80BF-4FCD-884C-0B2A5EC41DC4}" type="parTrans" cxnId="{252605C1-30D7-4E01-8EF1-6616D1C2D882}">
      <dgm:prSet/>
      <dgm:spPr/>
    </dgm:pt>
    <dgm:pt modelId="{C2EAB4BE-A125-4D0E-90DB-A846C254B39F}" type="sibTrans" cxnId="{252605C1-30D7-4E01-8EF1-6616D1C2D882}">
      <dgm:prSet/>
      <dgm:spPr/>
      <dgm:t>
        <a:bodyPr/>
        <a:lstStyle/>
        <a:p>
          <a:pPr>
            <a:lnSpc>
              <a:spcPct val="100000"/>
            </a:lnSpc>
          </a:pPr>
          <a:endParaRPr lang="en-US"/>
        </a:p>
      </dgm:t>
    </dgm:pt>
    <dgm:pt modelId="{CC99109A-9DB3-427E-9933-52C342FB7AC9}" type="pres">
      <dgm:prSet presAssocID="{05D0BCD4-BCEE-46E3-96A4-40186924FFFC}" presName="root" presStyleCnt="0">
        <dgm:presLayoutVars>
          <dgm:dir/>
          <dgm:resizeHandles val="exact"/>
        </dgm:presLayoutVars>
      </dgm:prSet>
      <dgm:spPr/>
    </dgm:pt>
    <dgm:pt modelId="{085105FF-B0F7-49DA-86C9-6532CCF957DC}" type="pres">
      <dgm:prSet presAssocID="{05D0BCD4-BCEE-46E3-96A4-40186924FFFC}" presName="container" presStyleCnt="0">
        <dgm:presLayoutVars>
          <dgm:dir/>
          <dgm:resizeHandles val="exact"/>
        </dgm:presLayoutVars>
      </dgm:prSet>
      <dgm:spPr/>
    </dgm:pt>
    <dgm:pt modelId="{F745AFD7-A43B-4495-9500-AA0F37E34B4C}" type="pres">
      <dgm:prSet presAssocID="{2E6AA2F2-EE76-4BE0-A61C-3AE4E56C7BF8}" presName="compNode" presStyleCnt="0"/>
      <dgm:spPr/>
    </dgm:pt>
    <dgm:pt modelId="{6A79B978-E66A-4C89-B244-E8D235206C27}" type="pres">
      <dgm:prSet presAssocID="{2E6AA2F2-EE76-4BE0-A61C-3AE4E56C7BF8}" presName="iconBgRect" presStyleLbl="bgShp" presStyleIdx="0" presStyleCnt="6"/>
      <dgm:spPr/>
    </dgm:pt>
    <dgm:pt modelId="{0EA52D0E-899A-4DD6-B6AD-EF838D17BEF5}" type="pres">
      <dgm:prSet presAssocID="{2E6AA2F2-EE76-4BE0-A61C-3AE4E56C7BF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o Smoking"/>
        </a:ext>
      </dgm:extLst>
    </dgm:pt>
    <dgm:pt modelId="{BF6E7646-C0FB-46D2-9BB2-D5CF59AE3EC5}" type="pres">
      <dgm:prSet presAssocID="{2E6AA2F2-EE76-4BE0-A61C-3AE4E56C7BF8}" presName="spaceRect" presStyleCnt="0"/>
      <dgm:spPr/>
    </dgm:pt>
    <dgm:pt modelId="{287E5FF2-2386-4604-81E9-53EA140C0CAA}" type="pres">
      <dgm:prSet presAssocID="{2E6AA2F2-EE76-4BE0-A61C-3AE4E56C7BF8}" presName="textRect" presStyleLbl="revTx" presStyleIdx="0" presStyleCnt="6">
        <dgm:presLayoutVars>
          <dgm:chMax val="1"/>
          <dgm:chPref val="1"/>
        </dgm:presLayoutVars>
      </dgm:prSet>
      <dgm:spPr/>
    </dgm:pt>
    <dgm:pt modelId="{07E20909-DECE-46F1-B515-895A3419F7EC}" type="pres">
      <dgm:prSet presAssocID="{FF8D92C3-4C35-409E-BF42-CF395310F7B1}" presName="sibTrans" presStyleLbl="sibTrans2D1" presStyleIdx="0" presStyleCnt="0"/>
      <dgm:spPr/>
    </dgm:pt>
    <dgm:pt modelId="{65FA721D-2B6A-4A34-9072-A7752089B281}" type="pres">
      <dgm:prSet presAssocID="{7FCFB726-341E-47B3-9F34-7C10DE4A0054}" presName="compNode" presStyleCnt="0"/>
      <dgm:spPr/>
    </dgm:pt>
    <dgm:pt modelId="{60E791E5-D7DB-4ECD-9D57-044B4614637A}" type="pres">
      <dgm:prSet presAssocID="{7FCFB726-341E-47B3-9F34-7C10DE4A0054}" presName="iconBgRect" presStyleLbl="bgShp" presStyleIdx="1" presStyleCnt="6"/>
      <dgm:spPr/>
    </dgm:pt>
    <dgm:pt modelId="{3200E2C1-58B1-4802-9A87-65E78D772AE2}" type="pres">
      <dgm:prSet presAssocID="{7FCFB726-341E-47B3-9F34-7C10DE4A0054}"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8759D83-AFE9-4D06-B2DB-CAAE74B56AD6}" type="pres">
      <dgm:prSet presAssocID="{7FCFB726-341E-47B3-9F34-7C10DE4A0054}" presName="spaceRect" presStyleCnt="0"/>
      <dgm:spPr/>
    </dgm:pt>
    <dgm:pt modelId="{3F4A1E3A-B2D9-4581-AD0A-E533237945E8}" type="pres">
      <dgm:prSet presAssocID="{7FCFB726-341E-47B3-9F34-7C10DE4A0054}" presName="textRect" presStyleLbl="revTx" presStyleIdx="1" presStyleCnt="6">
        <dgm:presLayoutVars>
          <dgm:chMax val="1"/>
          <dgm:chPref val="1"/>
        </dgm:presLayoutVars>
      </dgm:prSet>
      <dgm:spPr/>
    </dgm:pt>
    <dgm:pt modelId="{DA4FC1AB-E1F8-477B-89E9-8D1B8856FD20}" type="pres">
      <dgm:prSet presAssocID="{BE3FAB49-34B6-405B-802C-D1F64D3C5214}" presName="sibTrans" presStyleLbl="sibTrans2D1" presStyleIdx="0" presStyleCnt="0"/>
      <dgm:spPr/>
    </dgm:pt>
    <dgm:pt modelId="{A565F2DC-D399-4522-A9BD-8236C42243CA}" type="pres">
      <dgm:prSet presAssocID="{A157CE45-5BDC-4298-ACBF-EE78F7B5F41E}" presName="compNode" presStyleCnt="0"/>
      <dgm:spPr/>
    </dgm:pt>
    <dgm:pt modelId="{0D393827-701A-4551-BA3E-5761066DE442}" type="pres">
      <dgm:prSet presAssocID="{A157CE45-5BDC-4298-ACBF-EE78F7B5F41E}" presName="iconBgRect" presStyleLbl="bgShp" presStyleIdx="2" presStyleCnt="6"/>
      <dgm:spPr/>
    </dgm:pt>
    <dgm:pt modelId="{7BC9D71F-219F-4302-9A28-11D3B3B0B667}" type="pres">
      <dgm:prSet presAssocID="{A157CE45-5BDC-4298-ACBF-EE78F7B5F41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kull"/>
        </a:ext>
      </dgm:extLst>
    </dgm:pt>
    <dgm:pt modelId="{24B2B716-232C-40C0-97C4-BB52E77E15B7}" type="pres">
      <dgm:prSet presAssocID="{A157CE45-5BDC-4298-ACBF-EE78F7B5F41E}" presName="spaceRect" presStyleCnt="0"/>
      <dgm:spPr/>
    </dgm:pt>
    <dgm:pt modelId="{E589F5B8-5647-4579-998A-5619AD040AF9}" type="pres">
      <dgm:prSet presAssocID="{A157CE45-5BDC-4298-ACBF-EE78F7B5F41E}" presName="textRect" presStyleLbl="revTx" presStyleIdx="2" presStyleCnt="6">
        <dgm:presLayoutVars>
          <dgm:chMax val="1"/>
          <dgm:chPref val="1"/>
        </dgm:presLayoutVars>
      </dgm:prSet>
      <dgm:spPr/>
    </dgm:pt>
    <dgm:pt modelId="{854FEC90-BE56-4B6C-9527-7F74A0EF20B1}" type="pres">
      <dgm:prSet presAssocID="{4FB49790-A45C-419F-98AC-12FDFCBCB8A4}" presName="sibTrans" presStyleLbl="sibTrans2D1" presStyleIdx="0" presStyleCnt="0"/>
      <dgm:spPr/>
    </dgm:pt>
    <dgm:pt modelId="{897898F9-3926-4FE4-9830-05C6AB349DE8}" type="pres">
      <dgm:prSet presAssocID="{0E7C5469-FD1C-4E07-984E-9330E523A88D}" presName="compNode" presStyleCnt="0"/>
      <dgm:spPr/>
    </dgm:pt>
    <dgm:pt modelId="{B1CE815D-AD62-45CD-9140-59AE27FC7685}" type="pres">
      <dgm:prSet presAssocID="{0E7C5469-FD1C-4E07-984E-9330E523A88D}" presName="iconBgRect" presStyleLbl="bgShp" presStyleIdx="3" presStyleCnt="6"/>
      <dgm:spPr/>
    </dgm:pt>
    <dgm:pt modelId="{48A02D2A-C608-4E2E-8589-C180319E9A62}" type="pres">
      <dgm:prSet presAssocID="{0E7C5469-FD1C-4E07-984E-9330E523A88D}"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ry Face with No Fill"/>
        </a:ext>
      </dgm:extLst>
    </dgm:pt>
    <dgm:pt modelId="{797EE72A-6BBD-47B6-A818-1CBAE611FBD9}" type="pres">
      <dgm:prSet presAssocID="{0E7C5469-FD1C-4E07-984E-9330E523A88D}" presName="spaceRect" presStyleCnt="0"/>
      <dgm:spPr/>
    </dgm:pt>
    <dgm:pt modelId="{BEE73A6B-E78F-4711-9897-3448ED729001}" type="pres">
      <dgm:prSet presAssocID="{0E7C5469-FD1C-4E07-984E-9330E523A88D}" presName="textRect" presStyleLbl="revTx" presStyleIdx="3" presStyleCnt="6">
        <dgm:presLayoutVars>
          <dgm:chMax val="1"/>
          <dgm:chPref val="1"/>
        </dgm:presLayoutVars>
      </dgm:prSet>
      <dgm:spPr/>
    </dgm:pt>
    <dgm:pt modelId="{F4D0564D-D1DA-4846-96A4-2B10B277A0AF}" type="pres">
      <dgm:prSet presAssocID="{33D95ADF-E9FA-4EB7-A871-992669798F72}" presName="sibTrans" presStyleLbl="sibTrans2D1" presStyleIdx="0" presStyleCnt="0"/>
      <dgm:spPr/>
    </dgm:pt>
    <dgm:pt modelId="{B61F3EE5-A49E-44DF-9173-BD214AC08DDF}" type="pres">
      <dgm:prSet presAssocID="{A153B4A0-3193-4A52-9F03-898E972A8F20}" presName="compNode" presStyleCnt="0"/>
      <dgm:spPr/>
    </dgm:pt>
    <dgm:pt modelId="{CFDBFBA3-D616-477C-B5D7-D0CFFFE59D76}" type="pres">
      <dgm:prSet presAssocID="{A153B4A0-3193-4A52-9F03-898E972A8F20}" presName="iconBgRect" presStyleLbl="bgShp" presStyleIdx="4" presStyleCnt="6"/>
      <dgm:spPr/>
    </dgm:pt>
    <dgm:pt modelId="{D321A156-8CA1-4A5F-B99D-DF795E64F1AF}" type="pres">
      <dgm:prSet presAssocID="{A153B4A0-3193-4A52-9F03-898E972A8F20}" presName="iconRect" presStyleLbl="node1" presStyleIdx="4" presStyleCnt="6"/>
      <dgm:spPr/>
    </dgm:pt>
    <dgm:pt modelId="{D56FB6F3-ABCB-4385-874E-560CAEBC1422}" type="pres">
      <dgm:prSet presAssocID="{A153B4A0-3193-4A52-9F03-898E972A8F20}" presName="spaceRect" presStyleCnt="0"/>
      <dgm:spPr/>
    </dgm:pt>
    <dgm:pt modelId="{10D0F863-5DCB-429A-9A51-032EF8FF4459}" type="pres">
      <dgm:prSet presAssocID="{A153B4A0-3193-4A52-9F03-898E972A8F20}" presName="textRect" presStyleLbl="revTx" presStyleIdx="4" presStyleCnt="6">
        <dgm:presLayoutVars>
          <dgm:chMax val="1"/>
          <dgm:chPref val="1"/>
        </dgm:presLayoutVars>
      </dgm:prSet>
      <dgm:spPr/>
    </dgm:pt>
    <dgm:pt modelId="{B98AB266-8663-40E3-B356-C4980BDE86E5}" type="pres">
      <dgm:prSet presAssocID="{C2EAB4BE-A125-4D0E-90DB-A846C254B39F}" presName="sibTrans" presStyleLbl="sibTrans2D1" presStyleIdx="0" presStyleCnt="0"/>
      <dgm:spPr/>
    </dgm:pt>
    <dgm:pt modelId="{F592C2EC-9DF6-43B9-B52C-FEBCB6EC8FA6}" type="pres">
      <dgm:prSet presAssocID="{0A8EBC63-756B-477F-9D33-6F541773D96F}" presName="compNode" presStyleCnt="0"/>
      <dgm:spPr/>
    </dgm:pt>
    <dgm:pt modelId="{2B37D95F-993B-4513-B2E2-C5FF140EE937}" type="pres">
      <dgm:prSet presAssocID="{0A8EBC63-756B-477F-9D33-6F541773D96F}" presName="iconBgRect" presStyleLbl="bgShp" presStyleIdx="5" presStyleCnt="6"/>
      <dgm:spPr/>
    </dgm:pt>
    <dgm:pt modelId="{614E3E71-3E85-44CD-AB98-2F7BE28BFEC3}" type="pres">
      <dgm:prSet presAssocID="{0A8EBC63-756B-477F-9D33-6F541773D96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nections"/>
        </a:ext>
      </dgm:extLst>
    </dgm:pt>
    <dgm:pt modelId="{4BB9060D-101F-4926-94D0-169C28693C6E}" type="pres">
      <dgm:prSet presAssocID="{0A8EBC63-756B-477F-9D33-6F541773D96F}" presName="spaceRect" presStyleCnt="0"/>
      <dgm:spPr/>
    </dgm:pt>
    <dgm:pt modelId="{005E751E-E2B4-45DE-A0FF-9BA459668539}" type="pres">
      <dgm:prSet presAssocID="{0A8EBC63-756B-477F-9D33-6F541773D96F}" presName="textRect" presStyleLbl="revTx" presStyleIdx="5" presStyleCnt="6">
        <dgm:presLayoutVars>
          <dgm:chMax val="1"/>
          <dgm:chPref val="1"/>
        </dgm:presLayoutVars>
      </dgm:prSet>
      <dgm:spPr/>
    </dgm:pt>
  </dgm:ptLst>
  <dgm:cxnLst>
    <dgm:cxn modelId="{F7ECD009-19F7-408F-B802-49B30A2EF721}" type="presOf" srcId="{7FCFB726-341E-47B3-9F34-7C10DE4A0054}" destId="{3F4A1E3A-B2D9-4581-AD0A-E533237945E8}" srcOrd="0" destOrd="0" presId="urn:microsoft.com/office/officeart/2018/2/layout/IconCircleList"/>
    <dgm:cxn modelId="{67A68E19-6D5B-4767-9054-F4DA36A73E5A}" srcId="{05D0BCD4-BCEE-46E3-96A4-40186924FFFC}" destId="{0A8EBC63-756B-477F-9D33-6F541773D96F}" srcOrd="5" destOrd="0" parTransId="{0DCE7519-1E21-43CE-9389-EF8AC26A4D04}" sibTransId="{917C664D-B163-4D63-B1C3-916D675BB3EA}"/>
    <dgm:cxn modelId="{882E5D1C-E78C-48AC-929B-9FA4D6535E67}" type="presOf" srcId="{C2EAB4BE-A125-4D0E-90DB-A846C254B39F}" destId="{B98AB266-8663-40E3-B356-C4980BDE86E5}" srcOrd="0" destOrd="0" presId="urn:microsoft.com/office/officeart/2018/2/layout/IconCircleList"/>
    <dgm:cxn modelId="{FB0F112D-0F40-4A02-A4EF-AF88C96583D7}" type="presOf" srcId="{0E7C5469-FD1C-4E07-984E-9330E523A88D}" destId="{BEE73A6B-E78F-4711-9897-3448ED729001}" srcOrd="0" destOrd="0" presId="urn:microsoft.com/office/officeart/2018/2/layout/IconCircleList"/>
    <dgm:cxn modelId="{E0BC642E-ED99-49B5-8D94-E6577AE61DE9}" type="presOf" srcId="{2E6AA2F2-EE76-4BE0-A61C-3AE4E56C7BF8}" destId="{287E5FF2-2386-4604-81E9-53EA140C0CAA}" srcOrd="0" destOrd="0" presId="urn:microsoft.com/office/officeart/2018/2/layout/IconCircleList"/>
    <dgm:cxn modelId="{1C2D4632-E4BC-4A73-BF9B-6CE4CD8D424E}" srcId="{05D0BCD4-BCEE-46E3-96A4-40186924FFFC}" destId="{0E7C5469-FD1C-4E07-984E-9330E523A88D}" srcOrd="3" destOrd="0" parTransId="{C2AACF89-8F17-4F3B-9591-C31106DF41EA}" sibTransId="{33D95ADF-E9FA-4EB7-A871-992669798F72}"/>
    <dgm:cxn modelId="{B4270B5C-49D2-4614-9904-EDB0C1E2947D}" type="presOf" srcId="{33D95ADF-E9FA-4EB7-A871-992669798F72}" destId="{F4D0564D-D1DA-4846-96A4-2B10B277A0AF}" srcOrd="0" destOrd="0" presId="urn:microsoft.com/office/officeart/2018/2/layout/IconCircleList"/>
    <dgm:cxn modelId="{8DB4B34A-D54E-46A3-811F-1BCC9A56B456}" type="presOf" srcId="{0A8EBC63-756B-477F-9D33-6F541773D96F}" destId="{005E751E-E2B4-45DE-A0FF-9BA459668539}" srcOrd="0" destOrd="0" presId="urn:microsoft.com/office/officeart/2018/2/layout/IconCircleList"/>
    <dgm:cxn modelId="{D76BE257-6870-4405-B6D2-FE482E032442}" srcId="{05D0BCD4-BCEE-46E3-96A4-40186924FFFC}" destId="{2E6AA2F2-EE76-4BE0-A61C-3AE4E56C7BF8}" srcOrd="0" destOrd="0" parTransId="{178BCEB3-8A17-48C0-925B-572C3F6A4B0D}" sibTransId="{FF8D92C3-4C35-409E-BF42-CF395310F7B1}"/>
    <dgm:cxn modelId="{C0944BA0-A9D6-4658-A7C5-375822DDFF85}" type="presOf" srcId="{05D0BCD4-BCEE-46E3-96A4-40186924FFFC}" destId="{CC99109A-9DB3-427E-9933-52C342FB7AC9}" srcOrd="0" destOrd="0" presId="urn:microsoft.com/office/officeart/2018/2/layout/IconCircleList"/>
    <dgm:cxn modelId="{2127FAA0-C47A-4570-AFC7-93CF1535632A}" type="presOf" srcId="{A157CE45-5BDC-4298-ACBF-EE78F7B5F41E}" destId="{E589F5B8-5647-4579-998A-5619AD040AF9}" srcOrd="0" destOrd="0" presId="urn:microsoft.com/office/officeart/2018/2/layout/IconCircleList"/>
    <dgm:cxn modelId="{E61684AA-B93A-4044-816A-AB4D1A2B2E7F}" type="presOf" srcId="{4FB49790-A45C-419F-98AC-12FDFCBCB8A4}" destId="{854FEC90-BE56-4B6C-9527-7F74A0EF20B1}" srcOrd="0" destOrd="0" presId="urn:microsoft.com/office/officeart/2018/2/layout/IconCircleList"/>
    <dgm:cxn modelId="{252605C1-30D7-4E01-8EF1-6616D1C2D882}" srcId="{05D0BCD4-BCEE-46E3-96A4-40186924FFFC}" destId="{A153B4A0-3193-4A52-9F03-898E972A8F20}" srcOrd="4" destOrd="0" parTransId="{44D03E9C-80BF-4FCD-884C-0B2A5EC41DC4}" sibTransId="{C2EAB4BE-A125-4D0E-90DB-A846C254B39F}"/>
    <dgm:cxn modelId="{E43331C7-E0E7-4788-A7BA-981C35C39E49}" type="presOf" srcId="{FF8D92C3-4C35-409E-BF42-CF395310F7B1}" destId="{07E20909-DECE-46F1-B515-895A3419F7EC}" srcOrd="0" destOrd="0" presId="urn:microsoft.com/office/officeart/2018/2/layout/IconCircleList"/>
    <dgm:cxn modelId="{BB28C8CD-3465-483B-886D-69285ACF58D5}" srcId="{05D0BCD4-BCEE-46E3-96A4-40186924FFFC}" destId="{7FCFB726-341E-47B3-9F34-7C10DE4A0054}" srcOrd="1" destOrd="0" parTransId="{CEFA3CD0-41C9-4117-8679-EF26B0D3B99D}" sibTransId="{BE3FAB49-34B6-405B-802C-D1F64D3C5214}"/>
    <dgm:cxn modelId="{D3A53DD4-96F6-4D4C-B497-BF6780956055}" srcId="{05D0BCD4-BCEE-46E3-96A4-40186924FFFC}" destId="{A157CE45-5BDC-4298-ACBF-EE78F7B5F41E}" srcOrd="2" destOrd="0" parTransId="{963D3B86-7D66-41D8-8D38-9DFE351EAE4B}" sibTransId="{4FB49790-A45C-419F-98AC-12FDFCBCB8A4}"/>
    <dgm:cxn modelId="{E19BE3D7-E717-4237-B187-864ED42A0913}" type="presOf" srcId="{A153B4A0-3193-4A52-9F03-898E972A8F20}" destId="{10D0F863-5DCB-429A-9A51-032EF8FF4459}" srcOrd="0" destOrd="0" presId="urn:microsoft.com/office/officeart/2018/2/layout/IconCircleList"/>
    <dgm:cxn modelId="{809EC7EF-4A5A-4AB3-8989-CD8A65D37C68}" type="presOf" srcId="{BE3FAB49-34B6-405B-802C-D1F64D3C5214}" destId="{DA4FC1AB-E1F8-477B-89E9-8D1B8856FD20}" srcOrd="0" destOrd="0" presId="urn:microsoft.com/office/officeart/2018/2/layout/IconCircleList"/>
    <dgm:cxn modelId="{9C0A5D92-836A-4509-949B-7117102910BA}" type="presParOf" srcId="{CC99109A-9DB3-427E-9933-52C342FB7AC9}" destId="{085105FF-B0F7-49DA-86C9-6532CCF957DC}" srcOrd="0" destOrd="0" presId="urn:microsoft.com/office/officeart/2018/2/layout/IconCircleList"/>
    <dgm:cxn modelId="{9D0FD2E8-1785-486B-8AFF-60C5B94A3827}" type="presParOf" srcId="{085105FF-B0F7-49DA-86C9-6532CCF957DC}" destId="{F745AFD7-A43B-4495-9500-AA0F37E34B4C}" srcOrd="0" destOrd="0" presId="urn:microsoft.com/office/officeart/2018/2/layout/IconCircleList"/>
    <dgm:cxn modelId="{87B9ECA8-4182-43E4-B892-8B77037DA73D}" type="presParOf" srcId="{F745AFD7-A43B-4495-9500-AA0F37E34B4C}" destId="{6A79B978-E66A-4C89-B244-E8D235206C27}" srcOrd="0" destOrd="0" presId="urn:microsoft.com/office/officeart/2018/2/layout/IconCircleList"/>
    <dgm:cxn modelId="{6AB976C8-150F-4FA4-BC7A-A2D79A4AD50D}" type="presParOf" srcId="{F745AFD7-A43B-4495-9500-AA0F37E34B4C}" destId="{0EA52D0E-899A-4DD6-B6AD-EF838D17BEF5}" srcOrd="1" destOrd="0" presId="urn:microsoft.com/office/officeart/2018/2/layout/IconCircleList"/>
    <dgm:cxn modelId="{228DE3C8-DAAA-474F-B43B-BEF7AD8C232D}" type="presParOf" srcId="{F745AFD7-A43B-4495-9500-AA0F37E34B4C}" destId="{BF6E7646-C0FB-46D2-9BB2-D5CF59AE3EC5}" srcOrd="2" destOrd="0" presId="urn:microsoft.com/office/officeart/2018/2/layout/IconCircleList"/>
    <dgm:cxn modelId="{03695FF6-D784-4F7F-B8A3-56BF6130BFC7}" type="presParOf" srcId="{F745AFD7-A43B-4495-9500-AA0F37E34B4C}" destId="{287E5FF2-2386-4604-81E9-53EA140C0CAA}" srcOrd="3" destOrd="0" presId="urn:microsoft.com/office/officeart/2018/2/layout/IconCircleList"/>
    <dgm:cxn modelId="{27A81DD6-0997-4E3A-841B-396E26C0E32E}" type="presParOf" srcId="{085105FF-B0F7-49DA-86C9-6532CCF957DC}" destId="{07E20909-DECE-46F1-B515-895A3419F7EC}" srcOrd="1" destOrd="0" presId="urn:microsoft.com/office/officeart/2018/2/layout/IconCircleList"/>
    <dgm:cxn modelId="{FC86CB15-E602-4F5C-B1F5-C59E1159AA03}" type="presParOf" srcId="{085105FF-B0F7-49DA-86C9-6532CCF957DC}" destId="{65FA721D-2B6A-4A34-9072-A7752089B281}" srcOrd="2" destOrd="0" presId="urn:microsoft.com/office/officeart/2018/2/layout/IconCircleList"/>
    <dgm:cxn modelId="{10DBE664-B520-4413-B1F4-5EF4C32D31E2}" type="presParOf" srcId="{65FA721D-2B6A-4A34-9072-A7752089B281}" destId="{60E791E5-D7DB-4ECD-9D57-044B4614637A}" srcOrd="0" destOrd="0" presId="urn:microsoft.com/office/officeart/2018/2/layout/IconCircleList"/>
    <dgm:cxn modelId="{8A3E818F-8A2A-427E-82D9-A2BD3963C0D8}" type="presParOf" srcId="{65FA721D-2B6A-4A34-9072-A7752089B281}" destId="{3200E2C1-58B1-4802-9A87-65E78D772AE2}" srcOrd="1" destOrd="0" presId="urn:microsoft.com/office/officeart/2018/2/layout/IconCircleList"/>
    <dgm:cxn modelId="{CFC8D0D0-955B-4E23-921B-CD020FF048FC}" type="presParOf" srcId="{65FA721D-2B6A-4A34-9072-A7752089B281}" destId="{B8759D83-AFE9-4D06-B2DB-CAAE74B56AD6}" srcOrd="2" destOrd="0" presId="urn:microsoft.com/office/officeart/2018/2/layout/IconCircleList"/>
    <dgm:cxn modelId="{06465C4B-6E85-47C1-85E3-5F5491137752}" type="presParOf" srcId="{65FA721D-2B6A-4A34-9072-A7752089B281}" destId="{3F4A1E3A-B2D9-4581-AD0A-E533237945E8}" srcOrd="3" destOrd="0" presId="urn:microsoft.com/office/officeart/2018/2/layout/IconCircleList"/>
    <dgm:cxn modelId="{912431E5-AE48-4839-80C1-99C169483AA1}" type="presParOf" srcId="{085105FF-B0F7-49DA-86C9-6532CCF957DC}" destId="{DA4FC1AB-E1F8-477B-89E9-8D1B8856FD20}" srcOrd="3" destOrd="0" presId="urn:microsoft.com/office/officeart/2018/2/layout/IconCircleList"/>
    <dgm:cxn modelId="{86D443AF-D4D4-44A9-943B-B9DE2DE85530}" type="presParOf" srcId="{085105FF-B0F7-49DA-86C9-6532CCF957DC}" destId="{A565F2DC-D399-4522-A9BD-8236C42243CA}" srcOrd="4" destOrd="0" presId="urn:microsoft.com/office/officeart/2018/2/layout/IconCircleList"/>
    <dgm:cxn modelId="{97E11B5B-7F14-4E3E-9FFC-2EF43B9DC20E}" type="presParOf" srcId="{A565F2DC-D399-4522-A9BD-8236C42243CA}" destId="{0D393827-701A-4551-BA3E-5761066DE442}" srcOrd="0" destOrd="0" presId="urn:microsoft.com/office/officeart/2018/2/layout/IconCircleList"/>
    <dgm:cxn modelId="{D2635BF8-4E21-4174-BE6A-90888FAD055B}" type="presParOf" srcId="{A565F2DC-D399-4522-A9BD-8236C42243CA}" destId="{7BC9D71F-219F-4302-9A28-11D3B3B0B667}" srcOrd="1" destOrd="0" presId="urn:microsoft.com/office/officeart/2018/2/layout/IconCircleList"/>
    <dgm:cxn modelId="{6C2CB2DB-C4EF-4383-9E97-875A8664A1C9}" type="presParOf" srcId="{A565F2DC-D399-4522-A9BD-8236C42243CA}" destId="{24B2B716-232C-40C0-97C4-BB52E77E15B7}" srcOrd="2" destOrd="0" presId="urn:microsoft.com/office/officeart/2018/2/layout/IconCircleList"/>
    <dgm:cxn modelId="{506D5994-1D1A-4C0B-8C4B-60BD16C9D6C5}" type="presParOf" srcId="{A565F2DC-D399-4522-A9BD-8236C42243CA}" destId="{E589F5B8-5647-4579-998A-5619AD040AF9}" srcOrd="3" destOrd="0" presId="urn:microsoft.com/office/officeart/2018/2/layout/IconCircleList"/>
    <dgm:cxn modelId="{AC2A23E4-CCA4-46E5-BE1C-D14A38A309AB}" type="presParOf" srcId="{085105FF-B0F7-49DA-86C9-6532CCF957DC}" destId="{854FEC90-BE56-4B6C-9527-7F74A0EF20B1}" srcOrd="5" destOrd="0" presId="urn:microsoft.com/office/officeart/2018/2/layout/IconCircleList"/>
    <dgm:cxn modelId="{B1D4D0CE-5417-4E04-8C04-3542A8C3CAC6}" type="presParOf" srcId="{085105FF-B0F7-49DA-86C9-6532CCF957DC}" destId="{897898F9-3926-4FE4-9830-05C6AB349DE8}" srcOrd="6" destOrd="0" presId="urn:microsoft.com/office/officeart/2018/2/layout/IconCircleList"/>
    <dgm:cxn modelId="{591F9FF3-1179-4152-904A-79BBD57D221F}" type="presParOf" srcId="{897898F9-3926-4FE4-9830-05C6AB349DE8}" destId="{B1CE815D-AD62-45CD-9140-59AE27FC7685}" srcOrd="0" destOrd="0" presId="urn:microsoft.com/office/officeart/2018/2/layout/IconCircleList"/>
    <dgm:cxn modelId="{9C4E577A-3EFB-4DC6-84B6-BC545E6F9443}" type="presParOf" srcId="{897898F9-3926-4FE4-9830-05C6AB349DE8}" destId="{48A02D2A-C608-4E2E-8589-C180319E9A62}" srcOrd="1" destOrd="0" presId="urn:microsoft.com/office/officeart/2018/2/layout/IconCircleList"/>
    <dgm:cxn modelId="{EF012E74-18C2-4D41-84E6-9736738AD46D}" type="presParOf" srcId="{897898F9-3926-4FE4-9830-05C6AB349DE8}" destId="{797EE72A-6BBD-47B6-A818-1CBAE611FBD9}" srcOrd="2" destOrd="0" presId="urn:microsoft.com/office/officeart/2018/2/layout/IconCircleList"/>
    <dgm:cxn modelId="{F5BB0CA9-9E51-4FDF-B533-F8FCE1D074BC}" type="presParOf" srcId="{897898F9-3926-4FE4-9830-05C6AB349DE8}" destId="{BEE73A6B-E78F-4711-9897-3448ED729001}" srcOrd="3" destOrd="0" presId="urn:microsoft.com/office/officeart/2018/2/layout/IconCircleList"/>
    <dgm:cxn modelId="{5D197C1C-3A94-4026-A81A-84AD24D9B369}" type="presParOf" srcId="{085105FF-B0F7-49DA-86C9-6532CCF957DC}" destId="{F4D0564D-D1DA-4846-96A4-2B10B277A0AF}" srcOrd="7" destOrd="0" presId="urn:microsoft.com/office/officeart/2018/2/layout/IconCircleList"/>
    <dgm:cxn modelId="{141BA169-24DA-4801-9115-79D932605703}" type="presParOf" srcId="{085105FF-B0F7-49DA-86C9-6532CCF957DC}" destId="{B61F3EE5-A49E-44DF-9173-BD214AC08DDF}" srcOrd="8" destOrd="0" presId="urn:microsoft.com/office/officeart/2018/2/layout/IconCircleList"/>
    <dgm:cxn modelId="{EFF0AF9C-1F0D-46EE-AA5A-F0FC4972E3E3}" type="presParOf" srcId="{B61F3EE5-A49E-44DF-9173-BD214AC08DDF}" destId="{CFDBFBA3-D616-477C-B5D7-D0CFFFE59D76}" srcOrd="0" destOrd="0" presId="urn:microsoft.com/office/officeart/2018/2/layout/IconCircleList"/>
    <dgm:cxn modelId="{F2D34AFA-F517-4B39-B78D-4F1E65D8EFC4}" type="presParOf" srcId="{B61F3EE5-A49E-44DF-9173-BD214AC08DDF}" destId="{D321A156-8CA1-4A5F-B99D-DF795E64F1AF}" srcOrd="1" destOrd="0" presId="urn:microsoft.com/office/officeart/2018/2/layout/IconCircleList"/>
    <dgm:cxn modelId="{5A22F6EE-F568-4302-B25B-8738E60537D4}" type="presParOf" srcId="{B61F3EE5-A49E-44DF-9173-BD214AC08DDF}" destId="{D56FB6F3-ABCB-4385-874E-560CAEBC1422}" srcOrd="2" destOrd="0" presId="urn:microsoft.com/office/officeart/2018/2/layout/IconCircleList"/>
    <dgm:cxn modelId="{5451F78B-4189-4BE3-A43F-99B094FBB0EF}" type="presParOf" srcId="{B61F3EE5-A49E-44DF-9173-BD214AC08DDF}" destId="{10D0F863-5DCB-429A-9A51-032EF8FF4459}" srcOrd="3" destOrd="0" presId="urn:microsoft.com/office/officeart/2018/2/layout/IconCircleList"/>
    <dgm:cxn modelId="{FA168C91-1A53-4772-9DC3-6F335A498F11}" type="presParOf" srcId="{085105FF-B0F7-49DA-86C9-6532CCF957DC}" destId="{B98AB266-8663-40E3-B356-C4980BDE86E5}" srcOrd="9" destOrd="0" presId="urn:microsoft.com/office/officeart/2018/2/layout/IconCircleList"/>
    <dgm:cxn modelId="{2643508A-543E-4D09-B94B-8A504EBB3B58}" type="presParOf" srcId="{085105FF-B0F7-49DA-86C9-6532CCF957DC}" destId="{F592C2EC-9DF6-43B9-B52C-FEBCB6EC8FA6}" srcOrd="10" destOrd="0" presId="urn:microsoft.com/office/officeart/2018/2/layout/IconCircleList"/>
    <dgm:cxn modelId="{164A2502-3C57-44AE-BB84-1AB51691AD63}" type="presParOf" srcId="{F592C2EC-9DF6-43B9-B52C-FEBCB6EC8FA6}" destId="{2B37D95F-993B-4513-B2E2-C5FF140EE937}" srcOrd="0" destOrd="0" presId="urn:microsoft.com/office/officeart/2018/2/layout/IconCircleList"/>
    <dgm:cxn modelId="{005627F3-8C63-455E-9797-572D6DB2AEC4}" type="presParOf" srcId="{F592C2EC-9DF6-43B9-B52C-FEBCB6EC8FA6}" destId="{614E3E71-3E85-44CD-AB98-2F7BE28BFEC3}" srcOrd="1" destOrd="0" presId="urn:microsoft.com/office/officeart/2018/2/layout/IconCircleList"/>
    <dgm:cxn modelId="{449AF51A-82AB-42DC-A3A9-D555D609E04C}" type="presParOf" srcId="{F592C2EC-9DF6-43B9-B52C-FEBCB6EC8FA6}" destId="{4BB9060D-101F-4926-94D0-169C28693C6E}" srcOrd="2" destOrd="0" presId="urn:microsoft.com/office/officeart/2018/2/layout/IconCircleList"/>
    <dgm:cxn modelId="{53F88A20-C483-43B9-9AE9-B70721124C6F}" type="presParOf" srcId="{F592C2EC-9DF6-43B9-B52C-FEBCB6EC8FA6}" destId="{005E751E-E2B4-45DE-A0FF-9BA45966853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49DF1-FCFA-446B-ABAE-3C9DFA0688CB}">
      <dsp:nvSpPr>
        <dsp:cNvPr id="0" name=""/>
        <dsp:cNvSpPr/>
      </dsp:nvSpPr>
      <dsp:spPr>
        <a:xfrm>
          <a:off x="323515" y="2437481"/>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200 AD</a:t>
          </a:r>
        </a:p>
      </dsp:txBody>
      <dsp:txXfrm>
        <a:off x="323515" y="2437481"/>
        <a:ext cx="2577107" cy="512915"/>
      </dsp:txXfrm>
    </dsp:sp>
    <dsp:sp modelId="{E2CFE1C7-6198-4AF5-B89E-19F163C7416E}">
      <dsp:nvSpPr>
        <dsp:cNvPr id="0" name=""/>
        <dsp:cNvSpPr/>
      </dsp:nvSpPr>
      <dsp:spPr>
        <a:xfrm>
          <a:off x="0" y="2178754"/>
          <a:ext cx="11277599" cy="18156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C894ED0-8CF8-44F9-8A36-D1E8FBAD9B51}">
      <dsp:nvSpPr>
        <dsp:cNvPr id="0" name=""/>
        <dsp:cNvSpPr/>
      </dsp:nvSpPr>
      <dsp:spPr>
        <a:xfrm>
          <a:off x="194659" y="160498"/>
          <a:ext cx="2834818" cy="1246613"/>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dirty="0"/>
            <a:t>Definition of “personality disorder” traced all the way back to 150-200 AD</a:t>
          </a:r>
          <a:r>
            <a:rPr lang="en-US" sz="1200" kern="1200" dirty="0">
              <a:latin typeface="Chamberi Super Display"/>
            </a:rPr>
            <a:t>,</a:t>
          </a:r>
          <a:r>
            <a:rPr lang="en-US" sz="1200" kern="1200" dirty="0"/>
            <a:t> to the work  and teachings of Hippocrates and Galen, who heavily relied on the “four humors” theory to indicate physical health</a:t>
          </a:r>
          <a:r>
            <a:rPr lang="en-US" sz="1200" kern="1200" dirty="0">
              <a:latin typeface="Chamberi Super Display"/>
            </a:rPr>
            <a:t>.</a:t>
          </a:r>
          <a:endParaRPr lang="en-US" sz="1200" kern="1200" dirty="0"/>
        </a:p>
      </dsp:txBody>
      <dsp:txXfrm>
        <a:off x="194659" y="160498"/>
        <a:ext cx="2834818" cy="1246613"/>
      </dsp:txXfrm>
    </dsp:sp>
    <dsp:sp modelId="{2E8678B8-5F2C-4E20-8E2B-194A9D0ED69F}">
      <dsp:nvSpPr>
        <dsp:cNvPr id="0" name=""/>
        <dsp:cNvSpPr/>
      </dsp:nvSpPr>
      <dsp:spPr>
        <a:xfrm>
          <a:off x="1612068" y="1407112"/>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C8CA5C4C-CF51-4B06-A89D-7D72A9E4545D}">
      <dsp:nvSpPr>
        <dsp:cNvPr id="0" name=""/>
        <dsp:cNvSpPr/>
      </dsp:nvSpPr>
      <dsp:spPr>
        <a:xfrm>
          <a:off x="1934207" y="1588675"/>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1891</a:t>
          </a:r>
        </a:p>
      </dsp:txBody>
      <dsp:txXfrm>
        <a:off x="1934207" y="1588675"/>
        <a:ext cx="2577107" cy="512915"/>
      </dsp:txXfrm>
    </dsp:sp>
    <dsp:sp modelId="{09B7608F-E90F-4DB9-9D38-5C8A3BFB4636}">
      <dsp:nvSpPr>
        <dsp:cNvPr id="0" name=""/>
        <dsp:cNvSpPr/>
      </dsp:nvSpPr>
      <dsp:spPr>
        <a:xfrm>
          <a:off x="1805351" y="3131959"/>
          <a:ext cx="2834818" cy="73213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In 1891, Koch first introduced the term “psychopathic” to describe people with personality disorders. </a:t>
          </a:r>
        </a:p>
      </dsp:txBody>
      <dsp:txXfrm>
        <a:off x="1805351" y="3131959"/>
        <a:ext cx="2834818" cy="732138"/>
      </dsp:txXfrm>
    </dsp:sp>
    <dsp:sp modelId="{E4EB92BD-9053-4AFE-A377-13F8542E77B5}">
      <dsp:nvSpPr>
        <dsp:cNvPr id="0" name=""/>
        <dsp:cNvSpPr/>
      </dsp:nvSpPr>
      <dsp:spPr>
        <a:xfrm>
          <a:off x="3222761" y="2360317"/>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3C35072A-81C8-4656-B9C5-77DECC174298}">
      <dsp:nvSpPr>
        <dsp:cNvPr id="0" name=""/>
        <dsp:cNvSpPr/>
      </dsp:nvSpPr>
      <dsp:spPr>
        <a:xfrm>
          <a:off x="1555330"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0CFC460-8566-4643-9F4E-C47E851D2B70}">
      <dsp:nvSpPr>
        <dsp:cNvPr id="0" name=""/>
        <dsp:cNvSpPr/>
      </dsp:nvSpPr>
      <dsp:spPr>
        <a:xfrm>
          <a:off x="3166022"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847119E-5F01-4A68-AA65-7BF9AFA0351C}">
      <dsp:nvSpPr>
        <dsp:cNvPr id="0" name=""/>
        <dsp:cNvSpPr/>
      </dsp:nvSpPr>
      <dsp:spPr>
        <a:xfrm>
          <a:off x="3544899" y="2437481"/>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1952</a:t>
          </a:r>
        </a:p>
      </dsp:txBody>
      <dsp:txXfrm>
        <a:off x="3544899" y="2437481"/>
        <a:ext cx="2577107" cy="512915"/>
      </dsp:txXfrm>
    </dsp:sp>
    <dsp:sp modelId="{D97792C0-60B6-476F-9E07-C48AD1B01A8A}">
      <dsp:nvSpPr>
        <dsp:cNvPr id="0" name=""/>
        <dsp:cNvSpPr/>
      </dsp:nvSpPr>
      <dsp:spPr>
        <a:xfrm>
          <a:off x="3416044" y="773911"/>
          <a:ext cx="2834818" cy="63320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The DSM Disorder classification had seven iterations in the DSM-I in 1952. </a:t>
          </a:r>
        </a:p>
      </dsp:txBody>
      <dsp:txXfrm>
        <a:off x="3416044" y="773911"/>
        <a:ext cx="2834818" cy="633200"/>
      </dsp:txXfrm>
    </dsp:sp>
    <dsp:sp modelId="{010A57E9-C361-46B1-B3F7-ECA015BD3049}">
      <dsp:nvSpPr>
        <dsp:cNvPr id="0" name=""/>
        <dsp:cNvSpPr/>
      </dsp:nvSpPr>
      <dsp:spPr>
        <a:xfrm>
          <a:off x="4833453" y="1407112"/>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F60BDA21-AAAA-4664-835D-507B3B799CF2}">
      <dsp:nvSpPr>
        <dsp:cNvPr id="0" name=""/>
        <dsp:cNvSpPr/>
      </dsp:nvSpPr>
      <dsp:spPr>
        <a:xfrm>
          <a:off x="5155591" y="1588675"/>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1968</a:t>
          </a:r>
        </a:p>
      </dsp:txBody>
      <dsp:txXfrm>
        <a:off x="5155591" y="1588675"/>
        <a:ext cx="2577107" cy="512915"/>
      </dsp:txXfrm>
    </dsp:sp>
    <dsp:sp modelId="{1EE08D68-5B39-493A-98D6-BF8D159E2D8B}">
      <dsp:nvSpPr>
        <dsp:cNvPr id="0" name=""/>
        <dsp:cNvSpPr/>
      </dsp:nvSpPr>
      <dsp:spPr>
        <a:xfrm>
          <a:off x="5026736" y="3131959"/>
          <a:ext cx="2834818" cy="73213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Eleven categories of personality disorder appeared in the DSM-II in 1968  to the DSM-III.  </a:t>
          </a:r>
        </a:p>
      </dsp:txBody>
      <dsp:txXfrm>
        <a:off x="5026736" y="3131959"/>
        <a:ext cx="2834818" cy="732138"/>
      </dsp:txXfrm>
    </dsp:sp>
    <dsp:sp modelId="{DF9AD65F-7B0C-4DCF-AF2A-6C8893B123BF}">
      <dsp:nvSpPr>
        <dsp:cNvPr id="0" name=""/>
        <dsp:cNvSpPr/>
      </dsp:nvSpPr>
      <dsp:spPr>
        <a:xfrm>
          <a:off x="6444145" y="2360317"/>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97955E0E-B5A6-4AA7-BCAA-C37A96064525}">
      <dsp:nvSpPr>
        <dsp:cNvPr id="0" name=""/>
        <dsp:cNvSpPr/>
      </dsp:nvSpPr>
      <dsp:spPr>
        <a:xfrm>
          <a:off x="4776714"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9FCF356-5AB3-4D60-B7C4-5F45C10C24B3}">
      <dsp:nvSpPr>
        <dsp:cNvPr id="0" name=""/>
        <dsp:cNvSpPr/>
      </dsp:nvSpPr>
      <dsp:spPr>
        <a:xfrm>
          <a:off x="6387407"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5CC2700-561C-464B-AB4C-33F0991C42A7}">
      <dsp:nvSpPr>
        <dsp:cNvPr id="0" name=""/>
        <dsp:cNvSpPr/>
      </dsp:nvSpPr>
      <dsp:spPr>
        <a:xfrm>
          <a:off x="6766284" y="2437481"/>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1994</a:t>
          </a:r>
        </a:p>
      </dsp:txBody>
      <dsp:txXfrm>
        <a:off x="6766284" y="2437481"/>
        <a:ext cx="2577107" cy="512915"/>
      </dsp:txXfrm>
    </dsp:sp>
    <dsp:sp modelId="{ED3EF1D2-4B46-43CC-9380-C59F849D8A73}">
      <dsp:nvSpPr>
        <dsp:cNvPr id="0" name=""/>
        <dsp:cNvSpPr/>
      </dsp:nvSpPr>
      <dsp:spPr>
        <a:xfrm>
          <a:off x="6637428" y="773911"/>
          <a:ext cx="2834818" cy="63320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Then in 1994, the Cluster model was introduced</a:t>
          </a:r>
          <a:r>
            <a:rPr lang="en-US" sz="1200" kern="1200">
              <a:latin typeface="Chamberi Super Display"/>
            </a:rPr>
            <a:t>.</a:t>
          </a:r>
        </a:p>
      </dsp:txBody>
      <dsp:txXfrm>
        <a:off x="6637428" y="773911"/>
        <a:ext cx="2834818" cy="633200"/>
      </dsp:txXfrm>
    </dsp:sp>
    <dsp:sp modelId="{2842E13D-5D37-433A-8658-9B72ED686CF3}">
      <dsp:nvSpPr>
        <dsp:cNvPr id="0" name=""/>
        <dsp:cNvSpPr/>
      </dsp:nvSpPr>
      <dsp:spPr>
        <a:xfrm>
          <a:off x="8054837" y="1407112"/>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24CC700B-6656-43C3-B593-EB35B4214762}">
      <dsp:nvSpPr>
        <dsp:cNvPr id="0" name=""/>
        <dsp:cNvSpPr/>
      </dsp:nvSpPr>
      <dsp:spPr>
        <a:xfrm>
          <a:off x="8376976" y="1588675"/>
          <a:ext cx="2577107" cy="51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dirty="0">
              <a:latin typeface="Chamberi Super Display"/>
            </a:rPr>
            <a:t>2013     </a:t>
          </a:r>
          <a:r>
            <a:rPr lang="en-US" sz="1600" kern="1200" dirty="0"/>
            <a:t>                                                </a:t>
          </a:r>
          <a:endParaRPr lang="en-US" sz="1600" kern="1200" dirty="0">
            <a:latin typeface="Chamberi Super Display"/>
          </a:endParaRPr>
        </a:p>
      </dsp:txBody>
      <dsp:txXfrm>
        <a:off x="8376976" y="1588675"/>
        <a:ext cx="2577107" cy="512915"/>
      </dsp:txXfrm>
    </dsp:sp>
    <dsp:sp modelId="{947D0292-7321-48D6-89A0-8F096BCE09B0}">
      <dsp:nvSpPr>
        <dsp:cNvPr id="0" name=""/>
        <dsp:cNvSpPr/>
      </dsp:nvSpPr>
      <dsp:spPr>
        <a:xfrm>
          <a:off x="8248120" y="3131959"/>
          <a:ext cx="2834818" cy="63320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Chamberi Super Display"/>
            </a:rPr>
            <a:t>DSM-V as we know</a:t>
          </a:r>
          <a:r>
            <a:rPr lang="en-US" sz="1200" kern="1200">
              <a:latin typeface="Chamberi Super Display"/>
            </a:rPr>
            <a:t> today with cluster model.</a:t>
          </a:r>
          <a:endParaRPr lang="en-US" sz="1200" kern="1200"/>
        </a:p>
      </dsp:txBody>
      <dsp:txXfrm>
        <a:off x="8248120" y="3131959"/>
        <a:ext cx="2834818" cy="633200"/>
      </dsp:txXfrm>
    </dsp:sp>
    <dsp:sp modelId="{71C29774-A570-4782-9BC0-942EB0975F08}">
      <dsp:nvSpPr>
        <dsp:cNvPr id="0" name=""/>
        <dsp:cNvSpPr/>
      </dsp:nvSpPr>
      <dsp:spPr>
        <a:xfrm>
          <a:off x="9665530" y="2360317"/>
          <a:ext cx="0" cy="77164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E541744F-14DD-4EBE-9CB4-4A24672D63E7}">
      <dsp:nvSpPr>
        <dsp:cNvPr id="0" name=""/>
        <dsp:cNvSpPr/>
      </dsp:nvSpPr>
      <dsp:spPr>
        <a:xfrm>
          <a:off x="7998099"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1C8E6FE-3A2B-4E68-BCF8-6D1E154A0F78}">
      <dsp:nvSpPr>
        <dsp:cNvPr id="0" name=""/>
        <dsp:cNvSpPr/>
      </dsp:nvSpPr>
      <dsp:spPr>
        <a:xfrm>
          <a:off x="9608791" y="2212797"/>
          <a:ext cx="113476" cy="113476"/>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EB3B3-5705-4AB7-87F7-81F806A0DD84}">
      <dsp:nvSpPr>
        <dsp:cNvPr id="0" name=""/>
        <dsp:cNvSpPr/>
      </dsp:nvSpPr>
      <dsp:spPr>
        <a:xfrm>
          <a:off x="3086" y="779886"/>
          <a:ext cx="2203821" cy="13994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2517889-1645-4479-AE92-E1E6C0AB3D8D}">
      <dsp:nvSpPr>
        <dsp:cNvPr id="0" name=""/>
        <dsp:cNvSpPr/>
      </dsp:nvSpPr>
      <dsp:spPr>
        <a:xfrm>
          <a:off x="247955" y="1012512"/>
          <a:ext cx="2203821" cy="13994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solidFill>
                <a:srgbClr val="2A0053"/>
              </a:solidFill>
              <a:latin typeface="Aptos Light"/>
              <a:ea typeface="+mn-ea"/>
              <a:cs typeface="+mn-cs"/>
            </a:rPr>
            <a:t>doctors in the 1980's referring to  patients as having ‘borderline states’ or being ‘on the borderline’.</a:t>
          </a:r>
        </a:p>
      </dsp:txBody>
      <dsp:txXfrm>
        <a:off x="288943" y="1053500"/>
        <a:ext cx="2121845" cy="1317450"/>
      </dsp:txXfrm>
    </dsp:sp>
    <dsp:sp modelId="{B5983265-0B72-42CE-BCAC-DE018F5A2C46}">
      <dsp:nvSpPr>
        <dsp:cNvPr id="0" name=""/>
        <dsp:cNvSpPr/>
      </dsp:nvSpPr>
      <dsp:spPr>
        <a:xfrm>
          <a:off x="2696646" y="779886"/>
          <a:ext cx="2203821" cy="13994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9BD6C37-F7F9-43EA-A578-3963E04A5A89}">
      <dsp:nvSpPr>
        <dsp:cNvPr id="0" name=""/>
        <dsp:cNvSpPr/>
      </dsp:nvSpPr>
      <dsp:spPr>
        <a:xfrm>
          <a:off x="2941515" y="1012512"/>
          <a:ext cx="2203821" cy="13994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solidFill>
                <a:srgbClr val="2A0053"/>
              </a:solidFill>
              <a:latin typeface="Aptos Light"/>
              <a:ea typeface="+mn-ea"/>
              <a:cs typeface="+mn-cs"/>
            </a:rPr>
            <a:t> Includes  Shifts in mood or self-image, intense anger, paranoia, or dissociation and even fear of abandonment. </a:t>
          </a:r>
        </a:p>
      </dsp:txBody>
      <dsp:txXfrm>
        <a:off x="2982503" y="1053500"/>
        <a:ext cx="2121845" cy="1317450"/>
      </dsp:txXfrm>
    </dsp:sp>
    <dsp:sp modelId="{C6B10CDE-E922-4618-97B0-82B8771E700F}">
      <dsp:nvSpPr>
        <dsp:cNvPr id="0" name=""/>
        <dsp:cNvSpPr/>
      </dsp:nvSpPr>
      <dsp:spPr>
        <a:xfrm>
          <a:off x="5390206" y="779886"/>
          <a:ext cx="2203821" cy="13994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D461583-7A93-4A5D-84E6-B7A472668536}">
      <dsp:nvSpPr>
        <dsp:cNvPr id="0" name=""/>
        <dsp:cNvSpPr/>
      </dsp:nvSpPr>
      <dsp:spPr>
        <a:xfrm>
          <a:off x="5635075" y="1012512"/>
          <a:ext cx="2203821" cy="13994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solidFill>
                <a:srgbClr val="2A0053"/>
              </a:solidFill>
              <a:latin typeface="Aptos Light"/>
              <a:ea typeface="+mn-ea"/>
              <a:cs typeface="+mn-cs"/>
            </a:rPr>
            <a:t>Difficult, traumatic or overwhelming experiences during childhood. </a:t>
          </a:r>
        </a:p>
      </dsp:txBody>
      <dsp:txXfrm>
        <a:off x="5676063" y="1053500"/>
        <a:ext cx="2121845" cy="1317450"/>
      </dsp:txXfrm>
    </dsp:sp>
    <dsp:sp modelId="{5B327FAC-0D02-475C-B207-BFB91ACA8D95}">
      <dsp:nvSpPr>
        <dsp:cNvPr id="0" name=""/>
        <dsp:cNvSpPr/>
      </dsp:nvSpPr>
      <dsp:spPr>
        <a:xfrm>
          <a:off x="8083766" y="779886"/>
          <a:ext cx="2203821" cy="139942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6D629FD-C60C-405B-A4EA-9DF7D65D09C7}">
      <dsp:nvSpPr>
        <dsp:cNvPr id="0" name=""/>
        <dsp:cNvSpPr/>
      </dsp:nvSpPr>
      <dsp:spPr>
        <a:xfrm>
          <a:off x="8328635" y="1012512"/>
          <a:ext cx="2203821" cy="139942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solidFill>
                <a:srgbClr val="2A0053"/>
              </a:solidFill>
              <a:latin typeface="Aptos Light"/>
              <a:ea typeface="+mn-ea"/>
              <a:cs typeface="+mn-cs"/>
            </a:rPr>
            <a:t>  "Differences in parts of the brain, the areas associated with emotion regulation and impulse control"</a:t>
          </a:r>
        </a:p>
      </dsp:txBody>
      <dsp:txXfrm>
        <a:off x="8369623" y="1053500"/>
        <a:ext cx="2121845" cy="1317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9B978-E66A-4C89-B244-E8D235206C27}">
      <dsp:nvSpPr>
        <dsp:cNvPr id="0" name=""/>
        <dsp:cNvSpPr/>
      </dsp:nvSpPr>
      <dsp:spPr>
        <a:xfrm>
          <a:off x="1010428" y="56431"/>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A52D0E-899A-4DD6-B6AD-EF838D17BEF5}">
      <dsp:nvSpPr>
        <dsp:cNvPr id="0" name=""/>
        <dsp:cNvSpPr/>
      </dsp:nvSpPr>
      <dsp:spPr>
        <a:xfrm>
          <a:off x="1275600" y="321604"/>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E5FF2-2386-4604-81E9-53EA140C0CAA}">
      <dsp:nvSpPr>
        <dsp:cNvPr id="0" name=""/>
        <dsp:cNvSpPr/>
      </dsp:nvSpPr>
      <dsp:spPr>
        <a:xfrm>
          <a:off x="2543738" y="56431"/>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dirty="0">
              <a:latin typeface="Chamberi Super Display"/>
            </a:rPr>
            <a:t>Paranoia</a:t>
          </a:r>
          <a:endParaRPr lang="en-US" sz="1700" kern="1200" dirty="0"/>
        </a:p>
      </dsp:txBody>
      <dsp:txXfrm>
        <a:off x="2543738" y="56431"/>
        <a:ext cx="2976427" cy="1262726"/>
      </dsp:txXfrm>
    </dsp:sp>
    <dsp:sp modelId="{60E791E5-D7DB-4ECD-9D57-044B4614637A}">
      <dsp:nvSpPr>
        <dsp:cNvPr id="0" name=""/>
        <dsp:cNvSpPr/>
      </dsp:nvSpPr>
      <dsp:spPr>
        <a:xfrm>
          <a:off x="6038785" y="56431"/>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00E2C1-58B1-4802-9A87-65E78D772AE2}">
      <dsp:nvSpPr>
        <dsp:cNvPr id="0" name=""/>
        <dsp:cNvSpPr/>
      </dsp:nvSpPr>
      <dsp:spPr>
        <a:xfrm>
          <a:off x="6303958" y="321604"/>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4A1E3A-B2D9-4581-AD0A-E533237945E8}">
      <dsp:nvSpPr>
        <dsp:cNvPr id="0" name=""/>
        <dsp:cNvSpPr/>
      </dsp:nvSpPr>
      <dsp:spPr>
        <a:xfrm>
          <a:off x="7572096" y="56431"/>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0" i="0" kern="1200">
              <a:latin typeface="Chamberi Super Display"/>
            </a:rPr>
            <a:t>Severe</a:t>
          </a:r>
          <a:r>
            <a:rPr lang="en-US" sz="1700" b="0" i="0" kern="1200"/>
            <a:t> and sudden drops in mood </a:t>
          </a:r>
          <a:endParaRPr lang="en-US" sz="1700" kern="1200"/>
        </a:p>
      </dsp:txBody>
      <dsp:txXfrm>
        <a:off x="7572096" y="56431"/>
        <a:ext cx="2976427" cy="1262726"/>
      </dsp:txXfrm>
    </dsp:sp>
    <dsp:sp modelId="{0D393827-701A-4551-BA3E-5761066DE442}">
      <dsp:nvSpPr>
        <dsp:cNvPr id="0" name=""/>
        <dsp:cNvSpPr/>
      </dsp:nvSpPr>
      <dsp:spPr>
        <a:xfrm>
          <a:off x="1010428" y="2323972"/>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9D71F-219F-4302-9A28-11D3B3B0B667}">
      <dsp:nvSpPr>
        <dsp:cNvPr id="0" name=""/>
        <dsp:cNvSpPr/>
      </dsp:nvSpPr>
      <dsp:spPr>
        <a:xfrm>
          <a:off x="1275600" y="2589144"/>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89F5B8-5647-4579-998A-5619AD040AF9}">
      <dsp:nvSpPr>
        <dsp:cNvPr id="0" name=""/>
        <dsp:cNvSpPr/>
      </dsp:nvSpPr>
      <dsp:spPr>
        <a:xfrm>
          <a:off x="2543738" y="2323972"/>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0" i="0" kern="1200">
              <a:latin typeface="Chamberi Super Display"/>
            </a:rPr>
            <a:t>Fear</a:t>
          </a:r>
          <a:r>
            <a:rPr lang="en-US" sz="1700" b="0" i="0" kern="1200"/>
            <a:t> of abandonment, </a:t>
          </a:r>
          <a:endParaRPr lang="en-US" sz="1700" kern="1200"/>
        </a:p>
      </dsp:txBody>
      <dsp:txXfrm>
        <a:off x="2543738" y="2323972"/>
        <a:ext cx="2976427" cy="1262726"/>
      </dsp:txXfrm>
    </dsp:sp>
    <dsp:sp modelId="{B1CE815D-AD62-45CD-9140-59AE27FC7685}">
      <dsp:nvSpPr>
        <dsp:cNvPr id="0" name=""/>
        <dsp:cNvSpPr/>
      </dsp:nvSpPr>
      <dsp:spPr>
        <a:xfrm>
          <a:off x="6038785" y="2323972"/>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A02D2A-C608-4E2E-8589-C180319E9A62}">
      <dsp:nvSpPr>
        <dsp:cNvPr id="0" name=""/>
        <dsp:cNvSpPr/>
      </dsp:nvSpPr>
      <dsp:spPr>
        <a:xfrm>
          <a:off x="6303958" y="2589144"/>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E73A6B-E78F-4711-9897-3448ED729001}">
      <dsp:nvSpPr>
        <dsp:cNvPr id="0" name=""/>
        <dsp:cNvSpPr/>
      </dsp:nvSpPr>
      <dsp:spPr>
        <a:xfrm>
          <a:off x="7572096" y="2323972"/>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US" sz="1700" b="0" i="0" kern="1200">
              <a:latin typeface="Chamberi Super Display"/>
            </a:rPr>
            <a:t>Anger</a:t>
          </a:r>
          <a:r>
            <a:rPr lang="en-US" sz="1700" b="0" i="0" kern="1200"/>
            <a:t> spouts</a:t>
          </a:r>
          <a:endParaRPr lang="en-US" sz="1700" b="0" i="0" kern="1200">
            <a:latin typeface="Chamberi Super Display"/>
          </a:endParaRPr>
        </a:p>
      </dsp:txBody>
      <dsp:txXfrm>
        <a:off x="7572096" y="2323972"/>
        <a:ext cx="2976427" cy="1262726"/>
      </dsp:txXfrm>
    </dsp:sp>
    <dsp:sp modelId="{CFDBFBA3-D616-477C-B5D7-D0CFFFE59D76}">
      <dsp:nvSpPr>
        <dsp:cNvPr id="0" name=""/>
        <dsp:cNvSpPr/>
      </dsp:nvSpPr>
      <dsp:spPr>
        <a:xfrm>
          <a:off x="1010428" y="4591512"/>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21A156-8CA1-4A5F-B99D-DF795E64F1AF}">
      <dsp:nvSpPr>
        <dsp:cNvPr id="0" name=""/>
        <dsp:cNvSpPr/>
      </dsp:nvSpPr>
      <dsp:spPr>
        <a:xfrm>
          <a:off x="1275600" y="4856685"/>
          <a:ext cx="732381" cy="7323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D0F863-5DCB-429A-9A51-032EF8FF4459}">
      <dsp:nvSpPr>
        <dsp:cNvPr id="0" name=""/>
        <dsp:cNvSpPr/>
      </dsp:nvSpPr>
      <dsp:spPr>
        <a:xfrm>
          <a:off x="2543738" y="4591512"/>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US" sz="1700" kern="1200" dirty="0">
              <a:latin typeface="Chamberi Super Display"/>
            </a:rPr>
            <a:t>Triggers to childhood trauma</a:t>
          </a:r>
          <a:endParaRPr lang="en-US" sz="1700" kern="1200" dirty="0"/>
        </a:p>
      </dsp:txBody>
      <dsp:txXfrm>
        <a:off x="2543738" y="4591512"/>
        <a:ext cx="2976427" cy="1262726"/>
      </dsp:txXfrm>
    </dsp:sp>
    <dsp:sp modelId="{2B37D95F-993B-4513-B2E2-C5FF140EE937}">
      <dsp:nvSpPr>
        <dsp:cNvPr id="0" name=""/>
        <dsp:cNvSpPr/>
      </dsp:nvSpPr>
      <dsp:spPr>
        <a:xfrm>
          <a:off x="6038785" y="4591512"/>
          <a:ext cx="1262726" cy="126272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E3E71-3E85-44CD-AB98-2F7BE28BFEC3}">
      <dsp:nvSpPr>
        <dsp:cNvPr id="0" name=""/>
        <dsp:cNvSpPr/>
      </dsp:nvSpPr>
      <dsp:spPr>
        <a:xfrm>
          <a:off x="6303958" y="4856685"/>
          <a:ext cx="732381" cy="73238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5E751E-E2B4-45DE-A0FF-9BA459668539}">
      <dsp:nvSpPr>
        <dsp:cNvPr id="0" name=""/>
        <dsp:cNvSpPr/>
      </dsp:nvSpPr>
      <dsp:spPr>
        <a:xfrm>
          <a:off x="7572096" y="4591512"/>
          <a:ext cx="2976427" cy="1262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US" sz="1700" b="0" i="0" kern="1200" dirty="0"/>
            <a:t> </a:t>
          </a:r>
          <a:r>
            <a:rPr lang="en-US" sz="1700" b="0" i="0" kern="1200" dirty="0">
              <a:latin typeface="Chamberi Super Display"/>
            </a:rPr>
            <a:t>Negatively</a:t>
          </a:r>
          <a:r>
            <a:rPr lang="en-US" sz="1700" b="0" i="0" kern="1200">
              <a:latin typeface="Chamberi Super Display"/>
            </a:rPr>
            <a:t> impacts</a:t>
          </a:r>
          <a:r>
            <a:rPr lang="en-US" sz="1700" b="0" i="0" kern="1200" dirty="0"/>
            <a:t> </a:t>
          </a:r>
          <a:r>
            <a:rPr lang="en-US" sz="1700" b="0" i="0" kern="1200" dirty="0">
              <a:latin typeface="Chamberi Super Display"/>
            </a:rPr>
            <a:t> </a:t>
          </a:r>
          <a:r>
            <a:rPr lang="en-US" sz="1700" b="0" i="0" kern="1200" dirty="0"/>
            <a:t>their ability to work consistently, hold long term relationships and build long term friendships.  </a:t>
          </a:r>
          <a:endParaRPr lang="en-US" sz="1700" kern="1200" dirty="0"/>
        </a:p>
      </dsp:txBody>
      <dsp:txXfrm>
        <a:off x="7572096" y="4591512"/>
        <a:ext cx="2976427" cy="1262726"/>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5/6/2026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5/6/2026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5/6/2026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5/6/2026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5/6/2026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5/6/2026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5/6/2026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5/6/2026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5/6/2026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5/6/2026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5/6/2026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5/6/2026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5/6/2026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5/6/2026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5/6/2026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5/6/2026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5/6/2026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5/6/2026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5/6/2026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5/6/2026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5/6/2026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5/6/2026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5/6/2026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5/6/2026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5/6/2026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5/6/2026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5/6/2026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5/6/2026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5/6/2026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5/6/2026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5/6/2026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5/6/2026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5/6/2026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5/6/2026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5/6/2026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5/6/2026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5/6/2026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5/6/2026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chosingtherapy.com"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2088" y="1031268"/>
            <a:ext cx="8229600" cy="2264122"/>
          </a:xfrm>
        </p:spPr>
        <p:txBody>
          <a:bodyPr>
            <a:normAutofit/>
          </a:bodyPr>
          <a:lstStyle/>
          <a:p>
            <a:r>
              <a:rPr lang="en-US" sz="5400">
                <a:solidFill>
                  <a:srgbClr val="353535"/>
                </a:solidFill>
                <a:latin typeface="Sitka Text"/>
                <a:cs typeface="Biome"/>
              </a:rPr>
              <a:t>An introduction to personality disorders and its History. </a:t>
            </a:r>
            <a:endParaRPr lang="en-US" sz="5400">
              <a:latin typeface="Sitka Text"/>
              <a:cs typeface="Biome"/>
            </a:endParaRPr>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10269254" y="6407063"/>
            <a:ext cx="3424518" cy="1139825"/>
          </a:xfrm>
        </p:spPr>
        <p:txBody>
          <a:bodyPr anchor="t">
            <a:normAutofit/>
          </a:bodyPr>
          <a:lstStyle/>
          <a:p>
            <a:r>
              <a:rPr lang="en-US"/>
              <a:t>Chelsey Powell </a:t>
            </a:r>
          </a:p>
        </p:txBody>
      </p:sp>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3954D-7FB4-7A0C-B403-2285B16CC05A}"/>
              </a:ext>
            </a:extLst>
          </p:cNvPr>
          <p:cNvSpPr>
            <a:spLocks noGrp="1"/>
          </p:cNvSpPr>
          <p:nvPr>
            <p:ph type="title"/>
          </p:nvPr>
        </p:nvSpPr>
        <p:spPr>
          <a:xfrm>
            <a:off x="4280971" y="-167089"/>
            <a:ext cx="6939708" cy="1806299"/>
          </a:xfrm>
        </p:spPr>
        <p:txBody>
          <a:bodyPr anchor="b">
            <a:normAutofit/>
          </a:bodyPr>
          <a:lstStyle/>
          <a:p>
            <a:r>
              <a:rPr lang="en-US"/>
              <a:t>What Is a Personality Disorder? </a:t>
            </a:r>
          </a:p>
        </p:txBody>
      </p:sp>
      <p:sp>
        <p:nvSpPr>
          <p:cNvPr id="8" name="Content Placeholder 2">
            <a:extLst>
              <a:ext uri="{FF2B5EF4-FFF2-40B4-BE49-F238E27FC236}">
                <a16:creationId xmlns:a16="http://schemas.microsoft.com/office/drawing/2014/main" id="{DC7AFE00-E790-9FB1-070C-6AAD4618EF06}"/>
              </a:ext>
            </a:extLst>
          </p:cNvPr>
          <p:cNvSpPr>
            <a:spLocks noGrp="1"/>
          </p:cNvSpPr>
          <p:nvPr>
            <p:ph sz="quarter" idx="13"/>
          </p:nvPr>
        </p:nvSpPr>
        <p:spPr>
          <a:xfrm>
            <a:off x="5254128" y="1716472"/>
            <a:ext cx="6939707" cy="4532067"/>
          </a:xfrm>
        </p:spPr>
        <p:txBody>
          <a:bodyPr vert="horz" lIns="91440" tIns="45720" rIns="91440" bIns="45720" rtlCol="0" anchor="t">
            <a:normAutofit/>
          </a:bodyPr>
          <a:lstStyle/>
          <a:p>
            <a:r>
              <a:rPr lang="en-US"/>
              <a:t>Symptoms for a Personality Disorder are as follows:</a:t>
            </a:r>
          </a:p>
          <a:p>
            <a:endParaRPr lang="en-US" dirty="0"/>
          </a:p>
          <a:p>
            <a:r>
              <a:rPr lang="en-US" dirty="0"/>
              <a:t>" Anxiousness, Separation insecurity,  </a:t>
            </a:r>
            <a:r>
              <a:rPr lang="en-US" dirty="0" err="1"/>
              <a:t>Depressivity</a:t>
            </a:r>
            <a:r>
              <a:rPr lang="en-US" dirty="0"/>
              <a:t>, Disinhibition, Impulsivity, Risk taking, Antagonism, Emotional liability, and Hostility."</a:t>
            </a:r>
          </a:p>
          <a:p>
            <a:endParaRPr lang="en-US" dirty="0">
              <a:solidFill>
                <a:srgbClr val="2A0053"/>
              </a:solidFill>
              <a:latin typeface="Aptos Light"/>
            </a:endParaRPr>
          </a:p>
          <a:p>
            <a:r>
              <a:rPr lang="en-US" dirty="0">
                <a:solidFill>
                  <a:srgbClr val="2A0053"/>
                </a:solidFill>
                <a:latin typeface="Aptos Light"/>
              </a:rPr>
              <a:t>Must align with 5 out of the 9 listed to get a </a:t>
            </a:r>
            <a:r>
              <a:rPr lang="en-US">
                <a:solidFill>
                  <a:srgbClr val="2A0053"/>
                </a:solidFill>
                <a:latin typeface="Aptos Light"/>
              </a:rPr>
              <a:t>diagnosis. </a:t>
            </a:r>
            <a:endParaRPr lang="en-US" dirty="0">
              <a:solidFill>
                <a:srgbClr val="2A0053"/>
              </a:solidFill>
              <a:latin typeface="Aptos Light"/>
            </a:endParaRPr>
          </a:p>
          <a:p>
            <a:endParaRPr lang="en-US" dirty="0">
              <a:solidFill>
                <a:srgbClr val="2A0053"/>
              </a:solidFill>
              <a:latin typeface="Aptos Light"/>
            </a:endParaRPr>
          </a:p>
          <a:p>
            <a:r>
              <a:rPr lang="en-US">
                <a:solidFill>
                  <a:srgbClr val="2A0053"/>
                </a:solidFill>
                <a:latin typeface="Aptos Light"/>
              </a:rPr>
              <a:t>Diagnosed when people's traits become so pronounced, "rigid, and maladaptive that the person struggles</a:t>
            </a:r>
            <a:r>
              <a:rPr lang="en-US" dirty="0">
                <a:solidFill>
                  <a:srgbClr val="2A0053"/>
                </a:solidFill>
                <a:latin typeface="Aptos Light"/>
              </a:rPr>
              <a:t> adjusting at work, at school, in </a:t>
            </a:r>
            <a:r>
              <a:rPr lang="en-US">
                <a:solidFill>
                  <a:srgbClr val="2A0053"/>
                </a:solidFill>
                <a:latin typeface="Aptos Light"/>
              </a:rPr>
              <a:t>romantic relationships and social situations". </a:t>
            </a:r>
          </a:p>
          <a:p>
            <a:endParaRPr lang="en-US" dirty="0">
              <a:solidFill>
                <a:srgbClr val="2A0053"/>
              </a:solidFill>
              <a:latin typeface="Aptos Light"/>
            </a:endParaRPr>
          </a:p>
          <a:p>
            <a:pPr>
              <a:buFont typeface="Chamberi Super Display"/>
              <a:buAutoNum type="arabicPeriod"/>
            </a:pPr>
            <a:endParaRPr lang="en-GB" dirty="0">
              <a:solidFill>
                <a:srgbClr val="CA94FF"/>
              </a:solidFill>
              <a:highlight>
                <a:srgbClr val="FFFFFF"/>
              </a:highlight>
              <a:latin typeface="Aptos Light"/>
            </a:endParaRPr>
          </a:p>
        </p:txBody>
      </p:sp>
      <p:sp>
        <p:nvSpPr>
          <p:cNvPr id="4" name="TextBox 3">
            <a:extLst>
              <a:ext uri="{FF2B5EF4-FFF2-40B4-BE49-F238E27FC236}">
                <a16:creationId xmlns:a16="http://schemas.microsoft.com/office/drawing/2014/main" id="{35A83530-E30E-259A-6D78-D81AEDB5E554}"/>
              </a:ext>
            </a:extLst>
          </p:cNvPr>
          <p:cNvSpPr txBox="1"/>
          <p:nvPr/>
        </p:nvSpPr>
        <p:spPr>
          <a:xfrm>
            <a:off x="7331472" y="6487249"/>
            <a:ext cx="5180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sz="1200" dirty="0"/>
              <a:t>Zimmerman, 2023) (</a:t>
            </a:r>
            <a:r>
              <a:rPr lang="en-US" sz="1200" dirty="0" err="1"/>
              <a:t>Bronisch</a:t>
            </a:r>
            <a:r>
              <a:rPr lang="en-US" sz="1200" dirty="0"/>
              <a:t>, &amp; </a:t>
            </a:r>
            <a:r>
              <a:rPr lang="en-US" sz="1200" dirty="0" err="1"/>
              <a:t>Mombour</a:t>
            </a:r>
            <a:r>
              <a:rPr lang="en-US" sz="1200" dirty="0"/>
              <a:t>, 1998) (Cappuccino , 2022)</a:t>
            </a:r>
          </a:p>
        </p:txBody>
      </p:sp>
    </p:spTree>
    <p:extLst>
      <p:ext uri="{BB962C8B-B14F-4D97-AF65-F5344CB8AC3E}">
        <p14:creationId xmlns:p14="http://schemas.microsoft.com/office/powerpoint/2010/main" val="386300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8DF2-DC94-09EC-2107-269449175471}"/>
              </a:ext>
            </a:extLst>
          </p:cNvPr>
          <p:cNvSpPr>
            <a:spLocks noGrp="1"/>
          </p:cNvSpPr>
          <p:nvPr>
            <p:ph type="title"/>
          </p:nvPr>
        </p:nvSpPr>
        <p:spPr>
          <a:xfrm>
            <a:off x="457200" y="490128"/>
            <a:ext cx="11277599" cy="914400"/>
          </a:xfrm>
        </p:spPr>
        <p:txBody>
          <a:bodyPr anchor="t">
            <a:normAutofit/>
          </a:bodyPr>
          <a:lstStyle/>
          <a:p>
            <a:r>
              <a:rPr lang="en-US" sz="4000">
                <a:cs typeface="Biome"/>
              </a:rPr>
              <a:t>Introduction and history of personality disorders </a:t>
            </a:r>
          </a:p>
        </p:txBody>
      </p:sp>
      <p:graphicFrame>
        <p:nvGraphicFramePr>
          <p:cNvPr id="5" name="Content Placeholder 2">
            <a:extLst>
              <a:ext uri="{FF2B5EF4-FFF2-40B4-BE49-F238E27FC236}">
                <a16:creationId xmlns:a16="http://schemas.microsoft.com/office/drawing/2014/main" id="{F6BBEC43-6A32-50A8-09B9-7F55F67567AB}"/>
              </a:ext>
            </a:extLst>
          </p:cNvPr>
          <p:cNvGraphicFramePr>
            <a:graphicFrameLocks noGrp="1"/>
          </p:cNvGraphicFramePr>
          <p:nvPr>
            <p:ph idx="1"/>
            <p:extLst>
              <p:ext uri="{D42A27DB-BD31-4B8C-83A1-F6EECF244321}">
                <p14:modId xmlns:p14="http://schemas.microsoft.com/office/powerpoint/2010/main" val="861996874"/>
              </p:ext>
            </p:extLst>
          </p:nvPr>
        </p:nvGraphicFramePr>
        <p:xfrm>
          <a:off x="457200" y="1861728"/>
          <a:ext cx="11277599" cy="45390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33" name="TextBox 2532">
            <a:extLst>
              <a:ext uri="{FF2B5EF4-FFF2-40B4-BE49-F238E27FC236}">
                <a16:creationId xmlns:a16="http://schemas.microsoft.com/office/drawing/2014/main" id="{D9C0CC0C-B111-B832-FCBC-9B44D7BCF7F0}"/>
              </a:ext>
            </a:extLst>
          </p:cNvPr>
          <p:cNvSpPr txBox="1"/>
          <p:nvPr/>
        </p:nvSpPr>
        <p:spPr>
          <a:xfrm>
            <a:off x="10135644" y="6315205"/>
            <a:ext cx="18893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(Hickling &amp; Walcott, 2014)</a:t>
            </a:r>
          </a:p>
        </p:txBody>
      </p:sp>
    </p:spTree>
    <p:extLst>
      <p:ext uri="{BB962C8B-B14F-4D97-AF65-F5344CB8AC3E}">
        <p14:creationId xmlns:p14="http://schemas.microsoft.com/office/powerpoint/2010/main" val="3223347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38F87-A2F8-9351-EABF-FFEDFDBCB6A3}"/>
              </a:ext>
            </a:extLst>
          </p:cNvPr>
          <p:cNvSpPr>
            <a:spLocks noGrp="1"/>
          </p:cNvSpPr>
          <p:nvPr>
            <p:ph type="ctrTitle"/>
          </p:nvPr>
        </p:nvSpPr>
        <p:spPr>
          <a:xfrm>
            <a:off x="457200" y="457200"/>
            <a:ext cx="3886198" cy="4513974"/>
          </a:xfrm>
        </p:spPr>
        <p:txBody>
          <a:bodyPr anchor="t">
            <a:normAutofit/>
          </a:bodyPr>
          <a:lstStyle/>
          <a:p>
            <a:r>
              <a:rPr lang="en-US" sz="4400">
                <a:cs typeface="Biome"/>
              </a:rPr>
              <a:t>DMS--V</a:t>
            </a:r>
            <a:r>
              <a:rPr lang="en-US" sz="4400" dirty="0">
                <a:cs typeface="Biome"/>
              </a:rPr>
              <a:t> </a:t>
            </a:r>
            <a:r>
              <a:rPr lang="en-US" sz="4400">
                <a:cs typeface="Biome"/>
              </a:rPr>
              <a:t>PERSONALITY CLUSTERS MODEL </a:t>
            </a:r>
          </a:p>
        </p:txBody>
      </p:sp>
      <p:sp>
        <p:nvSpPr>
          <p:cNvPr id="9" name="Subtitle 2">
            <a:extLst>
              <a:ext uri="{FF2B5EF4-FFF2-40B4-BE49-F238E27FC236}">
                <a16:creationId xmlns:a16="http://schemas.microsoft.com/office/drawing/2014/main" id="{FB5FD243-7795-B8D1-BFFD-D77F0BDAB33B}"/>
              </a:ext>
            </a:extLst>
          </p:cNvPr>
          <p:cNvSpPr>
            <a:spLocks noGrp="1"/>
          </p:cNvSpPr>
          <p:nvPr>
            <p:ph type="subTitle" idx="1"/>
          </p:nvPr>
        </p:nvSpPr>
        <p:spPr>
          <a:xfrm>
            <a:off x="457199" y="5425200"/>
            <a:ext cx="3886200" cy="975600"/>
          </a:xfrm>
        </p:spPr>
        <p:txBody>
          <a:bodyPr/>
          <a:lstStyle/>
          <a:p>
            <a:r>
              <a:rPr lang="en-US">
                <a:hlinkClick r:id="rId2"/>
              </a:rPr>
              <a:t>www.chosingtherapy.com</a:t>
            </a:r>
            <a:endParaRPr lang="en-US"/>
          </a:p>
          <a:p>
            <a:endParaRPr lang="en-US" dirty="0"/>
          </a:p>
        </p:txBody>
      </p:sp>
      <p:pic>
        <p:nvPicPr>
          <p:cNvPr id="4" name="Content Placeholder 3" descr="A screenshot of a screenshot of a cluster&#10;&#10;AI-generated content may be incorrect.">
            <a:extLst>
              <a:ext uri="{FF2B5EF4-FFF2-40B4-BE49-F238E27FC236}">
                <a16:creationId xmlns:a16="http://schemas.microsoft.com/office/drawing/2014/main" id="{8C75D763-6890-93EF-76B3-6187F88699F2}"/>
              </a:ext>
            </a:extLst>
          </p:cNvPr>
          <p:cNvPicPr>
            <a:picLocks noGrp="1" noChangeAspect="1"/>
          </p:cNvPicPr>
          <p:nvPr>
            <p:ph type="pic" sz="quarter" idx="13"/>
          </p:nvPr>
        </p:nvPicPr>
        <p:blipFill>
          <a:blip r:embed="rId3"/>
          <a:stretch/>
        </p:blipFill>
        <p:spPr>
          <a:xfrm>
            <a:off x="5976362" y="457200"/>
            <a:ext cx="5484564" cy="5631456"/>
          </a:xfrm>
          <a:prstGeom prst="rect">
            <a:avLst/>
          </a:prstGeom>
          <a:noFill/>
        </p:spPr>
      </p:pic>
    </p:spTree>
    <p:extLst>
      <p:ext uri="{BB962C8B-B14F-4D97-AF65-F5344CB8AC3E}">
        <p14:creationId xmlns:p14="http://schemas.microsoft.com/office/powerpoint/2010/main" val="617159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E0240A9-4B5D-2D9C-BD7D-E8C348D5D46C}"/>
              </a:ext>
            </a:extLst>
          </p:cNvPr>
          <p:cNvSpPr>
            <a:spLocks noGrp="1"/>
          </p:cNvSpPr>
          <p:nvPr>
            <p:ph type="title"/>
          </p:nvPr>
        </p:nvSpPr>
        <p:spPr>
          <a:xfrm>
            <a:off x="0" y="0"/>
            <a:ext cx="8718468" cy="1579464"/>
          </a:xfrm>
        </p:spPr>
        <p:txBody>
          <a:bodyPr anchor="b">
            <a:normAutofit/>
          </a:bodyPr>
          <a:lstStyle/>
          <a:p>
            <a:r>
              <a:rPr lang="en-US"/>
              <a:t>Introduction to Borderline Personality Disorder. </a:t>
            </a:r>
          </a:p>
        </p:txBody>
      </p:sp>
      <p:graphicFrame>
        <p:nvGraphicFramePr>
          <p:cNvPr id="12" name="Content Placeholder 2">
            <a:extLst>
              <a:ext uri="{FF2B5EF4-FFF2-40B4-BE49-F238E27FC236}">
                <a16:creationId xmlns:a16="http://schemas.microsoft.com/office/drawing/2014/main" id="{0AE9DFA4-4703-A57F-6669-6258A85E842A}"/>
              </a:ext>
            </a:extLst>
          </p:cNvPr>
          <p:cNvGraphicFramePr>
            <a:graphicFrameLocks noGrp="1"/>
          </p:cNvGraphicFramePr>
          <p:nvPr>
            <p:ph sz="quarter" idx="13"/>
            <p:extLst>
              <p:ext uri="{D42A27DB-BD31-4B8C-83A1-F6EECF244321}">
                <p14:modId xmlns:p14="http://schemas.microsoft.com/office/powerpoint/2010/main" val="181538803"/>
              </p:ext>
            </p:extLst>
          </p:nvPr>
        </p:nvGraphicFramePr>
        <p:xfrm>
          <a:off x="539262" y="2845558"/>
          <a:ext cx="10535544" cy="3191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0" name="TextBox 279">
            <a:extLst>
              <a:ext uri="{FF2B5EF4-FFF2-40B4-BE49-F238E27FC236}">
                <a16:creationId xmlns:a16="http://schemas.microsoft.com/office/drawing/2014/main" id="{7C89A3C5-D7B1-1787-92D1-F1338EEFCB70}"/>
              </a:ext>
            </a:extLst>
          </p:cNvPr>
          <p:cNvSpPr txBox="1"/>
          <p:nvPr/>
        </p:nvSpPr>
        <p:spPr>
          <a:xfrm>
            <a:off x="668216" y="2203938"/>
            <a:ext cx="22742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Where did the term come from? </a:t>
            </a:r>
          </a:p>
        </p:txBody>
      </p:sp>
      <p:sp>
        <p:nvSpPr>
          <p:cNvPr id="281" name="TextBox 280">
            <a:extLst>
              <a:ext uri="{FF2B5EF4-FFF2-40B4-BE49-F238E27FC236}">
                <a16:creationId xmlns:a16="http://schemas.microsoft.com/office/drawing/2014/main" id="{09894B89-E398-604B-F563-2B17D4EB36D9}"/>
              </a:ext>
            </a:extLst>
          </p:cNvPr>
          <p:cNvSpPr txBox="1"/>
          <p:nvPr/>
        </p:nvSpPr>
        <p:spPr>
          <a:xfrm>
            <a:off x="3446584" y="2203938"/>
            <a:ext cx="21687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How does it link to other PD's?</a:t>
            </a:r>
          </a:p>
        </p:txBody>
      </p:sp>
      <p:sp>
        <p:nvSpPr>
          <p:cNvPr id="282" name="TextBox 281">
            <a:extLst>
              <a:ext uri="{FF2B5EF4-FFF2-40B4-BE49-F238E27FC236}">
                <a16:creationId xmlns:a16="http://schemas.microsoft.com/office/drawing/2014/main" id="{C30CE9A7-84BA-EF9B-87F5-886846510B76}"/>
              </a:ext>
            </a:extLst>
          </p:cNvPr>
          <p:cNvSpPr txBox="1"/>
          <p:nvPr/>
        </p:nvSpPr>
        <p:spPr>
          <a:xfrm>
            <a:off x="7326923" y="2203938"/>
            <a:ext cx="27900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How does it develop in the br</a:t>
            </a:r>
            <a:r>
              <a:rPr lang="en-US"/>
              <a:t>ain? </a:t>
            </a:r>
          </a:p>
        </p:txBody>
      </p:sp>
      <p:sp>
        <p:nvSpPr>
          <p:cNvPr id="301" name="TextBox 300">
            <a:extLst>
              <a:ext uri="{FF2B5EF4-FFF2-40B4-BE49-F238E27FC236}">
                <a16:creationId xmlns:a16="http://schemas.microsoft.com/office/drawing/2014/main" id="{407B06FF-CB4B-EEE3-9E51-E3B1C6AFD9F8}"/>
              </a:ext>
            </a:extLst>
          </p:cNvPr>
          <p:cNvSpPr txBox="1"/>
          <p:nvPr/>
        </p:nvSpPr>
        <p:spPr>
          <a:xfrm>
            <a:off x="9577754" y="6523892"/>
            <a:ext cx="26142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(Cappuccino , 2022)</a:t>
            </a:r>
          </a:p>
          <a:p>
            <a:pPr algn="ctr"/>
            <a:endParaRPr lang="en-US"/>
          </a:p>
        </p:txBody>
      </p:sp>
    </p:spTree>
    <p:extLst>
      <p:ext uri="{BB962C8B-B14F-4D97-AF65-F5344CB8AC3E}">
        <p14:creationId xmlns:p14="http://schemas.microsoft.com/office/powerpoint/2010/main" val="3380890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2B79-6059-F671-4325-CDAF1EBF953A}"/>
              </a:ext>
            </a:extLst>
          </p:cNvPr>
          <p:cNvSpPr>
            <a:spLocks noGrp="1"/>
          </p:cNvSpPr>
          <p:nvPr>
            <p:ph type="title"/>
          </p:nvPr>
        </p:nvSpPr>
        <p:spPr>
          <a:xfrm>
            <a:off x="457200" y="490128"/>
            <a:ext cx="6260123" cy="914400"/>
          </a:xfrm>
        </p:spPr>
        <p:txBody>
          <a:bodyPr anchor="t">
            <a:normAutofit/>
          </a:bodyPr>
          <a:lstStyle/>
          <a:p>
            <a:r>
              <a:rPr lang="en-US" sz="4000">
                <a:cs typeface="Biome"/>
              </a:rPr>
              <a:t>The Impacts on daily life </a:t>
            </a:r>
            <a:endParaRPr lang="en-US" sz="4000" dirty="0">
              <a:cs typeface="Biome"/>
            </a:endParaRPr>
          </a:p>
        </p:txBody>
      </p:sp>
      <p:graphicFrame>
        <p:nvGraphicFramePr>
          <p:cNvPr id="5" name="Content Placeholder 2">
            <a:extLst>
              <a:ext uri="{FF2B5EF4-FFF2-40B4-BE49-F238E27FC236}">
                <a16:creationId xmlns:a16="http://schemas.microsoft.com/office/drawing/2014/main" id="{795724BB-73DD-5444-7ACC-64553B7095B6}"/>
              </a:ext>
            </a:extLst>
          </p:cNvPr>
          <p:cNvGraphicFramePr>
            <a:graphicFrameLocks noGrp="1"/>
          </p:cNvGraphicFramePr>
          <p:nvPr>
            <p:ph idx="1"/>
            <p:extLst>
              <p:ext uri="{D42A27DB-BD31-4B8C-83A1-F6EECF244321}">
                <p14:modId xmlns:p14="http://schemas.microsoft.com/office/powerpoint/2010/main" val="1317900218"/>
              </p:ext>
            </p:extLst>
          </p:nvPr>
        </p:nvGraphicFramePr>
        <p:xfrm>
          <a:off x="175847" y="947329"/>
          <a:ext cx="11558952" cy="5910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5086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3ABAE8-F3B9-62D2-30F2-B2973EB9F86B}"/>
              </a:ext>
            </a:extLst>
          </p:cNvPr>
          <p:cNvSpPr>
            <a:spLocks noGrp="1"/>
          </p:cNvSpPr>
          <p:nvPr>
            <p:ph type="title"/>
          </p:nvPr>
        </p:nvSpPr>
        <p:spPr>
          <a:xfrm>
            <a:off x="457200" y="457200"/>
            <a:ext cx="8718468" cy="2540756"/>
          </a:xfrm>
        </p:spPr>
        <p:txBody>
          <a:bodyPr anchor="b">
            <a:normAutofit/>
          </a:bodyPr>
          <a:lstStyle/>
          <a:p>
            <a:r>
              <a:rPr lang="en-US"/>
              <a:t>References </a:t>
            </a:r>
            <a:endParaRPr lang="en-US" dirty="0"/>
          </a:p>
        </p:txBody>
      </p:sp>
      <p:sp>
        <p:nvSpPr>
          <p:cNvPr id="10" name="Content Placeholder 2">
            <a:extLst>
              <a:ext uri="{FF2B5EF4-FFF2-40B4-BE49-F238E27FC236}">
                <a16:creationId xmlns:a16="http://schemas.microsoft.com/office/drawing/2014/main" id="{51C93CBF-1E96-4094-1DEB-B1F23F0C0CAC}"/>
              </a:ext>
            </a:extLst>
          </p:cNvPr>
          <p:cNvSpPr>
            <a:spLocks noGrp="1"/>
          </p:cNvSpPr>
          <p:nvPr>
            <p:ph sz="quarter" idx="13"/>
          </p:nvPr>
        </p:nvSpPr>
        <p:spPr>
          <a:xfrm>
            <a:off x="457200" y="3455158"/>
            <a:ext cx="8718468" cy="2945641"/>
          </a:xfrm>
        </p:spPr>
        <p:txBody>
          <a:bodyPr>
            <a:normAutofit/>
          </a:bodyPr>
          <a:lstStyle/>
          <a:p>
            <a:pPr>
              <a:lnSpc>
                <a:spcPct val="110000"/>
              </a:lnSpc>
              <a:spcAft>
                <a:spcPts val="600"/>
              </a:spcAft>
            </a:pPr>
            <a:r>
              <a:rPr lang="en-US" sz="1100" dirty="0" err="1"/>
              <a:t>Bronisch</a:t>
            </a:r>
            <a:r>
              <a:rPr lang="en-US" sz="1100" dirty="0"/>
              <a:t>, T., &amp; </a:t>
            </a:r>
            <a:r>
              <a:rPr lang="en-US" sz="1100" dirty="0" err="1"/>
              <a:t>Mombour</a:t>
            </a:r>
            <a:r>
              <a:rPr lang="en-US" sz="1100" dirty="0"/>
              <a:t>, W. (1998). The Modern Assessment of Personality Disorders. Psychopathology, 31(6), 293–301. https://doi.org/10.1159/000029053</a:t>
            </a:r>
          </a:p>
          <a:p>
            <a:pPr>
              <a:lnSpc>
                <a:spcPct val="110000"/>
              </a:lnSpc>
              <a:spcAft>
                <a:spcPts val="600"/>
              </a:spcAft>
            </a:pPr>
            <a:r>
              <a:rPr lang="en-US" sz="1100"/>
              <a:t>Cappuccino , R. (2022). What Is BPD? Talking about BPD, 25–46. https://doi.org/10.5040/9781805016021.ch-001</a:t>
            </a:r>
          </a:p>
          <a:p>
            <a:pPr>
              <a:lnSpc>
                <a:spcPct val="110000"/>
              </a:lnSpc>
              <a:spcAft>
                <a:spcPts val="600"/>
              </a:spcAft>
            </a:pPr>
            <a:r>
              <a:rPr lang="en-US" sz="1100" dirty="0"/>
              <a:t>ChooseTherapy.com is for sale | </a:t>
            </a:r>
            <a:r>
              <a:rPr lang="en-US" sz="1100" dirty="0" err="1"/>
              <a:t>HugeDomains</a:t>
            </a:r>
            <a:r>
              <a:rPr lang="en-US" sz="1100" dirty="0"/>
              <a:t>. (2026). </a:t>
            </a:r>
            <a:r>
              <a:rPr lang="en-US" sz="1100" dirty="0" err="1"/>
              <a:t>HugeDomains</a:t>
            </a:r>
            <a:r>
              <a:rPr lang="en-US" sz="1100" dirty="0"/>
              <a:t>. http://choosetherapy.com</a:t>
            </a:r>
          </a:p>
          <a:p>
            <a:pPr>
              <a:lnSpc>
                <a:spcPct val="110000"/>
              </a:lnSpc>
              <a:spcAft>
                <a:spcPts val="600"/>
              </a:spcAft>
            </a:pPr>
            <a:r>
              <a:rPr lang="en-US" sz="1100" dirty="0"/>
              <a:t>for, R., </a:t>
            </a:r>
            <a:r>
              <a:rPr lang="en-US" sz="1100" dirty="0" err="1"/>
              <a:t>Ernstmeyer</a:t>
            </a:r>
            <a:r>
              <a:rPr lang="en-US" sz="1100" dirty="0"/>
              <a:t>, K., &amp; Christman, E. (2025, November). PERSONALITY DISORDERS. Nih.gov; Chippewa Valley Technical College. https://www.ncbi.nlm.nih.gov/books/NBK617009/</a:t>
            </a:r>
          </a:p>
          <a:p>
            <a:pPr>
              <a:lnSpc>
                <a:spcPct val="110000"/>
              </a:lnSpc>
              <a:spcAft>
                <a:spcPts val="600"/>
              </a:spcAft>
            </a:pPr>
            <a:r>
              <a:rPr lang="en-US" sz="1100"/>
              <a:t>Hickling, F., &amp; Walcott, G. (2014). A View of Personality Disorder from the Colonial Periphery. West Indian Medical Journal, 63(2309). https://doi.org/10.7727/wimj.2013.122</a:t>
            </a:r>
          </a:p>
          <a:p>
            <a:pPr>
              <a:lnSpc>
                <a:spcPct val="110000"/>
              </a:lnSpc>
              <a:spcAft>
                <a:spcPts val="600"/>
              </a:spcAft>
            </a:pPr>
            <a:r>
              <a:rPr lang="en-US" sz="1100"/>
              <a:t>Schmeck, K., Schlüter-Müller, S., Foelsch, P. A., &amp; Doering, S. (2013). The role of identity in the DSM-5 classification of personality disorders. Child and Adolescent Psychiatry and Mental Health, 7(1), 27. https://doi.org/10.1186/1753-2000-7-27</a:t>
            </a:r>
          </a:p>
          <a:p>
            <a:pPr>
              <a:lnSpc>
                <a:spcPct val="110000"/>
              </a:lnSpc>
              <a:spcAft>
                <a:spcPts val="600"/>
              </a:spcAft>
            </a:pPr>
            <a:r>
              <a:rPr lang="en-US" sz="1100"/>
              <a:t>Zimmerman, M. (2023). Overview of Personality Disorders - Mental Health Disorders. MSD Manual Consumer Version. https://www.msdmanuals.com/home/mental-health-disorders/personality-disorders/overview-of-personality-disorders</a:t>
            </a:r>
          </a:p>
          <a:p>
            <a:pPr>
              <a:lnSpc>
                <a:spcPct val="110000"/>
              </a:lnSpc>
              <a:spcAft>
                <a:spcPts val="600"/>
              </a:spcAft>
            </a:pPr>
            <a:endParaRPr lang="en-US" sz="1100"/>
          </a:p>
        </p:txBody>
      </p:sp>
    </p:spTree>
    <p:extLst>
      <p:ext uri="{BB962C8B-B14F-4D97-AF65-F5344CB8AC3E}">
        <p14:creationId xmlns:p14="http://schemas.microsoft.com/office/powerpoint/2010/main" val="3096188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A92E31C-6501-C714-844D-3A8EC2EFB460}"/>
              </a:ext>
            </a:extLst>
          </p:cNvPr>
          <p:cNvSpPr>
            <a:spLocks noGrp="1"/>
          </p:cNvSpPr>
          <p:nvPr>
            <p:ph type="ctrTitle"/>
          </p:nvPr>
        </p:nvSpPr>
        <p:spPr>
          <a:xfrm>
            <a:off x="411295" y="3092067"/>
            <a:ext cx="11607188" cy="1150345"/>
          </a:xfrm>
        </p:spPr>
        <p:txBody>
          <a:bodyPr>
            <a:noAutofit/>
          </a:bodyPr>
          <a:lstStyle/>
          <a:p>
            <a:r>
              <a:rPr lang="en-US" sz="2800">
                <a:cs typeface="Biome"/>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45448985"/>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Prismatic polygons</vt:lpstr>
      <vt:lpstr>An introduction to personality disorders and its History. </vt:lpstr>
      <vt:lpstr>What Is a Personality Disorder? </vt:lpstr>
      <vt:lpstr>Introduction and history of personality disorders </vt:lpstr>
      <vt:lpstr>DMS--V PERSONALITY CLUSTERS MODEL </vt:lpstr>
      <vt:lpstr>Introduction to Borderline Personality Disorder. </vt:lpstr>
      <vt:lpstr>The Impacts on daily life </vt:lpstr>
      <vt:lpstr>References </vt:lpstr>
      <vt:lpstr>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333</cp:revision>
  <dcterms:created xsi:type="dcterms:W3CDTF">2026-05-06T14:19:23Z</dcterms:created>
  <dcterms:modified xsi:type="dcterms:W3CDTF">2026-05-06T17:07:15Z</dcterms:modified>
</cp:coreProperties>
</file>