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1" r:id="rId3"/>
    <p:sldId id="265" r:id="rId4"/>
    <p:sldId id="277" r:id="rId5"/>
    <p:sldId id="270" r:id="rId6"/>
    <p:sldId id="266" r:id="rId7"/>
    <p:sldId id="264" r:id="rId8"/>
    <p:sldId id="275" r:id="rId9"/>
    <p:sldId id="278" r:id="rId10"/>
    <p:sldId id="269" r:id="rId11"/>
    <p:sldId id="268" r:id="rId12"/>
    <p:sldId id="260" r:id="rId13"/>
    <p:sldId id="271" r:id="rId14"/>
    <p:sldId id="263" r:id="rId15"/>
    <p:sldId id="273" r:id="rId16"/>
    <p:sldId id="267" r:id="rId17"/>
    <p:sldId id="262" r:id="rId18"/>
    <p:sldId id="272" r:id="rId19"/>
    <p:sldId id="274" r:id="rId20"/>
    <p:sldId id="276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FF3300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176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357D1B-75B7-4DDC-AB07-9B61231DF46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DAAC53-7C89-4614-858E-BBDC2B848F8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EF1ABA-98DF-47D5-A657-425E65472B7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CE5CCD-6ED8-4E08-935B-69E9C7BC4CA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E24A3D-70D1-471F-80F5-DCB2C490D5F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2824AE-623C-4D5A-AC6C-B4B28BFE69D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0FC0EB2-0C18-4F0E-BEE6-2A46480012E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4852E4-C5D3-4289-9916-4C6D0256C18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5D89EA-47F4-4BE4-9D00-FE044835B6E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0DC01B-ED81-409F-B7A9-3563E5E2D15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0605AA-237C-472D-935D-1D8B0F78B74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EC4A1A4-572E-4992-B018-751F98BF043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F7EEDAA4-720D-4C61-ADFA-EF5FBAE3CDFD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Dosbarthu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Siapiau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Atebwch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cwestiwn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am bob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siâp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  <a:p>
            <a:pPr algn="ctr"/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4937125" y="1130300"/>
            <a:ext cx="38687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ochr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6" name="Rectangle 8"/>
          <p:cNvSpPr>
            <a:spLocks noChangeArrowheads="1"/>
          </p:cNvSpPr>
          <p:nvPr/>
        </p:nvSpPr>
        <p:spPr bwMode="auto">
          <a:xfrm>
            <a:off x="725488" y="2332038"/>
            <a:ext cx="3189287" cy="2192337"/>
          </a:xfrm>
          <a:prstGeom prst="rect">
            <a:avLst/>
          </a:prstGeom>
          <a:solidFill>
            <a:srgbClr val="FF0066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450850" y="5842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Siâp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198438" y="580902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4937125" y="827088"/>
            <a:ext cx="38687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Faint o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linellau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sy’n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cymesur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0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450850" y="584200"/>
            <a:ext cx="38687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Siâp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3" name="AutoShape 9"/>
          <p:cNvSpPr>
            <a:spLocks noChangeArrowheads="1"/>
          </p:cNvSpPr>
          <p:nvPr/>
        </p:nvSpPr>
        <p:spPr bwMode="auto">
          <a:xfrm rot="-10800000">
            <a:off x="731838" y="2192338"/>
            <a:ext cx="3305175" cy="2473325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0000FF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4937125" y="827088"/>
            <a:ext cx="38687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awl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ongl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aflem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78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0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450850" y="584200"/>
            <a:ext cx="38687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Siâp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81" name="AutoShape 9"/>
          <p:cNvSpPr>
            <a:spLocks noChangeArrowheads="1"/>
          </p:cNvSpPr>
          <p:nvPr/>
        </p:nvSpPr>
        <p:spPr bwMode="auto">
          <a:xfrm>
            <a:off x="1055688" y="1724025"/>
            <a:ext cx="2657475" cy="3151188"/>
          </a:xfrm>
          <a:prstGeom prst="triangle">
            <a:avLst>
              <a:gd name="adj" fmla="val 50000"/>
            </a:avLst>
          </a:prstGeom>
          <a:solidFill>
            <a:srgbClr val="FFFF00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98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4937125" y="827088"/>
            <a:ext cx="38687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ongl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lem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0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0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450850" y="584200"/>
            <a:ext cx="38687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Siâp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3" name="AutoShape 9"/>
          <p:cNvSpPr>
            <a:spLocks noChangeArrowheads="1"/>
          </p:cNvSpPr>
          <p:nvPr/>
        </p:nvSpPr>
        <p:spPr bwMode="auto">
          <a:xfrm rot="-5400000">
            <a:off x="1082675" y="2282825"/>
            <a:ext cx="2603500" cy="2292350"/>
          </a:xfrm>
          <a:prstGeom prst="homePlate">
            <a:avLst>
              <a:gd name="adj" fmla="val 28393"/>
            </a:avLst>
          </a:prstGeom>
          <a:solidFill>
            <a:srgbClr val="FF9933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7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4937125" y="1130300"/>
            <a:ext cx="38687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ochr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14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450850" y="584200"/>
            <a:ext cx="38687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Siâp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960438" y="1870075"/>
            <a:ext cx="2851150" cy="2841625"/>
          </a:xfrm>
          <a:prstGeom prst="rightArrow">
            <a:avLst>
              <a:gd name="adj1" fmla="val 49185"/>
              <a:gd name="adj2" fmla="val 44398"/>
            </a:avLst>
          </a:prstGeom>
          <a:solidFill>
            <a:srgbClr val="00FF00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8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4937125" y="827088"/>
            <a:ext cx="38687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ongl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aflem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66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450850" y="584200"/>
            <a:ext cx="38687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Siâp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69" name="AutoShape 9"/>
          <p:cNvSpPr>
            <a:spLocks noChangeArrowheads="1"/>
          </p:cNvSpPr>
          <p:nvPr/>
        </p:nvSpPr>
        <p:spPr bwMode="auto">
          <a:xfrm rot="-10800000">
            <a:off x="731838" y="2192338"/>
            <a:ext cx="3305175" cy="2473325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0000FF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4937125" y="827088"/>
            <a:ext cx="3868738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Faint o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linellau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sy’n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cymesur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0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450850" y="584200"/>
            <a:ext cx="38687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Siâp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4" name="AutoShape 10"/>
          <p:cNvSpPr>
            <a:spLocks noChangeArrowheads="1"/>
          </p:cNvSpPr>
          <p:nvPr/>
        </p:nvSpPr>
        <p:spPr bwMode="auto">
          <a:xfrm>
            <a:off x="1055688" y="1724025"/>
            <a:ext cx="2657475" cy="3151188"/>
          </a:xfrm>
          <a:prstGeom prst="triangle">
            <a:avLst>
              <a:gd name="adj" fmla="val 50000"/>
            </a:avLst>
          </a:prstGeom>
          <a:solidFill>
            <a:srgbClr val="FFFF00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78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Text Box 5"/>
          <p:cNvSpPr txBox="1">
            <a:spLocks noChangeArrowheads="1"/>
          </p:cNvSpPr>
          <p:nvPr/>
        </p:nvSpPr>
        <p:spPr bwMode="auto">
          <a:xfrm>
            <a:off x="4937125" y="827088"/>
            <a:ext cx="38687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ongl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aflem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2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450850" y="584200"/>
            <a:ext cx="38687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Siâp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6" name="AutoShape 10"/>
          <p:cNvSpPr>
            <a:spLocks noChangeArrowheads="1"/>
          </p:cNvSpPr>
          <p:nvPr/>
        </p:nvSpPr>
        <p:spPr bwMode="auto">
          <a:xfrm>
            <a:off x="912813" y="1743075"/>
            <a:ext cx="2944812" cy="2798763"/>
          </a:xfrm>
          <a:prstGeom prst="pentagon">
            <a:avLst/>
          </a:prstGeom>
          <a:solidFill>
            <a:srgbClr val="33CC33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9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4937125" y="827088"/>
            <a:ext cx="38687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Faint o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linellau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sy’n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cymesur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86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450850" y="584200"/>
            <a:ext cx="38687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Siâp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90" name="AutoShape 10"/>
          <p:cNvSpPr>
            <a:spLocks noChangeArrowheads="1"/>
          </p:cNvSpPr>
          <p:nvPr/>
        </p:nvSpPr>
        <p:spPr bwMode="auto">
          <a:xfrm rot="-5400000">
            <a:off x="1082675" y="2282825"/>
            <a:ext cx="2603500" cy="2292350"/>
          </a:xfrm>
          <a:prstGeom prst="homePlate">
            <a:avLst>
              <a:gd name="adj" fmla="val 28393"/>
            </a:avLst>
          </a:prstGeom>
          <a:solidFill>
            <a:srgbClr val="FF9933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6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4937125" y="827088"/>
            <a:ext cx="3868738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Faint o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linellau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sy’n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cymesur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2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450850" y="584200"/>
            <a:ext cx="38687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Siâp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5" name="AutoShape 9"/>
          <p:cNvSpPr>
            <a:spLocks noChangeArrowheads="1"/>
          </p:cNvSpPr>
          <p:nvPr/>
        </p:nvSpPr>
        <p:spPr bwMode="auto">
          <a:xfrm>
            <a:off x="960438" y="1870075"/>
            <a:ext cx="2851150" cy="2841625"/>
          </a:xfrm>
          <a:prstGeom prst="rightArrow">
            <a:avLst>
              <a:gd name="adj1" fmla="val 49185"/>
              <a:gd name="adj2" fmla="val 44398"/>
            </a:avLst>
          </a:prstGeom>
          <a:solidFill>
            <a:srgbClr val="00FF00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06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6" name="AutoShape 2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AutoShape 6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4937125" y="827088"/>
            <a:ext cx="38687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Faint o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linellau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sy’n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cymesur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2473" name="AutoShape 9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5" name="Rectangle 11"/>
          <p:cNvSpPr>
            <a:spLocks noChangeArrowheads="1"/>
          </p:cNvSpPr>
          <p:nvPr/>
        </p:nvSpPr>
        <p:spPr bwMode="auto">
          <a:xfrm>
            <a:off x="725488" y="2332038"/>
            <a:ext cx="3189287" cy="2192337"/>
          </a:xfrm>
          <a:prstGeom prst="rect">
            <a:avLst/>
          </a:prstGeom>
          <a:solidFill>
            <a:srgbClr val="FF0066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6" name="Text Box 12"/>
          <p:cNvSpPr txBox="1">
            <a:spLocks noChangeArrowheads="1"/>
          </p:cNvSpPr>
          <p:nvPr/>
        </p:nvSpPr>
        <p:spPr bwMode="auto">
          <a:xfrm>
            <a:off x="450850" y="584200"/>
            <a:ext cx="38687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Siâp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2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>
            <a:off x="4937125" y="827088"/>
            <a:ext cx="38687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ongl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aflem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</a:p>
        </p:txBody>
      </p:sp>
      <p:sp>
        <p:nvSpPr>
          <p:cNvPr id="73734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450850" y="584200"/>
            <a:ext cx="38687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Siâp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37" name="AutoShape 9"/>
          <p:cNvSpPr>
            <a:spLocks noChangeArrowheads="1"/>
          </p:cNvSpPr>
          <p:nvPr/>
        </p:nvSpPr>
        <p:spPr bwMode="auto">
          <a:xfrm rot="-5400000">
            <a:off x="1082675" y="2282825"/>
            <a:ext cx="2603500" cy="2292350"/>
          </a:xfrm>
          <a:prstGeom prst="homePlate">
            <a:avLst>
              <a:gd name="adj" fmla="val 28393"/>
            </a:avLst>
          </a:prstGeom>
          <a:solidFill>
            <a:srgbClr val="FF9933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37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5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4937125" y="827088"/>
            <a:ext cx="38687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ongl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lem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2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450850" y="584200"/>
            <a:ext cx="38687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Siâp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6" name="AutoShape 10"/>
          <p:cNvSpPr>
            <a:spLocks noChangeArrowheads="1"/>
          </p:cNvSpPr>
          <p:nvPr/>
        </p:nvSpPr>
        <p:spPr bwMode="auto">
          <a:xfrm rot="-10800000">
            <a:off x="731838" y="2192338"/>
            <a:ext cx="3305175" cy="2473325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0000FF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4937125" y="827088"/>
            <a:ext cx="38687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Faint o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linellau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sy’n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cymesur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2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450850" y="584200"/>
            <a:ext cx="38687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Shape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6" name="AutoShape 10"/>
          <p:cNvSpPr>
            <a:spLocks noChangeArrowheads="1"/>
          </p:cNvSpPr>
          <p:nvPr/>
        </p:nvSpPr>
        <p:spPr bwMode="auto">
          <a:xfrm>
            <a:off x="911225" y="2011363"/>
            <a:ext cx="2947988" cy="2549525"/>
          </a:xfrm>
          <a:prstGeom prst="hexagon">
            <a:avLst>
              <a:gd name="adj" fmla="val 28907"/>
              <a:gd name="vf" fmla="val 115470"/>
            </a:avLst>
          </a:prstGeom>
          <a:solidFill>
            <a:srgbClr val="CC0099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4937125" y="827088"/>
            <a:ext cx="3868738" cy="18466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800" b="1" dirty="0" err="1" smtClean="0">
                <a:solidFill>
                  <a:srgbClr val="0000FF"/>
                </a:solidFill>
                <a:latin typeface="Comic Sans MS" pitchFamily="66" charset="0"/>
              </a:rPr>
              <a:t>Sawl</a:t>
            </a:r>
            <a:r>
              <a:rPr lang="en-GB" sz="38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800" b="1" dirty="0" err="1" smtClean="0">
                <a:solidFill>
                  <a:srgbClr val="0000FF"/>
                </a:solidFill>
                <a:latin typeface="Comic Sans MS" pitchFamily="66" charset="0"/>
              </a:rPr>
              <a:t>ongl</a:t>
            </a:r>
            <a:r>
              <a:rPr lang="en-GB" sz="38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800" b="1" dirty="0" err="1" smtClean="0">
                <a:solidFill>
                  <a:srgbClr val="0000FF"/>
                </a:solidFill>
                <a:latin typeface="Comic Sans MS" pitchFamily="66" charset="0"/>
              </a:rPr>
              <a:t>sgwâr</a:t>
            </a:r>
            <a:r>
              <a:rPr lang="en-GB" sz="38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800" b="1" dirty="0" err="1" smtClean="0">
                <a:solidFill>
                  <a:srgbClr val="0000FF"/>
                </a:solidFill>
                <a:latin typeface="Comic Sans MS" pitchFamily="66" charset="0"/>
              </a:rPr>
              <a:t>sydd</a:t>
            </a:r>
            <a:r>
              <a:rPr lang="en-GB" sz="38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800" b="1" dirty="0" err="1" smtClean="0">
                <a:solidFill>
                  <a:srgbClr val="0000FF"/>
                </a:solidFill>
                <a:latin typeface="Comic Sans MS" pitchFamily="66" charset="0"/>
              </a:rPr>
              <a:t>tu</a:t>
            </a:r>
            <a:r>
              <a:rPr lang="en-GB" sz="38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800" b="1" dirty="0" err="1" smtClean="0">
                <a:solidFill>
                  <a:srgbClr val="0000FF"/>
                </a:solidFill>
                <a:latin typeface="Comic Sans MS" pitchFamily="66" charset="0"/>
              </a:rPr>
              <a:t>fewn</a:t>
            </a:r>
            <a:r>
              <a:rPr lang="en-GB" sz="38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800" b="1" dirty="0" err="1" smtClean="0">
                <a:solidFill>
                  <a:srgbClr val="0000FF"/>
                </a:solidFill>
                <a:latin typeface="Comic Sans MS" pitchFamily="66" charset="0"/>
              </a:rPr>
              <a:t>i’r</a:t>
            </a:r>
            <a:r>
              <a:rPr lang="en-GB" sz="38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800" b="1" dirty="0" err="1" smtClean="0">
                <a:solidFill>
                  <a:srgbClr val="0000FF"/>
                </a:solidFill>
                <a:latin typeface="Comic Sans MS" pitchFamily="66" charset="0"/>
              </a:rPr>
              <a:t>siâp</a:t>
            </a:r>
            <a:r>
              <a:rPr lang="en-GB" sz="3800" b="1" dirty="0" smtClean="0">
                <a:solidFill>
                  <a:srgbClr val="0000FF"/>
                </a:solidFill>
                <a:latin typeface="Comic Sans MS" pitchFamily="66" charset="0"/>
              </a:rPr>
              <a:t>? </a:t>
            </a:r>
            <a:endParaRPr lang="en-US" sz="38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38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450850" y="584200"/>
            <a:ext cx="38687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Siâp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41" name="AutoShape 9"/>
          <p:cNvSpPr>
            <a:spLocks noChangeArrowheads="1"/>
          </p:cNvSpPr>
          <p:nvPr/>
        </p:nvSpPr>
        <p:spPr bwMode="auto">
          <a:xfrm>
            <a:off x="960438" y="1870075"/>
            <a:ext cx="2851150" cy="2841625"/>
          </a:xfrm>
          <a:prstGeom prst="rightArrow">
            <a:avLst>
              <a:gd name="adj1" fmla="val 49185"/>
              <a:gd name="adj2" fmla="val 44398"/>
            </a:avLst>
          </a:prstGeom>
          <a:solidFill>
            <a:srgbClr val="00FF00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9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4937125" y="1130300"/>
            <a:ext cx="38687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ongl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sgwâr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18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0" name="Rectangle 8"/>
          <p:cNvSpPr>
            <a:spLocks noChangeArrowheads="1"/>
          </p:cNvSpPr>
          <p:nvPr/>
        </p:nvSpPr>
        <p:spPr bwMode="auto">
          <a:xfrm>
            <a:off x="725488" y="2332038"/>
            <a:ext cx="3189287" cy="2192337"/>
          </a:xfrm>
          <a:prstGeom prst="rect">
            <a:avLst/>
          </a:prstGeom>
          <a:solidFill>
            <a:srgbClr val="FF0066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450850" y="584200"/>
            <a:ext cx="38687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Siâp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4937125" y="827088"/>
            <a:ext cx="3868738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Faint o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linellau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sy’n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cymesur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  <a:p>
            <a:pPr algn="ctr"/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58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450850" y="584200"/>
            <a:ext cx="38687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Siâp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61" name="AutoShape 9"/>
          <p:cNvSpPr>
            <a:spLocks noChangeArrowheads="1"/>
          </p:cNvSpPr>
          <p:nvPr/>
        </p:nvSpPr>
        <p:spPr bwMode="auto">
          <a:xfrm rot="-5400000">
            <a:off x="1082675" y="2282825"/>
            <a:ext cx="2603500" cy="2292350"/>
          </a:xfrm>
          <a:prstGeom prst="homePlate">
            <a:avLst>
              <a:gd name="adj" fmla="val 28393"/>
            </a:avLst>
          </a:prstGeom>
          <a:solidFill>
            <a:srgbClr val="FF9933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7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>
            <a:off x="4937125" y="1130300"/>
            <a:ext cx="386873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cornel?</a:t>
            </a:r>
            <a:endParaRPr lang="en-US" sz="40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06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450850" y="584200"/>
            <a:ext cx="38687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Siâp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09" name="AutoShape 9"/>
          <p:cNvSpPr>
            <a:spLocks noChangeArrowheads="1"/>
          </p:cNvSpPr>
          <p:nvPr/>
        </p:nvSpPr>
        <p:spPr bwMode="auto">
          <a:xfrm>
            <a:off x="911225" y="2011363"/>
            <a:ext cx="2947988" cy="2549525"/>
          </a:xfrm>
          <a:prstGeom prst="hexagon">
            <a:avLst>
              <a:gd name="adj" fmla="val 28907"/>
              <a:gd name="vf" fmla="val 115470"/>
            </a:avLst>
          </a:prstGeom>
          <a:solidFill>
            <a:srgbClr val="CC0099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68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198438" y="533400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4937125" y="827088"/>
            <a:ext cx="38687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ongl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lem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54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450850" y="584200"/>
            <a:ext cx="38687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Siâp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57" name="AutoShape 9"/>
          <p:cNvSpPr>
            <a:spLocks noChangeArrowheads="1"/>
          </p:cNvSpPr>
          <p:nvPr/>
        </p:nvSpPr>
        <p:spPr bwMode="auto">
          <a:xfrm>
            <a:off x="1055688" y="1724025"/>
            <a:ext cx="2657475" cy="3151188"/>
          </a:xfrm>
          <a:prstGeom prst="triangle">
            <a:avLst>
              <a:gd name="adj" fmla="val 50000"/>
            </a:avLst>
          </a:prstGeom>
          <a:solidFill>
            <a:srgbClr val="FFFF00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198438" y="521524"/>
            <a:ext cx="4373562" cy="48291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chemeClr val="accent1"/>
              </a:gs>
              <a:gs pos="50000">
                <a:schemeClr val="bg1"/>
              </a:gs>
              <a:gs pos="100000">
                <a:schemeClr val="accent1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AutoShape 4"/>
          <p:cNvSpPr>
            <a:spLocks noChangeArrowheads="1"/>
          </p:cNvSpPr>
          <p:nvPr/>
        </p:nvSpPr>
        <p:spPr bwMode="auto">
          <a:xfrm>
            <a:off x="4867275" y="650875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Text Box 5"/>
          <p:cNvSpPr txBox="1">
            <a:spLocks noChangeArrowheads="1"/>
          </p:cNvSpPr>
          <p:nvPr/>
        </p:nvSpPr>
        <p:spPr bwMode="auto">
          <a:xfrm>
            <a:off x="4937125" y="827088"/>
            <a:ext cx="38687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Sawl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ongl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lem</a:t>
            </a:r>
            <a:r>
              <a:rPr lang="en-GB" sz="40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1926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0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450850" y="584200"/>
            <a:ext cx="38687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 dirty="0" err="1" smtClean="0">
                <a:solidFill>
                  <a:srgbClr val="0000FF"/>
                </a:solidFill>
                <a:latin typeface="Comic Sans MS" pitchFamily="66" charset="0"/>
              </a:rPr>
              <a:t>Siâp</a:t>
            </a:r>
            <a:endParaRPr lang="en-US" sz="4000" b="1" dirty="0" smtClean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1929" name="AutoShape 9"/>
          <p:cNvSpPr>
            <a:spLocks noChangeArrowheads="1"/>
          </p:cNvSpPr>
          <p:nvPr/>
        </p:nvSpPr>
        <p:spPr bwMode="auto">
          <a:xfrm>
            <a:off x="912813" y="1743075"/>
            <a:ext cx="2944812" cy="2798763"/>
          </a:xfrm>
          <a:prstGeom prst="pentagon">
            <a:avLst/>
          </a:prstGeom>
          <a:solidFill>
            <a:srgbClr val="33CC33"/>
          </a:soli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</TotalTime>
  <Words>153</Words>
  <Application>Microsoft Office PowerPoint</Application>
  <PresentationFormat>On-screen Show (4:3)</PresentationFormat>
  <Paragraphs>66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57</cp:revision>
  <dcterms:created xsi:type="dcterms:W3CDTF">2006-03-03T16:34:11Z</dcterms:created>
  <dcterms:modified xsi:type="dcterms:W3CDTF">2014-09-04T11:08:29Z</dcterms:modified>
</cp:coreProperties>
</file>