
<file path=[Content_Types].xml><?xml version="1.0" encoding="utf-8"?>
<Types xmlns="http://schemas.openxmlformats.org/package/2006/content-types">
  <Default Extension="jpeg" ContentType="image/jpeg"/>
  <Default Extension="mp3" ContentType="audio/m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59"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A1A531-2595-22F0-A277-37692FE79064}" v="1411" dt="2023-11-03T22:28:34.053"/>
    <p1510:client id="{5C709F4C-8C12-0CA7-B70F-CCC78FFADB7C}" v="260" dt="2023-11-02T16:26:58.153"/>
    <p1510:client id="{7214EBCB-CB25-0CA1-2E11-B0C637D357BC}" v="4" dt="2023-11-02T16:30:13.969"/>
    <p1510:client id="{E089AE99-4332-72A3-275B-927A890EF322}" v="4440" dt="2023-11-03T20:33:29.6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 Thomas (2305811)" userId="S::2305811@student.uwtsd.ac.uk::7bc8f04a-bb89-41d7-8e3b-4998fab33449" providerId="AD" clId="Web-{5C709F4C-8C12-0CA7-B70F-CCC78FFADB7C}"/>
    <pc:docChg chg="addSld modSld">
      <pc:chgData name="Seren Thomas (2305811)" userId="S::2305811@student.uwtsd.ac.uk::7bc8f04a-bb89-41d7-8e3b-4998fab33449" providerId="AD" clId="Web-{5C709F4C-8C12-0CA7-B70F-CCC78FFADB7C}" dt="2023-11-02T16:26:56.184" v="250" actId="20577"/>
      <pc:docMkLst>
        <pc:docMk/>
      </pc:docMkLst>
      <pc:sldChg chg="modSp new">
        <pc:chgData name="Seren Thomas (2305811)" userId="S::2305811@student.uwtsd.ac.uk::7bc8f04a-bb89-41d7-8e3b-4998fab33449" providerId="AD" clId="Web-{5C709F4C-8C12-0CA7-B70F-CCC78FFADB7C}" dt="2023-11-02T15:38:16.163" v="167" actId="1076"/>
        <pc:sldMkLst>
          <pc:docMk/>
          <pc:sldMk cId="3130524104" sldId="256"/>
        </pc:sldMkLst>
        <pc:spChg chg="mod">
          <ac:chgData name="Seren Thomas (2305811)" userId="S::2305811@student.uwtsd.ac.uk::7bc8f04a-bb89-41d7-8e3b-4998fab33449" providerId="AD" clId="Web-{5C709F4C-8C12-0CA7-B70F-CCC78FFADB7C}" dt="2023-11-02T15:36:53.801" v="138" actId="20577"/>
          <ac:spMkLst>
            <pc:docMk/>
            <pc:sldMk cId="3130524104" sldId="256"/>
            <ac:spMk id="2" creationId="{15035019-A2C0-B8F2-9B54-18C12F4BA574}"/>
          </ac:spMkLst>
        </pc:spChg>
        <pc:spChg chg="mod">
          <ac:chgData name="Seren Thomas (2305811)" userId="S::2305811@student.uwtsd.ac.uk::7bc8f04a-bb89-41d7-8e3b-4998fab33449" providerId="AD" clId="Web-{5C709F4C-8C12-0CA7-B70F-CCC78FFADB7C}" dt="2023-11-02T15:38:16.163" v="167" actId="1076"/>
          <ac:spMkLst>
            <pc:docMk/>
            <pc:sldMk cId="3130524104" sldId="256"/>
            <ac:spMk id="3" creationId="{3CA789A9-ECA2-86D1-33AF-C485761F9B5C}"/>
          </ac:spMkLst>
        </pc:spChg>
      </pc:sldChg>
      <pc:sldChg chg="modSp new">
        <pc:chgData name="Seren Thomas (2305811)" userId="S::2305811@student.uwtsd.ac.uk::7bc8f04a-bb89-41d7-8e3b-4998fab33449" providerId="AD" clId="Web-{5C709F4C-8C12-0CA7-B70F-CCC78FFADB7C}" dt="2023-11-02T16:26:49.527" v="243" actId="20577"/>
        <pc:sldMkLst>
          <pc:docMk/>
          <pc:sldMk cId="4067326248" sldId="257"/>
        </pc:sldMkLst>
        <pc:spChg chg="mod">
          <ac:chgData name="Seren Thomas (2305811)" userId="S::2305811@student.uwtsd.ac.uk::7bc8f04a-bb89-41d7-8e3b-4998fab33449" providerId="AD" clId="Web-{5C709F4C-8C12-0CA7-B70F-CCC78FFADB7C}" dt="2023-11-02T16:26:49.527" v="243" actId="20577"/>
          <ac:spMkLst>
            <pc:docMk/>
            <pc:sldMk cId="4067326248" sldId="257"/>
            <ac:spMk id="2" creationId="{1A91298C-1E20-19B4-5F60-929B51590322}"/>
          </ac:spMkLst>
        </pc:spChg>
      </pc:sldChg>
      <pc:sldChg chg="modSp new">
        <pc:chgData name="Seren Thomas (2305811)" userId="S::2305811@student.uwtsd.ac.uk::7bc8f04a-bb89-41d7-8e3b-4998fab33449" providerId="AD" clId="Web-{5C709F4C-8C12-0CA7-B70F-CCC78FFADB7C}" dt="2023-11-02T16:26:08.807" v="221" actId="20577"/>
        <pc:sldMkLst>
          <pc:docMk/>
          <pc:sldMk cId="3507602883" sldId="258"/>
        </pc:sldMkLst>
        <pc:spChg chg="mod">
          <ac:chgData name="Seren Thomas (2305811)" userId="S::2305811@student.uwtsd.ac.uk::7bc8f04a-bb89-41d7-8e3b-4998fab33449" providerId="AD" clId="Web-{5C709F4C-8C12-0CA7-B70F-CCC78FFADB7C}" dt="2023-11-02T16:26:08.807" v="221" actId="20577"/>
          <ac:spMkLst>
            <pc:docMk/>
            <pc:sldMk cId="3507602883" sldId="258"/>
            <ac:spMk id="2" creationId="{FAD2C528-551B-C224-5855-AF25DE27BA5A}"/>
          </ac:spMkLst>
        </pc:spChg>
      </pc:sldChg>
      <pc:sldChg chg="modSp new">
        <pc:chgData name="Seren Thomas (2305811)" userId="S::2305811@student.uwtsd.ac.uk::7bc8f04a-bb89-41d7-8e3b-4998fab33449" providerId="AD" clId="Web-{5C709F4C-8C12-0CA7-B70F-CCC78FFADB7C}" dt="2023-11-02T16:25:29.289" v="211" actId="20577"/>
        <pc:sldMkLst>
          <pc:docMk/>
          <pc:sldMk cId="1828528505" sldId="259"/>
        </pc:sldMkLst>
        <pc:spChg chg="mod">
          <ac:chgData name="Seren Thomas (2305811)" userId="S::2305811@student.uwtsd.ac.uk::7bc8f04a-bb89-41d7-8e3b-4998fab33449" providerId="AD" clId="Web-{5C709F4C-8C12-0CA7-B70F-CCC78FFADB7C}" dt="2023-11-02T16:25:29.289" v="211" actId="20577"/>
          <ac:spMkLst>
            <pc:docMk/>
            <pc:sldMk cId="1828528505" sldId="259"/>
            <ac:spMk id="2" creationId="{5903C26A-4E44-FAFA-4FA0-4844A144B2FD}"/>
          </ac:spMkLst>
        </pc:spChg>
      </pc:sldChg>
      <pc:sldChg chg="modSp new">
        <pc:chgData name="Seren Thomas (2305811)" userId="S::2305811@student.uwtsd.ac.uk::7bc8f04a-bb89-41d7-8e3b-4998fab33449" providerId="AD" clId="Web-{5C709F4C-8C12-0CA7-B70F-CCC78FFADB7C}" dt="2023-11-02T16:26:37.948" v="232" actId="20577"/>
        <pc:sldMkLst>
          <pc:docMk/>
          <pc:sldMk cId="3925337365" sldId="260"/>
        </pc:sldMkLst>
        <pc:spChg chg="mod">
          <ac:chgData name="Seren Thomas (2305811)" userId="S::2305811@student.uwtsd.ac.uk::7bc8f04a-bb89-41d7-8e3b-4998fab33449" providerId="AD" clId="Web-{5C709F4C-8C12-0CA7-B70F-CCC78FFADB7C}" dt="2023-11-02T16:26:37.948" v="232" actId="20577"/>
          <ac:spMkLst>
            <pc:docMk/>
            <pc:sldMk cId="3925337365" sldId="260"/>
            <ac:spMk id="2" creationId="{BB6DC3A0-B3B3-FCD9-046A-AA96EFDC7126}"/>
          </ac:spMkLst>
        </pc:spChg>
      </pc:sldChg>
      <pc:sldChg chg="modSp new">
        <pc:chgData name="Seren Thomas (2305811)" userId="S::2305811@student.uwtsd.ac.uk::7bc8f04a-bb89-41d7-8e3b-4998fab33449" providerId="AD" clId="Web-{5C709F4C-8C12-0CA7-B70F-CCC78FFADB7C}" dt="2023-11-02T16:26:56.184" v="250" actId="20577"/>
        <pc:sldMkLst>
          <pc:docMk/>
          <pc:sldMk cId="3710858945" sldId="261"/>
        </pc:sldMkLst>
        <pc:spChg chg="mod">
          <ac:chgData name="Seren Thomas (2305811)" userId="S::2305811@student.uwtsd.ac.uk::7bc8f04a-bb89-41d7-8e3b-4998fab33449" providerId="AD" clId="Web-{5C709F4C-8C12-0CA7-B70F-CCC78FFADB7C}" dt="2023-11-02T16:26:56.184" v="250" actId="20577"/>
          <ac:spMkLst>
            <pc:docMk/>
            <pc:sldMk cId="3710858945" sldId="261"/>
            <ac:spMk id="2" creationId="{28F33548-1902-27CD-BDAC-0D9919E85944}"/>
          </ac:spMkLst>
        </pc:spChg>
      </pc:sldChg>
    </pc:docChg>
  </pc:docChgLst>
  <pc:docChgLst>
    <pc:chgData name="Seren Thomas (2305811)" userId="S::2305811@student.uwtsd.ac.uk::7bc8f04a-bb89-41d7-8e3b-4998fab33449" providerId="AD" clId="Web-{17A1A531-2595-22F0-A277-37692FE79064}"/>
    <pc:docChg chg="modSld">
      <pc:chgData name="Seren Thomas (2305811)" userId="S::2305811@student.uwtsd.ac.uk::7bc8f04a-bb89-41d7-8e3b-4998fab33449" providerId="AD" clId="Web-{17A1A531-2595-22F0-A277-37692FE79064}" dt="2023-11-03T22:28:33.491" v="1432" actId="20577"/>
      <pc:docMkLst>
        <pc:docMk/>
      </pc:docMkLst>
      <pc:sldChg chg="addSp delSp modSp">
        <pc:chgData name="Seren Thomas (2305811)" userId="S::2305811@student.uwtsd.ac.uk::7bc8f04a-bb89-41d7-8e3b-4998fab33449" providerId="AD" clId="Web-{17A1A531-2595-22F0-A277-37692FE79064}" dt="2023-11-03T22:03:43.698" v="1387" actId="1076"/>
        <pc:sldMkLst>
          <pc:docMk/>
          <pc:sldMk cId="4067326248" sldId="257"/>
        </pc:sldMkLst>
        <pc:spChg chg="mod">
          <ac:chgData name="Seren Thomas (2305811)" userId="S::2305811@student.uwtsd.ac.uk::7bc8f04a-bb89-41d7-8e3b-4998fab33449" providerId="AD" clId="Web-{17A1A531-2595-22F0-A277-37692FE79064}" dt="2023-11-03T22:03:12.057" v="1384"/>
          <ac:spMkLst>
            <pc:docMk/>
            <pc:sldMk cId="4067326248" sldId="257"/>
            <ac:spMk id="2" creationId="{1A91298C-1E20-19B4-5F60-929B51590322}"/>
          </ac:spMkLst>
        </pc:spChg>
        <pc:spChg chg="mod">
          <ac:chgData name="Seren Thomas (2305811)" userId="S::2305811@student.uwtsd.ac.uk::7bc8f04a-bb89-41d7-8e3b-4998fab33449" providerId="AD" clId="Web-{17A1A531-2595-22F0-A277-37692FE79064}" dt="2023-11-03T22:03:43.698" v="1387" actId="1076"/>
          <ac:spMkLst>
            <pc:docMk/>
            <pc:sldMk cId="4067326248" sldId="257"/>
            <ac:spMk id="3" creationId="{C62D76E7-D8F9-CFA6-535F-A27624D3EF5D}"/>
          </ac:spMkLst>
        </pc:spChg>
        <pc:spChg chg="del">
          <ac:chgData name="Seren Thomas (2305811)" userId="S::2305811@student.uwtsd.ac.uk::7bc8f04a-bb89-41d7-8e3b-4998fab33449" providerId="AD" clId="Web-{17A1A531-2595-22F0-A277-37692FE79064}" dt="2023-11-03T22:03:12.057" v="1384"/>
          <ac:spMkLst>
            <pc:docMk/>
            <pc:sldMk cId="4067326248" sldId="257"/>
            <ac:spMk id="9" creationId="{9F7D5CDA-D291-4307-BF55-1381FED29634}"/>
          </ac:spMkLst>
        </pc:spChg>
        <pc:spChg chg="add">
          <ac:chgData name="Seren Thomas (2305811)" userId="S::2305811@student.uwtsd.ac.uk::7bc8f04a-bb89-41d7-8e3b-4998fab33449" providerId="AD" clId="Web-{17A1A531-2595-22F0-A277-37692FE79064}" dt="2023-11-03T22:03:12.057" v="1384"/>
          <ac:spMkLst>
            <pc:docMk/>
            <pc:sldMk cId="4067326248" sldId="257"/>
            <ac:spMk id="14" creationId="{4F7EBAE4-9945-4473-9E34-B2C66EA0F03D}"/>
          </ac:spMkLst>
        </pc:spChg>
        <pc:spChg chg="add">
          <ac:chgData name="Seren Thomas (2305811)" userId="S::2305811@student.uwtsd.ac.uk::7bc8f04a-bb89-41d7-8e3b-4998fab33449" providerId="AD" clId="Web-{17A1A531-2595-22F0-A277-37692FE79064}" dt="2023-11-03T22:03:12.057" v="1384"/>
          <ac:spMkLst>
            <pc:docMk/>
            <pc:sldMk cId="4067326248" sldId="257"/>
            <ac:spMk id="16" creationId="{70BEB1E7-2F88-40BC-B73D-42E5B6F80BFC}"/>
          </ac:spMkLst>
        </pc:spChg>
        <pc:spChg chg="add">
          <ac:chgData name="Seren Thomas (2305811)" userId="S::2305811@student.uwtsd.ac.uk::7bc8f04a-bb89-41d7-8e3b-4998fab33449" providerId="AD" clId="Web-{17A1A531-2595-22F0-A277-37692FE79064}" dt="2023-11-03T22:03:12.057" v="1384"/>
          <ac:spMkLst>
            <pc:docMk/>
            <pc:sldMk cId="4067326248" sldId="257"/>
            <ac:spMk id="18" creationId="{A7B99495-F43F-4D80-A44F-2CB4764EB90B}"/>
          </ac:spMkLst>
        </pc:spChg>
        <pc:picChg chg="mod">
          <ac:chgData name="Seren Thomas (2305811)" userId="S::2305811@student.uwtsd.ac.uk::7bc8f04a-bb89-41d7-8e3b-4998fab33449" providerId="AD" clId="Web-{17A1A531-2595-22F0-A277-37692FE79064}" dt="2023-11-03T22:03:12.057" v="1384"/>
          <ac:picMkLst>
            <pc:docMk/>
            <pc:sldMk cId="4067326248" sldId="257"/>
            <ac:picMk id="5" creationId="{8FC90460-DCEA-2B0C-AD15-719C49AE1DC8}"/>
          </ac:picMkLst>
        </pc:picChg>
      </pc:sldChg>
      <pc:sldChg chg="addSp delSp modSp">
        <pc:chgData name="Seren Thomas (2305811)" userId="S::2305811@student.uwtsd.ac.uk::7bc8f04a-bb89-41d7-8e3b-4998fab33449" providerId="AD" clId="Web-{17A1A531-2595-22F0-A277-37692FE79064}" dt="2023-11-03T22:12:21.369" v="1403" actId="1076"/>
        <pc:sldMkLst>
          <pc:docMk/>
          <pc:sldMk cId="3507602883" sldId="258"/>
        </pc:sldMkLst>
        <pc:spChg chg="add del mod">
          <ac:chgData name="Seren Thomas (2305811)" userId="S::2305811@student.uwtsd.ac.uk::7bc8f04a-bb89-41d7-8e3b-4998fab33449" providerId="AD" clId="Web-{17A1A531-2595-22F0-A277-37692FE79064}" dt="2023-11-03T22:12:21.369" v="1403" actId="1076"/>
          <ac:spMkLst>
            <pc:docMk/>
            <pc:sldMk cId="3507602883" sldId="258"/>
            <ac:spMk id="3" creationId="{C792AB6C-5208-74AD-1047-85AEDF7E3509}"/>
          </ac:spMkLst>
        </pc:spChg>
        <pc:spChg chg="add del mod">
          <ac:chgData name="Seren Thomas (2305811)" userId="S::2305811@student.uwtsd.ac.uk::7bc8f04a-bb89-41d7-8e3b-4998fab33449" providerId="AD" clId="Web-{17A1A531-2595-22F0-A277-37692FE79064}" dt="2023-11-03T22:07:46.518" v="1389"/>
          <ac:spMkLst>
            <pc:docMk/>
            <pc:sldMk cId="3507602883" sldId="258"/>
            <ac:spMk id="5" creationId="{AB4C4889-1584-00CF-9F37-7E2581707C98}"/>
          </ac:spMkLst>
        </pc:spChg>
      </pc:sldChg>
      <pc:sldChg chg="modSp">
        <pc:chgData name="Seren Thomas (2305811)" userId="S::2305811@student.uwtsd.ac.uk::7bc8f04a-bb89-41d7-8e3b-4998fab33449" providerId="AD" clId="Web-{17A1A531-2595-22F0-A277-37692FE79064}" dt="2023-11-03T22:26:57.676" v="1424" actId="20577"/>
        <pc:sldMkLst>
          <pc:docMk/>
          <pc:sldMk cId="1828528505" sldId="259"/>
        </pc:sldMkLst>
        <pc:spChg chg="mod">
          <ac:chgData name="Seren Thomas (2305811)" userId="S::2305811@student.uwtsd.ac.uk::7bc8f04a-bb89-41d7-8e3b-4998fab33449" providerId="AD" clId="Web-{17A1A531-2595-22F0-A277-37692FE79064}" dt="2023-11-03T22:26:57.676" v="1424" actId="20577"/>
          <ac:spMkLst>
            <pc:docMk/>
            <pc:sldMk cId="1828528505" sldId="259"/>
            <ac:spMk id="3" creationId="{4C6A4D0A-D026-D568-4062-3BFFF1F40AD5}"/>
          </ac:spMkLst>
        </pc:spChg>
      </pc:sldChg>
      <pc:sldChg chg="modSp">
        <pc:chgData name="Seren Thomas (2305811)" userId="S::2305811@student.uwtsd.ac.uk::7bc8f04a-bb89-41d7-8e3b-4998fab33449" providerId="AD" clId="Web-{17A1A531-2595-22F0-A277-37692FE79064}" dt="2023-11-03T22:18:58.178" v="1412" actId="20577"/>
        <pc:sldMkLst>
          <pc:docMk/>
          <pc:sldMk cId="3925337365" sldId="260"/>
        </pc:sldMkLst>
        <pc:spChg chg="mod">
          <ac:chgData name="Seren Thomas (2305811)" userId="S::2305811@student.uwtsd.ac.uk::7bc8f04a-bb89-41d7-8e3b-4998fab33449" providerId="AD" clId="Web-{17A1A531-2595-22F0-A277-37692FE79064}" dt="2023-11-03T22:18:58.178" v="1412" actId="20577"/>
          <ac:spMkLst>
            <pc:docMk/>
            <pc:sldMk cId="3925337365" sldId="260"/>
            <ac:spMk id="3" creationId="{2951381D-C31F-53E2-F3DF-D95A64C60A2B}"/>
          </ac:spMkLst>
        </pc:spChg>
      </pc:sldChg>
      <pc:sldChg chg="modSp">
        <pc:chgData name="Seren Thomas (2305811)" userId="S::2305811@student.uwtsd.ac.uk::7bc8f04a-bb89-41d7-8e3b-4998fab33449" providerId="AD" clId="Web-{17A1A531-2595-22F0-A277-37692FE79064}" dt="2023-11-03T21:35:42.446" v="1282" actId="1076"/>
        <pc:sldMkLst>
          <pc:docMk/>
          <pc:sldMk cId="3710858945" sldId="261"/>
        </pc:sldMkLst>
        <pc:spChg chg="mod">
          <ac:chgData name="Seren Thomas (2305811)" userId="S::2305811@student.uwtsd.ac.uk::7bc8f04a-bb89-41d7-8e3b-4998fab33449" providerId="AD" clId="Web-{17A1A531-2595-22F0-A277-37692FE79064}" dt="2023-11-03T21:27:22.901" v="1238" actId="1076"/>
          <ac:spMkLst>
            <pc:docMk/>
            <pc:sldMk cId="3710858945" sldId="261"/>
            <ac:spMk id="2" creationId="{28F33548-1902-27CD-BDAC-0D9919E85944}"/>
          </ac:spMkLst>
        </pc:spChg>
        <pc:spChg chg="mod">
          <ac:chgData name="Seren Thomas (2305811)" userId="S::2305811@student.uwtsd.ac.uk::7bc8f04a-bb89-41d7-8e3b-4998fab33449" providerId="AD" clId="Web-{17A1A531-2595-22F0-A277-37692FE79064}" dt="2023-11-03T21:35:42.446" v="1282" actId="1076"/>
          <ac:spMkLst>
            <pc:docMk/>
            <pc:sldMk cId="3710858945" sldId="261"/>
            <ac:spMk id="3" creationId="{D491827D-2D06-3C4A-2FA6-6B8EF7F5DDE6}"/>
          </ac:spMkLst>
        </pc:spChg>
      </pc:sldChg>
      <pc:sldChg chg="modSp">
        <pc:chgData name="Seren Thomas (2305811)" userId="S::2305811@student.uwtsd.ac.uk::7bc8f04a-bb89-41d7-8e3b-4998fab33449" providerId="AD" clId="Web-{17A1A531-2595-22F0-A277-37692FE79064}" dt="2023-11-03T22:28:33.491" v="1432" actId="20577"/>
        <pc:sldMkLst>
          <pc:docMk/>
          <pc:sldMk cId="2582480513" sldId="262"/>
        </pc:sldMkLst>
        <pc:spChg chg="mod">
          <ac:chgData name="Seren Thomas (2305811)" userId="S::2305811@student.uwtsd.ac.uk::7bc8f04a-bb89-41d7-8e3b-4998fab33449" providerId="AD" clId="Web-{17A1A531-2595-22F0-A277-37692FE79064}" dt="2023-11-03T22:28:33.491" v="1432" actId="20577"/>
          <ac:spMkLst>
            <pc:docMk/>
            <pc:sldMk cId="2582480513" sldId="262"/>
            <ac:spMk id="3" creationId="{9C9EB984-DF2B-58DE-9B4D-09270A884DFF}"/>
          </ac:spMkLst>
        </pc:spChg>
      </pc:sldChg>
    </pc:docChg>
  </pc:docChgLst>
  <pc:docChgLst>
    <pc:chgData name="Seren Thomas (2305811)" userId="S::2305811@student.uwtsd.ac.uk::7bc8f04a-bb89-41d7-8e3b-4998fab33449" providerId="AD" clId="Web-{7214EBCB-CB25-0CA1-2E11-B0C637D357BC}"/>
    <pc:docChg chg="modSld">
      <pc:chgData name="Seren Thomas (2305811)" userId="S::2305811@student.uwtsd.ac.uk::7bc8f04a-bb89-41d7-8e3b-4998fab33449" providerId="AD" clId="Web-{7214EBCB-CB25-0CA1-2E11-B0C637D357BC}" dt="2023-11-02T16:30:13.547" v="9"/>
      <pc:docMkLst>
        <pc:docMk/>
      </pc:docMkLst>
      <pc:sldChg chg="addSp delSp modSp mod setBg addAnim delAnim">
        <pc:chgData name="Seren Thomas (2305811)" userId="S::2305811@student.uwtsd.ac.uk::7bc8f04a-bb89-41d7-8e3b-4998fab33449" providerId="AD" clId="Web-{7214EBCB-CB25-0CA1-2E11-B0C637D357BC}" dt="2023-11-02T16:30:13.547" v="9"/>
        <pc:sldMkLst>
          <pc:docMk/>
          <pc:sldMk cId="3130524104" sldId="256"/>
        </pc:sldMkLst>
        <pc:spChg chg="mod">
          <ac:chgData name="Seren Thomas (2305811)" userId="S::2305811@student.uwtsd.ac.uk::7bc8f04a-bb89-41d7-8e3b-4998fab33449" providerId="AD" clId="Web-{7214EBCB-CB25-0CA1-2E11-B0C637D357BC}" dt="2023-11-02T16:30:13.547" v="9"/>
          <ac:spMkLst>
            <pc:docMk/>
            <pc:sldMk cId="3130524104" sldId="256"/>
            <ac:spMk id="2" creationId="{15035019-A2C0-B8F2-9B54-18C12F4BA574}"/>
          </ac:spMkLst>
        </pc:spChg>
        <pc:spChg chg="mod">
          <ac:chgData name="Seren Thomas (2305811)" userId="S::2305811@student.uwtsd.ac.uk::7bc8f04a-bb89-41d7-8e3b-4998fab33449" providerId="AD" clId="Web-{7214EBCB-CB25-0CA1-2E11-B0C637D357BC}" dt="2023-11-02T16:30:13.547" v="9"/>
          <ac:spMkLst>
            <pc:docMk/>
            <pc:sldMk cId="3130524104" sldId="256"/>
            <ac:spMk id="3" creationId="{3CA789A9-ECA2-86D1-33AF-C485761F9B5C}"/>
          </ac:spMkLst>
        </pc:spChg>
        <pc:spChg chg="add del">
          <ac:chgData name="Seren Thomas (2305811)" userId="S::2305811@student.uwtsd.ac.uk::7bc8f04a-bb89-41d7-8e3b-4998fab33449" providerId="AD" clId="Web-{7214EBCB-CB25-0CA1-2E11-B0C637D357BC}" dt="2023-11-02T16:29:39.342" v="1"/>
          <ac:spMkLst>
            <pc:docMk/>
            <pc:sldMk cId="3130524104" sldId="256"/>
            <ac:spMk id="9" creationId="{C1DD1A8A-57D5-4A81-AD04-532B043C5611}"/>
          </ac:spMkLst>
        </pc:spChg>
        <pc:spChg chg="add del">
          <ac:chgData name="Seren Thomas (2305811)" userId="S::2305811@student.uwtsd.ac.uk::7bc8f04a-bb89-41d7-8e3b-4998fab33449" providerId="AD" clId="Web-{7214EBCB-CB25-0CA1-2E11-B0C637D357BC}" dt="2023-11-02T16:29:39.342" v="1"/>
          <ac:spMkLst>
            <pc:docMk/>
            <pc:sldMk cId="3130524104" sldId="256"/>
            <ac:spMk id="11" creationId="{007891EC-4501-44ED-A8C8-B11B6DB767AB}"/>
          </ac:spMkLst>
        </pc:spChg>
        <pc:spChg chg="add del">
          <ac:chgData name="Seren Thomas (2305811)" userId="S::2305811@student.uwtsd.ac.uk::7bc8f04a-bb89-41d7-8e3b-4998fab33449" providerId="AD" clId="Web-{7214EBCB-CB25-0CA1-2E11-B0C637D357BC}" dt="2023-11-02T16:29:41.796" v="7"/>
          <ac:spMkLst>
            <pc:docMk/>
            <pc:sldMk cId="3130524104" sldId="256"/>
            <ac:spMk id="13" creationId="{AF2F604E-43BE-4DC3-B983-E071523364F8}"/>
          </ac:spMkLst>
        </pc:spChg>
        <pc:spChg chg="add del">
          <ac:chgData name="Seren Thomas (2305811)" userId="S::2305811@student.uwtsd.ac.uk::7bc8f04a-bb89-41d7-8e3b-4998fab33449" providerId="AD" clId="Web-{7214EBCB-CB25-0CA1-2E11-B0C637D357BC}" dt="2023-11-02T16:29:41.796" v="7"/>
          <ac:spMkLst>
            <pc:docMk/>
            <pc:sldMk cId="3130524104" sldId="256"/>
            <ac:spMk id="14" creationId="{E91DC736-0EF8-4F87-9146-EBF1D2EE4D3D}"/>
          </ac:spMkLst>
        </pc:spChg>
        <pc:spChg chg="add del">
          <ac:chgData name="Seren Thomas (2305811)" userId="S::2305811@student.uwtsd.ac.uk::7bc8f04a-bb89-41d7-8e3b-4998fab33449" providerId="AD" clId="Web-{7214EBCB-CB25-0CA1-2E11-B0C637D357BC}" dt="2023-11-02T16:29:41.796" v="7"/>
          <ac:spMkLst>
            <pc:docMk/>
            <pc:sldMk cId="3130524104" sldId="256"/>
            <ac:spMk id="15" creationId="{08C9B587-E65E-4B52-B37C-ABEBB6E87928}"/>
          </ac:spMkLst>
        </pc:spChg>
        <pc:spChg chg="add del">
          <ac:chgData name="Seren Thomas (2305811)" userId="S::2305811@student.uwtsd.ac.uk::7bc8f04a-bb89-41d7-8e3b-4998fab33449" providerId="AD" clId="Web-{7214EBCB-CB25-0CA1-2E11-B0C637D357BC}" dt="2023-11-02T16:29:41.796" v="7"/>
          <ac:spMkLst>
            <pc:docMk/>
            <pc:sldMk cId="3130524104" sldId="256"/>
            <ac:spMk id="17" creationId="{097CD68E-23E3-4007-8847-CD0944C4F7BE}"/>
          </ac:spMkLst>
        </pc:spChg>
        <pc:spChg chg="add del">
          <ac:chgData name="Seren Thomas (2305811)" userId="S::2305811@student.uwtsd.ac.uk::7bc8f04a-bb89-41d7-8e3b-4998fab33449" providerId="AD" clId="Web-{7214EBCB-CB25-0CA1-2E11-B0C637D357BC}" dt="2023-11-02T16:30:13.547" v="9"/>
          <ac:spMkLst>
            <pc:docMk/>
            <pc:sldMk cId="3130524104" sldId="256"/>
            <ac:spMk id="19" creationId="{C1DD1A8A-57D5-4A81-AD04-532B043C5611}"/>
          </ac:spMkLst>
        </pc:spChg>
        <pc:spChg chg="add del">
          <ac:chgData name="Seren Thomas (2305811)" userId="S::2305811@student.uwtsd.ac.uk::7bc8f04a-bb89-41d7-8e3b-4998fab33449" providerId="AD" clId="Web-{7214EBCB-CB25-0CA1-2E11-B0C637D357BC}" dt="2023-11-02T16:30:13.547" v="9"/>
          <ac:spMkLst>
            <pc:docMk/>
            <pc:sldMk cId="3130524104" sldId="256"/>
            <ac:spMk id="21" creationId="{007891EC-4501-44ED-A8C8-B11B6DB767AB}"/>
          </ac:spMkLst>
        </pc:spChg>
        <pc:picChg chg="add del">
          <ac:chgData name="Seren Thomas (2305811)" userId="S::2305811@student.uwtsd.ac.uk::7bc8f04a-bb89-41d7-8e3b-4998fab33449" providerId="AD" clId="Web-{7214EBCB-CB25-0CA1-2E11-B0C637D357BC}" dt="2023-11-02T16:29:39.342" v="1"/>
          <ac:picMkLst>
            <pc:docMk/>
            <pc:sldMk cId="3130524104" sldId="256"/>
            <ac:picMk id="5" creationId="{50B20A5E-4E21-3F20-5A79-6485A1BE53F9}"/>
          </ac:picMkLst>
        </pc:picChg>
        <pc:picChg chg="add del">
          <ac:chgData name="Seren Thomas (2305811)" userId="S::2305811@student.uwtsd.ac.uk::7bc8f04a-bb89-41d7-8e3b-4998fab33449" providerId="AD" clId="Web-{7214EBCB-CB25-0CA1-2E11-B0C637D357BC}" dt="2023-11-02T16:29:41.796" v="7"/>
          <ac:picMkLst>
            <pc:docMk/>
            <pc:sldMk cId="3130524104" sldId="256"/>
            <ac:picMk id="16" creationId="{4A5DEC9D-9EC5-BFCA-A088-57E39B5BA4CA}"/>
          </ac:picMkLst>
        </pc:picChg>
        <pc:picChg chg="add del">
          <ac:chgData name="Seren Thomas (2305811)" userId="S::2305811@student.uwtsd.ac.uk::7bc8f04a-bb89-41d7-8e3b-4998fab33449" providerId="AD" clId="Web-{7214EBCB-CB25-0CA1-2E11-B0C637D357BC}" dt="2023-11-02T16:30:13.547" v="9"/>
          <ac:picMkLst>
            <pc:docMk/>
            <pc:sldMk cId="3130524104" sldId="256"/>
            <ac:picMk id="20" creationId="{50B20A5E-4E21-3F20-5A79-6485A1BE53F9}"/>
          </ac:picMkLst>
        </pc:picChg>
      </pc:sldChg>
    </pc:docChg>
  </pc:docChgLst>
  <pc:docChgLst>
    <pc:chgData name="Seren Thomas (2305811)" userId="S::2305811@student.uwtsd.ac.uk::7bc8f04a-bb89-41d7-8e3b-4998fab33449" providerId="AD" clId="Web-{E089AE99-4332-72A3-275B-927A890EF322}"/>
    <pc:docChg chg="addSld modSld sldOrd modMainMaster">
      <pc:chgData name="Seren Thomas (2305811)" userId="S::2305811@student.uwtsd.ac.uk::7bc8f04a-bb89-41d7-8e3b-4998fab33449" providerId="AD" clId="Web-{E089AE99-4332-72A3-275B-927A890EF322}" dt="2023-11-03T20:33:29.665" v="4441" actId="20577"/>
      <pc:docMkLst>
        <pc:docMk/>
      </pc:docMkLst>
      <pc:sldChg chg="addSp delSp modSp mod modTransition setBg addAnim delAnim">
        <pc:chgData name="Seren Thomas (2305811)" userId="S::2305811@student.uwtsd.ac.uk::7bc8f04a-bb89-41d7-8e3b-4998fab33449" providerId="AD" clId="Web-{E089AE99-4332-72A3-275B-927A890EF322}" dt="2023-11-03T20:21:22.568" v="4334"/>
        <pc:sldMkLst>
          <pc:docMk/>
          <pc:sldMk cId="3130524104" sldId="256"/>
        </pc:sldMkLst>
        <pc:spChg chg="mod">
          <ac:chgData name="Seren Thomas (2305811)" userId="S::2305811@student.uwtsd.ac.uk::7bc8f04a-bb89-41d7-8e3b-4998fab33449" providerId="AD" clId="Web-{E089AE99-4332-72A3-275B-927A890EF322}" dt="2023-11-03T20:18:04.198" v="4314" actId="1076"/>
          <ac:spMkLst>
            <pc:docMk/>
            <pc:sldMk cId="3130524104" sldId="256"/>
            <ac:spMk id="2" creationId="{15035019-A2C0-B8F2-9B54-18C12F4BA574}"/>
          </ac:spMkLst>
        </pc:spChg>
        <pc:spChg chg="mod">
          <ac:chgData name="Seren Thomas (2305811)" userId="S::2305811@student.uwtsd.ac.uk::7bc8f04a-bb89-41d7-8e3b-4998fab33449" providerId="AD" clId="Web-{E089AE99-4332-72A3-275B-927A890EF322}" dt="2023-11-03T13:57:58.928" v="596"/>
          <ac:spMkLst>
            <pc:docMk/>
            <pc:sldMk cId="3130524104" sldId="256"/>
            <ac:spMk id="3" creationId="{3CA789A9-ECA2-86D1-33AF-C485761F9B5C}"/>
          </ac:spMkLst>
        </pc:spChg>
        <pc:spChg chg="add del mod">
          <ac:chgData name="Seren Thomas (2305811)" userId="S::2305811@student.uwtsd.ac.uk::7bc8f04a-bb89-41d7-8e3b-4998fab33449" providerId="AD" clId="Web-{E089AE99-4332-72A3-275B-927A890EF322}" dt="2023-11-03T13:57:45.693" v="594"/>
          <ac:spMkLst>
            <pc:docMk/>
            <pc:sldMk cId="3130524104" sldId="256"/>
            <ac:spMk id="5" creationId="{AD1C694B-79E4-4ED1-F53D-BB83D89C0A78}"/>
          </ac:spMkLst>
        </pc:spChg>
        <pc:spChg chg="add">
          <ac:chgData name="Seren Thomas (2305811)" userId="S::2305811@student.uwtsd.ac.uk::7bc8f04a-bb89-41d7-8e3b-4998fab33449" providerId="AD" clId="Web-{E089AE99-4332-72A3-275B-927A890EF322}" dt="2023-11-03T13:57:58.928" v="596"/>
          <ac:spMkLst>
            <pc:docMk/>
            <pc:sldMk cId="3130524104" sldId="256"/>
            <ac:spMk id="6" creationId="{C1DD1A8A-57D5-4A81-AD04-532B043C5611}"/>
          </ac:spMkLst>
        </pc:spChg>
        <pc:spChg chg="add del">
          <ac:chgData name="Seren Thomas (2305811)" userId="S::2305811@student.uwtsd.ac.uk::7bc8f04a-bb89-41d7-8e3b-4998fab33449" providerId="AD" clId="Web-{E089AE99-4332-72A3-275B-927A890EF322}" dt="2023-11-03T13:57:44.255" v="591"/>
          <ac:spMkLst>
            <pc:docMk/>
            <pc:sldMk cId="3130524104" sldId="256"/>
            <ac:spMk id="7" creationId="{AF2F604E-43BE-4DC3-B983-E071523364F8}"/>
          </ac:spMkLst>
        </pc:spChg>
        <pc:spChg chg="add del">
          <ac:chgData name="Seren Thomas (2305811)" userId="S::2305811@student.uwtsd.ac.uk::7bc8f04a-bb89-41d7-8e3b-4998fab33449" providerId="AD" clId="Web-{E089AE99-4332-72A3-275B-927A890EF322}" dt="2023-11-03T13:57:44.255" v="591"/>
          <ac:spMkLst>
            <pc:docMk/>
            <pc:sldMk cId="3130524104" sldId="256"/>
            <ac:spMk id="8" creationId="{08C9B587-E65E-4B52-B37C-ABEBB6E87928}"/>
          </ac:spMkLst>
        </pc:spChg>
        <pc:spChg chg="add del">
          <ac:chgData name="Seren Thomas (2305811)" userId="S::2305811@student.uwtsd.ac.uk::7bc8f04a-bb89-41d7-8e3b-4998fab33449" providerId="AD" clId="Web-{E089AE99-4332-72A3-275B-927A890EF322}" dt="2023-11-03T13:57:44.255" v="591"/>
          <ac:spMkLst>
            <pc:docMk/>
            <pc:sldMk cId="3130524104" sldId="256"/>
            <ac:spMk id="10" creationId="{E91DC736-0EF8-4F87-9146-EBF1D2EE4D3D}"/>
          </ac:spMkLst>
        </pc:spChg>
        <pc:spChg chg="add del">
          <ac:chgData name="Seren Thomas (2305811)" userId="S::2305811@student.uwtsd.ac.uk::7bc8f04a-bb89-41d7-8e3b-4998fab33449" providerId="AD" clId="Web-{E089AE99-4332-72A3-275B-927A890EF322}" dt="2023-11-03T13:57:44.255" v="591"/>
          <ac:spMkLst>
            <pc:docMk/>
            <pc:sldMk cId="3130524104" sldId="256"/>
            <ac:spMk id="12" creationId="{097CD68E-23E3-4007-8847-CD0944C4F7BE}"/>
          </ac:spMkLst>
        </pc:spChg>
        <pc:spChg chg="add">
          <ac:chgData name="Seren Thomas (2305811)" userId="S::2305811@student.uwtsd.ac.uk::7bc8f04a-bb89-41d7-8e3b-4998fab33449" providerId="AD" clId="Web-{E089AE99-4332-72A3-275B-927A890EF322}" dt="2023-11-03T13:57:58.928" v="596"/>
          <ac:spMkLst>
            <pc:docMk/>
            <pc:sldMk cId="3130524104" sldId="256"/>
            <ac:spMk id="22" creationId="{007891EC-4501-44ED-A8C8-B11B6DB767AB}"/>
          </ac:spMkLst>
        </pc:spChg>
        <pc:picChg chg="add del mod ord">
          <ac:chgData name="Seren Thomas (2305811)" userId="S::2305811@student.uwtsd.ac.uk::7bc8f04a-bb89-41d7-8e3b-4998fab33449" providerId="AD" clId="Web-{E089AE99-4332-72A3-275B-927A890EF322}" dt="2023-11-03T13:57:45.693" v="595"/>
          <ac:picMkLst>
            <pc:docMk/>
            <pc:sldMk cId="3130524104" sldId="256"/>
            <ac:picMk id="4" creationId="{31636441-ED57-069B-4C9B-BC825F7E7AB5}"/>
          </ac:picMkLst>
        </pc:picChg>
        <pc:picChg chg="add">
          <ac:chgData name="Seren Thomas (2305811)" userId="S::2305811@student.uwtsd.ac.uk::7bc8f04a-bb89-41d7-8e3b-4998fab33449" providerId="AD" clId="Web-{E089AE99-4332-72A3-275B-927A890EF322}" dt="2023-11-03T13:57:58.928" v="596"/>
          <ac:picMkLst>
            <pc:docMk/>
            <pc:sldMk cId="3130524104" sldId="256"/>
            <ac:picMk id="18" creationId="{84A86BEA-7BCD-5A52-2DD6-E1BA756BB81F}"/>
          </ac:picMkLst>
        </pc:picChg>
      </pc:sldChg>
      <pc:sldChg chg="addSp modSp mod modTransition setBg">
        <pc:chgData name="Seren Thomas (2305811)" userId="S::2305811@student.uwtsd.ac.uk::7bc8f04a-bb89-41d7-8e3b-4998fab33449" providerId="AD" clId="Web-{E089AE99-4332-72A3-275B-927A890EF322}" dt="2023-11-03T20:21:22.568" v="4334"/>
        <pc:sldMkLst>
          <pc:docMk/>
          <pc:sldMk cId="4067326248" sldId="257"/>
        </pc:sldMkLst>
        <pc:spChg chg="mod">
          <ac:chgData name="Seren Thomas (2305811)" userId="S::2305811@student.uwtsd.ac.uk::7bc8f04a-bb89-41d7-8e3b-4998fab33449" providerId="AD" clId="Web-{E089AE99-4332-72A3-275B-927A890EF322}" dt="2023-11-03T20:18:57.298" v="4325" actId="20577"/>
          <ac:spMkLst>
            <pc:docMk/>
            <pc:sldMk cId="4067326248" sldId="257"/>
            <ac:spMk id="2" creationId="{1A91298C-1E20-19B4-5F60-929B51590322}"/>
          </ac:spMkLst>
        </pc:spChg>
        <pc:spChg chg="mod">
          <ac:chgData name="Seren Thomas (2305811)" userId="S::2305811@student.uwtsd.ac.uk::7bc8f04a-bb89-41d7-8e3b-4998fab33449" providerId="AD" clId="Web-{E089AE99-4332-72A3-275B-927A890EF322}" dt="2023-11-03T19:42:08.602" v="3927" actId="20577"/>
          <ac:spMkLst>
            <pc:docMk/>
            <pc:sldMk cId="4067326248" sldId="257"/>
            <ac:spMk id="3" creationId="{C62D76E7-D8F9-CFA6-535F-A27624D3EF5D}"/>
          </ac:spMkLst>
        </pc:spChg>
        <pc:spChg chg="add">
          <ac:chgData name="Seren Thomas (2305811)" userId="S::2305811@student.uwtsd.ac.uk::7bc8f04a-bb89-41d7-8e3b-4998fab33449" providerId="AD" clId="Web-{E089AE99-4332-72A3-275B-927A890EF322}" dt="2023-11-03T13:11:24.803" v="570"/>
          <ac:spMkLst>
            <pc:docMk/>
            <pc:sldMk cId="4067326248" sldId="257"/>
            <ac:spMk id="9" creationId="{9F7D5CDA-D291-4307-BF55-1381FED29634}"/>
          </ac:spMkLst>
        </pc:spChg>
        <pc:picChg chg="add">
          <ac:chgData name="Seren Thomas (2305811)" userId="S::2305811@student.uwtsd.ac.uk::7bc8f04a-bb89-41d7-8e3b-4998fab33449" providerId="AD" clId="Web-{E089AE99-4332-72A3-275B-927A890EF322}" dt="2023-11-03T13:11:24.803" v="570"/>
          <ac:picMkLst>
            <pc:docMk/>
            <pc:sldMk cId="4067326248" sldId="257"/>
            <ac:picMk id="5" creationId="{8FC90460-DCEA-2B0C-AD15-719C49AE1DC8}"/>
          </ac:picMkLst>
        </pc:picChg>
      </pc:sldChg>
      <pc:sldChg chg="addSp delSp modSp mod modTransition setBg">
        <pc:chgData name="Seren Thomas (2305811)" userId="S::2305811@student.uwtsd.ac.uk::7bc8f04a-bb89-41d7-8e3b-4998fab33449" providerId="AD" clId="Web-{E089AE99-4332-72A3-275B-927A890EF322}" dt="2023-11-03T20:21:22.568" v="4334"/>
        <pc:sldMkLst>
          <pc:docMk/>
          <pc:sldMk cId="3507602883" sldId="258"/>
        </pc:sldMkLst>
        <pc:spChg chg="mod ord">
          <ac:chgData name="Seren Thomas (2305811)" userId="S::2305811@student.uwtsd.ac.uk::7bc8f04a-bb89-41d7-8e3b-4998fab33449" providerId="AD" clId="Web-{E089AE99-4332-72A3-275B-927A890EF322}" dt="2023-11-03T16:52:01.752" v="2112" actId="1076"/>
          <ac:spMkLst>
            <pc:docMk/>
            <pc:sldMk cId="3507602883" sldId="258"/>
            <ac:spMk id="2" creationId="{FAD2C528-551B-C224-5855-AF25DE27BA5A}"/>
          </ac:spMkLst>
        </pc:spChg>
        <pc:spChg chg="mod ord">
          <ac:chgData name="Seren Thomas (2305811)" userId="S::2305811@student.uwtsd.ac.uk::7bc8f04a-bb89-41d7-8e3b-4998fab33449" providerId="AD" clId="Web-{E089AE99-4332-72A3-275B-927A890EF322}" dt="2023-11-03T19:46:20.484" v="3941" actId="20577"/>
          <ac:spMkLst>
            <pc:docMk/>
            <pc:sldMk cId="3507602883" sldId="258"/>
            <ac:spMk id="3" creationId="{C792AB6C-5208-74AD-1047-85AEDF7E3509}"/>
          </ac:spMkLst>
        </pc:spChg>
        <pc:spChg chg="add del mod">
          <ac:chgData name="Seren Thomas (2305811)" userId="S::2305811@student.uwtsd.ac.uk::7bc8f04a-bb89-41d7-8e3b-4998fab33449" providerId="AD" clId="Web-{E089AE99-4332-72A3-275B-927A890EF322}" dt="2023-11-03T16:47:51.933" v="2049"/>
          <ac:spMkLst>
            <pc:docMk/>
            <pc:sldMk cId="3507602883" sldId="258"/>
            <ac:spMk id="5" creationId="{F814BAEE-80ED-02AC-B158-6EB357E7A175}"/>
          </ac:spMkLst>
        </pc:spChg>
        <pc:spChg chg="add del mod">
          <ac:chgData name="Seren Thomas (2305811)" userId="S::2305811@student.uwtsd.ac.uk::7bc8f04a-bb89-41d7-8e3b-4998fab33449" providerId="AD" clId="Web-{E089AE99-4332-72A3-275B-927A890EF322}" dt="2023-11-03T16:48:48.403" v="2061"/>
          <ac:spMkLst>
            <pc:docMk/>
            <pc:sldMk cId="3507602883" sldId="258"/>
            <ac:spMk id="8" creationId="{E91D4778-978D-5446-ACA6-DDA9C1C7109E}"/>
          </ac:spMkLst>
        </pc:spChg>
        <pc:spChg chg="add del">
          <ac:chgData name="Seren Thomas (2305811)" userId="S::2305811@student.uwtsd.ac.uk::7bc8f04a-bb89-41d7-8e3b-4998fab33449" providerId="AD" clId="Web-{E089AE99-4332-72A3-275B-927A890EF322}" dt="2023-11-03T16:47:41.511" v="2042"/>
          <ac:spMkLst>
            <pc:docMk/>
            <pc:sldMk cId="3507602883" sldId="258"/>
            <ac:spMk id="10" creationId="{7FF47CB7-972F-479F-A36D-9E72D26EC8DA}"/>
          </ac:spMkLst>
        </pc:spChg>
        <pc:spChg chg="add del">
          <ac:chgData name="Seren Thomas (2305811)" userId="S::2305811@student.uwtsd.ac.uk::7bc8f04a-bb89-41d7-8e3b-4998fab33449" providerId="AD" clId="Web-{E089AE99-4332-72A3-275B-927A890EF322}" dt="2023-11-03T16:47:41.511" v="2042"/>
          <ac:spMkLst>
            <pc:docMk/>
            <pc:sldMk cId="3507602883" sldId="258"/>
            <ac:spMk id="12" creationId="{0D153B68-5844-490D-8E67-F616D6D721CA}"/>
          </ac:spMkLst>
        </pc:spChg>
        <pc:spChg chg="add del">
          <ac:chgData name="Seren Thomas (2305811)" userId="S::2305811@student.uwtsd.ac.uk::7bc8f04a-bb89-41d7-8e3b-4998fab33449" providerId="AD" clId="Web-{E089AE99-4332-72A3-275B-927A890EF322}" dt="2023-11-03T16:47:41.511" v="2042"/>
          <ac:spMkLst>
            <pc:docMk/>
            <pc:sldMk cId="3507602883" sldId="258"/>
            <ac:spMk id="14" creationId="{9A0D773F-7A7D-4DBB-9DEA-86BB8B8F4BC8}"/>
          </ac:spMkLst>
        </pc:spChg>
        <pc:spChg chg="add del">
          <ac:chgData name="Seren Thomas (2305811)" userId="S::2305811@student.uwtsd.ac.uk::7bc8f04a-bb89-41d7-8e3b-4998fab33449" providerId="AD" clId="Web-{E089AE99-4332-72A3-275B-927A890EF322}" dt="2023-11-03T16:48:44.262" v="2056"/>
          <ac:spMkLst>
            <pc:docMk/>
            <pc:sldMk cId="3507602883" sldId="258"/>
            <ac:spMk id="15" creationId="{DF8BC164-E230-753F-2C7E-B4EE7BA77CF1}"/>
          </ac:spMkLst>
        </pc:spChg>
        <pc:spChg chg="add del">
          <ac:chgData name="Seren Thomas (2305811)" userId="S::2305811@student.uwtsd.ac.uk::7bc8f04a-bb89-41d7-8e3b-4998fab33449" providerId="AD" clId="Web-{E089AE99-4332-72A3-275B-927A890EF322}" dt="2023-11-03T16:47:43.901" v="2044"/>
          <ac:spMkLst>
            <pc:docMk/>
            <pc:sldMk cId="3507602883" sldId="258"/>
            <ac:spMk id="16" creationId="{45D37F4E-DDB4-456B-97E0-9937730A039F}"/>
          </ac:spMkLst>
        </pc:spChg>
        <pc:spChg chg="add del">
          <ac:chgData name="Seren Thomas (2305811)" userId="S::2305811@student.uwtsd.ac.uk::7bc8f04a-bb89-41d7-8e3b-4998fab33449" providerId="AD" clId="Web-{E089AE99-4332-72A3-275B-927A890EF322}" dt="2023-11-03T16:47:43.901" v="2044"/>
          <ac:spMkLst>
            <pc:docMk/>
            <pc:sldMk cId="3507602883" sldId="258"/>
            <ac:spMk id="17" creationId="{B2DD41CD-8F47-4F56-AD12-4E2FF7696987}"/>
          </ac:spMkLst>
        </pc:spChg>
        <pc:spChg chg="add del">
          <ac:chgData name="Seren Thomas (2305811)" userId="S::2305811@student.uwtsd.ac.uk::7bc8f04a-bb89-41d7-8e3b-4998fab33449" providerId="AD" clId="Web-{E089AE99-4332-72A3-275B-927A890EF322}" dt="2023-11-03T16:47:50.761" v="2046"/>
          <ac:spMkLst>
            <pc:docMk/>
            <pc:sldMk cId="3507602883" sldId="258"/>
            <ac:spMk id="18" creationId="{C13237C8-E62C-4F0D-A318-BD6FB6C2D138}"/>
          </ac:spMkLst>
        </pc:spChg>
        <pc:spChg chg="add del">
          <ac:chgData name="Seren Thomas (2305811)" userId="S::2305811@student.uwtsd.ac.uk::7bc8f04a-bb89-41d7-8e3b-4998fab33449" providerId="AD" clId="Web-{E089AE99-4332-72A3-275B-927A890EF322}" dt="2023-11-03T16:47:50.761" v="2046"/>
          <ac:spMkLst>
            <pc:docMk/>
            <pc:sldMk cId="3507602883" sldId="258"/>
            <ac:spMk id="19" creationId="{201CC55D-ED54-4C5C-95E6-10947BD1103B}"/>
          </ac:spMkLst>
        </pc:spChg>
        <pc:spChg chg="add del">
          <ac:chgData name="Seren Thomas (2305811)" userId="S::2305811@student.uwtsd.ac.uk::7bc8f04a-bb89-41d7-8e3b-4998fab33449" providerId="AD" clId="Web-{E089AE99-4332-72A3-275B-927A890EF322}" dt="2023-11-03T16:47:50.761" v="2046"/>
          <ac:spMkLst>
            <pc:docMk/>
            <pc:sldMk cId="3507602883" sldId="258"/>
            <ac:spMk id="20" creationId="{19C9EAEA-39D0-4B0E-A0EB-51E7B26740B1}"/>
          </ac:spMkLst>
        </pc:spChg>
        <pc:spChg chg="add del">
          <ac:chgData name="Seren Thomas (2305811)" userId="S::2305811@student.uwtsd.ac.uk::7bc8f04a-bb89-41d7-8e3b-4998fab33449" providerId="AD" clId="Web-{E089AE99-4332-72A3-275B-927A890EF322}" dt="2023-11-03T16:48:47.309" v="2058"/>
          <ac:spMkLst>
            <pc:docMk/>
            <pc:sldMk cId="3507602883" sldId="258"/>
            <ac:spMk id="22" creationId="{A4813DE6-CC05-D4A6-57C6-34BDCB1C117C}"/>
          </ac:spMkLst>
        </pc:spChg>
        <pc:spChg chg="add del">
          <ac:chgData name="Seren Thomas (2305811)" userId="S::2305811@student.uwtsd.ac.uk::7bc8f04a-bb89-41d7-8e3b-4998fab33449" providerId="AD" clId="Web-{E089AE99-4332-72A3-275B-927A890EF322}" dt="2023-11-03T16:47:50.761" v="2046"/>
          <ac:spMkLst>
            <pc:docMk/>
            <pc:sldMk cId="3507602883" sldId="258"/>
            <ac:spMk id="23" creationId="{3873B707-463F-40B0-8227-E8CC6C67EB25}"/>
          </ac:spMkLst>
        </pc:spChg>
        <pc:spChg chg="add del">
          <ac:chgData name="Seren Thomas (2305811)" userId="S::2305811@student.uwtsd.ac.uk::7bc8f04a-bb89-41d7-8e3b-4998fab33449" providerId="AD" clId="Web-{E089AE99-4332-72A3-275B-927A890EF322}" dt="2023-11-03T16:51:03.516" v="2098"/>
          <ac:spMkLst>
            <pc:docMk/>
            <pc:sldMk cId="3507602883" sldId="258"/>
            <ac:spMk id="25" creationId="{04812C46-200A-4DEB-A05E-3ED6C68C2387}"/>
          </ac:spMkLst>
        </pc:spChg>
        <pc:spChg chg="add del">
          <ac:chgData name="Seren Thomas (2305811)" userId="S::2305811@student.uwtsd.ac.uk::7bc8f04a-bb89-41d7-8e3b-4998fab33449" providerId="AD" clId="Web-{E089AE99-4332-72A3-275B-927A890EF322}" dt="2023-11-03T16:51:03.516" v="2098"/>
          <ac:spMkLst>
            <pc:docMk/>
            <pc:sldMk cId="3507602883" sldId="258"/>
            <ac:spMk id="26" creationId="{D1EA859B-E555-4109-94F3-6700E046E008}"/>
          </ac:spMkLst>
        </pc:spChg>
        <pc:spChg chg="add del mod">
          <ac:chgData name="Seren Thomas (2305811)" userId="S::2305811@student.uwtsd.ac.uk::7bc8f04a-bb89-41d7-8e3b-4998fab33449" providerId="AD" clId="Web-{E089AE99-4332-72A3-275B-927A890EF322}" dt="2023-11-03T16:49:18.435" v="2068"/>
          <ac:spMkLst>
            <pc:docMk/>
            <pc:sldMk cId="3507602883" sldId="258"/>
            <ac:spMk id="30" creationId="{8429AF2B-4F26-0F8F-156F-C7BB8CDEAF86}"/>
          </ac:spMkLst>
        </pc:spChg>
        <pc:grpChg chg="add del">
          <ac:chgData name="Seren Thomas (2305811)" userId="S::2305811@student.uwtsd.ac.uk::7bc8f04a-bb89-41d7-8e3b-4998fab33449" providerId="AD" clId="Web-{E089AE99-4332-72A3-275B-927A890EF322}" dt="2023-11-03T16:47:50.761" v="2046"/>
          <ac:grpSpMkLst>
            <pc:docMk/>
            <pc:sldMk cId="3507602883" sldId="258"/>
            <ac:grpSpMk id="21" creationId="{1DE889C7-FAD6-4397-98E2-05D503484459}"/>
          </ac:grpSpMkLst>
        </pc:grpChg>
        <pc:grpChg chg="add del">
          <ac:chgData name="Seren Thomas (2305811)" userId="S::2305811@student.uwtsd.ac.uk::7bc8f04a-bb89-41d7-8e3b-4998fab33449" providerId="AD" clId="Web-{E089AE99-4332-72A3-275B-927A890EF322}" dt="2023-11-03T16:48:47.309" v="2058"/>
          <ac:grpSpMkLst>
            <pc:docMk/>
            <pc:sldMk cId="3507602883" sldId="258"/>
            <ac:grpSpMk id="24" creationId="{D0C531AC-B951-C983-A9F9-A57678E3B22D}"/>
          </ac:grpSpMkLst>
        </pc:grpChg>
        <pc:grpChg chg="add del">
          <ac:chgData name="Seren Thomas (2305811)" userId="S::2305811@student.uwtsd.ac.uk::7bc8f04a-bb89-41d7-8e3b-4998fab33449" providerId="AD" clId="Web-{E089AE99-4332-72A3-275B-927A890EF322}" dt="2023-11-03T16:48:47.309" v="2058"/>
          <ac:grpSpMkLst>
            <pc:docMk/>
            <pc:sldMk cId="3507602883" sldId="258"/>
            <ac:grpSpMk id="27" creationId="{4D3BD428-BE12-D76F-5331-338B22BA4D4F}"/>
          </ac:grpSpMkLst>
        </pc:grpChg>
        <pc:picChg chg="add del mod">
          <ac:chgData name="Seren Thomas (2305811)" userId="S::2305811@student.uwtsd.ac.uk::7bc8f04a-bb89-41d7-8e3b-4998fab33449" providerId="AD" clId="Web-{E089AE99-4332-72A3-275B-927A890EF322}" dt="2023-11-03T16:47:51.933" v="2050"/>
          <ac:picMkLst>
            <pc:docMk/>
            <pc:sldMk cId="3507602883" sldId="258"/>
            <ac:picMk id="4" creationId="{687876D9-81C8-2857-23D1-B32777F50723}"/>
          </ac:picMkLst>
        </pc:picChg>
        <pc:picChg chg="add del mod">
          <ac:chgData name="Seren Thomas (2305811)" userId="S::2305811@student.uwtsd.ac.uk::7bc8f04a-bb89-41d7-8e3b-4998fab33449" providerId="AD" clId="Web-{E089AE99-4332-72A3-275B-927A890EF322}" dt="2023-11-03T16:48:48.403" v="2062"/>
          <ac:picMkLst>
            <pc:docMk/>
            <pc:sldMk cId="3507602883" sldId="258"/>
            <ac:picMk id="7" creationId="{CD7DFC5C-AFC1-3804-BBCB-0EA16B13EDB9}"/>
          </ac:picMkLst>
        </pc:picChg>
        <pc:picChg chg="add mod modCrop">
          <ac:chgData name="Seren Thomas (2305811)" userId="S::2305811@student.uwtsd.ac.uk::7bc8f04a-bb89-41d7-8e3b-4998fab33449" providerId="AD" clId="Web-{E089AE99-4332-72A3-275B-927A890EF322}" dt="2023-11-03T16:55:19.211" v="2125" actId="1076"/>
          <ac:picMkLst>
            <pc:docMk/>
            <pc:sldMk cId="3507602883" sldId="258"/>
            <ac:picMk id="11" creationId="{0FFB36E3-8F56-8AFD-631B-510ABF7259B6}"/>
          </ac:picMkLst>
        </pc:picChg>
        <pc:cxnChg chg="add del">
          <ac:chgData name="Seren Thomas (2305811)" userId="S::2305811@student.uwtsd.ac.uk::7bc8f04a-bb89-41d7-8e3b-4998fab33449" providerId="AD" clId="Web-{E089AE99-4332-72A3-275B-927A890EF322}" dt="2023-11-03T16:48:44.262" v="2056"/>
          <ac:cxnSpMkLst>
            <pc:docMk/>
            <pc:sldMk cId="3507602883" sldId="258"/>
            <ac:cxnSpMk id="13" creationId="{FC23E3B9-5ABF-58B3-E2B0-E9A5DAA90037}"/>
          </ac:cxnSpMkLst>
        </pc:cxnChg>
      </pc:sldChg>
      <pc:sldChg chg="addSp delSp modSp mod ord modTransition setBg">
        <pc:chgData name="Seren Thomas (2305811)" userId="S::2305811@student.uwtsd.ac.uk::7bc8f04a-bb89-41d7-8e3b-4998fab33449" providerId="AD" clId="Web-{E089AE99-4332-72A3-275B-927A890EF322}" dt="2023-11-03T20:21:22.568" v="4334"/>
        <pc:sldMkLst>
          <pc:docMk/>
          <pc:sldMk cId="1828528505" sldId="259"/>
        </pc:sldMkLst>
        <pc:spChg chg="mod ord">
          <ac:chgData name="Seren Thomas (2305811)" userId="S::2305811@student.uwtsd.ac.uk::7bc8f04a-bb89-41d7-8e3b-4998fab33449" providerId="AD" clId="Web-{E089AE99-4332-72A3-275B-927A890EF322}" dt="2023-11-03T20:19:14.674" v="4327"/>
          <ac:spMkLst>
            <pc:docMk/>
            <pc:sldMk cId="1828528505" sldId="259"/>
            <ac:spMk id="2" creationId="{5903C26A-4E44-FAFA-4FA0-4844A144B2FD}"/>
          </ac:spMkLst>
        </pc:spChg>
        <pc:spChg chg="mod ord">
          <ac:chgData name="Seren Thomas (2305811)" userId="S::2305811@student.uwtsd.ac.uk::7bc8f04a-bb89-41d7-8e3b-4998fab33449" providerId="AD" clId="Web-{E089AE99-4332-72A3-275B-927A890EF322}" dt="2023-11-03T19:49:42.083" v="3973" actId="1076"/>
          <ac:spMkLst>
            <pc:docMk/>
            <pc:sldMk cId="1828528505" sldId="259"/>
            <ac:spMk id="3" creationId="{4C6A4D0A-D026-D568-4062-3BFFF1F40AD5}"/>
          </ac:spMkLst>
        </pc:spChg>
        <pc:spChg chg="add del">
          <ac:chgData name="Seren Thomas (2305811)" userId="S::2305811@student.uwtsd.ac.uk::7bc8f04a-bb89-41d7-8e3b-4998fab33449" providerId="AD" clId="Web-{E089AE99-4332-72A3-275B-927A890EF322}" dt="2023-11-03T19:38:34.486" v="3877"/>
          <ac:spMkLst>
            <pc:docMk/>
            <pc:sldMk cId="1828528505" sldId="259"/>
            <ac:spMk id="9" creationId="{9F7D5CDA-D291-4307-BF55-1381FED29634}"/>
          </ac:spMkLst>
        </pc:spChg>
        <pc:spChg chg="add del">
          <ac:chgData name="Seren Thomas (2305811)" userId="S::2305811@student.uwtsd.ac.uk::7bc8f04a-bb89-41d7-8e3b-4998fab33449" providerId="AD" clId="Web-{E089AE99-4332-72A3-275B-927A890EF322}" dt="2023-11-03T19:38:34.486" v="3877"/>
          <ac:spMkLst>
            <pc:docMk/>
            <pc:sldMk cId="1828528505" sldId="259"/>
            <ac:spMk id="14" creationId="{45D37F4E-DDB4-456B-97E0-9937730A039F}"/>
          </ac:spMkLst>
        </pc:spChg>
        <pc:spChg chg="add del">
          <ac:chgData name="Seren Thomas (2305811)" userId="S::2305811@student.uwtsd.ac.uk::7bc8f04a-bb89-41d7-8e3b-4998fab33449" providerId="AD" clId="Web-{E089AE99-4332-72A3-275B-927A890EF322}" dt="2023-11-03T19:38:34.486" v="3877"/>
          <ac:spMkLst>
            <pc:docMk/>
            <pc:sldMk cId="1828528505" sldId="259"/>
            <ac:spMk id="16" creationId="{B2DD41CD-8F47-4F56-AD12-4E2FF7696987}"/>
          </ac:spMkLst>
        </pc:spChg>
        <pc:picChg chg="add del mod">
          <ac:chgData name="Seren Thomas (2305811)" userId="S::2305811@student.uwtsd.ac.uk::7bc8f04a-bb89-41d7-8e3b-4998fab33449" providerId="AD" clId="Web-{E089AE99-4332-72A3-275B-927A890EF322}" dt="2023-11-03T18:33:49.877" v="3154"/>
          <ac:picMkLst>
            <pc:docMk/>
            <pc:sldMk cId="1828528505" sldId="259"/>
            <ac:picMk id="4" creationId="{3A4B9E02-B864-D9A9-9E20-CCC571E39359}"/>
          </ac:picMkLst>
        </pc:picChg>
        <pc:picChg chg="add mod ord">
          <ac:chgData name="Seren Thomas (2305811)" userId="S::2305811@student.uwtsd.ac.uk::7bc8f04a-bb89-41d7-8e3b-4998fab33449" providerId="AD" clId="Web-{E089AE99-4332-72A3-275B-927A890EF322}" dt="2023-11-03T19:47:17.673" v="3947" actId="1076"/>
          <ac:picMkLst>
            <pc:docMk/>
            <pc:sldMk cId="1828528505" sldId="259"/>
            <ac:picMk id="5" creationId="{D58FBBF4-7440-4D61-BCA6-87B4956C4230}"/>
          </ac:picMkLst>
        </pc:picChg>
      </pc:sldChg>
      <pc:sldChg chg="addSp modSp mod modTransition setBg">
        <pc:chgData name="Seren Thomas (2305811)" userId="S::2305811@student.uwtsd.ac.uk::7bc8f04a-bb89-41d7-8e3b-4998fab33449" providerId="AD" clId="Web-{E089AE99-4332-72A3-275B-927A890EF322}" dt="2023-11-03T20:21:22.568" v="4334"/>
        <pc:sldMkLst>
          <pc:docMk/>
          <pc:sldMk cId="3925337365" sldId="260"/>
        </pc:sldMkLst>
        <pc:spChg chg="mod">
          <ac:chgData name="Seren Thomas (2305811)" userId="S::2305811@student.uwtsd.ac.uk::7bc8f04a-bb89-41d7-8e3b-4998fab33449" providerId="AD" clId="Web-{E089AE99-4332-72A3-275B-927A890EF322}" dt="2023-11-03T19:37:34.344" v="3872" actId="1076"/>
          <ac:spMkLst>
            <pc:docMk/>
            <pc:sldMk cId="3925337365" sldId="260"/>
            <ac:spMk id="2" creationId="{BB6DC3A0-B3B3-FCD9-046A-AA96EFDC7126}"/>
          </ac:spMkLst>
        </pc:spChg>
        <pc:spChg chg="mod">
          <ac:chgData name="Seren Thomas (2305811)" userId="S::2305811@student.uwtsd.ac.uk::7bc8f04a-bb89-41d7-8e3b-4998fab33449" providerId="AD" clId="Web-{E089AE99-4332-72A3-275B-927A890EF322}" dt="2023-11-03T19:50:47.803" v="3977" actId="20577"/>
          <ac:spMkLst>
            <pc:docMk/>
            <pc:sldMk cId="3925337365" sldId="260"/>
            <ac:spMk id="3" creationId="{2951381D-C31F-53E2-F3DF-D95A64C60A2B}"/>
          </ac:spMkLst>
        </pc:spChg>
        <pc:spChg chg="add">
          <ac:chgData name="Seren Thomas (2305811)" userId="S::2305811@student.uwtsd.ac.uk::7bc8f04a-bb89-41d7-8e3b-4998fab33449" providerId="AD" clId="Web-{E089AE99-4332-72A3-275B-927A890EF322}" dt="2023-11-03T19:37:13.328" v="3865"/>
          <ac:spMkLst>
            <pc:docMk/>
            <pc:sldMk cId="3925337365" sldId="260"/>
            <ac:spMk id="9" creationId="{79BB35BC-D5C2-4C8B-A22A-A71E6191913B}"/>
          </ac:spMkLst>
        </pc:spChg>
        <pc:picChg chg="add">
          <ac:chgData name="Seren Thomas (2305811)" userId="S::2305811@student.uwtsd.ac.uk::7bc8f04a-bb89-41d7-8e3b-4998fab33449" providerId="AD" clId="Web-{E089AE99-4332-72A3-275B-927A890EF322}" dt="2023-11-03T19:37:13.328" v="3865"/>
          <ac:picMkLst>
            <pc:docMk/>
            <pc:sldMk cId="3925337365" sldId="260"/>
            <ac:picMk id="5" creationId="{B4ED0750-CEC3-0F76-CAB4-B90B8182628A}"/>
          </ac:picMkLst>
        </pc:picChg>
      </pc:sldChg>
      <pc:sldChg chg="modSp modTransition">
        <pc:chgData name="Seren Thomas (2305811)" userId="S::2305811@student.uwtsd.ac.uk::7bc8f04a-bb89-41d7-8e3b-4998fab33449" providerId="AD" clId="Web-{E089AE99-4332-72A3-275B-927A890EF322}" dt="2023-11-03T20:33:29.665" v="4441" actId="20577"/>
        <pc:sldMkLst>
          <pc:docMk/>
          <pc:sldMk cId="3710858945" sldId="261"/>
        </pc:sldMkLst>
        <pc:spChg chg="mod">
          <ac:chgData name="Seren Thomas (2305811)" userId="S::2305811@student.uwtsd.ac.uk::7bc8f04a-bb89-41d7-8e3b-4998fab33449" providerId="AD" clId="Web-{E089AE99-4332-72A3-275B-927A890EF322}" dt="2023-11-03T20:19:37.049" v="4330"/>
          <ac:spMkLst>
            <pc:docMk/>
            <pc:sldMk cId="3710858945" sldId="261"/>
            <ac:spMk id="2" creationId="{28F33548-1902-27CD-BDAC-0D9919E85944}"/>
          </ac:spMkLst>
        </pc:spChg>
        <pc:spChg chg="mod">
          <ac:chgData name="Seren Thomas (2305811)" userId="S::2305811@student.uwtsd.ac.uk::7bc8f04a-bb89-41d7-8e3b-4998fab33449" providerId="AD" clId="Web-{E089AE99-4332-72A3-275B-927A890EF322}" dt="2023-11-03T20:33:29.665" v="4441" actId="20577"/>
          <ac:spMkLst>
            <pc:docMk/>
            <pc:sldMk cId="3710858945" sldId="261"/>
            <ac:spMk id="3" creationId="{D491827D-2D06-3C4A-2FA6-6B8EF7F5DDE6}"/>
          </ac:spMkLst>
        </pc:spChg>
      </pc:sldChg>
      <pc:sldChg chg="addSp delSp modSp new mod modTransition setBg">
        <pc:chgData name="Seren Thomas (2305811)" userId="S::2305811@student.uwtsd.ac.uk::7bc8f04a-bb89-41d7-8e3b-4998fab33449" providerId="AD" clId="Web-{E089AE99-4332-72A3-275B-927A890EF322}" dt="2023-11-03T20:21:22.568" v="4334"/>
        <pc:sldMkLst>
          <pc:docMk/>
          <pc:sldMk cId="2582480513" sldId="262"/>
        </pc:sldMkLst>
        <pc:spChg chg="mod">
          <ac:chgData name="Seren Thomas (2305811)" userId="S::2305811@student.uwtsd.ac.uk::7bc8f04a-bb89-41d7-8e3b-4998fab33449" providerId="AD" clId="Web-{E089AE99-4332-72A3-275B-927A890EF322}" dt="2023-11-03T20:19:29.737" v="4329" actId="1076"/>
          <ac:spMkLst>
            <pc:docMk/>
            <pc:sldMk cId="2582480513" sldId="262"/>
            <ac:spMk id="2" creationId="{4508094D-5C82-FE56-0B6A-B3ABBC42EA5E}"/>
          </ac:spMkLst>
        </pc:spChg>
        <pc:spChg chg="mod">
          <ac:chgData name="Seren Thomas (2305811)" userId="S::2305811@student.uwtsd.ac.uk::7bc8f04a-bb89-41d7-8e3b-4998fab33449" providerId="AD" clId="Web-{E089AE99-4332-72A3-275B-927A890EF322}" dt="2023-11-03T20:06:16.258" v="4301" actId="14100"/>
          <ac:spMkLst>
            <pc:docMk/>
            <pc:sldMk cId="2582480513" sldId="262"/>
            <ac:spMk id="3" creationId="{9C9EB984-DF2B-58DE-9B4D-09270A884DFF}"/>
          </ac:spMkLst>
        </pc:spChg>
        <pc:spChg chg="add del">
          <ac:chgData name="Seren Thomas (2305811)" userId="S::2305811@student.uwtsd.ac.uk::7bc8f04a-bb89-41d7-8e3b-4998fab33449" providerId="AD" clId="Web-{E089AE99-4332-72A3-275B-927A890EF322}" dt="2023-11-03T20:05:29.663" v="4295"/>
          <ac:spMkLst>
            <pc:docMk/>
            <pc:sldMk cId="2582480513" sldId="262"/>
            <ac:spMk id="8" creationId="{907EF6B7-1338-4443-8C46-6A318D952DFD}"/>
          </ac:spMkLst>
        </pc:spChg>
        <pc:spChg chg="add del">
          <ac:chgData name="Seren Thomas (2305811)" userId="S::2305811@student.uwtsd.ac.uk::7bc8f04a-bb89-41d7-8e3b-4998fab33449" providerId="AD" clId="Web-{E089AE99-4332-72A3-275B-927A890EF322}" dt="2023-11-03T20:05:29.663" v="4295"/>
          <ac:spMkLst>
            <pc:docMk/>
            <pc:sldMk cId="2582480513" sldId="262"/>
            <ac:spMk id="10" creationId="{DAAE4CDD-124C-4DCF-9584-B6033B545DD5}"/>
          </ac:spMkLst>
        </pc:spChg>
        <pc:spChg chg="add del">
          <ac:chgData name="Seren Thomas (2305811)" userId="S::2305811@student.uwtsd.ac.uk::7bc8f04a-bb89-41d7-8e3b-4998fab33449" providerId="AD" clId="Web-{E089AE99-4332-72A3-275B-927A890EF322}" dt="2023-11-03T20:05:29.663" v="4295"/>
          <ac:spMkLst>
            <pc:docMk/>
            <pc:sldMk cId="2582480513" sldId="262"/>
            <ac:spMk id="12" creationId="{081E4A58-353D-44AE-B2FC-2A74E2E400F7}"/>
          </ac:spMkLst>
        </pc:spChg>
        <pc:spChg chg="add">
          <ac:chgData name="Seren Thomas (2305811)" userId="S::2305811@student.uwtsd.ac.uk::7bc8f04a-bb89-41d7-8e3b-4998fab33449" providerId="AD" clId="Web-{E089AE99-4332-72A3-275B-927A890EF322}" dt="2023-11-03T20:05:29.663" v="4295"/>
          <ac:spMkLst>
            <pc:docMk/>
            <pc:sldMk cId="2582480513" sldId="262"/>
            <ac:spMk id="19" creationId="{4AC6B390-BC59-4F1D-A0EE-D71A92F0A0B2}"/>
          </ac:spMkLst>
        </pc:spChg>
        <pc:spChg chg="add">
          <ac:chgData name="Seren Thomas (2305811)" userId="S::2305811@student.uwtsd.ac.uk::7bc8f04a-bb89-41d7-8e3b-4998fab33449" providerId="AD" clId="Web-{E089AE99-4332-72A3-275B-927A890EF322}" dt="2023-11-03T20:05:29.663" v="4295"/>
          <ac:spMkLst>
            <pc:docMk/>
            <pc:sldMk cId="2582480513" sldId="262"/>
            <ac:spMk id="21" creationId="{B6C60D79-16F1-4C4B-B7E3-7634E7069CDE}"/>
          </ac:spMkLst>
        </pc:spChg>
        <pc:spChg chg="add">
          <ac:chgData name="Seren Thomas (2305811)" userId="S::2305811@student.uwtsd.ac.uk::7bc8f04a-bb89-41d7-8e3b-4998fab33449" providerId="AD" clId="Web-{E089AE99-4332-72A3-275B-927A890EF322}" dt="2023-11-03T20:05:29.663" v="4295"/>
          <ac:spMkLst>
            <pc:docMk/>
            <pc:sldMk cId="2582480513" sldId="262"/>
            <ac:spMk id="23" creationId="{426B127E-6498-4C77-9C9D-4553A5113B80}"/>
          </ac:spMkLst>
        </pc:spChg>
        <pc:picChg chg="add">
          <ac:chgData name="Seren Thomas (2305811)" userId="S::2305811@student.uwtsd.ac.uk::7bc8f04a-bb89-41d7-8e3b-4998fab33449" providerId="AD" clId="Web-{E089AE99-4332-72A3-275B-927A890EF322}" dt="2023-11-03T20:05:29.663" v="4295"/>
          <ac:picMkLst>
            <pc:docMk/>
            <pc:sldMk cId="2582480513" sldId="262"/>
            <ac:picMk id="16" creationId="{409F9883-74F1-9217-831F-47D327E53300}"/>
          </ac:picMkLst>
        </pc:picChg>
      </pc:sldChg>
      <pc:sldMasterChg chg="modTransition modSldLayout">
        <pc:chgData name="Seren Thomas (2305811)" userId="S::2305811@student.uwtsd.ac.uk::7bc8f04a-bb89-41d7-8e3b-4998fab33449" providerId="AD" clId="Web-{E089AE99-4332-72A3-275B-927A890EF322}" dt="2023-11-03T20:21:22.568" v="4334"/>
        <pc:sldMasterMkLst>
          <pc:docMk/>
          <pc:sldMasterMk cId="2460954070" sldId="2147483660"/>
        </pc:sldMasterMkLst>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2385387890" sldId="2147483661"/>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949138452" sldId="2147483662"/>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2591524520" sldId="2147483663"/>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1203092039" sldId="2147483664"/>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3733172339" sldId="2147483665"/>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3210312558" sldId="2147483666"/>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3146388984" sldId="2147483667"/>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3171841454" sldId="2147483668"/>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1718958274" sldId="2147483669"/>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2202905451" sldId="2147483670"/>
          </pc:sldLayoutMkLst>
        </pc:sldLayoutChg>
        <pc:sldLayoutChg chg="modTransition">
          <pc:chgData name="Seren Thomas (2305811)" userId="S::2305811@student.uwtsd.ac.uk::7bc8f04a-bb89-41d7-8e3b-4998fab33449" providerId="AD" clId="Web-{E089AE99-4332-72A3-275B-927A890EF322}" dt="2023-11-03T20:21:22.568" v="4334"/>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transition spd="med">
    <p:pull/>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transition spd="med">
    <p:pull/>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transition spd="med">
    <p:pull/>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transition spd="med">
    <p:pull/>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transition spd="med">
    <p:pull/>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transition spd="med">
    <p:pull/>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transition spd="med">
    <p:pull/>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transition spd="med">
    <p:pull/>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transition spd="med">
    <p:pull/>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transition spd="med">
    <p:pull/>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transition spd="med">
    <p:pull/>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11/3/2023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spd="med">
    <p:pull/>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p3"/><Relationship Id="rId7" Type="http://schemas.openxmlformats.org/officeDocument/2006/relationships/image" Target="../media/image2.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jpeg"/><Relationship Id="rId5" Type="http://schemas.openxmlformats.org/officeDocument/2006/relationships/slideLayout" Target="../slideLayouts/slideLayout1.xml"/><Relationship Id="rId4" Type="http://schemas.openxmlformats.org/officeDocument/2006/relationships/audio" Target="../media/media2.mp3"/></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mindfulnext.org/"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doi.org/10.1186/s12955-020-01423-y" TargetMode="External"/><Relationship Id="rId3" Type="http://schemas.openxmlformats.org/officeDocument/2006/relationships/hyperlink" Target="https://www.theguardian.com/education/2023/sep/29/university-students-more-at-risk-of-depression-than-non-students-study" TargetMode="External"/><Relationship Id="rId7" Type="http://schemas.openxmlformats.org/officeDocument/2006/relationships/hyperlink" Target="https://www.randstad.co.uk/employers/areas-of-expertise/student-support/student-mental-health-report-2020/" TargetMode="External"/><Relationship Id="rId12" Type="http://schemas.openxmlformats.org/officeDocument/2006/relationships/hyperlink" Target="https://www.theaccessgroup.com/en-gb/blog/hsc-student-mental-health-why-is-it-important-for-students-and-how-can-universities-improve-it/" TargetMode="External"/><Relationship Id="rId2" Type="http://schemas.openxmlformats.org/officeDocument/2006/relationships/hyperlink" Target="https://www.verywellmind.com/what-is-resilience-2795059" TargetMode="External"/><Relationship Id="rId1" Type="http://schemas.openxmlformats.org/officeDocument/2006/relationships/slideLayout" Target="../slideLayouts/slideLayout2.xml"/><Relationship Id="rId6" Type="http://schemas.openxmlformats.org/officeDocument/2006/relationships/hyperlink" Target="https://www.prnewswire.com/news-releases/10-benefits-of-physical-activity-for-students-301414560.html" TargetMode="External"/><Relationship Id="rId11" Type="http://schemas.openxmlformats.org/officeDocument/2006/relationships/hyperlink" Target="https://www.ukactive.com/news/physically-active-students-have-improved-wellbeing-and-social-connections-new-survey-from-ukactive-and-partners-shows/#:~:text=Key%20findings%3A,higher%20mental%20and%20personal%20wellbeing" TargetMode="External"/><Relationship Id="rId5" Type="http://schemas.openxmlformats.org/officeDocument/2006/relationships/hyperlink" Target="https://www.mind.org.uk/information-support/types-of-mental-health-problems/stress/managing-stress-and-building-resilience/" TargetMode="External"/><Relationship Id="rId10" Type="http://schemas.openxmlformats.org/officeDocument/2006/relationships/hyperlink" Target="https://www.swansea.ac.uk/press-office/news-events/news/2022/08/how-learning-about-wellbeing-can-benefit-university-students-own-wellbeing.php" TargetMode="External"/><Relationship Id="rId4" Type="http://schemas.openxmlformats.org/officeDocument/2006/relationships/hyperlink" Target="https://www.mayoclinic.org/tests-procedures/resilience-training/in-depth/resilience/art-20046311#:~:text=Resilience%20can%20help%20protect%20you,being%20bullied%20or%20previous%20trauma" TargetMode="External"/><Relationship Id="rId9" Type="http://schemas.openxmlformats.org/officeDocument/2006/relationships/hyperlink" Target="https://www.prospects.ac.uk/applying-for-university/university-life/looking-after-your-mental-health-at-university#why-is-it-important-for-me-to-look-after-my-mental-health-at-univers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7" descr="Graduates Throwing Hats">
            <a:extLst>
              <a:ext uri="{FF2B5EF4-FFF2-40B4-BE49-F238E27FC236}">
                <a16:creationId xmlns:a16="http://schemas.microsoft.com/office/drawing/2014/main" id="{84A86BEA-7BCD-5A52-2DD6-E1BA756BB81F}"/>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6"/>
          <a:srcRect r="6250" b="6250"/>
          <a:stretch/>
        </p:blipFill>
        <p:spPr>
          <a:xfrm>
            <a:off x="-3047" y="10"/>
            <a:ext cx="12191999" cy="6857990"/>
          </a:xfrm>
          <a:prstGeom prst="rect">
            <a:avLst/>
          </a:prstGeom>
        </p:spPr>
      </p:pic>
      <p:sp>
        <p:nvSpPr>
          <p:cNvPr id="22" name="Rectangle 2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35019-A2C0-B8F2-9B54-18C12F4BA574}"/>
              </a:ext>
            </a:extLst>
          </p:cNvPr>
          <p:cNvSpPr>
            <a:spLocks noGrp="1"/>
          </p:cNvSpPr>
          <p:nvPr>
            <p:ph type="ctrTitle"/>
          </p:nvPr>
        </p:nvSpPr>
        <p:spPr>
          <a:xfrm>
            <a:off x="1063662" y="579"/>
            <a:ext cx="10058400" cy="3574778"/>
          </a:xfrm>
          <a:effectLst>
            <a:outerShdw blurRad="50800" dist="38100" dir="2700000" algn="tl" rotWithShape="0">
              <a:prstClr val="black">
                <a:alpha val="40000"/>
              </a:prstClr>
            </a:outerShdw>
          </a:effectLst>
        </p:spPr>
        <p:txBody>
          <a:bodyPr>
            <a:normAutofit/>
          </a:bodyPr>
          <a:lstStyle/>
          <a:p>
            <a:r>
              <a:rPr lang="en-US" sz="5200" b="1">
                <a:solidFill>
                  <a:srgbClr val="FFFFFF"/>
                </a:solidFill>
                <a:cs typeface="Calibri Light"/>
              </a:rPr>
              <a:t>The importance of resilience, health and wellbeing as a university student.</a:t>
            </a:r>
            <a:endParaRPr lang="en-US" sz="5200" b="1">
              <a:solidFill>
                <a:srgbClr val="FFFFFF"/>
              </a:solidFill>
              <a:ea typeface="Calibri Light"/>
              <a:cs typeface="Calibri Light"/>
            </a:endParaRPr>
          </a:p>
        </p:txBody>
      </p:sp>
      <p:sp>
        <p:nvSpPr>
          <p:cNvPr id="3" name="Subtitle 2">
            <a:extLst>
              <a:ext uri="{FF2B5EF4-FFF2-40B4-BE49-F238E27FC236}">
                <a16:creationId xmlns:a16="http://schemas.microsoft.com/office/drawing/2014/main" id="{3CA789A9-ECA2-86D1-33AF-C485761F9B5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a:solidFill>
                  <a:srgbClr val="FFFFFF"/>
                </a:solidFill>
                <a:cs typeface="Calibri" panose="020F0502020204030204"/>
              </a:rPr>
              <a:t>Created and spoken by Seren Thomas (2305811)</a:t>
            </a:r>
          </a:p>
        </p:txBody>
      </p:sp>
      <p:pic>
        <p:nvPicPr>
          <p:cNvPr id="4" name="onlymp3.to - Inspiring Background Music No Copyright 3 min-qAEenuGPnIw-192k-1699053298">
            <a:hlinkClick r:id="" action="ppaction://media"/>
            <a:extLst>
              <a:ext uri="{FF2B5EF4-FFF2-40B4-BE49-F238E27FC236}">
                <a16:creationId xmlns:a16="http://schemas.microsoft.com/office/drawing/2014/main" id="{F853C66A-7A0C-7087-7F1C-10072312C69D}"/>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122062" y="5782380"/>
            <a:ext cx="487363" cy="487363"/>
          </a:xfrm>
          <a:prstGeom prst="rect">
            <a:avLst/>
          </a:prstGeom>
        </p:spPr>
      </p:pic>
    </p:spTree>
    <p:extLst>
      <p:ext uri="{BB962C8B-B14F-4D97-AF65-F5344CB8AC3E}">
        <p14:creationId xmlns:p14="http://schemas.microsoft.com/office/powerpoint/2010/main" val="3130524104"/>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numSld="999" showWhenStopped="0">
                <p:cTn id="7" repeatCount="indefinite"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1A91298C-1E20-19B4-5F60-929B51590322}"/>
              </a:ext>
            </a:extLst>
          </p:cNvPr>
          <p:cNvSpPr>
            <a:spLocks noGrp="1"/>
          </p:cNvSpPr>
          <p:nvPr>
            <p:ph type="title"/>
          </p:nvPr>
        </p:nvSpPr>
        <p:spPr>
          <a:xfrm>
            <a:off x="838200" y="365125"/>
            <a:ext cx="5393361" cy="1325563"/>
          </a:xfrm>
        </p:spPr>
        <p:txBody>
          <a:bodyPr>
            <a:normAutofit/>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C62D76E7-D8F9-CFA6-535F-A27624D3EF5D}"/>
              </a:ext>
            </a:extLst>
          </p:cNvPr>
          <p:cNvSpPr>
            <a:spLocks noGrp="1"/>
          </p:cNvSpPr>
          <p:nvPr>
            <p:ph idx="1"/>
          </p:nvPr>
        </p:nvSpPr>
        <p:spPr>
          <a:xfrm>
            <a:off x="741855" y="1825625"/>
            <a:ext cx="5393361" cy="4351338"/>
          </a:xfrm>
        </p:spPr>
        <p:txBody>
          <a:bodyPr vert="horz" lIns="91440" tIns="45720" rIns="91440" bIns="45720" rtlCol="0" anchor="t">
            <a:normAutofit/>
          </a:bodyPr>
          <a:lstStyle/>
          <a:p>
            <a:pPr marL="0" indent="0" algn="just">
              <a:buNone/>
            </a:pPr>
            <a:r>
              <a:rPr lang="en-US" sz="1700" dirty="0">
                <a:cs typeface="Calibri"/>
              </a:rPr>
              <a:t>In this assignment I will be outlining why as a university student, resilience, health and wellbeing are essential components of their academic journey. According to (The Guardian, 2023), </a:t>
            </a:r>
            <a:r>
              <a:rPr lang="en-US" sz="1700" dirty="0">
                <a:ea typeface="+mn-lt"/>
                <a:cs typeface="+mn-lt"/>
              </a:rPr>
              <a:t>Students in universities are more likely than their classmates who start working straight away to experience feelings of sadness and anxiety. Are the difficulties of higher education, such as demanding coursework, busy schedules, financial hardship, and social pressures, to blame? These, as we all know, can be detrimental to one's mental and physical health. Your long-term success, happiness, and personal development can all be impacted by these variables in addition to your academic achievement. According to research from Kings College London, the percentage of university students reporting mental health issues increased from 6% to 16% between 2016–17 and 2022–23. Female and non-binary students were particularly likely to experience these issues. </a:t>
            </a:r>
            <a:endParaRPr lang="en-US"/>
          </a:p>
        </p:txBody>
      </p:sp>
      <p:pic>
        <p:nvPicPr>
          <p:cNvPr id="5" name="Picture 4" descr="Glasses on top of a book">
            <a:extLst>
              <a:ext uri="{FF2B5EF4-FFF2-40B4-BE49-F238E27FC236}">
                <a16:creationId xmlns:a16="http://schemas.microsoft.com/office/drawing/2014/main" id="{8FC90460-DCEA-2B0C-AD15-719C49AE1DC8}"/>
              </a:ext>
            </a:extLst>
          </p:cNvPr>
          <p:cNvPicPr>
            <a:picLocks noChangeAspect="1"/>
          </p:cNvPicPr>
          <p:nvPr/>
        </p:nvPicPr>
        <p:blipFill rotWithShape="1">
          <a:blip r:embed="rId2"/>
          <a:srcRect l="4555" r="29195"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6"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8"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67326248"/>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2C528-551B-C224-5855-AF25DE27BA5A}"/>
              </a:ext>
            </a:extLst>
          </p:cNvPr>
          <p:cNvSpPr>
            <a:spLocks noGrp="1"/>
          </p:cNvSpPr>
          <p:nvPr>
            <p:ph type="title"/>
          </p:nvPr>
        </p:nvSpPr>
        <p:spPr>
          <a:xfrm rot="-1860000">
            <a:off x="-90487" y="3125320"/>
            <a:ext cx="3290887" cy="2452687"/>
          </a:xfrm>
        </p:spPr>
        <p:txBody>
          <a:bodyPr anchor="ctr">
            <a:normAutofit/>
          </a:bodyPr>
          <a:lstStyle/>
          <a:p>
            <a:r>
              <a:rPr lang="en-US" sz="2500">
                <a:ea typeface="Calibri Light"/>
                <a:cs typeface="Calibri Light"/>
              </a:rPr>
              <a:t>Why is resilience important? </a:t>
            </a:r>
          </a:p>
        </p:txBody>
      </p:sp>
      <p:pic>
        <p:nvPicPr>
          <p:cNvPr id="11" name="Picture 10" descr="A close up of a plant&#10;&#10;Description automatically generated">
            <a:extLst>
              <a:ext uri="{FF2B5EF4-FFF2-40B4-BE49-F238E27FC236}">
                <a16:creationId xmlns:a16="http://schemas.microsoft.com/office/drawing/2014/main" id="{0FFB36E3-8F56-8AFD-631B-510ABF7259B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25824" b="-275"/>
          <a:stretch/>
        </p:blipFill>
        <p:spPr>
          <a:xfrm>
            <a:off x="20" y="8"/>
            <a:ext cx="12191980" cy="271583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C792AB6C-5208-74AD-1047-85AEDF7E3509}"/>
              </a:ext>
            </a:extLst>
          </p:cNvPr>
          <p:cNvSpPr>
            <a:spLocks noGrp="1"/>
          </p:cNvSpPr>
          <p:nvPr>
            <p:ph idx="1"/>
          </p:nvPr>
        </p:nvSpPr>
        <p:spPr>
          <a:xfrm>
            <a:off x="3003571" y="3793938"/>
            <a:ext cx="9009413" cy="2452687"/>
          </a:xfrm>
        </p:spPr>
        <p:txBody>
          <a:bodyPr vert="horz" lIns="91440" tIns="45720" rIns="91440" bIns="45720" rtlCol="0" anchor="ctr">
            <a:noAutofit/>
          </a:bodyPr>
          <a:lstStyle/>
          <a:p>
            <a:pPr algn="just">
              <a:buNone/>
            </a:pPr>
            <a:r>
              <a:rPr lang="en-GB" sz="1700" dirty="0">
                <a:ea typeface="+mn-lt"/>
                <a:cs typeface="+mn-lt"/>
              </a:rPr>
              <a:t>    Resilience is the capacity to bounce back fast from setbacks and handle adversity on a mental and emotional level. Resilience, according to the (Mayo Clinic, 2022), can shield us against mental health issues including depression and anxiety. Resilience is the inner strength that keeps you going when things get hard. As a university student, you will experience numerous problems, and resilience will be what gets you through them. For university students in particular, resilience is crucial for a number of reasons, including academic difficulties, time management, stress management, flexibility, future job prospects, and networking. According to a research by (</a:t>
            </a:r>
            <a:r>
              <a:rPr lang="en-GB" sz="1700" err="1">
                <a:ea typeface="+mn-lt"/>
                <a:cs typeface="+mn-lt"/>
              </a:rPr>
              <a:t>VeryWellMind</a:t>
            </a:r>
            <a:r>
              <a:rPr lang="en-GB" sz="1700" dirty="0">
                <a:ea typeface="+mn-lt"/>
                <a:cs typeface="+mn-lt"/>
              </a:rPr>
              <a:t>, 2023), young adults with strong resilience scored 96% while those with low </a:t>
            </a:r>
            <a:r>
              <a:rPr lang="en-GB" sz="1700">
                <a:ea typeface="+mn-lt"/>
                <a:cs typeface="+mn-lt"/>
              </a:rPr>
              <a:t>resilience got 49% on a test of perseverance.</a:t>
            </a:r>
            <a:r>
              <a:rPr lang="en-GB" sz="1700" dirty="0">
                <a:cs typeface="Calibri"/>
              </a:rPr>
              <a:t> </a:t>
            </a:r>
            <a:r>
              <a:rPr lang="en-GB" sz="1700">
                <a:ea typeface="+mn-lt"/>
                <a:cs typeface="+mn-lt"/>
              </a:rPr>
              <a:t>Resilient people will work harder and be more involved in their goals than those who give up readily. If you don't have this, you will not only suffer intellectually in university but also in real life, where you may experience relationships problems, a decline in motivation, and negative effects on your physical health. Gaining more resilience is an important ability that can help you deal with life's obstacles more effectively. Self-care practises like regular exercise, a balanced diet, getting enough sleep, and relaxing are some ways to do this. A sense of success may be gained from setting reasonable objectives and breaking them down into doable steps. Finally, developing emotional intelligence can help you effectively regulate your emotions, improve communication and empathy, and improve your interpersonal skills.</a:t>
            </a:r>
            <a:endParaRPr lang="en-US"/>
          </a:p>
          <a:p>
            <a:pPr algn="just">
              <a:buNone/>
            </a:pPr>
            <a:endParaRPr lang="en-GB"/>
          </a:p>
        </p:txBody>
      </p:sp>
    </p:spTree>
    <p:extLst>
      <p:ext uri="{BB962C8B-B14F-4D97-AF65-F5344CB8AC3E}">
        <p14:creationId xmlns:p14="http://schemas.microsoft.com/office/powerpoint/2010/main" val="3507602883"/>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6DC3A0-B3B3-FCD9-046A-AA96EFDC7126}"/>
              </a:ext>
            </a:extLst>
          </p:cNvPr>
          <p:cNvSpPr>
            <a:spLocks noGrp="1"/>
          </p:cNvSpPr>
          <p:nvPr>
            <p:ph type="title"/>
          </p:nvPr>
        </p:nvSpPr>
        <p:spPr>
          <a:xfrm>
            <a:off x="6513788" y="185831"/>
            <a:ext cx="4840010" cy="1807305"/>
          </a:xfrm>
        </p:spPr>
        <p:txBody>
          <a:bodyPr>
            <a:normAutofit/>
          </a:bodyPr>
          <a:lstStyle/>
          <a:p>
            <a:r>
              <a:rPr lang="en-US" sz="4100">
                <a:ea typeface="Calibri Light"/>
                <a:cs typeface="Calibri Light"/>
              </a:rPr>
              <a:t>Why is our wellbeing important?</a:t>
            </a:r>
            <a:endParaRPr lang="en-US" sz="4100"/>
          </a:p>
        </p:txBody>
      </p:sp>
      <p:pic>
        <p:nvPicPr>
          <p:cNvPr id="5" name="Picture 4" descr="One in a crowd">
            <a:extLst>
              <a:ext uri="{FF2B5EF4-FFF2-40B4-BE49-F238E27FC236}">
                <a16:creationId xmlns:a16="http://schemas.microsoft.com/office/drawing/2014/main" id="{B4ED0750-CEC3-0F76-CAB4-B90B8182628A}"/>
              </a:ext>
            </a:extLst>
          </p:cNvPr>
          <p:cNvPicPr>
            <a:picLocks noChangeAspect="1"/>
          </p:cNvPicPr>
          <p:nvPr/>
        </p:nvPicPr>
        <p:blipFill rotWithShape="1">
          <a:blip r:embed="rId2"/>
          <a:srcRect l="20193" r="12918" b="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951381D-C31F-53E2-F3DF-D95A64C60A2B}"/>
              </a:ext>
            </a:extLst>
          </p:cNvPr>
          <p:cNvSpPr>
            <a:spLocks noGrp="1"/>
          </p:cNvSpPr>
          <p:nvPr>
            <p:ph idx="1"/>
          </p:nvPr>
        </p:nvSpPr>
        <p:spPr>
          <a:xfrm>
            <a:off x="6099170" y="1773003"/>
            <a:ext cx="5837333" cy="3843666"/>
          </a:xfrm>
        </p:spPr>
        <p:txBody>
          <a:bodyPr vert="horz" lIns="91440" tIns="45720" rIns="91440" bIns="45720" rtlCol="0" anchor="t">
            <a:noAutofit/>
          </a:bodyPr>
          <a:lstStyle/>
          <a:p>
            <a:pPr marL="0" indent="0" algn="just">
              <a:buNone/>
            </a:pPr>
            <a:r>
              <a:rPr lang="en-US" sz="1700" dirty="0">
                <a:cs typeface="Calibri" panose="020F0502020204030204"/>
              </a:rPr>
              <a:t>Wellbeing has been defined as the combination of feeling good and functioning well. There are several dimensions to this for example physical, emotional, financial, social, occupational, spiritual, intellectual and environmental. </a:t>
            </a:r>
            <a:r>
              <a:rPr lang="en-US" sz="1700" dirty="0">
                <a:ea typeface="+mn-lt"/>
                <a:cs typeface="+mn-lt"/>
              </a:rPr>
              <a:t>As stated by (BMC, 2020), a student's overall wellness is dependent on having a sense of belonging and receiving good emotional support. Candidates who are in good health are frequently valued by employers since they are more likely to be productive, adaptable, and team players. A more upbeat and lively campus environment benefits not just the institution but also the individuals who make up its student body, which is healthier and more evenly distributed. According to (Swansea University, 2023), a person's general health may be permanently impacted by long-term health behaviors they develop there. In order to help students lead better lifestyles, we must promote stress management, physical activity, and a balanced diet. In a survey by (Randstad, 2020), over one quarter of UK students (37%) indicate that since beginning HE, their level of wellbeing has declined. According to 64% of respondents, living on campus and studying have a detrimental effect on their wellness. </a:t>
            </a:r>
            <a:endParaRPr lang="en-US" dirty="0">
              <a:ea typeface="+mn-lt"/>
              <a:cs typeface="+mn-lt"/>
            </a:endParaRPr>
          </a:p>
          <a:p>
            <a:pPr marL="0" indent="0" algn="just">
              <a:buNone/>
            </a:pPr>
            <a:endParaRPr lang="en-US" sz="1700" dirty="0">
              <a:cs typeface="Calibri" panose="020F0502020204030204"/>
            </a:endParaRPr>
          </a:p>
          <a:p>
            <a:pPr marL="0" indent="0" algn="just">
              <a:buNone/>
            </a:pPr>
            <a:endParaRPr lang="en-US" sz="1700">
              <a:cs typeface="Calibri"/>
            </a:endParaRPr>
          </a:p>
        </p:txBody>
      </p:sp>
    </p:spTree>
    <p:extLst>
      <p:ext uri="{BB962C8B-B14F-4D97-AF65-F5344CB8AC3E}">
        <p14:creationId xmlns:p14="http://schemas.microsoft.com/office/powerpoint/2010/main" val="3925337365"/>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03C26A-4E44-FAFA-4FA0-4844A144B2FD}"/>
              </a:ext>
            </a:extLst>
          </p:cNvPr>
          <p:cNvSpPr>
            <a:spLocks noGrp="1"/>
          </p:cNvSpPr>
          <p:nvPr>
            <p:ph type="title"/>
          </p:nvPr>
        </p:nvSpPr>
        <p:spPr>
          <a:xfrm>
            <a:off x="314758" y="70451"/>
            <a:ext cx="11018520" cy="1434415"/>
          </a:xfrm>
        </p:spPr>
        <p:txBody>
          <a:bodyPr anchor="b">
            <a:normAutofit/>
          </a:bodyPr>
          <a:lstStyle/>
          <a:p>
            <a:r>
              <a:rPr lang="en-US" sz="5200">
                <a:ea typeface="Calibri Light"/>
                <a:cs typeface="Calibri Light"/>
              </a:rPr>
              <a:t>Why is our health important?</a:t>
            </a:r>
            <a:endParaRPr lang="en-US" sz="520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C6A4D0A-D026-D568-4062-3BFFF1F40AD5}"/>
              </a:ext>
            </a:extLst>
          </p:cNvPr>
          <p:cNvSpPr>
            <a:spLocks noGrp="1"/>
          </p:cNvSpPr>
          <p:nvPr>
            <p:ph idx="1"/>
          </p:nvPr>
        </p:nvSpPr>
        <p:spPr>
          <a:xfrm>
            <a:off x="314758" y="1981668"/>
            <a:ext cx="7486757" cy="4096761"/>
          </a:xfrm>
        </p:spPr>
        <p:txBody>
          <a:bodyPr vert="horz" lIns="91440" tIns="45720" rIns="91440" bIns="45720" rtlCol="0" anchor="t">
            <a:noAutofit/>
          </a:bodyPr>
          <a:lstStyle/>
          <a:p>
            <a:pPr marL="0" indent="0" algn="just">
              <a:buNone/>
            </a:pPr>
            <a:r>
              <a:rPr lang="en-US" sz="1700" dirty="0">
                <a:cs typeface="Calibri"/>
              </a:rPr>
              <a:t>The word health can refer to a person's mental or physical condition. In the (Student Mental Health Report 2022), </a:t>
            </a:r>
            <a:r>
              <a:rPr lang="en-US" sz="1700" dirty="0">
                <a:ea typeface="+mn-lt"/>
                <a:cs typeface="+mn-lt"/>
              </a:rPr>
              <a:t>50% of students have thought about dropping out of their class due to deteriorating mental health. What makes this figure so high? Are we putting too much stress on the students and is there a lack of support? One may argue that there is an array of student support services accessible and that since university students typically come from wealthier families, you would think they would have better mental health than the data suggests. Our mental health affects all aspect of our life, including our thoughts, feelings, and </a:t>
            </a:r>
            <a:r>
              <a:rPr lang="en-US" sz="1700" dirty="0" err="1">
                <a:ea typeface="+mn-lt"/>
                <a:cs typeface="+mn-lt"/>
              </a:rPr>
              <a:t>behaviours</a:t>
            </a:r>
            <a:r>
              <a:rPr lang="en-US" sz="1700" dirty="0">
                <a:ea typeface="+mn-lt"/>
                <a:cs typeface="+mn-lt"/>
              </a:rPr>
              <a:t>, as well as our capacity to interact with the world around us. (Prospects, 2023) a student must take care of their mental health since it may help them make wiser decisions, develop and attain objectives, and be ready for a promising future at university. Physical activity can help control weight, lower the risk of disease, enhance cognitive function, and make daily tasks easier. It is equally vital. 74.6% of HE students are </a:t>
            </a:r>
            <a:r>
              <a:rPr lang="en-US" sz="1700" dirty="0" err="1">
                <a:ea typeface="+mn-lt"/>
                <a:cs typeface="+mn-lt"/>
              </a:rPr>
              <a:t>categorised</a:t>
            </a:r>
            <a:r>
              <a:rPr lang="en-US" sz="1700" dirty="0">
                <a:ea typeface="+mn-lt"/>
                <a:cs typeface="+mn-lt"/>
              </a:rPr>
              <a:t> as active, in accordance with (</a:t>
            </a:r>
            <a:r>
              <a:rPr lang="en-US" sz="1700" dirty="0" err="1">
                <a:ea typeface="+mn-lt"/>
                <a:cs typeface="+mn-lt"/>
              </a:rPr>
              <a:t>UKactive</a:t>
            </a:r>
            <a:r>
              <a:rPr lang="en-US" sz="1700" dirty="0">
                <a:ea typeface="+mn-lt"/>
                <a:cs typeface="+mn-lt"/>
              </a:rPr>
              <a:t>, 2020); this is a startlingly high yet encouraging number. This indicates that around 75% of students are making an effort to maintain good physical health. Any physical exercise that lasts 30 to 60 minutes a day, based on (Cision, 2021), helps pupils retain a greater amount of knowledge, perform better on examinations, and have a lower risk of depression and anxiety. It also boosts their self-confidence. </a:t>
            </a:r>
          </a:p>
          <a:p>
            <a:pPr marL="0" indent="0" algn="just">
              <a:buNone/>
            </a:pPr>
            <a:endParaRPr lang="en-US" sz="1700" dirty="0">
              <a:ea typeface="+mn-lt"/>
              <a:cs typeface="+mn-lt"/>
            </a:endParaRPr>
          </a:p>
          <a:p>
            <a:pPr marL="0" indent="0" algn="just">
              <a:buNone/>
            </a:pPr>
            <a:endParaRPr lang="en-US" sz="1700" dirty="0">
              <a:cs typeface="Calibri"/>
            </a:endParaRPr>
          </a:p>
          <a:p>
            <a:pPr marL="0" indent="0" algn="just">
              <a:buNone/>
            </a:pPr>
            <a:endParaRPr lang="en-US" sz="1700">
              <a:cs typeface="Calibri"/>
            </a:endParaRPr>
          </a:p>
          <a:p>
            <a:pPr marL="0" indent="0" algn="just">
              <a:buNone/>
            </a:pPr>
            <a:endParaRPr lang="en-US" sz="1500">
              <a:cs typeface="Calibri"/>
            </a:endParaRPr>
          </a:p>
          <a:p>
            <a:pPr marL="0" indent="0" algn="just">
              <a:buNone/>
            </a:pPr>
            <a:endParaRPr lang="en-US" sz="1500">
              <a:cs typeface="Calibri"/>
            </a:endParaRPr>
          </a:p>
          <a:p>
            <a:pPr marL="0" indent="0" algn="just">
              <a:buNone/>
            </a:pPr>
            <a:endParaRPr lang="en-US" sz="1500">
              <a:cs typeface="Calibri"/>
            </a:endParaRPr>
          </a:p>
          <a:p>
            <a:pPr marL="0" indent="0" algn="just">
              <a:buNone/>
            </a:pPr>
            <a:endParaRPr lang="en-US" sz="1500">
              <a:cs typeface="Calibri"/>
            </a:endParaRPr>
          </a:p>
          <a:p>
            <a:pPr marL="0" indent="0" algn="just">
              <a:buNone/>
            </a:pPr>
            <a:endParaRPr lang="en-US" sz="1500">
              <a:cs typeface="Calibri"/>
            </a:endParaRPr>
          </a:p>
          <a:p>
            <a:pPr marL="0" indent="0" algn="just">
              <a:buNone/>
            </a:pPr>
            <a:endParaRPr lang="en-US" sz="1500">
              <a:cs typeface="Calibri"/>
            </a:endParaRPr>
          </a:p>
        </p:txBody>
      </p:sp>
      <p:pic>
        <p:nvPicPr>
          <p:cNvPr id="5" name="Picture 4" descr="Large skydiving group mid-air">
            <a:extLst>
              <a:ext uri="{FF2B5EF4-FFF2-40B4-BE49-F238E27FC236}">
                <a16:creationId xmlns:a16="http://schemas.microsoft.com/office/drawing/2014/main" id="{D58FBBF4-7440-4D61-BCA6-87B4956C4230}"/>
              </a:ext>
            </a:extLst>
          </p:cNvPr>
          <p:cNvPicPr>
            <a:picLocks noChangeAspect="1"/>
          </p:cNvPicPr>
          <p:nvPr/>
        </p:nvPicPr>
        <p:blipFill rotWithShape="1">
          <a:blip r:embed="rId2"/>
          <a:srcRect l="18438" r="17584" b="-3"/>
          <a:stretch/>
        </p:blipFill>
        <p:spPr>
          <a:xfrm>
            <a:off x="7944599" y="2093976"/>
            <a:ext cx="3941064" cy="4096512"/>
          </a:xfrm>
          <a:prstGeom prst="rect">
            <a:avLst/>
          </a:prstGeom>
        </p:spPr>
      </p:pic>
    </p:spTree>
    <p:extLst>
      <p:ext uri="{BB962C8B-B14F-4D97-AF65-F5344CB8AC3E}">
        <p14:creationId xmlns:p14="http://schemas.microsoft.com/office/powerpoint/2010/main" val="1828528505"/>
      </p:ext>
    </p:extLst>
  </p:cSld>
  <p:clrMapOvr>
    <a:masterClrMapping/>
  </p:clrMapOvr>
  <p:transition spd="med">
    <p:pull/>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6" name="Graphic 15" descr="Education">
            <a:extLst>
              <a:ext uri="{FF2B5EF4-FFF2-40B4-BE49-F238E27FC236}">
                <a16:creationId xmlns:a16="http://schemas.microsoft.com/office/drawing/2014/main" id="{409F9883-74F1-9217-831F-47D327E533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23" name="Arc 22">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508094D-5C82-FE56-0B6A-B3ABBC42EA5E}"/>
              </a:ext>
            </a:extLst>
          </p:cNvPr>
          <p:cNvSpPr>
            <a:spLocks noGrp="1"/>
          </p:cNvSpPr>
          <p:nvPr>
            <p:ph type="title"/>
          </p:nvPr>
        </p:nvSpPr>
        <p:spPr>
          <a:xfrm>
            <a:off x="1118348" y="714817"/>
            <a:ext cx="5257800" cy="1325563"/>
          </a:xfrm>
        </p:spPr>
        <p:txBody>
          <a:bodyPr>
            <a:normAutofit/>
          </a:bodyPr>
          <a:lstStyle/>
          <a:p>
            <a:r>
              <a:rPr lang="en-US" sz="5200">
                <a:ea typeface="Calibri Light"/>
                <a:cs typeface="Calibri Light"/>
              </a:rPr>
              <a:t>Conclusion </a:t>
            </a:r>
            <a:endParaRPr lang="en-US" sz="5200"/>
          </a:p>
        </p:txBody>
      </p:sp>
      <p:sp>
        <p:nvSpPr>
          <p:cNvPr id="3" name="Content Placeholder 2">
            <a:extLst>
              <a:ext uri="{FF2B5EF4-FFF2-40B4-BE49-F238E27FC236}">
                <a16:creationId xmlns:a16="http://schemas.microsoft.com/office/drawing/2014/main" id="{9C9EB984-DF2B-58DE-9B4D-09270A884DFF}"/>
              </a:ext>
            </a:extLst>
          </p:cNvPr>
          <p:cNvSpPr>
            <a:spLocks noGrp="1"/>
          </p:cNvSpPr>
          <p:nvPr>
            <p:ph idx="1"/>
          </p:nvPr>
        </p:nvSpPr>
        <p:spPr>
          <a:xfrm>
            <a:off x="849408" y="2600767"/>
            <a:ext cx="5257800" cy="3183991"/>
          </a:xfrm>
        </p:spPr>
        <p:txBody>
          <a:bodyPr vert="horz" lIns="91440" tIns="45720" rIns="91440" bIns="45720" rtlCol="0" anchor="t">
            <a:normAutofit/>
          </a:bodyPr>
          <a:lstStyle/>
          <a:p>
            <a:pPr algn="just">
              <a:buNone/>
            </a:pPr>
            <a:r>
              <a:rPr lang="en-US" sz="1700" dirty="0">
                <a:ea typeface="+mn-lt"/>
                <a:cs typeface="+mn-lt"/>
              </a:rPr>
              <a:t>  In conclusion, university students need resilience, health, and well-being above all other factors. The path through higher education might provide emotional and intellectual difficulties. Students that are resilient are better equipped to bounce back from setbacks and develop. Academic performance is improved and the groundwork for a healthy life is laid by good health and wellness. As a result, every university's goal should place a high premium on developing these qualities since it guarantees that its students are succeeding in every area of their lives.</a:t>
            </a:r>
            <a:endParaRPr lang="en-US" dirty="0"/>
          </a:p>
          <a:p>
            <a:pPr marL="0" indent="0" algn="just">
              <a:buNone/>
            </a:pPr>
            <a:endParaRPr lang="en-US" sz="1700" dirty="0">
              <a:ea typeface="Calibri" panose="020F0502020204030204"/>
              <a:cs typeface="Calibri" panose="020F0502020204030204"/>
            </a:endParaRPr>
          </a:p>
        </p:txBody>
      </p:sp>
    </p:spTree>
    <p:extLst>
      <p:ext uri="{BB962C8B-B14F-4D97-AF65-F5344CB8AC3E}">
        <p14:creationId xmlns:p14="http://schemas.microsoft.com/office/powerpoint/2010/main" val="2582480513"/>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33548-1902-27CD-BDAC-0D9919E85944}"/>
              </a:ext>
            </a:extLst>
          </p:cNvPr>
          <p:cNvSpPr>
            <a:spLocks noGrp="1"/>
          </p:cNvSpPr>
          <p:nvPr>
            <p:ph type="title"/>
          </p:nvPr>
        </p:nvSpPr>
        <p:spPr>
          <a:xfrm>
            <a:off x="562113" y="94345"/>
            <a:ext cx="10515600" cy="1325563"/>
          </a:xfrm>
        </p:spPr>
        <p:txBody>
          <a:bodyPr>
            <a:normAutofit/>
          </a:bodyPr>
          <a:lstStyle/>
          <a:p>
            <a:r>
              <a:rPr lang="en-US" sz="5200">
                <a:ea typeface="Calibri Light"/>
                <a:cs typeface="Calibri Light"/>
              </a:rPr>
              <a:t>Reference List</a:t>
            </a:r>
            <a:endParaRPr lang="en-US" sz="5200"/>
          </a:p>
        </p:txBody>
      </p:sp>
      <p:sp>
        <p:nvSpPr>
          <p:cNvPr id="3" name="Content Placeholder 2">
            <a:extLst>
              <a:ext uri="{FF2B5EF4-FFF2-40B4-BE49-F238E27FC236}">
                <a16:creationId xmlns:a16="http://schemas.microsoft.com/office/drawing/2014/main" id="{D491827D-2D06-3C4A-2FA6-6B8EF7F5DDE6}"/>
              </a:ext>
            </a:extLst>
          </p:cNvPr>
          <p:cNvSpPr>
            <a:spLocks noGrp="1"/>
          </p:cNvSpPr>
          <p:nvPr>
            <p:ph idx="1"/>
          </p:nvPr>
        </p:nvSpPr>
        <p:spPr>
          <a:xfrm>
            <a:off x="559985" y="1271385"/>
            <a:ext cx="11321393" cy="5349820"/>
          </a:xfrm>
        </p:spPr>
        <p:txBody>
          <a:bodyPr vert="horz" lIns="91440" tIns="45720" rIns="91440" bIns="45720" rtlCol="0" anchor="t">
            <a:noAutofit/>
          </a:bodyPr>
          <a:lstStyle/>
          <a:p>
            <a:pPr algn="just"/>
            <a:r>
              <a:rPr lang="en-US" sz="1200" dirty="0">
                <a:ea typeface="Calibri" panose="020F0502020204030204"/>
                <a:cs typeface="Calibri" panose="020F0502020204030204"/>
              </a:rPr>
              <a:t>Cherry, K. (2023) 'How Resilience Helps You Cope With Life's Challenges' Available at: </a:t>
            </a:r>
            <a:r>
              <a:rPr lang="en-US" sz="1200" u="sng" dirty="0">
                <a:solidFill>
                  <a:srgbClr val="0563C1"/>
                </a:solidFill>
                <a:ea typeface="Calibri" panose="020F0502020204030204"/>
                <a:cs typeface="Calibri" panose="020F0502020204030204"/>
                <a:hlinkClick r:id="rId2"/>
              </a:rPr>
              <a:t>https://www.verywellmind.com/what-is-resilience-2795059</a:t>
            </a:r>
            <a:r>
              <a:rPr lang="en-US" sz="1200" dirty="0">
                <a:ea typeface="Calibri" panose="020F0502020204030204"/>
                <a:cs typeface="Calibri" panose="020F0502020204030204"/>
              </a:rPr>
              <a:t> (Accessed: 29th October 2023).</a:t>
            </a:r>
          </a:p>
          <a:p>
            <a:pPr algn="just"/>
            <a:r>
              <a:rPr lang="en-US" sz="1200" dirty="0">
                <a:ea typeface="Calibri" panose="020F0502020204030204"/>
                <a:cs typeface="Calibri" panose="020F0502020204030204"/>
              </a:rPr>
              <a:t>Hall, R. (2023) 'University students more at risk of depression than non-students', </a:t>
            </a:r>
            <a:r>
              <a:rPr lang="en-US" sz="1200" i="1" dirty="0">
                <a:ea typeface="Calibri" panose="020F0502020204030204"/>
                <a:cs typeface="Calibri" panose="020F0502020204030204"/>
              </a:rPr>
              <a:t>The Guardian, </a:t>
            </a:r>
            <a:r>
              <a:rPr lang="en-US" sz="1200" dirty="0">
                <a:ea typeface="Calibri" panose="020F0502020204030204"/>
                <a:cs typeface="Calibri" panose="020F0502020204030204"/>
              </a:rPr>
              <a:t>29th September. Available at: </a:t>
            </a:r>
            <a:r>
              <a:rPr lang="en-US" sz="1200" dirty="0">
                <a:ea typeface="+mn-lt"/>
                <a:cs typeface="+mn-lt"/>
                <a:hlinkClick r:id="rId3"/>
              </a:rPr>
              <a:t>https://www.theguardian.com/education/2023/sep/29/university-students-more-at-risk-of-depression-than-non-students-study</a:t>
            </a:r>
            <a:r>
              <a:rPr lang="en-US" sz="1200" dirty="0">
                <a:ea typeface="+mn-lt"/>
                <a:cs typeface="+mn-lt"/>
              </a:rPr>
              <a:t> (Accessed: 28th October 2023).</a:t>
            </a:r>
            <a:endParaRPr lang="en-US" sz="1200" dirty="0">
              <a:ea typeface="Calibri" panose="020F0502020204030204"/>
              <a:cs typeface="Calibri" panose="020F0502020204030204"/>
            </a:endParaRPr>
          </a:p>
          <a:p>
            <a:pPr algn="just"/>
            <a:r>
              <a:rPr lang="en-US" sz="1200" dirty="0">
                <a:ea typeface="+mn-lt"/>
                <a:cs typeface="+mn-lt"/>
              </a:rPr>
              <a:t>Mayo Clinic Staff. (2022) 'Resilience: Build skills to endure hardship'. Available at: </a:t>
            </a:r>
            <a:r>
              <a:rPr lang="en-US" sz="1200" dirty="0">
                <a:ea typeface="+mn-lt"/>
                <a:cs typeface="+mn-lt"/>
                <a:hlinkClick r:id="rId4"/>
              </a:rPr>
              <a:t>https://www.mayoclinic.org/tests-procedures/resilience-training/in-depth/resilience/art-20046311#:~:text=Resilience%20can%20help%20protect%20you,being%20bullied%20or%20previous%20trauma</a:t>
            </a:r>
            <a:r>
              <a:rPr lang="en-US" sz="1200" dirty="0">
                <a:ea typeface="+mn-lt"/>
                <a:cs typeface="+mn-lt"/>
              </a:rPr>
              <a:t> (Accessed: 28th October 2023).</a:t>
            </a:r>
          </a:p>
          <a:p>
            <a:pPr algn="just"/>
            <a:r>
              <a:rPr lang="en-US" sz="1200" dirty="0">
                <a:ea typeface="+mn-lt"/>
                <a:cs typeface="+mn-lt"/>
              </a:rPr>
              <a:t>Mind. (2022) 'Managing stress and building resilience' Available at: </a:t>
            </a:r>
            <a:r>
              <a:rPr lang="en-US" sz="1200" dirty="0">
                <a:ea typeface="+mn-lt"/>
                <a:cs typeface="+mn-lt"/>
                <a:hlinkClick r:id="rId5"/>
              </a:rPr>
              <a:t>https://www.mind.org.uk/information-support/types-of-mental-health-problems/stress/managing-stress-and-building-resilience/</a:t>
            </a:r>
            <a:r>
              <a:rPr lang="en-US" sz="1200" dirty="0">
                <a:ea typeface="+mn-lt"/>
                <a:cs typeface="+mn-lt"/>
              </a:rPr>
              <a:t> (Accessed: 29th October 2023).</a:t>
            </a:r>
          </a:p>
          <a:p>
            <a:pPr algn="just"/>
            <a:r>
              <a:rPr lang="en-US" sz="1200" dirty="0">
                <a:ea typeface="+mn-lt"/>
                <a:cs typeface="+mn-lt"/>
              </a:rPr>
              <a:t>PRNewswire. (2021) '10 Benefits of Physical Activity for Students', </a:t>
            </a:r>
            <a:r>
              <a:rPr lang="en-US" sz="1200" i="1" dirty="0">
                <a:ea typeface="+mn-lt"/>
                <a:cs typeface="+mn-lt"/>
              </a:rPr>
              <a:t>Vista Charter Academy</a:t>
            </a:r>
            <a:r>
              <a:rPr lang="en-US" sz="1200" dirty="0">
                <a:ea typeface="+mn-lt"/>
                <a:cs typeface="+mn-lt"/>
              </a:rPr>
              <a:t>, 2nd November. Available at: </a:t>
            </a:r>
            <a:r>
              <a:rPr lang="en-US" sz="1200" u="sng" dirty="0">
                <a:solidFill>
                  <a:srgbClr val="0563C1"/>
                </a:solidFill>
                <a:ea typeface="+mn-lt"/>
                <a:cs typeface="+mn-lt"/>
                <a:hlinkClick r:id="rId6"/>
              </a:rPr>
              <a:t>https://www.prnewswire.com/news-releases/10-benefits-of-physical-activity-for-students-301414560.html</a:t>
            </a:r>
            <a:r>
              <a:rPr lang="en-US" sz="1200" dirty="0">
                <a:ea typeface="+mn-lt"/>
                <a:cs typeface="+mn-lt"/>
              </a:rPr>
              <a:t> (Accessed: 1st November 2023).</a:t>
            </a:r>
          </a:p>
          <a:p>
            <a:pPr algn="just"/>
            <a:r>
              <a:rPr lang="en-US" sz="1200" dirty="0">
                <a:ea typeface="+mn-lt"/>
                <a:cs typeface="+mn-lt"/>
              </a:rPr>
              <a:t>Randstad. (2020) 'A degree of uncertainty: looking at student wellbeing' Available at: </a:t>
            </a:r>
            <a:r>
              <a:rPr lang="en-US" sz="1200" u="sng" dirty="0">
                <a:solidFill>
                  <a:srgbClr val="0563C1"/>
                </a:solidFill>
                <a:ea typeface="+mn-lt"/>
                <a:cs typeface="+mn-lt"/>
                <a:hlinkClick r:id="rId7"/>
              </a:rPr>
              <a:t>https://www.randstad.co.uk/employers/areas-of-expertise/student-support/student-mental-health-report-2020/</a:t>
            </a:r>
            <a:r>
              <a:rPr lang="en-US" sz="1200" dirty="0">
                <a:ea typeface="+mn-lt"/>
                <a:cs typeface="+mn-lt"/>
              </a:rPr>
              <a:t> (Accessed: 1st November 2023).</a:t>
            </a:r>
          </a:p>
          <a:p>
            <a:pPr algn="just"/>
            <a:r>
              <a:rPr lang="en-US" sz="1200" dirty="0">
                <a:ea typeface="+mn-lt"/>
                <a:cs typeface="+mn-lt"/>
              </a:rPr>
              <a:t>Ruggeri, K., Garcia-Garzon, E., Maguire, Á. </a:t>
            </a:r>
            <a:r>
              <a:rPr lang="en-US" sz="1200" i="1" dirty="0">
                <a:ea typeface="+mn-lt"/>
                <a:cs typeface="+mn-lt"/>
              </a:rPr>
              <a:t>et al.</a:t>
            </a:r>
            <a:r>
              <a:rPr lang="en-US" sz="1200" dirty="0">
                <a:ea typeface="+mn-lt"/>
                <a:cs typeface="+mn-lt"/>
              </a:rPr>
              <a:t> (2020). 'Well-being is more than happiness and life satisfaction: a multidimensional analysis of 21 countries' </a:t>
            </a:r>
            <a:r>
              <a:rPr lang="en-US" sz="1200" i="1" dirty="0">
                <a:ea typeface="+mn-lt"/>
                <a:cs typeface="+mn-lt"/>
              </a:rPr>
              <a:t>Health Qual Life Outcomes</a:t>
            </a:r>
            <a:r>
              <a:rPr lang="en-US" sz="1200" dirty="0">
                <a:ea typeface="+mn-lt"/>
                <a:cs typeface="+mn-lt"/>
              </a:rPr>
              <a:t> </a:t>
            </a:r>
            <a:r>
              <a:rPr lang="en-US" sz="1200" b="1" dirty="0">
                <a:ea typeface="+mn-lt"/>
                <a:cs typeface="+mn-lt"/>
              </a:rPr>
              <a:t>18</a:t>
            </a:r>
            <a:r>
              <a:rPr lang="en-US" sz="1200" dirty="0">
                <a:ea typeface="+mn-lt"/>
                <a:cs typeface="+mn-lt"/>
              </a:rPr>
              <a:t>, 192.</a:t>
            </a:r>
            <a:r>
              <a:rPr lang="en-US" sz="1200" dirty="0">
                <a:solidFill>
                  <a:srgbClr val="333333"/>
                </a:solidFill>
                <a:ea typeface="+mn-lt"/>
                <a:cs typeface="+mn-lt"/>
              </a:rPr>
              <a:t> </a:t>
            </a:r>
            <a:r>
              <a:rPr lang="en-US" sz="1200" u="sng" dirty="0">
                <a:solidFill>
                  <a:srgbClr val="333333"/>
                </a:solidFill>
                <a:ea typeface="+mn-lt"/>
                <a:cs typeface="+mn-lt"/>
                <a:hlinkClick r:id="rId8"/>
              </a:rPr>
              <a:t>https://doi.org/10.1186/s12955-020-01423-y</a:t>
            </a:r>
            <a:r>
              <a:rPr lang="en-US" sz="1200" dirty="0">
                <a:solidFill>
                  <a:srgbClr val="333333"/>
                </a:solidFill>
                <a:ea typeface="+mn-lt"/>
                <a:cs typeface="+mn-lt"/>
              </a:rPr>
              <a:t> (Accessed: 1st November 2023).</a:t>
            </a:r>
            <a:endParaRPr lang="en-US" sz="1200" dirty="0">
              <a:ea typeface="+mn-lt"/>
              <a:cs typeface="+mn-lt"/>
            </a:endParaRPr>
          </a:p>
          <a:p>
            <a:pPr algn="just"/>
            <a:r>
              <a:rPr lang="en-US" sz="1200" dirty="0">
                <a:solidFill>
                  <a:srgbClr val="000000"/>
                </a:solidFill>
                <a:ea typeface="+mn-lt"/>
                <a:cs typeface="+mn-lt"/>
              </a:rPr>
              <a:t>Smith, J. (2023) 'Looking after your mental health at university' Available at: </a:t>
            </a:r>
            <a:r>
              <a:rPr lang="en-US" sz="1200" u="sng" dirty="0">
                <a:solidFill>
                  <a:srgbClr val="0563C1"/>
                </a:solidFill>
                <a:ea typeface="+mn-lt"/>
                <a:cs typeface="+mn-lt"/>
                <a:hlinkClick r:id="rId9"/>
              </a:rPr>
              <a:t>https://www.prospects.ac.uk/applying-for-university/university-life/looking-after-your-mental-health-at-university#why-is-it-important-for-me-to-look-after-my-mental-health-at-university</a:t>
            </a:r>
            <a:r>
              <a:rPr lang="en-US" sz="1200" dirty="0">
                <a:solidFill>
                  <a:srgbClr val="000000"/>
                </a:solidFill>
                <a:ea typeface="+mn-lt"/>
                <a:cs typeface="+mn-lt"/>
              </a:rPr>
              <a:t> (Accessed: 30th October 2023).</a:t>
            </a:r>
            <a:endParaRPr lang="en-US" sz="1200" dirty="0">
              <a:solidFill>
                <a:srgbClr val="333333"/>
              </a:solidFill>
              <a:ea typeface="+mn-lt"/>
              <a:cs typeface="+mn-lt"/>
            </a:endParaRPr>
          </a:p>
          <a:p>
            <a:pPr algn="just"/>
            <a:r>
              <a:rPr lang="en-US" sz="1200" dirty="0">
                <a:ea typeface="+mn-lt"/>
                <a:cs typeface="+mn-lt"/>
              </a:rPr>
              <a:t>Thomas, K. (2022) ' How learning about wellbeing can benefit university students' own wellbeing' Available at: </a:t>
            </a:r>
            <a:r>
              <a:rPr lang="en-US" sz="1200" u="sng" dirty="0">
                <a:solidFill>
                  <a:srgbClr val="0563C1"/>
                </a:solidFill>
                <a:ea typeface="+mn-lt"/>
                <a:cs typeface="+mn-lt"/>
                <a:hlinkClick r:id="rId10"/>
              </a:rPr>
              <a:t>https://www.swansea.ac.uk/press-office/news-events/news/2022/08/how-learning-about-wellbeing-can-benefit-university-students-own-wellbeing.php</a:t>
            </a:r>
            <a:r>
              <a:rPr lang="en-US" sz="1200" dirty="0">
                <a:ea typeface="+mn-lt"/>
                <a:cs typeface="+mn-lt"/>
              </a:rPr>
              <a:t> (Accessed: 1st November 2023).</a:t>
            </a:r>
          </a:p>
          <a:p>
            <a:pPr algn="just"/>
            <a:r>
              <a:rPr lang="en-US" sz="1200" err="1">
                <a:ea typeface="+mn-lt"/>
                <a:cs typeface="+mn-lt"/>
              </a:rPr>
              <a:t>UKactive</a:t>
            </a:r>
            <a:r>
              <a:rPr lang="en-US" sz="1200" dirty="0">
                <a:ea typeface="+mn-lt"/>
                <a:cs typeface="+mn-lt"/>
              </a:rPr>
              <a:t>. (2020) 'Physically active students have improved wellbeing and social connections, new survey from </a:t>
            </a:r>
            <a:r>
              <a:rPr lang="en-US" sz="1200" err="1">
                <a:ea typeface="+mn-lt"/>
                <a:cs typeface="+mn-lt"/>
              </a:rPr>
              <a:t>ukactive</a:t>
            </a:r>
            <a:r>
              <a:rPr lang="en-US" sz="1200" dirty="0">
                <a:ea typeface="+mn-lt"/>
                <a:cs typeface="+mn-lt"/>
              </a:rPr>
              <a:t> and partners shows' Available at: </a:t>
            </a:r>
            <a:r>
              <a:rPr lang="en-US" sz="1200" u="sng" dirty="0">
                <a:solidFill>
                  <a:srgbClr val="0563C1"/>
                </a:solidFill>
                <a:ea typeface="+mn-lt"/>
                <a:cs typeface="+mn-lt"/>
                <a:hlinkClick r:id="rId11"/>
              </a:rPr>
              <a:t>https://www.ukactive.com/news/physically-active-students-have-improved-wellbeing-and-social-connections-new-survey-from-ukactive-and-partners-shows/#:~:text=Key%20findings%3A,higher%20mental%20and%20personal%20wellbeing</a:t>
            </a:r>
            <a:r>
              <a:rPr lang="en-US" sz="1200" dirty="0">
                <a:ea typeface="+mn-lt"/>
                <a:cs typeface="+mn-lt"/>
              </a:rPr>
              <a:t> (Accessed: 1st November 2023).</a:t>
            </a:r>
          </a:p>
          <a:p>
            <a:pPr algn="just"/>
            <a:r>
              <a:rPr lang="en-US" sz="1200" dirty="0">
                <a:ea typeface="+mn-lt"/>
                <a:cs typeface="+mn-lt"/>
              </a:rPr>
              <a:t>Wardle, C. (2023) 'Student mental health – why is it important for students and how can universities improve it', </a:t>
            </a:r>
            <a:r>
              <a:rPr lang="en-US" sz="1200" i="1" dirty="0">
                <a:ea typeface="+mn-lt"/>
                <a:cs typeface="+mn-lt"/>
              </a:rPr>
              <a:t>access [blog]</a:t>
            </a:r>
            <a:r>
              <a:rPr lang="en-US" sz="1200" dirty="0">
                <a:ea typeface="+mn-lt"/>
                <a:cs typeface="+mn-lt"/>
              </a:rPr>
              <a:t>. 27th September. Available at: </a:t>
            </a:r>
            <a:r>
              <a:rPr lang="en-US" sz="1200" dirty="0">
                <a:ea typeface="+mn-lt"/>
                <a:cs typeface="+mn-lt"/>
                <a:hlinkClick r:id="rId12"/>
              </a:rPr>
              <a:t>https://www.theaccessgroup.com/en-gb/blog/hsc-student-mental-health-why-is-it-important-for-students-and-how-can-universities-improve-it/</a:t>
            </a:r>
            <a:r>
              <a:rPr lang="en-US" sz="1200" dirty="0">
                <a:ea typeface="+mn-lt"/>
                <a:cs typeface="+mn-lt"/>
              </a:rPr>
              <a:t> (Accessed: 30th October 2023).</a:t>
            </a:r>
          </a:p>
          <a:p>
            <a:endParaRPr lang="en-US" sz="1700" dirty="0">
              <a:ea typeface="+mn-lt"/>
              <a:cs typeface="+mn-lt"/>
            </a:endParaRPr>
          </a:p>
          <a:p>
            <a:endParaRPr lang="en-US" sz="1700" dirty="0">
              <a:ea typeface="+mn-lt"/>
              <a:cs typeface="+mn-lt"/>
            </a:endParaRPr>
          </a:p>
          <a:p>
            <a:endParaRPr lang="en-US" sz="1700" dirty="0">
              <a:ea typeface="+mn-lt"/>
              <a:cs typeface="+mn-lt"/>
            </a:endParaRPr>
          </a:p>
          <a:p>
            <a:endParaRPr lang="en-US" sz="1700" dirty="0">
              <a:solidFill>
                <a:srgbClr val="333333"/>
              </a:solidFill>
              <a:ea typeface="+mn-lt"/>
              <a:cs typeface="+mn-lt"/>
            </a:endParaRPr>
          </a:p>
          <a:p>
            <a:endParaRPr lang="en-US" sz="1700" dirty="0">
              <a:ea typeface="+mn-lt"/>
              <a:cs typeface="+mn-lt"/>
            </a:endParaRPr>
          </a:p>
          <a:p>
            <a:pPr algn="just"/>
            <a:endParaRPr lang="en-US" sz="1700" dirty="0">
              <a:ea typeface="+mn-lt"/>
              <a:cs typeface="+mn-lt"/>
            </a:endParaRPr>
          </a:p>
          <a:p>
            <a:endParaRPr lang="en-US">
              <a:ea typeface="+mn-lt"/>
              <a:cs typeface="+mn-lt"/>
            </a:endParaRPr>
          </a:p>
        </p:txBody>
      </p:sp>
    </p:spTree>
    <p:extLst>
      <p:ext uri="{BB962C8B-B14F-4D97-AF65-F5344CB8AC3E}">
        <p14:creationId xmlns:p14="http://schemas.microsoft.com/office/powerpoint/2010/main" val="3710858945"/>
      </p:ext>
    </p:extLst>
  </p:cSld>
  <p:clrMapOvr>
    <a:masterClrMapping/>
  </p:clrMapOvr>
  <p:transition spd="med">
    <p:pull/>
  </p:transition>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1643</Words>
  <Application>Microsoft Office PowerPoint</Application>
  <PresentationFormat>Widescreen</PresentationFormat>
  <Paragraphs>36</Paragraphs>
  <Slides>7</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The importance of resilience, health and wellbeing as a university student.</vt:lpstr>
      <vt:lpstr>Introduction</vt:lpstr>
      <vt:lpstr>Why is resilience important? </vt:lpstr>
      <vt:lpstr>Why is our wellbeing important?</vt:lpstr>
      <vt:lpstr>Why is our health important?</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Seren Thomas</dc:creator>
  <cp:lastModifiedBy>Seren Thomas (2305811)</cp:lastModifiedBy>
  <cp:revision>330</cp:revision>
  <dcterms:created xsi:type="dcterms:W3CDTF">2013-07-15T20:26:40Z</dcterms:created>
  <dcterms:modified xsi:type="dcterms:W3CDTF">2023-11-03T23:22:38Z</dcterms:modified>
</cp:coreProperties>
</file>