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theme/theme4.xml" ContentType="application/vnd.openxmlformats-officedocument.theme+xml"/>
  <Override PartName="/ppt/theme/themeOverride1.xml" ContentType="application/vnd.openxmlformats-officedocument.themeOverride+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 id="2147483702" r:id="rId4"/>
    <p:sldMasterId id="2147483758" r:id="rId5"/>
  </p:sldMasterIdLst>
  <p:notesMasterIdLst>
    <p:notesMasterId r:id="rId44"/>
  </p:notesMasterIdLst>
  <p:sldIdLst>
    <p:sldId id="257" r:id="rId6"/>
    <p:sldId id="258" r:id="rId7"/>
    <p:sldId id="259" r:id="rId8"/>
    <p:sldId id="260" r:id="rId9"/>
    <p:sldId id="262" r:id="rId10"/>
    <p:sldId id="263" r:id="rId11"/>
    <p:sldId id="264" r:id="rId12"/>
    <p:sldId id="261" r:id="rId13"/>
    <p:sldId id="256"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561" r:id="rId27"/>
    <p:sldId id="2562" r:id="rId28"/>
    <p:sldId id="2563" r:id="rId29"/>
    <p:sldId id="2564" r:id="rId30"/>
    <p:sldId id="2565" r:id="rId31"/>
    <p:sldId id="2566" r:id="rId32"/>
    <p:sldId id="2567" r:id="rId33"/>
    <p:sldId id="2568" r:id="rId34"/>
    <p:sldId id="2569" r:id="rId35"/>
    <p:sldId id="2570" r:id="rId36"/>
    <p:sldId id="2571" r:id="rId37"/>
    <p:sldId id="2572" r:id="rId38"/>
    <p:sldId id="2573" r:id="rId39"/>
    <p:sldId id="2574" r:id="rId40"/>
    <p:sldId id="2575" r:id="rId41"/>
    <p:sldId id="2576" r:id="rId42"/>
    <p:sldId id="2577"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95922D-7152-45EB-8D51-A7BC9EA489AF}" v="7" dt="2026-06-15T10:17:31.5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8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slideMaster" Target="slideMasters/slideMaster1.xml"/><Relationship Id="rId6"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ttique haroon" userId="c190be9e4d3c5d8f" providerId="LiveId" clId="{2BFE3456-6368-4616-8E92-C503A9ABAB64}"/>
    <pc:docChg chg="addSld delSld modSld delMainMaster">
      <pc:chgData name="attique haroon" userId="c190be9e4d3c5d8f" providerId="LiveId" clId="{2BFE3456-6368-4616-8E92-C503A9ABAB64}" dt="2026-06-15T10:17:31.556" v="14"/>
      <pc:docMkLst>
        <pc:docMk/>
      </pc:docMkLst>
      <pc:sldChg chg="add">
        <pc:chgData name="attique haroon" userId="c190be9e4d3c5d8f" providerId="LiveId" clId="{2BFE3456-6368-4616-8E92-C503A9ABAB64}" dt="2026-06-15T10:13:52.257" v="11"/>
        <pc:sldMkLst>
          <pc:docMk/>
          <pc:sldMk cId="713757222" sldId="256"/>
        </pc:sldMkLst>
      </pc:sldChg>
      <pc:sldChg chg="del">
        <pc:chgData name="attique haroon" userId="c190be9e4d3c5d8f" providerId="LiveId" clId="{2BFE3456-6368-4616-8E92-C503A9ABAB64}" dt="2026-06-15T10:12:03.323" v="10" actId="47"/>
        <pc:sldMkLst>
          <pc:docMk/>
          <pc:sldMk cId="1969239264" sldId="256"/>
        </pc:sldMkLst>
      </pc:sldChg>
      <pc:sldChg chg="addSp delSp add del setBg delDesignElem">
        <pc:chgData name="attique haroon" userId="c190be9e4d3c5d8f" providerId="LiveId" clId="{2BFE3456-6368-4616-8E92-C503A9ABAB64}" dt="2026-06-15T10:11:51.917" v="9"/>
        <pc:sldMkLst>
          <pc:docMk/>
          <pc:sldMk cId="109857222" sldId="257"/>
        </pc:sldMkLst>
        <pc:spChg chg="add del">
          <ac:chgData name="attique haroon" userId="c190be9e4d3c5d8f" providerId="LiveId" clId="{2BFE3456-6368-4616-8E92-C503A9ABAB64}" dt="2026-06-15T10:11:39.719" v="8"/>
          <ac:spMkLst>
            <pc:docMk/>
            <pc:sldMk cId="109857222" sldId="257"/>
            <ac:spMk id="8" creationId="{1A3C89F8-0D2F-47FF-B903-151248265F47}"/>
          </ac:spMkLst>
        </pc:spChg>
        <pc:spChg chg="add del">
          <ac:chgData name="attique haroon" userId="c190be9e4d3c5d8f" providerId="LiveId" clId="{2BFE3456-6368-4616-8E92-C503A9ABAB64}" dt="2026-06-15T10:11:39.719" v="8"/>
          <ac:spMkLst>
            <pc:docMk/>
            <pc:sldMk cId="109857222" sldId="257"/>
            <ac:spMk id="10" creationId="{C5CB530E-515E-412C-9DF1-5F8FFBD6F383}"/>
          </ac:spMkLst>
        </pc:spChg>
        <pc:spChg chg="add del">
          <ac:chgData name="attique haroon" userId="c190be9e4d3c5d8f" providerId="LiveId" clId="{2BFE3456-6368-4616-8E92-C503A9ABAB64}" dt="2026-06-15T10:11:39.719" v="8"/>
          <ac:spMkLst>
            <pc:docMk/>
            <pc:sldMk cId="109857222" sldId="257"/>
            <ac:spMk id="12" creationId="{712D4376-A578-4FF1-94FC-245E7A6A489F}"/>
          </ac:spMkLst>
        </pc:spChg>
        <pc:spChg chg="add del">
          <ac:chgData name="attique haroon" userId="c190be9e4d3c5d8f" providerId="LiveId" clId="{2BFE3456-6368-4616-8E92-C503A9ABAB64}" dt="2026-06-15T10:11:39.719" v="8"/>
          <ac:spMkLst>
            <pc:docMk/>
            <pc:sldMk cId="109857222" sldId="257"/>
            <ac:spMk id="14" creationId="{AEA7509D-F04F-40CB-A0B3-EEF16499CC9F}"/>
          </ac:spMkLst>
        </pc:spChg>
        <pc:spChg chg="add del">
          <ac:chgData name="attique haroon" userId="c190be9e4d3c5d8f" providerId="LiveId" clId="{2BFE3456-6368-4616-8E92-C503A9ABAB64}" dt="2026-06-15T10:11:39.719" v="8"/>
          <ac:spMkLst>
            <pc:docMk/>
            <pc:sldMk cId="109857222" sldId="257"/>
            <ac:spMk id="18" creationId="{508BEF50-7B1E-49A4-BC19-5F4F1D755E64}"/>
          </ac:spMkLst>
        </pc:spChg>
        <pc:spChg chg="add del">
          <ac:chgData name="attique haroon" userId="c190be9e4d3c5d8f" providerId="LiveId" clId="{2BFE3456-6368-4616-8E92-C503A9ABAB64}" dt="2026-06-15T10:11:39.719" v="8"/>
          <ac:spMkLst>
            <pc:docMk/>
            <pc:sldMk cId="109857222" sldId="257"/>
            <ac:spMk id="20" creationId="{3FBAD350-5664-4811-A208-657FB882D350}"/>
          </ac:spMkLst>
        </pc:spChg>
        <pc:spChg chg="add del">
          <ac:chgData name="attique haroon" userId="c190be9e4d3c5d8f" providerId="LiveId" clId="{2BFE3456-6368-4616-8E92-C503A9ABAB64}" dt="2026-06-15T10:11:39.719" v="8"/>
          <ac:spMkLst>
            <pc:docMk/>
            <pc:sldMk cId="109857222" sldId="257"/>
            <ac:spMk id="22" creationId="{C39ADB8F-D187-49D7-BDCF-C1B6DC727068}"/>
          </ac:spMkLst>
        </pc:spChg>
        <pc:cxnChg chg="add del">
          <ac:chgData name="attique haroon" userId="c190be9e4d3c5d8f" providerId="LiveId" clId="{2BFE3456-6368-4616-8E92-C503A9ABAB64}" dt="2026-06-15T10:11:39.719" v="8"/>
          <ac:cxnSpMkLst>
            <pc:docMk/>
            <pc:sldMk cId="109857222" sldId="257"/>
            <ac:cxnSpMk id="16" creationId="{56020367-4FD5-4596-8E10-C5F095CD8DBF}"/>
          </ac:cxnSpMkLst>
        </pc:cxnChg>
      </pc:sldChg>
      <pc:sldChg chg="addSp delSp add del setBg delDesignElem">
        <pc:chgData name="attique haroon" userId="c190be9e4d3c5d8f" providerId="LiveId" clId="{2BFE3456-6368-4616-8E92-C503A9ABAB64}" dt="2026-06-15T10:11:51.917" v="9"/>
        <pc:sldMkLst>
          <pc:docMk/>
          <pc:sldMk cId="4068132127" sldId="258"/>
        </pc:sldMkLst>
        <pc:spChg chg="add del">
          <ac:chgData name="attique haroon" userId="c190be9e4d3c5d8f" providerId="LiveId" clId="{2BFE3456-6368-4616-8E92-C503A9ABAB64}" dt="2026-06-15T10:11:39.719" v="8"/>
          <ac:spMkLst>
            <pc:docMk/>
            <pc:sldMk cId="4068132127" sldId="258"/>
            <ac:spMk id="5" creationId="{CF62D2A7-8207-488C-9F46-316BA81A16C8}"/>
          </ac:spMkLst>
        </pc:spChg>
        <pc:spChg chg="add del">
          <ac:chgData name="attique haroon" userId="c190be9e4d3c5d8f" providerId="LiveId" clId="{2BFE3456-6368-4616-8E92-C503A9ABAB64}" dt="2026-06-15T10:11:39.719" v="8"/>
          <ac:spMkLst>
            <pc:docMk/>
            <pc:sldMk cId="4068132127" sldId="258"/>
            <ac:spMk id="6" creationId="{52AC6D7F-F068-4E11-BB06-F601D89BB980}"/>
          </ac:spMkLst>
        </pc:spChg>
      </pc:sldChg>
      <pc:sldChg chg="addSp delSp add del setBg delDesignElem">
        <pc:chgData name="attique haroon" userId="c190be9e4d3c5d8f" providerId="LiveId" clId="{2BFE3456-6368-4616-8E92-C503A9ABAB64}" dt="2026-06-15T10:11:51.917" v="9"/>
        <pc:sldMkLst>
          <pc:docMk/>
          <pc:sldMk cId="1317957813" sldId="259"/>
        </pc:sldMkLst>
        <pc:spChg chg="add del">
          <ac:chgData name="attique haroon" userId="c190be9e4d3c5d8f" providerId="LiveId" clId="{2BFE3456-6368-4616-8E92-C503A9ABAB64}" dt="2026-06-15T10:11:39.719" v="8"/>
          <ac:spMkLst>
            <pc:docMk/>
            <pc:sldMk cId="1317957813" sldId="259"/>
            <ac:spMk id="9" creationId="{2659FDB4-FCBE-4A89-B46D-43D4FA54464D}"/>
          </ac:spMkLst>
        </pc:spChg>
        <pc:spChg chg="add del">
          <ac:chgData name="attique haroon" userId="c190be9e4d3c5d8f" providerId="LiveId" clId="{2BFE3456-6368-4616-8E92-C503A9ABAB64}" dt="2026-06-15T10:11:39.719" v="8"/>
          <ac:spMkLst>
            <pc:docMk/>
            <pc:sldMk cId="1317957813" sldId="259"/>
            <ac:spMk id="13" creationId="{58BDB0EE-D238-415B-9ED8-62AA6AB2AAD1}"/>
          </ac:spMkLst>
        </pc:spChg>
        <pc:spChg chg="add del">
          <ac:chgData name="attique haroon" userId="c190be9e4d3c5d8f" providerId="LiveId" clId="{2BFE3456-6368-4616-8E92-C503A9ABAB64}" dt="2026-06-15T10:11:39.719" v="8"/>
          <ac:spMkLst>
            <pc:docMk/>
            <pc:sldMk cId="1317957813" sldId="259"/>
            <ac:spMk id="15" creationId="{C5B55FC3-961D-4325-82F1-DE92B0D04E03}"/>
          </ac:spMkLst>
        </pc:spChg>
        <pc:spChg chg="add del">
          <ac:chgData name="attique haroon" userId="c190be9e4d3c5d8f" providerId="LiveId" clId="{2BFE3456-6368-4616-8E92-C503A9ABAB64}" dt="2026-06-15T10:11:39.719" v="8"/>
          <ac:spMkLst>
            <pc:docMk/>
            <pc:sldMk cId="1317957813" sldId="259"/>
            <ac:spMk id="17" creationId="{4C8AB332-D09E-4F28-943C-DABDD4716A3C}"/>
          </ac:spMkLst>
        </pc:spChg>
        <pc:cxnChg chg="add del">
          <ac:chgData name="attique haroon" userId="c190be9e4d3c5d8f" providerId="LiveId" clId="{2BFE3456-6368-4616-8E92-C503A9ABAB64}" dt="2026-06-15T10:11:39.719" v="8"/>
          <ac:cxnSpMkLst>
            <pc:docMk/>
            <pc:sldMk cId="1317957813" sldId="259"/>
            <ac:cxnSpMk id="11" creationId="{C8F51B3F-8331-4E4A-AE96-D47B1006EEAD}"/>
          </ac:cxnSpMkLst>
        </pc:cxnChg>
      </pc:sldChg>
      <pc:sldChg chg="addSp delSp add del setBg delDesignElem">
        <pc:chgData name="attique haroon" userId="c190be9e4d3c5d8f" providerId="LiveId" clId="{2BFE3456-6368-4616-8E92-C503A9ABAB64}" dt="2026-06-15T10:11:51.917" v="9"/>
        <pc:sldMkLst>
          <pc:docMk/>
          <pc:sldMk cId="627242864" sldId="260"/>
        </pc:sldMkLst>
        <pc:spChg chg="add del">
          <ac:chgData name="attique haroon" userId="c190be9e4d3c5d8f" providerId="LiveId" clId="{2BFE3456-6368-4616-8E92-C503A9ABAB64}" dt="2026-06-15T10:11:39.719" v="8"/>
          <ac:spMkLst>
            <pc:docMk/>
            <pc:sldMk cId="627242864" sldId="260"/>
            <ac:spMk id="9" creationId="{2659FDB4-FCBE-4A89-B46D-43D4FA54464D}"/>
          </ac:spMkLst>
        </pc:spChg>
        <pc:cxnChg chg="add del">
          <ac:chgData name="attique haroon" userId="c190be9e4d3c5d8f" providerId="LiveId" clId="{2BFE3456-6368-4616-8E92-C503A9ABAB64}" dt="2026-06-15T10:11:39.719" v="8"/>
          <ac:cxnSpMkLst>
            <pc:docMk/>
            <pc:sldMk cId="627242864" sldId="260"/>
            <ac:cxnSpMk id="11" creationId="{C8F51B3F-8331-4E4A-AE96-D47B1006EEAD}"/>
          </ac:cxnSpMkLst>
        </pc:cxnChg>
      </pc:sldChg>
      <pc:sldChg chg="add del">
        <pc:chgData name="attique haroon" userId="c190be9e4d3c5d8f" providerId="LiveId" clId="{2BFE3456-6368-4616-8E92-C503A9ABAB64}" dt="2026-06-15T10:11:51.917" v="9"/>
        <pc:sldMkLst>
          <pc:docMk/>
          <pc:sldMk cId="2569577331" sldId="261"/>
        </pc:sldMkLst>
      </pc:sldChg>
      <pc:sldChg chg="addSp delSp add del setBg delDesignElem">
        <pc:chgData name="attique haroon" userId="c190be9e4d3c5d8f" providerId="LiveId" clId="{2BFE3456-6368-4616-8E92-C503A9ABAB64}" dt="2026-06-15T10:11:51.917" v="9"/>
        <pc:sldMkLst>
          <pc:docMk/>
          <pc:sldMk cId="36056285" sldId="262"/>
        </pc:sldMkLst>
        <pc:spChg chg="add del">
          <ac:chgData name="attique haroon" userId="c190be9e4d3c5d8f" providerId="LiveId" clId="{2BFE3456-6368-4616-8E92-C503A9ABAB64}" dt="2026-06-15T10:11:39.719" v="8"/>
          <ac:spMkLst>
            <pc:docMk/>
            <pc:sldMk cId="36056285" sldId="262"/>
            <ac:spMk id="8" creationId="{3ECBE1F1-D69B-4AFA-ABD5-8E41720EF6DE}"/>
          </ac:spMkLst>
        </pc:spChg>
        <pc:spChg chg="add del">
          <ac:chgData name="attique haroon" userId="c190be9e4d3c5d8f" providerId="LiveId" clId="{2BFE3456-6368-4616-8E92-C503A9ABAB64}" dt="2026-06-15T10:11:39.719" v="8"/>
          <ac:spMkLst>
            <pc:docMk/>
            <pc:sldMk cId="36056285" sldId="262"/>
            <ac:spMk id="10" creationId="{603A6265-E10C-4B85-9C20-E75FCAF9CC63}"/>
          </ac:spMkLst>
        </pc:spChg>
      </pc:sldChg>
      <pc:sldChg chg="addSp delSp add del setBg delDesignElem">
        <pc:chgData name="attique haroon" userId="c190be9e4d3c5d8f" providerId="LiveId" clId="{2BFE3456-6368-4616-8E92-C503A9ABAB64}" dt="2026-06-15T10:11:51.917" v="9"/>
        <pc:sldMkLst>
          <pc:docMk/>
          <pc:sldMk cId="1722161267" sldId="263"/>
        </pc:sldMkLst>
        <pc:spChg chg="add del">
          <ac:chgData name="attique haroon" userId="c190be9e4d3c5d8f" providerId="LiveId" clId="{2BFE3456-6368-4616-8E92-C503A9ABAB64}" dt="2026-06-15T10:11:39.719" v="8"/>
          <ac:spMkLst>
            <pc:docMk/>
            <pc:sldMk cId="1722161267" sldId="263"/>
            <ac:spMk id="11" creationId="{E51BA4DF-2BD4-4EC2-B1DB-B27C8AC71864}"/>
          </ac:spMkLst>
        </pc:spChg>
      </pc:sldChg>
      <pc:sldChg chg="addSp delSp add del setBg delDesignElem">
        <pc:chgData name="attique haroon" userId="c190be9e4d3c5d8f" providerId="LiveId" clId="{2BFE3456-6368-4616-8E92-C503A9ABAB64}" dt="2026-06-15T10:11:51.917" v="9"/>
        <pc:sldMkLst>
          <pc:docMk/>
          <pc:sldMk cId="1179823047" sldId="264"/>
        </pc:sldMkLst>
        <pc:spChg chg="add del">
          <ac:chgData name="attique haroon" userId="c190be9e4d3c5d8f" providerId="LiveId" clId="{2BFE3456-6368-4616-8E92-C503A9ABAB64}" dt="2026-06-15T10:11:39.719" v="8"/>
          <ac:spMkLst>
            <pc:docMk/>
            <pc:sldMk cId="1179823047" sldId="264"/>
            <ac:spMk id="17" creationId="{59A309A7-1751-4ABE-A3C1-EEC40366AD89}"/>
          </ac:spMkLst>
        </pc:spChg>
        <pc:spChg chg="add del">
          <ac:chgData name="attique haroon" userId="c190be9e4d3c5d8f" providerId="LiveId" clId="{2BFE3456-6368-4616-8E92-C503A9ABAB64}" dt="2026-06-15T10:11:39.719" v="8"/>
          <ac:spMkLst>
            <pc:docMk/>
            <pc:sldMk cId="1179823047" sldId="264"/>
            <ac:spMk id="19" creationId="{967D8EB6-EAE1-4F9C-B398-83321E287204}"/>
          </ac:spMkLst>
        </pc:spChg>
      </pc:sldChg>
      <pc:sldChg chg="add">
        <pc:chgData name="attique haroon" userId="c190be9e4d3c5d8f" providerId="LiveId" clId="{2BFE3456-6368-4616-8E92-C503A9ABAB64}" dt="2026-06-15T10:13:52.257" v="11"/>
        <pc:sldMkLst>
          <pc:docMk/>
          <pc:sldMk cId="3641750234" sldId="265"/>
        </pc:sldMkLst>
      </pc:sldChg>
      <pc:sldChg chg="add">
        <pc:chgData name="attique haroon" userId="c190be9e4d3c5d8f" providerId="LiveId" clId="{2BFE3456-6368-4616-8E92-C503A9ABAB64}" dt="2026-06-15T10:13:52.257" v="11"/>
        <pc:sldMkLst>
          <pc:docMk/>
          <pc:sldMk cId="2183209919" sldId="266"/>
        </pc:sldMkLst>
      </pc:sldChg>
      <pc:sldChg chg="add">
        <pc:chgData name="attique haroon" userId="c190be9e4d3c5d8f" providerId="LiveId" clId="{2BFE3456-6368-4616-8E92-C503A9ABAB64}" dt="2026-06-15T10:13:52.257" v="11"/>
        <pc:sldMkLst>
          <pc:docMk/>
          <pc:sldMk cId="417503253" sldId="267"/>
        </pc:sldMkLst>
      </pc:sldChg>
      <pc:sldChg chg="add">
        <pc:chgData name="attique haroon" userId="c190be9e4d3c5d8f" providerId="LiveId" clId="{2BFE3456-6368-4616-8E92-C503A9ABAB64}" dt="2026-06-15T10:13:52.257" v="11"/>
        <pc:sldMkLst>
          <pc:docMk/>
          <pc:sldMk cId="949780672" sldId="268"/>
        </pc:sldMkLst>
      </pc:sldChg>
      <pc:sldChg chg="add">
        <pc:chgData name="attique haroon" userId="c190be9e4d3c5d8f" providerId="LiveId" clId="{2BFE3456-6368-4616-8E92-C503A9ABAB64}" dt="2026-06-15T10:13:52.257" v="11"/>
        <pc:sldMkLst>
          <pc:docMk/>
          <pc:sldMk cId="1254167058" sldId="269"/>
        </pc:sldMkLst>
      </pc:sldChg>
      <pc:sldChg chg="add">
        <pc:chgData name="attique haroon" userId="c190be9e4d3c5d8f" providerId="LiveId" clId="{2BFE3456-6368-4616-8E92-C503A9ABAB64}" dt="2026-06-15T10:15:01.677" v="12"/>
        <pc:sldMkLst>
          <pc:docMk/>
          <pc:sldMk cId="486781125" sldId="270"/>
        </pc:sldMkLst>
      </pc:sldChg>
      <pc:sldChg chg="add">
        <pc:chgData name="attique haroon" userId="c190be9e4d3c5d8f" providerId="LiveId" clId="{2BFE3456-6368-4616-8E92-C503A9ABAB64}" dt="2026-06-15T10:15:01.677" v="12"/>
        <pc:sldMkLst>
          <pc:docMk/>
          <pc:sldMk cId="362249567" sldId="271"/>
        </pc:sldMkLst>
      </pc:sldChg>
      <pc:sldChg chg="add">
        <pc:chgData name="attique haroon" userId="c190be9e4d3c5d8f" providerId="LiveId" clId="{2BFE3456-6368-4616-8E92-C503A9ABAB64}" dt="2026-06-15T10:15:01.677" v="12"/>
        <pc:sldMkLst>
          <pc:docMk/>
          <pc:sldMk cId="4130568525" sldId="272"/>
        </pc:sldMkLst>
      </pc:sldChg>
      <pc:sldChg chg="add">
        <pc:chgData name="attique haroon" userId="c190be9e4d3c5d8f" providerId="LiveId" clId="{2BFE3456-6368-4616-8E92-C503A9ABAB64}" dt="2026-06-15T10:15:01.677" v="12"/>
        <pc:sldMkLst>
          <pc:docMk/>
          <pc:sldMk cId="1025555764" sldId="273"/>
        </pc:sldMkLst>
      </pc:sldChg>
      <pc:sldChg chg="add">
        <pc:chgData name="attique haroon" userId="c190be9e4d3c5d8f" providerId="LiveId" clId="{2BFE3456-6368-4616-8E92-C503A9ABAB64}" dt="2026-06-15T10:15:01.677" v="12"/>
        <pc:sldMkLst>
          <pc:docMk/>
          <pc:sldMk cId="2470314891" sldId="274"/>
        </pc:sldMkLst>
      </pc:sldChg>
      <pc:sldChg chg="add">
        <pc:chgData name="attique haroon" userId="c190be9e4d3c5d8f" providerId="LiveId" clId="{2BFE3456-6368-4616-8E92-C503A9ABAB64}" dt="2026-06-15T10:15:01.677" v="12"/>
        <pc:sldMkLst>
          <pc:docMk/>
          <pc:sldMk cId="1547867048" sldId="275"/>
        </pc:sldMkLst>
      </pc:sldChg>
      <pc:sldChg chg="add">
        <pc:chgData name="attique haroon" userId="c190be9e4d3c5d8f" providerId="LiveId" clId="{2BFE3456-6368-4616-8E92-C503A9ABAB64}" dt="2026-06-15T10:15:01.677" v="12"/>
        <pc:sldMkLst>
          <pc:docMk/>
          <pc:sldMk cId="1974997919" sldId="276"/>
        </pc:sldMkLst>
      </pc:sldChg>
      <pc:sldChg chg="add">
        <pc:chgData name="attique haroon" userId="c190be9e4d3c5d8f" providerId="LiveId" clId="{2BFE3456-6368-4616-8E92-C503A9ABAB64}" dt="2026-06-15T10:16:11.347" v="13"/>
        <pc:sldMkLst>
          <pc:docMk/>
          <pc:sldMk cId="2287875337" sldId="2561"/>
        </pc:sldMkLst>
      </pc:sldChg>
      <pc:sldChg chg="add">
        <pc:chgData name="attique haroon" userId="c190be9e4d3c5d8f" providerId="LiveId" clId="{2BFE3456-6368-4616-8E92-C503A9ABAB64}" dt="2026-06-15T10:16:11.347" v="13"/>
        <pc:sldMkLst>
          <pc:docMk/>
          <pc:sldMk cId="3540278071" sldId="2562"/>
        </pc:sldMkLst>
      </pc:sldChg>
      <pc:sldChg chg="add">
        <pc:chgData name="attique haroon" userId="c190be9e4d3c5d8f" providerId="LiveId" clId="{2BFE3456-6368-4616-8E92-C503A9ABAB64}" dt="2026-06-15T10:16:11.347" v="13"/>
        <pc:sldMkLst>
          <pc:docMk/>
          <pc:sldMk cId="795601128" sldId="2563"/>
        </pc:sldMkLst>
      </pc:sldChg>
      <pc:sldChg chg="add">
        <pc:chgData name="attique haroon" userId="c190be9e4d3c5d8f" providerId="LiveId" clId="{2BFE3456-6368-4616-8E92-C503A9ABAB64}" dt="2026-06-15T10:16:11.347" v="13"/>
        <pc:sldMkLst>
          <pc:docMk/>
          <pc:sldMk cId="1046295940" sldId="2564"/>
        </pc:sldMkLst>
      </pc:sldChg>
      <pc:sldChg chg="add">
        <pc:chgData name="attique haroon" userId="c190be9e4d3c5d8f" providerId="LiveId" clId="{2BFE3456-6368-4616-8E92-C503A9ABAB64}" dt="2026-06-15T10:16:11.347" v="13"/>
        <pc:sldMkLst>
          <pc:docMk/>
          <pc:sldMk cId="1068392028" sldId="2565"/>
        </pc:sldMkLst>
      </pc:sldChg>
      <pc:sldChg chg="add">
        <pc:chgData name="attique haroon" userId="c190be9e4d3c5d8f" providerId="LiveId" clId="{2BFE3456-6368-4616-8E92-C503A9ABAB64}" dt="2026-06-15T10:16:11.347" v="13"/>
        <pc:sldMkLst>
          <pc:docMk/>
          <pc:sldMk cId="1946081507" sldId="2566"/>
        </pc:sldMkLst>
      </pc:sldChg>
      <pc:sldChg chg="add">
        <pc:chgData name="attique haroon" userId="c190be9e4d3c5d8f" providerId="LiveId" clId="{2BFE3456-6368-4616-8E92-C503A9ABAB64}" dt="2026-06-15T10:16:11.347" v="13"/>
        <pc:sldMkLst>
          <pc:docMk/>
          <pc:sldMk cId="51257502" sldId="2567"/>
        </pc:sldMkLst>
      </pc:sldChg>
      <pc:sldChg chg="add">
        <pc:chgData name="attique haroon" userId="c190be9e4d3c5d8f" providerId="LiveId" clId="{2BFE3456-6368-4616-8E92-C503A9ABAB64}" dt="2026-06-15T10:16:11.347" v="13"/>
        <pc:sldMkLst>
          <pc:docMk/>
          <pc:sldMk cId="3568351047" sldId="2568"/>
        </pc:sldMkLst>
      </pc:sldChg>
      <pc:sldChg chg="add">
        <pc:chgData name="attique haroon" userId="c190be9e4d3c5d8f" providerId="LiveId" clId="{2BFE3456-6368-4616-8E92-C503A9ABAB64}" dt="2026-06-15T10:16:11.347" v="13"/>
        <pc:sldMkLst>
          <pc:docMk/>
          <pc:sldMk cId="2619626134" sldId="2569"/>
        </pc:sldMkLst>
      </pc:sldChg>
      <pc:sldChg chg="add">
        <pc:chgData name="attique haroon" userId="c190be9e4d3c5d8f" providerId="LiveId" clId="{2BFE3456-6368-4616-8E92-C503A9ABAB64}" dt="2026-06-15T10:17:31.556" v="14"/>
        <pc:sldMkLst>
          <pc:docMk/>
          <pc:sldMk cId="2409068929" sldId="2570"/>
        </pc:sldMkLst>
      </pc:sldChg>
      <pc:sldChg chg="add">
        <pc:chgData name="attique haroon" userId="c190be9e4d3c5d8f" providerId="LiveId" clId="{2BFE3456-6368-4616-8E92-C503A9ABAB64}" dt="2026-06-15T10:17:31.556" v="14"/>
        <pc:sldMkLst>
          <pc:docMk/>
          <pc:sldMk cId="3581871223" sldId="2571"/>
        </pc:sldMkLst>
      </pc:sldChg>
      <pc:sldChg chg="add">
        <pc:chgData name="attique haroon" userId="c190be9e4d3c5d8f" providerId="LiveId" clId="{2BFE3456-6368-4616-8E92-C503A9ABAB64}" dt="2026-06-15T10:17:31.556" v="14"/>
        <pc:sldMkLst>
          <pc:docMk/>
          <pc:sldMk cId="2861496538" sldId="2572"/>
        </pc:sldMkLst>
      </pc:sldChg>
      <pc:sldChg chg="add">
        <pc:chgData name="attique haroon" userId="c190be9e4d3c5d8f" providerId="LiveId" clId="{2BFE3456-6368-4616-8E92-C503A9ABAB64}" dt="2026-06-15T10:17:31.556" v="14"/>
        <pc:sldMkLst>
          <pc:docMk/>
          <pc:sldMk cId="2470697013" sldId="2573"/>
        </pc:sldMkLst>
      </pc:sldChg>
      <pc:sldChg chg="add">
        <pc:chgData name="attique haroon" userId="c190be9e4d3c5d8f" providerId="LiveId" clId="{2BFE3456-6368-4616-8E92-C503A9ABAB64}" dt="2026-06-15T10:17:31.556" v="14"/>
        <pc:sldMkLst>
          <pc:docMk/>
          <pc:sldMk cId="1794938520" sldId="2574"/>
        </pc:sldMkLst>
      </pc:sldChg>
      <pc:sldChg chg="add">
        <pc:chgData name="attique haroon" userId="c190be9e4d3c5d8f" providerId="LiveId" clId="{2BFE3456-6368-4616-8E92-C503A9ABAB64}" dt="2026-06-15T10:17:31.556" v="14"/>
        <pc:sldMkLst>
          <pc:docMk/>
          <pc:sldMk cId="4184963017" sldId="2575"/>
        </pc:sldMkLst>
      </pc:sldChg>
      <pc:sldChg chg="add">
        <pc:chgData name="attique haroon" userId="c190be9e4d3c5d8f" providerId="LiveId" clId="{2BFE3456-6368-4616-8E92-C503A9ABAB64}" dt="2026-06-15T10:17:31.556" v="14"/>
        <pc:sldMkLst>
          <pc:docMk/>
          <pc:sldMk cId="683046777" sldId="2576"/>
        </pc:sldMkLst>
      </pc:sldChg>
      <pc:sldChg chg="add">
        <pc:chgData name="attique haroon" userId="c190be9e4d3c5d8f" providerId="LiveId" clId="{2BFE3456-6368-4616-8E92-C503A9ABAB64}" dt="2026-06-15T10:17:31.556" v="14"/>
        <pc:sldMkLst>
          <pc:docMk/>
          <pc:sldMk cId="907832677" sldId="2577"/>
        </pc:sldMkLst>
      </pc:sldChg>
      <pc:sldMasterChg chg="del delSldLayout">
        <pc:chgData name="attique haroon" userId="c190be9e4d3c5d8f" providerId="LiveId" clId="{2BFE3456-6368-4616-8E92-C503A9ABAB64}" dt="2026-06-15T10:12:03.323" v="10" actId="47"/>
        <pc:sldMasterMkLst>
          <pc:docMk/>
          <pc:sldMasterMk cId="1996945977" sldId="2147483648"/>
        </pc:sldMasterMkLst>
        <pc:sldLayoutChg chg="del">
          <pc:chgData name="attique haroon" userId="c190be9e4d3c5d8f" providerId="LiveId" clId="{2BFE3456-6368-4616-8E92-C503A9ABAB64}" dt="2026-06-15T10:12:03.323" v="10" actId="47"/>
          <pc:sldLayoutMkLst>
            <pc:docMk/>
            <pc:sldMasterMk cId="1996945977" sldId="2147483648"/>
            <pc:sldLayoutMk cId="961502314" sldId="2147483649"/>
          </pc:sldLayoutMkLst>
        </pc:sldLayoutChg>
        <pc:sldLayoutChg chg="del">
          <pc:chgData name="attique haroon" userId="c190be9e4d3c5d8f" providerId="LiveId" clId="{2BFE3456-6368-4616-8E92-C503A9ABAB64}" dt="2026-06-15T10:12:03.323" v="10" actId="47"/>
          <pc:sldLayoutMkLst>
            <pc:docMk/>
            <pc:sldMasterMk cId="1996945977" sldId="2147483648"/>
            <pc:sldLayoutMk cId="2334888884" sldId="2147483650"/>
          </pc:sldLayoutMkLst>
        </pc:sldLayoutChg>
        <pc:sldLayoutChg chg="del">
          <pc:chgData name="attique haroon" userId="c190be9e4d3c5d8f" providerId="LiveId" clId="{2BFE3456-6368-4616-8E92-C503A9ABAB64}" dt="2026-06-15T10:12:03.323" v="10" actId="47"/>
          <pc:sldLayoutMkLst>
            <pc:docMk/>
            <pc:sldMasterMk cId="1996945977" sldId="2147483648"/>
            <pc:sldLayoutMk cId="1888852517" sldId="2147483651"/>
          </pc:sldLayoutMkLst>
        </pc:sldLayoutChg>
        <pc:sldLayoutChg chg="del">
          <pc:chgData name="attique haroon" userId="c190be9e4d3c5d8f" providerId="LiveId" clId="{2BFE3456-6368-4616-8E92-C503A9ABAB64}" dt="2026-06-15T10:12:03.323" v="10" actId="47"/>
          <pc:sldLayoutMkLst>
            <pc:docMk/>
            <pc:sldMasterMk cId="1996945977" sldId="2147483648"/>
            <pc:sldLayoutMk cId="4281254867" sldId="2147483652"/>
          </pc:sldLayoutMkLst>
        </pc:sldLayoutChg>
        <pc:sldLayoutChg chg="del">
          <pc:chgData name="attique haroon" userId="c190be9e4d3c5d8f" providerId="LiveId" clId="{2BFE3456-6368-4616-8E92-C503A9ABAB64}" dt="2026-06-15T10:12:03.323" v="10" actId="47"/>
          <pc:sldLayoutMkLst>
            <pc:docMk/>
            <pc:sldMasterMk cId="1996945977" sldId="2147483648"/>
            <pc:sldLayoutMk cId="4276805270" sldId="2147483653"/>
          </pc:sldLayoutMkLst>
        </pc:sldLayoutChg>
        <pc:sldLayoutChg chg="del">
          <pc:chgData name="attique haroon" userId="c190be9e4d3c5d8f" providerId="LiveId" clId="{2BFE3456-6368-4616-8E92-C503A9ABAB64}" dt="2026-06-15T10:12:03.323" v="10" actId="47"/>
          <pc:sldLayoutMkLst>
            <pc:docMk/>
            <pc:sldMasterMk cId="1996945977" sldId="2147483648"/>
            <pc:sldLayoutMk cId="1082331179" sldId="2147483654"/>
          </pc:sldLayoutMkLst>
        </pc:sldLayoutChg>
        <pc:sldLayoutChg chg="del">
          <pc:chgData name="attique haroon" userId="c190be9e4d3c5d8f" providerId="LiveId" clId="{2BFE3456-6368-4616-8E92-C503A9ABAB64}" dt="2026-06-15T10:12:03.323" v="10" actId="47"/>
          <pc:sldLayoutMkLst>
            <pc:docMk/>
            <pc:sldMasterMk cId="1996945977" sldId="2147483648"/>
            <pc:sldLayoutMk cId="409840098" sldId="2147483655"/>
          </pc:sldLayoutMkLst>
        </pc:sldLayoutChg>
        <pc:sldLayoutChg chg="del">
          <pc:chgData name="attique haroon" userId="c190be9e4d3c5d8f" providerId="LiveId" clId="{2BFE3456-6368-4616-8E92-C503A9ABAB64}" dt="2026-06-15T10:12:03.323" v="10" actId="47"/>
          <pc:sldLayoutMkLst>
            <pc:docMk/>
            <pc:sldMasterMk cId="1996945977" sldId="2147483648"/>
            <pc:sldLayoutMk cId="3964102361" sldId="2147483656"/>
          </pc:sldLayoutMkLst>
        </pc:sldLayoutChg>
        <pc:sldLayoutChg chg="del">
          <pc:chgData name="attique haroon" userId="c190be9e4d3c5d8f" providerId="LiveId" clId="{2BFE3456-6368-4616-8E92-C503A9ABAB64}" dt="2026-06-15T10:12:03.323" v="10" actId="47"/>
          <pc:sldLayoutMkLst>
            <pc:docMk/>
            <pc:sldMasterMk cId="1996945977" sldId="2147483648"/>
            <pc:sldLayoutMk cId="4208982847" sldId="2147483657"/>
          </pc:sldLayoutMkLst>
        </pc:sldLayoutChg>
        <pc:sldLayoutChg chg="del">
          <pc:chgData name="attique haroon" userId="c190be9e4d3c5d8f" providerId="LiveId" clId="{2BFE3456-6368-4616-8E92-C503A9ABAB64}" dt="2026-06-15T10:12:03.323" v="10" actId="47"/>
          <pc:sldLayoutMkLst>
            <pc:docMk/>
            <pc:sldMasterMk cId="1996945977" sldId="2147483648"/>
            <pc:sldLayoutMk cId="4026561522" sldId="2147483658"/>
          </pc:sldLayoutMkLst>
        </pc:sldLayoutChg>
        <pc:sldLayoutChg chg="del">
          <pc:chgData name="attique haroon" userId="c190be9e4d3c5d8f" providerId="LiveId" clId="{2BFE3456-6368-4616-8E92-C503A9ABAB64}" dt="2026-06-15T10:12:03.323" v="10" actId="47"/>
          <pc:sldLayoutMkLst>
            <pc:docMk/>
            <pc:sldMasterMk cId="1996945977" sldId="2147483648"/>
            <pc:sldLayoutMk cId="1794128968" sldId="214748365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12837C-0AFC-4D56-92BE-23A82687A32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9E68190-804F-489D-A206-DAA1DB2ED78A}">
      <dgm:prSet/>
      <dgm:spPr/>
      <dgm:t>
        <a:bodyPr/>
        <a:lstStyle/>
        <a:p>
          <a:r>
            <a:rPr lang="en-GB" dirty="0"/>
            <a:t>Staff can attend training sessions from different locations. </a:t>
          </a:r>
          <a:endParaRPr lang="en-US" dirty="0"/>
        </a:p>
      </dgm:t>
    </dgm:pt>
    <dgm:pt modelId="{1BF190E9-2239-4A09-8B1A-4330BF891811}" type="parTrans" cxnId="{040E05C0-2AA4-4350-9EE6-A9144256FBDB}">
      <dgm:prSet/>
      <dgm:spPr/>
      <dgm:t>
        <a:bodyPr/>
        <a:lstStyle/>
        <a:p>
          <a:endParaRPr lang="en-US"/>
        </a:p>
      </dgm:t>
    </dgm:pt>
    <dgm:pt modelId="{E5F9EE59-AE27-4C56-8C5F-3391361F3163}" type="sibTrans" cxnId="{040E05C0-2AA4-4350-9EE6-A9144256FBDB}">
      <dgm:prSet/>
      <dgm:spPr/>
      <dgm:t>
        <a:bodyPr/>
        <a:lstStyle/>
        <a:p>
          <a:endParaRPr lang="en-US"/>
        </a:p>
      </dgm:t>
    </dgm:pt>
    <dgm:pt modelId="{72CCDCCC-A927-4566-9CF0-87845BBCB28B}">
      <dgm:prSet/>
      <dgm:spPr/>
      <dgm:t>
        <a:bodyPr/>
        <a:lstStyle/>
        <a:p>
          <a:r>
            <a:rPr lang="en-US" dirty="0"/>
            <a:t>Meetings can be recorded and reviewed later.</a:t>
          </a:r>
        </a:p>
      </dgm:t>
    </dgm:pt>
    <dgm:pt modelId="{10591687-B637-462B-AFD7-A43E7AC7983F}" type="parTrans" cxnId="{74C39AF6-CB97-4896-A3C9-0CA20B385D33}">
      <dgm:prSet/>
      <dgm:spPr/>
      <dgm:t>
        <a:bodyPr/>
        <a:lstStyle/>
        <a:p>
          <a:endParaRPr lang="en-US"/>
        </a:p>
      </dgm:t>
    </dgm:pt>
    <dgm:pt modelId="{2552B314-41CF-4A87-9F06-C4186CC668CB}" type="sibTrans" cxnId="{74C39AF6-CB97-4896-A3C9-0CA20B385D33}">
      <dgm:prSet/>
      <dgm:spPr/>
      <dgm:t>
        <a:bodyPr/>
        <a:lstStyle/>
        <a:p>
          <a:endParaRPr lang="en-US"/>
        </a:p>
      </dgm:t>
    </dgm:pt>
    <dgm:pt modelId="{74977AC4-07B8-4A81-A87A-2387C2A5F1B1}">
      <dgm:prSet/>
      <dgm:spPr/>
      <dgm:t>
        <a:bodyPr/>
        <a:lstStyle/>
        <a:p>
          <a:r>
            <a:rPr lang="en-US" dirty="0"/>
            <a:t>This makes training more flexible and convenient (</a:t>
          </a:r>
          <a:r>
            <a:rPr lang="en-US" dirty="0" err="1"/>
            <a:t>Aljabri</a:t>
          </a:r>
          <a:r>
            <a:rPr lang="en-US" dirty="0"/>
            <a:t> et al., 2022)</a:t>
          </a:r>
        </a:p>
      </dgm:t>
    </dgm:pt>
    <dgm:pt modelId="{82AD6151-F175-47CF-83D7-2893D00A9065}" type="parTrans" cxnId="{7D0EA017-CBB5-41A3-BA84-0792F0210F0A}">
      <dgm:prSet/>
      <dgm:spPr/>
      <dgm:t>
        <a:bodyPr/>
        <a:lstStyle/>
        <a:p>
          <a:endParaRPr lang="en-US"/>
        </a:p>
      </dgm:t>
    </dgm:pt>
    <dgm:pt modelId="{36804AB3-B1C2-4AB2-8B27-00FA2A491E08}" type="sibTrans" cxnId="{7D0EA017-CBB5-41A3-BA84-0792F0210F0A}">
      <dgm:prSet/>
      <dgm:spPr/>
      <dgm:t>
        <a:bodyPr/>
        <a:lstStyle/>
        <a:p>
          <a:endParaRPr lang="en-US"/>
        </a:p>
      </dgm:t>
    </dgm:pt>
    <dgm:pt modelId="{49C37463-575B-46C8-B481-FC395040AA15}" type="pres">
      <dgm:prSet presAssocID="{8C12837C-0AFC-4D56-92BE-23A82687A32D}" presName="linear" presStyleCnt="0">
        <dgm:presLayoutVars>
          <dgm:animLvl val="lvl"/>
          <dgm:resizeHandles val="exact"/>
        </dgm:presLayoutVars>
      </dgm:prSet>
      <dgm:spPr/>
    </dgm:pt>
    <dgm:pt modelId="{99108024-0120-4267-81BD-1C0AACD7635B}" type="pres">
      <dgm:prSet presAssocID="{29E68190-804F-489D-A206-DAA1DB2ED78A}" presName="parentText" presStyleLbl="node1" presStyleIdx="0" presStyleCnt="3">
        <dgm:presLayoutVars>
          <dgm:chMax val="0"/>
          <dgm:bulletEnabled val="1"/>
        </dgm:presLayoutVars>
      </dgm:prSet>
      <dgm:spPr/>
    </dgm:pt>
    <dgm:pt modelId="{CB6F59DF-CD47-4A4E-B350-4AD81C9CA7FC}" type="pres">
      <dgm:prSet presAssocID="{E5F9EE59-AE27-4C56-8C5F-3391361F3163}" presName="spacer" presStyleCnt="0"/>
      <dgm:spPr/>
    </dgm:pt>
    <dgm:pt modelId="{8FBF525A-331E-44FB-BC44-A73173E34D04}" type="pres">
      <dgm:prSet presAssocID="{72CCDCCC-A927-4566-9CF0-87845BBCB28B}" presName="parentText" presStyleLbl="node1" presStyleIdx="1" presStyleCnt="3">
        <dgm:presLayoutVars>
          <dgm:chMax val="0"/>
          <dgm:bulletEnabled val="1"/>
        </dgm:presLayoutVars>
      </dgm:prSet>
      <dgm:spPr/>
    </dgm:pt>
    <dgm:pt modelId="{A9FDB74A-CFEE-48D5-B82F-25BB379B7ADA}" type="pres">
      <dgm:prSet presAssocID="{2552B314-41CF-4A87-9F06-C4186CC668CB}" presName="spacer" presStyleCnt="0"/>
      <dgm:spPr/>
    </dgm:pt>
    <dgm:pt modelId="{C9AACDC8-65F6-4DA4-B1C0-3B6D55F5F7AC}" type="pres">
      <dgm:prSet presAssocID="{74977AC4-07B8-4A81-A87A-2387C2A5F1B1}" presName="parentText" presStyleLbl="node1" presStyleIdx="2" presStyleCnt="3">
        <dgm:presLayoutVars>
          <dgm:chMax val="0"/>
          <dgm:bulletEnabled val="1"/>
        </dgm:presLayoutVars>
      </dgm:prSet>
      <dgm:spPr/>
    </dgm:pt>
  </dgm:ptLst>
  <dgm:cxnLst>
    <dgm:cxn modelId="{DA46A508-5AB4-415B-AB34-8CFB9978EC94}" type="presOf" srcId="{74977AC4-07B8-4A81-A87A-2387C2A5F1B1}" destId="{C9AACDC8-65F6-4DA4-B1C0-3B6D55F5F7AC}" srcOrd="0" destOrd="0" presId="urn:microsoft.com/office/officeart/2005/8/layout/vList2"/>
    <dgm:cxn modelId="{7D0EA017-CBB5-41A3-BA84-0792F0210F0A}" srcId="{8C12837C-0AFC-4D56-92BE-23A82687A32D}" destId="{74977AC4-07B8-4A81-A87A-2387C2A5F1B1}" srcOrd="2" destOrd="0" parTransId="{82AD6151-F175-47CF-83D7-2893D00A9065}" sibTransId="{36804AB3-B1C2-4AB2-8B27-00FA2A491E08}"/>
    <dgm:cxn modelId="{7876393E-5277-4357-A2B8-7258DE5A909D}" type="presOf" srcId="{29E68190-804F-489D-A206-DAA1DB2ED78A}" destId="{99108024-0120-4267-81BD-1C0AACD7635B}" srcOrd="0" destOrd="0" presId="urn:microsoft.com/office/officeart/2005/8/layout/vList2"/>
    <dgm:cxn modelId="{040E05C0-2AA4-4350-9EE6-A9144256FBDB}" srcId="{8C12837C-0AFC-4D56-92BE-23A82687A32D}" destId="{29E68190-804F-489D-A206-DAA1DB2ED78A}" srcOrd="0" destOrd="0" parTransId="{1BF190E9-2239-4A09-8B1A-4330BF891811}" sibTransId="{E5F9EE59-AE27-4C56-8C5F-3391361F3163}"/>
    <dgm:cxn modelId="{4A2B28C0-941B-4E65-8DF5-C4748FFD70A6}" type="presOf" srcId="{8C12837C-0AFC-4D56-92BE-23A82687A32D}" destId="{49C37463-575B-46C8-B481-FC395040AA15}" srcOrd="0" destOrd="0" presId="urn:microsoft.com/office/officeart/2005/8/layout/vList2"/>
    <dgm:cxn modelId="{B333F4D0-85E3-4EF0-92C1-E1E5BF7D43BA}" type="presOf" srcId="{72CCDCCC-A927-4566-9CF0-87845BBCB28B}" destId="{8FBF525A-331E-44FB-BC44-A73173E34D04}" srcOrd="0" destOrd="0" presId="urn:microsoft.com/office/officeart/2005/8/layout/vList2"/>
    <dgm:cxn modelId="{74C39AF6-CB97-4896-A3C9-0CA20B385D33}" srcId="{8C12837C-0AFC-4D56-92BE-23A82687A32D}" destId="{72CCDCCC-A927-4566-9CF0-87845BBCB28B}" srcOrd="1" destOrd="0" parTransId="{10591687-B637-462B-AFD7-A43E7AC7983F}" sibTransId="{2552B314-41CF-4A87-9F06-C4186CC668CB}"/>
    <dgm:cxn modelId="{2E795D49-9539-41DE-9AB2-648ECDFDDCAE}" type="presParOf" srcId="{49C37463-575B-46C8-B481-FC395040AA15}" destId="{99108024-0120-4267-81BD-1C0AACD7635B}" srcOrd="0" destOrd="0" presId="urn:microsoft.com/office/officeart/2005/8/layout/vList2"/>
    <dgm:cxn modelId="{239075E6-77C3-49B5-AF8C-1B17EE20251A}" type="presParOf" srcId="{49C37463-575B-46C8-B481-FC395040AA15}" destId="{CB6F59DF-CD47-4A4E-B350-4AD81C9CA7FC}" srcOrd="1" destOrd="0" presId="urn:microsoft.com/office/officeart/2005/8/layout/vList2"/>
    <dgm:cxn modelId="{6C0DB5C2-A25B-40B3-A767-4F84219DFEA9}" type="presParOf" srcId="{49C37463-575B-46C8-B481-FC395040AA15}" destId="{8FBF525A-331E-44FB-BC44-A73173E34D04}" srcOrd="2" destOrd="0" presId="urn:microsoft.com/office/officeart/2005/8/layout/vList2"/>
    <dgm:cxn modelId="{B7BF411D-D8BC-4B50-8543-896B140DFC8C}" type="presParOf" srcId="{49C37463-575B-46C8-B481-FC395040AA15}" destId="{A9FDB74A-CFEE-48D5-B82F-25BB379B7ADA}" srcOrd="3" destOrd="0" presId="urn:microsoft.com/office/officeart/2005/8/layout/vList2"/>
    <dgm:cxn modelId="{0F6360B1-E6D3-4F53-A3B5-D73B14E3A16F}" type="presParOf" srcId="{49C37463-575B-46C8-B481-FC395040AA15}" destId="{C9AACDC8-65F6-4DA4-B1C0-3B6D55F5F7A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39E9B0-16C4-4B82-B4D9-501E6E3688CA}" type="doc">
      <dgm:prSet loTypeId="urn:microsoft.com/office/officeart/2005/8/layout/vList2" loCatId="list" qsTypeId="urn:microsoft.com/office/officeart/2005/8/quickstyle/simple5" qsCatId="simple" csTypeId="urn:microsoft.com/office/officeart/2005/8/colors/colorful5" csCatId="colorful" phldr="1"/>
      <dgm:spPr/>
      <dgm:t>
        <a:bodyPr/>
        <a:lstStyle/>
        <a:p>
          <a:endParaRPr lang="en-US"/>
        </a:p>
      </dgm:t>
    </dgm:pt>
    <dgm:pt modelId="{1C3DB734-C140-4966-9B5B-E4D70A7FF25C}">
      <dgm:prSet/>
      <dgm:spPr/>
      <dgm:t>
        <a:bodyPr/>
        <a:lstStyle/>
        <a:p>
          <a:r>
            <a:rPr lang="en-GB"/>
            <a:t>Limitations of Microsoft Teams:</a:t>
          </a:r>
          <a:endParaRPr lang="en-US"/>
        </a:p>
      </dgm:t>
    </dgm:pt>
    <dgm:pt modelId="{8746AFCD-1083-4B1A-A9AD-2413338E35FF}" type="parTrans" cxnId="{D5F572F5-30E7-4152-BD70-C40A113F73C1}">
      <dgm:prSet/>
      <dgm:spPr/>
      <dgm:t>
        <a:bodyPr/>
        <a:lstStyle/>
        <a:p>
          <a:endParaRPr lang="en-US"/>
        </a:p>
      </dgm:t>
    </dgm:pt>
    <dgm:pt modelId="{76E70170-D3CE-4C6C-88EF-0259E29F502E}" type="sibTrans" cxnId="{D5F572F5-30E7-4152-BD70-C40A113F73C1}">
      <dgm:prSet/>
      <dgm:spPr/>
      <dgm:t>
        <a:bodyPr/>
        <a:lstStyle/>
        <a:p>
          <a:endParaRPr lang="en-US"/>
        </a:p>
      </dgm:t>
    </dgm:pt>
    <dgm:pt modelId="{0D9602D3-F750-4AD0-A60B-9EE1DFD83951}">
      <dgm:prSet/>
      <dgm:spPr/>
      <dgm:t>
        <a:bodyPr/>
        <a:lstStyle/>
        <a:p>
          <a:r>
            <a:rPr lang="en-GB" dirty="0"/>
            <a:t>Some staff may need training on how to use Microsoft teams effectively.</a:t>
          </a:r>
          <a:endParaRPr lang="en-US" dirty="0"/>
        </a:p>
      </dgm:t>
    </dgm:pt>
    <dgm:pt modelId="{532FDAAD-2623-470A-B9F1-4909823DEE70}" type="parTrans" cxnId="{16A7F9CE-69B1-4E37-A594-BC92EC380F03}">
      <dgm:prSet/>
      <dgm:spPr/>
      <dgm:t>
        <a:bodyPr/>
        <a:lstStyle/>
        <a:p>
          <a:endParaRPr lang="en-US"/>
        </a:p>
      </dgm:t>
    </dgm:pt>
    <dgm:pt modelId="{B404FA7E-436C-4DED-B46F-78E7EEE1E739}" type="sibTrans" cxnId="{16A7F9CE-69B1-4E37-A594-BC92EC380F03}">
      <dgm:prSet/>
      <dgm:spPr/>
      <dgm:t>
        <a:bodyPr/>
        <a:lstStyle/>
        <a:p>
          <a:endParaRPr lang="en-US"/>
        </a:p>
      </dgm:t>
    </dgm:pt>
    <dgm:pt modelId="{CF49247F-DF60-4C53-85D1-2D23297C3718}">
      <dgm:prSet/>
      <dgm:spPr/>
      <dgm:t>
        <a:bodyPr/>
        <a:lstStyle/>
        <a:p>
          <a:r>
            <a:rPr lang="en-GB" dirty="0"/>
            <a:t>A reliable internet connection is required.</a:t>
          </a:r>
          <a:endParaRPr lang="en-US" dirty="0"/>
        </a:p>
      </dgm:t>
    </dgm:pt>
    <dgm:pt modelId="{FB0205F6-5B5E-41C2-B4BD-12812729FD2F}" type="parTrans" cxnId="{C070F383-3793-4600-9EF2-F2984E4E4178}">
      <dgm:prSet/>
      <dgm:spPr/>
      <dgm:t>
        <a:bodyPr/>
        <a:lstStyle/>
        <a:p>
          <a:endParaRPr lang="en-US"/>
        </a:p>
      </dgm:t>
    </dgm:pt>
    <dgm:pt modelId="{93BB1BBB-C93E-4383-94BD-98A7139731F4}" type="sibTrans" cxnId="{C070F383-3793-4600-9EF2-F2984E4E4178}">
      <dgm:prSet/>
      <dgm:spPr/>
      <dgm:t>
        <a:bodyPr/>
        <a:lstStyle/>
        <a:p>
          <a:endParaRPr lang="en-US"/>
        </a:p>
      </dgm:t>
    </dgm:pt>
    <dgm:pt modelId="{D698295F-600A-4BAE-845C-8E867B3FA966}">
      <dgm:prSet/>
      <dgm:spPr/>
      <dgm:t>
        <a:bodyPr/>
        <a:lstStyle/>
        <a:p>
          <a:r>
            <a:rPr lang="en-GB" dirty="0"/>
            <a:t>Technical issues can interrupt training sessions (</a:t>
          </a:r>
          <a:r>
            <a:rPr lang="en-GB" dirty="0" err="1"/>
            <a:t>Aljabri</a:t>
          </a:r>
          <a:r>
            <a:rPr lang="en-GB" dirty="0"/>
            <a:t> et al., 2022)</a:t>
          </a:r>
          <a:endParaRPr lang="en-US" dirty="0"/>
        </a:p>
      </dgm:t>
    </dgm:pt>
    <dgm:pt modelId="{1864DEBA-54C0-4572-B497-BE592A9C29D6}" type="parTrans" cxnId="{6061F4D9-C23F-40A5-854E-CC6D82B5DC71}">
      <dgm:prSet/>
      <dgm:spPr/>
      <dgm:t>
        <a:bodyPr/>
        <a:lstStyle/>
        <a:p>
          <a:endParaRPr lang="en-US"/>
        </a:p>
      </dgm:t>
    </dgm:pt>
    <dgm:pt modelId="{988ECFA0-036B-4666-8C21-92EC3DE1471B}" type="sibTrans" cxnId="{6061F4D9-C23F-40A5-854E-CC6D82B5DC71}">
      <dgm:prSet/>
      <dgm:spPr/>
      <dgm:t>
        <a:bodyPr/>
        <a:lstStyle/>
        <a:p>
          <a:endParaRPr lang="en-US"/>
        </a:p>
      </dgm:t>
    </dgm:pt>
    <dgm:pt modelId="{54FAD96D-5D4A-4D5A-BEBC-7BC40E36D591}">
      <dgm:prSet/>
      <dgm:spPr/>
      <dgm:t>
        <a:bodyPr/>
        <a:lstStyle/>
        <a:p>
          <a:r>
            <a:rPr lang="en-GB" dirty="0"/>
            <a:t>Some people may prefer face-to-face training (Skills for care, 2024)</a:t>
          </a:r>
          <a:endParaRPr lang="en-US" dirty="0"/>
        </a:p>
      </dgm:t>
    </dgm:pt>
    <dgm:pt modelId="{B9B08A72-6970-47D6-836D-7FC8764792EE}" type="parTrans" cxnId="{BBAB117C-030A-4F73-9DC2-24362B5E2D82}">
      <dgm:prSet/>
      <dgm:spPr/>
      <dgm:t>
        <a:bodyPr/>
        <a:lstStyle/>
        <a:p>
          <a:endParaRPr lang="en-US"/>
        </a:p>
      </dgm:t>
    </dgm:pt>
    <dgm:pt modelId="{16A36720-5A69-43AC-95B8-21AF238CC0B1}" type="sibTrans" cxnId="{BBAB117C-030A-4F73-9DC2-24362B5E2D82}">
      <dgm:prSet/>
      <dgm:spPr/>
      <dgm:t>
        <a:bodyPr/>
        <a:lstStyle/>
        <a:p>
          <a:endParaRPr lang="en-US"/>
        </a:p>
      </dgm:t>
    </dgm:pt>
    <dgm:pt modelId="{FF3E30F3-BBE3-4779-8093-4CD557FF4A34}" type="pres">
      <dgm:prSet presAssocID="{AB39E9B0-16C4-4B82-B4D9-501E6E3688CA}" presName="linear" presStyleCnt="0">
        <dgm:presLayoutVars>
          <dgm:animLvl val="lvl"/>
          <dgm:resizeHandles val="exact"/>
        </dgm:presLayoutVars>
      </dgm:prSet>
      <dgm:spPr/>
    </dgm:pt>
    <dgm:pt modelId="{1D2ACA0C-61B4-46BE-AB77-63CAF4CE98F3}" type="pres">
      <dgm:prSet presAssocID="{1C3DB734-C140-4966-9B5B-E4D70A7FF25C}" presName="parentText" presStyleLbl="node1" presStyleIdx="0" presStyleCnt="1">
        <dgm:presLayoutVars>
          <dgm:chMax val="0"/>
          <dgm:bulletEnabled val="1"/>
        </dgm:presLayoutVars>
      </dgm:prSet>
      <dgm:spPr/>
    </dgm:pt>
    <dgm:pt modelId="{53FF4FCD-CBC0-4A10-8007-348CE86CEA58}" type="pres">
      <dgm:prSet presAssocID="{1C3DB734-C140-4966-9B5B-E4D70A7FF25C}" presName="childText" presStyleLbl="revTx" presStyleIdx="0" presStyleCnt="1">
        <dgm:presLayoutVars>
          <dgm:bulletEnabled val="1"/>
        </dgm:presLayoutVars>
      </dgm:prSet>
      <dgm:spPr/>
    </dgm:pt>
  </dgm:ptLst>
  <dgm:cxnLst>
    <dgm:cxn modelId="{C6CA1407-ADE3-45FD-A099-002183D08249}" type="presOf" srcId="{AB39E9B0-16C4-4B82-B4D9-501E6E3688CA}" destId="{FF3E30F3-BBE3-4779-8093-4CD557FF4A34}" srcOrd="0" destOrd="0" presId="urn:microsoft.com/office/officeart/2005/8/layout/vList2"/>
    <dgm:cxn modelId="{B3BED820-81FC-404F-801F-72B6994144F3}" type="presOf" srcId="{D698295F-600A-4BAE-845C-8E867B3FA966}" destId="{53FF4FCD-CBC0-4A10-8007-348CE86CEA58}" srcOrd="0" destOrd="2" presId="urn:microsoft.com/office/officeart/2005/8/layout/vList2"/>
    <dgm:cxn modelId="{BBAB117C-030A-4F73-9DC2-24362B5E2D82}" srcId="{1C3DB734-C140-4966-9B5B-E4D70A7FF25C}" destId="{54FAD96D-5D4A-4D5A-BEBC-7BC40E36D591}" srcOrd="3" destOrd="0" parTransId="{B9B08A72-6970-47D6-836D-7FC8764792EE}" sibTransId="{16A36720-5A69-43AC-95B8-21AF238CC0B1}"/>
    <dgm:cxn modelId="{C070F383-3793-4600-9EF2-F2984E4E4178}" srcId="{1C3DB734-C140-4966-9B5B-E4D70A7FF25C}" destId="{CF49247F-DF60-4C53-85D1-2D23297C3718}" srcOrd="1" destOrd="0" parTransId="{FB0205F6-5B5E-41C2-B4BD-12812729FD2F}" sibTransId="{93BB1BBB-C93E-4383-94BD-98A7139731F4}"/>
    <dgm:cxn modelId="{E6713C96-06B1-4D1A-93BA-9BA1EAFAC2C9}" type="presOf" srcId="{1C3DB734-C140-4966-9B5B-E4D70A7FF25C}" destId="{1D2ACA0C-61B4-46BE-AB77-63CAF4CE98F3}" srcOrd="0" destOrd="0" presId="urn:microsoft.com/office/officeart/2005/8/layout/vList2"/>
    <dgm:cxn modelId="{E7378DBC-AB53-433F-A605-99BFCC0DBB6C}" type="presOf" srcId="{54FAD96D-5D4A-4D5A-BEBC-7BC40E36D591}" destId="{53FF4FCD-CBC0-4A10-8007-348CE86CEA58}" srcOrd="0" destOrd="3" presId="urn:microsoft.com/office/officeart/2005/8/layout/vList2"/>
    <dgm:cxn modelId="{16A7F9CE-69B1-4E37-A594-BC92EC380F03}" srcId="{1C3DB734-C140-4966-9B5B-E4D70A7FF25C}" destId="{0D9602D3-F750-4AD0-A60B-9EE1DFD83951}" srcOrd="0" destOrd="0" parTransId="{532FDAAD-2623-470A-B9F1-4909823DEE70}" sibTransId="{B404FA7E-436C-4DED-B46F-78E7EEE1E739}"/>
    <dgm:cxn modelId="{6061F4D9-C23F-40A5-854E-CC6D82B5DC71}" srcId="{1C3DB734-C140-4966-9B5B-E4D70A7FF25C}" destId="{D698295F-600A-4BAE-845C-8E867B3FA966}" srcOrd="2" destOrd="0" parTransId="{1864DEBA-54C0-4572-B497-BE592A9C29D6}" sibTransId="{988ECFA0-036B-4666-8C21-92EC3DE1471B}"/>
    <dgm:cxn modelId="{E97A01DA-DB60-4074-844F-53C75CE31BAC}" type="presOf" srcId="{CF49247F-DF60-4C53-85D1-2D23297C3718}" destId="{53FF4FCD-CBC0-4A10-8007-348CE86CEA58}" srcOrd="0" destOrd="1" presId="urn:microsoft.com/office/officeart/2005/8/layout/vList2"/>
    <dgm:cxn modelId="{F17A75E4-FEE1-421F-A659-150C0A23F983}" type="presOf" srcId="{0D9602D3-F750-4AD0-A60B-9EE1DFD83951}" destId="{53FF4FCD-CBC0-4A10-8007-348CE86CEA58}" srcOrd="0" destOrd="0" presId="urn:microsoft.com/office/officeart/2005/8/layout/vList2"/>
    <dgm:cxn modelId="{D5F572F5-30E7-4152-BD70-C40A113F73C1}" srcId="{AB39E9B0-16C4-4B82-B4D9-501E6E3688CA}" destId="{1C3DB734-C140-4966-9B5B-E4D70A7FF25C}" srcOrd="0" destOrd="0" parTransId="{8746AFCD-1083-4B1A-A9AD-2413338E35FF}" sibTransId="{76E70170-D3CE-4C6C-88EF-0259E29F502E}"/>
    <dgm:cxn modelId="{5C0D94EF-4131-44E7-9636-E38612E6600D}" type="presParOf" srcId="{FF3E30F3-BBE3-4779-8093-4CD557FF4A34}" destId="{1D2ACA0C-61B4-46BE-AB77-63CAF4CE98F3}" srcOrd="0" destOrd="0" presId="urn:microsoft.com/office/officeart/2005/8/layout/vList2"/>
    <dgm:cxn modelId="{C584622D-C6E5-4872-87E0-48912A598548}" type="presParOf" srcId="{FF3E30F3-BBE3-4779-8093-4CD557FF4A34}" destId="{53FF4FCD-CBC0-4A10-8007-348CE86CEA5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108024-0120-4267-81BD-1C0AACD7635B}">
      <dsp:nvSpPr>
        <dsp:cNvPr id="0" name=""/>
        <dsp:cNvSpPr/>
      </dsp:nvSpPr>
      <dsp:spPr>
        <a:xfrm>
          <a:off x="0" y="148358"/>
          <a:ext cx="4683949" cy="170469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Staff can attend training sessions from different locations. </a:t>
          </a:r>
          <a:endParaRPr lang="en-US" sz="3100" kern="1200" dirty="0"/>
        </a:p>
      </dsp:txBody>
      <dsp:txXfrm>
        <a:off x="83216" y="231574"/>
        <a:ext cx="4517517" cy="1538258"/>
      </dsp:txXfrm>
    </dsp:sp>
    <dsp:sp modelId="{8FBF525A-331E-44FB-BC44-A73173E34D04}">
      <dsp:nvSpPr>
        <dsp:cNvPr id="0" name=""/>
        <dsp:cNvSpPr/>
      </dsp:nvSpPr>
      <dsp:spPr>
        <a:xfrm>
          <a:off x="0" y="1942328"/>
          <a:ext cx="4683949" cy="1704690"/>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Meetings can be recorded and reviewed later.</a:t>
          </a:r>
        </a:p>
      </dsp:txBody>
      <dsp:txXfrm>
        <a:off x="83216" y="2025544"/>
        <a:ext cx="4517517" cy="1538258"/>
      </dsp:txXfrm>
    </dsp:sp>
    <dsp:sp modelId="{C9AACDC8-65F6-4DA4-B1C0-3B6D55F5F7AC}">
      <dsp:nvSpPr>
        <dsp:cNvPr id="0" name=""/>
        <dsp:cNvSpPr/>
      </dsp:nvSpPr>
      <dsp:spPr>
        <a:xfrm>
          <a:off x="0" y="3736298"/>
          <a:ext cx="4683949" cy="170469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This makes training more flexible and convenient (</a:t>
          </a:r>
          <a:r>
            <a:rPr lang="en-US" sz="3100" kern="1200" dirty="0" err="1"/>
            <a:t>Aljabri</a:t>
          </a:r>
          <a:r>
            <a:rPr lang="en-US" sz="3100" kern="1200" dirty="0"/>
            <a:t> et al., 2022)</a:t>
          </a:r>
        </a:p>
      </dsp:txBody>
      <dsp:txXfrm>
        <a:off x="83216" y="3819514"/>
        <a:ext cx="4517517" cy="15382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2ACA0C-61B4-46BE-AB77-63CAF4CE98F3}">
      <dsp:nvSpPr>
        <dsp:cNvPr id="0" name=""/>
        <dsp:cNvSpPr/>
      </dsp:nvSpPr>
      <dsp:spPr>
        <a:xfrm>
          <a:off x="0" y="207498"/>
          <a:ext cx="5098904" cy="66338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Limitations of Microsoft Teams:</a:t>
          </a:r>
          <a:endParaRPr lang="en-US" sz="2700" kern="1200"/>
        </a:p>
      </dsp:txBody>
      <dsp:txXfrm>
        <a:off x="32384" y="239882"/>
        <a:ext cx="5034136" cy="598621"/>
      </dsp:txXfrm>
    </dsp:sp>
    <dsp:sp modelId="{53FF4FCD-CBC0-4A10-8007-348CE86CEA58}">
      <dsp:nvSpPr>
        <dsp:cNvPr id="0" name=""/>
        <dsp:cNvSpPr/>
      </dsp:nvSpPr>
      <dsp:spPr>
        <a:xfrm>
          <a:off x="0" y="870888"/>
          <a:ext cx="5098904" cy="26268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890"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dirty="0"/>
            <a:t>Some staff may need training on how to use Microsoft teams effectively.</a:t>
          </a:r>
          <a:endParaRPr lang="en-US" sz="2100" kern="1200" dirty="0"/>
        </a:p>
        <a:p>
          <a:pPr marL="228600" lvl="1" indent="-228600" algn="l" defTabSz="933450">
            <a:lnSpc>
              <a:spcPct val="90000"/>
            </a:lnSpc>
            <a:spcBef>
              <a:spcPct val="0"/>
            </a:spcBef>
            <a:spcAft>
              <a:spcPct val="20000"/>
            </a:spcAft>
            <a:buChar char="•"/>
          </a:pPr>
          <a:r>
            <a:rPr lang="en-GB" sz="2100" kern="1200" dirty="0"/>
            <a:t>A reliable internet connection is required.</a:t>
          </a:r>
          <a:endParaRPr lang="en-US" sz="2100" kern="1200" dirty="0"/>
        </a:p>
        <a:p>
          <a:pPr marL="228600" lvl="1" indent="-228600" algn="l" defTabSz="933450">
            <a:lnSpc>
              <a:spcPct val="90000"/>
            </a:lnSpc>
            <a:spcBef>
              <a:spcPct val="0"/>
            </a:spcBef>
            <a:spcAft>
              <a:spcPct val="20000"/>
            </a:spcAft>
            <a:buChar char="•"/>
          </a:pPr>
          <a:r>
            <a:rPr lang="en-GB" sz="2100" kern="1200" dirty="0"/>
            <a:t>Technical issues can interrupt training sessions (</a:t>
          </a:r>
          <a:r>
            <a:rPr lang="en-GB" sz="2100" kern="1200" dirty="0" err="1"/>
            <a:t>Aljabri</a:t>
          </a:r>
          <a:r>
            <a:rPr lang="en-GB" sz="2100" kern="1200" dirty="0"/>
            <a:t> et al., 2022)</a:t>
          </a:r>
          <a:endParaRPr lang="en-US" sz="2100" kern="1200" dirty="0"/>
        </a:p>
        <a:p>
          <a:pPr marL="228600" lvl="1" indent="-228600" algn="l" defTabSz="933450">
            <a:lnSpc>
              <a:spcPct val="90000"/>
            </a:lnSpc>
            <a:spcBef>
              <a:spcPct val="0"/>
            </a:spcBef>
            <a:spcAft>
              <a:spcPct val="20000"/>
            </a:spcAft>
            <a:buChar char="•"/>
          </a:pPr>
          <a:r>
            <a:rPr lang="en-GB" sz="2100" kern="1200" dirty="0"/>
            <a:t>Some people may prefer face-to-face training (Skills for care, 2024)</a:t>
          </a:r>
          <a:endParaRPr lang="en-US" sz="2100" kern="1200" dirty="0"/>
        </a:p>
      </dsp:txBody>
      <dsp:txXfrm>
        <a:off x="0" y="870888"/>
        <a:ext cx="5098904" cy="262682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19B107-D16D-4DBE-AC73-B591B9BBD44F}" type="datetimeFigureOut">
              <a:rPr lang="en-GB" smtClean="0"/>
              <a:t>15/06/2026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547EDB-5A37-4E1D-82EF-6A90AB02C848}" type="slidenum">
              <a:rPr lang="en-GB" smtClean="0"/>
              <a:t>‹#›</a:t>
            </a:fld>
            <a:endParaRPr lang="en-GB"/>
          </a:p>
        </p:txBody>
      </p:sp>
    </p:spTree>
    <p:extLst>
      <p:ext uri="{BB962C8B-B14F-4D97-AF65-F5344CB8AC3E}">
        <p14:creationId xmlns:p14="http://schemas.microsoft.com/office/powerpoint/2010/main" val="30480746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12A630A-6074-4CED-8E5B-A2D0140BB9C5}"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47816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Presentation Overview and Context, Introduction to Microsoft Teams as a Communication Tool, Key Features Supporting Staff Communication, Benefits of Microsoft Teams for Workplace Communication, Challenges and Limitations of Using Microsoft Teams, Conclusion: Effectiveness of Microsoft Teams, References and Further Reading</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12A630A-6074-4CED-8E5B-A2D0140BB9C5}"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358008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Effective staff communication is a critical requirement in modern organisations, particularly within health, social care, and corporate environments where teams must coordinate safely, accurately, and efficiently. This presentation focuses on staff communications as part of an HSE Level 4 qualification, with Microsoft Teams selected as the digital tool used to support communication. The aim is to explain how Microsoft Teams supports clear, timely, and inclusive communication among staff, while also highlighting its practical workplace benefits and limitations. Communication failures are a well‑recognised risk factor in workplace incidents, misunderstandings, and reduced productivity. In health and safety contexts, unclear messages can lead to errors, duplicated work, or staff not following correct procedures. Microsoft Teams addresses these challenges by bringing multiple communication methods into one secure platform. It allows staff to send instant messages, hold video meetings, share documents, and collaborate in real time, regardless of location. This is particularly important in workplaces that operate across different shifts, departments, or remote locations. Microsoft Teams also supports organisational accountability by keeping communication records, meeting notes, and shared files in one place, which can be useful for audits, incident reviews, and compliance checks. Throughout this presentation, the key features of Microsoft Teams will be explored, followed by the benefits it offers for staff communication, potential challenges that organisations may face, and how these challenges can be managed. The presentation will conclude by summarising why Microsoft Teams is an effective staff communication tool and how it supports health, safety, and wellbeing objectives in the workplace. Overall, this overview sets the foundation for understanding why structured, digital communication tools like Microsoft Teams are increasingly essential in modern working environments.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12A630A-6074-4CED-8E5B-A2D0140BB9C5}"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201863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Microsoft Teams is a cloud‑based collaboration platform that forms part of Microsoft 365 and is widely used across many sectors, including healthcare, education, and business. It is designed to bring staff communication into one central system, reducing the need for multiple emails, phone calls, and disconnected tools. At its core, Microsoft Teams enables instant messaging through one‑to‑one chats or group conversations, allowing staff to communicate quickly and clearly. This is particularly useful for sharing urgent updates, clarifying tasks, or asking questions without delays. Teams also supports video and audio meetings, making it easier for staff to attend meetings remotely or across different sites. This reduces travel time, supports flexible working, and helps ensure that all relevant staff can attend important discussions. Another key feature is file sharing and collaboration. Staff can upload documents, policies, and risk assessments directly into Teams channels, where they can be edited collaboratively in real time. This ensures everyone is working from the most up‑to‑date information, reducing errors caused by outdated documents. Microsoft Teams is also structured into teams and channels, which helps organise communication by department, project, or function. This structure improves clarity and reduces information overload by keeping conversations relevant to the right people. From a health and safety perspective, Teams can be used to share safety alerts, policy updates, training materials, and incident communications efficiently. Overall, Microsoft Teams acts as a central communication hub that supports effective staff interaction, accountability, and collaboration, making it a suitable tool for improving workplace communication practices.
The image illustrates Microsoft Teams chat functionality, highlighting how staff can communicate instantly through written messages within organised channels or direct chats.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12A630A-6074-4CED-8E5B-A2D0140BB9C5}"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3565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Microsoft Teams includes several key features that directly support effective staff communication. One of the most important features is instant messaging, which allows staff to communicate quickly and informally, reducing delays associated with email. Messages can be sent to individuals or groups, and conversations remain visible for reference, supporting transparency and accountability. Video and audio meetings are another essential feature, enabling face‑to‑face communication even when staff are working remotely or across multiple sites. This helps maintain team relationships, supports clearer understanding, and allows managers to deliver briefings or training sessions efficiently. File sharing and collaboration are also central to Teams’ functionality. Staff can upload documents such as policies, procedures, and risk assessments into shared channels, where they can be reviewed and updated collaboratively. Version control ensures that everyone accesses the most current information, which is critical for maintaining health and safety standards. Channels and teams help structure communication by topic, department, or project, reducing confusion and information overload. Notifications and alerts ensure that important messages are not missed, particularly for urgent safety updates or operational changes. Integration with other Microsoft 365 tools, such as Outlook and SharePoint, further enhances communication by linking emails, calendars, and documents into one system. Together, these features create a comprehensive communication environment that supports clarity, consistency, and collaboration among staff, contributing to safer and more productive workplaces.
This image represents video meeting functionality in Microsoft Teams, demonstrating how staff can communicate face to face regardless of physical location.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12A630A-6074-4CED-8E5B-A2D0140BB9C5}"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99190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use of Microsoft Teams provides several significant benefits for workplace communication. One key benefit is improved collaboration, as staff can easily share information, discuss tasks, and work together in real time. This helps reduce misunderstandings and ensures that everyone is aligned with organisational goals and procedures. Teams also saves time by reducing the reliance on lengthy email chains and unnecessary meetings. Quick messages and virtual meetings allow issues to be resolved faster, improving overall productivity. Another important benefit is improved accessibility and inclusion. Staff working remotely, on different shifts, or with mobility challenges can remain fully involved in communication and decision‑making processes. From a health and safety perspective, Microsoft Teams supports the rapid dissemination of safety information, such as policy updates, incident alerts, or training materials. This helps ensure that staff receive critical information promptly, reducing risks associated with poor communication. Teams also improves record keeping, as conversations, files, and meeting notes are stored securely and can be reviewed if required. This supports compliance, audits, and investigations. Additionally, Teams supports employee wellbeing by enabling flexible working arrangements and reducing the stress associated with poor communication. Overall, Microsoft Teams enhances communication effectiveness, supports safer working practices, and contributes to a more connected and productive workforce.
The image shows file sharing within Microsoft Teams, highlighting how staff can collaborate on documents securely and efficiently.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12A630A-6074-4CED-8E5B-A2D0140BB9C5}"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121368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While Microsoft Teams offers many benefits, there are also challenges and limitations that organisations must consider. One common issue is information overload, where staff receive too many messages and notifications, making it difficult to identify what is important. This can be managed through clear communication guidelines and appropriate channel use. Another challenge is the need for training, as not all staff may be confident using digital tools. Without proper training and support, Teams may be underused or used incorrectly, reducing its effectiveness. Internet connectivity is another limitation, particularly for staff working in remote areas or environments with poor network access. Technical issues can disrupt communication and cause frustration. There are also data protection and confidentiality considerations, especially when sharing sensitive information. Organisations must ensure that Teams is configured securely and that staff understand their responsibilities regarding data protection. Finally, over‑reliance on digital communication can reduce face‑to‑face interaction, which may impact team relationships if not balanced appropriately. By recognising these challenges and implementing clear policies, training, and support, organisations can maximise the benefits of Microsoft Teams while minimising potential risks.
This image represents notifications and alerts in Microsoft Teams, showing how staff are informed of updates and messages.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12A630A-6074-4CED-8E5B-A2D0140BB9C5}"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876420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 conclusion, Microsoft Teams is an effective and versatile tool for improving staff communication in the workplace. It brings together messaging, meetings, file sharing, and collaboration into one secure platform, reducing communication barriers and improving efficiency. From a health and safety perspective, Teams supports timely information sharing, clearer communication, and improved record keeping, all of which contribute to safer working practices. While there are challenges such as information overload and the need for training, these can be managed through clear policies and organisational support. Overall, Microsoft Teams supports modern, flexible working environments and helps organisations meet their communication, productivity, and health and safety objectives. Its widespread adoption across sectors demonstrates its value as a staff communication tool and its relevance to HSE Level 4 learning outcomes.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12A630A-6074-4CED-8E5B-A2D0140BB9C5}"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2955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presentation is informed by reputable sources that highlight the importance of effective workplace communication and the use of digital tools. Microsoft provides extensive guidance on Microsoft Teams, including best practice for communication, collaboration, and security through its official support website. The Chartered Institute of Personnel and Development (CIPD) also offers research and guidance on effective workplace communication and employee engagement. Additional learning can be gained from health and safety guidance that emphasises the role of clear communication in reducing workplace risks. Using credible sources ensures that the information presented is accurate, relevant, and aligned with professional standards. Learners are encouraged to explore these resources further to deepen their understanding of staff communication and digital collaboration tools in the workplace.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12A630A-6074-4CED-8E5B-A2D0140BB9C5}"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285046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4.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4.xml"/></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Master" Target="../slideMasters/slideMaster4.xml"/><Relationship Id="rId1" Type="http://schemas.openxmlformats.org/officeDocument/2006/relationships/themeOverride" Target="../theme/themeOverride1.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4.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4.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4.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812887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42611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92282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771547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92479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825369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34766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259722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70352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51920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918610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6/15/2026</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46510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6/15/2026</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494814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6/15/2026</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7453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6/15/2026</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68152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6/15/2026</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40465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6/15/2026</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0222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6/15/2026</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071098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6/15/2026</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05319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6/15/2026</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260575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6/15/2026</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202925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6/15/2026</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713047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2C1ADDD-8FEB-42C2-BCAF-3BBDEE3FA66F}"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442DC-B5F1-4A70-BB58-C753509C55DE}"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357423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2C1ADDD-8FEB-42C2-BCAF-3BBDEE3FA66F}"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442DC-B5F1-4A70-BB58-C753509C55DE}" type="slidenum">
              <a:rPr lang="en-GB" smtClean="0"/>
              <a:t>‹#›</a:t>
            </a:fld>
            <a:endParaRPr lang="en-GB"/>
          </a:p>
        </p:txBody>
      </p:sp>
    </p:spTree>
    <p:extLst>
      <p:ext uri="{BB962C8B-B14F-4D97-AF65-F5344CB8AC3E}">
        <p14:creationId xmlns:p14="http://schemas.microsoft.com/office/powerpoint/2010/main" val="144813007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GB"/>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2C1ADDD-8FEB-42C2-BCAF-3BBDEE3FA66F}"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442DC-B5F1-4A70-BB58-C753509C55DE}" type="slidenum">
              <a:rPr lang="en-GB" smtClean="0"/>
              <a:t>‹#›</a:t>
            </a:fld>
            <a:endParaRPr lang="en-GB"/>
          </a:p>
        </p:txBody>
      </p:sp>
    </p:spTree>
    <p:extLst>
      <p:ext uri="{BB962C8B-B14F-4D97-AF65-F5344CB8AC3E}">
        <p14:creationId xmlns:p14="http://schemas.microsoft.com/office/powerpoint/2010/main" val="73438219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2C1ADDD-8FEB-42C2-BCAF-3BBDEE3FA66F}"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5442DC-B5F1-4A70-BB58-C753509C55DE}" type="slidenum">
              <a:rPr lang="en-GB" smtClean="0"/>
              <a:t>‹#›</a:t>
            </a:fld>
            <a:endParaRPr lang="en-GB"/>
          </a:p>
        </p:txBody>
      </p:sp>
    </p:spTree>
    <p:extLst>
      <p:ext uri="{BB962C8B-B14F-4D97-AF65-F5344CB8AC3E}">
        <p14:creationId xmlns:p14="http://schemas.microsoft.com/office/powerpoint/2010/main" val="148950315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2C1ADDD-8FEB-42C2-BCAF-3BBDEE3FA66F}" type="datetimeFigureOut">
              <a:rPr lang="en-GB" smtClean="0"/>
              <a:t>15/06/2026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5442DC-B5F1-4A70-BB58-C753509C55DE}" type="slidenum">
              <a:rPr lang="en-GB" smtClean="0"/>
              <a:t>‹#›</a:t>
            </a:fld>
            <a:endParaRPr lang="en-GB"/>
          </a:p>
        </p:txBody>
      </p:sp>
    </p:spTree>
    <p:extLst>
      <p:ext uri="{BB962C8B-B14F-4D97-AF65-F5344CB8AC3E}">
        <p14:creationId xmlns:p14="http://schemas.microsoft.com/office/powerpoint/2010/main" val="314149127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2C1ADDD-8FEB-42C2-BCAF-3BBDEE3FA66F}" type="datetimeFigureOut">
              <a:rPr lang="en-GB" smtClean="0"/>
              <a:t>15/06/2026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5442DC-B5F1-4A70-BB58-C753509C55DE}" type="slidenum">
              <a:rPr lang="en-GB" smtClean="0"/>
              <a:t>‹#›</a:t>
            </a:fld>
            <a:endParaRPr lang="en-GB"/>
          </a:p>
        </p:txBody>
      </p:sp>
    </p:spTree>
    <p:extLst>
      <p:ext uri="{BB962C8B-B14F-4D97-AF65-F5344CB8AC3E}">
        <p14:creationId xmlns:p14="http://schemas.microsoft.com/office/powerpoint/2010/main" val="261905413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C1ADDD-8FEB-42C2-BCAF-3BBDEE3FA66F}" type="datetimeFigureOut">
              <a:rPr lang="en-GB" smtClean="0"/>
              <a:t>15/06/2026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5442DC-B5F1-4A70-BB58-C753509C55DE}" type="slidenum">
              <a:rPr lang="en-GB" smtClean="0"/>
              <a:t>‹#›</a:t>
            </a:fld>
            <a:endParaRPr lang="en-GB"/>
          </a:p>
        </p:txBody>
      </p:sp>
    </p:spTree>
    <p:extLst>
      <p:ext uri="{BB962C8B-B14F-4D97-AF65-F5344CB8AC3E}">
        <p14:creationId xmlns:p14="http://schemas.microsoft.com/office/powerpoint/2010/main" val="2479593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2C1ADDD-8FEB-42C2-BCAF-3BBDEE3FA66F}"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5442DC-B5F1-4A70-BB58-C753509C55DE}" type="slidenum">
              <a:rPr lang="en-GB" smtClean="0"/>
              <a:t>‹#›</a:t>
            </a:fld>
            <a:endParaRPr lang="en-GB"/>
          </a:p>
        </p:txBody>
      </p:sp>
    </p:spTree>
    <p:extLst>
      <p:ext uri="{BB962C8B-B14F-4D97-AF65-F5344CB8AC3E}">
        <p14:creationId xmlns:p14="http://schemas.microsoft.com/office/powerpoint/2010/main" val="372012633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2C1ADDD-8FEB-42C2-BCAF-3BBDEE3FA66F}"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5442DC-B5F1-4A70-BB58-C753509C55DE}" type="slidenum">
              <a:rPr lang="en-GB" smtClean="0"/>
              <a:t>‹#›</a:t>
            </a:fld>
            <a:endParaRPr lang="en-GB"/>
          </a:p>
        </p:txBody>
      </p:sp>
    </p:spTree>
    <p:extLst>
      <p:ext uri="{BB962C8B-B14F-4D97-AF65-F5344CB8AC3E}">
        <p14:creationId xmlns:p14="http://schemas.microsoft.com/office/powerpoint/2010/main" val="75664243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32C1ADDD-8FEB-42C2-BCAF-3BBDEE3FA66F}" type="datetimeFigureOut">
              <a:rPr lang="en-GB" smtClean="0"/>
              <a:t>15/06/2026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5442DC-B5F1-4A70-BB58-C753509C55DE}" type="slidenum">
              <a:rPr lang="en-GB" smtClean="0"/>
              <a:t>‹#›</a:t>
            </a:fld>
            <a:endParaRPr lang="en-GB"/>
          </a:p>
        </p:txBody>
      </p:sp>
    </p:spTree>
    <p:extLst>
      <p:ext uri="{BB962C8B-B14F-4D97-AF65-F5344CB8AC3E}">
        <p14:creationId xmlns:p14="http://schemas.microsoft.com/office/powerpoint/2010/main" val="21385583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2C1ADDD-8FEB-42C2-BCAF-3BBDEE3FA66F}"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442DC-B5F1-4A70-BB58-C753509C55DE}" type="slidenum">
              <a:rPr lang="en-GB" smtClean="0"/>
              <a:t>‹#›</a:t>
            </a:fld>
            <a:endParaRPr lang="en-GB"/>
          </a:p>
        </p:txBody>
      </p:sp>
    </p:spTree>
    <p:extLst>
      <p:ext uri="{BB962C8B-B14F-4D97-AF65-F5344CB8AC3E}">
        <p14:creationId xmlns:p14="http://schemas.microsoft.com/office/powerpoint/2010/main" val="190172874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2C1ADDD-8FEB-42C2-BCAF-3BBDEE3FA66F}"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442DC-B5F1-4A70-BB58-C753509C55DE}"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82746806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2C1ADDD-8FEB-42C2-BCAF-3BBDEE3FA66F}"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442DC-B5F1-4A70-BB58-C753509C55DE}" type="slidenum">
              <a:rPr lang="en-GB" smtClean="0"/>
              <a:t>‹#›</a:t>
            </a:fld>
            <a:endParaRPr lang="en-GB"/>
          </a:p>
        </p:txBody>
      </p:sp>
    </p:spTree>
    <p:extLst>
      <p:ext uri="{BB962C8B-B14F-4D97-AF65-F5344CB8AC3E}">
        <p14:creationId xmlns:p14="http://schemas.microsoft.com/office/powerpoint/2010/main" val="345605703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2C1ADDD-8FEB-42C2-BCAF-3BBDEE3FA66F}"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442DC-B5F1-4A70-BB58-C753509C55DE}"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29881665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2C1ADDD-8FEB-42C2-BCAF-3BBDEE3FA66F}"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442DC-B5F1-4A70-BB58-C753509C55DE}" type="slidenum">
              <a:rPr lang="en-GB" smtClean="0"/>
              <a:t>‹#›</a:t>
            </a:fld>
            <a:endParaRPr lang="en-GB"/>
          </a:p>
        </p:txBody>
      </p:sp>
    </p:spTree>
    <p:extLst>
      <p:ext uri="{BB962C8B-B14F-4D97-AF65-F5344CB8AC3E}">
        <p14:creationId xmlns:p14="http://schemas.microsoft.com/office/powerpoint/2010/main" val="40909563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2C1ADDD-8FEB-42C2-BCAF-3BBDEE3FA66F}"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442DC-B5F1-4A70-BB58-C753509C55DE}" type="slidenum">
              <a:rPr lang="en-GB" smtClean="0"/>
              <a:t>‹#›</a:t>
            </a:fld>
            <a:endParaRPr lang="en-GB"/>
          </a:p>
        </p:txBody>
      </p:sp>
    </p:spTree>
    <p:extLst>
      <p:ext uri="{BB962C8B-B14F-4D97-AF65-F5344CB8AC3E}">
        <p14:creationId xmlns:p14="http://schemas.microsoft.com/office/powerpoint/2010/main" val="244613592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2C1ADDD-8FEB-42C2-BCAF-3BBDEE3FA66F}"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442DC-B5F1-4A70-BB58-C753509C55DE}" type="slidenum">
              <a:rPr lang="en-GB" smtClean="0"/>
              <a:t>‹#›</a:t>
            </a:fld>
            <a:endParaRPr lang="en-GB"/>
          </a:p>
        </p:txBody>
      </p:sp>
    </p:spTree>
    <p:extLst>
      <p:ext uri="{BB962C8B-B14F-4D97-AF65-F5344CB8AC3E}">
        <p14:creationId xmlns:p14="http://schemas.microsoft.com/office/powerpoint/2010/main" val="287489236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411480"/>
            <a:ext cx="4654296" cy="3739896"/>
          </a:xfrm>
        </p:spPr>
        <p:txBody>
          <a:bodyPr vert="horz" lIns="91440" tIns="45720" rIns="91440" bIns="45720" rtlCol="0" anchor="t">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4873752"/>
            <a:ext cx="4206240" cy="1380744"/>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365760" y="6338703"/>
            <a:ext cx="2758440" cy="365125"/>
          </a:xfrm>
        </p:spPr>
        <p:txBody>
          <a:bodyPr/>
          <a:lstStyle/>
          <a:p>
            <a:endParaRPr lang="en-US"/>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203704" y="6338703"/>
            <a:ext cx="1392578" cy="365125"/>
          </a:xfrm>
        </p:spPr>
        <p:txBody>
          <a:bodyPr/>
          <a:lstStyle/>
          <a:p>
            <a:fld id="{BAE57423-0748-47C1-8E47-ED714A2C27C2}" type="datetime1">
              <a:rPr lang="en-US" smtClean="0"/>
              <a:t>6/15/2026</a:t>
            </a:fld>
            <a:endParaRPr lang="en-US"/>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596282" y="6342301"/>
            <a:ext cx="429207"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599176" y="0"/>
            <a:ext cx="6592824"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28805524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vert="horz" lIns="91440" tIns="45720" rIns="91440" bIns="45720" rtlCol="0" anchor="b">
            <a:normAutofit/>
          </a:bodyPr>
          <a:lstStyle>
            <a:lvl1pPr>
              <a:defRPr lang="en-US" dirty="0"/>
            </a:lvl1pPr>
          </a:lstStyle>
          <a:p>
            <a:pPr lvl="0"/>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709862"/>
            <a:ext cx="10963656" cy="45137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080287D-B680-4441-B88A-8931EA5A031B}" type="datetime1">
              <a:rPr lang="en-US" smtClean="0"/>
              <a:t>6/15/2026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28199433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428950" y="284481"/>
            <a:ext cx="4458249" cy="4320310"/>
          </a:xfrm>
        </p:spPr>
        <p:txBody>
          <a:bodyPr vert="horz" lIns="91440" tIns="45720" rIns="91440" bIns="45720" rtlCol="0" anchor="t">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428950" y="4870174"/>
            <a:ext cx="3856735" cy="1033669"/>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0" y="0"/>
            <a:ext cx="7195675"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428950" y="6343955"/>
            <a:ext cx="2100482"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lstStyle>
            <a:lvl1pPr>
              <a:defRPr>
                <a:solidFill>
                  <a:schemeClr val="tx1"/>
                </a:solidFill>
                <a:effectLst/>
              </a:defRPr>
            </a:lvl1pPr>
          </a:lstStyle>
          <a:p>
            <a:fld id="{8FDB15F8-ECE6-4AB7-B9F7-1E8A7AD06BA3}" type="datetime1">
              <a:rPr lang="en-US" smtClean="0"/>
              <a:t>6/15/2026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43394151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888410" cy="2845567"/>
          </a:xfr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888410" cy="1123122"/>
          </a:xfrm>
        </p:spPr>
        <p:txBody>
          <a:bodyPr vert="horz" lIns="91440" tIns="45720" rIns="91440" bIns="45720" rtlCol="0">
            <a:normAutofit/>
          </a:bodyPr>
          <a:lstStyle>
            <a:lvl1pPr marL="0" indent="0">
              <a:buNone/>
              <a:defRPr lang="en-US" sz="160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1" y="0"/>
            <a:ext cx="7424272"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846388" y="6343955"/>
            <a:ext cx="2100482"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982200" y="6343955"/>
            <a:ext cx="1260816" cy="365125"/>
          </a:xfrm>
        </p:spPr>
        <p:txBody>
          <a:bodyPr/>
          <a:lstStyle>
            <a:lvl1pPr>
              <a:defRPr>
                <a:solidFill>
                  <a:schemeClr val="tx1"/>
                </a:solidFill>
                <a:effectLst/>
              </a:defRPr>
            </a:lvl1pPr>
          </a:lstStyle>
          <a:p>
            <a:fld id="{601777FC-6488-4755-9099-7DE758D12A66}" type="datetime1">
              <a:rPr lang="en-US" smtClean="0"/>
              <a:t>6/15/2026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29606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15857364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5201704"/>
            <a:ext cx="11213593" cy="786384"/>
          </a:xfrm>
        </p:spPr>
        <p:txBody>
          <a:bodyPr vert="horz" lIns="91440" tIns="45720" rIns="91440" bIns="45720" rtlCol="0" anchor="b">
            <a:normAutofit/>
          </a:bodyPr>
          <a:lstStyle>
            <a:lvl1pPr>
              <a:defRPr lang="en-US" sz="4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971760"/>
            <a:ext cx="11213593" cy="365125"/>
          </a:xfrm>
        </p:spPr>
        <p:txBody>
          <a:bodyPr vert="horz" lIns="91440" tIns="45720" rIns="91440" bIns="45720" rtlCol="0">
            <a:normAutofit/>
          </a:bodyPr>
          <a:lstStyle>
            <a:lvl1pPr marL="0" indent="0">
              <a:buNone/>
              <a:defRPr lang="en-US" sz="160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endParaRPr lang="en-US"/>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9149364" y="6343955"/>
            <a:ext cx="2202644" cy="365125"/>
          </a:xfrm>
        </p:spPr>
        <p:txBody>
          <a:bodyPr/>
          <a:lstStyle/>
          <a:p>
            <a:fld id="{5A2ED4EC-6CDE-4317-A225-F90341FD42E7}" type="datetime1">
              <a:rPr lang="en-US" smtClean="0"/>
              <a:t>6/15/2026</a:t>
            </a:fld>
            <a:endParaRPr lang="en-US"/>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a:xfrm>
            <a:off x="11402531"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97757479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548640"/>
            <a:ext cx="9750554" cy="3639312"/>
          </a:xfrm>
        </p:spPr>
        <p:txBody>
          <a:bodyPr vert="horz" lIns="91440" tIns="45720" rIns="91440" bIns="45720" rtlCol="0" anchor="t">
            <a:normAutofit/>
          </a:bodyPr>
          <a:lstStyle>
            <a:lvl1pPr>
              <a:defRPr lang="en-US" sz="7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4800600"/>
            <a:ext cx="7083554" cy="1093304"/>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085BEE0D-4A6F-4F7F-8AD3-6F4F7DE889AD}" type="datetime1">
              <a:rPr lang="en-US" smtClean="0"/>
              <a:t>6/15/2026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30604893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1143000"/>
            <a:ext cx="8683753" cy="3095149"/>
          </a:xfrm>
        </p:spPr>
        <p:txBody>
          <a:bodyPr vert="horz" lIns="91440" tIns="45720" rIns="91440" bIns="45720" rtlCol="0" anchor="b">
            <a:normAutofit/>
          </a:bodyPr>
          <a:lstStyle>
            <a:lvl1pPr>
              <a:defRPr lang="en-US" sz="6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7" y="4498848"/>
            <a:ext cx="6881457" cy="1014984"/>
          </a:xfrm>
        </p:spPr>
        <p:txBody>
          <a:bodyPr vert="horz" lIns="91440" tIns="45720" rIns="91440" bIns="45720" rtlCol="0">
            <a:normAutofit/>
          </a:bodyPr>
          <a:lstStyle>
            <a:lvl1pPr marL="0" indent="0">
              <a:buNone/>
              <a:defRPr lang="en-US" sz="18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6343955"/>
            <a:ext cx="2805405"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6343955"/>
            <a:ext cx="2875064" cy="365125"/>
          </a:xfrm>
        </p:spPr>
        <p:txBody>
          <a:bodyPr/>
          <a:lstStyle/>
          <a:p>
            <a:fld id="{381A537B-A501-43EE-8BBB-029C58CC669F}" type="datetime1">
              <a:rPr lang="en-US" smtClean="0"/>
              <a:t>6/15/2026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85799681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548640"/>
            <a:ext cx="9899809" cy="4099560"/>
          </a:xfrm>
        </p:spPr>
        <p:txBody>
          <a:bodyPr vert="horz" lIns="91440" tIns="45720" rIns="91440" bIns="45720" rtlCol="0" anchor="t">
            <a:normAutofit/>
          </a:bodyPr>
          <a:lstStyle>
            <a:lvl1pPr>
              <a:defRPr lang="en-US" sz="7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4800600"/>
            <a:ext cx="7083554" cy="1093304"/>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C7100DC-0A7D-4582-B62F-C1E8C458E479}" type="datetime1">
              <a:rPr lang="en-US" smtClean="0"/>
              <a:t>6/15/2026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10776702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Titl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52600" y="1447800"/>
            <a:ext cx="8686800" cy="2491655"/>
          </a:xfrm>
        </p:spPr>
        <p:txBody>
          <a:bodyPr anchor="b">
            <a:normAutofit/>
          </a:bodyPr>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8"/>
            <a:ext cx="7588155" cy="1029310"/>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09B9B190-FE58-4CAC-A4C5-5300E7F445DB}" type="datetime1">
              <a:rPr lang="en-US" smtClean="0"/>
              <a:t>6/15/2026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22242092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AC53C90-8C33-0C80-CBD4-B3BEE604E231}"/>
              </a:ext>
            </a:extLst>
          </p:cNvPr>
          <p:cNvSpPr>
            <a:spLocks noGrp="1"/>
          </p:cNvSpPr>
          <p:nvPr>
            <p:ph type="title"/>
          </p:nvPr>
        </p:nvSpPr>
        <p:spPr>
          <a:xfrm>
            <a:off x="111758" y="1869103"/>
            <a:ext cx="9337042" cy="4906929"/>
          </a:xfrm>
        </p:spPr>
        <p:txBody>
          <a:bodyPr>
            <a:normAutofit/>
          </a:bodyPr>
          <a:lstStyle>
            <a:lvl1pPr>
              <a:defRPr sz="760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lstStyle/>
          <a:p>
            <a:fld id="{40AF3A47-30BD-48ED-B24C-72550184F18C}" type="datetime1">
              <a:rPr lang="en-US" smtClean="0"/>
              <a:t>6/15/2026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76692142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8" y="667512"/>
            <a:ext cx="8467344" cy="1554480"/>
          </a:xfrm>
        </p:spPr>
        <p:txBody>
          <a:bodyPr anchor="b">
            <a:normAutofit/>
          </a:bodyPr>
          <a:lstStyle>
            <a:lvl1pPr>
              <a:defRPr sz="44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77440"/>
            <a:ext cx="8467558" cy="3657600"/>
          </a:xfrm>
        </p:spPr>
        <p:txBody>
          <a:bodyPr>
            <a:normAutofit/>
          </a:bodyPr>
          <a:lstStyle>
            <a:lvl1pPr marL="457200" indent="-457200">
              <a:buFont typeface="+mj-lt"/>
              <a:buAutoNum type="arabicPeriod"/>
              <a:defRPr sz="1800"/>
            </a:lvl1pPr>
            <a:lvl2pPr marL="685800" indent="-457200">
              <a:buFont typeface="+mj-lt"/>
              <a:buAutoNum type="arabicPeriod"/>
              <a:defRPr sz="16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C8801CDB-E382-4EF7-B22D-9B8EF43F5F55}" type="datetime1">
              <a:rPr lang="en-US" smtClean="0"/>
              <a:t>6/15/2026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99001940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588000" y="987552"/>
            <a:ext cx="5916168" cy="1554480"/>
          </a:xfrm>
        </p:spPr>
        <p:txBody>
          <a:bodyPr anchor="b">
            <a:normAutofit/>
          </a:bodyPr>
          <a:lstStyle>
            <a:lvl1pPr>
              <a:defRPr sz="4400"/>
            </a:lvl1pPr>
          </a:lstStyle>
          <a:p>
            <a:r>
              <a:rPr lang="en-US"/>
              <a:t>Click to edit Master title style</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1" y="0"/>
            <a:ext cx="4565591"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588000" y="2726267"/>
            <a:ext cx="5916507" cy="3436789"/>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588000" y="6343955"/>
            <a:ext cx="2985400" cy="365125"/>
          </a:xfrm>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lstStyle/>
          <a:p>
            <a:fld id="{08B50793-4B7F-4166-BD64-A8A61041EA56}" type="datetime1">
              <a:rPr lang="en-US" smtClean="0"/>
              <a:t>6/15/2026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92614740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2790911" y="2133600"/>
            <a:ext cx="6623436" cy="1070776"/>
          </a:xfrm>
        </p:spPr>
        <p:txBody>
          <a:bodyPr anchor="b">
            <a:normAutofit/>
          </a:bodyPr>
          <a:lstStyle>
            <a:lvl1pPr algn="ctr">
              <a:defRPr sz="28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768786" y="3335364"/>
            <a:ext cx="4659735" cy="1645198"/>
          </a:xfrm>
        </p:spPr>
        <p:txBody>
          <a:bodyPr/>
          <a:lstStyle>
            <a:lvl1pPr marL="0" indent="0" algn="ctr">
              <a:buNone/>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26FA5CE-9746-419E-BF5E-E870A2669E47}" type="datetime1">
              <a:rPr lang="en-US" smtClean="0"/>
              <a:t>6/15/2026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97309728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47537" y="1731332"/>
            <a:ext cx="3493858" cy="3456894"/>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1727014"/>
            <a:ext cx="4956175" cy="3461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C8C2365-F937-4D21-8B64-8C03EF9F294E}" type="datetime1">
              <a:rPr lang="en-US" smtClean="0"/>
              <a:t>6/15/2026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1275376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388700"/>
            <a:ext cx="3923455" cy="4083580"/>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56011" y="1389134"/>
            <a:ext cx="6045390" cy="4083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C1EDFBA-7753-4E48-AD20-F8E5B4AA5DA2}" type="datetime1">
              <a:rPr lang="en-US" smtClean="0"/>
              <a:t>6/15/2026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72954708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050111"/>
            <a:ext cx="3496147" cy="4940661"/>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800600" y="1050111"/>
            <a:ext cx="6775703" cy="49406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9404F54-6A58-42E8-9EE4-B3534BE78EE8}" type="datetime1">
              <a:rPr lang="en-US" smtClean="0"/>
              <a:t>6/15/2026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99067789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707549"/>
            <a:ext cx="3349754" cy="2721451"/>
          </a:xfrm>
        </p:spPr>
        <p:txBody>
          <a:bodyPr vert="horz" lIns="91440" tIns="45720" rIns="91440" bIns="45720" rtlCol="0" anchor="t">
            <a:normAutofit/>
          </a:bodyPr>
          <a:lstStyle>
            <a:lvl1pPr>
              <a:defRPr lang="en-US" sz="2500" dirty="0"/>
            </a:lvl1pPr>
          </a:lstStyle>
          <a:p>
            <a:pPr lvl="0"/>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708184"/>
            <a:ext cx="6928103" cy="55148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4D3119F-3F76-4C2D-9DC6-B3EF1D458F7E}" type="datetime1">
              <a:rPr lang="en-US" smtClean="0"/>
              <a:t>6/15/2026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65128402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56011" y="612648"/>
            <a:ext cx="6426389" cy="1143000"/>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57368" y="1978488"/>
            <a:ext cx="6418935" cy="4285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56010" y="6343955"/>
            <a:ext cx="3364903" cy="365125"/>
          </a:xfrm>
        </p:spPr>
        <p:txBody>
          <a:bodyPr/>
          <a:lstStyle/>
          <a:p>
            <a:endParaRPr lang="en-US"/>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lstStyle/>
          <a:p>
            <a:fld id="{776D7966-C015-4B65-9ED4-8139C42C131A}" type="datetime1">
              <a:rPr lang="en-US" smtClean="0"/>
              <a:t>6/15/2026</a:t>
            </a:fld>
            <a:endParaRPr lang="en-US"/>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97215126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09600"/>
            <a:ext cx="6339541" cy="1143000"/>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1975104"/>
            <a:ext cx="6339414" cy="4228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12774" y="6346865"/>
            <a:ext cx="2805405" cy="365125"/>
          </a:xfrm>
        </p:spPr>
        <p:txBody>
          <a:bodyPr/>
          <a:lstStyle/>
          <a:p>
            <a:endParaRPr lang="en-US"/>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4886895" y="6346865"/>
            <a:ext cx="1607270" cy="365125"/>
          </a:xfrm>
        </p:spPr>
        <p:txBody>
          <a:bodyPr/>
          <a:lstStyle/>
          <a:p>
            <a:fld id="{FB8C8CAA-A4DC-46F1-90CA-8825CED8C56A}" type="datetime1">
              <a:rPr lang="en-US" smtClean="0"/>
              <a:t>6/15/2026</a:t>
            </a:fld>
            <a:endParaRPr lang="en-US"/>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530932" y="6346865"/>
            <a:ext cx="429207"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624831" y="0"/>
            <a:ext cx="4567169"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43639928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8" y="474177"/>
            <a:ext cx="6950232"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627632"/>
            <a:ext cx="6950232" cy="4686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6343955"/>
            <a:ext cx="3422906" cy="365125"/>
          </a:xfrm>
        </p:spPr>
        <p:txBody>
          <a:bodyPr/>
          <a:lstStyle/>
          <a:p>
            <a:endParaRPr lang="en-US"/>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lstStyle/>
          <a:p>
            <a:fld id="{DFBF8F79-428D-4A4D-96E6-A91C0C901317}" type="datetime1">
              <a:rPr lang="en-US" smtClean="0"/>
              <a:t>6/15/2026</a:t>
            </a:fld>
            <a:endParaRPr lang="en-US"/>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37259350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475488"/>
            <a:ext cx="6858000"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627632"/>
            <a:ext cx="6858000" cy="4535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lstStyle/>
          <a:p>
            <a:fld id="{BF87047A-65FC-4E1F-9D8D-D5F7B64EB954}" type="datetime1">
              <a:rPr lang="en-US" smtClean="0"/>
              <a:t>6/15/2026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0617645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423332"/>
            <a:ext cx="4477512" cy="1328932"/>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6492240"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9" y="1975104"/>
            <a:ext cx="4477512" cy="42825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104889" y="6343955"/>
            <a:ext cx="2105099"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lstStyle>
            <a:lvl1pPr>
              <a:defRPr>
                <a:solidFill>
                  <a:schemeClr val="tx1"/>
                </a:solidFill>
                <a:effectLst/>
              </a:defRPr>
            </a:lvl1pPr>
          </a:lstStyle>
          <a:p>
            <a:fld id="{A3715475-DC04-433C-803A-D02A2D9515C6}" type="datetime1">
              <a:rPr lang="en-US" smtClean="0"/>
              <a:t>6/15/2026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687090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9" y="420623"/>
            <a:ext cx="4494189" cy="1325880"/>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1975104"/>
            <a:ext cx="4494063" cy="41569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776" y="6343955"/>
            <a:ext cx="2098620" cy="365125"/>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213651" y="6343955"/>
            <a:ext cx="1573037" cy="365125"/>
          </a:xfrm>
        </p:spPr>
        <p:txBody>
          <a:bodyPr/>
          <a:lstStyle/>
          <a:p>
            <a:fld id="{5056FB5C-D458-4AE9-BD80-9F9384885852}" type="datetime1">
              <a:rPr lang="en-US" smtClean="0"/>
              <a:t>6/15/2026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796658" y="6343955"/>
            <a:ext cx="429207" cy="365125"/>
          </a:xfrm>
        </p:spPr>
        <p:txBody>
          <a:bodyPr/>
          <a:lstStyle>
            <a:lvl1pPr>
              <a:defRPr>
                <a:solidFill>
                  <a:schemeClr val="tx1"/>
                </a:solidFill>
                <a:effectLst/>
              </a:defRPr>
            </a:lvl1p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8" y="0"/>
            <a:ext cx="6533072"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5199990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27848" y="425503"/>
            <a:ext cx="3657600" cy="1667226"/>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7296028"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927848" y="2315569"/>
            <a:ext cx="3657600" cy="38546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7918704" y="6343955"/>
            <a:ext cx="2300050" cy="365125"/>
          </a:xfrm>
        </p:spPr>
        <p:txBody>
          <a:bodyPr/>
          <a:lstStyle/>
          <a:p>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10224724" y="6343955"/>
            <a:ext cx="922372" cy="365125"/>
          </a:xfrm>
        </p:spPr>
        <p:txBody>
          <a:bodyPr/>
          <a:lstStyle/>
          <a:p>
            <a:fld id="{73CDC043-8B5F-47F9-ADDF-8E3FA56DB3F5}" type="datetime1">
              <a:rPr lang="en-US" smtClean="0"/>
              <a:t>6/15/2026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20485663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429768"/>
            <a:ext cx="3657600" cy="1667226"/>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823" y="2315569"/>
            <a:ext cx="3657600" cy="3814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15697" y="6343955"/>
            <a:ext cx="1637337" cy="365125"/>
          </a:xfrm>
        </p:spPr>
        <p:txBody>
          <a:bodyPr/>
          <a:lstStyle/>
          <a:p>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703447" y="6343955"/>
            <a:ext cx="949766" cy="365125"/>
          </a:xfrm>
        </p:spPr>
        <p:txBody>
          <a:bodyPr/>
          <a:lstStyle/>
          <a:p>
            <a:fld id="{F688DA14-784D-4E3B-B3E6-7D688C332C2D}" type="datetime1">
              <a:rPr lang="en-US" smtClean="0"/>
              <a:t>6/15/2026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653213" y="6343955"/>
            <a:ext cx="429207"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895088" y="0"/>
            <a:ext cx="7296912"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42783113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1" y="929554"/>
            <a:ext cx="2699254" cy="1858941"/>
          </a:xfrm>
        </p:spPr>
        <p:txBody>
          <a:bodyPr vert="horz" lIns="91440" tIns="45720" rIns="91440" bIns="45720" rtlCol="0" anchor="b">
            <a:normAutofit/>
          </a:bodyPr>
          <a:lstStyle>
            <a:lvl1pPr>
              <a:defRPr lang="en-US" sz="2500" dirty="0"/>
            </a:lvl1pPr>
          </a:lstStyle>
          <a:p>
            <a:pPr lvl="0"/>
            <a:r>
              <a:rPr lang="en-US"/>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301133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343955"/>
            <a:ext cx="1404460"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p:spPr>
        <p:txBody>
          <a:bodyPr/>
          <a:lstStyle>
            <a:lvl1pPr>
              <a:defRPr>
                <a:solidFill>
                  <a:schemeClr val="tx1"/>
                </a:solidFill>
                <a:effectLst/>
              </a:defRPr>
            </a:lvl1pPr>
          </a:lstStyle>
          <a:p>
            <a:fld id="{E3BB3559-7954-4599-BF03-89DBB4C242F6}" type="datetime1">
              <a:rPr lang="en-US" smtClean="0"/>
              <a:t>6/15/2026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51530769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929554"/>
            <a:ext cx="2699254" cy="1858941"/>
          </a:xfrm>
        </p:spPr>
        <p:txBody>
          <a:bodyPr vert="horz" lIns="91440" tIns="45720" rIns="91440" bIns="45720" rtlCol="0" anchor="b">
            <a:normAutofit/>
          </a:bodyPr>
          <a:lstStyle>
            <a:lvl1pPr>
              <a:defRPr lang="en-US" sz="2500" dirty="0"/>
            </a:lvl1pPr>
          </a:lstStyle>
          <a:p>
            <a:pPr lvl="0"/>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1" y="301133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5697" y="6343955"/>
            <a:ext cx="1404460"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057399" y="6343955"/>
            <a:ext cx="1146343" cy="365125"/>
          </a:xfrm>
        </p:spPr>
        <p:txBody>
          <a:bodyPr/>
          <a:lstStyle>
            <a:lvl1pPr>
              <a:defRPr>
                <a:solidFill>
                  <a:schemeClr val="tx1"/>
                </a:solidFill>
                <a:effectLst/>
              </a:defRPr>
            </a:lvl1pPr>
          </a:lstStyle>
          <a:p>
            <a:fld id="{FC1B6018-B057-444F-8940-7C4141B99AF7}" type="datetime1">
              <a:rPr lang="en-US" smtClean="0"/>
              <a:t>6/15/2026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203743" y="6343955"/>
            <a:ext cx="429207" cy="365125"/>
          </a:xfrm>
        </p:spPr>
        <p:txBody>
          <a:bodyPr/>
          <a:lstStyle/>
          <a:p>
            <a:fld id="{0B3A8078-5A32-4B09-ABA5-7ABEFD22E08A}" type="slidenum">
              <a:rPr lang="en-US" smtClean="0"/>
              <a:t>‹#›</a:t>
            </a:fld>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3865677"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3492603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5012268"/>
            <a:ext cx="4019522" cy="1127275"/>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56009" y="5012267"/>
            <a:ext cx="6426391" cy="124157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07884D3-8F6B-40B1-8565-B103A5B5943A}" type="datetime1">
              <a:rPr lang="en-US" smtClean="0"/>
              <a:t>6/15/2026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52603306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162318"/>
            <a:ext cx="3044954" cy="1892808"/>
          </a:xfrm>
        </p:spPr>
        <p:txBody>
          <a:bodyPr vert="horz" lIns="91440" tIns="45720" rIns="91440" bIns="45720" rtlCol="0" anchor="t">
            <a:normAutofit/>
          </a:bodyPr>
          <a:lstStyle>
            <a:lvl1pPr>
              <a:defRPr lang="en-US" sz="2500"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4162318"/>
            <a:ext cx="7460029" cy="209152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3A0BFA2-11BB-4434-84BA-3E39A635FA43}" type="datetime1">
              <a:rPr lang="en-US" smtClean="0"/>
              <a:t>6/15/2026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76367182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3712508"/>
            <a:ext cx="3014218" cy="2019782"/>
          </a:xfrm>
        </p:spPr>
        <p:txBody>
          <a:bodyPr vert="horz" lIns="91440" tIns="45720" rIns="91440" bIns="45720" rtlCol="0" anchor="t">
            <a:normAutofit/>
          </a:bodyPr>
          <a:lstStyle>
            <a:lvl1pPr>
              <a:defRPr lang="en-US" sz="2500"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1064" y="1"/>
            <a:ext cx="10734656" cy="3260034"/>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3680652"/>
            <a:ext cx="7460029" cy="2558783"/>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F745949-EAED-4DAA-A18C-726A0186E38A}" type="datetime1">
              <a:rPr lang="en-US" smtClean="0"/>
              <a:t>6/15/2026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58237190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600" y="707477"/>
            <a:ext cx="3021873" cy="1773540"/>
          </a:xfrm>
        </p:spPr>
        <p:txBody>
          <a:bodyPr vert="horz" lIns="91440" tIns="45720" rIns="91440" bIns="45720" rtlCol="0" anchor="t">
            <a:normAutofit/>
          </a:bodyPr>
          <a:lstStyle>
            <a:lvl1pPr>
              <a:defRPr lang="en-US" sz="2500" dirty="0"/>
            </a:lvl1pPr>
          </a:lstStyle>
          <a:p>
            <a:pPr lvl="0"/>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707476"/>
            <a:ext cx="7460029" cy="233045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 y="3135210"/>
            <a:ext cx="2791027"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3135210"/>
            <a:ext cx="1559379" cy="365125"/>
          </a:xfrm>
        </p:spPr>
        <p:txBody>
          <a:bodyPr/>
          <a:lstStyle/>
          <a:p>
            <a:fld id="{B422FEFE-720E-4025-8555-6A39111555E0}" type="datetime1">
              <a:rPr lang="en-US" smtClean="0"/>
              <a:t>6/15/2026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3135210"/>
            <a:ext cx="429207" cy="365125"/>
          </a:xfrm>
        </p:spPr>
        <p:txBody>
          <a:bodyPr/>
          <a:lstStyle/>
          <a:p>
            <a:fld id="{0B3A8078-5A32-4B09-ABA5-7ABEFD22E08A}" type="slidenum">
              <a:rPr lang="en-US" smtClean="0"/>
              <a:t>‹#›</a:t>
            </a:fld>
            <a:endParaRPr lang="en-US"/>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1" y="3636524"/>
            <a:ext cx="12192000" cy="3221477"/>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350427689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Content with Picture 1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9341"/>
            <a:ext cx="10969753"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1712912"/>
            <a:ext cx="4485564" cy="4613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055525"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232969" y="6343955"/>
            <a:ext cx="1449697" cy="365125"/>
          </a:xfrm>
        </p:spPr>
        <p:txBody>
          <a:bodyPr/>
          <a:lstStyle/>
          <a:p>
            <a:fld id="{461E7FA1-D3D3-45D3-A822-0737BAD8B3CA}" type="datetime1">
              <a:rPr lang="en-US" smtClean="0"/>
              <a:t>6/15/2026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4682667" y="6343955"/>
            <a:ext cx="443060" cy="365125"/>
          </a:xfrm>
        </p:spPr>
        <p:txBody>
          <a:bodyPr/>
          <a:lstStyle/>
          <a:p>
            <a:fld id="{0B3A8078-5A32-4B09-ABA5-7ABEFD22E08A}" type="slidenum">
              <a:rPr lang="en-US" smtClean="0"/>
              <a:t>‹#›</a:t>
            </a:fld>
            <a:endParaRPr lang="en-US"/>
          </a:p>
        </p:txBody>
      </p:sp>
      <p:sp>
        <p:nvSpPr>
          <p:cNvPr id="5" name="Picture Placeholder 4">
            <a:extLst>
              <a:ext uri="{FF2B5EF4-FFF2-40B4-BE49-F238E27FC236}">
                <a16:creationId xmlns:a16="http://schemas.microsoft.com/office/drawing/2014/main" id="{B1EBBFE7-73C3-3FA5-7EE3-B7845CF7CAEC}"/>
              </a:ext>
            </a:extLst>
          </p:cNvPr>
          <p:cNvSpPr>
            <a:spLocks noGrp="1"/>
          </p:cNvSpPr>
          <p:nvPr>
            <p:ph type="pic" sz="quarter" idx="18" hasCustomPrompt="1"/>
          </p:nvPr>
        </p:nvSpPr>
        <p:spPr>
          <a:xfrm>
            <a:off x="5659438" y="1712913"/>
            <a:ext cx="6532562" cy="5145087"/>
          </a:xfrm>
          <a:blipFill dpi="0" rotWithShape="1">
            <a:blip r:embed="rId3">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720556700"/>
      </p:ext>
    </p:extLst>
  </p:cSld>
  <p:clrMapOvr>
    <a:overrideClrMapping bg1="lt1" tx1="dk1" bg2="lt2" tx2="dk2" accent1="accent1" accent2="accent2" accent3="accent3" accent4="accent4" accent5="accent5" accent6="accent6" hlink="hlink" folHlink="folHlink"/>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9341"/>
            <a:ext cx="10969753"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12398"/>
            <a:ext cx="4637269" cy="42076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4">
            <a:extLst>
              <a:ext uri="{FF2B5EF4-FFF2-40B4-BE49-F238E27FC236}">
                <a16:creationId xmlns:a16="http://schemas.microsoft.com/office/drawing/2014/main" id="{EC8422D5-19BC-1CA0-FD0B-D86260BAA322}"/>
              </a:ext>
            </a:extLst>
          </p:cNvPr>
          <p:cNvSpPr>
            <a:spLocks noGrp="1"/>
          </p:cNvSpPr>
          <p:nvPr>
            <p:ph type="pic" sz="quarter" idx="18" hasCustomPrompt="1"/>
          </p:nvPr>
        </p:nvSpPr>
        <p:spPr>
          <a:xfrm>
            <a:off x="5737221" y="1912938"/>
            <a:ext cx="5741992" cy="4224337"/>
          </a:xfrm>
          <a:blipFill>
            <a:blip r:embed="rId2">
              <a:alphaModFix amt="60000"/>
            </a:blip>
            <a:stretch>
              <a:fillRect/>
            </a:stretch>
          </a:blipFill>
        </p:spPr>
        <p:txBody>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lstStyle/>
          <a:p>
            <a:fld id="{799397A0-9AE0-44FE-9383-9D0B376C2D93}" type="datetime1">
              <a:rPr lang="en-US" smtClean="0"/>
              <a:t>6/15/2026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221743129"/>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7784"/>
            <a:ext cx="10969753"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5" name="Picture Placeholder 4">
            <a:extLst>
              <a:ext uri="{FF2B5EF4-FFF2-40B4-BE49-F238E27FC236}">
                <a16:creationId xmlns:a16="http://schemas.microsoft.com/office/drawing/2014/main" id="{AA37C0C1-9469-8309-7EC0-2377516265CC}"/>
              </a:ext>
            </a:extLst>
          </p:cNvPr>
          <p:cNvSpPr>
            <a:spLocks noGrp="1"/>
          </p:cNvSpPr>
          <p:nvPr>
            <p:ph type="pic" sz="quarter" idx="18" hasCustomPrompt="1"/>
          </p:nvPr>
        </p:nvSpPr>
        <p:spPr>
          <a:xfrm>
            <a:off x="0" y="1712913"/>
            <a:ext cx="6532563" cy="5145087"/>
          </a:xfrm>
          <a:blipFill>
            <a:blip r:embed="rId2">
              <a:alphaModFix amt="6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03255" y="1712911"/>
            <a:ext cx="4479145" cy="4617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7103254" y="6343955"/>
            <a:ext cx="2144113"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98655" y="6343955"/>
            <a:ext cx="1449697" cy="365125"/>
          </a:xfrm>
        </p:spPr>
        <p:txBody>
          <a:bodyPr/>
          <a:lstStyle/>
          <a:p>
            <a:fld id="{7346FE6F-3FD2-4A0D-8B5D-54E0F2FA90D1}" type="datetime1">
              <a:rPr lang="en-US" smtClean="0"/>
              <a:t>6/15/2026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25200" y="6343955"/>
            <a:ext cx="443060"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85330060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06802"/>
            <a:ext cx="4672584" cy="126948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20468" y="2173850"/>
            <a:ext cx="4564763" cy="3963682"/>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3" y="732155"/>
            <a:ext cx="5676838" cy="5405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FA607B2-F390-4DA6-9860-93DE63061783}" type="datetime1">
              <a:rPr lang="en-US" smtClean="0"/>
              <a:t>6/15/2026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85970589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709098"/>
            <a:ext cx="3696859" cy="1316347"/>
          </a:xfrm>
        </p:spPr>
        <p:txBody>
          <a:bodyPr vert="horz" lIns="91440" tIns="45720" rIns="91440" bIns="45720" rtlCol="0" anchor="t">
            <a:normAutofit/>
          </a:bodyPr>
          <a:lstStyle>
            <a:lvl1pPr>
              <a:defRPr lang="en-US" sz="2500"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31521" y="2295145"/>
            <a:ext cx="3540760" cy="3853758"/>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3150" y="709098"/>
            <a:ext cx="6644488" cy="5439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153161E-6047-447A-9C3E-7426A3571F77}" type="datetime1">
              <a:rPr lang="en-US" smtClean="0"/>
              <a:t>6/15/2026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5108343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893733"/>
            <a:ext cx="9762068" cy="1059806"/>
          </a:xfrm>
        </p:spPr>
        <p:txBody>
          <a:bodyPr anchor="ctr">
            <a:normAutofit/>
          </a:bodyPr>
          <a:lstStyle>
            <a:lvl1pPr algn="ctr">
              <a:lnSpc>
                <a:spcPct val="110000"/>
              </a:lnSpc>
              <a:defRPr sz="2600" b="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484094"/>
            <a:ext cx="10543032" cy="4536141"/>
          </a:xfrm>
        </p:spPr>
        <p:txBody>
          <a:bodyPr anchor="b">
            <a:normAutofit/>
          </a:bodyPr>
          <a:lstStyle>
            <a:lvl1pPr marL="0" indent="0" algn="ctr">
              <a:lnSpc>
                <a:spcPct val="90000"/>
              </a:lnSpc>
              <a:buNone/>
              <a:defRPr sz="27000" b="1">
                <a:solidFill>
                  <a:schemeClr val="tx1"/>
                </a:solidFill>
                <a:latin typeface="+mj-lt"/>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18B2B4E3-9EFE-41E7-9988-3DCF488BCDAE}" type="datetime1">
              <a:rPr lang="en-US" smtClean="0"/>
              <a:t>6/15/2026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0B3A8078-5A32-4B09-ABA5-7ABEFD22E08A}" type="slidenum">
              <a:rPr lang="en-US" smtClean="0"/>
              <a:t>‹#›</a:t>
            </a:fld>
            <a:endParaRPr lang="en-US"/>
          </a:p>
        </p:txBody>
      </p:sp>
    </p:spTree>
    <p:extLst>
      <p:ext uri="{BB962C8B-B14F-4D97-AF65-F5344CB8AC3E}">
        <p14:creationId xmlns:p14="http://schemas.microsoft.com/office/powerpoint/2010/main" val="340085402"/>
      </p:ext>
    </p:extLst>
  </p:cSld>
  <p:clrMapOvr>
    <a:overrideClrMapping bg1="dk1" tx1="lt1" bg2="dk2" tx2="lt2" accent1="accent1" accent2="accent2" accent3="accent3" accent4="accent4" accent5="accent5" accent6="accent6" hlink="hlink" folHlink="folHlink"/>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953000"/>
            <a:ext cx="9762068" cy="1236133"/>
          </a:xfrm>
        </p:spPr>
        <p:txBody>
          <a:bodyPr anchor="ctr">
            <a:normAutofit/>
          </a:bodyPr>
          <a:lstStyle>
            <a:lvl1pPr algn="ctr">
              <a:lnSpc>
                <a:spcPct val="110000"/>
              </a:lnSpc>
              <a:defRPr sz="2600" b="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787400"/>
            <a:ext cx="10543032" cy="4682067"/>
          </a:xfrm>
        </p:spPr>
        <p:txBody>
          <a:bodyPr anchor="b">
            <a:normAutofit/>
          </a:bodyPr>
          <a:lstStyle>
            <a:lvl1pPr marL="0" indent="0" algn="ctr">
              <a:lnSpc>
                <a:spcPct val="90000"/>
              </a:lnSpc>
              <a:buNone/>
              <a:defRPr sz="33500" b="1">
                <a:solidFill>
                  <a:schemeClr val="tx1"/>
                </a:solidFill>
                <a:latin typeface="+mj-lt"/>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4A53873B-5739-4A55-8B72-A5A0C75619A1}" type="datetime1">
              <a:rPr lang="en-US" smtClean="0"/>
              <a:t>6/15/2026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0B3A8078-5A32-4B09-ABA5-7ABEFD22E08A}" type="slidenum">
              <a:rPr lang="en-US" smtClean="0"/>
              <a:t>‹#›</a:t>
            </a:fld>
            <a:endParaRPr lang="en-US"/>
          </a:p>
        </p:txBody>
      </p:sp>
    </p:spTree>
    <p:extLst>
      <p:ext uri="{BB962C8B-B14F-4D97-AF65-F5344CB8AC3E}">
        <p14:creationId xmlns:p14="http://schemas.microsoft.com/office/powerpoint/2010/main" val="340646193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893733"/>
            <a:ext cx="9762068" cy="1059806"/>
          </a:xfrm>
        </p:spPr>
        <p:txBody>
          <a:bodyPr anchor="ctr">
            <a:normAutofit/>
          </a:bodyPr>
          <a:lstStyle>
            <a:lvl1pPr algn="ctr">
              <a:lnSpc>
                <a:spcPct val="110000"/>
              </a:lnSpc>
              <a:defRPr sz="2600" b="0">
                <a:solidFill>
                  <a:schemeClr val="accent1">
                    <a:lumMod val="75000"/>
                  </a:schemeClr>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484094"/>
            <a:ext cx="10543032" cy="4536141"/>
          </a:xfrm>
        </p:spPr>
        <p:txBody>
          <a:bodyPr anchor="b">
            <a:normAutofit/>
          </a:bodyPr>
          <a:lstStyle>
            <a:lvl1pPr marL="0" indent="0" algn="ctr">
              <a:lnSpc>
                <a:spcPct val="90000"/>
              </a:lnSpc>
              <a:buNone/>
              <a:defRPr sz="27000" b="1">
                <a:solidFill>
                  <a:schemeClr val="accent1">
                    <a:lumMod val="75000"/>
                  </a:schemeClr>
                </a:solidFill>
                <a:latin typeface="+mj-lt"/>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A22A1B2C-D5E6-41A9-B10B-3821E09E7857}" type="datetime1">
              <a:rPr lang="en-US" smtClean="0"/>
              <a:t>6/15/2026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48864199"/>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Number Large 4">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269323"/>
          </a:xfrm>
        </p:spPr>
        <p:txBody>
          <a:bodyPr>
            <a:normAutofit/>
          </a:bodyPr>
          <a:lstStyle>
            <a:lvl1pPr algn="ctr">
              <a:lnSpc>
                <a:spcPct val="110000"/>
              </a:lnSpc>
              <a:defRPr sz="2800" b="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716282"/>
            <a:ext cx="10543032" cy="4206240"/>
          </a:xfrm>
        </p:spPr>
        <p:txBody>
          <a:bodyPr anchor="b">
            <a:normAutofit/>
          </a:bodyPr>
          <a:lstStyle>
            <a:lvl1pPr marL="0" indent="0" algn="ctr">
              <a:lnSpc>
                <a:spcPct val="90000"/>
              </a:lnSpc>
              <a:buNone/>
              <a:defRPr sz="27800" b="1">
                <a:solidFill>
                  <a:schemeClr val="tx1"/>
                </a:solidFill>
                <a:latin typeface="+mj-lt"/>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21F6A559-01C6-4FF5-B6B1-3AEC070A886D}" type="datetime1">
              <a:rPr lang="en-US" smtClean="0"/>
              <a:t>6/15/2026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716004558"/>
      </p:ext>
    </p:extLst>
  </p:cSld>
  <p:clrMapOvr>
    <a:overrideClrMapping bg1="dk1" tx1="lt1" bg2="dk2" tx2="lt2" accent1="accent1" accent2="accent2" accent3="accent3" accent4="accent4" accent5="accent5" accent6="accent6" hlink="hlink" folHlink="folHlink"/>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264" y="42335"/>
            <a:ext cx="11517039" cy="6172200"/>
          </a:xfrm>
        </p:spPr>
        <p:txBody>
          <a:bodyPr anchor="t">
            <a:normAutofit/>
          </a:bodyPr>
          <a:lstStyle>
            <a:lvl1pPr marL="0" indent="0">
              <a:lnSpc>
                <a:spcPct val="90000"/>
              </a:lnSpc>
              <a:buNone/>
              <a:defRPr sz="8000" b="1"/>
            </a:lvl1pPr>
            <a:lvl2pPr marL="228600" indent="0">
              <a:lnSpc>
                <a:spcPct val="90000"/>
              </a:lnSpc>
              <a:buNone/>
              <a:defRPr sz="7200" b="1"/>
            </a:lvl2pPr>
            <a:lvl3pPr marL="457200" indent="0">
              <a:lnSpc>
                <a:spcPct val="90000"/>
              </a:lnSpc>
              <a:buNone/>
              <a:defRPr sz="6600" b="1"/>
            </a:lvl3pPr>
            <a:lvl4pPr marL="685800" indent="0">
              <a:lnSpc>
                <a:spcPct val="90000"/>
              </a:lnSpc>
              <a:buNone/>
              <a:defRPr sz="6000" b="1"/>
            </a:lvl4pPr>
            <a:lvl5pPr marL="914400" indent="0">
              <a:lnSpc>
                <a:spcPct val="90000"/>
              </a:lnSpc>
              <a:buNone/>
              <a:defRPr sz="54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923671B-4960-4AAA-8CC1-341A4E8D26B8}" type="datetime1">
              <a:rPr lang="en-US" smtClean="0"/>
              <a:t>6/15/2026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591640437"/>
      </p:ext>
    </p:extLst>
  </p:cSld>
  <p:clrMapOvr>
    <a:overrideClrMapping bg1="dk1" tx1="lt1" bg2="dk2" tx2="lt2" accent1="accent1" accent2="accent2" accent3="accent3" accent4="accent4" accent5="accent5" accent6="accent6" hlink="hlink" folHlink="folHlink"/>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265" y="42335"/>
            <a:ext cx="11517038" cy="6172200"/>
          </a:xfrm>
        </p:spPr>
        <p:txBody>
          <a:bodyPr anchor="t">
            <a:normAutofit/>
          </a:bodyPr>
          <a:lstStyle>
            <a:lvl1pPr marL="0" indent="0">
              <a:lnSpc>
                <a:spcPct val="90000"/>
              </a:lnSpc>
              <a:buNone/>
              <a:defRPr sz="8000" b="1"/>
            </a:lvl1pPr>
            <a:lvl2pPr marL="228600" indent="0">
              <a:lnSpc>
                <a:spcPct val="90000"/>
              </a:lnSpc>
              <a:buNone/>
              <a:defRPr sz="7200" b="1"/>
            </a:lvl2pPr>
            <a:lvl3pPr marL="457200" indent="0">
              <a:lnSpc>
                <a:spcPct val="90000"/>
              </a:lnSpc>
              <a:buNone/>
              <a:defRPr sz="6600" b="1"/>
            </a:lvl3pPr>
            <a:lvl4pPr marL="685800" indent="0">
              <a:lnSpc>
                <a:spcPct val="90000"/>
              </a:lnSpc>
              <a:buNone/>
              <a:defRPr sz="6000" b="1"/>
            </a:lvl4pPr>
            <a:lvl5pPr marL="914400" indent="0">
              <a:lnSpc>
                <a:spcPct val="90000"/>
              </a:lnSpc>
              <a:buNone/>
              <a:defRPr sz="54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1BFE3A72-7536-4317-B41C-E445FE02EEFF}" type="datetime1">
              <a:rPr lang="en-US" smtClean="0"/>
              <a:t>6/15/2026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07208338"/>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12647" y="137160"/>
            <a:ext cx="2805405" cy="365125"/>
          </a:xfrm>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8893929" y="137160"/>
            <a:ext cx="2202644" cy="365125"/>
          </a:xfrm>
        </p:spPr>
        <p:txBody>
          <a:bodyPr/>
          <a:lstStyle/>
          <a:p>
            <a:fld id="{5D98CAAD-8C05-4BE4-A290-8720CFA8D2AB}" type="datetime1">
              <a:rPr lang="en-US" smtClean="0"/>
              <a:t>6/15/2026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147096" y="137160"/>
            <a:ext cx="429207" cy="365125"/>
          </a:xfrm>
        </p:spPr>
        <p:txBody>
          <a:bodyPr/>
          <a:lstStyle/>
          <a:p>
            <a:fld id="{0B3A8078-5A32-4B09-ABA5-7ABEFD22E08A}"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9725" y="755374"/>
            <a:ext cx="10872216" cy="6019229"/>
          </a:xfrm>
        </p:spPr>
        <p:txBody>
          <a:bodyPr anchor="b">
            <a:normAutofit/>
          </a:bodyPr>
          <a:lstStyle>
            <a:lvl1pPr marL="0" indent="0">
              <a:lnSpc>
                <a:spcPct val="90000"/>
              </a:lnSpc>
              <a:buNone/>
              <a:defRPr sz="7200" b="1"/>
            </a:lvl1pPr>
            <a:lvl2pPr marL="228600" indent="0">
              <a:lnSpc>
                <a:spcPct val="90000"/>
              </a:lnSpc>
              <a:buNone/>
              <a:defRPr sz="6600" b="1"/>
            </a:lvl2pPr>
            <a:lvl3pPr marL="457200" indent="0">
              <a:lnSpc>
                <a:spcPct val="90000"/>
              </a:lnSpc>
              <a:buNone/>
              <a:defRPr sz="6000" b="1"/>
            </a:lvl3pPr>
            <a:lvl4pPr marL="685800" indent="0">
              <a:lnSpc>
                <a:spcPct val="90000"/>
              </a:lnSpc>
              <a:buNone/>
              <a:defRPr sz="5400" b="1"/>
            </a:lvl4pPr>
            <a:lvl5pPr marL="914400" indent="0">
              <a:lnSpc>
                <a:spcPct val="90000"/>
              </a:lnSpc>
              <a:buNone/>
              <a:defRPr sz="48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07425587"/>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4008" y="45720"/>
            <a:ext cx="10872216" cy="6172200"/>
          </a:xfrm>
        </p:spPr>
        <p:txBody>
          <a:bodyPr vert="horz" lIns="91440" tIns="45720" rIns="91440" bIns="45720" rtlCol="0" anchor="t">
            <a:normAutofit/>
          </a:bodyPr>
          <a:lstStyle>
            <a:lvl1pPr marL="0" indent="0">
              <a:lnSpc>
                <a:spcPct val="90000"/>
              </a:lnSpc>
              <a:buNone/>
              <a:defRPr lang="en-US" sz="7200" b="1" dirty="0"/>
            </a:lvl1pPr>
            <a:lvl2pPr marL="228600" indent="0">
              <a:lnSpc>
                <a:spcPct val="90000"/>
              </a:lnSpc>
              <a:buNone/>
              <a:defRPr lang="en-US" sz="6600" b="1" dirty="0"/>
            </a:lvl2pPr>
            <a:lvl3pPr marL="457200" indent="0">
              <a:lnSpc>
                <a:spcPct val="90000"/>
              </a:lnSpc>
              <a:buNone/>
              <a:defRPr lang="en-US" sz="6000" b="1" dirty="0"/>
            </a:lvl3pPr>
            <a:lvl4pPr marL="685800" indent="0">
              <a:lnSpc>
                <a:spcPct val="90000"/>
              </a:lnSpc>
              <a:buNone/>
              <a:defRPr lang="en-US" sz="5400" b="1" dirty="0"/>
            </a:lvl4pPr>
            <a:lvl5pPr marL="914400" indent="0">
              <a:lnSpc>
                <a:spcPct val="90000"/>
              </a:lnSpc>
              <a:buNone/>
              <a:defRPr lang="en-US" sz="4800" b="1" dirty="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97BFA9D-A35D-44DE-846B-004B51E5F7CB}" type="datetime1">
              <a:rPr lang="en-US" smtClean="0"/>
              <a:t>6/15/2026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177244791"/>
      </p:ext>
    </p:extLst>
  </p:cSld>
  <p:clrMapOvr>
    <a:overrideClrMapping bg1="dk1" tx1="lt1" bg2="dk2" tx2="lt2" accent1="accent1" accent2="accent2" accent3="accent3" accent4="accent4" accent5="accent5" accent6="accent6" hlink="hlink" folHlink="folHlink"/>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499616" y="5029200"/>
            <a:ext cx="9198864" cy="640080"/>
          </a:xfrm>
        </p:spPr>
        <p:txBody>
          <a:bodyPr anchor="ctr">
            <a:normAutofit/>
          </a:bodyPr>
          <a:lstStyle>
            <a:lvl1pPr>
              <a:lnSpc>
                <a:spcPct val="120000"/>
              </a:lnSpc>
              <a:defRPr sz="2000" spc="0">
                <a:solidFill>
                  <a:schemeClr val="accent1">
                    <a:lumMod val="75000"/>
                  </a:schemeClr>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3332480"/>
          </a:xfrm>
        </p:spPr>
        <p:txBody>
          <a:bodyPr anchor="ctr">
            <a:normAutofit/>
          </a:bodyPr>
          <a:lstStyle>
            <a:lvl1pPr marL="164592" indent="-164592">
              <a:lnSpc>
                <a:spcPct val="100000"/>
              </a:lnSpc>
              <a:spcBef>
                <a:spcPts val="0"/>
              </a:spcBef>
              <a:buNone/>
              <a:defRPr sz="4800">
                <a:latin typeface="+mj-lt"/>
              </a:defRPr>
            </a:lvl1pPr>
          </a:lstStyle>
          <a:p>
            <a:pPr lvl="0"/>
            <a:r>
              <a:rPr lang="en-US"/>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56B2496A-3529-48F9-BC88-F562BBB7D20C}" type="datetime1">
              <a:rPr lang="en-US" smtClean="0"/>
              <a:t>6/15/2026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583824283"/>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4955722"/>
            <a:ext cx="8863084" cy="669472"/>
          </a:xfrm>
        </p:spPr>
        <p:txBody>
          <a:bodyPr anchor="ctr">
            <a:normAutofit/>
          </a:bodyPr>
          <a:lstStyle>
            <a:lvl1pPr algn="r" rtl="0">
              <a:lnSpc>
                <a:spcPct val="120000"/>
              </a:lnSpc>
              <a:defRPr sz="2000" spc="0">
                <a:solidFill>
                  <a:schemeClr val="tx1"/>
                </a:solidFill>
                <a:latin typeface="+mn-lt"/>
              </a:defRPr>
            </a:lvl1pPr>
          </a:lstStyle>
          <a:p>
            <a:r>
              <a:rPr lang="en-US"/>
              <a:t>Quote Author</a:t>
            </a:r>
          </a:p>
        </p:txBody>
      </p:sp>
      <p:sp>
        <p:nvSpPr>
          <p:cNvPr id="6" name="Content Placeholder 6">
            <a:extLst>
              <a:ext uri="{FF2B5EF4-FFF2-40B4-BE49-F238E27FC236}">
                <a16:creationId xmlns:a16="http://schemas.microsoft.com/office/drawing/2014/main" id="{D5A517B9-8575-2710-B645-B4087611DC01}"/>
              </a:ext>
            </a:extLst>
          </p:cNvPr>
          <p:cNvSpPr>
            <a:spLocks noGrp="1"/>
          </p:cNvSpPr>
          <p:nvPr>
            <p:ph sz="quarter" idx="14" hasCustomPrompt="1"/>
          </p:nvPr>
        </p:nvSpPr>
        <p:spPr>
          <a:xfrm>
            <a:off x="1677007" y="1344168"/>
            <a:ext cx="8860536" cy="3291840"/>
          </a:xfrm>
        </p:spPr>
        <p:txBody>
          <a:bodyPr anchor="ctr">
            <a:normAutofit/>
          </a:bodyPr>
          <a:lstStyle>
            <a:lvl1pPr marL="164592" indent="-164592">
              <a:lnSpc>
                <a:spcPct val="100000"/>
              </a:lnSpc>
              <a:spcBef>
                <a:spcPts val="0"/>
              </a:spcBef>
              <a:buNone/>
              <a:defRPr sz="4800">
                <a:latin typeface="+mj-lt"/>
              </a:defRPr>
            </a:lvl1pPr>
          </a:lstStyle>
          <a:p>
            <a:pPr lvl="0"/>
            <a:r>
              <a:rPr lang="en-US"/>
              <a:t>Click to add Quote</a:t>
            </a:r>
          </a:p>
        </p:txBody>
      </p:sp>
      <p:sp>
        <p:nvSpPr>
          <p:cNvPr id="9" name="Footer Placeholder 8">
            <a:extLst>
              <a:ext uri="{FF2B5EF4-FFF2-40B4-BE49-F238E27FC236}">
                <a16:creationId xmlns:a16="http://schemas.microsoft.com/office/drawing/2014/main" id="{CE6CE971-D015-B560-F85A-E81C2D01E315}"/>
              </a:ext>
            </a:extLst>
          </p:cNvPr>
          <p:cNvSpPr>
            <a:spLocks noGrp="1"/>
          </p:cNvSpPr>
          <p:nvPr>
            <p:ph type="ftr" sz="quarter" idx="16"/>
          </p:nvPr>
        </p:nvSpPr>
        <p:spPr/>
        <p:txBody>
          <a:bodyPr/>
          <a:lstStyle/>
          <a:p>
            <a:endParaRPr lang="en-US"/>
          </a:p>
        </p:txBody>
      </p:sp>
      <p:sp>
        <p:nvSpPr>
          <p:cNvPr id="8" name="Date Placeholder 7">
            <a:extLst>
              <a:ext uri="{FF2B5EF4-FFF2-40B4-BE49-F238E27FC236}">
                <a16:creationId xmlns:a16="http://schemas.microsoft.com/office/drawing/2014/main" id="{9CB5CECC-D3ED-809F-AAE7-0FEF839E5E8C}"/>
              </a:ext>
            </a:extLst>
          </p:cNvPr>
          <p:cNvSpPr>
            <a:spLocks noGrp="1"/>
          </p:cNvSpPr>
          <p:nvPr>
            <p:ph type="dt" sz="half" idx="15"/>
          </p:nvPr>
        </p:nvSpPr>
        <p:spPr/>
        <p:txBody>
          <a:bodyPr/>
          <a:lstStyle/>
          <a:p>
            <a:fld id="{275B8498-8C56-40DC-A723-E47CC71A46CD}" type="datetime1">
              <a:rPr lang="en-US" smtClean="0"/>
              <a:t>6/15/2026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lgn="r" rtl="0">
              <a:defRPr/>
            </a:lvl1pPr>
          </a:lstStyle>
          <a:p>
            <a:pPr algn="r" rtl="0"/>
            <a:fld id="{0B3A8078-5A32-4B09-ABA5-7ABEFD22E08A}" type="slidenum">
              <a:rPr lang="en-US" smtClean="0"/>
              <a:pPr algn="r" rtl="0"/>
              <a:t>‹#›</a:t>
            </a:fld>
            <a:endParaRPr lang="en-US"/>
          </a:p>
        </p:txBody>
      </p:sp>
    </p:spTree>
    <p:extLst>
      <p:ext uri="{BB962C8B-B14F-4D97-AF65-F5344CB8AC3E}">
        <p14:creationId xmlns:p14="http://schemas.microsoft.com/office/powerpoint/2010/main" val="1453181655"/>
      </p:ext>
    </p:extLst>
  </p:cSld>
  <p:clrMapOvr>
    <a:overrideClrMapping bg1="dk1" tx1="lt1" bg2="dk2" tx2="lt2" accent1="accent1" accent2="accent2" accent3="accent3" accent4="accent4" accent5="accent5" accent6="accent6" hlink="hlink" folHlink="folHlink"/>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4707468" y="4893733"/>
            <a:ext cx="5638800" cy="788610"/>
          </a:xfrm>
        </p:spPr>
        <p:txBody>
          <a:bodyPr anchor="ctr">
            <a:normAutofit/>
          </a:bodyPr>
          <a:lstStyle>
            <a:lvl1pPr algn="r" rtl="0">
              <a:lnSpc>
                <a:spcPct val="120000"/>
              </a:lnSpc>
              <a:defRPr sz="2000" b="1" spc="0">
                <a:solidFill>
                  <a:schemeClr val="accent1">
                    <a:lumMod val="75000"/>
                  </a:schemeClr>
                </a:solidFill>
                <a:latin typeface="+mn-lt"/>
              </a:defRPr>
            </a:lvl1pPr>
          </a:lstStyle>
          <a:p>
            <a:r>
              <a:rPr lang="en-US"/>
              <a:t>Quote Author</a:t>
            </a:r>
          </a:p>
        </p:txBody>
      </p:sp>
      <p:sp>
        <p:nvSpPr>
          <p:cNvPr id="6" name="Content Placeholder 6">
            <a:extLst>
              <a:ext uri="{FF2B5EF4-FFF2-40B4-BE49-F238E27FC236}">
                <a16:creationId xmlns:a16="http://schemas.microsoft.com/office/drawing/2014/main" id="{21712D21-58D6-EFB8-0267-D33F06AFD377}"/>
              </a:ext>
            </a:extLst>
          </p:cNvPr>
          <p:cNvSpPr>
            <a:spLocks noGrp="1"/>
          </p:cNvSpPr>
          <p:nvPr>
            <p:ph sz="quarter" idx="14" hasCustomPrompt="1"/>
          </p:nvPr>
        </p:nvSpPr>
        <p:spPr>
          <a:xfrm>
            <a:off x="1860635" y="1385644"/>
            <a:ext cx="8485632" cy="3374136"/>
          </a:xfrm>
        </p:spPr>
        <p:txBody>
          <a:bodyPr anchor="ctr">
            <a:normAutofit/>
          </a:bodyPr>
          <a:lstStyle>
            <a:lvl1pPr marL="164592" indent="-164592">
              <a:lnSpc>
                <a:spcPct val="100000"/>
              </a:lnSpc>
              <a:spcBef>
                <a:spcPts val="0"/>
              </a:spcBef>
              <a:buNone/>
              <a:defRPr sz="5400">
                <a:latin typeface="+mj-lt"/>
              </a:defRPr>
            </a:lvl1pPr>
          </a:lstStyle>
          <a:p>
            <a:pPr lvl="0"/>
            <a:r>
              <a:rPr lang="en-US"/>
              <a:t>Click to add Quote</a:t>
            </a:r>
          </a:p>
        </p:txBody>
      </p:sp>
      <p:sp>
        <p:nvSpPr>
          <p:cNvPr id="9" name="Footer Placeholder 8">
            <a:extLst>
              <a:ext uri="{FF2B5EF4-FFF2-40B4-BE49-F238E27FC236}">
                <a16:creationId xmlns:a16="http://schemas.microsoft.com/office/drawing/2014/main" id="{304DE6F3-B646-D2A0-21DC-EB265FD53B72}"/>
              </a:ext>
            </a:extLst>
          </p:cNvPr>
          <p:cNvSpPr>
            <a:spLocks noGrp="1"/>
          </p:cNvSpPr>
          <p:nvPr>
            <p:ph type="ftr" sz="quarter" idx="16"/>
          </p:nvPr>
        </p:nvSpPr>
        <p:spPr/>
        <p:txBody>
          <a:bodyPr/>
          <a:lstStyle/>
          <a:p>
            <a:endParaRPr lang="en-US"/>
          </a:p>
        </p:txBody>
      </p:sp>
      <p:sp>
        <p:nvSpPr>
          <p:cNvPr id="8" name="Date Placeholder 7">
            <a:extLst>
              <a:ext uri="{FF2B5EF4-FFF2-40B4-BE49-F238E27FC236}">
                <a16:creationId xmlns:a16="http://schemas.microsoft.com/office/drawing/2014/main" id="{1B8E8F60-5105-1D33-1AB6-455A837108F1}"/>
              </a:ext>
            </a:extLst>
          </p:cNvPr>
          <p:cNvSpPr>
            <a:spLocks noGrp="1"/>
          </p:cNvSpPr>
          <p:nvPr>
            <p:ph type="dt" sz="half" idx="15"/>
          </p:nvPr>
        </p:nvSpPr>
        <p:spPr/>
        <p:txBody>
          <a:bodyPr/>
          <a:lstStyle/>
          <a:p>
            <a:fld id="{0A8DCEB5-6924-4269-BD9F-906E3F104808}" type="datetime1">
              <a:rPr lang="en-US" smtClean="0"/>
              <a:t>6/15/2026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lgn="r" rtl="0">
              <a:defRPr/>
            </a:lvl1pPr>
          </a:lstStyle>
          <a:p>
            <a:pPr algn="r" rtl="0"/>
            <a:fld id="{0B3A8078-5A32-4B09-ABA5-7ABEFD22E08A}" type="slidenum">
              <a:rPr lang="en-US" smtClean="0"/>
              <a:pPr algn="r" rtl="0"/>
              <a:t>‹#›</a:t>
            </a:fld>
            <a:endParaRPr lang="en-US"/>
          </a:p>
        </p:txBody>
      </p:sp>
    </p:spTree>
    <p:extLst>
      <p:ext uri="{BB962C8B-B14F-4D97-AF65-F5344CB8AC3E}">
        <p14:creationId xmlns:p14="http://schemas.microsoft.com/office/powerpoint/2010/main" val="17148626"/>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12064"/>
            <a:ext cx="10741152" cy="969264"/>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825625"/>
            <a:ext cx="507492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278563" y="1825625"/>
            <a:ext cx="507523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20411D3-6060-42C4-99E2-6A425CC677FA}" type="datetime1">
              <a:rPr lang="en-US" smtClean="0"/>
              <a:t>6/15/2026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789613612"/>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12064"/>
            <a:ext cx="10745788" cy="969264"/>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387600"/>
            <a:ext cx="5075238" cy="3786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0468"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279832" y="2387600"/>
            <a:ext cx="5075556" cy="3786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91EF2965-B380-4028-832A-D9B4D46E420F}" type="datetime1">
              <a:rPr lang="en-US" smtClean="0"/>
              <a:t>6/15/2026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230386628"/>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12648" y="512064"/>
            <a:ext cx="10963656" cy="969264"/>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75317A2-074B-49A5-9D8A-B13235BF93F1}" type="datetime1">
              <a:rPr lang="en-US" smtClean="0"/>
              <a:t>6/15/2026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140089764"/>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E272F9A0-CECA-448E-B28E-96D3A80263F3}" type="datetime1">
              <a:rPr lang="en-US" smtClean="0"/>
              <a:t>6/15/2026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839354672"/>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713232"/>
            <a:ext cx="3595634" cy="1625321"/>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590800"/>
            <a:ext cx="3595634" cy="3713584"/>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713232"/>
            <a:ext cx="6440258" cy="559115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4254152B-3DBF-4039-AA15-012E712FF24B}" type="datetime1">
              <a:rPr lang="en-US" smtClean="0"/>
              <a:t>6/15/2026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85984493"/>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713232"/>
            <a:ext cx="3595634" cy="1762083"/>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585586" cy="3346063"/>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5340483" y="713232"/>
            <a:ext cx="6139637" cy="5458968"/>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1B79203B-A396-4F06-9968-FCBA45CB12F0}" type="datetime1">
              <a:rPr lang="en-US" smtClean="0"/>
              <a:t>6/15/2026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846865426"/>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914400"/>
            <a:ext cx="10890504" cy="2066544"/>
          </a:xfrm>
        </p:spPr>
        <p:txBody>
          <a:bodyPr anchor="b">
            <a:normAutofit/>
          </a:bodyPr>
          <a:lstStyle>
            <a:lvl1pPr>
              <a:defRPr sz="60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118757"/>
            <a:ext cx="10963528" cy="2620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4CDC730-31DA-42CA-871C-70FDD7288EAE}" type="datetime1">
              <a:rPr lang="en-US" smtClean="0"/>
              <a:t>6/15/2026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844830119"/>
      </p:ext>
    </p:extLst>
  </p:cSld>
  <p:clrMapOvr>
    <a:overrideClrMapping bg1="dk1" tx1="lt1" bg2="dk2" tx2="lt2" accent1="accent1" accent2="accent2" accent3="accent3" accent4="accent4" accent5="accent5" accent6="accent6" hlink="hlink" folHlink="folHlink"/>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Autofit/>
          </a:bodyPr>
          <a:lstStyle>
            <a:lvl1pPr>
              <a:defRPr sz="60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608008"/>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400"/>
            </a:lvl4pPr>
            <a:lvl5pPr marL="914400" inden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AA732FC-F2E0-4B0D-91B3-423F9475E6C1}" type="datetime1">
              <a:rPr lang="en-US" smtClean="0"/>
              <a:t>6/15/2026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552178360"/>
      </p:ext>
    </p:extLst>
  </p:cSld>
  <p:clrMapOvr>
    <a:overrideClrMapping bg1="dk1" tx1="lt1" bg2="dk2" tx2="lt2" accent1="accent1" accent2="accent2" accent3="accent3" accent4="accent4" accent5="accent5" accent6="accent6" hlink="hlink" folHlink="folHlink"/>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799452594"/>
      </p:ext>
    </p:extLst>
  </p:cSld>
  <p:clrMapOvr>
    <a:masterClrMapping/>
  </p:clrMapOvr>
  <p:hf hdr="0"/>
</p:sldLayout>
</file>

<file path=ppt/slideLayouts/slideLayout9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4227949950"/>
      </p:ext>
    </p:extLst>
  </p:cSld>
  <p:clrMapOvr>
    <a:masterClrMapping/>
  </p:clrMapOvr>
  <p:hf hdr="0"/>
</p:sldLayout>
</file>

<file path=ppt/slideLayouts/slideLayout9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2858736819"/>
      </p:ext>
    </p:extLst>
  </p:cSld>
  <p:clrMapOvr>
    <a:masterClrMapping/>
  </p:clrMapOvr>
  <p:hf hdr="0"/>
</p:sldLayout>
</file>

<file path=ppt/slideLayouts/slideLayout9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8/03/20XX</a:t>
            </a:r>
            <a:endParaRPr lang="en-US" dirty="0"/>
          </a:p>
        </p:txBody>
      </p:sp>
      <p:sp>
        <p:nvSpPr>
          <p:cNvPr id="6" name="Footer Placeholder 5"/>
          <p:cNvSpPr>
            <a:spLocks noGrp="1"/>
          </p:cNvSpPr>
          <p:nvPr>
            <p:ph type="ftr" sz="quarter" idx="11"/>
          </p:nvPr>
        </p:nvSpPr>
        <p:spPr/>
        <p:txBody>
          <a:bodyPr/>
          <a:lstStyle/>
          <a:p>
            <a:r>
              <a:rPr lang="en-US"/>
              <a:t>PITCH DECK</a:t>
            </a:r>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894170709"/>
      </p:ext>
    </p:extLst>
  </p:cSld>
  <p:clrMapOvr>
    <a:masterClrMapping/>
  </p:clrMapOvr>
  <p:hf hdr="0"/>
</p:sldLayout>
</file>

<file path=ppt/slideLayouts/slideLayout9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8/03/20XX</a:t>
            </a:r>
            <a:endParaRPr lang="en-US" dirty="0"/>
          </a:p>
        </p:txBody>
      </p:sp>
      <p:sp>
        <p:nvSpPr>
          <p:cNvPr id="8" name="Footer Placeholder 7"/>
          <p:cNvSpPr>
            <a:spLocks noGrp="1"/>
          </p:cNvSpPr>
          <p:nvPr>
            <p:ph type="ftr" sz="quarter" idx="11"/>
          </p:nvPr>
        </p:nvSpPr>
        <p:spPr/>
        <p:txBody>
          <a:bodyPr/>
          <a:lstStyle/>
          <a:p>
            <a:r>
              <a:rPr lang="en-US"/>
              <a:t>PITCH DECK</a:t>
            </a:r>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3037968165"/>
      </p:ext>
    </p:extLst>
  </p:cSld>
  <p:clrMapOvr>
    <a:masterClrMapping/>
  </p:clrMapOvr>
  <p:hf hdr="0"/>
</p:sldLayout>
</file>

<file path=ppt/slideLayouts/slideLayout10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8/03/20XX</a:t>
            </a:r>
            <a:endParaRPr lang="en-US" dirty="0"/>
          </a:p>
        </p:txBody>
      </p:sp>
      <p:sp>
        <p:nvSpPr>
          <p:cNvPr id="4" name="Footer Placeholder 3"/>
          <p:cNvSpPr>
            <a:spLocks noGrp="1"/>
          </p:cNvSpPr>
          <p:nvPr>
            <p:ph type="ftr" sz="quarter" idx="11"/>
          </p:nvPr>
        </p:nvSpPr>
        <p:spPr/>
        <p:txBody>
          <a:bodyPr/>
          <a:lstStyle/>
          <a:p>
            <a:r>
              <a:rPr lang="en-US"/>
              <a:t>PITCH DECK</a:t>
            </a:r>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2550515494"/>
      </p:ext>
    </p:extLst>
  </p:cSld>
  <p:clrMapOvr>
    <a:masterClrMapping/>
  </p:clrMapOvr>
  <p:hf hdr="0"/>
</p:sldLayout>
</file>

<file path=ppt/slideLayouts/slideLayout10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8/03/20XX</a:t>
            </a:r>
            <a:endParaRPr lang="en-US" dirty="0"/>
          </a:p>
        </p:txBody>
      </p:sp>
      <p:sp>
        <p:nvSpPr>
          <p:cNvPr id="3" name="Footer Placeholder 2"/>
          <p:cNvSpPr>
            <a:spLocks noGrp="1"/>
          </p:cNvSpPr>
          <p:nvPr>
            <p:ph type="ftr" sz="quarter" idx="11"/>
          </p:nvPr>
        </p:nvSpPr>
        <p:spPr/>
        <p:txBody>
          <a:bodyPr/>
          <a:lstStyle/>
          <a:p>
            <a:r>
              <a:rPr lang="en-US"/>
              <a:t>PITCH DECK</a:t>
            </a:r>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2977223444"/>
      </p:ext>
    </p:extLst>
  </p:cSld>
  <p:clrMapOvr>
    <a:masterClrMapping/>
  </p:clrMapOvr>
  <p:hf hdr="0"/>
</p:sldLayout>
</file>

<file path=ppt/slideLayouts/slideLayout10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8/03/20XX</a:t>
            </a:r>
            <a:endParaRPr lang="en-US" dirty="0"/>
          </a:p>
        </p:txBody>
      </p:sp>
      <p:sp>
        <p:nvSpPr>
          <p:cNvPr id="6" name="Footer Placeholder 5"/>
          <p:cNvSpPr>
            <a:spLocks noGrp="1"/>
          </p:cNvSpPr>
          <p:nvPr>
            <p:ph type="ftr" sz="quarter" idx="11"/>
          </p:nvPr>
        </p:nvSpPr>
        <p:spPr/>
        <p:txBody>
          <a:bodyPr/>
          <a:lstStyle/>
          <a:p>
            <a:r>
              <a:rPr lang="en-US"/>
              <a:t>PITCH DECK</a:t>
            </a:r>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1150276866"/>
      </p:ext>
    </p:extLst>
  </p:cSld>
  <p:clrMapOvr>
    <a:masterClrMapping/>
  </p:clrMapOvr>
  <p:hf hdr="0"/>
</p:sldLayout>
</file>

<file path=ppt/slideLayouts/slideLayout10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8/03/20XX</a:t>
            </a:r>
            <a:endParaRPr lang="en-US" dirty="0"/>
          </a:p>
        </p:txBody>
      </p:sp>
      <p:sp>
        <p:nvSpPr>
          <p:cNvPr id="6" name="Footer Placeholder 5"/>
          <p:cNvSpPr>
            <a:spLocks noGrp="1"/>
          </p:cNvSpPr>
          <p:nvPr>
            <p:ph type="ftr" sz="quarter" idx="11"/>
          </p:nvPr>
        </p:nvSpPr>
        <p:spPr/>
        <p:txBody>
          <a:bodyPr/>
          <a:lstStyle/>
          <a:p>
            <a:r>
              <a:rPr lang="en-US"/>
              <a:t>PITCH DECK</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3566704607"/>
      </p:ext>
    </p:extLst>
  </p:cSld>
  <p:clrMapOvr>
    <a:masterClrMapping/>
  </p:clrMapOvr>
  <p:hf hdr="0"/>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3968301805"/>
      </p:ext>
    </p:extLst>
  </p:cSld>
  <p:clrMapOvr>
    <a:masterClrMapping/>
  </p:clrMapOvr>
  <p:hf hdr="0"/>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F860B6F-2FE3-4DE6-9496-980E987E7466}"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32277248"/>
      </p:ext>
    </p:extLst>
  </p:cSld>
  <p:clrMapOvr>
    <a:masterClrMapping/>
  </p:clrMapOvr>
  <p:hf hdr="0"/>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r>
              <a:rPr lang="en-US"/>
              <a:t>8/03/20XX</a:t>
            </a:r>
            <a:endParaRPr lang="en-US" dirty="0"/>
          </a:p>
        </p:txBody>
      </p:sp>
      <p:sp>
        <p:nvSpPr>
          <p:cNvPr id="6" name="Footer Placeholder 5"/>
          <p:cNvSpPr>
            <a:spLocks noGrp="1"/>
          </p:cNvSpPr>
          <p:nvPr>
            <p:ph type="ftr" sz="quarter" idx="11"/>
          </p:nvPr>
        </p:nvSpPr>
        <p:spPr/>
        <p:txBody>
          <a:bodyPr/>
          <a:lstStyle/>
          <a:p>
            <a:r>
              <a:rPr lang="en-US"/>
              <a:t>PITCH DECK</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1493801224"/>
      </p:ext>
    </p:extLst>
  </p:cSld>
  <p:clrMapOvr>
    <a:masterClrMapping/>
  </p:clrMapOvr>
  <p:hf hdr="0"/>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r>
              <a:rPr lang="en-US"/>
              <a:t>8/03/20XX</a:t>
            </a:r>
            <a:endParaRPr lang="en-US" dirty="0"/>
          </a:p>
        </p:txBody>
      </p:sp>
      <p:sp>
        <p:nvSpPr>
          <p:cNvPr id="6" name="Footer Placeholder 5"/>
          <p:cNvSpPr>
            <a:spLocks noGrp="1"/>
          </p:cNvSpPr>
          <p:nvPr>
            <p:ph type="ftr" sz="quarter" idx="11"/>
          </p:nvPr>
        </p:nvSpPr>
        <p:spPr/>
        <p:txBody>
          <a:bodyPr/>
          <a:lstStyle/>
          <a:p>
            <a:r>
              <a:rPr lang="en-US"/>
              <a:t>PITCH DECK</a:t>
            </a:r>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F860B6F-2FE3-4DE6-9496-980E987E7466}"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50855528"/>
      </p:ext>
    </p:extLst>
  </p:cSld>
  <p:clrMapOvr>
    <a:masterClrMapping/>
  </p:clrMapOvr>
  <p:hf hdr="0"/>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r>
              <a:rPr lang="en-US"/>
              <a:t>8/03/20XX</a:t>
            </a:r>
            <a:endParaRPr lang="en-US" dirty="0"/>
          </a:p>
        </p:txBody>
      </p:sp>
      <p:sp>
        <p:nvSpPr>
          <p:cNvPr id="6" name="Footer Placeholder 5"/>
          <p:cNvSpPr>
            <a:spLocks noGrp="1"/>
          </p:cNvSpPr>
          <p:nvPr>
            <p:ph type="ftr" sz="quarter" idx="11"/>
          </p:nvPr>
        </p:nvSpPr>
        <p:spPr/>
        <p:txBody>
          <a:bodyPr/>
          <a:lstStyle/>
          <a:p>
            <a:r>
              <a:rPr lang="en-US"/>
              <a:t>PITCH DECK</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1569339690"/>
      </p:ext>
    </p:extLst>
  </p:cSld>
  <p:clrMapOvr>
    <a:masterClrMapping/>
  </p:clrMapOvr>
  <p:hf hdr="0"/>
</p:sldLayout>
</file>

<file path=ppt/slideLayouts/slideLayout1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2908050600"/>
      </p:ext>
    </p:extLst>
  </p:cSld>
  <p:clrMapOvr>
    <a:masterClrMapping/>
  </p:clrMapOvr>
  <p:hf hdr="0"/>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670698228"/>
      </p:ext>
    </p:extLst>
  </p:cSld>
  <p:clrMapOvr>
    <a:masterClrMapping/>
  </p:clrMapOvr>
  <p:hf hdr="0"/>
</p:sldLayout>
</file>

<file path=ppt/slideLayouts/slideLayout111.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7343BBF-5896-492F-B293-DE44DE83197D}"/>
              </a:ext>
              <a:ext uri="{C183D7F6-B498-43B3-948B-1728B52AA6E4}">
                <adec:decorative xmlns:adec="http://schemas.microsoft.com/office/drawing/2017/decorative" val="1"/>
              </a:ext>
            </a:extLst>
          </p:cNvPr>
          <p:cNvSpPr/>
          <p:nvPr userDrawn="1"/>
        </p:nvSpPr>
        <p:spPr>
          <a:xfrm>
            <a:off x="3600127" y="5095875"/>
            <a:ext cx="4991747" cy="1762125"/>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Picture Placeholder 5">
            <a:extLst>
              <a:ext uri="{FF2B5EF4-FFF2-40B4-BE49-F238E27FC236}">
                <a16:creationId xmlns:a16="http://schemas.microsoft.com/office/drawing/2014/main" id="{28BC4C36-9C93-4585-BF64-797C379471F5}"/>
              </a:ext>
            </a:extLst>
          </p:cNvPr>
          <p:cNvSpPr>
            <a:spLocks noGrp="1"/>
          </p:cNvSpPr>
          <p:nvPr>
            <p:ph type="pic" sz="quarter" idx="10" hasCustomPrompt="1"/>
          </p:nvPr>
        </p:nvSpPr>
        <p:spPr>
          <a:xfrm>
            <a:off x="466725" y="466725"/>
            <a:ext cx="11258550" cy="5924550"/>
          </a:xfrm>
          <a:custGeom>
            <a:avLst/>
            <a:gdLst>
              <a:gd name="connsiteX0" fmla="*/ 0 w 11258550"/>
              <a:gd name="connsiteY0" fmla="*/ 0 h 5924550"/>
              <a:gd name="connsiteX1" fmla="*/ 11258550 w 11258550"/>
              <a:gd name="connsiteY1" fmla="*/ 0 h 5924550"/>
              <a:gd name="connsiteX2" fmla="*/ 11258550 w 11258550"/>
              <a:gd name="connsiteY2" fmla="*/ 5924550 h 5924550"/>
              <a:gd name="connsiteX3" fmla="*/ 8125149 w 11258550"/>
              <a:gd name="connsiteY3" fmla="*/ 5924550 h 5924550"/>
              <a:gd name="connsiteX4" fmla="*/ 8125149 w 11258550"/>
              <a:gd name="connsiteY4" fmla="*/ 4629150 h 5924550"/>
              <a:gd name="connsiteX5" fmla="*/ 3133402 w 11258550"/>
              <a:gd name="connsiteY5" fmla="*/ 4629150 h 5924550"/>
              <a:gd name="connsiteX6" fmla="*/ 3133402 w 11258550"/>
              <a:gd name="connsiteY6" fmla="*/ 5924550 h 5924550"/>
              <a:gd name="connsiteX7" fmla="*/ 0 w 11258550"/>
              <a:gd name="connsiteY7" fmla="*/ 5924550 h 5924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258550" h="5924550">
                <a:moveTo>
                  <a:pt x="0" y="0"/>
                </a:moveTo>
                <a:lnTo>
                  <a:pt x="11258550" y="0"/>
                </a:lnTo>
                <a:lnTo>
                  <a:pt x="11258550" y="5924550"/>
                </a:lnTo>
                <a:lnTo>
                  <a:pt x="8125149" y="5924550"/>
                </a:lnTo>
                <a:lnTo>
                  <a:pt x="8125149" y="4629150"/>
                </a:lnTo>
                <a:lnTo>
                  <a:pt x="3133402" y="4629150"/>
                </a:lnTo>
                <a:lnTo>
                  <a:pt x="3133402" y="5924550"/>
                </a:lnTo>
                <a:lnTo>
                  <a:pt x="0" y="5924550"/>
                </a:lnTo>
                <a:close/>
              </a:path>
            </a:pathLst>
          </a:custGeom>
        </p:spPr>
        <p:txBody>
          <a:bodyPr wrap="square">
            <a:noAutofit/>
          </a:bodyPr>
          <a:lstStyle>
            <a:lvl1pPr marL="0" indent="0" algn="ctr">
              <a:buNone/>
              <a:defRPr/>
            </a:lvl1pPr>
          </a:lstStyle>
          <a:p>
            <a:r>
              <a:rPr lang="en-US" dirty="0"/>
              <a:t>Click to add photo</a:t>
            </a:r>
          </a:p>
        </p:txBody>
      </p:sp>
      <p:sp>
        <p:nvSpPr>
          <p:cNvPr id="18" name="Text Placeholder 17">
            <a:extLst>
              <a:ext uri="{FF2B5EF4-FFF2-40B4-BE49-F238E27FC236}">
                <a16:creationId xmlns:a16="http://schemas.microsoft.com/office/drawing/2014/main" id="{7749D11F-03B6-400D-94E7-177EEBC5C7C3}"/>
              </a:ext>
            </a:extLst>
          </p:cNvPr>
          <p:cNvSpPr>
            <a:spLocks noGrp="1"/>
          </p:cNvSpPr>
          <p:nvPr>
            <p:ph type="body" sz="quarter" idx="12" hasCustomPrompt="1"/>
          </p:nvPr>
        </p:nvSpPr>
        <p:spPr>
          <a:xfrm>
            <a:off x="3960921" y="6176266"/>
            <a:ext cx="4270159" cy="339247"/>
          </a:xfrm>
        </p:spPr>
        <p:txBody>
          <a:bodyPr>
            <a:noAutofit/>
          </a:bodyPr>
          <a:lstStyle>
            <a:lvl1pPr marL="0" indent="0" algn="ctr">
              <a:buNone/>
              <a:defRPr sz="2000" spc="100" baseline="0">
                <a:solidFill>
                  <a:schemeClr val="accent6"/>
                </a:solidFill>
              </a:defRPr>
            </a:lvl1pPr>
          </a:lstStyle>
          <a:p>
            <a:pPr lvl="0"/>
            <a:r>
              <a:rPr lang="en-US"/>
              <a:t>Click to add name</a:t>
            </a:r>
          </a:p>
        </p:txBody>
      </p:sp>
      <p:sp>
        <p:nvSpPr>
          <p:cNvPr id="2" name="Title 1">
            <a:extLst>
              <a:ext uri="{FF2B5EF4-FFF2-40B4-BE49-F238E27FC236}">
                <a16:creationId xmlns:a16="http://schemas.microsoft.com/office/drawing/2014/main" id="{984C86F7-04B1-4F1F-B4FB-8A3C2793606D}"/>
              </a:ext>
            </a:extLst>
          </p:cNvPr>
          <p:cNvSpPr>
            <a:spLocks noGrp="1"/>
          </p:cNvSpPr>
          <p:nvPr>
            <p:ph type="title" hasCustomPrompt="1"/>
          </p:nvPr>
        </p:nvSpPr>
        <p:spPr>
          <a:xfrm>
            <a:off x="3960940" y="5489855"/>
            <a:ext cx="4270248" cy="640080"/>
          </a:xfrm>
        </p:spPr>
        <p:txBody>
          <a:bodyPr anchor="t">
            <a:noAutofit/>
          </a:bodyPr>
          <a:lstStyle>
            <a:lvl1pPr algn="ctr">
              <a:lnSpc>
                <a:spcPct val="80000"/>
              </a:lnSpc>
              <a:defRPr sz="5000" cap="all" baseline="0">
                <a:ln w="19050">
                  <a:solidFill>
                    <a:schemeClr val="accent6"/>
                  </a:solidFill>
                </a:ln>
                <a:noFill/>
              </a:defRPr>
            </a:lvl1pPr>
          </a:lstStyle>
          <a:p>
            <a:r>
              <a:rPr lang="en-US" dirty="0"/>
              <a:t>Click to add title</a:t>
            </a:r>
          </a:p>
        </p:txBody>
      </p:sp>
    </p:spTree>
    <p:extLst>
      <p:ext uri="{BB962C8B-B14F-4D97-AF65-F5344CB8AC3E}">
        <p14:creationId xmlns:p14="http://schemas.microsoft.com/office/powerpoint/2010/main" val="3906107246"/>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96E7A44-0539-4C8E-ABEB-E56B131C44E7}"/>
              </a:ext>
              <a:ext uri="{C183D7F6-B498-43B3-948B-1728B52AA6E4}">
                <adec:decorative xmlns:adec="http://schemas.microsoft.com/office/drawing/2017/decorative" val="1"/>
              </a:ext>
            </a:extLst>
          </p:cNvPr>
          <p:cNvSpPr/>
          <p:nvPr userDrawn="1"/>
        </p:nvSpPr>
        <p:spPr>
          <a:xfrm>
            <a:off x="6029326" y="2152651"/>
            <a:ext cx="6162674" cy="29098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Picture Placeholder 10">
            <a:extLst>
              <a:ext uri="{FF2B5EF4-FFF2-40B4-BE49-F238E27FC236}">
                <a16:creationId xmlns:a16="http://schemas.microsoft.com/office/drawing/2014/main" id="{200CB7D0-0851-45AD-932F-0A0BD59CCB01}"/>
              </a:ext>
            </a:extLst>
          </p:cNvPr>
          <p:cNvSpPr>
            <a:spLocks noGrp="1"/>
          </p:cNvSpPr>
          <p:nvPr>
            <p:ph type="pic" sz="quarter" idx="13" hasCustomPrompt="1"/>
          </p:nvPr>
        </p:nvSpPr>
        <p:spPr>
          <a:xfrm>
            <a:off x="1" y="466726"/>
            <a:ext cx="6848474" cy="6391274"/>
          </a:xfrm>
          <a:custGeom>
            <a:avLst/>
            <a:gdLst>
              <a:gd name="connsiteX0" fmla="*/ 0 w 6848474"/>
              <a:gd name="connsiteY0" fmla="*/ 0 h 6391274"/>
              <a:gd name="connsiteX1" fmla="*/ 6848474 w 6848474"/>
              <a:gd name="connsiteY1" fmla="*/ 0 h 6391274"/>
              <a:gd name="connsiteX2" fmla="*/ 6848474 w 6848474"/>
              <a:gd name="connsiteY2" fmla="*/ 1685925 h 6391274"/>
              <a:gd name="connsiteX3" fmla="*/ 6029325 w 6848474"/>
              <a:gd name="connsiteY3" fmla="*/ 1685925 h 6391274"/>
              <a:gd name="connsiteX4" fmla="*/ 6029325 w 6848474"/>
              <a:gd name="connsiteY4" fmla="*/ 4595813 h 6391274"/>
              <a:gd name="connsiteX5" fmla="*/ 6848474 w 6848474"/>
              <a:gd name="connsiteY5" fmla="*/ 4595813 h 6391274"/>
              <a:gd name="connsiteX6" fmla="*/ 6848474 w 6848474"/>
              <a:gd name="connsiteY6" fmla="*/ 6391274 h 6391274"/>
              <a:gd name="connsiteX7" fmla="*/ 0 w 6848474"/>
              <a:gd name="connsiteY7" fmla="*/ 6391274 h 6391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48474" h="6391274">
                <a:moveTo>
                  <a:pt x="0" y="0"/>
                </a:moveTo>
                <a:lnTo>
                  <a:pt x="6848474" y="0"/>
                </a:lnTo>
                <a:lnTo>
                  <a:pt x="6848474" y="1685925"/>
                </a:lnTo>
                <a:lnTo>
                  <a:pt x="6029325" y="1685925"/>
                </a:lnTo>
                <a:lnTo>
                  <a:pt x="6029325" y="4595813"/>
                </a:lnTo>
                <a:lnTo>
                  <a:pt x="6848474" y="4595813"/>
                </a:lnTo>
                <a:lnTo>
                  <a:pt x="6848474" y="6391274"/>
                </a:lnTo>
                <a:lnTo>
                  <a:pt x="0" y="6391274"/>
                </a:lnTo>
                <a:close/>
              </a:path>
            </a:pathLst>
          </a:custGeom>
        </p:spPr>
        <p:txBody>
          <a:bodyPr wrap="square">
            <a:noAutofit/>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BE0C0B0C-9F99-4C31-993B-EB072ABAD206}"/>
              </a:ext>
            </a:extLst>
          </p:cNvPr>
          <p:cNvSpPr>
            <a:spLocks noGrp="1"/>
          </p:cNvSpPr>
          <p:nvPr>
            <p:ph type="dt" sz="half" idx="10"/>
          </p:nvPr>
        </p:nvSpPr>
        <p:spPr/>
        <p:txBody>
          <a:bodyPr>
            <a:noAutofit/>
          </a:bodyPr>
          <a:lstStyle>
            <a:lvl1pPr>
              <a:defRPr>
                <a:solidFill>
                  <a:schemeClr val="accent1"/>
                </a:solidFill>
              </a:defRPr>
            </a:lvl1pPr>
          </a:lstStyle>
          <a:p>
            <a:r>
              <a:rPr lang="en-US" dirty="0"/>
              <a:t>8/03/20XX</a:t>
            </a:r>
          </a:p>
        </p:txBody>
      </p:sp>
      <p:sp>
        <p:nvSpPr>
          <p:cNvPr id="5" name="Footer Placeholder 4">
            <a:extLst>
              <a:ext uri="{FF2B5EF4-FFF2-40B4-BE49-F238E27FC236}">
                <a16:creationId xmlns:a16="http://schemas.microsoft.com/office/drawing/2014/main" id="{B632CDF4-F0E3-4D07-89C6-5ABCCDDD8726}"/>
              </a:ext>
            </a:extLst>
          </p:cNvPr>
          <p:cNvSpPr>
            <a:spLocks noGrp="1"/>
          </p:cNvSpPr>
          <p:nvPr>
            <p:ph type="ftr" sz="quarter" idx="11"/>
          </p:nvPr>
        </p:nvSpPr>
        <p:spPr/>
        <p:txBody>
          <a:bodyPr>
            <a:noAutofit/>
          </a:bodyPr>
          <a:lstStyle>
            <a:lvl1pPr>
              <a:defRPr>
                <a:solidFill>
                  <a:schemeClr val="accent1"/>
                </a:solidFill>
              </a:defRPr>
            </a:lvl1pPr>
          </a:lstStyle>
          <a:p>
            <a:r>
              <a:rPr lang="en-US" dirty="0"/>
              <a:t>PITCH DECK</a:t>
            </a:r>
          </a:p>
        </p:txBody>
      </p:sp>
      <p:sp>
        <p:nvSpPr>
          <p:cNvPr id="6" name="Slide Number Placeholder 5">
            <a:extLst>
              <a:ext uri="{FF2B5EF4-FFF2-40B4-BE49-F238E27FC236}">
                <a16:creationId xmlns:a16="http://schemas.microsoft.com/office/drawing/2014/main" id="{645BDA5F-715E-4514-9476-437B3EB01335}"/>
              </a:ext>
            </a:extLst>
          </p:cNvPr>
          <p:cNvSpPr>
            <a:spLocks noGrp="1"/>
          </p:cNvSpPr>
          <p:nvPr>
            <p:ph type="sldNum" sz="quarter" idx="12"/>
          </p:nvPr>
        </p:nvSpPr>
        <p:spPr/>
        <p:txBody>
          <a:bodyPr>
            <a:noAutofit/>
          </a:bodyPr>
          <a:lstStyle>
            <a:lvl1pPr>
              <a:defRPr>
                <a:solidFill>
                  <a:schemeClr val="accent1"/>
                </a:solidFill>
              </a:defRPr>
            </a:lvl1pPr>
          </a:lstStyle>
          <a:p>
            <a:fld id="{BF860B6F-2FE3-4DE6-9496-980E987E7466}" type="slidenum">
              <a:rPr lang="en-US" smtClean="0"/>
              <a:pPr/>
              <a:t>‹#›</a:t>
            </a:fld>
            <a:endParaRPr lang="en-US" dirty="0"/>
          </a:p>
        </p:txBody>
      </p:sp>
      <p:sp>
        <p:nvSpPr>
          <p:cNvPr id="9" name="Text Placeholder 8">
            <a:extLst>
              <a:ext uri="{FF2B5EF4-FFF2-40B4-BE49-F238E27FC236}">
                <a16:creationId xmlns:a16="http://schemas.microsoft.com/office/drawing/2014/main" id="{A9D38E0F-D52F-4777-9D68-D30CB3B8C8ED}"/>
              </a:ext>
            </a:extLst>
          </p:cNvPr>
          <p:cNvSpPr>
            <a:spLocks noGrp="1"/>
          </p:cNvSpPr>
          <p:nvPr>
            <p:ph type="body" sz="quarter" idx="14" hasCustomPrompt="1"/>
          </p:nvPr>
        </p:nvSpPr>
        <p:spPr>
          <a:xfrm>
            <a:off x="6524625" y="2624137"/>
            <a:ext cx="5172075" cy="2033588"/>
          </a:xfrm>
        </p:spPr>
        <p:txBody>
          <a:bodyPr>
            <a:noAutofit/>
          </a:bodyPr>
          <a:lstStyle>
            <a:lvl1pPr marL="0" indent="0">
              <a:lnSpc>
                <a:spcPct val="125000"/>
              </a:lnSpc>
              <a:spcBef>
                <a:spcPts val="0"/>
              </a:spcBef>
              <a:buNone/>
              <a:defRPr sz="1600" spc="100" baseline="0">
                <a:solidFill>
                  <a:schemeClr val="bg1"/>
                </a:solidFill>
              </a:defRPr>
            </a:lvl1pPr>
          </a:lstStyle>
          <a:p>
            <a:pPr lvl="0"/>
            <a:r>
              <a:rPr lang="en-US" dirty="0"/>
              <a:t>Click to add text</a:t>
            </a:r>
          </a:p>
        </p:txBody>
      </p:sp>
      <p:sp>
        <p:nvSpPr>
          <p:cNvPr id="13" name="Title 1">
            <a:extLst>
              <a:ext uri="{FF2B5EF4-FFF2-40B4-BE49-F238E27FC236}">
                <a16:creationId xmlns:a16="http://schemas.microsoft.com/office/drawing/2014/main" id="{1E083E92-8775-41F5-A992-0786A4081385}"/>
              </a:ext>
            </a:extLst>
          </p:cNvPr>
          <p:cNvSpPr>
            <a:spLocks noGrp="1"/>
          </p:cNvSpPr>
          <p:nvPr>
            <p:ph type="title" hasCustomPrompt="1"/>
          </p:nvPr>
        </p:nvSpPr>
        <p:spPr>
          <a:xfrm>
            <a:off x="7692272" y="671808"/>
            <a:ext cx="3661528" cy="639192"/>
          </a:xfrm>
        </p:spPr>
        <p:txBody>
          <a:bodyPr/>
          <a:lstStyle>
            <a:lvl1pPr algn="ctr">
              <a:defRPr/>
            </a:lvl1pPr>
          </a:lstStyle>
          <a:p>
            <a:r>
              <a:rPr lang="en-US" dirty="0"/>
              <a:t>Click to add title</a:t>
            </a:r>
          </a:p>
        </p:txBody>
      </p:sp>
    </p:spTree>
    <p:extLst>
      <p:ext uri="{BB962C8B-B14F-4D97-AF65-F5344CB8AC3E}">
        <p14:creationId xmlns:p14="http://schemas.microsoft.com/office/powerpoint/2010/main" val="1619543926"/>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Problem">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85760CB-267C-4B96-8D93-EA775230543A}"/>
              </a:ext>
            </a:extLst>
          </p:cNvPr>
          <p:cNvSpPr>
            <a:spLocks noGrp="1"/>
          </p:cNvSpPr>
          <p:nvPr>
            <p:ph type="dt" sz="half" idx="10"/>
          </p:nvPr>
        </p:nvSpPr>
        <p:spPr/>
        <p:txBody>
          <a:bodyPr>
            <a:noAutofit/>
          </a:bodyPr>
          <a:lstStyle/>
          <a:p>
            <a:r>
              <a:rPr lang="en-US" dirty="0"/>
              <a:t>8/03/20XX</a:t>
            </a:r>
          </a:p>
        </p:txBody>
      </p:sp>
      <p:sp>
        <p:nvSpPr>
          <p:cNvPr id="5" name="Footer Placeholder 4">
            <a:extLst>
              <a:ext uri="{FF2B5EF4-FFF2-40B4-BE49-F238E27FC236}">
                <a16:creationId xmlns:a16="http://schemas.microsoft.com/office/drawing/2014/main" id="{0D5F8915-ABFD-4CAE-AC61-1E1B2B1C6F04}"/>
              </a:ext>
            </a:extLst>
          </p:cNvPr>
          <p:cNvSpPr>
            <a:spLocks noGrp="1"/>
          </p:cNvSpPr>
          <p:nvPr>
            <p:ph type="ftr" sz="quarter" idx="11"/>
          </p:nvPr>
        </p:nvSpPr>
        <p:spPr/>
        <p:txBody>
          <a:bodyPr>
            <a:noAutofit/>
          </a:bodyPr>
          <a:lstStyle/>
          <a:p>
            <a:r>
              <a:rPr lang="en-US" dirty="0"/>
              <a:t>PITCH DECK</a:t>
            </a:r>
          </a:p>
        </p:txBody>
      </p:sp>
      <p:sp>
        <p:nvSpPr>
          <p:cNvPr id="6" name="Slide Number Placeholder 5">
            <a:extLst>
              <a:ext uri="{FF2B5EF4-FFF2-40B4-BE49-F238E27FC236}">
                <a16:creationId xmlns:a16="http://schemas.microsoft.com/office/drawing/2014/main" id="{27F7218A-692D-4EB0-817E-60AFD432FC84}"/>
              </a:ext>
            </a:extLst>
          </p:cNvPr>
          <p:cNvSpPr>
            <a:spLocks noGrp="1"/>
          </p:cNvSpPr>
          <p:nvPr>
            <p:ph type="sldNum" sz="quarter" idx="12"/>
          </p:nvPr>
        </p:nvSpPr>
        <p:spPr/>
        <p:txBody>
          <a:bodyPr>
            <a:noAutofit/>
          </a:bodyPr>
          <a:lstStyle/>
          <a:p>
            <a:fld id="{BF860B6F-2FE3-4DE6-9496-980E987E7466}" type="slidenum">
              <a:rPr lang="en-US" smtClean="0"/>
              <a:t>‹#›</a:t>
            </a:fld>
            <a:endParaRPr lang="en-US" dirty="0"/>
          </a:p>
        </p:txBody>
      </p:sp>
      <p:sp>
        <p:nvSpPr>
          <p:cNvPr id="9" name="Text Placeholder 10">
            <a:extLst>
              <a:ext uri="{FF2B5EF4-FFF2-40B4-BE49-F238E27FC236}">
                <a16:creationId xmlns:a16="http://schemas.microsoft.com/office/drawing/2014/main" id="{D5A4AB60-E1AB-4239-BFC7-C10A235B18E0}"/>
              </a:ext>
            </a:extLst>
          </p:cNvPr>
          <p:cNvSpPr>
            <a:spLocks noGrp="1"/>
          </p:cNvSpPr>
          <p:nvPr>
            <p:ph type="body" sz="quarter" idx="13" hasCustomPrompt="1"/>
          </p:nvPr>
        </p:nvSpPr>
        <p:spPr>
          <a:xfrm>
            <a:off x="838200" y="2700899"/>
            <a:ext cx="3281555" cy="1472693"/>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0" name="Text Placeholder 10">
            <a:extLst>
              <a:ext uri="{FF2B5EF4-FFF2-40B4-BE49-F238E27FC236}">
                <a16:creationId xmlns:a16="http://schemas.microsoft.com/office/drawing/2014/main" id="{53300DCB-9114-4ADF-8664-EFDD2C7A6E6A}"/>
              </a:ext>
            </a:extLst>
          </p:cNvPr>
          <p:cNvSpPr>
            <a:spLocks noGrp="1"/>
          </p:cNvSpPr>
          <p:nvPr>
            <p:ph type="body" sz="quarter" idx="17" hasCustomPrompt="1"/>
          </p:nvPr>
        </p:nvSpPr>
        <p:spPr>
          <a:xfrm>
            <a:off x="838200" y="2321396"/>
            <a:ext cx="3281555" cy="426393"/>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1" name="Text Placeholder 10">
            <a:extLst>
              <a:ext uri="{FF2B5EF4-FFF2-40B4-BE49-F238E27FC236}">
                <a16:creationId xmlns:a16="http://schemas.microsoft.com/office/drawing/2014/main" id="{6B69E913-93AE-4878-BA45-C2A83F5ACE30}"/>
              </a:ext>
            </a:extLst>
          </p:cNvPr>
          <p:cNvSpPr>
            <a:spLocks noGrp="1"/>
          </p:cNvSpPr>
          <p:nvPr>
            <p:ph type="body" sz="quarter" idx="22" hasCustomPrompt="1"/>
          </p:nvPr>
        </p:nvSpPr>
        <p:spPr>
          <a:xfrm>
            <a:off x="838200" y="4683183"/>
            <a:ext cx="3281555" cy="1067648"/>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2" name="Text Placeholder 10">
            <a:extLst>
              <a:ext uri="{FF2B5EF4-FFF2-40B4-BE49-F238E27FC236}">
                <a16:creationId xmlns:a16="http://schemas.microsoft.com/office/drawing/2014/main" id="{EF306DC8-5642-4A13-B67A-9BF5A74DB8BB}"/>
              </a:ext>
            </a:extLst>
          </p:cNvPr>
          <p:cNvSpPr>
            <a:spLocks noGrp="1"/>
          </p:cNvSpPr>
          <p:nvPr>
            <p:ph type="body" sz="quarter" idx="23" hasCustomPrompt="1"/>
          </p:nvPr>
        </p:nvSpPr>
        <p:spPr>
          <a:xfrm>
            <a:off x="838200" y="4303679"/>
            <a:ext cx="3281555" cy="426393"/>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3" name="Text Placeholder 10">
            <a:extLst>
              <a:ext uri="{FF2B5EF4-FFF2-40B4-BE49-F238E27FC236}">
                <a16:creationId xmlns:a16="http://schemas.microsoft.com/office/drawing/2014/main" id="{CC0CA179-9852-4BA8-8E7D-8C5F43775EA9}"/>
              </a:ext>
            </a:extLst>
          </p:cNvPr>
          <p:cNvSpPr>
            <a:spLocks noGrp="1"/>
          </p:cNvSpPr>
          <p:nvPr>
            <p:ph type="body" sz="quarter" idx="24" hasCustomPrompt="1"/>
          </p:nvPr>
        </p:nvSpPr>
        <p:spPr>
          <a:xfrm>
            <a:off x="4465159" y="2715236"/>
            <a:ext cx="3281555" cy="1472693"/>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4" name="Text Placeholder 10">
            <a:extLst>
              <a:ext uri="{FF2B5EF4-FFF2-40B4-BE49-F238E27FC236}">
                <a16:creationId xmlns:a16="http://schemas.microsoft.com/office/drawing/2014/main" id="{651735A5-9931-4467-9BBD-D622219F38F6}"/>
              </a:ext>
            </a:extLst>
          </p:cNvPr>
          <p:cNvSpPr>
            <a:spLocks noGrp="1"/>
          </p:cNvSpPr>
          <p:nvPr>
            <p:ph type="body" sz="quarter" idx="25" hasCustomPrompt="1"/>
          </p:nvPr>
        </p:nvSpPr>
        <p:spPr>
          <a:xfrm>
            <a:off x="4465159" y="2335733"/>
            <a:ext cx="3281555" cy="426393"/>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5" name="Text Placeholder 10">
            <a:extLst>
              <a:ext uri="{FF2B5EF4-FFF2-40B4-BE49-F238E27FC236}">
                <a16:creationId xmlns:a16="http://schemas.microsoft.com/office/drawing/2014/main" id="{75467CBB-A84A-4371-9C2F-3BD7181223E8}"/>
              </a:ext>
            </a:extLst>
          </p:cNvPr>
          <p:cNvSpPr>
            <a:spLocks noGrp="1"/>
          </p:cNvSpPr>
          <p:nvPr>
            <p:ph type="body" sz="quarter" idx="26" hasCustomPrompt="1"/>
          </p:nvPr>
        </p:nvSpPr>
        <p:spPr>
          <a:xfrm>
            <a:off x="4465159" y="4697520"/>
            <a:ext cx="3281555" cy="1067648"/>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6" name="Text Placeholder 10">
            <a:extLst>
              <a:ext uri="{FF2B5EF4-FFF2-40B4-BE49-F238E27FC236}">
                <a16:creationId xmlns:a16="http://schemas.microsoft.com/office/drawing/2014/main" id="{5E96B9F0-428C-454F-A050-D0D8E8714281}"/>
              </a:ext>
            </a:extLst>
          </p:cNvPr>
          <p:cNvSpPr>
            <a:spLocks noGrp="1"/>
          </p:cNvSpPr>
          <p:nvPr>
            <p:ph type="body" sz="quarter" idx="27" hasCustomPrompt="1"/>
          </p:nvPr>
        </p:nvSpPr>
        <p:spPr>
          <a:xfrm>
            <a:off x="4465159" y="4318016"/>
            <a:ext cx="3281555" cy="426393"/>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7" name="Text Placeholder 10">
            <a:extLst>
              <a:ext uri="{FF2B5EF4-FFF2-40B4-BE49-F238E27FC236}">
                <a16:creationId xmlns:a16="http://schemas.microsoft.com/office/drawing/2014/main" id="{DBEB11F1-0872-4500-8CBB-63D9F6BBAF00}"/>
              </a:ext>
            </a:extLst>
          </p:cNvPr>
          <p:cNvSpPr>
            <a:spLocks noGrp="1"/>
          </p:cNvSpPr>
          <p:nvPr>
            <p:ph type="body" sz="quarter" idx="28" hasCustomPrompt="1"/>
          </p:nvPr>
        </p:nvSpPr>
        <p:spPr>
          <a:xfrm>
            <a:off x="8089832" y="2715236"/>
            <a:ext cx="3281555" cy="1472693"/>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8" name="Text Placeholder 10">
            <a:extLst>
              <a:ext uri="{FF2B5EF4-FFF2-40B4-BE49-F238E27FC236}">
                <a16:creationId xmlns:a16="http://schemas.microsoft.com/office/drawing/2014/main" id="{1D1E8BAA-941F-4D25-92A6-7E9A2C3664CD}"/>
              </a:ext>
            </a:extLst>
          </p:cNvPr>
          <p:cNvSpPr>
            <a:spLocks noGrp="1"/>
          </p:cNvSpPr>
          <p:nvPr>
            <p:ph type="body" sz="quarter" idx="29" hasCustomPrompt="1"/>
          </p:nvPr>
        </p:nvSpPr>
        <p:spPr>
          <a:xfrm>
            <a:off x="8089832" y="2335733"/>
            <a:ext cx="3281555" cy="426393"/>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9" name="Rectangle 18">
            <a:extLst>
              <a:ext uri="{FF2B5EF4-FFF2-40B4-BE49-F238E27FC236}">
                <a16:creationId xmlns:a16="http://schemas.microsoft.com/office/drawing/2014/main" id="{9A7E5E59-1A85-4D6C-9DFC-E288DD5ABE98}"/>
              </a:ext>
            </a:extLst>
          </p:cNvPr>
          <p:cNvSpPr/>
          <p:nvPr userDrawn="1"/>
        </p:nvSpPr>
        <p:spPr>
          <a:xfrm rot="5400000">
            <a:off x="9766385" y="-1006534"/>
            <a:ext cx="972645" cy="392429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E67B2D7D-08A6-4C69-B43C-2288E5BBDAEA}"/>
              </a:ext>
            </a:extLst>
          </p:cNvPr>
          <p:cNvSpPr>
            <a:spLocks noGrp="1"/>
          </p:cNvSpPr>
          <p:nvPr>
            <p:ph type="title" hasCustomPrompt="1"/>
          </p:nvPr>
        </p:nvSpPr>
        <p:spPr>
          <a:xfrm>
            <a:off x="2891574" y="658420"/>
            <a:ext cx="6408851" cy="665965"/>
          </a:xfrm>
        </p:spPr>
        <p:txBody>
          <a:bodyPr/>
          <a:lstStyle>
            <a:lvl1pPr algn="r">
              <a:defRPr/>
            </a:lvl1pPr>
          </a:lstStyle>
          <a:p>
            <a:r>
              <a:rPr lang="en-US" dirty="0"/>
              <a:t>Click to add title</a:t>
            </a:r>
          </a:p>
        </p:txBody>
      </p:sp>
    </p:spTree>
    <p:extLst>
      <p:ext uri="{BB962C8B-B14F-4D97-AF65-F5344CB8AC3E}">
        <p14:creationId xmlns:p14="http://schemas.microsoft.com/office/powerpoint/2010/main" val="2073701017"/>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Solution">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DCFDE121-67A1-407B-A6E2-D5B255A4F712}"/>
              </a:ext>
            </a:extLst>
          </p:cNvPr>
          <p:cNvSpPr/>
          <p:nvPr userDrawn="1"/>
        </p:nvSpPr>
        <p:spPr>
          <a:xfrm>
            <a:off x="1282168" y="0"/>
            <a:ext cx="1855263" cy="4459951"/>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F45C2B05-C32D-4F66-8BDA-0F4824844CE9}"/>
              </a:ext>
            </a:extLst>
          </p:cNvPr>
          <p:cNvSpPr>
            <a:spLocks noGrp="1"/>
          </p:cNvSpPr>
          <p:nvPr>
            <p:ph type="title" hasCustomPrompt="1"/>
          </p:nvPr>
        </p:nvSpPr>
        <p:spPr>
          <a:xfrm rot="16200000">
            <a:off x="575672" y="4121035"/>
            <a:ext cx="3337712" cy="639195"/>
          </a:xfrm>
        </p:spPr>
        <p:txBody>
          <a:bodyPr/>
          <a:lstStyle>
            <a:lvl1pPr algn="r">
              <a:defRPr/>
            </a:lvl1pPr>
          </a:lstStyle>
          <a:p>
            <a:r>
              <a:rPr lang="en-US" dirty="0"/>
              <a:t>Click to add title</a:t>
            </a:r>
          </a:p>
        </p:txBody>
      </p:sp>
      <p:sp>
        <p:nvSpPr>
          <p:cNvPr id="4" name="Picture Placeholder 3">
            <a:extLst>
              <a:ext uri="{FF2B5EF4-FFF2-40B4-BE49-F238E27FC236}">
                <a16:creationId xmlns:a16="http://schemas.microsoft.com/office/drawing/2014/main" id="{67AE0851-B0C9-475B-8AD9-7C6A141FDDE0}"/>
              </a:ext>
            </a:extLst>
          </p:cNvPr>
          <p:cNvSpPr>
            <a:spLocks noGrp="1"/>
          </p:cNvSpPr>
          <p:nvPr>
            <p:ph type="pic" sz="quarter" idx="21"/>
          </p:nvPr>
        </p:nvSpPr>
        <p:spPr>
          <a:xfrm>
            <a:off x="4414645" y="758825"/>
            <a:ext cx="599148" cy="600075"/>
          </a:xfrm>
        </p:spPr>
        <p:txBody>
          <a:bodyPr anchor="ctr"/>
          <a:lstStyle>
            <a:lvl1pPr marL="0" indent="0" algn="ctr">
              <a:buNone/>
              <a:defRPr sz="1000"/>
            </a:lvl1pPr>
          </a:lstStyle>
          <a:p>
            <a:r>
              <a:rPr lang="en-US"/>
              <a:t>Click icon to add picture</a:t>
            </a:r>
            <a:endParaRPr lang="en-US" dirty="0"/>
          </a:p>
        </p:txBody>
      </p:sp>
      <p:sp>
        <p:nvSpPr>
          <p:cNvPr id="12" name="Text Placeholder 10">
            <a:extLst>
              <a:ext uri="{FF2B5EF4-FFF2-40B4-BE49-F238E27FC236}">
                <a16:creationId xmlns:a16="http://schemas.microsoft.com/office/drawing/2014/main" id="{32254E01-FD47-43F3-A74C-720A0EA4C249}"/>
              </a:ext>
            </a:extLst>
          </p:cNvPr>
          <p:cNvSpPr>
            <a:spLocks noGrp="1"/>
          </p:cNvSpPr>
          <p:nvPr>
            <p:ph type="body" sz="quarter" idx="17" hasCustomPrompt="1"/>
          </p:nvPr>
        </p:nvSpPr>
        <p:spPr>
          <a:xfrm>
            <a:off x="4414645" y="1388209"/>
            <a:ext cx="3281555" cy="426393"/>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8" name="Text Placeholder 10">
            <a:extLst>
              <a:ext uri="{FF2B5EF4-FFF2-40B4-BE49-F238E27FC236}">
                <a16:creationId xmlns:a16="http://schemas.microsoft.com/office/drawing/2014/main" id="{9B911B77-02F4-42D2-8639-A3F7EAFB71EC}"/>
              </a:ext>
            </a:extLst>
          </p:cNvPr>
          <p:cNvSpPr>
            <a:spLocks noGrp="1"/>
          </p:cNvSpPr>
          <p:nvPr>
            <p:ph type="body" sz="quarter" idx="13" hasCustomPrompt="1"/>
          </p:nvPr>
        </p:nvSpPr>
        <p:spPr>
          <a:xfrm>
            <a:off x="4414645" y="1767713"/>
            <a:ext cx="3281555" cy="1125740"/>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22" name="Picture Placeholder 3">
            <a:extLst>
              <a:ext uri="{FF2B5EF4-FFF2-40B4-BE49-F238E27FC236}">
                <a16:creationId xmlns:a16="http://schemas.microsoft.com/office/drawing/2014/main" id="{0FBF118A-5599-4A55-9939-8075D74851A3}"/>
              </a:ext>
            </a:extLst>
          </p:cNvPr>
          <p:cNvSpPr>
            <a:spLocks noGrp="1"/>
          </p:cNvSpPr>
          <p:nvPr>
            <p:ph type="pic" sz="quarter" idx="22"/>
          </p:nvPr>
        </p:nvSpPr>
        <p:spPr>
          <a:xfrm>
            <a:off x="4414645" y="3251858"/>
            <a:ext cx="599148" cy="600075"/>
          </a:xfrm>
        </p:spPr>
        <p:txBody>
          <a:bodyPr anchor="ctr"/>
          <a:lstStyle>
            <a:lvl1pPr marL="0" indent="0" algn="ctr">
              <a:buNone/>
              <a:defRPr sz="1000"/>
            </a:lvl1pPr>
          </a:lstStyle>
          <a:p>
            <a:r>
              <a:rPr lang="en-US"/>
              <a:t>Click icon to add picture</a:t>
            </a:r>
            <a:endParaRPr lang="en-US" dirty="0"/>
          </a:p>
        </p:txBody>
      </p:sp>
      <p:sp>
        <p:nvSpPr>
          <p:cNvPr id="14" name="Text Placeholder 10">
            <a:extLst>
              <a:ext uri="{FF2B5EF4-FFF2-40B4-BE49-F238E27FC236}">
                <a16:creationId xmlns:a16="http://schemas.microsoft.com/office/drawing/2014/main" id="{066BB17E-99F0-43A3-99AA-F928695311F6}"/>
              </a:ext>
            </a:extLst>
          </p:cNvPr>
          <p:cNvSpPr>
            <a:spLocks noGrp="1"/>
          </p:cNvSpPr>
          <p:nvPr>
            <p:ph type="body" sz="quarter" idx="19" hasCustomPrompt="1"/>
          </p:nvPr>
        </p:nvSpPr>
        <p:spPr>
          <a:xfrm>
            <a:off x="4414645" y="3866925"/>
            <a:ext cx="3281555" cy="428891"/>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0" name="Text Placeholder 10">
            <a:extLst>
              <a:ext uri="{FF2B5EF4-FFF2-40B4-BE49-F238E27FC236}">
                <a16:creationId xmlns:a16="http://schemas.microsoft.com/office/drawing/2014/main" id="{934F74CA-3E2F-4F3A-BE25-F8D9572179A2}"/>
              </a:ext>
            </a:extLst>
          </p:cNvPr>
          <p:cNvSpPr>
            <a:spLocks noGrp="1"/>
          </p:cNvSpPr>
          <p:nvPr>
            <p:ph type="body" sz="quarter" idx="15" hasCustomPrompt="1"/>
          </p:nvPr>
        </p:nvSpPr>
        <p:spPr>
          <a:xfrm>
            <a:off x="4414645" y="4248925"/>
            <a:ext cx="3281555" cy="1429216"/>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27" name="Picture Placeholder 3">
            <a:extLst>
              <a:ext uri="{FF2B5EF4-FFF2-40B4-BE49-F238E27FC236}">
                <a16:creationId xmlns:a16="http://schemas.microsoft.com/office/drawing/2014/main" id="{B5A383D6-9A09-46E4-8DD5-684C3B04E152}"/>
              </a:ext>
            </a:extLst>
          </p:cNvPr>
          <p:cNvSpPr>
            <a:spLocks noGrp="1"/>
          </p:cNvSpPr>
          <p:nvPr>
            <p:ph type="pic" sz="quarter" idx="24"/>
          </p:nvPr>
        </p:nvSpPr>
        <p:spPr>
          <a:xfrm>
            <a:off x="8077157" y="773142"/>
            <a:ext cx="599148" cy="600075"/>
          </a:xfrm>
        </p:spPr>
        <p:txBody>
          <a:bodyPr anchor="ctr"/>
          <a:lstStyle>
            <a:lvl1pPr marL="0" indent="0" algn="ctr">
              <a:buNone/>
              <a:defRPr sz="1000"/>
            </a:lvl1pPr>
          </a:lstStyle>
          <a:p>
            <a:r>
              <a:rPr lang="en-US"/>
              <a:t>Click icon to add picture</a:t>
            </a:r>
            <a:endParaRPr lang="en-US" dirty="0"/>
          </a:p>
        </p:txBody>
      </p:sp>
      <p:sp>
        <p:nvSpPr>
          <p:cNvPr id="13" name="Text Placeholder 10">
            <a:extLst>
              <a:ext uri="{FF2B5EF4-FFF2-40B4-BE49-F238E27FC236}">
                <a16:creationId xmlns:a16="http://schemas.microsoft.com/office/drawing/2014/main" id="{76D712C8-D0F1-407A-AAC4-D86C1FDDCDCF}"/>
              </a:ext>
            </a:extLst>
          </p:cNvPr>
          <p:cNvSpPr>
            <a:spLocks noGrp="1"/>
          </p:cNvSpPr>
          <p:nvPr>
            <p:ph type="body" sz="quarter" idx="18" hasCustomPrompt="1"/>
          </p:nvPr>
        </p:nvSpPr>
        <p:spPr>
          <a:xfrm>
            <a:off x="8072244" y="1388209"/>
            <a:ext cx="3281556" cy="426393"/>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9" name="Text Placeholder 10">
            <a:extLst>
              <a:ext uri="{FF2B5EF4-FFF2-40B4-BE49-F238E27FC236}">
                <a16:creationId xmlns:a16="http://schemas.microsoft.com/office/drawing/2014/main" id="{41C731A4-58E7-4726-BFC7-23260BCD624E}"/>
              </a:ext>
            </a:extLst>
          </p:cNvPr>
          <p:cNvSpPr>
            <a:spLocks noGrp="1"/>
          </p:cNvSpPr>
          <p:nvPr>
            <p:ph type="body" sz="quarter" idx="14" hasCustomPrompt="1"/>
          </p:nvPr>
        </p:nvSpPr>
        <p:spPr>
          <a:xfrm>
            <a:off x="8072244" y="1767713"/>
            <a:ext cx="3281556" cy="1125740"/>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26" name="Picture Placeholder 3">
            <a:extLst>
              <a:ext uri="{FF2B5EF4-FFF2-40B4-BE49-F238E27FC236}">
                <a16:creationId xmlns:a16="http://schemas.microsoft.com/office/drawing/2014/main" id="{533CF28F-2EF0-4DE6-AD35-043AAA87EEC1}"/>
              </a:ext>
            </a:extLst>
          </p:cNvPr>
          <p:cNvSpPr>
            <a:spLocks noGrp="1"/>
          </p:cNvSpPr>
          <p:nvPr>
            <p:ph type="pic" sz="quarter" idx="23"/>
          </p:nvPr>
        </p:nvSpPr>
        <p:spPr>
          <a:xfrm>
            <a:off x="8072244" y="3237794"/>
            <a:ext cx="599148" cy="600075"/>
          </a:xfrm>
        </p:spPr>
        <p:txBody>
          <a:bodyPr anchor="ctr"/>
          <a:lstStyle>
            <a:lvl1pPr marL="0" indent="0" algn="ctr">
              <a:buNone/>
              <a:defRPr sz="1000"/>
            </a:lvl1pPr>
          </a:lstStyle>
          <a:p>
            <a:r>
              <a:rPr lang="en-US"/>
              <a:t>Click icon to add picture</a:t>
            </a:r>
            <a:endParaRPr lang="en-US" dirty="0"/>
          </a:p>
        </p:txBody>
      </p:sp>
      <p:sp>
        <p:nvSpPr>
          <p:cNvPr id="15" name="Text Placeholder 10">
            <a:extLst>
              <a:ext uri="{FF2B5EF4-FFF2-40B4-BE49-F238E27FC236}">
                <a16:creationId xmlns:a16="http://schemas.microsoft.com/office/drawing/2014/main" id="{098ABB59-CA95-470C-A29D-627B16E69E8E}"/>
              </a:ext>
            </a:extLst>
          </p:cNvPr>
          <p:cNvSpPr>
            <a:spLocks noGrp="1"/>
          </p:cNvSpPr>
          <p:nvPr>
            <p:ph type="body" sz="quarter" idx="20" hasCustomPrompt="1"/>
          </p:nvPr>
        </p:nvSpPr>
        <p:spPr>
          <a:xfrm>
            <a:off x="8072244" y="3866925"/>
            <a:ext cx="3281556" cy="428891"/>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1" name="Text Placeholder 10">
            <a:extLst>
              <a:ext uri="{FF2B5EF4-FFF2-40B4-BE49-F238E27FC236}">
                <a16:creationId xmlns:a16="http://schemas.microsoft.com/office/drawing/2014/main" id="{FB571488-55CE-40DF-84B6-A5166E2BEF92}"/>
              </a:ext>
            </a:extLst>
          </p:cNvPr>
          <p:cNvSpPr>
            <a:spLocks noGrp="1"/>
          </p:cNvSpPr>
          <p:nvPr>
            <p:ph type="body" sz="quarter" idx="16" hasCustomPrompt="1"/>
          </p:nvPr>
        </p:nvSpPr>
        <p:spPr>
          <a:xfrm>
            <a:off x="8072244" y="4248925"/>
            <a:ext cx="3281556" cy="1429216"/>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5" name="Date Placeholder 4">
            <a:extLst>
              <a:ext uri="{FF2B5EF4-FFF2-40B4-BE49-F238E27FC236}">
                <a16:creationId xmlns:a16="http://schemas.microsoft.com/office/drawing/2014/main" id="{E7D15CF3-8EFD-40BC-B749-25F401BC162C}"/>
              </a:ext>
            </a:extLst>
          </p:cNvPr>
          <p:cNvSpPr>
            <a:spLocks noGrp="1"/>
          </p:cNvSpPr>
          <p:nvPr>
            <p:ph type="dt" sz="half" idx="10"/>
          </p:nvPr>
        </p:nvSpPr>
        <p:spPr/>
        <p:txBody>
          <a:bodyPr>
            <a:noAutofit/>
          </a:bodyPr>
          <a:lstStyle/>
          <a:p>
            <a:r>
              <a:rPr lang="en-US" dirty="0"/>
              <a:t>8/03/20XX</a:t>
            </a:r>
          </a:p>
        </p:txBody>
      </p:sp>
      <p:sp>
        <p:nvSpPr>
          <p:cNvPr id="6" name="Footer Placeholder 5">
            <a:extLst>
              <a:ext uri="{FF2B5EF4-FFF2-40B4-BE49-F238E27FC236}">
                <a16:creationId xmlns:a16="http://schemas.microsoft.com/office/drawing/2014/main" id="{8A1DB08D-5054-4577-AA1B-BA9D87CF8BD2}"/>
              </a:ext>
            </a:extLst>
          </p:cNvPr>
          <p:cNvSpPr>
            <a:spLocks noGrp="1"/>
          </p:cNvSpPr>
          <p:nvPr>
            <p:ph type="ftr" sz="quarter" idx="11"/>
          </p:nvPr>
        </p:nvSpPr>
        <p:spPr/>
        <p:txBody>
          <a:bodyPr>
            <a:noAutofit/>
          </a:bodyPr>
          <a:lstStyle/>
          <a:p>
            <a:r>
              <a:rPr lang="en-US" dirty="0"/>
              <a:t>PITCH DECK</a:t>
            </a:r>
          </a:p>
        </p:txBody>
      </p:sp>
      <p:sp>
        <p:nvSpPr>
          <p:cNvPr id="7" name="Slide Number Placeholder 6">
            <a:extLst>
              <a:ext uri="{FF2B5EF4-FFF2-40B4-BE49-F238E27FC236}">
                <a16:creationId xmlns:a16="http://schemas.microsoft.com/office/drawing/2014/main" id="{9FEF9931-2A77-46BF-822E-D503CEAF6E2C}"/>
              </a:ext>
            </a:extLst>
          </p:cNvPr>
          <p:cNvSpPr>
            <a:spLocks noGrp="1"/>
          </p:cNvSpPr>
          <p:nvPr>
            <p:ph type="sldNum" sz="quarter" idx="12"/>
          </p:nvPr>
        </p:nvSpPr>
        <p:spPr/>
        <p:txBody>
          <a:bodyPr>
            <a:noAutofit/>
          </a:bodyPr>
          <a:lstStyle/>
          <a:p>
            <a:fld id="{BF860B6F-2FE3-4DE6-9496-980E987E7466}" type="slidenum">
              <a:rPr lang="en-US" smtClean="0"/>
              <a:t>‹#›</a:t>
            </a:fld>
            <a:endParaRPr lang="en-US" dirty="0"/>
          </a:p>
        </p:txBody>
      </p:sp>
    </p:spTree>
    <p:extLst>
      <p:ext uri="{BB962C8B-B14F-4D97-AF65-F5344CB8AC3E}">
        <p14:creationId xmlns:p14="http://schemas.microsoft.com/office/powerpoint/2010/main" val="2019466413"/>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Product Overview">
    <p:spTree>
      <p:nvGrpSpPr>
        <p:cNvPr id="1" name=""/>
        <p:cNvGrpSpPr/>
        <p:nvPr/>
      </p:nvGrpSpPr>
      <p:grpSpPr>
        <a:xfrm>
          <a:off x="0" y="0"/>
          <a:ext cx="0" cy="0"/>
          <a:chOff x="0" y="0"/>
          <a:chExt cx="0" cy="0"/>
        </a:xfrm>
      </p:grpSpPr>
      <p:sp>
        <p:nvSpPr>
          <p:cNvPr id="5" name="Picture Placeholder 2">
            <a:extLst>
              <a:ext uri="{FF2B5EF4-FFF2-40B4-BE49-F238E27FC236}">
                <a16:creationId xmlns:a16="http://schemas.microsoft.com/office/drawing/2014/main" id="{693F3E0E-712E-4821-A89E-6727BD3825A0}"/>
              </a:ext>
            </a:extLst>
          </p:cNvPr>
          <p:cNvSpPr>
            <a:spLocks noGrp="1"/>
          </p:cNvSpPr>
          <p:nvPr>
            <p:ph type="pic" sz="quarter" idx="16" hasCustomPrompt="1"/>
          </p:nvPr>
        </p:nvSpPr>
        <p:spPr>
          <a:xfrm>
            <a:off x="0" y="466725"/>
            <a:ext cx="4858139" cy="5924550"/>
          </a:xfrm>
        </p:spPr>
        <p:txBody>
          <a:bodyPr>
            <a:noAutofit/>
          </a:bodyPr>
          <a:lstStyle>
            <a:lvl1pPr marL="0" indent="0" algn="ctr">
              <a:buNone/>
              <a:defRPr/>
            </a:lvl1pPr>
          </a:lstStyle>
          <a:p>
            <a:r>
              <a:rPr lang="en-US" dirty="0"/>
              <a:t>Click to add photo</a:t>
            </a:r>
          </a:p>
        </p:txBody>
      </p:sp>
      <p:sp>
        <p:nvSpPr>
          <p:cNvPr id="7" name="Date Placeholder 6">
            <a:extLst>
              <a:ext uri="{FF2B5EF4-FFF2-40B4-BE49-F238E27FC236}">
                <a16:creationId xmlns:a16="http://schemas.microsoft.com/office/drawing/2014/main" id="{394311D2-47FE-44C1-9B1C-179CAA338029}"/>
              </a:ext>
            </a:extLst>
          </p:cNvPr>
          <p:cNvSpPr>
            <a:spLocks noGrp="1"/>
          </p:cNvSpPr>
          <p:nvPr>
            <p:ph type="dt" sz="half" idx="10"/>
          </p:nvPr>
        </p:nvSpPr>
        <p:spPr/>
        <p:txBody>
          <a:bodyPr>
            <a:noAutofit/>
          </a:bodyPr>
          <a:lstStyle>
            <a:lvl1pPr>
              <a:defRPr>
                <a:solidFill>
                  <a:schemeClr val="bg2">
                    <a:lumMod val="50000"/>
                  </a:schemeClr>
                </a:solidFill>
              </a:defRPr>
            </a:lvl1pPr>
          </a:lstStyle>
          <a:p>
            <a:r>
              <a:rPr lang="en-US" dirty="0"/>
              <a:t>8/03/20XX</a:t>
            </a:r>
          </a:p>
        </p:txBody>
      </p:sp>
      <p:sp>
        <p:nvSpPr>
          <p:cNvPr id="8" name="Footer Placeholder 7">
            <a:extLst>
              <a:ext uri="{FF2B5EF4-FFF2-40B4-BE49-F238E27FC236}">
                <a16:creationId xmlns:a16="http://schemas.microsoft.com/office/drawing/2014/main" id="{6EDFF648-B296-4801-91A9-A6868BFA7F63}"/>
              </a:ext>
            </a:extLst>
          </p:cNvPr>
          <p:cNvSpPr>
            <a:spLocks noGrp="1"/>
          </p:cNvSpPr>
          <p:nvPr>
            <p:ph type="ftr" sz="quarter" idx="11"/>
          </p:nvPr>
        </p:nvSpPr>
        <p:spPr/>
        <p:txBody>
          <a:bodyPr>
            <a:noAutofit/>
          </a:bodyPr>
          <a:lstStyle>
            <a:lvl1pPr>
              <a:defRPr>
                <a:solidFill>
                  <a:schemeClr val="bg2">
                    <a:lumMod val="50000"/>
                  </a:schemeClr>
                </a:solidFill>
              </a:defRPr>
            </a:lvl1pPr>
          </a:lstStyle>
          <a:p>
            <a:r>
              <a:rPr lang="en-US" dirty="0"/>
              <a:t>PITCH DECK</a:t>
            </a:r>
          </a:p>
        </p:txBody>
      </p:sp>
      <p:sp>
        <p:nvSpPr>
          <p:cNvPr id="9" name="Slide Number Placeholder 8">
            <a:extLst>
              <a:ext uri="{FF2B5EF4-FFF2-40B4-BE49-F238E27FC236}">
                <a16:creationId xmlns:a16="http://schemas.microsoft.com/office/drawing/2014/main" id="{7364D7C8-0561-4530-BCD5-AB0BB1977A4F}"/>
              </a:ext>
            </a:extLst>
          </p:cNvPr>
          <p:cNvSpPr>
            <a:spLocks noGrp="1"/>
          </p:cNvSpPr>
          <p:nvPr>
            <p:ph type="sldNum" sz="quarter" idx="12"/>
          </p:nvPr>
        </p:nvSpPr>
        <p:spPr/>
        <p:txBody>
          <a:bodyPr>
            <a:noAutofit/>
          </a:bodyPr>
          <a:lstStyle>
            <a:lvl1pPr>
              <a:defRPr>
                <a:solidFill>
                  <a:schemeClr val="bg2">
                    <a:lumMod val="50000"/>
                  </a:schemeClr>
                </a:solidFill>
              </a:defRPr>
            </a:lvl1pPr>
          </a:lstStyle>
          <a:p>
            <a:fld id="{BF860B6F-2FE3-4DE6-9496-980E987E7466}" type="slidenum">
              <a:rPr lang="en-US" smtClean="0"/>
              <a:pPr/>
              <a:t>‹#›</a:t>
            </a:fld>
            <a:endParaRPr lang="en-US" dirty="0"/>
          </a:p>
        </p:txBody>
      </p:sp>
      <p:sp>
        <p:nvSpPr>
          <p:cNvPr id="10" name="Text Placeholder 10">
            <a:extLst>
              <a:ext uri="{FF2B5EF4-FFF2-40B4-BE49-F238E27FC236}">
                <a16:creationId xmlns:a16="http://schemas.microsoft.com/office/drawing/2014/main" id="{B50F7E33-83E1-4951-9CEC-14866D6A3C44}"/>
              </a:ext>
            </a:extLst>
          </p:cNvPr>
          <p:cNvSpPr>
            <a:spLocks noGrp="1"/>
          </p:cNvSpPr>
          <p:nvPr>
            <p:ph type="body" sz="quarter" idx="13" hasCustomPrompt="1"/>
          </p:nvPr>
        </p:nvSpPr>
        <p:spPr>
          <a:xfrm>
            <a:off x="5598135" y="2759613"/>
            <a:ext cx="2824355" cy="1117566"/>
          </a:xfrm>
          <a:prstGeom prst="rect">
            <a:avLst/>
          </a:prstGeom>
        </p:spPr>
        <p:txBody>
          <a:bodyPr anchor="t">
            <a:noAutofit/>
          </a:bodyPr>
          <a:lstStyle>
            <a:lvl1pPr marL="0" indent="0" algn="l">
              <a:lnSpc>
                <a:spcPct val="125000"/>
              </a:lnSpc>
              <a:spcBef>
                <a:spcPts val="1000"/>
              </a:spcBef>
              <a:buNone/>
              <a:defRPr sz="1400" cap="none" spc="100" baseline="0">
                <a:solidFill>
                  <a:schemeClr val="tx1"/>
                </a:solidFill>
                <a:latin typeface="+mn-lt"/>
              </a:defRPr>
            </a:lvl1pPr>
          </a:lstStyle>
          <a:p>
            <a:pPr lvl="0"/>
            <a:r>
              <a:rPr lang="en-US"/>
              <a:t>Click to add text</a:t>
            </a:r>
          </a:p>
        </p:txBody>
      </p:sp>
      <p:sp>
        <p:nvSpPr>
          <p:cNvPr id="11" name="Text Placeholder 10">
            <a:extLst>
              <a:ext uri="{FF2B5EF4-FFF2-40B4-BE49-F238E27FC236}">
                <a16:creationId xmlns:a16="http://schemas.microsoft.com/office/drawing/2014/main" id="{4F01B4AA-8A2C-488B-A306-BC09BA1C66A5}"/>
              </a:ext>
            </a:extLst>
          </p:cNvPr>
          <p:cNvSpPr>
            <a:spLocks noGrp="1"/>
          </p:cNvSpPr>
          <p:nvPr>
            <p:ph type="body" sz="quarter" idx="17" hasCustomPrompt="1"/>
          </p:nvPr>
        </p:nvSpPr>
        <p:spPr>
          <a:xfrm>
            <a:off x="5598135" y="2176946"/>
            <a:ext cx="2824355" cy="581530"/>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2" name="Text Placeholder 10">
            <a:extLst>
              <a:ext uri="{FF2B5EF4-FFF2-40B4-BE49-F238E27FC236}">
                <a16:creationId xmlns:a16="http://schemas.microsoft.com/office/drawing/2014/main" id="{C79840D9-3F3D-4DFB-9592-867BB8CA12E3}"/>
              </a:ext>
            </a:extLst>
          </p:cNvPr>
          <p:cNvSpPr>
            <a:spLocks noGrp="1"/>
          </p:cNvSpPr>
          <p:nvPr>
            <p:ph type="body" sz="quarter" idx="18" hasCustomPrompt="1"/>
          </p:nvPr>
        </p:nvSpPr>
        <p:spPr>
          <a:xfrm>
            <a:off x="8845966" y="2759613"/>
            <a:ext cx="2595758" cy="1117566"/>
          </a:xfrm>
          <a:prstGeom prst="rect">
            <a:avLst/>
          </a:prstGeom>
        </p:spPr>
        <p:txBody>
          <a:bodyPr anchor="t">
            <a:noAutofit/>
          </a:bodyPr>
          <a:lstStyle>
            <a:lvl1pPr marL="0" indent="0" algn="l">
              <a:lnSpc>
                <a:spcPct val="125000"/>
              </a:lnSpc>
              <a:spcBef>
                <a:spcPts val="1000"/>
              </a:spcBef>
              <a:buNone/>
              <a:defRPr sz="1400" cap="none" spc="100" baseline="0">
                <a:solidFill>
                  <a:schemeClr val="tx1"/>
                </a:solidFill>
                <a:latin typeface="+mn-lt"/>
              </a:defRPr>
            </a:lvl1pPr>
          </a:lstStyle>
          <a:p>
            <a:pPr lvl="0"/>
            <a:r>
              <a:rPr lang="en-US"/>
              <a:t>Click to add text</a:t>
            </a:r>
          </a:p>
        </p:txBody>
      </p:sp>
      <p:sp>
        <p:nvSpPr>
          <p:cNvPr id="13" name="Text Placeholder 10">
            <a:extLst>
              <a:ext uri="{FF2B5EF4-FFF2-40B4-BE49-F238E27FC236}">
                <a16:creationId xmlns:a16="http://schemas.microsoft.com/office/drawing/2014/main" id="{32DFBC7C-0887-40D8-93DA-CBE9F58B1CBD}"/>
              </a:ext>
            </a:extLst>
          </p:cNvPr>
          <p:cNvSpPr>
            <a:spLocks noGrp="1"/>
          </p:cNvSpPr>
          <p:nvPr>
            <p:ph type="body" sz="quarter" idx="19" hasCustomPrompt="1"/>
          </p:nvPr>
        </p:nvSpPr>
        <p:spPr>
          <a:xfrm>
            <a:off x="8845966" y="2176946"/>
            <a:ext cx="2595758" cy="581530"/>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4" name="Text Placeholder 10">
            <a:extLst>
              <a:ext uri="{FF2B5EF4-FFF2-40B4-BE49-F238E27FC236}">
                <a16:creationId xmlns:a16="http://schemas.microsoft.com/office/drawing/2014/main" id="{C3C60B52-4450-4317-A5DF-A3E617C12A21}"/>
              </a:ext>
            </a:extLst>
          </p:cNvPr>
          <p:cNvSpPr>
            <a:spLocks noGrp="1"/>
          </p:cNvSpPr>
          <p:nvPr>
            <p:ph type="body" sz="quarter" idx="20" hasCustomPrompt="1"/>
          </p:nvPr>
        </p:nvSpPr>
        <p:spPr>
          <a:xfrm>
            <a:off x="5598135" y="4712146"/>
            <a:ext cx="2824355" cy="1117566"/>
          </a:xfrm>
          <a:prstGeom prst="rect">
            <a:avLst/>
          </a:prstGeom>
        </p:spPr>
        <p:txBody>
          <a:bodyPr anchor="t">
            <a:noAutofit/>
          </a:bodyPr>
          <a:lstStyle>
            <a:lvl1pPr marL="0" indent="0" algn="l">
              <a:lnSpc>
                <a:spcPct val="125000"/>
              </a:lnSpc>
              <a:spcBef>
                <a:spcPts val="1000"/>
              </a:spcBef>
              <a:buNone/>
              <a:defRPr sz="1400" cap="none" spc="100" baseline="0">
                <a:solidFill>
                  <a:schemeClr val="tx1"/>
                </a:solidFill>
                <a:latin typeface="+mn-lt"/>
              </a:defRPr>
            </a:lvl1pPr>
          </a:lstStyle>
          <a:p>
            <a:pPr lvl="0"/>
            <a:r>
              <a:rPr lang="en-US"/>
              <a:t>Click to add text</a:t>
            </a:r>
          </a:p>
        </p:txBody>
      </p:sp>
      <p:sp>
        <p:nvSpPr>
          <p:cNvPr id="15" name="Text Placeholder 10">
            <a:extLst>
              <a:ext uri="{FF2B5EF4-FFF2-40B4-BE49-F238E27FC236}">
                <a16:creationId xmlns:a16="http://schemas.microsoft.com/office/drawing/2014/main" id="{75F1DE6B-CBDA-40EB-A055-4FDC09ACC656}"/>
              </a:ext>
            </a:extLst>
          </p:cNvPr>
          <p:cNvSpPr>
            <a:spLocks noGrp="1"/>
          </p:cNvSpPr>
          <p:nvPr>
            <p:ph type="body" sz="quarter" idx="21" hasCustomPrompt="1"/>
          </p:nvPr>
        </p:nvSpPr>
        <p:spPr>
          <a:xfrm>
            <a:off x="5598135" y="4129479"/>
            <a:ext cx="2824355" cy="581530"/>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6" name="Text Placeholder 10">
            <a:extLst>
              <a:ext uri="{FF2B5EF4-FFF2-40B4-BE49-F238E27FC236}">
                <a16:creationId xmlns:a16="http://schemas.microsoft.com/office/drawing/2014/main" id="{A9593E99-8D88-45AD-83AF-7F7F9AB6930E}"/>
              </a:ext>
            </a:extLst>
          </p:cNvPr>
          <p:cNvSpPr>
            <a:spLocks noGrp="1"/>
          </p:cNvSpPr>
          <p:nvPr>
            <p:ph type="body" sz="quarter" idx="22" hasCustomPrompt="1"/>
          </p:nvPr>
        </p:nvSpPr>
        <p:spPr>
          <a:xfrm>
            <a:off x="8845966" y="4712146"/>
            <a:ext cx="2595758" cy="1117566"/>
          </a:xfrm>
          <a:prstGeom prst="rect">
            <a:avLst/>
          </a:prstGeom>
        </p:spPr>
        <p:txBody>
          <a:bodyPr anchor="t">
            <a:noAutofit/>
          </a:bodyPr>
          <a:lstStyle>
            <a:lvl1pPr marL="0" indent="0" algn="l">
              <a:lnSpc>
                <a:spcPct val="125000"/>
              </a:lnSpc>
              <a:spcBef>
                <a:spcPts val="1000"/>
              </a:spcBef>
              <a:buNone/>
              <a:defRPr sz="1400" cap="none" spc="100" baseline="0">
                <a:solidFill>
                  <a:schemeClr val="tx1"/>
                </a:solidFill>
                <a:latin typeface="+mn-lt"/>
              </a:defRPr>
            </a:lvl1pPr>
          </a:lstStyle>
          <a:p>
            <a:pPr lvl="0"/>
            <a:r>
              <a:rPr lang="en-US"/>
              <a:t>Click to add text</a:t>
            </a:r>
          </a:p>
        </p:txBody>
      </p:sp>
      <p:sp>
        <p:nvSpPr>
          <p:cNvPr id="17" name="Text Placeholder 10">
            <a:extLst>
              <a:ext uri="{FF2B5EF4-FFF2-40B4-BE49-F238E27FC236}">
                <a16:creationId xmlns:a16="http://schemas.microsoft.com/office/drawing/2014/main" id="{D95823CC-CA7F-4F5B-B442-48A39696933C}"/>
              </a:ext>
            </a:extLst>
          </p:cNvPr>
          <p:cNvSpPr>
            <a:spLocks noGrp="1"/>
          </p:cNvSpPr>
          <p:nvPr>
            <p:ph type="body" sz="quarter" idx="23" hasCustomPrompt="1"/>
          </p:nvPr>
        </p:nvSpPr>
        <p:spPr>
          <a:xfrm>
            <a:off x="8845966" y="4129479"/>
            <a:ext cx="2595758" cy="581530"/>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2" name="Title 1">
            <a:extLst>
              <a:ext uri="{FF2B5EF4-FFF2-40B4-BE49-F238E27FC236}">
                <a16:creationId xmlns:a16="http://schemas.microsoft.com/office/drawing/2014/main" id="{38F87501-8949-4796-90C5-50D20B54AAF9}"/>
              </a:ext>
            </a:extLst>
          </p:cNvPr>
          <p:cNvSpPr>
            <a:spLocks noGrp="1"/>
          </p:cNvSpPr>
          <p:nvPr>
            <p:ph type="title"/>
          </p:nvPr>
        </p:nvSpPr>
        <p:spPr>
          <a:xfrm>
            <a:off x="5586411" y="941112"/>
            <a:ext cx="6074545" cy="639192"/>
          </a:xfrm>
        </p:spPr>
        <p:txBody>
          <a:bodyPr/>
          <a:lstStyle/>
          <a:p>
            <a:r>
              <a:rPr lang="en-US"/>
              <a:t>Click to edit Master title style</a:t>
            </a:r>
            <a:endParaRPr lang="en-US" dirty="0"/>
          </a:p>
        </p:txBody>
      </p:sp>
    </p:spTree>
    <p:extLst>
      <p:ext uri="{BB962C8B-B14F-4D97-AF65-F5344CB8AC3E}">
        <p14:creationId xmlns:p14="http://schemas.microsoft.com/office/powerpoint/2010/main" val="1921032751"/>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Product Benefit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70A3F71-78A0-4742-B701-4A1489F5A7CD}"/>
              </a:ext>
              <a:ext uri="{C183D7F6-B498-43B3-948B-1728B52AA6E4}">
                <adec:decorative xmlns:adec="http://schemas.microsoft.com/office/drawing/2017/decorative" val="1"/>
              </a:ext>
            </a:extLst>
          </p:cNvPr>
          <p:cNvSpPr/>
          <p:nvPr userDrawn="1"/>
        </p:nvSpPr>
        <p:spPr>
          <a:xfrm>
            <a:off x="0" y="3169108"/>
            <a:ext cx="4243755" cy="20771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0" name="Picture Placeholder 9">
            <a:extLst>
              <a:ext uri="{FF2B5EF4-FFF2-40B4-BE49-F238E27FC236}">
                <a16:creationId xmlns:a16="http://schemas.microsoft.com/office/drawing/2014/main" id="{2CB7E97A-4B46-429D-80E3-5A2E689EFAFE}"/>
              </a:ext>
            </a:extLst>
          </p:cNvPr>
          <p:cNvSpPr>
            <a:spLocks noGrp="1"/>
          </p:cNvSpPr>
          <p:nvPr>
            <p:ph type="pic" sz="quarter" idx="13" hasCustomPrompt="1"/>
          </p:nvPr>
        </p:nvSpPr>
        <p:spPr>
          <a:xfrm>
            <a:off x="3000375" y="466724"/>
            <a:ext cx="9191625" cy="6391275"/>
          </a:xfrm>
          <a:custGeom>
            <a:avLst/>
            <a:gdLst>
              <a:gd name="connsiteX0" fmla="*/ 0 w 9191625"/>
              <a:gd name="connsiteY0" fmla="*/ 0 h 6391275"/>
              <a:gd name="connsiteX1" fmla="*/ 9191625 w 9191625"/>
              <a:gd name="connsiteY1" fmla="*/ 0 h 6391275"/>
              <a:gd name="connsiteX2" fmla="*/ 9191625 w 9191625"/>
              <a:gd name="connsiteY2" fmla="*/ 6391275 h 6391275"/>
              <a:gd name="connsiteX3" fmla="*/ 0 w 9191625"/>
              <a:gd name="connsiteY3" fmla="*/ 6391275 h 6391275"/>
              <a:gd name="connsiteX4" fmla="*/ 0 w 9191625"/>
              <a:gd name="connsiteY4" fmla="*/ 4779506 h 6391275"/>
              <a:gd name="connsiteX5" fmla="*/ 1243380 w 9191625"/>
              <a:gd name="connsiteY5" fmla="*/ 4779506 h 6391275"/>
              <a:gd name="connsiteX6" fmla="*/ 1243380 w 9191625"/>
              <a:gd name="connsiteY6" fmla="*/ 2702384 h 6391275"/>
              <a:gd name="connsiteX7" fmla="*/ 0 w 9191625"/>
              <a:gd name="connsiteY7" fmla="*/ 2702384 h 6391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91625" h="6391275">
                <a:moveTo>
                  <a:pt x="0" y="0"/>
                </a:moveTo>
                <a:lnTo>
                  <a:pt x="9191625" y="0"/>
                </a:lnTo>
                <a:lnTo>
                  <a:pt x="9191625" y="6391275"/>
                </a:lnTo>
                <a:lnTo>
                  <a:pt x="0" y="6391275"/>
                </a:lnTo>
                <a:lnTo>
                  <a:pt x="0" y="4779506"/>
                </a:lnTo>
                <a:lnTo>
                  <a:pt x="1243380" y="4779506"/>
                </a:lnTo>
                <a:lnTo>
                  <a:pt x="1243380" y="2702384"/>
                </a:lnTo>
                <a:lnTo>
                  <a:pt x="0" y="2702384"/>
                </a:lnTo>
                <a:close/>
              </a:path>
            </a:pathLst>
          </a:custGeom>
        </p:spPr>
        <p:txBody>
          <a:bodyPr wrap="square">
            <a:noAutofit/>
          </a:bodyPr>
          <a:lstStyle>
            <a:lvl1pPr marL="0" indent="0" algn="ctr">
              <a:buNone/>
              <a:defRPr/>
            </a:lvl1pPr>
          </a:lstStyle>
          <a:p>
            <a:r>
              <a:rPr lang="en-US" dirty="0"/>
              <a:t>Click to add photo</a:t>
            </a:r>
          </a:p>
        </p:txBody>
      </p:sp>
      <p:sp>
        <p:nvSpPr>
          <p:cNvPr id="3" name="Date Placeholder 2">
            <a:extLst>
              <a:ext uri="{FF2B5EF4-FFF2-40B4-BE49-F238E27FC236}">
                <a16:creationId xmlns:a16="http://schemas.microsoft.com/office/drawing/2014/main" id="{6059D5F7-4F29-467D-8261-4E075BB20C92}"/>
              </a:ext>
            </a:extLst>
          </p:cNvPr>
          <p:cNvSpPr>
            <a:spLocks noGrp="1"/>
          </p:cNvSpPr>
          <p:nvPr>
            <p:ph type="dt" sz="half" idx="10"/>
          </p:nvPr>
        </p:nvSpPr>
        <p:spPr/>
        <p:txBody>
          <a:bodyPr>
            <a:noAutofit/>
          </a:bodyPr>
          <a:lstStyle>
            <a:lvl1pPr>
              <a:defRPr>
                <a:solidFill>
                  <a:schemeClr val="accent1"/>
                </a:solidFill>
              </a:defRPr>
            </a:lvl1pPr>
          </a:lstStyle>
          <a:p>
            <a:r>
              <a:rPr lang="en-US" dirty="0"/>
              <a:t>8/03/20XX</a:t>
            </a:r>
          </a:p>
        </p:txBody>
      </p:sp>
      <p:sp>
        <p:nvSpPr>
          <p:cNvPr id="4" name="Footer Placeholder 3">
            <a:extLst>
              <a:ext uri="{FF2B5EF4-FFF2-40B4-BE49-F238E27FC236}">
                <a16:creationId xmlns:a16="http://schemas.microsoft.com/office/drawing/2014/main" id="{DE2C6787-293A-4CC2-A2D2-E2881CC61451}"/>
              </a:ext>
            </a:extLst>
          </p:cNvPr>
          <p:cNvSpPr>
            <a:spLocks noGrp="1"/>
          </p:cNvSpPr>
          <p:nvPr>
            <p:ph type="ftr" sz="quarter" idx="11"/>
          </p:nvPr>
        </p:nvSpPr>
        <p:spPr/>
        <p:txBody>
          <a:bodyPr>
            <a:noAutofit/>
          </a:bodyPr>
          <a:lstStyle>
            <a:lvl1pPr>
              <a:defRPr>
                <a:solidFill>
                  <a:schemeClr val="accent1"/>
                </a:solidFill>
              </a:defRPr>
            </a:lvl1pPr>
          </a:lstStyle>
          <a:p>
            <a:r>
              <a:rPr lang="en-US" dirty="0"/>
              <a:t>PITCH DECK</a:t>
            </a:r>
          </a:p>
        </p:txBody>
      </p:sp>
      <p:sp>
        <p:nvSpPr>
          <p:cNvPr id="5" name="Slide Number Placeholder 4">
            <a:extLst>
              <a:ext uri="{FF2B5EF4-FFF2-40B4-BE49-F238E27FC236}">
                <a16:creationId xmlns:a16="http://schemas.microsoft.com/office/drawing/2014/main" id="{A611C36F-4448-4279-8552-28C42ECE4928}"/>
              </a:ext>
            </a:extLst>
          </p:cNvPr>
          <p:cNvSpPr>
            <a:spLocks noGrp="1"/>
          </p:cNvSpPr>
          <p:nvPr>
            <p:ph type="sldNum" sz="quarter" idx="12"/>
          </p:nvPr>
        </p:nvSpPr>
        <p:spPr/>
        <p:txBody>
          <a:bodyPr>
            <a:noAutofit/>
          </a:bodyPr>
          <a:lstStyle>
            <a:lvl1pPr>
              <a:defRPr>
                <a:solidFill>
                  <a:schemeClr val="accent1"/>
                </a:solidFill>
              </a:defRPr>
            </a:lvl1pPr>
          </a:lstStyle>
          <a:p>
            <a:fld id="{BF860B6F-2FE3-4DE6-9496-980E987E7466}" type="slidenum">
              <a:rPr lang="en-US" smtClean="0"/>
              <a:pPr/>
              <a:t>‹#›</a:t>
            </a:fld>
            <a:endParaRPr lang="en-US" dirty="0"/>
          </a:p>
        </p:txBody>
      </p:sp>
      <p:sp>
        <p:nvSpPr>
          <p:cNvPr id="8" name="Text Placeholder 10">
            <a:extLst>
              <a:ext uri="{FF2B5EF4-FFF2-40B4-BE49-F238E27FC236}">
                <a16:creationId xmlns:a16="http://schemas.microsoft.com/office/drawing/2014/main" id="{CCB8AC8A-361C-4A01-AEB1-112BEAC4873A}"/>
              </a:ext>
            </a:extLst>
          </p:cNvPr>
          <p:cNvSpPr>
            <a:spLocks noGrp="1"/>
          </p:cNvSpPr>
          <p:nvPr>
            <p:ph type="body" sz="quarter" idx="16" hasCustomPrompt="1"/>
          </p:nvPr>
        </p:nvSpPr>
        <p:spPr>
          <a:xfrm>
            <a:off x="362133" y="3384898"/>
            <a:ext cx="3519487" cy="1588392"/>
          </a:xfrm>
          <a:prstGeom prst="rect">
            <a:avLst/>
          </a:prstGeom>
        </p:spPr>
        <p:txBody>
          <a:bodyPr anchor="ctr">
            <a:noAutofit/>
          </a:bodyPr>
          <a:lstStyle>
            <a:lvl1pPr marL="0" indent="0" algn="l">
              <a:lnSpc>
                <a:spcPct val="150000"/>
              </a:lnSpc>
              <a:spcBef>
                <a:spcPts val="0"/>
              </a:spcBef>
              <a:buNone/>
              <a:defRPr sz="1600" cap="none" spc="100" baseline="0">
                <a:solidFill>
                  <a:schemeClr val="bg1"/>
                </a:solidFill>
                <a:latin typeface="+mn-lt"/>
              </a:defRPr>
            </a:lvl1pPr>
          </a:lstStyle>
          <a:p>
            <a:pPr lvl="0"/>
            <a:r>
              <a:rPr lang="en-US"/>
              <a:t>Click to add text</a:t>
            </a:r>
          </a:p>
        </p:txBody>
      </p:sp>
      <p:sp>
        <p:nvSpPr>
          <p:cNvPr id="2" name="Title 1">
            <a:extLst>
              <a:ext uri="{FF2B5EF4-FFF2-40B4-BE49-F238E27FC236}">
                <a16:creationId xmlns:a16="http://schemas.microsoft.com/office/drawing/2014/main" id="{BE847092-EAA4-4108-A528-108AD1F96436}"/>
              </a:ext>
            </a:extLst>
          </p:cNvPr>
          <p:cNvSpPr>
            <a:spLocks noGrp="1"/>
          </p:cNvSpPr>
          <p:nvPr>
            <p:ph type="title" hasCustomPrompt="1"/>
          </p:nvPr>
        </p:nvSpPr>
        <p:spPr>
          <a:xfrm>
            <a:off x="1200518" y="2211168"/>
            <a:ext cx="5829300" cy="662096"/>
          </a:xfrm>
        </p:spPr>
        <p:txBody>
          <a:bodyPr/>
          <a:lstStyle>
            <a:lvl1pPr>
              <a:defRPr/>
            </a:lvl1pPr>
          </a:lstStyle>
          <a:p>
            <a:r>
              <a:rPr lang="en-US" dirty="0"/>
              <a:t>Click to add title</a:t>
            </a:r>
          </a:p>
        </p:txBody>
      </p:sp>
    </p:spTree>
    <p:extLst>
      <p:ext uri="{BB962C8B-B14F-4D97-AF65-F5344CB8AC3E}">
        <p14:creationId xmlns:p14="http://schemas.microsoft.com/office/powerpoint/2010/main" val="3252926307"/>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Divider Titl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CFABFC7-4108-49F4-A75A-5AB472AA2031}"/>
              </a:ext>
              <a:ext uri="{C183D7F6-B498-43B3-948B-1728B52AA6E4}">
                <adec:decorative xmlns:adec="http://schemas.microsoft.com/office/drawing/2017/decorative" val="1"/>
              </a:ext>
            </a:extLst>
          </p:cNvPr>
          <p:cNvSpPr/>
          <p:nvPr userDrawn="1"/>
        </p:nvSpPr>
        <p:spPr>
          <a:xfrm>
            <a:off x="0" y="2847139"/>
            <a:ext cx="12192000" cy="116372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7" name="Picture Placeholder 6">
            <a:extLst>
              <a:ext uri="{FF2B5EF4-FFF2-40B4-BE49-F238E27FC236}">
                <a16:creationId xmlns:a16="http://schemas.microsoft.com/office/drawing/2014/main" id="{B162CB3A-11BC-4C5C-B53D-B965CFA2B685}"/>
              </a:ext>
            </a:extLst>
          </p:cNvPr>
          <p:cNvSpPr>
            <a:spLocks noGrp="1"/>
          </p:cNvSpPr>
          <p:nvPr>
            <p:ph type="pic" sz="quarter" idx="10" hasCustomPrompt="1"/>
          </p:nvPr>
        </p:nvSpPr>
        <p:spPr>
          <a:xfrm>
            <a:off x="466725" y="466725"/>
            <a:ext cx="11258550" cy="5924550"/>
          </a:xfrm>
          <a:custGeom>
            <a:avLst/>
            <a:gdLst>
              <a:gd name="connsiteX0" fmla="*/ 0 w 11258550"/>
              <a:gd name="connsiteY0" fmla="*/ 3544135 h 5924550"/>
              <a:gd name="connsiteX1" fmla="*/ 11258550 w 11258550"/>
              <a:gd name="connsiteY1" fmla="*/ 3544135 h 5924550"/>
              <a:gd name="connsiteX2" fmla="*/ 11258550 w 11258550"/>
              <a:gd name="connsiteY2" fmla="*/ 5924550 h 5924550"/>
              <a:gd name="connsiteX3" fmla="*/ 0 w 11258550"/>
              <a:gd name="connsiteY3" fmla="*/ 5924550 h 5924550"/>
              <a:gd name="connsiteX4" fmla="*/ 0 w 11258550"/>
              <a:gd name="connsiteY4" fmla="*/ 0 h 5924550"/>
              <a:gd name="connsiteX5" fmla="*/ 11258550 w 11258550"/>
              <a:gd name="connsiteY5" fmla="*/ 0 h 5924550"/>
              <a:gd name="connsiteX6" fmla="*/ 11258550 w 11258550"/>
              <a:gd name="connsiteY6" fmla="*/ 2380414 h 5924550"/>
              <a:gd name="connsiteX7" fmla="*/ 0 w 11258550"/>
              <a:gd name="connsiteY7" fmla="*/ 2380414 h 5924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258550" h="5924550">
                <a:moveTo>
                  <a:pt x="0" y="3544135"/>
                </a:moveTo>
                <a:lnTo>
                  <a:pt x="11258550" y="3544135"/>
                </a:lnTo>
                <a:lnTo>
                  <a:pt x="11258550" y="5924550"/>
                </a:lnTo>
                <a:lnTo>
                  <a:pt x="0" y="5924550"/>
                </a:lnTo>
                <a:close/>
                <a:moveTo>
                  <a:pt x="0" y="0"/>
                </a:moveTo>
                <a:lnTo>
                  <a:pt x="11258550" y="0"/>
                </a:lnTo>
                <a:lnTo>
                  <a:pt x="11258550" y="2380414"/>
                </a:lnTo>
                <a:lnTo>
                  <a:pt x="0" y="2380414"/>
                </a:lnTo>
                <a:close/>
              </a:path>
            </a:pathLst>
          </a:custGeom>
        </p:spPr>
        <p:txBody>
          <a:bodyPr wrap="square">
            <a:noAutofit/>
          </a:bodyPr>
          <a:lstStyle>
            <a:lvl1pPr marL="0" indent="0" algn="ctr">
              <a:buNone/>
              <a:defRPr/>
            </a:lvl1pPr>
          </a:lstStyle>
          <a:p>
            <a:r>
              <a:rPr lang="en-US" dirty="0"/>
              <a:t>Click to add photo</a:t>
            </a:r>
          </a:p>
        </p:txBody>
      </p:sp>
      <p:sp>
        <p:nvSpPr>
          <p:cNvPr id="2" name="Title 1">
            <a:extLst>
              <a:ext uri="{FF2B5EF4-FFF2-40B4-BE49-F238E27FC236}">
                <a16:creationId xmlns:a16="http://schemas.microsoft.com/office/drawing/2014/main" id="{DF9EBBDF-3A3F-40FD-9752-1D92BFAD1908}"/>
              </a:ext>
            </a:extLst>
          </p:cNvPr>
          <p:cNvSpPr>
            <a:spLocks noGrp="1"/>
          </p:cNvSpPr>
          <p:nvPr>
            <p:ph type="title" hasCustomPrompt="1"/>
          </p:nvPr>
        </p:nvSpPr>
        <p:spPr>
          <a:xfrm>
            <a:off x="1889738" y="3001020"/>
            <a:ext cx="8412524" cy="938559"/>
          </a:xfrm>
        </p:spPr>
        <p:txBody>
          <a:bodyPr/>
          <a:lstStyle>
            <a:lvl1pPr algn="ctr">
              <a:defRPr sz="5000" spc="100" baseline="0"/>
            </a:lvl1pPr>
          </a:lstStyle>
          <a:p>
            <a:r>
              <a:rPr lang="en-US" dirty="0"/>
              <a:t>Click to add title</a:t>
            </a:r>
          </a:p>
        </p:txBody>
      </p:sp>
    </p:spTree>
    <p:extLst>
      <p:ext uri="{BB962C8B-B14F-4D97-AF65-F5344CB8AC3E}">
        <p14:creationId xmlns:p14="http://schemas.microsoft.com/office/powerpoint/2010/main" val="3273115078"/>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Business Model">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6457E51-8279-450D-ABC2-889F91AD715A}"/>
              </a:ext>
            </a:extLst>
          </p:cNvPr>
          <p:cNvSpPr>
            <a:spLocks noGrp="1"/>
          </p:cNvSpPr>
          <p:nvPr>
            <p:ph type="dt" sz="half" idx="10"/>
          </p:nvPr>
        </p:nvSpPr>
        <p:spPr/>
        <p:txBody>
          <a:bodyPr>
            <a:noAutofit/>
          </a:bodyPr>
          <a:lstStyle/>
          <a:p>
            <a:r>
              <a:rPr lang="en-US" dirty="0"/>
              <a:t>8/03/20XX</a:t>
            </a:r>
          </a:p>
        </p:txBody>
      </p:sp>
      <p:sp>
        <p:nvSpPr>
          <p:cNvPr id="6" name="Footer Placeholder 5">
            <a:extLst>
              <a:ext uri="{FF2B5EF4-FFF2-40B4-BE49-F238E27FC236}">
                <a16:creationId xmlns:a16="http://schemas.microsoft.com/office/drawing/2014/main" id="{44F52AC3-8AAB-49A9-8BB4-9A82193F9C05}"/>
              </a:ext>
            </a:extLst>
          </p:cNvPr>
          <p:cNvSpPr>
            <a:spLocks noGrp="1"/>
          </p:cNvSpPr>
          <p:nvPr>
            <p:ph type="ftr" sz="quarter" idx="11"/>
          </p:nvPr>
        </p:nvSpPr>
        <p:spPr/>
        <p:txBody>
          <a:bodyPr>
            <a:noAutofit/>
          </a:bodyPr>
          <a:lstStyle/>
          <a:p>
            <a:r>
              <a:rPr lang="en-US" dirty="0"/>
              <a:t>PITCH DECK</a:t>
            </a:r>
          </a:p>
        </p:txBody>
      </p:sp>
      <p:sp>
        <p:nvSpPr>
          <p:cNvPr id="7" name="Slide Number Placeholder 6">
            <a:extLst>
              <a:ext uri="{FF2B5EF4-FFF2-40B4-BE49-F238E27FC236}">
                <a16:creationId xmlns:a16="http://schemas.microsoft.com/office/drawing/2014/main" id="{C242EBEF-1685-466C-9FC9-D1A2D4A6895D}"/>
              </a:ext>
            </a:extLst>
          </p:cNvPr>
          <p:cNvSpPr>
            <a:spLocks noGrp="1"/>
          </p:cNvSpPr>
          <p:nvPr>
            <p:ph type="sldNum" sz="quarter" idx="12"/>
          </p:nvPr>
        </p:nvSpPr>
        <p:spPr/>
        <p:txBody>
          <a:bodyPr>
            <a:noAutofit/>
          </a:bodyPr>
          <a:lstStyle/>
          <a:p>
            <a:fld id="{BF860B6F-2FE3-4DE6-9496-980E987E7466}" type="slidenum">
              <a:rPr lang="en-US" smtClean="0"/>
              <a:t>‹#›</a:t>
            </a:fld>
            <a:endParaRPr lang="en-US" dirty="0"/>
          </a:p>
        </p:txBody>
      </p:sp>
      <p:sp>
        <p:nvSpPr>
          <p:cNvPr id="8" name="Picture Placeholder 7">
            <a:extLst>
              <a:ext uri="{FF2B5EF4-FFF2-40B4-BE49-F238E27FC236}">
                <a16:creationId xmlns:a16="http://schemas.microsoft.com/office/drawing/2014/main" id="{5360F31D-8187-4BBF-807F-BCD7628363E1}"/>
              </a:ext>
            </a:extLst>
          </p:cNvPr>
          <p:cNvSpPr>
            <a:spLocks noGrp="1"/>
          </p:cNvSpPr>
          <p:nvPr>
            <p:ph type="pic" sz="quarter" idx="13" hasCustomPrompt="1"/>
          </p:nvPr>
        </p:nvSpPr>
        <p:spPr>
          <a:xfrm flipH="1">
            <a:off x="1" y="466725"/>
            <a:ext cx="6096000" cy="5924550"/>
          </a:xfrm>
        </p:spPr>
        <p:txBody>
          <a:bodyPr>
            <a:noAutofit/>
          </a:bodyPr>
          <a:lstStyle>
            <a:lvl1pPr marL="0" indent="0" algn="ctr">
              <a:buNone/>
              <a:defRPr/>
            </a:lvl1pPr>
          </a:lstStyle>
          <a:p>
            <a:r>
              <a:rPr lang="en-US" dirty="0"/>
              <a:t>Click to add photo</a:t>
            </a:r>
          </a:p>
        </p:txBody>
      </p:sp>
      <p:sp>
        <p:nvSpPr>
          <p:cNvPr id="10" name="Text Placeholder 10">
            <a:extLst>
              <a:ext uri="{FF2B5EF4-FFF2-40B4-BE49-F238E27FC236}">
                <a16:creationId xmlns:a16="http://schemas.microsoft.com/office/drawing/2014/main" id="{361D3AC4-50E4-442B-88DA-99E01D461FAD}"/>
              </a:ext>
            </a:extLst>
          </p:cNvPr>
          <p:cNvSpPr>
            <a:spLocks noGrp="1"/>
          </p:cNvSpPr>
          <p:nvPr>
            <p:ph type="body" sz="quarter" idx="16" hasCustomPrompt="1"/>
          </p:nvPr>
        </p:nvSpPr>
        <p:spPr>
          <a:xfrm>
            <a:off x="6934200" y="2183098"/>
            <a:ext cx="4419600" cy="642075"/>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1" name="Text Placeholder 10">
            <a:extLst>
              <a:ext uri="{FF2B5EF4-FFF2-40B4-BE49-F238E27FC236}">
                <a16:creationId xmlns:a16="http://schemas.microsoft.com/office/drawing/2014/main" id="{2BA1C8C7-E942-4381-8DFB-35C0D375D503}"/>
              </a:ext>
            </a:extLst>
          </p:cNvPr>
          <p:cNvSpPr>
            <a:spLocks noGrp="1"/>
          </p:cNvSpPr>
          <p:nvPr>
            <p:ph type="body" sz="quarter" idx="17" hasCustomPrompt="1"/>
          </p:nvPr>
        </p:nvSpPr>
        <p:spPr>
          <a:xfrm>
            <a:off x="6934200" y="1632228"/>
            <a:ext cx="4419600" cy="550870"/>
          </a:xfrm>
          <a:prstGeom prst="rect">
            <a:avLst/>
          </a:prstGeom>
        </p:spPr>
        <p:txBody>
          <a:bodyPr anchor="b">
            <a:noAutofit/>
          </a:bodyPr>
          <a:lstStyle>
            <a:lvl1pPr marL="0" indent="0" algn="l">
              <a:buNone/>
              <a:defRPr sz="1600" cap="all" spc="100" baseline="0">
                <a:solidFill>
                  <a:schemeClr val="accent1"/>
                </a:solidFill>
                <a:latin typeface="+mj-lt"/>
              </a:defRPr>
            </a:lvl1pPr>
          </a:lstStyle>
          <a:p>
            <a:pPr lvl="0"/>
            <a:r>
              <a:rPr lang="en-US"/>
              <a:t>Click to add subtitle</a:t>
            </a:r>
          </a:p>
        </p:txBody>
      </p:sp>
      <p:sp>
        <p:nvSpPr>
          <p:cNvPr id="18" name="Text Placeholder 10">
            <a:extLst>
              <a:ext uri="{FF2B5EF4-FFF2-40B4-BE49-F238E27FC236}">
                <a16:creationId xmlns:a16="http://schemas.microsoft.com/office/drawing/2014/main" id="{619FB69F-436E-4680-805E-129656D1FC8B}"/>
              </a:ext>
            </a:extLst>
          </p:cNvPr>
          <p:cNvSpPr>
            <a:spLocks noGrp="1"/>
          </p:cNvSpPr>
          <p:nvPr>
            <p:ph type="body" sz="quarter" idx="18" hasCustomPrompt="1"/>
          </p:nvPr>
        </p:nvSpPr>
        <p:spPr>
          <a:xfrm>
            <a:off x="6934200" y="3732794"/>
            <a:ext cx="4419600" cy="642075"/>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9" name="Text Placeholder 10">
            <a:extLst>
              <a:ext uri="{FF2B5EF4-FFF2-40B4-BE49-F238E27FC236}">
                <a16:creationId xmlns:a16="http://schemas.microsoft.com/office/drawing/2014/main" id="{9EEFB823-5D40-4C5F-8E5C-8DA54596313D}"/>
              </a:ext>
            </a:extLst>
          </p:cNvPr>
          <p:cNvSpPr>
            <a:spLocks noGrp="1"/>
          </p:cNvSpPr>
          <p:nvPr>
            <p:ph type="body" sz="quarter" idx="19" hasCustomPrompt="1"/>
          </p:nvPr>
        </p:nvSpPr>
        <p:spPr>
          <a:xfrm>
            <a:off x="6934200" y="3181924"/>
            <a:ext cx="4419600" cy="550870"/>
          </a:xfrm>
          <a:prstGeom prst="rect">
            <a:avLst/>
          </a:prstGeom>
        </p:spPr>
        <p:txBody>
          <a:bodyPr anchor="b">
            <a:noAutofit/>
          </a:bodyPr>
          <a:lstStyle>
            <a:lvl1pPr marL="0" indent="0" algn="l">
              <a:buNone/>
              <a:defRPr sz="1600" cap="all" spc="100" baseline="0">
                <a:solidFill>
                  <a:schemeClr val="accent1"/>
                </a:solidFill>
                <a:latin typeface="+mj-lt"/>
              </a:defRPr>
            </a:lvl1pPr>
          </a:lstStyle>
          <a:p>
            <a:pPr lvl="0"/>
            <a:r>
              <a:rPr lang="en-US"/>
              <a:t>Click to add subtitle</a:t>
            </a:r>
          </a:p>
        </p:txBody>
      </p:sp>
      <p:sp>
        <p:nvSpPr>
          <p:cNvPr id="20" name="Text Placeholder 10">
            <a:extLst>
              <a:ext uri="{FF2B5EF4-FFF2-40B4-BE49-F238E27FC236}">
                <a16:creationId xmlns:a16="http://schemas.microsoft.com/office/drawing/2014/main" id="{97A70DDF-2854-466D-AE9A-7AA7BF32982D}"/>
              </a:ext>
            </a:extLst>
          </p:cNvPr>
          <p:cNvSpPr>
            <a:spLocks noGrp="1"/>
          </p:cNvSpPr>
          <p:nvPr>
            <p:ph type="body" sz="quarter" idx="20" hasCustomPrompt="1"/>
          </p:nvPr>
        </p:nvSpPr>
        <p:spPr>
          <a:xfrm>
            <a:off x="6934200" y="5307885"/>
            <a:ext cx="4419600" cy="642075"/>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21" name="Text Placeholder 10">
            <a:extLst>
              <a:ext uri="{FF2B5EF4-FFF2-40B4-BE49-F238E27FC236}">
                <a16:creationId xmlns:a16="http://schemas.microsoft.com/office/drawing/2014/main" id="{C6C41E82-34D6-471D-81E8-FCA62C7F22F7}"/>
              </a:ext>
            </a:extLst>
          </p:cNvPr>
          <p:cNvSpPr>
            <a:spLocks noGrp="1"/>
          </p:cNvSpPr>
          <p:nvPr>
            <p:ph type="body" sz="quarter" idx="21" hasCustomPrompt="1"/>
          </p:nvPr>
        </p:nvSpPr>
        <p:spPr>
          <a:xfrm>
            <a:off x="6934200" y="4757015"/>
            <a:ext cx="4419600" cy="550870"/>
          </a:xfrm>
          <a:prstGeom prst="rect">
            <a:avLst/>
          </a:prstGeom>
        </p:spPr>
        <p:txBody>
          <a:bodyPr anchor="b">
            <a:noAutofit/>
          </a:bodyPr>
          <a:lstStyle>
            <a:lvl1pPr marL="0" indent="0" algn="l">
              <a:buNone/>
              <a:defRPr sz="1600" cap="all" spc="100" baseline="0">
                <a:solidFill>
                  <a:schemeClr val="accent1"/>
                </a:solidFill>
                <a:latin typeface="+mj-lt"/>
              </a:defRPr>
            </a:lvl1pPr>
          </a:lstStyle>
          <a:p>
            <a:pPr lvl="0"/>
            <a:r>
              <a:rPr lang="en-US"/>
              <a:t>Click to add subtitle</a:t>
            </a:r>
          </a:p>
        </p:txBody>
      </p:sp>
      <p:sp>
        <p:nvSpPr>
          <p:cNvPr id="2" name="Title 1">
            <a:extLst>
              <a:ext uri="{FF2B5EF4-FFF2-40B4-BE49-F238E27FC236}">
                <a16:creationId xmlns:a16="http://schemas.microsoft.com/office/drawing/2014/main" id="{7A0E1AE8-90BE-4DE3-93E9-B997D48FE671}"/>
              </a:ext>
            </a:extLst>
          </p:cNvPr>
          <p:cNvSpPr>
            <a:spLocks noGrp="1"/>
          </p:cNvSpPr>
          <p:nvPr>
            <p:ph type="title" hasCustomPrompt="1"/>
          </p:nvPr>
        </p:nvSpPr>
        <p:spPr>
          <a:xfrm>
            <a:off x="4513162" y="668924"/>
            <a:ext cx="6041908" cy="642075"/>
          </a:xfrm>
        </p:spPr>
        <p:txBody>
          <a:bodyPr/>
          <a:lstStyle>
            <a:lvl1pPr>
              <a:defRPr/>
            </a:lvl1pPr>
          </a:lstStyle>
          <a:p>
            <a:r>
              <a:rPr lang="en-US" dirty="0"/>
              <a:t>Click to add title</a:t>
            </a:r>
          </a:p>
        </p:txBody>
      </p:sp>
    </p:spTree>
    <p:extLst>
      <p:ext uri="{BB962C8B-B14F-4D97-AF65-F5344CB8AC3E}">
        <p14:creationId xmlns:p14="http://schemas.microsoft.com/office/powerpoint/2010/main" val="266530886"/>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Market Overview">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E12FB566-AB0F-4A84-A379-5B7A132A1E1B}"/>
              </a:ext>
            </a:extLst>
          </p:cNvPr>
          <p:cNvSpPr>
            <a:spLocks noGrp="1"/>
          </p:cNvSpPr>
          <p:nvPr>
            <p:ph type="dt" sz="half" idx="10"/>
          </p:nvPr>
        </p:nvSpPr>
        <p:spPr/>
        <p:txBody>
          <a:bodyPr>
            <a:noAutofit/>
          </a:bodyPr>
          <a:lstStyle/>
          <a:p>
            <a:r>
              <a:rPr lang="en-US" dirty="0"/>
              <a:t>8/03/20XX</a:t>
            </a:r>
          </a:p>
        </p:txBody>
      </p:sp>
      <p:sp>
        <p:nvSpPr>
          <p:cNvPr id="6" name="Footer Placeholder 5">
            <a:extLst>
              <a:ext uri="{FF2B5EF4-FFF2-40B4-BE49-F238E27FC236}">
                <a16:creationId xmlns:a16="http://schemas.microsoft.com/office/drawing/2014/main" id="{310B01EE-E344-461A-85A0-3AA7F83AA4FD}"/>
              </a:ext>
            </a:extLst>
          </p:cNvPr>
          <p:cNvSpPr>
            <a:spLocks noGrp="1"/>
          </p:cNvSpPr>
          <p:nvPr>
            <p:ph type="ftr" sz="quarter" idx="11"/>
          </p:nvPr>
        </p:nvSpPr>
        <p:spPr/>
        <p:txBody>
          <a:bodyPr>
            <a:noAutofit/>
          </a:bodyPr>
          <a:lstStyle/>
          <a:p>
            <a:r>
              <a:rPr lang="en-US" dirty="0"/>
              <a:t>PITCH DECK</a:t>
            </a:r>
          </a:p>
        </p:txBody>
      </p:sp>
      <p:sp>
        <p:nvSpPr>
          <p:cNvPr id="7" name="Slide Number Placeholder 6">
            <a:extLst>
              <a:ext uri="{FF2B5EF4-FFF2-40B4-BE49-F238E27FC236}">
                <a16:creationId xmlns:a16="http://schemas.microsoft.com/office/drawing/2014/main" id="{6C09A25E-2DC1-49B1-A962-EFCDB81F9314}"/>
              </a:ext>
            </a:extLst>
          </p:cNvPr>
          <p:cNvSpPr>
            <a:spLocks noGrp="1"/>
          </p:cNvSpPr>
          <p:nvPr>
            <p:ph type="sldNum" sz="quarter" idx="12"/>
          </p:nvPr>
        </p:nvSpPr>
        <p:spPr/>
        <p:txBody>
          <a:bodyPr>
            <a:noAutofit/>
          </a:bodyPr>
          <a:lstStyle/>
          <a:p>
            <a:fld id="{BF860B6F-2FE3-4DE6-9496-980E987E7466}" type="slidenum">
              <a:rPr lang="en-US" smtClean="0"/>
              <a:t>‹#›</a:t>
            </a:fld>
            <a:endParaRPr lang="en-US" dirty="0"/>
          </a:p>
        </p:txBody>
      </p:sp>
      <p:sp>
        <p:nvSpPr>
          <p:cNvPr id="8" name="Picture Placeholder 7">
            <a:extLst>
              <a:ext uri="{FF2B5EF4-FFF2-40B4-BE49-F238E27FC236}">
                <a16:creationId xmlns:a16="http://schemas.microsoft.com/office/drawing/2014/main" id="{6848D9ED-15C8-4EA0-B95F-CFD1BAF0A547}"/>
              </a:ext>
            </a:extLst>
          </p:cNvPr>
          <p:cNvSpPr>
            <a:spLocks noGrp="1"/>
          </p:cNvSpPr>
          <p:nvPr>
            <p:ph type="pic" sz="quarter" idx="13" hasCustomPrompt="1"/>
          </p:nvPr>
        </p:nvSpPr>
        <p:spPr>
          <a:xfrm flipH="1">
            <a:off x="1809750" y="475743"/>
            <a:ext cx="6475268" cy="5915532"/>
          </a:xfrm>
        </p:spPr>
        <p:txBody>
          <a:bodyPr>
            <a:noAutofit/>
          </a:bodyPr>
          <a:lstStyle>
            <a:lvl1pPr marL="0" indent="0" algn="ctr">
              <a:buNone/>
              <a:defRPr/>
            </a:lvl1pPr>
          </a:lstStyle>
          <a:p>
            <a:r>
              <a:rPr lang="en-US" dirty="0"/>
              <a:t>Click to add photo</a:t>
            </a:r>
          </a:p>
        </p:txBody>
      </p:sp>
      <p:sp>
        <p:nvSpPr>
          <p:cNvPr id="11" name="Text Placeholder 10">
            <a:extLst>
              <a:ext uri="{FF2B5EF4-FFF2-40B4-BE49-F238E27FC236}">
                <a16:creationId xmlns:a16="http://schemas.microsoft.com/office/drawing/2014/main" id="{2CEF9385-3B06-4216-9420-A91190C6B7CC}"/>
              </a:ext>
            </a:extLst>
          </p:cNvPr>
          <p:cNvSpPr>
            <a:spLocks noGrp="1"/>
          </p:cNvSpPr>
          <p:nvPr>
            <p:ph type="body" sz="quarter" idx="16" hasCustomPrompt="1"/>
          </p:nvPr>
        </p:nvSpPr>
        <p:spPr>
          <a:xfrm>
            <a:off x="8691419" y="1125633"/>
            <a:ext cx="2937452" cy="1192694"/>
          </a:xfrm>
          <a:prstGeom prst="rect">
            <a:avLst/>
          </a:prstGeom>
        </p:spPr>
        <p:txBody>
          <a:bodyPr anchor="t">
            <a:noAutofit/>
          </a:bodyPr>
          <a:lstStyle>
            <a:lvl1pPr marL="0" indent="0" algn="l">
              <a:lnSpc>
                <a:spcPct val="100000"/>
              </a:lnSpc>
              <a:spcBef>
                <a:spcPts val="1000"/>
              </a:spcBef>
              <a:buNone/>
              <a:defRPr sz="1400" cap="none" spc="100" baseline="0">
                <a:solidFill>
                  <a:schemeClr val="tx1"/>
                </a:solidFill>
                <a:latin typeface="+mn-lt"/>
              </a:defRPr>
            </a:lvl1pPr>
          </a:lstStyle>
          <a:p>
            <a:pPr lvl="0"/>
            <a:r>
              <a:rPr lang="en-US"/>
              <a:t>Click to add text</a:t>
            </a:r>
          </a:p>
        </p:txBody>
      </p:sp>
      <p:sp>
        <p:nvSpPr>
          <p:cNvPr id="12" name="Text Placeholder 10">
            <a:extLst>
              <a:ext uri="{FF2B5EF4-FFF2-40B4-BE49-F238E27FC236}">
                <a16:creationId xmlns:a16="http://schemas.microsoft.com/office/drawing/2014/main" id="{D01ADD07-F155-4B1F-B204-2284F6999B7D}"/>
              </a:ext>
            </a:extLst>
          </p:cNvPr>
          <p:cNvSpPr>
            <a:spLocks noGrp="1"/>
          </p:cNvSpPr>
          <p:nvPr>
            <p:ph type="body" sz="quarter" idx="17" hasCustomPrompt="1"/>
          </p:nvPr>
        </p:nvSpPr>
        <p:spPr>
          <a:xfrm>
            <a:off x="8691419" y="746129"/>
            <a:ext cx="2937452" cy="426393"/>
          </a:xfrm>
          <a:prstGeom prst="rect">
            <a:avLst/>
          </a:prstGeom>
        </p:spPr>
        <p:txBody>
          <a:bodyPr anchor="t">
            <a:noAutofit/>
          </a:bodyPr>
          <a:lstStyle>
            <a:lvl1pPr marL="0" indent="0" algn="l">
              <a:buNone/>
              <a:defRPr sz="2000" cap="all" spc="100" baseline="0">
                <a:solidFill>
                  <a:schemeClr val="accent4"/>
                </a:solidFill>
                <a:latin typeface="+mj-lt"/>
              </a:defRPr>
            </a:lvl1pPr>
          </a:lstStyle>
          <a:p>
            <a:pPr lvl="0"/>
            <a:r>
              <a:rPr lang="en-US"/>
              <a:t>Click to add subtitle</a:t>
            </a:r>
          </a:p>
        </p:txBody>
      </p:sp>
      <p:sp>
        <p:nvSpPr>
          <p:cNvPr id="13" name="Text Placeholder 10">
            <a:extLst>
              <a:ext uri="{FF2B5EF4-FFF2-40B4-BE49-F238E27FC236}">
                <a16:creationId xmlns:a16="http://schemas.microsoft.com/office/drawing/2014/main" id="{129012F5-57FB-4F6F-8FF8-DBA65EC1EF02}"/>
              </a:ext>
            </a:extLst>
          </p:cNvPr>
          <p:cNvSpPr>
            <a:spLocks noGrp="1"/>
          </p:cNvSpPr>
          <p:nvPr>
            <p:ph type="body" sz="quarter" idx="18" hasCustomPrompt="1"/>
          </p:nvPr>
        </p:nvSpPr>
        <p:spPr>
          <a:xfrm>
            <a:off x="8691419" y="4716842"/>
            <a:ext cx="2937452" cy="1106662"/>
          </a:xfrm>
          <a:prstGeom prst="rect">
            <a:avLst/>
          </a:prstGeom>
        </p:spPr>
        <p:txBody>
          <a:bodyPr anchor="t">
            <a:noAutofit/>
          </a:bodyPr>
          <a:lstStyle>
            <a:lvl1pPr marL="0" indent="0" algn="l">
              <a:lnSpc>
                <a:spcPct val="100000"/>
              </a:lnSpc>
              <a:spcBef>
                <a:spcPts val="1000"/>
              </a:spcBef>
              <a:buNone/>
              <a:defRPr sz="1400" cap="none" spc="100" baseline="0">
                <a:solidFill>
                  <a:schemeClr val="tx1"/>
                </a:solidFill>
                <a:latin typeface="+mn-lt"/>
              </a:defRPr>
            </a:lvl1pPr>
          </a:lstStyle>
          <a:p>
            <a:pPr lvl="0"/>
            <a:r>
              <a:rPr lang="en-US"/>
              <a:t>Click to add text</a:t>
            </a:r>
          </a:p>
        </p:txBody>
      </p:sp>
      <p:sp>
        <p:nvSpPr>
          <p:cNvPr id="14" name="Text Placeholder 10">
            <a:extLst>
              <a:ext uri="{FF2B5EF4-FFF2-40B4-BE49-F238E27FC236}">
                <a16:creationId xmlns:a16="http://schemas.microsoft.com/office/drawing/2014/main" id="{FF8E7E45-85D4-40EE-836F-76055F0F8E75}"/>
              </a:ext>
            </a:extLst>
          </p:cNvPr>
          <p:cNvSpPr>
            <a:spLocks noGrp="1"/>
          </p:cNvSpPr>
          <p:nvPr>
            <p:ph type="body" sz="quarter" idx="19" hasCustomPrompt="1"/>
          </p:nvPr>
        </p:nvSpPr>
        <p:spPr>
          <a:xfrm>
            <a:off x="8691419" y="4337338"/>
            <a:ext cx="2937452" cy="426393"/>
          </a:xfrm>
          <a:prstGeom prst="rect">
            <a:avLst/>
          </a:prstGeom>
        </p:spPr>
        <p:txBody>
          <a:bodyPr anchor="t">
            <a:noAutofit/>
          </a:bodyPr>
          <a:lstStyle>
            <a:lvl1pPr marL="0" indent="0" algn="l">
              <a:buNone/>
              <a:defRPr sz="2000" cap="all" spc="100" baseline="0">
                <a:solidFill>
                  <a:schemeClr val="accent4"/>
                </a:solidFill>
                <a:latin typeface="+mj-lt"/>
              </a:defRPr>
            </a:lvl1pPr>
          </a:lstStyle>
          <a:p>
            <a:pPr lvl="0"/>
            <a:r>
              <a:rPr lang="en-US"/>
              <a:t>Click to add subtitle</a:t>
            </a:r>
          </a:p>
        </p:txBody>
      </p:sp>
      <p:sp>
        <p:nvSpPr>
          <p:cNvPr id="15" name="Text Placeholder 10">
            <a:extLst>
              <a:ext uri="{FF2B5EF4-FFF2-40B4-BE49-F238E27FC236}">
                <a16:creationId xmlns:a16="http://schemas.microsoft.com/office/drawing/2014/main" id="{E315DB3C-D2E4-4310-8A18-71457CBD7A4F}"/>
              </a:ext>
            </a:extLst>
          </p:cNvPr>
          <p:cNvSpPr>
            <a:spLocks noGrp="1"/>
          </p:cNvSpPr>
          <p:nvPr>
            <p:ph type="body" sz="quarter" idx="20" hasCustomPrompt="1"/>
          </p:nvPr>
        </p:nvSpPr>
        <p:spPr>
          <a:xfrm>
            <a:off x="8691419" y="2964253"/>
            <a:ext cx="2937452" cy="1106662"/>
          </a:xfrm>
          <a:prstGeom prst="rect">
            <a:avLst/>
          </a:prstGeom>
        </p:spPr>
        <p:txBody>
          <a:bodyPr anchor="t">
            <a:noAutofit/>
          </a:bodyPr>
          <a:lstStyle>
            <a:lvl1pPr marL="0" indent="0" algn="l">
              <a:lnSpc>
                <a:spcPct val="100000"/>
              </a:lnSpc>
              <a:spcBef>
                <a:spcPts val="1000"/>
              </a:spcBef>
              <a:buNone/>
              <a:defRPr sz="1400" cap="none" spc="100" baseline="0">
                <a:solidFill>
                  <a:schemeClr val="tx1"/>
                </a:solidFill>
                <a:latin typeface="+mn-lt"/>
              </a:defRPr>
            </a:lvl1pPr>
          </a:lstStyle>
          <a:p>
            <a:pPr lvl="0"/>
            <a:r>
              <a:rPr lang="en-US"/>
              <a:t>Click to add text</a:t>
            </a:r>
          </a:p>
        </p:txBody>
      </p:sp>
      <p:sp>
        <p:nvSpPr>
          <p:cNvPr id="16" name="Text Placeholder 10">
            <a:extLst>
              <a:ext uri="{FF2B5EF4-FFF2-40B4-BE49-F238E27FC236}">
                <a16:creationId xmlns:a16="http://schemas.microsoft.com/office/drawing/2014/main" id="{D8DBA9F3-328C-4BAE-A2E1-0FBFE3A476E4}"/>
              </a:ext>
            </a:extLst>
          </p:cNvPr>
          <p:cNvSpPr>
            <a:spLocks noGrp="1"/>
          </p:cNvSpPr>
          <p:nvPr>
            <p:ph type="body" sz="quarter" idx="21" hasCustomPrompt="1"/>
          </p:nvPr>
        </p:nvSpPr>
        <p:spPr>
          <a:xfrm>
            <a:off x="8691419" y="2584749"/>
            <a:ext cx="2937452" cy="426393"/>
          </a:xfrm>
          <a:prstGeom prst="rect">
            <a:avLst/>
          </a:prstGeom>
        </p:spPr>
        <p:txBody>
          <a:bodyPr anchor="t">
            <a:noAutofit/>
          </a:bodyPr>
          <a:lstStyle>
            <a:lvl1pPr marL="0" indent="0" algn="l">
              <a:buNone/>
              <a:defRPr sz="2000" cap="all" spc="100" baseline="0">
                <a:solidFill>
                  <a:schemeClr val="accent4"/>
                </a:solidFill>
                <a:latin typeface="+mj-lt"/>
              </a:defRPr>
            </a:lvl1pPr>
          </a:lstStyle>
          <a:p>
            <a:pPr lvl="0"/>
            <a:r>
              <a:rPr lang="en-US"/>
              <a:t>Click to add subtitle</a:t>
            </a:r>
          </a:p>
        </p:txBody>
      </p:sp>
      <p:sp>
        <p:nvSpPr>
          <p:cNvPr id="2" name="Title 1">
            <a:extLst>
              <a:ext uri="{FF2B5EF4-FFF2-40B4-BE49-F238E27FC236}">
                <a16:creationId xmlns:a16="http://schemas.microsoft.com/office/drawing/2014/main" id="{298B7365-7137-471F-BFE9-2F6C362933D4}"/>
              </a:ext>
            </a:extLst>
          </p:cNvPr>
          <p:cNvSpPr>
            <a:spLocks noGrp="1"/>
          </p:cNvSpPr>
          <p:nvPr>
            <p:ph type="title" hasCustomPrompt="1"/>
          </p:nvPr>
        </p:nvSpPr>
        <p:spPr>
          <a:xfrm rot="16200000">
            <a:off x="-1914546" y="3092260"/>
            <a:ext cx="5719734" cy="682498"/>
          </a:xfrm>
        </p:spPr>
        <p:txBody>
          <a:bodyPr/>
          <a:lstStyle>
            <a:lvl1pPr>
              <a:defRPr/>
            </a:lvl1pPr>
          </a:lstStyle>
          <a:p>
            <a:r>
              <a:rPr lang="en-US" dirty="0"/>
              <a:t>Click to add title</a:t>
            </a:r>
          </a:p>
        </p:txBody>
      </p:sp>
    </p:spTree>
    <p:extLst>
      <p:ext uri="{BB962C8B-B14F-4D97-AF65-F5344CB8AC3E}">
        <p14:creationId xmlns:p14="http://schemas.microsoft.com/office/powerpoint/2010/main" val="2746415114"/>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Market Comparison">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88D0226-3AB8-4591-90BD-C0E6D9A30301}"/>
              </a:ext>
            </a:extLst>
          </p:cNvPr>
          <p:cNvSpPr/>
          <p:nvPr userDrawn="1"/>
        </p:nvSpPr>
        <p:spPr>
          <a:xfrm>
            <a:off x="1780309" y="2761134"/>
            <a:ext cx="2283691" cy="129309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 name="Rectangle 2">
            <a:extLst>
              <a:ext uri="{FF2B5EF4-FFF2-40B4-BE49-F238E27FC236}">
                <a16:creationId xmlns:a16="http://schemas.microsoft.com/office/drawing/2014/main" id="{3D12CA40-DF7D-4358-831F-BC9B8960CBDB}"/>
              </a:ext>
            </a:extLst>
          </p:cNvPr>
          <p:cNvSpPr/>
          <p:nvPr userDrawn="1"/>
        </p:nvSpPr>
        <p:spPr>
          <a:xfrm>
            <a:off x="4979555" y="2761134"/>
            <a:ext cx="2283691" cy="129309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Rectangle 11">
            <a:extLst>
              <a:ext uri="{FF2B5EF4-FFF2-40B4-BE49-F238E27FC236}">
                <a16:creationId xmlns:a16="http://schemas.microsoft.com/office/drawing/2014/main" id="{95E1A6E6-C76B-400D-9A19-F1B09AD38A3E}"/>
              </a:ext>
            </a:extLst>
          </p:cNvPr>
          <p:cNvSpPr/>
          <p:nvPr userDrawn="1"/>
        </p:nvSpPr>
        <p:spPr>
          <a:xfrm>
            <a:off x="8153400" y="2761134"/>
            <a:ext cx="2283691" cy="129309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3" name="Text Placeholder 10">
            <a:extLst>
              <a:ext uri="{FF2B5EF4-FFF2-40B4-BE49-F238E27FC236}">
                <a16:creationId xmlns:a16="http://schemas.microsoft.com/office/drawing/2014/main" id="{E67140AA-40F5-4101-B5AA-DDCDA4906E33}"/>
              </a:ext>
            </a:extLst>
          </p:cNvPr>
          <p:cNvSpPr>
            <a:spLocks noGrp="1"/>
          </p:cNvSpPr>
          <p:nvPr>
            <p:ph type="body" sz="quarter" idx="16" hasCustomPrompt="1"/>
          </p:nvPr>
        </p:nvSpPr>
        <p:spPr>
          <a:xfrm>
            <a:off x="1453428" y="4178539"/>
            <a:ext cx="2937452" cy="968644"/>
          </a:xfrm>
          <a:prstGeom prst="rect">
            <a:avLst/>
          </a:prstGeom>
        </p:spPr>
        <p:txBody>
          <a:bodyPr anchor="t">
            <a:noAutofit/>
          </a:bodyPr>
          <a:lstStyle>
            <a:lvl1pPr marL="0" indent="0" algn="ctr">
              <a:lnSpc>
                <a:spcPct val="125000"/>
              </a:lnSpc>
              <a:spcBef>
                <a:spcPts val="800"/>
              </a:spcBef>
              <a:buNone/>
              <a:defRPr sz="1400" cap="none" spc="100" baseline="0">
                <a:solidFill>
                  <a:schemeClr val="tx1"/>
                </a:solidFill>
                <a:latin typeface="+mn-lt"/>
              </a:defRPr>
            </a:lvl1pPr>
          </a:lstStyle>
          <a:p>
            <a:pPr lvl="0"/>
            <a:r>
              <a:rPr lang="en-US"/>
              <a:t>Click to add text</a:t>
            </a:r>
          </a:p>
        </p:txBody>
      </p:sp>
      <p:sp>
        <p:nvSpPr>
          <p:cNvPr id="14" name="Text Placeholder 10">
            <a:extLst>
              <a:ext uri="{FF2B5EF4-FFF2-40B4-BE49-F238E27FC236}">
                <a16:creationId xmlns:a16="http://schemas.microsoft.com/office/drawing/2014/main" id="{1966AA58-3FAC-4126-8C63-16F104203B6A}"/>
              </a:ext>
            </a:extLst>
          </p:cNvPr>
          <p:cNvSpPr>
            <a:spLocks noGrp="1"/>
          </p:cNvSpPr>
          <p:nvPr>
            <p:ph type="body" sz="quarter" idx="17" hasCustomPrompt="1"/>
          </p:nvPr>
        </p:nvSpPr>
        <p:spPr>
          <a:xfrm>
            <a:off x="2007899" y="2977808"/>
            <a:ext cx="1828510" cy="859743"/>
          </a:xfrm>
          <a:prstGeom prst="rect">
            <a:avLst/>
          </a:prstGeom>
        </p:spPr>
        <p:txBody>
          <a:bodyPr anchor="ctr">
            <a:noAutofit/>
          </a:bodyPr>
          <a:lstStyle>
            <a:lvl1pPr marL="0" indent="0" algn="ctr">
              <a:buNone/>
              <a:defRPr sz="2800" cap="all" spc="100" baseline="0">
                <a:solidFill>
                  <a:schemeClr val="accent6"/>
                </a:solidFill>
                <a:latin typeface="+mj-lt"/>
              </a:defRPr>
            </a:lvl1pPr>
          </a:lstStyle>
          <a:p>
            <a:pPr lvl="0"/>
            <a:r>
              <a:rPr lang="en-US"/>
              <a:t>Click to add subtitle</a:t>
            </a:r>
          </a:p>
        </p:txBody>
      </p:sp>
      <p:sp>
        <p:nvSpPr>
          <p:cNvPr id="15" name="Text Placeholder 10">
            <a:extLst>
              <a:ext uri="{FF2B5EF4-FFF2-40B4-BE49-F238E27FC236}">
                <a16:creationId xmlns:a16="http://schemas.microsoft.com/office/drawing/2014/main" id="{3B430FA7-46C5-4651-8ED7-21284AF01213}"/>
              </a:ext>
            </a:extLst>
          </p:cNvPr>
          <p:cNvSpPr>
            <a:spLocks noGrp="1"/>
          </p:cNvSpPr>
          <p:nvPr>
            <p:ph type="body" sz="quarter" idx="18" hasCustomPrompt="1"/>
          </p:nvPr>
        </p:nvSpPr>
        <p:spPr>
          <a:xfrm>
            <a:off x="4652674" y="4178539"/>
            <a:ext cx="2937452" cy="968644"/>
          </a:xfrm>
          <a:prstGeom prst="rect">
            <a:avLst/>
          </a:prstGeom>
        </p:spPr>
        <p:txBody>
          <a:bodyPr anchor="t">
            <a:noAutofit/>
          </a:bodyPr>
          <a:lstStyle>
            <a:lvl1pPr marL="0" indent="0" algn="ctr">
              <a:lnSpc>
                <a:spcPct val="125000"/>
              </a:lnSpc>
              <a:spcBef>
                <a:spcPts val="800"/>
              </a:spcBef>
              <a:buNone/>
              <a:defRPr sz="1400" cap="none" spc="100" baseline="0">
                <a:solidFill>
                  <a:schemeClr val="tx1"/>
                </a:solidFill>
                <a:latin typeface="+mn-lt"/>
              </a:defRPr>
            </a:lvl1pPr>
          </a:lstStyle>
          <a:p>
            <a:pPr lvl="0"/>
            <a:r>
              <a:rPr lang="en-US"/>
              <a:t>Click to add text</a:t>
            </a:r>
          </a:p>
        </p:txBody>
      </p:sp>
      <p:sp>
        <p:nvSpPr>
          <p:cNvPr id="16" name="Text Placeholder 10">
            <a:extLst>
              <a:ext uri="{FF2B5EF4-FFF2-40B4-BE49-F238E27FC236}">
                <a16:creationId xmlns:a16="http://schemas.microsoft.com/office/drawing/2014/main" id="{1C698088-82D8-4D90-AE73-66B661DFCBC2}"/>
              </a:ext>
            </a:extLst>
          </p:cNvPr>
          <p:cNvSpPr>
            <a:spLocks noGrp="1"/>
          </p:cNvSpPr>
          <p:nvPr>
            <p:ph type="body" sz="quarter" idx="19" hasCustomPrompt="1"/>
          </p:nvPr>
        </p:nvSpPr>
        <p:spPr>
          <a:xfrm>
            <a:off x="5207145" y="2977808"/>
            <a:ext cx="1828510" cy="859743"/>
          </a:xfrm>
          <a:prstGeom prst="rect">
            <a:avLst/>
          </a:prstGeom>
        </p:spPr>
        <p:txBody>
          <a:bodyPr anchor="ctr">
            <a:noAutofit/>
          </a:bodyPr>
          <a:lstStyle>
            <a:lvl1pPr marL="0" indent="0" algn="ctr">
              <a:buNone/>
              <a:defRPr sz="2800" cap="all" spc="100" baseline="0">
                <a:solidFill>
                  <a:schemeClr val="accent6"/>
                </a:solidFill>
                <a:latin typeface="+mj-lt"/>
              </a:defRPr>
            </a:lvl1pPr>
          </a:lstStyle>
          <a:p>
            <a:pPr lvl="0"/>
            <a:r>
              <a:rPr lang="en-US"/>
              <a:t>Click to add subtitle</a:t>
            </a:r>
          </a:p>
        </p:txBody>
      </p:sp>
      <p:sp>
        <p:nvSpPr>
          <p:cNvPr id="17" name="Text Placeholder 10">
            <a:extLst>
              <a:ext uri="{FF2B5EF4-FFF2-40B4-BE49-F238E27FC236}">
                <a16:creationId xmlns:a16="http://schemas.microsoft.com/office/drawing/2014/main" id="{83FF934E-D2F5-409F-B4EB-CD316340BF37}"/>
              </a:ext>
            </a:extLst>
          </p:cNvPr>
          <p:cNvSpPr>
            <a:spLocks noGrp="1"/>
          </p:cNvSpPr>
          <p:nvPr>
            <p:ph type="body" sz="quarter" idx="20" hasCustomPrompt="1"/>
          </p:nvPr>
        </p:nvSpPr>
        <p:spPr>
          <a:xfrm>
            <a:off x="7851920" y="4178539"/>
            <a:ext cx="2937452" cy="968644"/>
          </a:xfrm>
          <a:prstGeom prst="rect">
            <a:avLst/>
          </a:prstGeom>
        </p:spPr>
        <p:txBody>
          <a:bodyPr anchor="t">
            <a:noAutofit/>
          </a:bodyPr>
          <a:lstStyle>
            <a:lvl1pPr marL="0" indent="0" algn="ctr">
              <a:lnSpc>
                <a:spcPct val="125000"/>
              </a:lnSpc>
              <a:spcBef>
                <a:spcPts val="800"/>
              </a:spcBef>
              <a:buNone/>
              <a:defRPr sz="1400" cap="none" spc="100" baseline="0">
                <a:solidFill>
                  <a:schemeClr val="tx1"/>
                </a:solidFill>
                <a:latin typeface="+mn-lt"/>
              </a:defRPr>
            </a:lvl1pPr>
          </a:lstStyle>
          <a:p>
            <a:pPr lvl="0"/>
            <a:r>
              <a:rPr lang="en-US"/>
              <a:t>Click to add text</a:t>
            </a:r>
          </a:p>
        </p:txBody>
      </p:sp>
      <p:sp>
        <p:nvSpPr>
          <p:cNvPr id="18" name="Text Placeholder 10">
            <a:extLst>
              <a:ext uri="{FF2B5EF4-FFF2-40B4-BE49-F238E27FC236}">
                <a16:creationId xmlns:a16="http://schemas.microsoft.com/office/drawing/2014/main" id="{7E006825-EBAA-451B-AD52-683B7109D507}"/>
              </a:ext>
            </a:extLst>
          </p:cNvPr>
          <p:cNvSpPr>
            <a:spLocks noGrp="1"/>
          </p:cNvSpPr>
          <p:nvPr>
            <p:ph type="body" sz="quarter" idx="21" hasCustomPrompt="1"/>
          </p:nvPr>
        </p:nvSpPr>
        <p:spPr>
          <a:xfrm>
            <a:off x="8380990" y="2977808"/>
            <a:ext cx="1828510" cy="859743"/>
          </a:xfrm>
          <a:prstGeom prst="rect">
            <a:avLst/>
          </a:prstGeom>
        </p:spPr>
        <p:txBody>
          <a:bodyPr anchor="ctr">
            <a:noAutofit/>
          </a:bodyPr>
          <a:lstStyle>
            <a:lvl1pPr marL="0" indent="0" algn="ctr">
              <a:buNone/>
              <a:defRPr sz="2800" cap="all" spc="100" baseline="0">
                <a:solidFill>
                  <a:schemeClr val="accent6"/>
                </a:solidFill>
                <a:latin typeface="+mj-lt"/>
              </a:defRPr>
            </a:lvl1pPr>
          </a:lstStyle>
          <a:p>
            <a:pPr lvl="0"/>
            <a:r>
              <a:rPr lang="en-US"/>
              <a:t>Click to add subtitle</a:t>
            </a:r>
          </a:p>
        </p:txBody>
      </p:sp>
      <p:sp>
        <p:nvSpPr>
          <p:cNvPr id="19" name="Date Placeholder 4">
            <a:extLst>
              <a:ext uri="{FF2B5EF4-FFF2-40B4-BE49-F238E27FC236}">
                <a16:creationId xmlns:a16="http://schemas.microsoft.com/office/drawing/2014/main" id="{044D0E17-B284-4856-BBDB-FFF2EBAB974A}"/>
              </a:ext>
            </a:extLst>
          </p:cNvPr>
          <p:cNvSpPr>
            <a:spLocks noGrp="1"/>
          </p:cNvSpPr>
          <p:nvPr>
            <p:ph type="dt" sz="half" idx="10"/>
          </p:nvPr>
        </p:nvSpPr>
        <p:spPr>
          <a:xfrm>
            <a:off x="838200" y="6515753"/>
            <a:ext cx="2743200" cy="205722"/>
          </a:xfrm>
        </p:spPr>
        <p:txBody>
          <a:bodyPr>
            <a:noAutofit/>
          </a:bodyPr>
          <a:lstStyle/>
          <a:p>
            <a:r>
              <a:rPr lang="en-US" dirty="0"/>
              <a:t>8/03/20XX</a:t>
            </a:r>
          </a:p>
        </p:txBody>
      </p:sp>
      <p:sp>
        <p:nvSpPr>
          <p:cNvPr id="20" name="Footer Placeholder 5">
            <a:extLst>
              <a:ext uri="{FF2B5EF4-FFF2-40B4-BE49-F238E27FC236}">
                <a16:creationId xmlns:a16="http://schemas.microsoft.com/office/drawing/2014/main" id="{56B7B285-9E5D-48DB-B740-3FDA433FE99C}"/>
              </a:ext>
            </a:extLst>
          </p:cNvPr>
          <p:cNvSpPr>
            <a:spLocks noGrp="1"/>
          </p:cNvSpPr>
          <p:nvPr>
            <p:ph type="ftr" sz="quarter" idx="11"/>
          </p:nvPr>
        </p:nvSpPr>
        <p:spPr>
          <a:xfrm>
            <a:off x="4038600" y="6515753"/>
            <a:ext cx="4114800" cy="205722"/>
          </a:xfrm>
        </p:spPr>
        <p:txBody>
          <a:bodyPr>
            <a:noAutofit/>
          </a:bodyPr>
          <a:lstStyle/>
          <a:p>
            <a:r>
              <a:rPr lang="en-US" dirty="0"/>
              <a:t>PITCH DECK</a:t>
            </a:r>
          </a:p>
        </p:txBody>
      </p:sp>
      <p:sp>
        <p:nvSpPr>
          <p:cNvPr id="21" name="Slide Number Placeholder 6">
            <a:extLst>
              <a:ext uri="{FF2B5EF4-FFF2-40B4-BE49-F238E27FC236}">
                <a16:creationId xmlns:a16="http://schemas.microsoft.com/office/drawing/2014/main" id="{73D1A241-8F30-495A-8B68-B8A5CAA1F6BB}"/>
              </a:ext>
            </a:extLst>
          </p:cNvPr>
          <p:cNvSpPr>
            <a:spLocks noGrp="1"/>
          </p:cNvSpPr>
          <p:nvPr>
            <p:ph type="sldNum" sz="quarter" idx="12"/>
          </p:nvPr>
        </p:nvSpPr>
        <p:spPr>
          <a:xfrm>
            <a:off x="8610600" y="6515753"/>
            <a:ext cx="2743200" cy="205722"/>
          </a:xfrm>
        </p:spPr>
        <p:txBody>
          <a:bodyPr>
            <a:noAutofit/>
          </a:bodyPr>
          <a:lstStyle/>
          <a:p>
            <a:fld id="{BF860B6F-2FE3-4DE6-9496-980E987E7466}" type="slidenum">
              <a:rPr lang="en-US" smtClean="0"/>
              <a:t>‹#›</a:t>
            </a:fld>
            <a:endParaRPr lang="en-US" dirty="0"/>
          </a:p>
        </p:txBody>
      </p:sp>
      <p:sp>
        <p:nvSpPr>
          <p:cNvPr id="23" name="Rectangle 22">
            <a:extLst>
              <a:ext uri="{FF2B5EF4-FFF2-40B4-BE49-F238E27FC236}">
                <a16:creationId xmlns:a16="http://schemas.microsoft.com/office/drawing/2014/main" id="{CC931C97-3E53-4030-A6E5-50E4DF9A1C34}"/>
              </a:ext>
            </a:extLst>
          </p:cNvPr>
          <p:cNvSpPr/>
          <p:nvPr userDrawn="1"/>
        </p:nvSpPr>
        <p:spPr>
          <a:xfrm rot="5400000">
            <a:off x="9766385" y="-1006534"/>
            <a:ext cx="972645" cy="3924298"/>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 name="Title 3">
            <a:extLst>
              <a:ext uri="{FF2B5EF4-FFF2-40B4-BE49-F238E27FC236}">
                <a16:creationId xmlns:a16="http://schemas.microsoft.com/office/drawing/2014/main" id="{F3F8C40A-9F2A-4E97-956E-E8A1BFB94E15}"/>
              </a:ext>
            </a:extLst>
          </p:cNvPr>
          <p:cNvSpPr>
            <a:spLocks noGrp="1"/>
          </p:cNvSpPr>
          <p:nvPr>
            <p:ph type="title" hasCustomPrompt="1"/>
          </p:nvPr>
        </p:nvSpPr>
        <p:spPr>
          <a:xfrm>
            <a:off x="2891574" y="671808"/>
            <a:ext cx="6408851" cy="639192"/>
          </a:xfrm>
        </p:spPr>
        <p:txBody>
          <a:bodyPr/>
          <a:lstStyle>
            <a:lvl1pPr algn="r">
              <a:defRPr/>
            </a:lvl1pPr>
          </a:lstStyle>
          <a:p>
            <a:r>
              <a:rPr lang="en-US" dirty="0"/>
              <a:t>Click to add title</a:t>
            </a:r>
          </a:p>
        </p:txBody>
      </p:sp>
    </p:spTree>
    <p:extLst>
      <p:ext uri="{BB962C8B-B14F-4D97-AF65-F5344CB8AC3E}">
        <p14:creationId xmlns:p14="http://schemas.microsoft.com/office/powerpoint/2010/main" val="4005675177"/>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Our Competi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B8E1A5FC-3F83-4927-88B5-5BCBA3EA6843}"/>
              </a:ext>
            </a:extLst>
          </p:cNvPr>
          <p:cNvSpPr>
            <a:spLocks noGrp="1"/>
          </p:cNvSpPr>
          <p:nvPr>
            <p:ph type="pic" sz="quarter" idx="16" hasCustomPrompt="1"/>
          </p:nvPr>
        </p:nvSpPr>
        <p:spPr>
          <a:xfrm>
            <a:off x="7333860" y="466725"/>
            <a:ext cx="4858139" cy="5924550"/>
          </a:xfrm>
        </p:spPr>
        <p:txBody>
          <a:bodyPr>
            <a:noAutofit/>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4A2EE9FB-42C5-4A09-A4FE-4DDE8CF93548}"/>
              </a:ext>
            </a:extLst>
          </p:cNvPr>
          <p:cNvSpPr>
            <a:spLocks noGrp="1"/>
          </p:cNvSpPr>
          <p:nvPr>
            <p:ph type="dt" sz="half" idx="10"/>
          </p:nvPr>
        </p:nvSpPr>
        <p:spPr/>
        <p:txBody>
          <a:bodyPr>
            <a:noAutofit/>
          </a:bodyPr>
          <a:lstStyle/>
          <a:p>
            <a:r>
              <a:rPr lang="en-US" dirty="0"/>
              <a:t>8/03/20XX</a:t>
            </a:r>
          </a:p>
        </p:txBody>
      </p:sp>
      <p:sp>
        <p:nvSpPr>
          <p:cNvPr id="5" name="Footer Placeholder 4">
            <a:extLst>
              <a:ext uri="{FF2B5EF4-FFF2-40B4-BE49-F238E27FC236}">
                <a16:creationId xmlns:a16="http://schemas.microsoft.com/office/drawing/2014/main" id="{38208DFF-BE58-419E-A8E1-FD94281589CF}"/>
              </a:ext>
            </a:extLst>
          </p:cNvPr>
          <p:cNvSpPr>
            <a:spLocks noGrp="1"/>
          </p:cNvSpPr>
          <p:nvPr>
            <p:ph type="ftr" sz="quarter" idx="11"/>
          </p:nvPr>
        </p:nvSpPr>
        <p:spPr/>
        <p:txBody>
          <a:bodyPr>
            <a:noAutofit/>
          </a:bodyPr>
          <a:lstStyle/>
          <a:p>
            <a:r>
              <a:rPr lang="en-US" dirty="0"/>
              <a:t>PITCH DECK</a:t>
            </a:r>
          </a:p>
        </p:txBody>
      </p:sp>
      <p:sp>
        <p:nvSpPr>
          <p:cNvPr id="6" name="Slide Number Placeholder 5">
            <a:extLst>
              <a:ext uri="{FF2B5EF4-FFF2-40B4-BE49-F238E27FC236}">
                <a16:creationId xmlns:a16="http://schemas.microsoft.com/office/drawing/2014/main" id="{A424A919-F912-4129-B930-D8A078A8C686}"/>
              </a:ext>
            </a:extLst>
          </p:cNvPr>
          <p:cNvSpPr>
            <a:spLocks noGrp="1"/>
          </p:cNvSpPr>
          <p:nvPr>
            <p:ph type="sldNum" sz="quarter" idx="12"/>
          </p:nvPr>
        </p:nvSpPr>
        <p:spPr/>
        <p:txBody>
          <a:bodyPr>
            <a:noAutofit/>
          </a:bodyPr>
          <a:lstStyle/>
          <a:p>
            <a:fld id="{BF860B6F-2FE3-4DE6-9496-980E987E7466}" type="slidenum">
              <a:rPr lang="en-US" smtClean="0"/>
              <a:t>‹#›</a:t>
            </a:fld>
            <a:endParaRPr lang="en-US" dirty="0"/>
          </a:p>
        </p:txBody>
      </p:sp>
      <p:sp>
        <p:nvSpPr>
          <p:cNvPr id="10" name="Text Placeholder 10">
            <a:extLst>
              <a:ext uri="{FF2B5EF4-FFF2-40B4-BE49-F238E27FC236}">
                <a16:creationId xmlns:a16="http://schemas.microsoft.com/office/drawing/2014/main" id="{7CEA9B97-0004-4411-ABB4-A27F463B897A}"/>
              </a:ext>
            </a:extLst>
          </p:cNvPr>
          <p:cNvSpPr>
            <a:spLocks noGrp="1"/>
          </p:cNvSpPr>
          <p:nvPr>
            <p:ph type="body" sz="quarter" idx="13" hasCustomPrompt="1"/>
          </p:nvPr>
        </p:nvSpPr>
        <p:spPr>
          <a:xfrm>
            <a:off x="757045" y="2387634"/>
            <a:ext cx="2824355" cy="3392805"/>
          </a:xfrm>
          <a:prstGeom prst="rect">
            <a:avLst/>
          </a:prstGeom>
        </p:spPr>
        <p:txBody>
          <a:bodyPr anchor="t">
            <a:noAutofit/>
          </a:bodyPr>
          <a:lstStyle>
            <a:lvl1pPr marL="0" indent="0" algn="l">
              <a:lnSpc>
                <a:spcPct val="125000"/>
              </a:lnSpc>
              <a:spcBef>
                <a:spcPts val="1500"/>
              </a:spcBef>
              <a:buNone/>
              <a:defRPr sz="1400" cap="none" spc="100" baseline="0">
                <a:solidFill>
                  <a:schemeClr val="tx1"/>
                </a:solidFill>
                <a:latin typeface="+mn-lt"/>
              </a:defRPr>
            </a:lvl1pPr>
          </a:lstStyle>
          <a:p>
            <a:pPr lvl="0"/>
            <a:r>
              <a:rPr lang="en-US"/>
              <a:t>Click to add text</a:t>
            </a:r>
          </a:p>
        </p:txBody>
      </p:sp>
      <p:sp>
        <p:nvSpPr>
          <p:cNvPr id="11" name="Text Placeholder 10">
            <a:extLst>
              <a:ext uri="{FF2B5EF4-FFF2-40B4-BE49-F238E27FC236}">
                <a16:creationId xmlns:a16="http://schemas.microsoft.com/office/drawing/2014/main" id="{5ED60F60-B501-479A-A75A-8FD1F9796572}"/>
              </a:ext>
            </a:extLst>
          </p:cNvPr>
          <p:cNvSpPr>
            <a:spLocks noGrp="1"/>
          </p:cNvSpPr>
          <p:nvPr>
            <p:ph type="body" sz="quarter" idx="17" hasCustomPrompt="1"/>
          </p:nvPr>
        </p:nvSpPr>
        <p:spPr>
          <a:xfrm>
            <a:off x="757045" y="1804968"/>
            <a:ext cx="2824355" cy="581530"/>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2" name="Text Placeholder 10">
            <a:extLst>
              <a:ext uri="{FF2B5EF4-FFF2-40B4-BE49-F238E27FC236}">
                <a16:creationId xmlns:a16="http://schemas.microsoft.com/office/drawing/2014/main" id="{9170FD0E-EBE1-4417-BC9D-4CD5F92BFD36}"/>
              </a:ext>
            </a:extLst>
          </p:cNvPr>
          <p:cNvSpPr>
            <a:spLocks noGrp="1"/>
          </p:cNvSpPr>
          <p:nvPr>
            <p:ph type="body" sz="quarter" idx="18" hasCustomPrompt="1"/>
          </p:nvPr>
        </p:nvSpPr>
        <p:spPr>
          <a:xfrm>
            <a:off x="4045452" y="2385650"/>
            <a:ext cx="2824355" cy="3392805"/>
          </a:xfrm>
          <a:prstGeom prst="rect">
            <a:avLst/>
          </a:prstGeom>
        </p:spPr>
        <p:txBody>
          <a:bodyPr anchor="t">
            <a:noAutofit/>
          </a:bodyPr>
          <a:lstStyle>
            <a:lvl1pPr marL="0" indent="0" algn="l">
              <a:lnSpc>
                <a:spcPct val="125000"/>
              </a:lnSpc>
              <a:spcBef>
                <a:spcPts val="1500"/>
              </a:spcBef>
              <a:buNone/>
              <a:defRPr sz="1400" cap="none" spc="100" baseline="0">
                <a:solidFill>
                  <a:schemeClr val="tx1"/>
                </a:solidFill>
                <a:latin typeface="+mn-lt"/>
              </a:defRPr>
            </a:lvl1pPr>
          </a:lstStyle>
          <a:p>
            <a:pPr lvl="0"/>
            <a:r>
              <a:rPr lang="en-US"/>
              <a:t>Click to add text</a:t>
            </a:r>
          </a:p>
        </p:txBody>
      </p:sp>
      <p:sp>
        <p:nvSpPr>
          <p:cNvPr id="13" name="Text Placeholder 10">
            <a:extLst>
              <a:ext uri="{FF2B5EF4-FFF2-40B4-BE49-F238E27FC236}">
                <a16:creationId xmlns:a16="http://schemas.microsoft.com/office/drawing/2014/main" id="{17738676-CB36-4BE1-A9C9-0215DEEECB12}"/>
              </a:ext>
            </a:extLst>
          </p:cNvPr>
          <p:cNvSpPr>
            <a:spLocks noGrp="1"/>
          </p:cNvSpPr>
          <p:nvPr>
            <p:ph type="body" sz="quarter" idx="19" hasCustomPrompt="1"/>
          </p:nvPr>
        </p:nvSpPr>
        <p:spPr>
          <a:xfrm>
            <a:off x="4045452" y="1802984"/>
            <a:ext cx="2824355" cy="581530"/>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2" name="Title 1">
            <a:extLst>
              <a:ext uri="{FF2B5EF4-FFF2-40B4-BE49-F238E27FC236}">
                <a16:creationId xmlns:a16="http://schemas.microsoft.com/office/drawing/2014/main" id="{CC438544-38E0-4456-B973-6058B99619B8}"/>
              </a:ext>
            </a:extLst>
          </p:cNvPr>
          <p:cNvSpPr>
            <a:spLocks noGrp="1"/>
          </p:cNvSpPr>
          <p:nvPr>
            <p:ph type="title" hasCustomPrompt="1"/>
          </p:nvPr>
        </p:nvSpPr>
        <p:spPr>
          <a:xfrm>
            <a:off x="724203" y="671808"/>
            <a:ext cx="6041907" cy="639192"/>
          </a:xfrm>
        </p:spPr>
        <p:txBody>
          <a:bodyPr/>
          <a:lstStyle>
            <a:lvl1pPr>
              <a:defRPr/>
            </a:lvl1pPr>
          </a:lstStyle>
          <a:p>
            <a:r>
              <a:rPr lang="en-US" dirty="0"/>
              <a:t>Click to add title</a:t>
            </a:r>
          </a:p>
        </p:txBody>
      </p:sp>
    </p:spTree>
    <p:extLst>
      <p:ext uri="{BB962C8B-B14F-4D97-AF65-F5344CB8AC3E}">
        <p14:creationId xmlns:p14="http://schemas.microsoft.com/office/powerpoint/2010/main" val="718231217"/>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Our Competition v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51F3F335-C36A-4214-BC97-BB4C9721814B}"/>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31CCBA95-53AF-4D84-851A-58323862300D}"/>
              </a:ext>
            </a:extLst>
          </p:cNvPr>
          <p:cNvSpPr>
            <a:spLocks noGrp="1"/>
          </p:cNvSpPr>
          <p:nvPr>
            <p:ph type="ftr" sz="quarter" idx="11"/>
          </p:nvPr>
        </p:nvSpPr>
        <p:spPr/>
        <p:txBody>
          <a:bodyPr>
            <a:noAutofit/>
          </a:bodyPr>
          <a:lstStyle/>
          <a:p>
            <a:r>
              <a:rPr lang="en-US" dirty="0"/>
              <a:t>PITCH DECK</a:t>
            </a:r>
          </a:p>
        </p:txBody>
      </p:sp>
      <p:sp>
        <p:nvSpPr>
          <p:cNvPr id="5" name="Slide Number Placeholder 4">
            <a:extLst>
              <a:ext uri="{FF2B5EF4-FFF2-40B4-BE49-F238E27FC236}">
                <a16:creationId xmlns:a16="http://schemas.microsoft.com/office/drawing/2014/main" id="{4138AEEC-9F28-4200-B5D7-453E32B3B8C5}"/>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cxnSp>
        <p:nvCxnSpPr>
          <p:cNvPr id="45" name="Straight Connector 44">
            <a:extLst>
              <a:ext uri="{FF2B5EF4-FFF2-40B4-BE49-F238E27FC236}">
                <a16:creationId xmlns:a16="http://schemas.microsoft.com/office/drawing/2014/main" id="{0D9967FE-B330-4703-9D6E-CC40B84B1030}"/>
              </a:ext>
            </a:extLst>
          </p:cNvPr>
          <p:cNvCxnSpPr>
            <a:cxnSpLocks/>
          </p:cNvCxnSpPr>
          <p:nvPr userDrawn="1"/>
        </p:nvCxnSpPr>
        <p:spPr>
          <a:xfrm>
            <a:off x="6150567" y="2200739"/>
            <a:ext cx="0" cy="3469926"/>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EBC0FBFA-8000-40C6-8EF3-D30A0A48CBC5}"/>
              </a:ext>
            </a:extLst>
          </p:cNvPr>
          <p:cNvCxnSpPr>
            <a:cxnSpLocks/>
          </p:cNvCxnSpPr>
          <p:nvPr userDrawn="1"/>
        </p:nvCxnSpPr>
        <p:spPr>
          <a:xfrm flipH="1">
            <a:off x="2545167" y="3935702"/>
            <a:ext cx="7101667" cy="0"/>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53" name="Text Placeholder 10">
            <a:extLst>
              <a:ext uri="{FF2B5EF4-FFF2-40B4-BE49-F238E27FC236}">
                <a16:creationId xmlns:a16="http://schemas.microsoft.com/office/drawing/2014/main" id="{2DCC767D-316F-42DA-9712-29C185B762F2}"/>
              </a:ext>
            </a:extLst>
          </p:cNvPr>
          <p:cNvSpPr>
            <a:spLocks noGrp="1"/>
          </p:cNvSpPr>
          <p:nvPr>
            <p:ph type="body" sz="quarter" idx="16" hasCustomPrompt="1"/>
          </p:nvPr>
        </p:nvSpPr>
        <p:spPr>
          <a:xfrm>
            <a:off x="5278036" y="1767731"/>
            <a:ext cx="1706966" cy="426393"/>
          </a:xfrm>
          <a:prstGeom prst="rect">
            <a:avLst/>
          </a:prstGeom>
        </p:spPr>
        <p:txBody>
          <a:bodyPr anchor="b">
            <a:noAutofit/>
          </a:bodyPr>
          <a:lstStyle>
            <a:lvl1pPr marL="0" indent="0" algn="ctr">
              <a:buNone/>
              <a:defRPr sz="1400" cap="all" spc="100" baseline="0">
                <a:solidFill>
                  <a:schemeClr val="bg1">
                    <a:lumMod val="50000"/>
                  </a:schemeClr>
                </a:solidFill>
                <a:latin typeface="+mj-lt"/>
              </a:defRPr>
            </a:lvl1pPr>
          </a:lstStyle>
          <a:p>
            <a:pPr lvl="0"/>
            <a:r>
              <a:rPr lang="en-US"/>
              <a:t>Click to add name</a:t>
            </a:r>
          </a:p>
        </p:txBody>
      </p:sp>
      <p:sp>
        <p:nvSpPr>
          <p:cNvPr id="54" name="Text Placeholder 10">
            <a:extLst>
              <a:ext uri="{FF2B5EF4-FFF2-40B4-BE49-F238E27FC236}">
                <a16:creationId xmlns:a16="http://schemas.microsoft.com/office/drawing/2014/main" id="{DC3AF654-39ED-4B70-9A85-34D9DC793D53}"/>
              </a:ext>
            </a:extLst>
          </p:cNvPr>
          <p:cNvSpPr>
            <a:spLocks noGrp="1"/>
          </p:cNvSpPr>
          <p:nvPr>
            <p:ph type="body" sz="quarter" idx="17" hasCustomPrompt="1"/>
          </p:nvPr>
        </p:nvSpPr>
        <p:spPr>
          <a:xfrm>
            <a:off x="5278035" y="5683895"/>
            <a:ext cx="1706966" cy="426393"/>
          </a:xfrm>
          <a:prstGeom prst="rect">
            <a:avLst/>
          </a:prstGeom>
        </p:spPr>
        <p:txBody>
          <a:bodyPr anchor="t">
            <a:noAutofit/>
          </a:bodyPr>
          <a:lstStyle>
            <a:lvl1pPr marL="0" indent="0" algn="ctr">
              <a:buNone/>
              <a:defRPr sz="1400" cap="all" spc="100" baseline="0">
                <a:solidFill>
                  <a:schemeClr val="bg1">
                    <a:lumMod val="50000"/>
                  </a:schemeClr>
                </a:solidFill>
                <a:latin typeface="+mj-lt"/>
              </a:defRPr>
            </a:lvl1pPr>
          </a:lstStyle>
          <a:p>
            <a:pPr lvl="0"/>
            <a:r>
              <a:rPr lang="en-US"/>
              <a:t>Click to add name</a:t>
            </a:r>
          </a:p>
        </p:txBody>
      </p:sp>
      <p:sp>
        <p:nvSpPr>
          <p:cNvPr id="55" name="Text Placeholder 10">
            <a:extLst>
              <a:ext uri="{FF2B5EF4-FFF2-40B4-BE49-F238E27FC236}">
                <a16:creationId xmlns:a16="http://schemas.microsoft.com/office/drawing/2014/main" id="{3E0B0DF9-E558-439A-9B7D-4C600008B0DE}"/>
              </a:ext>
            </a:extLst>
          </p:cNvPr>
          <p:cNvSpPr>
            <a:spLocks noGrp="1"/>
          </p:cNvSpPr>
          <p:nvPr>
            <p:ph type="body" sz="quarter" idx="18" hasCustomPrompt="1"/>
          </p:nvPr>
        </p:nvSpPr>
        <p:spPr>
          <a:xfrm>
            <a:off x="838200" y="3792884"/>
            <a:ext cx="1706966" cy="426393"/>
          </a:xfrm>
          <a:prstGeom prst="rect">
            <a:avLst/>
          </a:prstGeom>
        </p:spPr>
        <p:txBody>
          <a:bodyPr anchor="t">
            <a:noAutofit/>
          </a:bodyPr>
          <a:lstStyle>
            <a:lvl1pPr marL="0" indent="0" algn="r">
              <a:buNone/>
              <a:defRPr sz="1400" cap="all" spc="100" baseline="0">
                <a:solidFill>
                  <a:schemeClr val="bg1">
                    <a:lumMod val="50000"/>
                  </a:schemeClr>
                </a:solidFill>
                <a:latin typeface="+mj-lt"/>
              </a:defRPr>
            </a:lvl1pPr>
          </a:lstStyle>
          <a:p>
            <a:pPr lvl="0"/>
            <a:r>
              <a:rPr lang="en-US"/>
              <a:t>Click to add name</a:t>
            </a:r>
          </a:p>
        </p:txBody>
      </p:sp>
      <p:sp>
        <p:nvSpPr>
          <p:cNvPr id="56" name="Text Placeholder 10">
            <a:extLst>
              <a:ext uri="{FF2B5EF4-FFF2-40B4-BE49-F238E27FC236}">
                <a16:creationId xmlns:a16="http://schemas.microsoft.com/office/drawing/2014/main" id="{6BB9DF13-A501-4465-8844-F8ADFE8BEDA6}"/>
              </a:ext>
            </a:extLst>
          </p:cNvPr>
          <p:cNvSpPr>
            <a:spLocks noGrp="1"/>
          </p:cNvSpPr>
          <p:nvPr>
            <p:ph type="body" sz="quarter" idx="19" hasCustomPrompt="1"/>
          </p:nvPr>
        </p:nvSpPr>
        <p:spPr>
          <a:xfrm>
            <a:off x="9646834" y="3792884"/>
            <a:ext cx="1706966" cy="426393"/>
          </a:xfrm>
          <a:prstGeom prst="rect">
            <a:avLst/>
          </a:prstGeom>
        </p:spPr>
        <p:txBody>
          <a:bodyPr anchor="t">
            <a:noAutofit/>
          </a:bodyPr>
          <a:lstStyle>
            <a:lvl1pPr marL="0" indent="0" algn="l">
              <a:buNone/>
              <a:defRPr sz="1400" cap="all" spc="100" baseline="0">
                <a:solidFill>
                  <a:schemeClr val="bg1">
                    <a:lumMod val="50000"/>
                  </a:schemeClr>
                </a:solidFill>
                <a:latin typeface="+mj-lt"/>
              </a:defRPr>
            </a:lvl1pPr>
          </a:lstStyle>
          <a:p>
            <a:pPr lvl="0"/>
            <a:r>
              <a:rPr lang="en-US"/>
              <a:t>Click to add name</a:t>
            </a:r>
          </a:p>
        </p:txBody>
      </p:sp>
      <p:sp>
        <p:nvSpPr>
          <p:cNvPr id="57" name="Text Placeholder 10">
            <a:extLst>
              <a:ext uri="{FF2B5EF4-FFF2-40B4-BE49-F238E27FC236}">
                <a16:creationId xmlns:a16="http://schemas.microsoft.com/office/drawing/2014/main" id="{D23EF573-9496-4229-ABB9-B58C441687E6}"/>
              </a:ext>
            </a:extLst>
          </p:cNvPr>
          <p:cNvSpPr>
            <a:spLocks noGrp="1"/>
          </p:cNvSpPr>
          <p:nvPr>
            <p:ph type="body" sz="quarter" idx="20" hasCustomPrompt="1"/>
          </p:nvPr>
        </p:nvSpPr>
        <p:spPr>
          <a:xfrm>
            <a:off x="6985000" y="2740969"/>
            <a:ext cx="1929792" cy="426393"/>
          </a:xfrm>
          <a:prstGeom prst="rect">
            <a:avLst/>
          </a:prstGeom>
        </p:spPr>
        <p:txBody>
          <a:bodyPr anchor="ctr">
            <a:noAutofit/>
          </a:bodyPr>
          <a:lstStyle>
            <a:lvl1pPr marL="0" indent="0" algn="ctr">
              <a:lnSpc>
                <a:spcPct val="80000"/>
              </a:lnSpc>
              <a:spcBef>
                <a:spcPts val="0"/>
              </a:spcBef>
              <a:buNone/>
              <a:defRPr sz="2000" cap="all" spc="100" baseline="0">
                <a:solidFill>
                  <a:schemeClr val="bg1"/>
                </a:solidFill>
                <a:latin typeface="+mj-lt"/>
              </a:defRPr>
            </a:lvl1pPr>
          </a:lstStyle>
          <a:p>
            <a:pPr lvl="0"/>
            <a:r>
              <a:rPr lang="en-US"/>
              <a:t>Click to add name</a:t>
            </a:r>
          </a:p>
        </p:txBody>
      </p:sp>
      <p:sp>
        <p:nvSpPr>
          <p:cNvPr id="58" name="Text Placeholder 10">
            <a:extLst>
              <a:ext uri="{FF2B5EF4-FFF2-40B4-BE49-F238E27FC236}">
                <a16:creationId xmlns:a16="http://schemas.microsoft.com/office/drawing/2014/main" id="{6C96D231-4BEB-47C0-BC89-3D69A5E0DD10}"/>
              </a:ext>
            </a:extLst>
          </p:cNvPr>
          <p:cNvSpPr>
            <a:spLocks noGrp="1"/>
          </p:cNvSpPr>
          <p:nvPr>
            <p:ph type="body" sz="quarter" idx="21" hasCustomPrompt="1"/>
          </p:nvPr>
        </p:nvSpPr>
        <p:spPr>
          <a:xfrm>
            <a:off x="4859358" y="4263233"/>
            <a:ext cx="913553" cy="426393"/>
          </a:xfrm>
          <a:prstGeom prst="rect">
            <a:avLst/>
          </a:prstGeom>
        </p:spPr>
        <p:txBody>
          <a:bodyPr anchor="ctr">
            <a:noAutofit/>
          </a:bodyPr>
          <a:lstStyle>
            <a:lvl1pPr marL="0" indent="0" algn="ctr">
              <a:buNone/>
              <a:defRPr sz="1400" cap="all" spc="100" baseline="0">
                <a:solidFill>
                  <a:schemeClr val="bg1"/>
                </a:solidFill>
                <a:latin typeface="+mj-lt"/>
              </a:defRPr>
            </a:lvl1pPr>
          </a:lstStyle>
          <a:p>
            <a:pPr lvl="0"/>
            <a:r>
              <a:rPr lang="en-US"/>
              <a:t>Click to add name</a:t>
            </a:r>
          </a:p>
        </p:txBody>
      </p:sp>
      <p:sp>
        <p:nvSpPr>
          <p:cNvPr id="59" name="Text Placeholder 10">
            <a:extLst>
              <a:ext uri="{FF2B5EF4-FFF2-40B4-BE49-F238E27FC236}">
                <a16:creationId xmlns:a16="http://schemas.microsoft.com/office/drawing/2014/main" id="{18B3BFCC-5202-4CF7-8748-EA1165299B92}"/>
              </a:ext>
            </a:extLst>
          </p:cNvPr>
          <p:cNvSpPr>
            <a:spLocks noGrp="1"/>
          </p:cNvSpPr>
          <p:nvPr>
            <p:ph type="body" sz="quarter" idx="22" hasCustomPrompt="1"/>
          </p:nvPr>
        </p:nvSpPr>
        <p:spPr>
          <a:xfrm>
            <a:off x="3945805" y="5001059"/>
            <a:ext cx="913553" cy="426393"/>
          </a:xfrm>
          <a:prstGeom prst="rect">
            <a:avLst/>
          </a:prstGeom>
        </p:spPr>
        <p:txBody>
          <a:bodyPr anchor="ctr">
            <a:noAutofit/>
          </a:bodyPr>
          <a:lstStyle>
            <a:lvl1pPr marL="0" indent="0" algn="ctr">
              <a:buNone/>
              <a:defRPr sz="1400" cap="all" spc="100" baseline="0">
                <a:solidFill>
                  <a:schemeClr val="bg1"/>
                </a:solidFill>
                <a:latin typeface="+mj-lt"/>
              </a:defRPr>
            </a:lvl1pPr>
          </a:lstStyle>
          <a:p>
            <a:pPr lvl="0"/>
            <a:r>
              <a:rPr lang="en-US"/>
              <a:t>Click to add name</a:t>
            </a:r>
          </a:p>
        </p:txBody>
      </p:sp>
      <p:sp>
        <p:nvSpPr>
          <p:cNvPr id="60" name="Text Placeholder 10">
            <a:extLst>
              <a:ext uri="{FF2B5EF4-FFF2-40B4-BE49-F238E27FC236}">
                <a16:creationId xmlns:a16="http://schemas.microsoft.com/office/drawing/2014/main" id="{0F78A8C0-E488-4B82-A881-BAF70EF5261C}"/>
              </a:ext>
            </a:extLst>
          </p:cNvPr>
          <p:cNvSpPr>
            <a:spLocks noGrp="1"/>
          </p:cNvSpPr>
          <p:nvPr>
            <p:ph type="body" sz="quarter" idx="23" hasCustomPrompt="1"/>
          </p:nvPr>
        </p:nvSpPr>
        <p:spPr>
          <a:xfrm>
            <a:off x="6528224" y="4328700"/>
            <a:ext cx="913553" cy="426393"/>
          </a:xfrm>
          <a:prstGeom prst="rect">
            <a:avLst/>
          </a:prstGeom>
        </p:spPr>
        <p:txBody>
          <a:bodyPr anchor="ctr">
            <a:noAutofit/>
          </a:bodyPr>
          <a:lstStyle>
            <a:lvl1pPr marL="0" indent="0" algn="ctr">
              <a:buNone/>
              <a:defRPr sz="1400" cap="all" spc="100" baseline="0">
                <a:solidFill>
                  <a:schemeClr val="bg1"/>
                </a:solidFill>
                <a:latin typeface="+mj-lt"/>
              </a:defRPr>
            </a:lvl1pPr>
          </a:lstStyle>
          <a:p>
            <a:pPr lvl="0"/>
            <a:r>
              <a:rPr lang="en-US"/>
              <a:t>Click to add name</a:t>
            </a:r>
          </a:p>
        </p:txBody>
      </p:sp>
      <p:sp>
        <p:nvSpPr>
          <p:cNvPr id="61" name="Text Placeholder 10">
            <a:extLst>
              <a:ext uri="{FF2B5EF4-FFF2-40B4-BE49-F238E27FC236}">
                <a16:creationId xmlns:a16="http://schemas.microsoft.com/office/drawing/2014/main" id="{9CBF7863-921B-428D-857E-AC4D195E887A}"/>
              </a:ext>
            </a:extLst>
          </p:cNvPr>
          <p:cNvSpPr>
            <a:spLocks noGrp="1"/>
          </p:cNvSpPr>
          <p:nvPr>
            <p:ph type="body" sz="quarter" idx="24" hasCustomPrompt="1"/>
          </p:nvPr>
        </p:nvSpPr>
        <p:spPr>
          <a:xfrm>
            <a:off x="8464942" y="4956195"/>
            <a:ext cx="913553" cy="426393"/>
          </a:xfrm>
          <a:prstGeom prst="rect">
            <a:avLst/>
          </a:prstGeom>
        </p:spPr>
        <p:txBody>
          <a:bodyPr anchor="ctr">
            <a:noAutofit/>
          </a:bodyPr>
          <a:lstStyle>
            <a:lvl1pPr marL="0" indent="0" algn="ctr">
              <a:buNone/>
              <a:defRPr sz="1400" cap="all" spc="100" baseline="0">
                <a:solidFill>
                  <a:schemeClr val="bg1"/>
                </a:solidFill>
                <a:latin typeface="+mj-lt"/>
              </a:defRPr>
            </a:lvl1pPr>
          </a:lstStyle>
          <a:p>
            <a:pPr lvl="0"/>
            <a:r>
              <a:rPr lang="en-US"/>
              <a:t>Click to add name</a:t>
            </a:r>
          </a:p>
        </p:txBody>
      </p:sp>
      <p:sp>
        <p:nvSpPr>
          <p:cNvPr id="62" name="Text Placeholder 10">
            <a:extLst>
              <a:ext uri="{FF2B5EF4-FFF2-40B4-BE49-F238E27FC236}">
                <a16:creationId xmlns:a16="http://schemas.microsoft.com/office/drawing/2014/main" id="{3818CA49-6F16-4527-9CE5-335D522ECAA7}"/>
              </a:ext>
            </a:extLst>
          </p:cNvPr>
          <p:cNvSpPr>
            <a:spLocks noGrp="1"/>
          </p:cNvSpPr>
          <p:nvPr>
            <p:ph type="body" sz="quarter" idx="25" hasCustomPrompt="1"/>
          </p:nvPr>
        </p:nvSpPr>
        <p:spPr>
          <a:xfrm>
            <a:off x="3696547" y="2870279"/>
            <a:ext cx="913553" cy="426393"/>
          </a:xfrm>
          <a:prstGeom prst="rect">
            <a:avLst/>
          </a:prstGeom>
        </p:spPr>
        <p:txBody>
          <a:bodyPr anchor="ctr">
            <a:noAutofit/>
          </a:bodyPr>
          <a:lstStyle>
            <a:lvl1pPr marL="0" indent="0" algn="ctr">
              <a:buNone/>
              <a:defRPr sz="1400" cap="all" spc="100" baseline="0">
                <a:solidFill>
                  <a:schemeClr val="bg1"/>
                </a:solidFill>
                <a:latin typeface="+mj-lt"/>
              </a:defRPr>
            </a:lvl1pPr>
          </a:lstStyle>
          <a:p>
            <a:pPr lvl="0"/>
            <a:r>
              <a:rPr lang="en-US"/>
              <a:t>Click to add name</a:t>
            </a:r>
          </a:p>
        </p:txBody>
      </p:sp>
      <p:sp>
        <p:nvSpPr>
          <p:cNvPr id="2" name="Title 1">
            <a:extLst>
              <a:ext uri="{FF2B5EF4-FFF2-40B4-BE49-F238E27FC236}">
                <a16:creationId xmlns:a16="http://schemas.microsoft.com/office/drawing/2014/main" id="{EEA8460B-1230-475A-839A-BB0365A3D529}"/>
              </a:ext>
            </a:extLst>
          </p:cNvPr>
          <p:cNvSpPr>
            <a:spLocks noGrp="1"/>
          </p:cNvSpPr>
          <p:nvPr>
            <p:ph type="title" hasCustomPrompt="1"/>
          </p:nvPr>
        </p:nvSpPr>
        <p:spPr>
          <a:xfrm>
            <a:off x="724203" y="671807"/>
            <a:ext cx="10629597" cy="645807"/>
          </a:xfrm>
        </p:spPr>
        <p:txBody>
          <a:bodyPr/>
          <a:lstStyle>
            <a:lvl1pPr>
              <a:defRPr/>
            </a:lvl1pPr>
          </a:lstStyle>
          <a:p>
            <a:r>
              <a:rPr lang="en-US" dirty="0"/>
              <a:t>Click to add title</a:t>
            </a:r>
          </a:p>
        </p:txBody>
      </p:sp>
    </p:spTree>
    <p:extLst>
      <p:ext uri="{BB962C8B-B14F-4D97-AF65-F5344CB8AC3E}">
        <p14:creationId xmlns:p14="http://schemas.microsoft.com/office/powerpoint/2010/main" val="3650685103"/>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Growth Strategy">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43D11A1-D567-4DE9-AFD4-7A6BC7C300C1}"/>
              </a:ext>
            </a:extLst>
          </p:cNvPr>
          <p:cNvSpPr/>
          <p:nvPr userDrawn="1"/>
        </p:nvSpPr>
        <p:spPr>
          <a:xfrm>
            <a:off x="4483944" y="2406747"/>
            <a:ext cx="3200401" cy="1127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9" name="Rectangle 8">
            <a:extLst>
              <a:ext uri="{FF2B5EF4-FFF2-40B4-BE49-F238E27FC236}">
                <a16:creationId xmlns:a16="http://schemas.microsoft.com/office/drawing/2014/main" id="{21398470-6F00-41F0-B63E-42C03BC992F8}"/>
              </a:ext>
            </a:extLst>
          </p:cNvPr>
          <p:cNvSpPr/>
          <p:nvPr userDrawn="1"/>
        </p:nvSpPr>
        <p:spPr>
          <a:xfrm>
            <a:off x="4489659" y="2406748"/>
            <a:ext cx="3191933" cy="318515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Rectangle 10">
            <a:extLst>
              <a:ext uri="{FF2B5EF4-FFF2-40B4-BE49-F238E27FC236}">
                <a16:creationId xmlns:a16="http://schemas.microsoft.com/office/drawing/2014/main" id="{BF06A024-E68E-4F1C-887D-415804C89479}"/>
              </a:ext>
            </a:extLst>
          </p:cNvPr>
          <p:cNvSpPr/>
          <p:nvPr userDrawn="1"/>
        </p:nvSpPr>
        <p:spPr>
          <a:xfrm>
            <a:off x="8284843" y="2406747"/>
            <a:ext cx="3200401" cy="1127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3" name="Rectangle 12">
            <a:extLst>
              <a:ext uri="{FF2B5EF4-FFF2-40B4-BE49-F238E27FC236}">
                <a16:creationId xmlns:a16="http://schemas.microsoft.com/office/drawing/2014/main" id="{0B3C2448-350F-482F-92C0-4F1495265933}"/>
              </a:ext>
            </a:extLst>
          </p:cNvPr>
          <p:cNvSpPr/>
          <p:nvPr userDrawn="1"/>
        </p:nvSpPr>
        <p:spPr>
          <a:xfrm>
            <a:off x="8290558" y="2406748"/>
            <a:ext cx="3191933" cy="318515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6" name="Rectangle 25">
            <a:extLst>
              <a:ext uri="{FF2B5EF4-FFF2-40B4-BE49-F238E27FC236}">
                <a16:creationId xmlns:a16="http://schemas.microsoft.com/office/drawing/2014/main" id="{F1BFB613-F647-4C24-8072-6BA560C2CF35}"/>
              </a:ext>
            </a:extLst>
          </p:cNvPr>
          <p:cNvSpPr/>
          <p:nvPr userDrawn="1"/>
        </p:nvSpPr>
        <p:spPr>
          <a:xfrm rot="5400000">
            <a:off x="9766385" y="-1006534"/>
            <a:ext cx="972645" cy="392429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 name="Date Placeholder 2">
            <a:extLst>
              <a:ext uri="{FF2B5EF4-FFF2-40B4-BE49-F238E27FC236}">
                <a16:creationId xmlns:a16="http://schemas.microsoft.com/office/drawing/2014/main" id="{CA52D8BE-09E0-4B54-871E-627BA3688E32}"/>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30158535-C39C-4032-BC07-CC7DA7456E17}"/>
              </a:ext>
            </a:extLst>
          </p:cNvPr>
          <p:cNvSpPr>
            <a:spLocks noGrp="1"/>
          </p:cNvSpPr>
          <p:nvPr>
            <p:ph type="ftr" sz="quarter" idx="11"/>
          </p:nvPr>
        </p:nvSpPr>
        <p:spPr/>
        <p:txBody>
          <a:bodyPr>
            <a:noAutofit/>
          </a:bodyPr>
          <a:lstStyle/>
          <a:p>
            <a:r>
              <a:rPr lang="en-US" dirty="0"/>
              <a:t>PITCH DECK</a:t>
            </a:r>
          </a:p>
        </p:txBody>
      </p:sp>
      <p:sp>
        <p:nvSpPr>
          <p:cNvPr id="5" name="Slide Number Placeholder 4">
            <a:extLst>
              <a:ext uri="{FF2B5EF4-FFF2-40B4-BE49-F238E27FC236}">
                <a16:creationId xmlns:a16="http://schemas.microsoft.com/office/drawing/2014/main" id="{CE638FD9-7569-4F67-9902-EA32B7F93F68}"/>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sp>
        <p:nvSpPr>
          <p:cNvPr id="7" name="Text Placeholder 10">
            <a:extLst>
              <a:ext uri="{FF2B5EF4-FFF2-40B4-BE49-F238E27FC236}">
                <a16:creationId xmlns:a16="http://schemas.microsoft.com/office/drawing/2014/main" id="{36849D09-65B8-4E5C-986A-AB5E3748D42E}"/>
              </a:ext>
            </a:extLst>
          </p:cNvPr>
          <p:cNvSpPr>
            <a:spLocks noGrp="1"/>
          </p:cNvSpPr>
          <p:nvPr>
            <p:ph type="body" sz="quarter" idx="16" hasCustomPrompt="1"/>
          </p:nvPr>
        </p:nvSpPr>
        <p:spPr>
          <a:xfrm>
            <a:off x="3181350" y="1221488"/>
            <a:ext cx="5829300" cy="537864"/>
          </a:xfrm>
          <a:prstGeom prst="rect">
            <a:avLst/>
          </a:prstGeom>
        </p:spPr>
        <p:txBody>
          <a:bodyPr anchor="t">
            <a:noAutofit/>
          </a:bodyPr>
          <a:lstStyle>
            <a:lvl1pPr marL="0" indent="0" algn="ctr">
              <a:lnSpc>
                <a:spcPct val="125000"/>
              </a:lnSpc>
              <a:spcBef>
                <a:spcPts val="0"/>
              </a:spcBef>
              <a:buNone/>
              <a:defRPr sz="2000" cap="none" spc="100" baseline="0">
                <a:solidFill>
                  <a:schemeClr val="tx1"/>
                </a:solidFill>
                <a:latin typeface="Seaford" panose="020B0502030303020204" pitchFamily="34" charset="0"/>
              </a:defRPr>
            </a:lvl1pPr>
          </a:lstStyle>
          <a:p>
            <a:pPr lvl="0"/>
            <a:r>
              <a:rPr lang="en-US"/>
              <a:t>Click to add text</a:t>
            </a:r>
          </a:p>
        </p:txBody>
      </p:sp>
      <p:sp>
        <p:nvSpPr>
          <p:cNvPr id="8" name="Rectangle 7">
            <a:extLst>
              <a:ext uri="{FF2B5EF4-FFF2-40B4-BE49-F238E27FC236}">
                <a16:creationId xmlns:a16="http://schemas.microsoft.com/office/drawing/2014/main" id="{23AC480B-19BB-48E2-8BEF-4AA0680D32DE}"/>
              </a:ext>
            </a:extLst>
          </p:cNvPr>
          <p:cNvSpPr/>
          <p:nvPr userDrawn="1"/>
        </p:nvSpPr>
        <p:spPr>
          <a:xfrm>
            <a:off x="691513" y="2406747"/>
            <a:ext cx="3200401" cy="1127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4" name="Rectangle 13">
            <a:extLst>
              <a:ext uri="{FF2B5EF4-FFF2-40B4-BE49-F238E27FC236}">
                <a16:creationId xmlns:a16="http://schemas.microsoft.com/office/drawing/2014/main" id="{82C09E39-FAAE-43BC-8BD6-08DC89C45F5B}"/>
              </a:ext>
            </a:extLst>
          </p:cNvPr>
          <p:cNvSpPr/>
          <p:nvPr userDrawn="1"/>
        </p:nvSpPr>
        <p:spPr>
          <a:xfrm>
            <a:off x="697228" y="2406748"/>
            <a:ext cx="3191933" cy="318515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9" name="Text Placeholder 10">
            <a:extLst>
              <a:ext uri="{FF2B5EF4-FFF2-40B4-BE49-F238E27FC236}">
                <a16:creationId xmlns:a16="http://schemas.microsoft.com/office/drawing/2014/main" id="{07156FBE-72BD-4A64-99F7-1ABAA272A0FA}"/>
              </a:ext>
            </a:extLst>
          </p:cNvPr>
          <p:cNvSpPr>
            <a:spLocks noGrp="1"/>
          </p:cNvSpPr>
          <p:nvPr>
            <p:ph type="body" sz="quarter" idx="17" hasCustomPrompt="1"/>
          </p:nvPr>
        </p:nvSpPr>
        <p:spPr>
          <a:xfrm>
            <a:off x="963928" y="2683198"/>
            <a:ext cx="2667000" cy="609180"/>
          </a:xfrm>
          <a:prstGeom prst="rect">
            <a:avLst/>
          </a:prstGeom>
        </p:spPr>
        <p:txBody>
          <a:bodyPr anchor="ctr">
            <a:noAutofit/>
          </a:bodyPr>
          <a:lstStyle>
            <a:lvl1pPr marL="0" indent="0" algn="ctr">
              <a:lnSpc>
                <a:spcPct val="80000"/>
              </a:lnSpc>
              <a:spcBef>
                <a:spcPts val="0"/>
              </a:spcBef>
              <a:buNone/>
              <a:defRPr sz="2000" cap="all" spc="100" baseline="0">
                <a:solidFill>
                  <a:schemeClr val="accent6"/>
                </a:solidFill>
                <a:latin typeface="+mj-lt"/>
              </a:defRPr>
            </a:lvl1pPr>
          </a:lstStyle>
          <a:p>
            <a:pPr lvl="0"/>
            <a:r>
              <a:rPr lang="en-US"/>
              <a:t>Click to add subtitle</a:t>
            </a:r>
          </a:p>
        </p:txBody>
      </p:sp>
      <p:sp>
        <p:nvSpPr>
          <p:cNvPr id="20" name="Text Placeholder 10">
            <a:extLst>
              <a:ext uri="{FF2B5EF4-FFF2-40B4-BE49-F238E27FC236}">
                <a16:creationId xmlns:a16="http://schemas.microsoft.com/office/drawing/2014/main" id="{0AEE629F-FF1D-44AE-B728-8EA70D72A35B}"/>
              </a:ext>
            </a:extLst>
          </p:cNvPr>
          <p:cNvSpPr>
            <a:spLocks noGrp="1"/>
          </p:cNvSpPr>
          <p:nvPr>
            <p:ph type="body" sz="quarter" idx="18" hasCustomPrompt="1"/>
          </p:nvPr>
        </p:nvSpPr>
        <p:spPr>
          <a:xfrm>
            <a:off x="4750644" y="2683198"/>
            <a:ext cx="2667000" cy="609180"/>
          </a:xfrm>
          <a:prstGeom prst="rect">
            <a:avLst/>
          </a:prstGeom>
        </p:spPr>
        <p:txBody>
          <a:bodyPr anchor="ctr">
            <a:noAutofit/>
          </a:bodyPr>
          <a:lstStyle>
            <a:lvl1pPr marL="0" indent="0" algn="ctr">
              <a:lnSpc>
                <a:spcPct val="80000"/>
              </a:lnSpc>
              <a:spcBef>
                <a:spcPts val="0"/>
              </a:spcBef>
              <a:buNone/>
              <a:defRPr sz="2000" cap="all" spc="100" baseline="0">
                <a:solidFill>
                  <a:schemeClr val="accent6"/>
                </a:solidFill>
                <a:latin typeface="+mj-lt"/>
              </a:defRPr>
            </a:lvl1pPr>
          </a:lstStyle>
          <a:p>
            <a:pPr lvl="0"/>
            <a:r>
              <a:rPr lang="en-US"/>
              <a:t>Click to add subtitle</a:t>
            </a:r>
          </a:p>
        </p:txBody>
      </p:sp>
      <p:sp>
        <p:nvSpPr>
          <p:cNvPr id="21" name="Text Placeholder 10">
            <a:extLst>
              <a:ext uri="{FF2B5EF4-FFF2-40B4-BE49-F238E27FC236}">
                <a16:creationId xmlns:a16="http://schemas.microsoft.com/office/drawing/2014/main" id="{5C4D74F9-C022-4D89-9C64-1A0A5FD3A6EC}"/>
              </a:ext>
            </a:extLst>
          </p:cNvPr>
          <p:cNvSpPr>
            <a:spLocks noGrp="1"/>
          </p:cNvSpPr>
          <p:nvPr>
            <p:ph type="body" sz="quarter" idx="19" hasCustomPrompt="1"/>
          </p:nvPr>
        </p:nvSpPr>
        <p:spPr>
          <a:xfrm>
            <a:off x="8551543" y="2683198"/>
            <a:ext cx="2667000" cy="609180"/>
          </a:xfrm>
          <a:prstGeom prst="rect">
            <a:avLst/>
          </a:prstGeom>
        </p:spPr>
        <p:txBody>
          <a:bodyPr anchor="ctr">
            <a:noAutofit/>
          </a:bodyPr>
          <a:lstStyle>
            <a:lvl1pPr marL="0" indent="0" algn="ctr">
              <a:lnSpc>
                <a:spcPct val="80000"/>
              </a:lnSpc>
              <a:spcBef>
                <a:spcPts val="0"/>
              </a:spcBef>
              <a:buNone/>
              <a:defRPr sz="2000" cap="all" spc="100" baseline="0">
                <a:solidFill>
                  <a:schemeClr val="accent6"/>
                </a:solidFill>
                <a:latin typeface="+mj-lt"/>
              </a:defRPr>
            </a:lvl1pPr>
          </a:lstStyle>
          <a:p>
            <a:pPr lvl="0"/>
            <a:r>
              <a:rPr lang="en-US"/>
              <a:t>Click to add subtitle</a:t>
            </a:r>
          </a:p>
        </p:txBody>
      </p:sp>
      <p:sp>
        <p:nvSpPr>
          <p:cNvPr id="22" name="Text Placeholder 10">
            <a:extLst>
              <a:ext uri="{FF2B5EF4-FFF2-40B4-BE49-F238E27FC236}">
                <a16:creationId xmlns:a16="http://schemas.microsoft.com/office/drawing/2014/main" id="{75D06BD1-5247-47AE-87C4-5720ED5AC7FC}"/>
              </a:ext>
            </a:extLst>
          </p:cNvPr>
          <p:cNvSpPr>
            <a:spLocks noGrp="1"/>
          </p:cNvSpPr>
          <p:nvPr>
            <p:ph type="body" sz="quarter" idx="20" hasCustomPrompt="1"/>
          </p:nvPr>
        </p:nvSpPr>
        <p:spPr>
          <a:xfrm>
            <a:off x="963928" y="3778623"/>
            <a:ext cx="2667000" cy="1558104"/>
          </a:xfrm>
          <a:prstGeom prst="rect">
            <a:avLst/>
          </a:prstGeom>
        </p:spPr>
        <p:txBody>
          <a:bodyPr anchor="t">
            <a:noAutofit/>
          </a:bodyPr>
          <a:lstStyle>
            <a:lvl1pPr marL="0" indent="0" algn="ctr">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23" name="Text Placeholder 10">
            <a:extLst>
              <a:ext uri="{FF2B5EF4-FFF2-40B4-BE49-F238E27FC236}">
                <a16:creationId xmlns:a16="http://schemas.microsoft.com/office/drawing/2014/main" id="{FD3684C2-E9CD-4A2A-993D-ABF39BD30C21}"/>
              </a:ext>
            </a:extLst>
          </p:cNvPr>
          <p:cNvSpPr>
            <a:spLocks noGrp="1"/>
          </p:cNvSpPr>
          <p:nvPr>
            <p:ph type="body" sz="quarter" idx="21" hasCustomPrompt="1"/>
          </p:nvPr>
        </p:nvSpPr>
        <p:spPr>
          <a:xfrm>
            <a:off x="4750644" y="3778623"/>
            <a:ext cx="2667000" cy="1558104"/>
          </a:xfrm>
          <a:prstGeom prst="rect">
            <a:avLst/>
          </a:prstGeom>
        </p:spPr>
        <p:txBody>
          <a:bodyPr anchor="t">
            <a:noAutofit/>
          </a:bodyPr>
          <a:lstStyle>
            <a:lvl1pPr marL="0" indent="0" algn="ctr">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24" name="Text Placeholder 10">
            <a:extLst>
              <a:ext uri="{FF2B5EF4-FFF2-40B4-BE49-F238E27FC236}">
                <a16:creationId xmlns:a16="http://schemas.microsoft.com/office/drawing/2014/main" id="{A960BEA5-C2B5-456D-8982-4C8A8E7EE686}"/>
              </a:ext>
            </a:extLst>
          </p:cNvPr>
          <p:cNvSpPr>
            <a:spLocks noGrp="1"/>
          </p:cNvSpPr>
          <p:nvPr>
            <p:ph type="body" sz="quarter" idx="22" hasCustomPrompt="1"/>
          </p:nvPr>
        </p:nvSpPr>
        <p:spPr>
          <a:xfrm>
            <a:off x="8551543" y="3778623"/>
            <a:ext cx="2667000" cy="1558104"/>
          </a:xfrm>
          <a:prstGeom prst="rect">
            <a:avLst/>
          </a:prstGeom>
        </p:spPr>
        <p:txBody>
          <a:bodyPr anchor="t">
            <a:noAutofit/>
          </a:bodyPr>
          <a:lstStyle>
            <a:lvl1pPr marL="0" indent="0" algn="ctr">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0" name="Title 9">
            <a:extLst>
              <a:ext uri="{FF2B5EF4-FFF2-40B4-BE49-F238E27FC236}">
                <a16:creationId xmlns:a16="http://schemas.microsoft.com/office/drawing/2014/main" id="{8CDC00CA-B925-48D9-91B3-A79A59C280A1}"/>
              </a:ext>
            </a:extLst>
          </p:cNvPr>
          <p:cNvSpPr>
            <a:spLocks noGrp="1"/>
          </p:cNvSpPr>
          <p:nvPr>
            <p:ph type="title" hasCustomPrompt="1"/>
          </p:nvPr>
        </p:nvSpPr>
        <p:spPr>
          <a:xfrm>
            <a:off x="3181350" y="671807"/>
            <a:ext cx="5829300" cy="639192"/>
          </a:xfrm>
        </p:spPr>
        <p:txBody>
          <a:bodyPr/>
          <a:lstStyle>
            <a:lvl1pPr algn="ctr">
              <a:defRPr/>
            </a:lvl1pPr>
          </a:lstStyle>
          <a:p>
            <a:r>
              <a:rPr lang="en-US" dirty="0"/>
              <a:t>Click to add title</a:t>
            </a:r>
          </a:p>
        </p:txBody>
      </p:sp>
    </p:spTree>
    <p:extLst>
      <p:ext uri="{BB962C8B-B14F-4D97-AF65-F5344CB8AC3E}">
        <p14:creationId xmlns:p14="http://schemas.microsoft.com/office/powerpoint/2010/main" val="340095434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Traction">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DC336D74-17F7-4684-B610-18AB1682D138}"/>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AB1FBB6F-A08B-41AD-8AD2-DC5AE674EE23}"/>
              </a:ext>
            </a:extLst>
          </p:cNvPr>
          <p:cNvSpPr>
            <a:spLocks noGrp="1"/>
          </p:cNvSpPr>
          <p:nvPr>
            <p:ph type="ftr" sz="quarter" idx="11"/>
          </p:nvPr>
        </p:nvSpPr>
        <p:spPr/>
        <p:txBody>
          <a:bodyPr>
            <a:noAutofit/>
          </a:bodyPr>
          <a:lstStyle/>
          <a:p>
            <a:r>
              <a:rPr lang="en-US" dirty="0"/>
              <a:t>PITCH DECK</a:t>
            </a:r>
          </a:p>
        </p:txBody>
      </p:sp>
      <p:sp>
        <p:nvSpPr>
          <p:cNvPr id="5" name="Slide Number Placeholder 4">
            <a:extLst>
              <a:ext uri="{FF2B5EF4-FFF2-40B4-BE49-F238E27FC236}">
                <a16:creationId xmlns:a16="http://schemas.microsoft.com/office/drawing/2014/main" id="{5BFA4285-BB73-4E13-BBDF-3F14D2AD95BA}"/>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sp>
        <p:nvSpPr>
          <p:cNvPr id="8" name="Text Placeholder 10">
            <a:extLst>
              <a:ext uri="{FF2B5EF4-FFF2-40B4-BE49-F238E27FC236}">
                <a16:creationId xmlns:a16="http://schemas.microsoft.com/office/drawing/2014/main" id="{6F28238E-356F-43CD-AA8F-3BC1FA26B6E7}"/>
              </a:ext>
            </a:extLst>
          </p:cNvPr>
          <p:cNvSpPr>
            <a:spLocks noGrp="1"/>
          </p:cNvSpPr>
          <p:nvPr>
            <p:ph type="body" sz="quarter" idx="16" hasCustomPrompt="1"/>
          </p:nvPr>
        </p:nvSpPr>
        <p:spPr>
          <a:xfrm>
            <a:off x="827900" y="1172060"/>
            <a:ext cx="5829300" cy="537864"/>
          </a:xfrm>
          <a:prstGeom prst="rect">
            <a:avLst/>
          </a:prstGeom>
        </p:spPr>
        <p:txBody>
          <a:bodyPr anchor="t">
            <a:noAutofit/>
          </a:bodyPr>
          <a:lstStyle>
            <a:lvl1pPr marL="0" indent="0" algn="l">
              <a:lnSpc>
                <a:spcPct val="125000"/>
              </a:lnSpc>
              <a:spcBef>
                <a:spcPts val="0"/>
              </a:spcBef>
              <a:buNone/>
              <a:defRPr sz="2000" cap="none" spc="100" baseline="0">
                <a:solidFill>
                  <a:schemeClr val="tx1"/>
                </a:solidFill>
                <a:latin typeface="Seaford" panose="020B0502030303020204" pitchFamily="34" charset="0"/>
              </a:defRPr>
            </a:lvl1pPr>
          </a:lstStyle>
          <a:p>
            <a:pPr lvl="0"/>
            <a:r>
              <a:rPr lang="en-US"/>
              <a:t>Click to add text</a:t>
            </a:r>
          </a:p>
        </p:txBody>
      </p:sp>
      <p:sp>
        <p:nvSpPr>
          <p:cNvPr id="36" name="Text Placeholder 10">
            <a:extLst>
              <a:ext uri="{FF2B5EF4-FFF2-40B4-BE49-F238E27FC236}">
                <a16:creationId xmlns:a16="http://schemas.microsoft.com/office/drawing/2014/main" id="{050BF9B7-44D3-43B3-8650-0E38FB9F8025}"/>
              </a:ext>
            </a:extLst>
          </p:cNvPr>
          <p:cNvSpPr>
            <a:spLocks noGrp="1"/>
          </p:cNvSpPr>
          <p:nvPr>
            <p:ph type="body" sz="quarter" idx="25" hasCustomPrompt="1"/>
          </p:nvPr>
        </p:nvSpPr>
        <p:spPr>
          <a:xfrm>
            <a:off x="6785497" y="2172381"/>
            <a:ext cx="4487220" cy="448769"/>
          </a:xfrm>
          <a:prstGeom prst="rect">
            <a:avLst/>
          </a:prstGeom>
        </p:spPr>
        <p:txBody>
          <a:bodyPr>
            <a:noAutofit/>
          </a:bodyPr>
          <a:lstStyle>
            <a:lvl1pPr marL="0" indent="0" algn="ctr">
              <a:buNone/>
              <a:defRPr sz="1800" cap="none" spc="200" baseline="0">
                <a:solidFill>
                  <a:schemeClr val="tx2"/>
                </a:solidFill>
                <a:latin typeface="+mj-lt"/>
              </a:defRPr>
            </a:lvl1pPr>
          </a:lstStyle>
          <a:p>
            <a:pPr lvl="0"/>
            <a:r>
              <a:rPr lang="en-US"/>
              <a:t>Click to add title</a:t>
            </a:r>
          </a:p>
        </p:txBody>
      </p:sp>
      <p:sp>
        <p:nvSpPr>
          <p:cNvPr id="51" name="Text Placeholder 10">
            <a:extLst>
              <a:ext uri="{FF2B5EF4-FFF2-40B4-BE49-F238E27FC236}">
                <a16:creationId xmlns:a16="http://schemas.microsoft.com/office/drawing/2014/main" id="{00A34C87-263B-4C39-95B1-6A3E78FC480B}"/>
              </a:ext>
            </a:extLst>
          </p:cNvPr>
          <p:cNvSpPr>
            <a:spLocks noGrp="1"/>
          </p:cNvSpPr>
          <p:nvPr>
            <p:ph type="body" sz="quarter" idx="34" hasCustomPrompt="1"/>
          </p:nvPr>
        </p:nvSpPr>
        <p:spPr>
          <a:xfrm>
            <a:off x="910838" y="2172381"/>
            <a:ext cx="5007023" cy="448769"/>
          </a:xfrm>
          <a:prstGeom prst="rect">
            <a:avLst/>
          </a:prstGeom>
        </p:spPr>
        <p:txBody>
          <a:bodyPr>
            <a:noAutofit/>
          </a:bodyPr>
          <a:lstStyle>
            <a:lvl1pPr marL="0" indent="0" algn="ctr">
              <a:buNone/>
              <a:defRPr sz="1800" cap="none" spc="200" baseline="0">
                <a:solidFill>
                  <a:schemeClr val="tx2"/>
                </a:solidFill>
                <a:latin typeface="+mj-lt"/>
              </a:defRPr>
            </a:lvl1pPr>
          </a:lstStyle>
          <a:p>
            <a:pPr lvl="0"/>
            <a:r>
              <a:rPr lang="en-US"/>
              <a:t>Click to add title</a:t>
            </a:r>
          </a:p>
        </p:txBody>
      </p:sp>
      <p:sp>
        <p:nvSpPr>
          <p:cNvPr id="10" name="Content Placeholder 9">
            <a:extLst>
              <a:ext uri="{FF2B5EF4-FFF2-40B4-BE49-F238E27FC236}">
                <a16:creationId xmlns:a16="http://schemas.microsoft.com/office/drawing/2014/main" id="{38FDE5E1-CA4F-47D6-B408-560DFA59D301}"/>
              </a:ext>
            </a:extLst>
          </p:cNvPr>
          <p:cNvSpPr>
            <a:spLocks noGrp="1"/>
          </p:cNvSpPr>
          <p:nvPr>
            <p:ph sz="quarter" idx="37"/>
          </p:nvPr>
        </p:nvSpPr>
        <p:spPr>
          <a:xfrm>
            <a:off x="906463" y="2752724"/>
            <a:ext cx="5007022" cy="329247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3" name="Content Placeholder 9">
            <a:extLst>
              <a:ext uri="{FF2B5EF4-FFF2-40B4-BE49-F238E27FC236}">
                <a16:creationId xmlns:a16="http://schemas.microsoft.com/office/drawing/2014/main" id="{E8933B94-68E9-4F8A-95B3-C8A867B06FF5}"/>
              </a:ext>
            </a:extLst>
          </p:cNvPr>
          <p:cNvSpPr>
            <a:spLocks noGrp="1"/>
          </p:cNvSpPr>
          <p:nvPr>
            <p:ph sz="quarter" idx="38"/>
          </p:nvPr>
        </p:nvSpPr>
        <p:spPr>
          <a:xfrm>
            <a:off x="6785497" y="2747768"/>
            <a:ext cx="4500041" cy="329247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0">
            <a:extLst>
              <a:ext uri="{FF2B5EF4-FFF2-40B4-BE49-F238E27FC236}">
                <a16:creationId xmlns:a16="http://schemas.microsoft.com/office/drawing/2014/main" id="{9997C22C-C02E-4D5D-866A-A163E2B47034}"/>
              </a:ext>
            </a:extLst>
          </p:cNvPr>
          <p:cNvSpPr>
            <a:spLocks noGrp="1"/>
          </p:cNvSpPr>
          <p:nvPr>
            <p:ph type="title" hasCustomPrompt="1"/>
          </p:nvPr>
        </p:nvSpPr>
        <p:spPr>
          <a:xfrm>
            <a:off x="827900" y="671808"/>
            <a:ext cx="5829300" cy="639192"/>
          </a:xfrm>
        </p:spPr>
        <p:txBody>
          <a:bodyPr/>
          <a:lstStyle>
            <a:lvl1pPr>
              <a:defRPr/>
            </a:lvl1pPr>
          </a:lstStyle>
          <a:p>
            <a:r>
              <a:rPr lang="en-US" dirty="0"/>
              <a:t>Click to add title</a:t>
            </a:r>
          </a:p>
        </p:txBody>
      </p:sp>
    </p:spTree>
    <p:extLst>
      <p:ext uri="{BB962C8B-B14F-4D97-AF65-F5344CB8AC3E}">
        <p14:creationId xmlns:p14="http://schemas.microsoft.com/office/powerpoint/2010/main" val="2328363049"/>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Two-Year Action Plan">
    <p:spTree>
      <p:nvGrpSpPr>
        <p:cNvPr id="1" name=""/>
        <p:cNvGrpSpPr/>
        <p:nvPr/>
      </p:nvGrpSpPr>
      <p:grpSpPr>
        <a:xfrm>
          <a:off x="0" y="0"/>
          <a:ext cx="0" cy="0"/>
          <a:chOff x="0" y="0"/>
          <a:chExt cx="0" cy="0"/>
        </a:xfrm>
      </p:grpSpPr>
      <p:sp>
        <p:nvSpPr>
          <p:cNvPr id="100" name="Rectangle 99">
            <a:extLst>
              <a:ext uri="{FF2B5EF4-FFF2-40B4-BE49-F238E27FC236}">
                <a16:creationId xmlns:a16="http://schemas.microsoft.com/office/drawing/2014/main" id="{9A6EC546-1FDF-48B1-BB0F-4069A4AF6B46}"/>
              </a:ext>
            </a:extLst>
          </p:cNvPr>
          <p:cNvSpPr/>
          <p:nvPr userDrawn="1"/>
        </p:nvSpPr>
        <p:spPr>
          <a:xfrm rot="5400000">
            <a:off x="1338026" y="-868210"/>
            <a:ext cx="972645" cy="3647654"/>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 name="Date Placeholder 2">
            <a:extLst>
              <a:ext uri="{FF2B5EF4-FFF2-40B4-BE49-F238E27FC236}">
                <a16:creationId xmlns:a16="http://schemas.microsoft.com/office/drawing/2014/main" id="{8F8787A3-6FE4-43A8-B38B-0F6A2EF11D64}"/>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D1DE0A1E-0F1E-4FFE-B209-3D9679190548}"/>
              </a:ext>
            </a:extLst>
          </p:cNvPr>
          <p:cNvSpPr>
            <a:spLocks noGrp="1"/>
          </p:cNvSpPr>
          <p:nvPr>
            <p:ph type="ftr" sz="quarter" idx="11"/>
          </p:nvPr>
        </p:nvSpPr>
        <p:spPr/>
        <p:txBody>
          <a:bodyPr>
            <a:noAutofit/>
          </a:bodyPr>
          <a:lstStyle/>
          <a:p>
            <a:r>
              <a:rPr lang="en-US" dirty="0"/>
              <a:t>PITCH DECK</a:t>
            </a:r>
          </a:p>
        </p:txBody>
      </p:sp>
      <p:sp>
        <p:nvSpPr>
          <p:cNvPr id="5" name="Slide Number Placeholder 4">
            <a:extLst>
              <a:ext uri="{FF2B5EF4-FFF2-40B4-BE49-F238E27FC236}">
                <a16:creationId xmlns:a16="http://schemas.microsoft.com/office/drawing/2014/main" id="{A8999867-6933-40F9-BEA0-F30FA6975498}"/>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sp>
        <p:nvSpPr>
          <p:cNvPr id="16" name="Text Placeholder 14">
            <a:extLst>
              <a:ext uri="{FF2B5EF4-FFF2-40B4-BE49-F238E27FC236}">
                <a16:creationId xmlns:a16="http://schemas.microsoft.com/office/drawing/2014/main" id="{00E72126-EBC8-4AA7-AA53-38A15FDEC6E3}"/>
              </a:ext>
            </a:extLst>
          </p:cNvPr>
          <p:cNvSpPr>
            <a:spLocks noGrp="1"/>
          </p:cNvSpPr>
          <p:nvPr>
            <p:ph type="body" sz="quarter" idx="17" hasCustomPrompt="1"/>
          </p:nvPr>
        </p:nvSpPr>
        <p:spPr>
          <a:xfrm>
            <a:off x="1712346"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7" name="Text Placeholder 14">
            <a:extLst>
              <a:ext uri="{FF2B5EF4-FFF2-40B4-BE49-F238E27FC236}">
                <a16:creationId xmlns:a16="http://schemas.microsoft.com/office/drawing/2014/main" id="{C44CA5E4-4215-49A0-86F5-2C4847D87E61}"/>
              </a:ext>
            </a:extLst>
          </p:cNvPr>
          <p:cNvSpPr>
            <a:spLocks noGrp="1"/>
          </p:cNvSpPr>
          <p:nvPr>
            <p:ph type="body" sz="quarter" idx="18" hasCustomPrompt="1"/>
          </p:nvPr>
        </p:nvSpPr>
        <p:spPr>
          <a:xfrm>
            <a:off x="2501761"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8" name="Text Placeholder 14">
            <a:extLst>
              <a:ext uri="{FF2B5EF4-FFF2-40B4-BE49-F238E27FC236}">
                <a16:creationId xmlns:a16="http://schemas.microsoft.com/office/drawing/2014/main" id="{735C1917-DDF3-4A5B-AEB9-E0FBD98EC516}"/>
              </a:ext>
            </a:extLst>
          </p:cNvPr>
          <p:cNvSpPr>
            <a:spLocks noGrp="1"/>
          </p:cNvSpPr>
          <p:nvPr>
            <p:ph type="body" sz="quarter" idx="19" hasCustomPrompt="1"/>
          </p:nvPr>
        </p:nvSpPr>
        <p:spPr>
          <a:xfrm>
            <a:off x="3291176"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9" name="Text Placeholder 14">
            <a:extLst>
              <a:ext uri="{FF2B5EF4-FFF2-40B4-BE49-F238E27FC236}">
                <a16:creationId xmlns:a16="http://schemas.microsoft.com/office/drawing/2014/main" id="{D0FF36A3-BF35-4A36-ADAB-547CA8CAED9F}"/>
              </a:ext>
            </a:extLst>
          </p:cNvPr>
          <p:cNvSpPr>
            <a:spLocks noGrp="1"/>
          </p:cNvSpPr>
          <p:nvPr>
            <p:ph type="body" sz="quarter" idx="20" hasCustomPrompt="1"/>
          </p:nvPr>
        </p:nvSpPr>
        <p:spPr>
          <a:xfrm>
            <a:off x="4080591"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0" name="Text Placeholder 14">
            <a:extLst>
              <a:ext uri="{FF2B5EF4-FFF2-40B4-BE49-F238E27FC236}">
                <a16:creationId xmlns:a16="http://schemas.microsoft.com/office/drawing/2014/main" id="{3BE85149-0E6D-4CDC-82B6-EF6894D9C904}"/>
              </a:ext>
            </a:extLst>
          </p:cNvPr>
          <p:cNvSpPr>
            <a:spLocks noGrp="1"/>
          </p:cNvSpPr>
          <p:nvPr>
            <p:ph type="body" sz="quarter" idx="21" hasCustomPrompt="1"/>
          </p:nvPr>
        </p:nvSpPr>
        <p:spPr>
          <a:xfrm>
            <a:off x="4810807" y="3170170"/>
            <a:ext cx="61531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1" name="Text Placeholder 14">
            <a:extLst>
              <a:ext uri="{FF2B5EF4-FFF2-40B4-BE49-F238E27FC236}">
                <a16:creationId xmlns:a16="http://schemas.microsoft.com/office/drawing/2014/main" id="{66E8B6B5-41D1-4EC9-84EF-1989A504B7D6}"/>
              </a:ext>
            </a:extLst>
          </p:cNvPr>
          <p:cNvSpPr>
            <a:spLocks noGrp="1"/>
          </p:cNvSpPr>
          <p:nvPr>
            <p:ph type="body" sz="quarter" idx="22" hasCustomPrompt="1"/>
          </p:nvPr>
        </p:nvSpPr>
        <p:spPr>
          <a:xfrm>
            <a:off x="5659421"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2" name="Text Placeholder 14">
            <a:extLst>
              <a:ext uri="{FF2B5EF4-FFF2-40B4-BE49-F238E27FC236}">
                <a16:creationId xmlns:a16="http://schemas.microsoft.com/office/drawing/2014/main" id="{0F13F401-A13F-4EF3-88FC-D517D7F7BA55}"/>
              </a:ext>
            </a:extLst>
          </p:cNvPr>
          <p:cNvSpPr>
            <a:spLocks noGrp="1"/>
          </p:cNvSpPr>
          <p:nvPr>
            <p:ph type="body" sz="quarter" idx="23" hasCustomPrompt="1"/>
          </p:nvPr>
        </p:nvSpPr>
        <p:spPr>
          <a:xfrm>
            <a:off x="6448836"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3" name="Text Placeholder 14">
            <a:extLst>
              <a:ext uri="{FF2B5EF4-FFF2-40B4-BE49-F238E27FC236}">
                <a16:creationId xmlns:a16="http://schemas.microsoft.com/office/drawing/2014/main" id="{94639D5D-D529-4EF5-9EF8-8C9B3715A28E}"/>
              </a:ext>
            </a:extLst>
          </p:cNvPr>
          <p:cNvSpPr>
            <a:spLocks noGrp="1"/>
          </p:cNvSpPr>
          <p:nvPr>
            <p:ph type="body" sz="quarter" idx="24" hasCustomPrompt="1"/>
          </p:nvPr>
        </p:nvSpPr>
        <p:spPr>
          <a:xfrm>
            <a:off x="7238251"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4" name="Text Placeholder 14">
            <a:extLst>
              <a:ext uri="{FF2B5EF4-FFF2-40B4-BE49-F238E27FC236}">
                <a16:creationId xmlns:a16="http://schemas.microsoft.com/office/drawing/2014/main" id="{45E22B01-C64B-4A03-9118-68BCAECC32FA}"/>
              </a:ext>
            </a:extLst>
          </p:cNvPr>
          <p:cNvSpPr>
            <a:spLocks noGrp="1"/>
          </p:cNvSpPr>
          <p:nvPr>
            <p:ph type="body" sz="quarter" idx="25" hasCustomPrompt="1"/>
          </p:nvPr>
        </p:nvSpPr>
        <p:spPr>
          <a:xfrm>
            <a:off x="8027666"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5" name="Text Placeholder 14">
            <a:extLst>
              <a:ext uri="{FF2B5EF4-FFF2-40B4-BE49-F238E27FC236}">
                <a16:creationId xmlns:a16="http://schemas.microsoft.com/office/drawing/2014/main" id="{04BA50FF-5CC3-4F90-9AA6-5942DF634BAB}"/>
              </a:ext>
            </a:extLst>
          </p:cNvPr>
          <p:cNvSpPr>
            <a:spLocks noGrp="1"/>
          </p:cNvSpPr>
          <p:nvPr>
            <p:ph type="body" sz="quarter" idx="26" hasCustomPrompt="1"/>
          </p:nvPr>
        </p:nvSpPr>
        <p:spPr>
          <a:xfrm>
            <a:off x="8817081"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6" name="Text Placeholder 14">
            <a:extLst>
              <a:ext uri="{FF2B5EF4-FFF2-40B4-BE49-F238E27FC236}">
                <a16:creationId xmlns:a16="http://schemas.microsoft.com/office/drawing/2014/main" id="{5B3EEE7C-67C5-49ED-A602-F8E162B21AA6}"/>
              </a:ext>
            </a:extLst>
          </p:cNvPr>
          <p:cNvSpPr>
            <a:spLocks noGrp="1"/>
          </p:cNvSpPr>
          <p:nvPr>
            <p:ph type="body" sz="quarter" idx="27" hasCustomPrompt="1"/>
          </p:nvPr>
        </p:nvSpPr>
        <p:spPr>
          <a:xfrm>
            <a:off x="9606496"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7" name="Text Placeholder 14">
            <a:extLst>
              <a:ext uri="{FF2B5EF4-FFF2-40B4-BE49-F238E27FC236}">
                <a16:creationId xmlns:a16="http://schemas.microsoft.com/office/drawing/2014/main" id="{EE91B34F-5506-49A1-8594-9259C64066FA}"/>
              </a:ext>
            </a:extLst>
          </p:cNvPr>
          <p:cNvSpPr>
            <a:spLocks noGrp="1"/>
          </p:cNvSpPr>
          <p:nvPr>
            <p:ph type="body" sz="quarter" idx="28" hasCustomPrompt="1"/>
          </p:nvPr>
        </p:nvSpPr>
        <p:spPr>
          <a:xfrm>
            <a:off x="10395907"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8" name="Text Placeholder 14">
            <a:extLst>
              <a:ext uri="{FF2B5EF4-FFF2-40B4-BE49-F238E27FC236}">
                <a16:creationId xmlns:a16="http://schemas.microsoft.com/office/drawing/2014/main" id="{6A7D7592-A438-4BE7-82A5-188EF3B7021B}"/>
              </a:ext>
            </a:extLst>
          </p:cNvPr>
          <p:cNvSpPr>
            <a:spLocks noGrp="1"/>
          </p:cNvSpPr>
          <p:nvPr>
            <p:ph type="body" sz="quarter" idx="29" hasCustomPrompt="1"/>
          </p:nvPr>
        </p:nvSpPr>
        <p:spPr>
          <a:xfrm>
            <a:off x="1712346"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9" name="Text Placeholder 14">
            <a:extLst>
              <a:ext uri="{FF2B5EF4-FFF2-40B4-BE49-F238E27FC236}">
                <a16:creationId xmlns:a16="http://schemas.microsoft.com/office/drawing/2014/main" id="{70F1DE9A-9607-4D77-B1CA-EA7A15A4CACA}"/>
              </a:ext>
            </a:extLst>
          </p:cNvPr>
          <p:cNvSpPr>
            <a:spLocks noGrp="1"/>
          </p:cNvSpPr>
          <p:nvPr>
            <p:ph type="body" sz="quarter" idx="30" hasCustomPrompt="1"/>
          </p:nvPr>
        </p:nvSpPr>
        <p:spPr>
          <a:xfrm>
            <a:off x="2501761"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0" name="Text Placeholder 14">
            <a:extLst>
              <a:ext uri="{FF2B5EF4-FFF2-40B4-BE49-F238E27FC236}">
                <a16:creationId xmlns:a16="http://schemas.microsoft.com/office/drawing/2014/main" id="{FE726AB2-7D79-4CF4-ACA3-327A065CAA16}"/>
              </a:ext>
            </a:extLst>
          </p:cNvPr>
          <p:cNvSpPr>
            <a:spLocks noGrp="1"/>
          </p:cNvSpPr>
          <p:nvPr>
            <p:ph type="body" sz="quarter" idx="31" hasCustomPrompt="1"/>
          </p:nvPr>
        </p:nvSpPr>
        <p:spPr>
          <a:xfrm>
            <a:off x="3291176"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1" name="Text Placeholder 14">
            <a:extLst>
              <a:ext uri="{FF2B5EF4-FFF2-40B4-BE49-F238E27FC236}">
                <a16:creationId xmlns:a16="http://schemas.microsoft.com/office/drawing/2014/main" id="{07991841-3C5D-4E23-ACEF-AC0C7BA2866F}"/>
              </a:ext>
            </a:extLst>
          </p:cNvPr>
          <p:cNvSpPr>
            <a:spLocks noGrp="1"/>
          </p:cNvSpPr>
          <p:nvPr>
            <p:ph type="body" sz="quarter" idx="32" hasCustomPrompt="1"/>
          </p:nvPr>
        </p:nvSpPr>
        <p:spPr>
          <a:xfrm>
            <a:off x="4080591"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2" name="Text Placeholder 14">
            <a:extLst>
              <a:ext uri="{FF2B5EF4-FFF2-40B4-BE49-F238E27FC236}">
                <a16:creationId xmlns:a16="http://schemas.microsoft.com/office/drawing/2014/main" id="{E827F407-DC92-4E39-85F3-56B3405B23A9}"/>
              </a:ext>
            </a:extLst>
          </p:cNvPr>
          <p:cNvSpPr>
            <a:spLocks noGrp="1"/>
          </p:cNvSpPr>
          <p:nvPr>
            <p:ph type="body" sz="quarter" idx="33" hasCustomPrompt="1"/>
          </p:nvPr>
        </p:nvSpPr>
        <p:spPr>
          <a:xfrm>
            <a:off x="4810807" y="4871997"/>
            <a:ext cx="61531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3" name="Text Placeholder 14">
            <a:extLst>
              <a:ext uri="{FF2B5EF4-FFF2-40B4-BE49-F238E27FC236}">
                <a16:creationId xmlns:a16="http://schemas.microsoft.com/office/drawing/2014/main" id="{ADBEC4B1-A92B-4923-B3C2-44570B971C86}"/>
              </a:ext>
            </a:extLst>
          </p:cNvPr>
          <p:cNvSpPr>
            <a:spLocks noGrp="1"/>
          </p:cNvSpPr>
          <p:nvPr>
            <p:ph type="body" sz="quarter" idx="34" hasCustomPrompt="1"/>
          </p:nvPr>
        </p:nvSpPr>
        <p:spPr>
          <a:xfrm>
            <a:off x="5659421"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4" name="Text Placeholder 14">
            <a:extLst>
              <a:ext uri="{FF2B5EF4-FFF2-40B4-BE49-F238E27FC236}">
                <a16:creationId xmlns:a16="http://schemas.microsoft.com/office/drawing/2014/main" id="{32CD6E05-4E76-4ADF-9FC8-4321B2B9600C}"/>
              </a:ext>
            </a:extLst>
          </p:cNvPr>
          <p:cNvSpPr>
            <a:spLocks noGrp="1"/>
          </p:cNvSpPr>
          <p:nvPr>
            <p:ph type="body" sz="quarter" idx="35" hasCustomPrompt="1"/>
          </p:nvPr>
        </p:nvSpPr>
        <p:spPr>
          <a:xfrm>
            <a:off x="6448836"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5" name="Text Placeholder 14">
            <a:extLst>
              <a:ext uri="{FF2B5EF4-FFF2-40B4-BE49-F238E27FC236}">
                <a16:creationId xmlns:a16="http://schemas.microsoft.com/office/drawing/2014/main" id="{3D40BE94-38F8-48B0-9A42-DA1A41975046}"/>
              </a:ext>
            </a:extLst>
          </p:cNvPr>
          <p:cNvSpPr>
            <a:spLocks noGrp="1"/>
          </p:cNvSpPr>
          <p:nvPr>
            <p:ph type="body" sz="quarter" idx="36" hasCustomPrompt="1"/>
          </p:nvPr>
        </p:nvSpPr>
        <p:spPr>
          <a:xfrm>
            <a:off x="7238251"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6" name="Text Placeholder 14">
            <a:extLst>
              <a:ext uri="{FF2B5EF4-FFF2-40B4-BE49-F238E27FC236}">
                <a16:creationId xmlns:a16="http://schemas.microsoft.com/office/drawing/2014/main" id="{CCFECD0B-5901-4EBC-92AA-3DE8CD1132DF}"/>
              </a:ext>
            </a:extLst>
          </p:cNvPr>
          <p:cNvSpPr>
            <a:spLocks noGrp="1"/>
          </p:cNvSpPr>
          <p:nvPr>
            <p:ph type="body" sz="quarter" idx="37" hasCustomPrompt="1"/>
          </p:nvPr>
        </p:nvSpPr>
        <p:spPr>
          <a:xfrm>
            <a:off x="8027666"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7" name="Text Placeholder 14">
            <a:extLst>
              <a:ext uri="{FF2B5EF4-FFF2-40B4-BE49-F238E27FC236}">
                <a16:creationId xmlns:a16="http://schemas.microsoft.com/office/drawing/2014/main" id="{B173BBB1-992E-4C62-B6EF-38E5859DA795}"/>
              </a:ext>
            </a:extLst>
          </p:cNvPr>
          <p:cNvSpPr>
            <a:spLocks noGrp="1"/>
          </p:cNvSpPr>
          <p:nvPr>
            <p:ph type="body" sz="quarter" idx="38" hasCustomPrompt="1"/>
          </p:nvPr>
        </p:nvSpPr>
        <p:spPr>
          <a:xfrm>
            <a:off x="8817081"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8" name="Text Placeholder 14">
            <a:extLst>
              <a:ext uri="{FF2B5EF4-FFF2-40B4-BE49-F238E27FC236}">
                <a16:creationId xmlns:a16="http://schemas.microsoft.com/office/drawing/2014/main" id="{83639117-6091-4743-897D-3E5F4468CCAE}"/>
              </a:ext>
            </a:extLst>
          </p:cNvPr>
          <p:cNvSpPr>
            <a:spLocks noGrp="1"/>
          </p:cNvSpPr>
          <p:nvPr>
            <p:ph type="body" sz="quarter" idx="39" hasCustomPrompt="1"/>
          </p:nvPr>
        </p:nvSpPr>
        <p:spPr>
          <a:xfrm>
            <a:off x="9606496"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9" name="Text Placeholder 14">
            <a:extLst>
              <a:ext uri="{FF2B5EF4-FFF2-40B4-BE49-F238E27FC236}">
                <a16:creationId xmlns:a16="http://schemas.microsoft.com/office/drawing/2014/main" id="{B7A64542-4E5B-4701-845E-5101F87E1102}"/>
              </a:ext>
            </a:extLst>
          </p:cNvPr>
          <p:cNvSpPr>
            <a:spLocks noGrp="1"/>
          </p:cNvSpPr>
          <p:nvPr>
            <p:ph type="body" sz="quarter" idx="40" hasCustomPrompt="1"/>
          </p:nvPr>
        </p:nvSpPr>
        <p:spPr>
          <a:xfrm>
            <a:off x="10395907"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52" name="Text Placeholder 14">
            <a:extLst>
              <a:ext uri="{FF2B5EF4-FFF2-40B4-BE49-F238E27FC236}">
                <a16:creationId xmlns:a16="http://schemas.microsoft.com/office/drawing/2014/main" id="{0F74B4EA-4966-4ABC-8DFD-01157881B81B}"/>
              </a:ext>
            </a:extLst>
          </p:cNvPr>
          <p:cNvSpPr>
            <a:spLocks noGrp="1"/>
          </p:cNvSpPr>
          <p:nvPr>
            <p:ph type="body" sz="quarter" idx="41" hasCustomPrompt="1"/>
          </p:nvPr>
        </p:nvSpPr>
        <p:spPr>
          <a:xfrm>
            <a:off x="696804" y="2720679"/>
            <a:ext cx="1021001" cy="501726"/>
          </a:xfrm>
          <a:prstGeom prst="rect">
            <a:avLst/>
          </a:prstGeom>
        </p:spPr>
        <p:txBody>
          <a:bodyPr anchor="ctr">
            <a:noAutofit/>
          </a:bodyPr>
          <a:lstStyle>
            <a:lvl1pPr marL="0" indent="0" algn="ctr">
              <a:buNone/>
              <a:defRPr sz="2000" cap="none" spc="100" baseline="0">
                <a:solidFill>
                  <a:schemeClr val="accent5">
                    <a:lumMod val="50000"/>
                  </a:schemeClr>
                </a:solidFill>
                <a:latin typeface="+mj-lt"/>
              </a:defRPr>
            </a:lvl1pPr>
          </a:lstStyle>
          <a:p>
            <a:pPr lvl="0"/>
            <a:r>
              <a:rPr lang="en-US" dirty="0"/>
              <a:t>Add year</a:t>
            </a:r>
          </a:p>
        </p:txBody>
      </p:sp>
      <p:sp>
        <p:nvSpPr>
          <p:cNvPr id="53" name="Text Placeholder 14">
            <a:extLst>
              <a:ext uri="{FF2B5EF4-FFF2-40B4-BE49-F238E27FC236}">
                <a16:creationId xmlns:a16="http://schemas.microsoft.com/office/drawing/2014/main" id="{D7536456-E749-466F-8EFA-F33D82812277}"/>
              </a:ext>
            </a:extLst>
          </p:cNvPr>
          <p:cNvSpPr>
            <a:spLocks noGrp="1"/>
          </p:cNvSpPr>
          <p:nvPr>
            <p:ph type="body" sz="quarter" idx="42" hasCustomPrompt="1"/>
          </p:nvPr>
        </p:nvSpPr>
        <p:spPr>
          <a:xfrm>
            <a:off x="696804" y="4418755"/>
            <a:ext cx="1021001" cy="501726"/>
          </a:xfrm>
          <a:prstGeom prst="rect">
            <a:avLst/>
          </a:prstGeom>
        </p:spPr>
        <p:txBody>
          <a:bodyPr anchor="ctr">
            <a:noAutofit/>
          </a:bodyPr>
          <a:lstStyle>
            <a:lvl1pPr marL="0" indent="0" algn="ctr">
              <a:buNone/>
              <a:defRPr sz="2000" cap="none" spc="100" baseline="0">
                <a:solidFill>
                  <a:schemeClr val="accent5">
                    <a:lumMod val="50000"/>
                  </a:schemeClr>
                </a:solidFill>
                <a:latin typeface="+mj-lt"/>
              </a:defRPr>
            </a:lvl1pPr>
          </a:lstStyle>
          <a:p>
            <a:pPr lvl="0"/>
            <a:r>
              <a:rPr lang="en-US"/>
              <a:t>Add year</a:t>
            </a:r>
          </a:p>
        </p:txBody>
      </p:sp>
      <p:sp>
        <p:nvSpPr>
          <p:cNvPr id="54" name="Text Placeholder 14">
            <a:extLst>
              <a:ext uri="{FF2B5EF4-FFF2-40B4-BE49-F238E27FC236}">
                <a16:creationId xmlns:a16="http://schemas.microsoft.com/office/drawing/2014/main" id="{A6C85040-3D7A-4FD1-B96E-3ED738367662}"/>
              </a:ext>
            </a:extLst>
          </p:cNvPr>
          <p:cNvSpPr>
            <a:spLocks noGrp="1"/>
          </p:cNvSpPr>
          <p:nvPr>
            <p:ph type="body" sz="quarter" idx="43" hasCustomPrompt="1"/>
          </p:nvPr>
        </p:nvSpPr>
        <p:spPr>
          <a:xfrm>
            <a:off x="2029367" y="2120620"/>
            <a:ext cx="1440088" cy="549528"/>
          </a:xfrm>
          <a:prstGeom prst="rect">
            <a:avLst/>
          </a:prstGeom>
        </p:spPr>
        <p:txBody>
          <a:bodyPr anchor="ctr">
            <a:noAutofit/>
          </a:bodyPr>
          <a:lstStyle>
            <a:lvl1pPr marL="0" indent="0" algn="ctr">
              <a:lnSpc>
                <a:spcPct val="125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55" name="Text Placeholder 14">
            <a:extLst>
              <a:ext uri="{FF2B5EF4-FFF2-40B4-BE49-F238E27FC236}">
                <a16:creationId xmlns:a16="http://schemas.microsoft.com/office/drawing/2014/main" id="{966941C8-0858-4060-8F85-A63D40D05872}"/>
              </a:ext>
            </a:extLst>
          </p:cNvPr>
          <p:cNvSpPr>
            <a:spLocks noGrp="1"/>
          </p:cNvSpPr>
          <p:nvPr>
            <p:ph type="body" sz="quarter" idx="44" hasCustomPrompt="1"/>
          </p:nvPr>
        </p:nvSpPr>
        <p:spPr>
          <a:xfrm>
            <a:off x="4397612" y="2120620"/>
            <a:ext cx="1440088" cy="549528"/>
          </a:xfrm>
          <a:prstGeom prst="rect">
            <a:avLst/>
          </a:prstGeom>
        </p:spPr>
        <p:txBody>
          <a:bodyPr anchor="ctr">
            <a:noAutofit/>
          </a:bodyPr>
          <a:lstStyle>
            <a:lvl1pPr marL="0" indent="0" algn="ctr">
              <a:lnSpc>
                <a:spcPct val="125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56" name="Text Placeholder 14">
            <a:extLst>
              <a:ext uri="{FF2B5EF4-FFF2-40B4-BE49-F238E27FC236}">
                <a16:creationId xmlns:a16="http://schemas.microsoft.com/office/drawing/2014/main" id="{B66D6339-390D-45A7-BBF7-ADB8D6A0168F}"/>
              </a:ext>
            </a:extLst>
          </p:cNvPr>
          <p:cNvSpPr>
            <a:spLocks noGrp="1"/>
          </p:cNvSpPr>
          <p:nvPr>
            <p:ph type="body" sz="quarter" idx="45" hasCustomPrompt="1"/>
          </p:nvPr>
        </p:nvSpPr>
        <p:spPr>
          <a:xfrm>
            <a:off x="8344687" y="2120620"/>
            <a:ext cx="1440088" cy="549528"/>
          </a:xfrm>
          <a:prstGeom prst="rect">
            <a:avLst/>
          </a:prstGeom>
        </p:spPr>
        <p:txBody>
          <a:bodyPr anchor="ctr">
            <a:noAutofit/>
          </a:bodyPr>
          <a:lstStyle>
            <a:lvl1pPr marL="0" indent="0" algn="ctr">
              <a:lnSpc>
                <a:spcPct val="125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57" name="Text Placeholder 14">
            <a:extLst>
              <a:ext uri="{FF2B5EF4-FFF2-40B4-BE49-F238E27FC236}">
                <a16:creationId xmlns:a16="http://schemas.microsoft.com/office/drawing/2014/main" id="{89C25EC2-6755-441D-BD59-204C60EFD6AE}"/>
              </a:ext>
            </a:extLst>
          </p:cNvPr>
          <p:cNvSpPr>
            <a:spLocks noGrp="1"/>
          </p:cNvSpPr>
          <p:nvPr>
            <p:ph type="body" sz="quarter" idx="46" hasCustomPrompt="1"/>
          </p:nvPr>
        </p:nvSpPr>
        <p:spPr>
          <a:xfrm>
            <a:off x="2029367" y="3854752"/>
            <a:ext cx="1440088" cy="557165"/>
          </a:xfrm>
          <a:prstGeom prst="rect">
            <a:avLst/>
          </a:prstGeom>
        </p:spPr>
        <p:txBody>
          <a:bodyPr anchor="ctr">
            <a:noAutofit/>
          </a:bodyPr>
          <a:lstStyle>
            <a:lvl1pPr marL="0" indent="0" algn="ctr">
              <a:lnSpc>
                <a:spcPct val="125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58" name="Text Placeholder 14">
            <a:extLst>
              <a:ext uri="{FF2B5EF4-FFF2-40B4-BE49-F238E27FC236}">
                <a16:creationId xmlns:a16="http://schemas.microsoft.com/office/drawing/2014/main" id="{5AA552AB-DFEE-4CE4-9596-F63F557FD478}"/>
              </a:ext>
            </a:extLst>
          </p:cNvPr>
          <p:cNvSpPr>
            <a:spLocks noGrp="1"/>
          </p:cNvSpPr>
          <p:nvPr>
            <p:ph type="body" sz="quarter" idx="47" hasCustomPrompt="1"/>
          </p:nvPr>
        </p:nvSpPr>
        <p:spPr>
          <a:xfrm>
            <a:off x="5976442" y="3854752"/>
            <a:ext cx="1440088" cy="557165"/>
          </a:xfrm>
          <a:prstGeom prst="rect">
            <a:avLst/>
          </a:prstGeom>
        </p:spPr>
        <p:txBody>
          <a:bodyPr anchor="ctr">
            <a:noAutofit/>
          </a:bodyPr>
          <a:lstStyle>
            <a:lvl1pPr marL="0" indent="0" algn="ctr">
              <a:lnSpc>
                <a:spcPct val="100000"/>
              </a:lnSpc>
              <a:spcBef>
                <a:spcPts val="0"/>
              </a:spcBef>
              <a:buNone/>
              <a:defRPr sz="1400" b="1" cap="none" spc="100" baseline="0">
                <a:solidFill>
                  <a:schemeClr val="accent4"/>
                </a:solidFill>
                <a:latin typeface="+mn-lt"/>
              </a:defRPr>
            </a:lvl1pPr>
          </a:lstStyle>
          <a:p>
            <a:pPr lvl="0"/>
            <a:r>
              <a:rPr lang="en-US"/>
              <a:t>Click to add text</a:t>
            </a:r>
          </a:p>
        </p:txBody>
      </p:sp>
      <p:sp>
        <p:nvSpPr>
          <p:cNvPr id="59" name="Text Placeholder 14">
            <a:extLst>
              <a:ext uri="{FF2B5EF4-FFF2-40B4-BE49-F238E27FC236}">
                <a16:creationId xmlns:a16="http://schemas.microsoft.com/office/drawing/2014/main" id="{8AA79F31-661A-42DB-97E9-B3633BF6622E}"/>
              </a:ext>
            </a:extLst>
          </p:cNvPr>
          <p:cNvSpPr>
            <a:spLocks noGrp="1"/>
          </p:cNvSpPr>
          <p:nvPr>
            <p:ph type="body" sz="quarter" idx="48" hasCustomPrompt="1"/>
          </p:nvPr>
        </p:nvSpPr>
        <p:spPr>
          <a:xfrm>
            <a:off x="9923517" y="3854752"/>
            <a:ext cx="1440088" cy="557165"/>
          </a:xfrm>
          <a:prstGeom prst="rect">
            <a:avLst/>
          </a:prstGeom>
        </p:spPr>
        <p:txBody>
          <a:bodyPr anchor="ctr">
            <a:noAutofit/>
          </a:bodyPr>
          <a:lstStyle>
            <a:lvl1pPr marL="0" indent="0" algn="ctr">
              <a:lnSpc>
                <a:spcPct val="125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 name="Title 1">
            <a:extLst>
              <a:ext uri="{FF2B5EF4-FFF2-40B4-BE49-F238E27FC236}">
                <a16:creationId xmlns:a16="http://schemas.microsoft.com/office/drawing/2014/main" id="{5171E1E5-ACAD-4ED5-AAF2-539AF0733FC8}"/>
              </a:ext>
            </a:extLst>
          </p:cNvPr>
          <p:cNvSpPr>
            <a:spLocks noGrp="1"/>
          </p:cNvSpPr>
          <p:nvPr>
            <p:ph type="title" hasCustomPrompt="1"/>
          </p:nvPr>
        </p:nvSpPr>
        <p:spPr>
          <a:xfrm>
            <a:off x="838200" y="671808"/>
            <a:ext cx="10515600" cy="661924"/>
          </a:xfrm>
        </p:spPr>
        <p:txBody>
          <a:bodyPr/>
          <a:lstStyle>
            <a:lvl1pPr>
              <a:defRPr/>
            </a:lvl1pPr>
          </a:lstStyle>
          <a:p>
            <a:r>
              <a:rPr lang="en-US" dirty="0"/>
              <a:t>Click to add title</a:t>
            </a:r>
          </a:p>
        </p:txBody>
      </p:sp>
    </p:spTree>
    <p:extLst>
      <p:ext uri="{BB962C8B-B14F-4D97-AF65-F5344CB8AC3E}">
        <p14:creationId xmlns:p14="http://schemas.microsoft.com/office/powerpoint/2010/main" val="3583513885"/>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Financials">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91DFB87B-D4AD-42B4-8993-D5BD0311CFF4}"/>
              </a:ext>
            </a:extLst>
          </p:cNvPr>
          <p:cNvSpPr>
            <a:spLocks noGrp="1"/>
          </p:cNvSpPr>
          <p:nvPr>
            <p:ph type="dt" sz="half" idx="10"/>
          </p:nvPr>
        </p:nvSpPr>
        <p:spPr/>
        <p:txBody>
          <a:bodyPr>
            <a:noAutofit/>
          </a:bodyPr>
          <a:lstStyle>
            <a:lvl1pPr>
              <a:defRPr>
                <a:solidFill>
                  <a:schemeClr val="bg2">
                    <a:lumMod val="50000"/>
                  </a:schemeClr>
                </a:solidFill>
              </a:defRPr>
            </a:lvl1pPr>
          </a:lstStyle>
          <a:p>
            <a:r>
              <a:rPr lang="en-US" dirty="0"/>
              <a:t>8/03/20XX</a:t>
            </a:r>
          </a:p>
        </p:txBody>
      </p:sp>
      <p:sp>
        <p:nvSpPr>
          <p:cNvPr id="4" name="Footer Placeholder 3">
            <a:extLst>
              <a:ext uri="{FF2B5EF4-FFF2-40B4-BE49-F238E27FC236}">
                <a16:creationId xmlns:a16="http://schemas.microsoft.com/office/drawing/2014/main" id="{DEBDA0E7-08C2-442E-A8B3-F1218B69F28B}"/>
              </a:ext>
            </a:extLst>
          </p:cNvPr>
          <p:cNvSpPr>
            <a:spLocks noGrp="1"/>
          </p:cNvSpPr>
          <p:nvPr>
            <p:ph type="ftr" sz="quarter" idx="11"/>
          </p:nvPr>
        </p:nvSpPr>
        <p:spPr/>
        <p:txBody>
          <a:bodyPr>
            <a:noAutofit/>
          </a:bodyPr>
          <a:lstStyle>
            <a:lvl1pPr>
              <a:defRPr>
                <a:solidFill>
                  <a:schemeClr val="bg2">
                    <a:lumMod val="50000"/>
                  </a:schemeClr>
                </a:solidFill>
              </a:defRPr>
            </a:lvl1pPr>
          </a:lstStyle>
          <a:p>
            <a:r>
              <a:rPr lang="en-US" dirty="0"/>
              <a:t>PITCH DECK</a:t>
            </a:r>
          </a:p>
        </p:txBody>
      </p:sp>
      <p:sp>
        <p:nvSpPr>
          <p:cNvPr id="5" name="Slide Number Placeholder 4">
            <a:extLst>
              <a:ext uri="{FF2B5EF4-FFF2-40B4-BE49-F238E27FC236}">
                <a16:creationId xmlns:a16="http://schemas.microsoft.com/office/drawing/2014/main" id="{869842E0-2E48-4C5C-9EC5-429BF2DA44B5}"/>
              </a:ext>
            </a:extLst>
          </p:cNvPr>
          <p:cNvSpPr>
            <a:spLocks noGrp="1"/>
          </p:cNvSpPr>
          <p:nvPr>
            <p:ph type="sldNum" sz="quarter" idx="12"/>
          </p:nvPr>
        </p:nvSpPr>
        <p:spPr/>
        <p:txBody>
          <a:bodyPr>
            <a:noAutofit/>
          </a:bodyPr>
          <a:lstStyle>
            <a:lvl1pPr>
              <a:defRPr>
                <a:solidFill>
                  <a:schemeClr val="bg2">
                    <a:lumMod val="50000"/>
                  </a:schemeClr>
                </a:solidFill>
              </a:defRPr>
            </a:lvl1pPr>
          </a:lstStyle>
          <a:p>
            <a:fld id="{BF860B6F-2FE3-4DE6-9496-980E987E7466}" type="slidenum">
              <a:rPr lang="en-US" smtClean="0"/>
              <a:pPr/>
              <a:t>‹#›</a:t>
            </a:fld>
            <a:endParaRPr lang="en-US" dirty="0"/>
          </a:p>
        </p:txBody>
      </p:sp>
      <p:sp>
        <p:nvSpPr>
          <p:cNvPr id="2" name="Rectangle 1">
            <a:extLst>
              <a:ext uri="{FF2B5EF4-FFF2-40B4-BE49-F238E27FC236}">
                <a16:creationId xmlns:a16="http://schemas.microsoft.com/office/drawing/2014/main" id="{AA3808EC-BC22-46D4-895E-0A67F6EE1907}"/>
              </a:ext>
            </a:extLst>
          </p:cNvPr>
          <p:cNvSpPr/>
          <p:nvPr userDrawn="1"/>
        </p:nvSpPr>
        <p:spPr>
          <a:xfrm>
            <a:off x="9393543" y="0"/>
            <a:ext cx="1855263" cy="4459951"/>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Title 5">
            <a:extLst>
              <a:ext uri="{FF2B5EF4-FFF2-40B4-BE49-F238E27FC236}">
                <a16:creationId xmlns:a16="http://schemas.microsoft.com/office/drawing/2014/main" id="{6783E2FE-F5EA-4C43-BC5B-23330B11D446}"/>
              </a:ext>
            </a:extLst>
          </p:cNvPr>
          <p:cNvSpPr>
            <a:spLocks noGrp="1"/>
          </p:cNvSpPr>
          <p:nvPr>
            <p:ph type="title" hasCustomPrompt="1"/>
          </p:nvPr>
        </p:nvSpPr>
        <p:spPr>
          <a:xfrm rot="5400000">
            <a:off x="8333552" y="3930709"/>
            <a:ext cx="3975244" cy="996551"/>
          </a:xfrm>
        </p:spPr>
        <p:txBody>
          <a:bodyPr/>
          <a:lstStyle>
            <a:lvl1pPr>
              <a:defRPr/>
            </a:lvl1pPr>
          </a:lstStyle>
          <a:p>
            <a:r>
              <a:rPr lang="en-US" dirty="0"/>
              <a:t>Click to add title</a:t>
            </a:r>
          </a:p>
        </p:txBody>
      </p:sp>
    </p:spTree>
    <p:extLst>
      <p:ext uri="{BB962C8B-B14F-4D97-AF65-F5344CB8AC3E}">
        <p14:creationId xmlns:p14="http://schemas.microsoft.com/office/powerpoint/2010/main" val="100370264"/>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Meet The Team 4-Up">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40F7723-F5B1-4A97-921F-93E42B12D62B}"/>
              </a:ext>
            </a:extLst>
          </p:cNvPr>
          <p:cNvSpPr/>
          <p:nvPr userDrawn="1"/>
        </p:nvSpPr>
        <p:spPr>
          <a:xfrm>
            <a:off x="4659086" y="0"/>
            <a:ext cx="753291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 name="Date Placeholder 2">
            <a:extLst>
              <a:ext uri="{FF2B5EF4-FFF2-40B4-BE49-F238E27FC236}">
                <a16:creationId xmlns:a16="http://schemas.microsoft.com/office/drawing/2014/main" id="{E1670FDF-6533-4E3F-94A4-2548DA2F9C6C}"/>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DFDB69DE-3108-4A10-8EDD-EC2EF3F52F04}"/>
              </a:ext>
            </a:extLst>
          </p:cNvPr>
          <p:cNvSpPr>
            <a:spLocks noGrp="1"/>
          </p:cNvSpPr>
          <p:nvPr>
            <p:ph type="ftr" sz="quarter" idx="11"/>
          </p:nvPr>
        </p:nvSpPr>
        <p:spPr/>
        <p:txBody>
          <a:bodyPr>
            <a:noAutofit/>
          </a:bodyPr>
          <a:lstStyle/>
          <a:p>
            <a:r>
              <a:rPr lang="en-US" dirty="0"/>
              <a:t>PITCH DECK</a:t>
            </a:r>
          </a:p>
        </p:txBody>
      </p:sp>
      <p:sp>
        <p:nvSpPr>
          <p:cNvPr id="5" name="Slide Number Placeholder 4">
            <a:extLst>
              <a:ext uri="{FF2B5EF4-FFF2-40B4-BE49-F238E27FC236}">
                <a16:creationId xmlns:a16="http://schemas.microsoft.com/office/drawing/2014/main" id="{C49B337B-1B07-4B9D-9563-C5E433F8395A}"/>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sp>
        <p:nvSpPr>
          <p:cNvPr id="9" name="Picture Placeholder 9">
            <a:extLst>
              <a:ext uri="{FF2B5EF4-FFF2-40B4-BE49-F238E27FC236}">
                <a16:creationId xmlns:a16="http://schemas.microsoft.com/office/drawing/2014/main" id="{FA44B00A-A50E-49C2-AE8C-E243734442AF}"/>
              </a:ext>
            </a:extLst>
          </p:cNvPr>
          <p:cNvSpPr>
            <a:spLocks noGrp="1"/>
          </p:cNvSpPr>
          <p:nvPr>
            <p:ph type="pic" sz="quarter" idx="14" hasCustomPrompt="1"/>
          </p:nvPr>
        </p:nvSpPr>
        <p:spPr>
          <a:xfrm>
            <a:off x="6031913" y="671944"/>
            <a:ext cx="2013133" cy="1697455"/>
          </a:xfrm>
          <a:prstGeom prst="rect">
            <a:avLst/>
          </a:prstGeom>
        </p:spPr>
        <p:txBody>
          <a:bodyPr>
            <a:noAutofit/>
          </a:bodyPr>
          <a:lstStyle>
            <a:lvl1pPr marL="0" indent="0" algn="ctr">
              <a:buNone/>
              <a:defRPr/>
            </a:lvl1pPr>
          </a:lstStyle>
          <a:p>
            <a:r>
              <a:rPr lang="en-US" dirty="0"/>
              <a:t>Click to add photo</a:t>
            </a:r>
          </a:p>
        </p:txBody>
      </p:sp>
      <p:sp>
        <p:nvSpPr>
          <p:cNvPr id="10" name="Text Placeholder 10">
            <a:extLst>
              <a:ext uri="{FF2B5EF4-FFF2-40B4-BE49-F238E27FC236}">
                <a16:creationId xmlns:a16="http://schemas.microsoft.com/office/drawing/2014/main" id="{300A1A7F-BD7F-4CB8-A8BD-C7DDCD62C9A8}"/>
              </a:ext>
            </a:extLst>
          </p:cNvPr>
          <p:cNvSpPr>
            <a:spLocks noGrp="1"/>
          </p:cNvSpPr>
          <p:nvPr>
            <p:ph type="body" sz="quarter" idx="18" hasCustomPrompt="1"/>
          </p:nvPr>
        </p:nvSpPr>
        <p:spPr>
          <a:xfrm>
            <a:off x="5794627" y="2426760"/>
            <a:ext cx="2487705" cy="411277"/>
          </a:xfrm>
          <a:prstGeom prst="rect">
            <a:avLst/>
          </a:prstGeom>
        </p:spPr>
        <p:txBody>
          <a:bodyPr anchor="b">
            <a:noAutofit/>
          </a:bodyPr>
          <a:lstStyle>
            <a:lvl1pPr marL="0" indent="0" algn="ctr">
              <a:buNone/>
              <a:defRPr sz="1600" cap="all" spc="100" baseline="0">
                <a:solidFill>
                  <a:schemeClr val="accent1"/>
                </a:solidFill>
                <a:latin typeface="+mj-lt"/>
              </a:defRPr>
            </a:lvl1pPr>
          </a:lstStyle>
          <a:p>
            <a:pPr lvl="0"/>
            <a:r>
              <a:rPr lang="en-US" dirty="0"/>
              <a:t>Add name</a:t>
            </a:r>
          </a:p>
        </p:txBody>
      </p:sp>
      <p:sp>
        <p:nvSpPr>
          <p:cNvPr id="11" name="Text Placeholder 10">
            <a:extLst>
              <a:ext uri="{FF2B5EF4-FFF2-40B4-BE49-F238E27FC236}">
                <a16:creationId xmlns:a16="http://schemas.microsoft.com/office/drawing/2014/main" id="{C4253CF9-87EA-4162-8CBD-63E10EBEB6E6}"/>
              </a:ext>
            </a:extLst>
          </p:cNvPr>
          <p:cNvSpPr>
            <a:spLocks noGrp="1"/>
          </p:cNvSpPr>
          <p:nvPr>
            <p:ph type="body" sz="quarter" idx="19" hasCustomPrompt="1"/>
          </p:nvPr>
        </p:nvSpPr>
        <p:spPr>
          <a:xfrm>
            <a:off x="5794627" y="2801755"/>
            <a:ext cx="2487705" cy="435631"/>
          </a:xfrm>
          <a:prstGeom prst="rect">
            <a:avLst/>
          </a:prstGeom>
        </p:spPr>
        <p:txBody>
          <a:bodyPr anchor="t">
            <a:noAutofit/>
          </a:bodyPr>
          <a:lstStyle>
            <a:lvl1pPr marL="0" indent="0" algn="ctr">
              <a:buNone/>
              <a:defRPr sz="1400" cap="none" spc="100" baseline="0">
                <a:solidFill>
                  <a:schemeClr val="accent1"/>
                </a:solidFill>
                <a:latin typeface="+mn-lt"/>
              </a:defRPr>
            </a:lvl1pPr>
          </a:lstStyle>
          <a:p>
            <a:pPr lvl="0"/>
            <a:r>
              <a:rPr lang="en-US"/>
              <a:t>Add title</a:t>
            </a:r>
          </a:p>
        </p:txBody>
      </p:sp>
      <p:sp>
        <p:nvSpPr>
          <p:cNvPr id="24" name="Picture Placeholder 9">
            <a:extLst>
              <a:ext uri="{FF2B5EF4-FFF2-40B4-BE49-F238E27FC236}">
                <a16:creationId xmlns:a16="http://schemas.microsoft.com/office/drawing/2014/main" id="{F099E8E6-E766-4B5B-8E98-7D92E8F91A95}"/>
              </a:ext>
            </a:extLst>
          </p:cNvPr>
          <p:cNvSpPr>
            <a:spLocks noGrp="1"/>
          </p:cNvSpPr>
          <p:nvPr>
            <p:ph type="pic" sz="quarter" idx="23" hasCustomPrompt="1"/>
          </p:nvPr>
        </p:nvSpPr>
        <p:spPr>
          <a:xfrm>
            <a:off x="9038065" y="671944"/>
            <a:ext cx="2013133" cy="1697455"/>
          </a:xfrm>
          <a:prstGeom prst="rect">
            <a:avLst/>
          </a:prstGeom>
        </p:spPr>
        <p:txBody>
          <a:bodyPr>
            <a:noAutofit/>
          </a:bodyPr>
          <a:lstStyle>
            <a:lvl1pPr marL="0" indent="0" algn="ctr">
              <a:buNone/>
              <a:defRPr/>
            </a:lvl1pPr>
          </a:lstStyle>
          <a:p>
            <a:r>
              <a:rPr lang="en-US" dirty="0"/>
              <a:t>Click to add photo</a:t>
            </a:r>
          </a:p>
        </p:txBody>
      </p:sp>
      <p:sp>
        <p:nvSpPr>
          <p:cNvPr id="30" name="Text Placeholder 10">
            <a:extLst>
              <a:ext uri="{FF2B5EF4-FFF2-40B4-BE49-F238E27FC236}">
                <a16:creationId xmlns:a16="http://schemas.microsoft.com/office/drawing/2014/main" id="{A3AC6007-1F43-4D93-842F-2E1F01D19B20}"/>
              </a:ext>
            </a:extLst>
          </p:cNvPr>
          <p:cNvSpPr>
            <a:spLocks noGrp="1"/>
          </p:cNvSpPr>
          <p:nvPr>
            <p:ph type="body" sz="quarter" idx="29" hasCustomPrompt="1"/>
          </p:nvPr>
        </p:nvSpPr>
        <p:spPr>
          <a:xfrm>
            <a:off x="8800779" y="2426197"/>
            <a:ext cx="2487705" cy="411277"/>
          </a:xfrm>
          <a:prstGeom prst="rect">
            <a:avLst/>
          </a:prstGeom>
        </p:spPr>
        <p:txBody>
          <a:bodyPr anchor="b">
            <a:noAutofit/>
          </a:bodyPr>
          <a:lstStyle>
            <a:lvl1pPr marL="0" indent="0" algn="ctr">
              <a:buNone/>
              <a:defRPr sz="1600" cap="all" spc="100" baseline="0">
                <a:solidFill>
                  <a:schemeClr val="accent1"/>
                </a:solidFill>
                <a:latin typeface="+mj-lt"/>
              </a:defRPr>
            </a:lvl1pPr>
          </a:lstStyle>
          <a:p>
            <a:pPr lvl="0"/>
            <a:r>
              <a:rPr lang="en-US"/>
              <a:t>Add name</a:t>
            </a:r>
          </a:p>
        </p:txBody>
      </p:sp>
      <p:sp>
        <p:nvSpPr>
          <p:cNvPr id="31" name="Text Placeholder 10">
            <a:extLst>
              <a:ext uri="{FF2B5EF4-FFF2-40B4-BE49-F238E27FC236}">
                <a16:creationId xmlns:a16="http://schemas.microsoft.com/office/drawing/2014/main" id="{85EC4308-1195-47F4-A415-8637701ADF8A}"/>
              </a:ext>
            </a:extLst>
          </p:cNvPr>
          <p:cNvSpPr>
            <a:spLocks noGrp="1"/>
          </p:cNvSpPr>
          <p:nvPr>
            <p:ph type="body" sz="quarter" idx="30" hasCustomPrompt="1"/>
          </p:nvPr>
        </p:nvSpPr>
        <p:spPr>
          <a:xfrm>
            <a:off x="8800779" y="2801192"/>
            <a:ext cx="2487705" cy="435631"/>
          </a:xfrm>
          <a:prstGeom prst="rect">
            <a:avLst/>
          </a:prstGeom>
        </p:spPr>
        <p:txBody>
          <a:bodyPr anchor="t">
            <a:noAutofit/>
          </a:bodyPr>
          <a:lstStyle>
            <a:lvl1pPr marL="0" indent="0" algn="ctr">
              <a:buNone/>
              <a:defRPr sz="1400" cap="none" spc="100" baseline="0">
                <a:solidFill>
                  <a:schemeClr val="accent1"/>
                </a:solidFill>
                <a:latin typeface="+mn-lt"/>
              </a:defRPr>
            </a:lvl1pPr>
          </a:lstStyle>
          <a:p>
            <a:pPr lvl="0"/>
            <a:r>
              <a:rPr lang="en-US"/>
              <a:t>Add title</a:t>
            </a:r>
          </a:p>
        </p:txBody>
      </p:sp>
      <p:sp>
        <p:nvSpPr>
          <p:cNvPr id="38" name="Picture Placeholder 9">
            <a:extLst>
              <a:ext uri="{FF2B5EF4-FFF2-40B4-BE49-F238E27FC236}">
                <a16:creationId xmlns:a16="http://schemas.microsoft.com/office/drawing/2014/main" id="{8E583185-DBE3-45E6-B367-B88C50A91CEA}"/>
              </a:ext>
            </a:extLst>
          </p:cNvPr>
          <p:cNvSpPr>
            <a:spLocks noGrp="1"/>
          </p:cNvSpPr>
          <p:nvPr>
            <p:ph type="pic" sz="quarter" idx="31" hasCustomPrompt="1"/>
          </p:nvPr>
        </p:nvSpPr>
        <p:spPr>
          <a:xfrm>
            <a:off x="6031913" y="3494316"/>
            <a:ext cx="2013133" cy="1697455"/>
          </a:xfrm>
          <a:prstGeom prst="rect">
            <a:avLst/>
          </a:prstGeom>
        </p:spPr>
        <p:txBody>
          <a:bodyPr>
            <a:noAutofit/>
          </a:bodyPr>
          <a:lstStyle>
            <a:lvl1pPr marL="0" indent="0" algn="ctr">
              <a:buNone/>
              <a:defRPr/>
            </a:lvl1pPr>
          </a:lstStyle>
          <a:p>
            <a:r>
              <a:rPr lang="en-US" dirty="0"/>
              <a:t>Click to add photo</a:t>
            </a:r>
          </a:p>
        </p:txBody>
      </p:sp>
      <p:sp>
        <p:nvSpPr>
          <p:cNvPr id="39" name="Text Placeholder 10">
            <a:extLst>
              <a:ext uri="{FF2B5EF4-FFF2-40B4-BE49-F238E27FC236}">
                <a16:creationId xmlns:a16="http://schemas.microsoft.com/office/drawing/2014/main" id="{0B472BE4-F051-416A-AFCF-53E847C3E546}"/>
              </a:ext>
            </a:extLst>
          </p:cNvPr>
          <p:cNvSpPr>
            <a:spLocks noGrp="1"/>
          </p:cNvSpPr>
          <p:nvPr>
            <p:ph type="body" sz="quarter" idx="32" hasCustomPrompt="1"/>
          </p:nvPr>
        </p:nvSpPr>
        <p:spPr>
          <a:xfrm>
            <a:off x="5794627" y="5249132"/>
            <a:ext cx="2487705" cy="411277"/>
          </a:xfrm>
          <a:prstGeom prst="rect">
            <a:avLst/>
          </a:prstGeom>
        </p:spPr>
        <p:txBody>
          <a:bodyPr anchor="b">
            <a:noAutofit/>
          </a:bodyPr>
          <a:lstStyle>
            <a:lvl1pPr marL="0" indent="0" algn="ctr">
              <a:buNone/>
              <a:defRPr sz="1600" cap="all" spc="100" baseline="0">
                <a:solidFill>
                  <a:schemeClr val="accent1"/>
                </a:solidFill>
                <a:latin typeface="+mj-lt"/>
              </a:defRPr>
            </a:lvl1pPr>
          </a:lstStyle>
          <a:p>
            <a:pPr lvl="0"/>
            <a:r>
              <a:rPr lang="en-US"/>
              <a:t>Add name</a:t>
            </a:r>
          </a:p>
        </p:txBody>
      </p:sp>
      <p:sp>
        <p:nvSpPr>
          <p:cNvPr id="40" name="Text Placeholder 10">
            <a:extLst>
              <a:ext uri="{FF2B5EF4-FFF2-40B4-BE49-F238E27FC236}">
                <a16:creationId xmlns:a16="http://schemas.microsoft.com/office/drawing/2014/main" id="{FF4A7512-D4D0-4D2E-A300-C5EE0AC2EC89}"/>
              </a:ext>
            </a:extLst>
          </p:cNvPr>
          <p:cNvSpPr>
            <a:spLocks noGrp="1"/>
          </p:cNvSpPr>
          <p:nvPr>
            <p:ph type="body" sz="quarter" idx="33" hasCustomPrompt="1"/>
          </p:nvPr>
        </p:nvSpPr>
        <p:spPr>
          <a:xfrm>
            <a:off x="5794627" y="5624127"/>
            <a:ext cx="2487705" cy="435631"/>
          </a:xfrm>
          <a:prstGeom prst="rect">
            <a:avLst/>
          </a:prstGeom>
        </p:spPr>
        <p:txBody>
          <a:bodyPr anchor="t">
            <a:noAutofit/>
          </a:bodyPr>
          <a:lstStyle>
            <a:lvl1pPr marL="0" indent="0" algn="ctr">
              <a:buNone/>
              <a:defRPr sz="1400" cap="none" spc="100" baseline="0">
                <a:solidFill>
                  <a:schemeClr val="accent1"/>
                </a:solidFill>
                <a:latin typeface="+mn-lt"/>
              </a:defRPr>
            </a:lvl1pPr>
          </a:lstStyle>
          <a:p>
            <a:pPr lvl="0"/>
            <a:r>
              <a:rPr lang="en-US"/>
              <a:t>Add title</a:t>
            </a:r>
          </a:p>
        </p:txBody>
      </p:sp>
      <p:sp>
        <p:nvSpPr>
          <p:cNvPr id="41" name="Picture Placeholder 9">
            <a:extLst>
              <a:ext uri="{FF2B5EF4-FFF2-40B4-BE49-F238E27FC236}">
                <a16:creationId xmlns:a16="http://schemas.microsoft.com/office/drawing/2014/main" id="{7CBE80F1-F6E2-416E-9F4A-EBE15E0F94A5}"/>
              </a:ext>
            </a:extLst>
          </p:cNvPr>
          <p:cNvSpPr>
            <a:spLocks noGrp="1"/>
          </p:cNvSpPr>
          <p:nvPr>
            <p:ph type="pic" sz="quarter" idx="34" hasCustomPrompt="1"/>
          </p:nvPr>
        </p:nvSpPr>
        <p:spPr>
          <a:xfrm>
            <a:off x="9038065" y="3494316"/>
            <a:ext cx="2013133" cy="1697455"/>
          </a:xfrm>
          <a:prstGeom prst="rect">
            <a:avLst/>
          </a:prstGeom>
        </p:spPr>
        <p:txBody>
          <a:bodyPr>
            <a:noAutofit/>
          </a:bodyPr>
          <a:lstStyle>
            <a:lvl1pPr marL="0" indent="0" algn="ctr">
              <a:buNone/>
              <a:defRPr/>
            </a:lvl1pPr>
          </a:lstStyle>
          <a:p>
            <a:r>
              <a:rPr lang="en-US" dirty="0"/>
              <a:t>Click to add photo</a:t>
            </a:r>
          </a:p>
        </p:txBody>
      </p:sp>
      <p:sp>
        <p:nvSpPr>
          <p:cNvPr id="42" name="Text Placeholder 10">
            <a:extLst>
              <a:ext uri="{FF2B5EF4-FFF2-40B4-BE49-F238E27FC236}">
                <a16:creationId xmlns:a16="http://schemas.microsoft.com/office/drawing/2014/main" id="{B9A76D07-863C-4818-9D9C-99B8F83B8F41}"/>
              </a:ext>
            </a:extLst>
          </p:cNvPr>
          <p:cNvSpPr>
            <a:spLocks noGrp="1"/>
          </p:cNvSpPr>
          <p:nvPr>
            <p:ph type="body" sz="quarter" idx="35" hasCustomPrompt="1"/>
          </p:nvPr>
        </p:nvSpPr>
        <p:spPr>
          <a:xfrm>
            <a:off x="8800779" y="5248569"/>
            <a:ext cx="2487705" cy="411277"/>
          </a:xfrm>
          <a:prstGeom prst="rect">
            <a:avLst/>
          </a:prstGeom>
        </p:spPr>
        <p:txBody>
          <a:bodyPr anchor="b">
            <a:noAutofit/>
          </a:bodyPr>
          <a:lstStyle>
            <a:lvl1pPr marL="0" indent="0" algn="ctr">
              <a:buNone/>
              <a:defRPr sz="1600" cap="all" spc="100" baseline="0">
                <a:solidFill>
                  <a:schemeClr val="accent1"/>
                </a:solidFill>
                <a:latin typeface="+mj-lt"/>
              </a:defRPr>
            </a:lvl1pPr>
          </a:lstStyle>
          <a:p>
            <a:pPr lvl="0"/>
            <a:r>
              <a:rPr lang="en-US"/>
              <a:t>Add name</a:t>
            </a:r>
          </a:p>
        </p:txBody>
      </p:sp>
      <p:sp>
        <p:nvSpPr>
          <p:cNvPr id="43" name="Text Placeholder 10">
            <a:extLst>
              <a:ext uri="{FF2B5EF4-FFF2-40B4-BE49-F238E27FC236}">
                <a16:creationId xmlns:a16="http://schemas.microsoft.com/office/drawing/2014/main" id="{822CAEC7-C513-41B6-9F77-3D5481F849EE}"/>
              </a:ext>
            </a:extLst>
          </p:cNvPr>
          <p:cNvSpPr>
            <a:spLocks noGrp="1"/>
          </p:cNvSpPr>
          <p:nvPr>
            <p:ph type="body" sz="quarter" idx="36" hasCustomPrompt="1"/>
          </p:nvPr>
        </p:nvSpPr>
        <p:spPr>
          <a:xfrm>
            <a:off x="8800779" y="5623564"/>
            <a:ext cx="2487705" cy="435631"/>
          </a:xfrm>
          <a:prstGeom prst="rect">
            <a:avLst/>
          </a:prstGeom>
        </p:spPr>
        <p:txBody>
          <a:bodyPr anchor="t">
            <a:noAutofit/>
          </a:bodyPr>
          <a:lstStyle>
            <a:lvl1pPr marL="0" indent="0" algn="ctr">
              <a:buNone/>
              <a:defRPr sz="1400" cap="none" spc="100" baseline="0">
                <a:solidFill>
                  <a:schemeClr val="accent1"/>
                </a:solidFill>
                <a:latin typeface="+mn-lt"/>
              </a:defRPr>
            </a:lvl1pPr>
          </a:lstStyle>
          <a:p>
            <a:pPr lvl="0"/>
            <a:r>
              <a:rPr lang="en-US"/>
              <a:t>Add title</a:t>
            </a:r>
          </a:p>
        </p:txBody>
      </p:sp>
      <p:sp>
        <p:nvSpPr>
          <p:cNvPr id="2" name="Title 1">
            <a:extLst>
              <a:ext uri="{FF2B5EF4-FFF2-40B4-BE49-F238E27FC236}">
                <a16:creationId xmlns:a16="http://schemas.microsoft.com/office/drawing/2014/main" id="{2CC03895-E987-4148-AB13-798D65CB7B03}"/>
              </a:ext>
            </a:extLst>
          </p:cNvPr>
          <p:cNvSpPr>
            <a:spLocks noGrp="1"/>
          </p:cNvSpPr>
          <p:nvPr>
            <p:ph type="title" hasCustomPrompt="1"/>
          </p:nvPr>
        </p:nvSpPr>
        <p:spPr>
          <a:xfrm rot="16200000">
            <a:off x="2238083" y="2746661"/>
            <a:ext cx="4907372" cy="1076155"/>
          </a:xfrm>
        </p:spPr>
        <p:txBody>
          <a:bodyPr/>
          <a:lstStyle>
            <a:lvl1pPr algn="ctr">
              <a:defRPr/>
            </a:lvl1pPr>
          </a:lstStyle>
          <a:p>
            <a:r>
              <a:rPr lang="en-US" dirty="0"/>
              <a:t>Click to add title</a:t>
            </a:r>
          </a:p>
        </p:txBody>
      </p:sp>
    </p:spTree>
    <p:extLst>
      <p:ext uri="{BB962C8B-B14F-4D97-AF65-F5344CB8AC3E}">
        <p14:creationId xmlns:p14="http://schemas.microsoft.com/office/powerpoint/2010/main" val="3759738969"/>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Meet The Team 8-Up">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A64182B-9BBA-4B44-BC53-045107E9371D}"/>
              </a:ext>
            </a:extLst>
          </p:cNvPr>
          <p:cNvSpPr/>
          <p:nvPr userDrawn="1"/>
        </p:nvSpPr>
        <p:spPr>
          <a:xfrm>
            <a:off x="2754086" y="0"/>
            <a:ext cx="943791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 name="Date Placeholder 2">
            <a:extLst>
              <a:ext uri="{FF2B5EF4-FFF2-40B4-BE49-F238E27FC236}">
                <a16:creationId xmlns:a16="http://schemas.microsoft.com/office/drawing/2014/main" id="{07DA1795-FD62-4E99-989E-A14C0571A741}"/>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0F25EE35-717E-4E9F-A75B-366341B39E7B}"/>
              </a:ext>
            </a:extLst>
          </p:cNvPr>
          <p:cNvSpPr>
            <a:spLocks noGrp="1"/>
          </p:cNvSpPr>
          <p:nvPr>
            <p:ph type="ftr" sz="quarter" idx="11"/>
          </p:nvPr>
        </p:nvSpPr>
        <p:spPr/>
        <p:txBody>
          <a:bodyPr>
            <a:noAutofit/>
          </a:bodyPr>
          <a:lstStyle/>
          <a:p>
            <a:r>
              <a:rPr lang="en-US" dirty="0"/>
              <a:t>PITCH DECK</a:t>
            </a:r>
          </a:p>
        </p:txBody>
      </p:sp>
      <p:sp>
        <p:nvSpPr>
          <p:cNvPr id="5" name="Slide Number Placeholder 4">
            <a:extLst>
              <a:ext uri="{FF2B5EF4-FFF2-40B4-BE49-F238E27FC236}">
                <a16:creationId xmlns:a16="http://schemas.microsoft.com/office/drawing/2014/main" id="{43C606A6-DC50-4DDF-8621-3D530D52B5E4}"/>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sp>
        <p:nvSpPr>
          <p:cNvPr id="8" name="Picture Placeholder 9">
            <a:extLst>
              <a:ext uri="{FF2B5EF4-FFF2-40B4-BE49-F238E27FC236}">
                <a16:creationId xmlns:a16="http://schemas.microsoft.com/office/drawing/2014/main" id="{9DE112EE-5EA4-49AF-8AF9-754D30C1448E}"/>
              </a:ext>
            </a:extLst>
          </p:cNvPr>
          <p:cNvSpPr>
            <a:spLocks noGrp="1"/>
          </p:cNvSpPr>
          <p:nvPr>
            <p:ph type="pic" sz="quarter" idx="14" hasCustomPrompt="1"/>
          </p:nvPr>
        </p:nvSpPr>
        <p:spPr>
          <a:xfrm>
            <a:off x="3758452" y="1190975"/>
            <a:ext cx="1415744" cy="1193742"/>
          </a:xfrm>
          <a:prstGeom prst="rect">
            <a:avLst/>
          </a:prstGeom>
        </p:spPr>
        <p:txBody>
          <a:bodyPr>
            <a:noAutofit/>
          </a:bodyPr>
          <a:lstStyle>
            <a:lvl1pPr marL="0" indent="0" algn="ctr">
              <a:buNone/>
              <a:defRPr/>
            </a:lvl1pPr>
          </a:lstStyle>
          <a:p>
            <a:r>
              <a:rPr lang="en-US" dirty="0"/>
              <a:t>Click to add photo</a:t>
            </a:r>
          </a:p>
        </p:txBody>
      </p:sp>
      <p:sp>
        <p:nvSpPr>
          <p:cNvPr id="9" name="Text Placeholder 10">
            <a:extLst>
              <a:ext uri="{FF2B5EF4-FFF2-40B4-BE49-F238E27FC236}">
                <a16:creationId xmlns:a16="http://schemas.microsoft.com/office/drawing/2014/main" id="{63210BF0-55FD-4D41-9458-4492BAD292AE}"/>
              </a:ext>
            </a:extLst>
          </p:cNvPr>
          <p:cNvSpPr>
            <a:spLocks noGrp="1"/>
          </p:cNvSpPr>
          <p:nvPr>
            <p:ph type="body" sz="quarter" idx="18" hasCustomPrompt="1"/>
          </p:nvPr>
        </p:nvSpPr>
        <p:spPr>
          <a:xfrm>
            <a:off x="3474958" y="2442078"/>
            <a:ext cx="1982733" cy="411277"/>
          </a:xfrm>
          <a:prstGeom prst="rect">
            <a:avLst/>
          </a:prstGeom>
        </p:spPr>
        <p:txBody>
          <a:bodyPr anchor="b">
            <a:noAutofit/>
          </a:bodyPr>
          <a:lstStyle>
            <a:lvl1pPr marL="0" indent="0" algn="ctr">
              <a:buNone/>
              <a:defRPr sz="1400" cap="all" spc="100" baseline="0">
                <a:solidFill>
                  <a:schemeClr val="accent1"/>
                </a:solidFill>
                <a:latin typeface="+mj-lt"/>
              </a:defRPr>
            </a:lvl1pPr>
          </a:lstStyle>
          <a:p>
            <a:pPr lvl="0"/>
            <a:r>
              <a:rPr lang="en-US"/>
              <a:t>Add name</a:t>
            </a:r>
          </a:p>
        </p:txBody>
      </p:sp>
      <p:sp>
        <p:nvSpPr>
          <p:cNvPr id="10" name="Text Placeholder 10">
            <a:extLst>
              <a:ext uri="{FF2B5EF4-FFF2-40B4-BE49-F238E27FC236}">
                <a16:creationId xmlns:a16="http://schemas.microsoft.com/office/drawing/2014/main" id="{A739369F-4EDD-4B19-8395-084759667B62}"/>
              </a:ext>
            </a:extLst>
          </p:cNvPr>
          <p:cNvSpPr>
            <a:spLocks noGrp="1"/>
          </p:cNvSpPr>
          <p:nvPr>
            <p:ph type="body" sz="quarter" idx="19" hasCustomPrompt="1"/>
          </p:nvPr>
        </p:nvSpPr>
        <p:spPr>
          <a:xfrm>
            <a:off x="3474958" y="2746735"/>
            <a:ext cx="1982733" cy="617787"/>
          </a:xfrm>
          <a:prstGeom prst="rect">
            <a:avLst/>
          </a:prstGeom>
        </p:spPr>
        <p:txBody>
          <a:bodyPr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a:r>
              <a:rPr lang="en-US"/>
              <a:t>Add title</a:t>
            </a:r>
          </a:p>
        </p:txBody>
      </p:sp>
      <p:sp>
        <p:nvSpPr>
          <p:cNvPr id="17" name="Picture Placeholder 9">
            <a:extLst>
              <a:ext uri="{FF2B5EF4-FFF2-40B4-BE49-F238E27FC236}">
                <a16:creationId xmlns:a16="http://schemas.microsoft.com/office/drawing/2014/main" id="{A72E3657-9D29-484E-819B-67EA4ADC474B}"/>
              </a:ext>
            </a:extLst>
          </p:cNvPr>
          <p:cNvSpPr>
            <a:spLocks noGrp="1"/>
          </p:cNvSpPr>
          <p:nvPr>
            <p:ph type="pic" sz="quarter" idx="20" hasCustomPrompt="1"/>
          </p:nvPr>
        </p:nvSpPr>
        <p:spPr>
          <a:xfrm>
            <a:off x="5858792" y="1190975"/>
            <a:ext cx="1415744" cy="1193742"/>
          </a:xfrm>
          <a:prstGeom prst="rect">
            <a:avLst/>
          </a:prstGeom>
        </p:spPr>
        <p:txBody>
          <a:bodyPr>
            <a:noAutofit/>
          </a:bodyPr>
          <a:lstStyle>
            <a:lvl1pPr marL="0" indent="0" algn="ctr">
              <a:buNone/>
              <a:defRPr/>
            </a:lvl1pPr>
          </a:lstStyle>
          <a:p>
            <a:r>
              <a:rPr lang="en-US" dirty="0"/>
              <a:t>Click to add photo</a:t>
            </a:r>
          </a:p>
        </p:txBody>
      </p:sp>
      <p:sp>
        <p:nvSpPr>
          <p:cNvPr id="18" name="Text Placeholder 10">
            <a:extLst>
              <a:ext uri="{FF2B5EF4-FFF2-40B4-BE49-F238E27FC236}">
                <a16:creationId xmlns:a16="http://schemas.microsoft.com/office/drawing/2014/main" id="{3E59867B-1A93-4A9B-9C2E-AE7B5FCF5109}"/>
              </a:ext>
            </a:extLst>
          </p:cNvPr>
          <p:cNvSpPr>
            <a:spLocks noGrp="1"/>
          </p:cNvSpPr>
          <p:nvPr>
            <p:ph type="body" sz="quarter" idx="21" hasCustomPrompt="1"/>
          </p:nvPr>
        </p:nvSpPr>
        <p:spPr>
          <a:xfrm>
            <a:off x="5575298" y="2442078"/>
            <a:ext cx="1982733" cy="411277"/>
          </a:xfrm>
          <a:prstGeom prst="rect">
            <a:avLst/>
          </a:prstGeom>
        </p:spPr>
        <p:txBody>
          <a:bodyPr anchor="b">
            <a:noAutofit/>
          </a:bodyPr>
          <a:lstStyle>
            <a:lvl1pPr marL="0" indent="0" algn="ctr">
              <a:buNone/>
              <a:defRPr sz="1400" cap="all" spc="100" baseline="0">
                <a:solidFill>
                  <a:schemeClr val="accent1"/>
                </a:solidFill>
                <a:latin typeface="+mj-lt"/>
              </a:defRPr>
            </a:lvl1pPr>
          </a:lstStyle>
          <a:p>
            <a:pPr lvl="0"/>
            <a:r>
              <a:rPr lang="en-US"/>
              <a:t>Add name</a:t>
            </a:r>
          </a:p>
        </p:txBody>
      </p:sp>
      <p:sp>
        <p:nvSpPr>
          <p:cNvPr id="19" name="Text Placeholder 10">
            <a:extLst>
              <a:ext uri="{FF2B5EF4-FFF2-40B4-BE49-F238E27FC236}">
                <a16:creationId xmlns:a16="http://schemas.microsoft.com/office/drawing/2014/main" id="{690192BD-CD3C-44D3-9A9A-8782B80F765D}"/>
              </a:ext>
            </a:extLst>
          </p:cNvPr>
          <p:cNvSpPr>
            <a:spLocks noGrp="1"/>
          </p:cNvSpPr>
          <p:nvPr>
            <p:ph type="body" sz="quarter" idx="22" hasCustomPrompt="1"/>
          </p:nvPr>
        </p:nvSpPr>
        <p:spPr>
          <a:xfrm>
            <a:off x="5575298" y="2746735"/>
            <a:ext cx="1982733" cy="617787"/>
          </a:xfrm>
          <a:prstGeom prst="rect">
            <a:avLst/>
          </a:prstGeom>
        </p:spPr>
        <p:txBody>
          <a:bodyPr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a:r>
              <a:rPr lang="en-US"/>
              <a:t>Add title</a:t>
            </a:r>
          </a:p>
        </p:txBody>
      </p:sp>
      <p:sp>
        <p:nvSpPr>
          <p:cNvPr id="20" name="Picture Placeholder 9">
            <a:extLst>
              <a:ext uri="{FF2B5EF4-FFF2-40B4-BE49-F238E27FC236}">
                <a16:creationId xmlns:a16="http://schemas.microsoft.com/office/drawing/2014/main" id="{75E378BE-4D71-48F2-BA16-CCF8158EF7E8}"/>
              </a:ext>
            </a:extLst>
          </p:cNvPr>
          <p:cNvSpPr>
            <a:spLocks noGrp="1"/>
          </p:cNvSpPr>
          <p:nvPr>
            <p:ph type="pic" sz="quarter" idx="23" hasCustomPrompt="1"/>
          </p:nvPr>
        </p:nvSpPr>
        <p:spPr>
          <a:xfrm>
            <a:off x="7959132" y="1190975"/>
            <a:ext cx="1415744" cy="1193742"/>
          </a:xfrm>
          <a:prstGeom prst="rect">
            <a:avLst/>
          </a:prstGeom>
        </p:spPr>
        <p:txBody>
          <a:bodyPr>
            <a:noAutofit/>
          </a:bodyPr>
          <a:lstStyle>
            <a:lvl1pPr marL="0" indent="0" algn="ctr">
              <a:buNone/>
              <a:defRPr/>
            </a:lvl1pPr>
          </a:lstStyle>
          <a:p>
            <a:r>
              <a:rPr lang="en-US" dirty="0"/>
              <a:t>Click to add photo</a:t>
            </a:r>
          </a:p>
        </p:txBody>
      </p:sp>
      <p:sp>
        <p:nvSpPr>
          <p:cNvPr id="21" name="Text Placeholder 10">
            <a:extLst>
              <a:ext uri="{FF2B5EF4-FFF2-40B4-BE49-F238E27FC236}">
                <a16:creationId xmlns:a16="http://schemas.microsoft.com/office/drawing/2014/main" id="{80F28DC9-C26A-4D42-8BFA-540BB696E04D}"/>
              </a:ext>
            </a:extLst>
          </p:cNvPr>
          <p:cNvSpPr>
            <a:spLocks noGrp="1"/>
          </p:cNvSpPr>
          <p:nvPr>
            <p:ph type="body" sz="quarter" idx="24" hasCustomPrompt="1"/>
          </p:nvPr>
        </p:nvSpPr>
        <p:spPr>
          <a:xfrm>
            <a:off x="7675638" y="2442078"/>
            <a:ext cx="1982733" cy="411277"/>
          </a:xfrm>
          <a:prstGeom prst="rect">
            <a:avLst/>
          </a:prstGeom>
        </p:spPr>
        <p:txBody>
          <a:bodyPr anchor="b">
            <a:noAutofit/>
          </a:bodyPr>
          <a:lstStyle>
            <a:lvl1pPr marL="0" indent="0" algn="ctr">
              <a:buNone/>
              <a:defRPr sz="1400" cap="all" spc="100" baseline="0">
                <a:solidFill>
                  <a:schemeClr val="accent1"/>
                </a:solidFill>
                <a:latin typeface="+mj-lt"/>
              </a:defRPr>
            </a:lvl1pPr>
          </a:lstStyle>
          <a:p>
            <a:pPr lvl="0"/>
            <a:r>
              <a:rPr lang="en-US"/>
              <a:t>Add name</a:t>
            </a:r>
          </a:p>
        </p:txBody>
      </p:sp>
      <p:sp>
        <p:nvSpPr>
          <p:cNvPr id="22" name="Text Placeholder 10">
            <a:extLst>
              <a:ext uri="{FF2B5EF4-FFF2-40B4-BE49-F238E27FC236}">
                <a16:creationId xmlns:a16="http://schemas.microsoft.com/office/drawing/2014/main" id="{9642AD6D-085C-424D-B340-7731A4F95D4A}"/>
              </a:ext>
            </a:extLst>
          </p:cNvPr>
          <p:cNvSpPr>
            <a:spLocks noGrp="1"/>
          </p:cNvSpPr>
          <p:nvPr>
            <p:ph type="body" sz="quarter" idx="25" hasCustomPrompt="1"/>
          </p:nvPr>
        </p:nvSpPr>
        <p:spPr>
          <a:xfrm>
            <a:off x="7675638" y="2746735"/>
            <a:ext cx="1982733" cy="617787"/>
          </a:xfrm>
          <a:prstGeom prst="rect">
            <a:avLst/>
          </a:prstGeom>
        </p:spPr>
        <p:txBody>
          <a:bodyPr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a:r>
              <a:rPr lang="en-US"/>
              <a:t>Add title</a:t>
            </a:r>
          </a:p>
        </p:txBody>
      </p:sp>
      <p:sp>
        <p:nvSpPr>
          <p:cNvPr id="23" name="Picture Placeholder 9">
            <a:extLst>
              <a:ext uri="{FF2B5EF4-FFF2-40B4-BE49-F238E27FC236}">
                <a16:creationId xmlns:a16="http://schemas.microsoft.com/office/drawing/2014/main" id="{9CD02B3D-3B05-4CE4-98EF-4772E813751D}"/>
              </a:ext>
            </a:extLst>
          </p:cNvPr>
          <p:cNvSpPr>
            <a:spLocks noGrp="1"/>
          </p:cNvSpPr>
          <p:nvPr>
            <p:ph type="pic" sz="quarter" idx="26" hasCustomPrompt="1"/>
          </p:nvPr>
        </p:nvSpPr>
        <p:spPr>
          <a:xfrm>
            <a:off x="10059471" y="1190975"/>
            <a:ext cx="1415744" cy="1193742"/>
          </a:xfrm>
          <a:prstGeom prst="rect">
            <a:avLst/>
          </a:prstGeom>
        </p:spPr>
        <p:txBody>
          <a:bodyPr>
            <a:noAutofit/>
          </a:bodyPr>
          <a:lstStyle>
            <a:lvl1pPr marL="0" indent="0" algn="ctr">
              <a:buNone/>
              <a:defRPr/>
            </a:lvl1pPr>
          </a:lstStyle>
          <a:p>
            <a:r>
              <a:rPr lang="en-US" dirty="0"/>
              <a:t>Click to add photo</a:t>
            </a:r>
          </a:p>
        </p:txBody>
      </p:sp>
      <p:sp>
        <p:nvSpPr>
          <p:cNvPr id="24" name="Text Placeholder 10">
            <a:extLst>
              <a:ext uri="{FF2B5EF4-FFF2-40B4-BE49-F238E27FC236}">
                <a16:creationId xmlns:a16="http://schemas.microsoft.com/office/drawing/2014/main" id="{758AF150-35C5-4E99-97F8-798A80E52A7C}"/>
              </a:ext>
            </a:extLst>
          </p:cNvPr>
          <p:cNvSpPr>
            <a:spLocks noGrp="1"/>
          </p:cNvSpPr>
          <p:nvPr>
            <p:ph type="body" sz="quarter" idx="27" hasCustomPrompt="1"/>
          </p:nvPr>
        </p:nvSpPr>
        <p:spPr>
          <a:xfrm>
            <a:off x="9775977" y="2442078"/>
            <a:ext cx="1982733" cy="411277"/>
          </a:xfrm>
          <a:prstGeom prst="rect">
            <a:avLst/>
          </a:prstGeom>
        </p:spPr>
        <p:txBody>
          <a:bodyPr anchor="b">
            <a:noAutofit/>
          </a:bodyPr>
          <a:lstStyle>
            <a:lvl1pPr marL="0" indent="0" algn="ctr">
              <a:buNone/>
              <a:defRPr sz="1400" cap="all" spc="100" baseline="0">
                <a:solidFill>
                  <a:schemeClr val="accent1"/>
                </a:solidFill>
                <a:latin typeface="+mj-lt"/>
              </a:defRPr>
            </a:lvl1pPr>
          </a:lstStyle>
          <a:p>
            <a:pPr lvl="0"/>
            <a:r>
              <a:rPr lang="en-US"/>
              <a:t>Add name</a:t>
            </a:r>
          </a:p>
        </p:txBody>
      </p:sp>
      <p:sp>
        <p:nvSpPr>
          <p:cNvPr id="25" name="Text Placeholder 10">
            <a:extLst>
              <a:ext uri="{FF2B5EF4-FFF2-40B4-BE49-F238E27FC236}">
                <a16:creationId xmlns:a16="http://schemas.microsoft.com/office/drawing/2014/main" id="{B02EB253-A55A-4EC6-A5A8-ABACCF75D015}"/>
              </a:ext>
            </a:extLst>
          </p:cNvPr>
          <p:cNvSpPr>
            <a:spLocks noGrp="1"/>
          </p:cNvSpPr>
          <p:nvPr>
            <p:ph type="body" sz="quarter" idx="28" hasCustomPrompt="1"/>
          </p:nvPr>
        </p:nvSpPr>
        <p:spPr>
          <a:xfrm>
            <a:off x="9775977" y="2746735"/>
            <a:ext cx="1982733" cy="617787"/>
          </a:xfrm>
          <a:prstGeom prst="rect">
            <a:avLst/>
          </a:prstGeom>
        </p:spPr>
        <p:txBody>
          <a:bodyPr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a:r>
              <a:rPr lang="en-US"/>
              <a:t>Add title</a:t>
            </a:r>
          </a:p>
        </p:txBody>
      </p:sp>
      <p:sp>
        <p:nvSpPr>
          <p:cNvPr id="26" name="Picture Placeholder 9">
            <a:extLst>
              <a:ext uri="{FF2B5EF4-FFF2-40B4-BE49-F238E27FC236}">
                <a16:creationId xmlns:a16="http://schemas.microsoft.com/office/drawing/2014/main" id="{1A02BB49-28DB-48E5-8959-D36C9840302C}"/>
              </a:ext>
            </a:extLst>
          </p:cNvPr>
          <p:cNvSpPr>
            <a:spLocks noGrp="1"/>
          </p:cNvSpPr>
          <p:nvPr>
            <p:ph type="pic" sz="quarter" idx="29" hasCustomPrompt="1"/>
          </p:nvPr>
        </p:nvSpPr>
        <p:spPr>
          <a:xfrm>
            <a:off x="3758452" y="3742368"/>
            <a:ext cx="1415744" cy="1193742"/>
          </a:xfrm>
          <a:prstGeom prst="rect">
            <a:avLst/>
          </a:prstGeom>
        </p:spPr>
        <p:txBody>
          <a:bodyPr>
            <a:noAutofit/>
          </a:bodyPr>
          <a:lstStyle>
            <a:lvl1pPr marL="0" indent="0" algn="ctr">
              <a:buNone/>
              <a:defRPr/>
            </a:lvl1pPr>
          </a:lstStyle>
          <a:p>
            <a:r>
              <a:rPr lang="en-US" dirty="0"/>
              <a:t>Click to add photo</a:t>
            </a:r>
          </a:p>
        </p:txBody>
      </p:sp>
      <p:sp>
        <p:nvSpPr>
          <p:cNvPr id="27" name="Text Placeholder 10">
            <a:extLst>
              <a:ext uri="{FF2B5EF4-FFF2-40B4-BE49-F238E27FC236}">
                <a16:creationId xmlns:a16="http://schemas.microsoft.com/office/drawing/2014/main" id="{03C6BE33-794C-464D-886A-DB31DC137B0D}"/>
              </a:ext>
            </a:extLst>
          </p:cNvPr>
          <p:cNvSpPr>
            <a:spLocks noGrp="1"/>
          </p:cNvSpPr>
          <p:nvPr>
            <p:ph type="body" sz="quarter" idx="30" hasCustomPrompt="1"/>
          </p:nvPr>
        </p:nvSpPr>
        <p:spPr>
          <a:xfrm>
            <a:off x="3474958" y="4993471"/>
            <a:ext cx="1982733" cy="411277"/>
          </a:xfrm>
          <a:prstGeom prst="rect">
            <a:avLst/>
          </a:prstGeom>
        </p:spPr>
        <p:txBody>
          <a:bodyPr anchor="b">
            <a:noAutofit/>
          </a:bodyPr>
          <a:lstStyle>
            <a:lvl1pPr marL="0" indent="0" algn="ctr">
              <a:buNone/>
              <a:defRPr sz="1400" cap="all" spc="100" baseline="0">
                <a:solidFill>
                  <a:schemeClr val="accent1"/>
                </a:solidFill>
                <a:latin typeface="+mj-lt"/>
              </a:defRPr>
            </a:lvl1pPr>
          </a:lstStyle>
          <a:p>
            <a:pPr lvl="0"/>
            <a:r>
              <a:rPr lang="en-US"/>
              <a:t>Add name</a:t>
            </a:r>
          </a:p>
        </p:txBody>
      </p:sp>
      <p:sp>
        <p:nvSpPr>
          <p:cNvPr id="28" name="Text Placeholder 10">
            <a:extLst>
              <a:ext uri="{FF2B5EF4-FFF2-40B4-BE49-F238E27FC236}">
                <a16:creationId xmlns:a16="http://schemas.microsoft.com/office/drawing/2014/main" id="{51088B84-C9AE-4E0F-BE0B-7691872F7898}"/>
              </a:ext>
            </a:extLst>
          </p:cNvPr>
          <p:cNvSpPr>
            <a:spLocks noGrp="1"/>
          </p:cNvSpPr>
          <p:nvPr>
            <p:ph type="body" sz="quarter" idx="31" hasCustomPrompt="1"/>
          </p:nvPr>
        </p:nvSpPr>
        <p:spPr>
          <a:xfrm>
            <a:off x="3474958" y="5298128"/>
            <a:ext cx="1982733" cy="580994"/>
          </a:xfrm>
          <a:prstGeom prst="rect">
            <a:avLst/>
          </a:prstGeom>
        </p:spPr>
        <p:txBody>
          <a:bodyPr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a:r>
              <a:rPr lang="en-US"/>
              <a:t>Add title</a:t>
            </a:r>
          </a:p>
        </p:txBody>
      </p:sp>
      <p:sp>
        <p:nvSpPr>
          <p:cNvPr id="29" name="Picture Placeholder 9">
            <a:extLst>
              <a:ext uri="{FF2B5EF4-FFF2-40B4-BE49-F238E27FC236}">
                <a16:creationId xmlns:a16="http://schemas.microsoft.com/office/drawing/2014/main" id="{EC807298-9742-4D0C-86D4-A25C5ED3069C}"/>
              </a:ext>
            </a:extLst>
          </p:cNvPr>
          <p:cNvSpPr>
            <a:spLocks noGrp="1"/>
          </p:cNvSpPr>
          <p:nvPr>
            <p:ph type="pic" sz="quarter" idx="32" hasCustomPrompt="1"/>
          </p:nvPr>
        </p:nvSpPr>
        <p:spPr>
          <a:xfrm>
            <a:off x="5858792" y="3742368"/>
            <a:ext cx="1415744" cy="1193742"/>
          </a:xfrm>
          <a:prstGeom prst="rect">
            <a:avLst/>
          </a:prstGeom>
        </p:spPr>
        <p:txBody>
          <a:bodyPr>
            <a:noAutofit/>
          </a:bodyPr>
          <a:lstStyle>
            <a:lvl1pPr marL="0" indent="0" algn="ctr">
              <a:buNone/>
              <a:defRPr/>
            </a:lvl1pPr>
          </a:lstStyle>
          <a:p>
            <a:r>
              <a:rPr lang="en-US" dirty="0"/>
              <a:t>Click to add photo</a:t>
            </a:r>
          </a:p>
        </p:txBody>
      </p:sp>
      <p:sp>
        <p:nvSpPr>
          <p:cNvPr id="30" name="Text Placeholder 10">
            <a:extLst>
              <a:ext uri="{FF2B5EF4-FFF2-40B4-BE49-F238E27FC236}">
                <a16:creationId xmlns:a16="http://schemas.microsoft.com/office/drawing/2014/main" id="{7B94081A-B2B7-439C-B7CA-91A63FB88DF1}"/>
              </a:ext>
            </a:extLst>
          </p:cNvPr>
          <p:cNvSpPr>
            <a:spLocks noGrp="1"/>
          </p:cNvSpPr>
          <p:nvPr>
            <p:ph type="body" sz="quarter" idx="33" hasCustomPrompt="1"/>
          </p:nvPr>
        </p:nvSpPr>
        <p:spPr>
          <a:xfrm>
            <a:off x="5575298" y="4993471"/>
            <a:ext cx="1982733" cy="411277"/>
          </a:xfrm>
          <a:prstGeom prst="rect">
            <a:avLst/>
          </a:prstGeom>
        </p:spPr>
        <p:txBody>
          <a:bodyPr anchor="b">
            <a:noAutofit/>
          </a:bodyPr>
          <a:lstStyle>
            <a:lvl1pPr marL="0" indent="0" algn="ctr">
              <a:buNone/>
              <a:defRPr sz="1400" cap="all" spc="100" baseline="0">
                <a:solidFill>
                  <a:schemeClr val="accent1"/>
                </a:solidFill>
                <a:latin typeface="+mj-lt"/>
              </a:defRPr>
            </a:lvl1pPr>
          </a:lstStyle>
          <a:p>
            <a:pPr lvl="0"/>
            <a:r>
              <a:rPr lang="en-US"/>
              <a:t>Add name</a:t>
            </a:r>
          </a:p>
        </p:txBody>
      </p:sp>
      <p:sp>
        <p:nvSpPr>
          <p:cNvPr id="31" name="Text Placeholder 10">
            <a:extLst>
              <a:ext uri="{FF2B5EF4-FFF2-40B4-BE49-F238E27FC236}">
                <a16:creationId xmlns:a16="http://schemas.microsoft.com/office/drawing/2014/main" id="{875898E2-098E-4BDE-8BA8-C1D0755D7EB9}"/>
              </a:ext>
            </a:extLst>
          </p:cNvPr>
          <p:cNvSpPr>
            <a:spLocks noGrp="1"/>
          </p:cNvSpPr>
          <p:nvPr>
            <p:ph type="body" sz="quarter" idx="34" hasCustomPrompt="1"/>
          </p:nvPr>
        </p:nvSpPr>
        <p:spPr>
          <a:xfrm>
            <a:off x="5575298" y="5298128"/>
            <a:ext cx="1982733" cy="580994"/>
          </a:xfrm>
          <a:prstGeom prst="rect">
            <a:avLst/>
          </a:prstGeom>
        </p:spPr>
        <p:txBody>
          <a:bodyPr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a:r>
              <a:rPr lang="en-US"/>
              <a:t>Add title</a:t>
            </a:r>
          </a:p>
        </p:txBody>
      </p:sp>
      <p:sp>
        <p:nvSpPr>
          <p:cNvPr id="32" name="Picture Placeholder 9">
            <a:extLst>
              <a:ext uri="{FF2B5EF4-FFF2-40B4-BE49-F238E27FC236}">
                <a16:creationId xmlns:a16="http://schemas.microsoft.com/office/drawing/2014/main" id="{EEB78526-379C-43C5-ABE7-2F184FC309A1}"/>
              </a:ext>
            </a:extLst>
          </p:cNvPr>
          <p:cNvSpPr>
            <a:spLocks noGrp="1"/>
          </p:cNvSpPr>
          <p:nvPr>
            <p:ph type="pic" sz="quarter" idx="35" hasCustomPrompt="1"/>
          </p:nvPr>
        </p:nvSpPr>
        <p:spPr>
          <a:xfrm>
            <a:off x="7959132" y="3742368"/>
            <a:ext cx="1415744" cy="1193742"/>
          </a:xfrm>
          <a:prstGeom prst="rect">
            <a:avLst/>
          </a:prstGeom>
        </p:spPr>
        <p:txBody>
          <a:bodyPr>
            <a:noAutofit/>
          </a:bodyPr>
          <a:lstStyle>
            <a:lvl1pPr marL="0" indent="0" algn="ctr">
              <a:buNone/>
              <a:defRPr/>
            </a:lvl1pPr>
          </a:lstStyle>
          <a:p>
            <a:r>
              <a:rPr lang="en-US" dirty="0"/>
              <a:t>Click to add photo</a:t>
            </a:r>
          </a:p>
        </p:txBody>
      </p:sp>
      <p:sp>
        <p:nvSpPr>
          <p:cNvPr id="33" name="Text Placeholder 10">
            <a:extLst>
              <a:ext uri="{FF2B5EF4-FFF2-40B4-BE49-F238E27FC236}">
                <a16:creationId xmlns:a16="http://schemas.microsoft.com/office/drawing/2014/main" id="{FAA9378E-4336-4D84-9033-052E57D5470C}"/>
              </a:ext>
            </a:extLst>
          </p:cNvPr>
          <p:cNvSpPr>
            <a:spLocks noGrp="1"/>
          </p:cNvSpPr>
          <p:nvPr>
            <p:ph type="body" sz="quarter" idx="36" hasCustomPrompt="1"/>
          </p:nvPr>
        </p:nvSpPr>
        <p:spPr>
          <a:xfrm>
            <a:off x="7675638" y="4993471"/>
            <a:ext cx="1982733" cy="411277"/>
          </a:xfrm>
          <a:prstGeom prst="rect">
            <a:avLst/>
          </a:prstGeom>
        </p:spPr>
        <p:txBody>
          <a:bodyPr anchor="b">
            <a:noAutofit/>
          </a:bodyPr>
          <a:lstStyle>
            <a:lvl1pPr marL="0" indent="0" algn="ctr">
              <a:buNone/>
              <a:defRPr sz="1400" cap="all" spc="100" baseline="0">
                <a:solidFill>
                  <a:schemeClr val="accent1"/>
                </a:solidFill>
                <a:latin typeface="+mj-lt"/>
              </a:defRPr>
            </a:lvl1pPr>
          </a:lstStyle>
          <a:p>
            <a:pPr lvl="0"/>
            <a:r>
              <a:rPr lang="en-US"/>
              <a:t>Add name</a:t>
            </a:r>
          </a:p>
        </p:txBody>
      </p:sp>
      <p:sp>
        <p:nvSpPr>
          <p:cNvPr id="34" name="Text Placeholder 10">
            <a:extLst>
              <a:ext uri="{FF2B5EF4-FFF2-40B4-BE49-F238E27FC236}">
                <a16:creationId xmlns:a16="http://schemas.microsoft.com/office/drawing/2014/main" id="{4AF0D6AA-392E-489E-8457-370F653057E9}"/>
              </a:ext>
            </a:extLst>
          </p:cNvPr>
          <p:cNvSpPr>
            <a:spLocks noGrp="1"/>
          </p:cNvSpPr>
          <p:nvPr>
            <p:ph type="body" sz="quarter" idx="37" hasCustomPrompt="1"/>
          </p:nvPr>
        </p:nvSpPr>
        <p:spPr>
          <a:xfrm>
            <a:off x="7675638" y="5298128"/>
            <a:ext cx="1982733" cy="580994"/>
          </a:xfrm>
          <a:prstGeom prst="rect">
            <a:avLst/>
          </a:prstGeom>
        </p:spPr>
        <p:txBody>
          <a:bodyPr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a:r>
              <a:rPr lang="en-US"/>
              <a:t>Add title</a:t>
            </a:r>
          </a:p>
        </p:txBody>
      </p:sp>
      <p:sp>
        <p:nvSpPr>
          <p:cNvPr id="35" name="Picture Placeholder 9">
            <a:extLst>
              <a:ext uri="{FF2B5EF4-FFF2-40B4-BE49-F238E27FC236}">
                <a16:creationId xmlns:a16="http://schemas.microsoft.com/office/drawing/2014/main" id="{515D701A-667D-41D8-B25B-72B088C7E9E4}"/>
              </a:ext>
            </a:extLst>
          </p:cNvPr>
          <p:cNvSpPr>
            <a:spLocks noGrp="1"/>
          </p:cNvSpPr>
          <p:nvPr>
            <p:ph type="pic" sz="quarter" idx="38" hasCustomPrompt="1"/>
          </p:nvPr>
        </p:nvSpPr>
        <p:spPr>
          <a:xfrm>
            <a:off x="10059471" y="3742368"/>
            <a:ext cx="1415744" cy="1193742"/>
          </a:xfrm>
          <a:prstGeom prst="rect">
            <a:avLst/>
          </a:prstGeom>
        </p:spPr>
        <p:txBody>
          <a:bodyPr>
            <a:noAutofit/>
          </a:bodyPr>
          <a:lstStyle>
            <a:lvl1pPr marL="0" indent="0" algn="ctr">
              <a:buNone/>
              <a:defRPr/>
            </a:lvl1pPr>
          </a:lstStyle>
          <a:p>
            <a:r>
              <a:rPr lang="en-US" dirty="0"/>
              <a:t>Click to add photo</a:t>
            </a:r>
          </a:p>
        </p:txBody>
      </p:sp>
      <p:sp>
        <p:nvSpPr>
          <p:cNvPr id="36" name="Text Placeholder 10">
            <a:extLst>
              <a:ext uri="{FF2B5EF4-FFF2-40B4-BE49-F238E27FC236}">
                <a16:creationId xmlns:a16="http://schemas.microsoft.com/office/drawing/2014/main" id="{D0AB2C67-89B8-459B-BB18-3655BA5AB355}"/>
              </a:ext>
            </a:extLst>
          </p:cNvPr>
          <p:cNvSpPr>
            <a:spLocks noGrp="1"/>
          </p:cNvSpPr>
          <p:nvPr>
            <p:ph type="body" sz="quarter" idx="39" hasCustomPrompt="1"/>
          </p:nvPr>
        </p:nvSpPr>
        <p:spPr>
          <a:xfrm>
            <a:off x="9775977" y="4993471"/>
            <a:ext cx="1982733" cy="411277"/>
          </a:xfrm>
          <a:prstGeom prst="rect">
            <a:avLst/>
          </a:prstGeom>
        </p:spPr>
        <p:txBody>
          <a:bodyPr anchor="b">
            <a:noAutofit/>
          </a:bodyPr>
          <a:lstStyle>
            <a:lvl1pPr marL="0" indent="0" algn="ctr">
              <a:buNone/>
              <a:defRPr sz="1400" cap="all" spc="100" baseline="0">
                <a:solidFill>
                  <a:schemeClr val="accent1"/>
                </a:solidFill>
                <a:latin typeface="+mj-lt"/>
              </a:defRPr>
            </a:lvl1pPr>
          </a:lstStyle>
          <a:p>
            <a:pPr lvl="0"/>
            <a:r>
              <a:rPr lang="en-US"/>
              <a:t>Add name</a:t>
            </a:r>
          </a:p>
        </p:txBody>
      </p:sp>
      <p:sp>
        <p:nvSpPr>
          <p:cNvPr id="37" name="Text Placeholder 10">
            <a:extLst>
              <a:ext uri="{FF2B5EF4-FFF2-40B4-BE49-F238E27FC236}">
                <a16:creationId xmlns:a16="http://schemas.microsoft.com/office/drawing/2014/main" id="{88DB254D-C387-4A49-A475-DA300A713177}"/>
              </a:ext>
            </a:extLst>
          </p:cNvPr>
          <p:cNvSpPr>
            <a:spLocks noGrp="1"/>
          </p:cNvSpPr>
          <p:nvPr>
            <p:ph type="body" sz="quarter" idx="40" hasCustomPrompt="1"/>
          </p:nvPr>
        </p:nvSpPr>
        <p:spPr>
          <a:xfrm>
            <a:off x="9775977" y="5298128"/>
            <a:ext cx="1982733" cy="580994"/>
          </a:xfrm>
          <a:prstGeom prst="rect">
            <a:avLst/>
          </a:prstGeom>
        </p:spPr>
        <p:txBody>
          <a:bodyPr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a:r>
              <a:rPr lang="en-US"/>
              <a:t>Add title</a:t>
            </a:r>
          </a:p>
        </p:txBody>
      </p:sp>
      <p:sp>
        <p:nvSpPr>
          <p:cNvPr id="38" name="Title 1">
            <a:extLst>
              <a:ext uri="{FF2B5EF4-FFF2-40B4-BE49-F238E27FC236}">
                <a16:creationId xmlns:a16="http://schemas.microsoft.com/office/drawing/2014/main" id="{3C00339E-E516-47A3-98FD-7904488645B5}"/>
              </a:ext>
            </a:extLst>
          </p:cNvPr>
          <p:cNvSpPr>
            <a:spLocks noGrp="1"/>
          </p:cNvSpPr>
          <p:nvPr>
            <p:ph type="title" hasCustomPrompt="1"/>
          </p:nvPr>
        </p:nvSpPr>
        <p:spPr>
          <a:xfrm rot="16200000">
            <a:off x="332219" y="2746661"/>
            <a:ext cx="4907372" cy="1076155"/>
          </a:xfrm>
        </p:spPr>
        <p:txBody>
          <a:bodyPr/>
          <a:lstStyle>
            <a:lvl1pPr algn="ctr">
              <a:defRPr/>
            </a:lvl1pPr>
          </a:lstStyle>
          <a:p>
            <a:r>
              <a:rPr lang="en-US" dirty="0"/>
              <a:t>Click to add title</a:t>
            </a:r>
          </a:p>
        </p:txBody>
      </p:sp>
    </p:spTree>
    <p:extLst>
      <p:ext uri="{BB962C8B-B14F-4D97-AF65-F5344CB8AC3E}">
        <p14:creationId xmlns:p14="http://schemas.microsoft.com/office/powerpoint/2010/main" val="266094146"/>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Fundin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0E516B3E-BF5D-4CBE-AA15-FEAD2B0B9811}"/>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9AC6F15C-2031-4B28-91FF-8532EFEE84D6}"/>
              </a:ext>
            </a:extLst>
          </p:cNvPr>
          <p:cNvSpPr>
            <a:spLocks noGrp="1"/>
          </p:cNvSpPr>
          <p:nvPr>
            <p:ph type="ftr" sz="quarter" idx="11"/>
          </p:nvPr>
        </p:nvSpPr>
        <p:spPr/>
        <p:txBody>
          <a:bodyPr>
            <a:noAutofit/>
          </a:bodyPr>
          <a:lstStyle/>
          <a:p>
            <a:r>
              <a:rPr lang="en-US" dirty="0"/>
              <a:t>PITCH DECK</a:t>
            </a:r>
          </a:p>
        </p:txBody>
      </p:sp>
      <p:sp>
        <p:nvSpPr>
          <p:cNvPr id="5" name="Slide Number Placeholder 4">
            <a:extLst>
              <a:ext uri="{FF2B5EF4-FFF2-40B4-BE49-F238E27FC236}">
                <a16:creationId xmlns:a16="http://schemas.microsoft.com/office/drawing/2014/main" id="{12847681-AA55-4F94-8741-812FB362831F}"/>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sp>
        <p:nvSpPr>
          <p:cNvPr id="26" name="Rectangle 25">
            <a:extLst>
              <a:ext uri="{FF2B5EF4-FFF2-40B4-BE49-F238E27FC236}">
                <a16:creationId xmlns:a16="http://schemas.microsoft.com/office/drawing/2014/main" id="{0FB5880F-F841-4DE6-B266-C373510AF249}"/>
              </a:ext>
            </a:extLst>
          </p:cNvPr>
          <p:cNvSpPr/>
          <p:nvPr userDrawn="1"/>
        </p:nvSpPr>
        <p:spPr>
          <a:xfrm rot="5400000">
            <a:off x="9766385" y="-1006534"/>
            <a:ext cx="972645" cy="3924298"/>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8" name="Text Placeholder 10">
            <a:extLst>
              <a:ext uri="{FF2B5EF4-FFF2-40B4-BE49-F238E27FC236}">
                <a16:creationId xmlns:a16="http://schemas.microsoft.com/office/drawing/2014/main" id="{388B7164-58B7-4BB5-998B-0E7F664D9290}"/>
              </a:ext>
            </a:extLst>
          </p:cNvPr>
          <p:cNvSpPr>
            <a:spLocks noGrp="1"/>
          </p:cNvSpPr>
          <p:nvPr>
            <p:ph type="body" sz="quarter" idx="25" hasCustomPrompt="1"/>
          </p:nvPr>
        </p:nvSpPr>
        <p:spPr>
          <a:xfrm rot="16200000">
            <a:off x="562550" y="3063183"/>
            <a:ext cx="2387816" cy="448769"/>
          </a:xfrm>
          <a:prstGeom prst="rect">
            <a:avLst/>
          </a:prstGeom>
        </p:spPr>
        <p:txBody>
          <a:bodyPr anchor="b">
            <a:noAutofit/>
          </a:bodyPr>
          <a:lstStyle>
            <a:lvl1pPr marL="0" indent="0" algn="l">
              <a:lnSpc>
                <a:spcPct val="80000"/>
              </a:lnSpc>
              <a:buNone/>
              <a:defRPr sz="2400" cap="all" spc="200" baseline="0">
                <a:solidFill>
                  <a:schemeClr val="accent1"/>
                </a:solidFill>
                <a:latin typeface="+mj-lt"/>
              </a:defRPr>
            </a:lvl1pPr>
          </a:lstStyle>
          <a:p>
            <a:pPr lvl="0"/>
            <a:r>
              <a:rPr lang="en-US"/>
              <a:t>Click to add title</a:t>
            </a:r>
          </a:p>
        </p:txBody>
      </p:sp>
      <p:sp>
        <p:nvSpPr>
          <p:cNvPr id="29" name="Text Placeholder 10">
            <a:extLst>
              <a:ext uri="{FF2B5EF4-FFF2-40B4-BE49-F238E27FC236}">
                <a16:creationId xmlns:a16="http://schemas.microsoft.com/office/drawing/2014/main" id="{4CB6F5B2-F117-4AD5-9C54-96006D152F19}"/>
              </a:ext>
            </a:extLst>
          </p:cNvPr>
          <p:cNvSpPr>
            <a:spLocks noGrp="1"/>
          </p:cNvSpPr>
          <p:nvPr>
            <p:ph type="body" sz="quarter" idx="26" hasCustomPrompt="1"/>
          </p:nvPr>
        </p:nvSpPr>
        <p:spPr>
          <a:xfrm rot="16200000">
            <a:off x="3226739" y="3063183"/>
            <a:ext cx="2387816" cy="448769"/>
          </a:xfrm>
          <a:prstGeom prst="rect">
            <a:avLst/>
          </a:prstGeom>
        </p:spPr>
        <p:txBody>
          <a:bodyPr anchor="b">
            <a:noAutofit/>
          </a:bodyPr>
          <a:lstStyle>
            <a:lvl1pPr marL="0" indent="0" algn="l">
              <a:lnSpc>
                <a:spcPct val="80000"/>
              </a:lnSpc>
              <a:buNone/>
              <a:defRPr sz="2400" cap="all" spc="200" baseline="0">
                <a:solidFill>
                  <a:schemeClr val="accent1"/>
                </a:solidFill>
                <a:latin typeface="+mj-lt"/>
              </a:defRPr>
            </a:lvl1pPr>
          </a:lstStyle>
          <a:p>
            <a:pPr lvl="0"/>
            <a:r>
              <a:rPr lang="en-US"/>
              <a:t>Click to add title</a:t>
            </a:r>
          </a:p>
        </p:txBody>
      </p:sp>
      <p:sp>
        <p:nvSpPr>
          <p:cNvPr id="30" name="Text Placeholder 10">
            <a:extLst>
              <a:ext uri="{FF2B5EF4-FFF2-40B4-BE49-F238E27FC236}">
                <a16:creationId xmlns:a16="http://schemas.microsoft.com/office/drawing/2014/main" id="{60636773-D205-448C-8DD8-8BBC3AFC2568}"/>
              </a:ext>
            </a:extLst>
          </p:cNvPr>
          <p:cNvSpPr>
            <a:spLocks noGrp="1"/>
          </p:cNvSpPr>
          <p:nvPr>
            <p:ph type="body" sz="quarter" idx="27" hasCustomPrompt="1"/>
          </p:nvPr>
        </p:nvSpPr>
        <p:spPr>
          <a:xfrm rot="16200000">
            <a:off x="5857430" y="3063181"/>
            <a:ext cx="2387816" cy="448769"/>
          </a:xfrm>
          <a:prstGeom prst="rect">
            <a:avLst/>
          </a:prstGeom>
        </p:spPr>
        <p:txBody>
          <a:bodyPr anchor="b">
            <a:noAutofit/>
          </a:bodyPr>
          <a:lstStyle>
            <a:lvl1pPr marL="0" indent="0" algn="l">
              <a:lnSpc>
                <a:spcPct val="80000"/>
              </a:lnSpc>
              <a:buNone/>
              <a:defRPr sz="2400" cap="all" spc="200" baseline="0">
                <a:solidFill>
                  <a:schemeClr val="accent1"/>
                </a:solidFill>
                <a:latin typeface="+mj-lt"/>
              </a:defRPr>
            </a:lvl1pPr>
          </a:lstStyle>
          <a:p>
            <a:pPr lvl="0"/>
            <a:r>
              <a:rPr lang="en-US"/>
              <a:t>Click to add title</a:t>
            </a:r>
          </a:p>
        </p:txBody>
      </p:sp>
      <p:sp>
        <p:nvSpPr>
          <p:cNvPr id="31" name="Text Placeholder 10">
            <a:extLst>
              <a:ext uri="{FF2B5EF4-FFF2-40B4-BE49-F238E27FC236}">
                <a16:creationId xmlns:a16="http://schemas.microsoft.com/office/drawing/2014/main" id="{6CD4F0A7-B003-44EA-AD28-A4B13CCE892C}"/>
              </a:ext>
            </a:extLst>
          </p:cNvPr>
          <p:cNvSpPr>
            <a:spLocks noGrp="1"/>
          </p:cNvSpPr>
          <p:nvPr>
            <p:ph type="body" sz="quarter" idx="28" hasCustomPrompt="1"/>
          </p:nvPr>
        </p:nvSpPr>
        <p:spPr>
          <a:xfrm rot="16200000">
            <a:off x="8520742" y="3063180"/>
            <a:ext cx="2387816" cy="448769"/>
          </a:xfrm>
          <a:prstGeom prst="rect">
            <a:avLst/>
          </a:prstGeom>
        </p:spPr>
        <p:txBody>
          <a:bodyPr anchor="b">
            <a:noAutofit/>
          </a:bodyPr>
          <a:lstStyle>
            <a:lvl1pPr marL="0" indent="0" algn="l">
              <a:lnSpc>
                <a:spcPct val="80000"/>
              </a:lnSpc>
              <a:buNone/>
              <a:defRPr sz="2400" cap="all" spc="200" baseline="0">
                <a:solidFill>
                  <a:schemeClr val="accent1"/>
                </a:solidFill>
                <a:latin typeface="+mj-lt"/>
              </a:defRPr>
            </a:lvl1pPr>
          </a:lstStyle>
          <a:p>
            <a:pPr lvl="0"/>
            <a:r>
              <a:rPr lang="en-US"/>
              <a:t>Click to add title</a:t>
            </a:r>
          </a:p>
        </p:txBody>
      </p:sp>
      <p:sp>
        <p:nvSpPr>
          <p:cNvPr id="32" name="Text Placeholder 10">
            <a:extLst>
              <a:ext uri="{FF2B5EF4-FFF2-40B4-BE49-F238E27FC236}">
                <a16:creationId xmlns:a16="http://schemas.microsoft.com/office/drawing/2014/main" id="{3CEEA233-6913-4525-8B47-39C2814EEF45}"/>
              </a:ext>
            </a:extLst>
          </p:cNvPr>
          <p:cNvSpPr>
            <a:spLocks noGrp="1"/>
          </p:cNvSpPr>
          <p:nvPr>
            <p:ph type="body" sz="quarter" idx="16" hasCustomPrompt="1"/>
          </p:nvPr>
        </p:nvSpPr>
        <p:spPr>
          <a:xfrm>
            <a:off x="838200" y="5154557"/>
            <a:ext cx="2449286" cy="1003155"/>
          </a:xfrm>
          <a:prstGeom prst="rect">
            <a:avLst/>
          </a:prstGeom>
        </p:spPr>
        <p:txBody>
          <a:bodyPr anchor="t">
            <a:noAutofit/>
          </a:bodyPr>
          <a:lstStyle>
            <a:lvl1pPr marL="0" indent="0" algn="ctr">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33" name="Text Placeholder 10">
            <a:extLst>
              <a:ext uri="{FF2B5EF4-FFF2-40B4-BE49-F238E27FC236}">
                <a16:creationId xmlns:a16="http://schemas.microsoft.com/office/drawing/2014/main" id="{718C63E6-2425-4D8D-99C9-99B35F978A8F}"/>
              </a:ext>
            </a:extLst>
          </p:cNvPr>
          <p:cNvSpPr>
            <a:spLocks noGrp="1"/>
          </p:cNvSpPr>
          <p:nvPr>
            <p:ph type="body" sz="quarter" idx="17" hasCustomPrompt="1"/>
          </p:nvPr>
        </p:nvSpPr>
        <p:spPr>
          <a:xfrm>
            <a:off x="838200" y="4525420"/>
            <a:ext cx="2449286" cy="639192"/>
          </a:xfrm>
          <a:prstGeom prst="rect">
            <a:avLst/>
          </a:prstGeom>
        </p:spPr>
        <p:txBody>
          <a:bodyPr anchor="b">
            <a:noAutofit/>
          </a:bodyPr>
          <a:lstStyle>
            <a:lvl1pPr marL="0" indent="0" algn="ctr">
              <a:lnSpc>
                <a:spcPct val="100000"/>
              </a:lnSpc>
              <a:spcBef>
                <a:spcPts val="0"/>
              </a:spcBef>
              <a:buNone/>
              <a:defRPr sz="1600" cap="all" spc="100" baseline="0">
                <a:solidFill>
                  <a:schemeClr val="accent1"/>
                </a:solidFill>
                <a:latin typeface="+mj-lt"/>
              </a:defRPr>
            </a:lvl1pPr>
          </a:lstStyle>
          <a:p>
            <a:pPr lvl="0"/>
            <a:r>
              <a:rPr lang="en-US"/>
              <a:t>Click to add subtitle</a:t>
            </a:r>
          </a:p>
        </p:txBody>
      </p:sp>
      <p:sp>
        <p:nvSpPr>
          <p:cNvPr id="34" name="Text Placeholder 10">
            <a:extLst>
              <a:ext uri="{FF2B5EF4-FFF2-40B4-BE49-F238E27FC236}">
                <a16:creationId xmlns:a16="http://schemas.microsoft.com/office/drawing/2014/main" id="{AEB3CF35-C4EC-42DA-B265-89015DF03501}"/>
              </a:ext>
            </a:extLst>
          </p:cNvPr>
          <p:cNvSpPr>
            <a:spLocks noGrp="1"/>
          </p:cNvSpPr>
          <p:nvPr>
            <p:ph type="body" sz="quarter" idx="29" hasCustomPrompt="1"/>
          </p:nvPr>
        </p:nvSpPr>
        <p:spPr>
          <a:xfrm>
            <a:off x="3536069" y="5154557"/>
            <a:ext cx="2449286" cy="1003155"/>
          </a:xfrm>
          <a:prstGeom prst="rect">
            <a:avLst/>
          </a:prstGeom>
        </p:spPr>
        <p:txBody>
          <a:bodyPr anchor="t">
            <a:noAutofit/>
          </a:bodyPr>
          <a:lstStyle>
            <a:lvl1pPr marL="0" indent="0" algn="ctr">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35" name="Text Placeholder 10">
            <a:extLst>
              <a:ext uri="{FF2B5EF4-FFF2-40B4-BE49-F238E27FC236}">
                <a16:creationId xmlns:a16="http://schemas.microsoft.com/office/drawing/2014/main" id="{A1B05A3F-5647-4FA8-AAB1-0438B6F6DD11}"/>
              </a:ext>
            </a:extLst>
          </p:cNvPr>
          <p:cNvSpPr>
            <a:spLocks noGrp="1"/>
          </p:cNvSpPr>
          <p:nvPr>
            <p:ph type="body" sz="quarter" idx="30" hasCustomPrompt="1"/>
          </p:nvPr>
        </p:nvSpPr>
        <p:spPr>
          <a:xfrm>
            <a:off x="3536069" y="4525420"/>
            <a:ext cx="2449286" cy="639192"/>
          </a:xfrm>
          <a:prstGeom prst="rect">
            <a:avLst/>
          </a:prstGeom>
        </p:spPr>
        <p:txBody>
          <a:bodyPr anchor="b">
            <a:noAutofit/>
          </a:bodyPr>
          <a:lstStyle>
            <a:lvl1pPr marL="0" indent="0" algn="ctr">
              <a:lnSpc>
                <a:spcPct val="100000"/>
              </a:lnSpc>
              <a:spcBef>
                <a:spcPts val="0"/>
              </a:spcBef>
              <a:buNone/>
              <a:defRPr sz="1600" cap="all" spc="100" baseline="0">
                <a:solidFill>
                  <a:schemeClr val="accent1"/>
                </a:solidFill>
                <a:latin typeface="+mj-lt"/>
              </a:defRPr>
            </a:lvl1pPr>
          </a:lstStyle>
          <a:p>
            <a:pPr lvl="0"/>
            <a:r>
              <a:rPr lang="en-US"/>
              <a:t>Click to add subtitle</a:t>
            </a:r>
          </a:p>
        </p:txBody>
      </p:sp>
      <p:sp>
        <p:nvSpPr>
          <p:cNvPr id="36" name="Text Placeholder 10">
            <a:extLst>
              <a:ext uri="{FF2B5EF4-FFF2-40B4-BE49-F238E27FC236}">
                <a16:creationId xmlns:a16="http://schemas.microsoft.com/office/drawing/2014/main" id="{67059F7A-88D8-4E2F-A6F4-6CF5F194D54E}"/>
              </a:ext>
            </a:extLst>
          </p:cNvPr>
          <p:cNvSpPr>
            <a:spLocks noGrp="1"/>
          </p:cNvSpPr>
          <p:nvPr>
            <p:ph type="body" sz="quarter" idx="31" hasCustomPrompt="1"/>
          </p:nvPr>
        </p:nvSpPr>
        <p:spPr>
          <a:xfrm>
            <a:off x="6211909" y="5154557"/>
            <a:ext cx="2449286" cy="1003155"/>
          </a:xfrm>
          <a:prstGeom prst="rect">
            <a:avLst/>
          </a:prstGeom>
        </p:spPr>
        <p:txBody>
          <a:bodyPr anchor="t">
            <a:noAutofit/>
          </a:bodyPr>
          <a:lstStyle>
            <a:lvl1pPr marL="0" indent="0" algn="ctr">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37" name="Text Placeholder 10">
            <a:extLst>
              <a:ext uri="{FF2B5EF4-FFF2-40B4-BE49-F238E27FC236}">
                <a16:creationId xmlns:a16="http://schemas.microsoft.com/office/drawing/2014/main" id="{CB25228C-31FC-4E25-80B1-8FAD0909BE75}"/>
              </a:ext>
            </a:extLst>
          </p:cNvPr>
          <p:cNvSpPr>
            <a:spLocks noGrp="1"/>
          </p:cNvSpPr>
          <p:nvPr>
            <p:ph type="body" sz="quarter" idx="32" hasCustomPrompt="1"/>
          </p:nvPr>
        </p:nvSpPr>
        <p:spPr>
          <a:xfrm>
            <a:off x="6211909" y="4525420"/>
            <a:ext cx="2449286" cy="639192"/>
          </a:xfrm>
          <a:prstGeom prst="rect">
            <a:avLst/>
          </a:prstGeom>
        </p:spPr>
        <p:txBody>
          <a:bodyPr anchor="b">
            <a:noAutofit/>
          </a:bodyPr>
          <a:lstStyle>
            <a:lvl1pPr marL="0" indent="0" algn="ctr">
              <a:lnSpc>
                <a:spcPct val="100000"/>
              </a:lnSpc>
              <a:spcBef>
                <a:spcPts val="0"/>
              </a:spcBef>
              <a:buNone/>
              <a:defRPr sz="1600" cap="all" spc="100" baseline="0">
                <a:solidFill>
                  <a:schemeClr val="accent1"/>
                </a:solidFill>
                <a:latin typeface="+mj-lt"/>
              </a:defRPr>
            </a:lvl1pPr>
          </a:lstStyle>
          <a:p>
            <a:pPr lvl="0"/>
            <a:r>
              <a:rPr lang="en-US"/>
              <a:t>Click to add subtitle</a:t>
            </a:r>
          </a:p>
        </p:txBody>
      </p:sp>
      <p:sp>
        <p:nvSpPr>
          <p:cNvPr id="38" name="Text Placeholder 10">
            <a:extLst>
              <a:ext uri="{FF2B5EF4-FFF2-40B4-BE49-F238E27FC236}">
                <a16:creationId xmlns:a16="http://schemas.microsoft.com/office/drawing/2014/main" id="{E3BCA350-B685-4ADC-9FC8-231807297673}"/>
              </a:ext>
            </a:extLst>
          </p:cNvPr>
          <p:cNvSpPr>
            <a:spLocks noGrp="1"/>
          </p:cNvSpPr>
          <p:nvPr>
            <p:ph type="body" sz="quarter" idx="33" hasCustomPrompt="1"/>
          </p:nvPr>
        </p:nvSpPr>
        <p:spPr>
          <a:xfrm>
            <a:off x="8904516" y="5154557"/>
            <a:ext cx="2449286" cy="1003155"/>
          </a:xfrm>
          <a:prstGeom prst="rect">
            <a:avLst/>
          </a:prstGeom>
        </p:spPr>
        <p:txBody>
          <a:bodyPr anchor="t">
            <a:noAutofit/>
          </a:bodyPr>
          <a:lstStyle>
            <a:lvl1pPr marL="0" indent="0" algn="ctr">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39" name="Text Placeholder 10">
            <a:extLst>
              <a:ext uri="{FF2B5EF4-FFF2-40B4-BE49-F238E27FC236}">
                <a16:creationId xmlns:a16="http://schemas.microsoft.com/office/drawing/2014/main" id="{F75319BC-EF3B-4B55-9663-E04ED5DBC88C}"/>
              </a:ext>
            </a:extLst>
          </p:cNvPr>
          <p:cNvSpPr>
            <a:spLocks noGrp="1"/>
          </p:cNvSpPr>
          <p:nvPr>
            <p:ph type="body" sz="quarter" idx="34" hasCustomPrompt="1"/>
          </p:nvPr>
        </p:nvSpPr>
        <p:spPr>
          <a:xfrm>
            <a:off x="8904516" y="4525420"/>
            <a:ext cx="2449286" cy="639192"/>
          </a:xfrm>
          <a:prstGeom prst="rect">
            <a:avLst/>
          </a:prstGeom>
        </p:spPr>
        <p:txBody>
          <a:bodyPr anchor="b">
            <a:noAutofit/>
          </a:bodyPr>
          <a:lstStyle>
            <a:lvl1pPr marL="0" indent="0" algn="ctr">
              <a:lnSpc>
                <a:spcPct val="100000"/>
              </a:lnSpc>
              <a:spcBef>
                <a:spcPts val="0"/>
              </a:spcBef>
              <a:buNone/>
              <a:defRPr sz="1600" cap="all" spc="100" baseline="0">
                <a:solidFill>
                  <a:schemeClr val="accent1"/>
                </a:solidFill>
                <a:latin typeface="+mj-lt"/>
              </a:defRPr>
            </a:lvl1pPr>
          </a:lstStyle>
          <a:p>
            <a:pPr lvl="0"/>
            <a:r>
              <a:rPr lang="en-US"/>
              <a:t>Click to add subtitle</a:t>
            </a:r>
          </a:p>
        </p:txBody>
      </p:sp>
      <p:sp>
        <p:nvSpPr>
          <p:cNvPr id="19" name="Title 1">
            <a:extLst>
              <a:ext uri="{FF2B5EF4-FFF2-40B4-BE49-F238E27FC236}">
                <a16:creationId xmlns:a16="http://schemas.microsoft.com/office/drawing/2014/main" id="{FE10C144-C9A1-43BD-9C8A-183A065E24FD}"/>
              </a:ext>
            </a:extLst>
          </p:cNvPr>
          <p:cNvSpPr>
            <a:spLocks noGrp="1"/>
          </p:cNvSpPr>
          <p:nvPr>
            <p:ph type="title" hasCustomPrompt="1"/>
          </p:nvPr>
        </p:nvSpPr>
        <p:spPr>
          <a:xfrm>
            <a:off x="5827694" y="658420"/>
            <a:ext cx="3472731" cy="665965"/>
          </a:xfrm>
        </p:spPr>
        <p:txBody>
          <a:bodyPr/>
          <a:lstStyle>
            <a:lvl1pPr algn="r">
              <a:defRPr/>
            </a:lvl1pPr>
          </a:lstStyle>
          <a:p>
            <a:r>
              <a:rPr lang="en-US" dirty="0"/>
              <a:t>Click to add title</a:t>
            </a:r>
          </a:p>
        </p:txBody>
      </p:sp>
    </p:spTree>
    <p:extLst>
      <p:ext uri="{BB962C8B-B14F-4D97-AF65-F5344CB8AC3E}">
        <p14:creationId xmlns:p14="http://schemas.microsoft.com/office/powerpoint/2010/main" val="4184436665"/>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02A0C2-BC21-4E10-B50C-353B8CBD72F0}"/>
              </a:ext>
              <a:ext uri="{C183D7F6-B498-43B3-948B-1728B52AA6E4}">
                <adec:decorative xmlns:adec="http://schemas.microsoft.com/office/drawing/2017/decorative" val="1"/>
              </a:ext>
            </a:extLst>
          </p:cNvPr>
          <p:cNvSpPr/>
          <p:nvPr userDrawn="1"/>
        </p:nvSpPr>
        <p:spPr>
          <a:xfrm>
            <a:off x="514985" y="1057275"/>
            <a:ext cx="6015990" cy="345757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9" name="Picture Placeholder 8">
            <a:extLst>
              <a:ext uri="{FF2B5EF4-FFF2-40B4-BE49-F238E27FC236}">
                <a16:creationId xmlns:a16="http://schemas.microsoft.com/office/drawing/2014/main" id="{7B548780-9B3B-47BB-AA7B-928FA50A6A04}"/>
              </a:ext>
            </a:extLst>
          </p:cNvPr>
          <p:cNvSpPr>
            <a:spLocks noGrp="1"/>
          </p:cNvSpPr>
          <p:nvPr>
            <p:ph type="pic" sz="quarter" idx="13" hasCustomPrompt="1"/>
          </p:nvPr>
        </p:nvSpPr>
        <p:spPr>
          <a:xfrm>
            <a:off x="0" y="1057275"/>
            <a:ext cx="12191999" cy="5295900"/>
          </a:xfrm>
          <a:custGeom>
            <a:avLst/>
            <a:gdLst>
              <a:gd name="connsiteX0" fmla="*/ 0 w 12191999"/>
              <a:gd name="connsiteY0" fmla="*/ 0 h 5295900"/>
              <a:gd name="connsiteX1" fmla="*/ 514985 w 12191999"/>
              <a:gd name="connsiteY1" fmla="*/ 0 h 5295900"/>
              <a:gd name="connsiteX2" fmla="*/ 514985 w 12191999"/>
              <a:gd name="connsiteY2" fmla="*/ 3457576 h 5295900"/>
              <a:gd name="connsiteX3" fmla="*/ 6530975 w 12191999"/>
              <a:gd name="connsiteY3" fmla="*/ 3457576 h 5295900"/>
              <a:gd name="connsiteX4" fmla="*/ 6530975 w 12191999"/>
              <a:gd name="connsiteY4" fmla="*/ 0 h 5295900"/>
              <a:gd name="connsiteX5" fmla="*/ 12191999 w 12191999"/>
              <a:gd name="connsiteY5" fmla="*/ 0 h 5295900"/>
              <a:gd name="connsiteX6" fmla="*/ 12191999 w 12191999"/>
              <a:gd name="connsiteY6" fmla="*/ 5295900 h 5295900"/>
              <a:gd name="connsiteX7" fmla="*/ 0 w 12191999"/>
              <a:gd name="connsiteY7" fmla="*/ 5295900 h 5295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5295900">
                <a:moveTo>
                  <a:pt x="0" y="0"/>
                </a:moveTo>
                <a:lnTo>
                  <a:pt x="514985" y="0"/>
                </a:lnTo>
                <a:lnTo>
                  <a:pt x="514985" y="3457576"/>
                </a:lnTo>
                <a:lnTo>
                  <a:pt x="6530975" y="3457576"/>
                </a:lnTo>
                <a:lnTo>
                  <a:pt x="6530975" y="0"/>
                </a:lnTo>
                <a:lnTo>
                  <a:pt x="12191999" y="0"/>
                </a:lnTo>
                <a:lnTo>
                  <a:pt x="12191999" y="5295900"/>
                </a:lnTo>
                <a:lnTo>
                  <a:pt x="0" y="5295900"/>
                </a:lnTo>
                <a:close/>
              </a:path>
            </a:pathLst>
          </a:custGeom>
        </p:spPr>
        <p:txBody>
          <a:bodyPr wrap="square">
            <a:noAutofit/>
          </a:bodyPr>
          <a:lstStyle>
            <a:lvl1pPr marL="0" indent="0" algn="ctr">
              <a:buNone/>
              <a:defRPr/>
            </a:lvl1pPr>
          </a:lstStyle>
          <a:p>
            <a:r>
              <a:rPr lang="en-US" dirty="0"/>
              <a:t>Click to add photo</a:t>
            </a:r>
          </a:p>
        </p:txBody>
      </p:sp>
      <p:sp>
        <p:nvSpPr>
          <p:cNvPr id="3" name="Date Placeholder 2">
            <a:extLst>
              <a:ext uri="{FF2B5EF4-FFF2-40B4-BE49-F238E27FC236}">
                <a16:creationId xmlns:a16="http://schemas.microsoft.com/office/drawing/2014/main" id="{AB2958E2-130A-401C-B53D-DCC769627964}"/>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E7178FE4-D7D1-40CE-9190-C68702FEDCDB}"/>
              </a:ext>
            </a:extLst>
          </p:cNvPr>
          <p:cNvSpPr>
            <a:spLocks noGrp="1"/>
          </p:cNvSpPr>
          <p:nvPr>
            <p:ph type="ftr" sz="quarter" idx="11"/>
          </p:nvPr>
        </p:nvSpPr>
        <p:spPr/>
        <p:txBody>
          <a:bodyPr>
            <a:noAutofit/>
          </a:bodyPr>
          <a:lstStyle/>
          <a:p>
            <a:r>
              <a:rPr lang="en-US" dirty="0"/>
              <a:t>PITCH DECK</a:t>
            </a:r>
          </a:p>
        </p:txBody>
      </p:sp>
      <p:sp>
        <p:nvSpPr>
          <p:cNvPr id="5" name="Slide Number Placeholder 4">
            <a:extLst>
              <a:ext uri="{FF2B5EF4-FFF2-40B4-BE49-F238E27FC236}">
                <a16:creationId xmlns:a16="http://schemas.microsoft.com/office/drawing/2014/main" id="{F4AC4996-95A4-4EC0-BF6E-7C2FACB7C895}"/>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sp>
        <p:nvSpPr>
          <p:cNvPr id="7" name="Text Placeholder 10">
            <a:extLst>
              <a:ext uri="{FF2B5EF4-FFF2-40B4-BE49-F238E27FC236}">
                <a16:creationId xmlns:a16="http://schemas.microsoft.com/office/drawing/2014/main" id="{6332CD16-89CC-43FA-B7BF-06786B464846}"/>
              </a:ext>
            </a:extLst>
          </p:cNvPr>
          <p:cNvSpPr>
            <a:spLocks noGrp="1"/>
          </p:cNvSpPr>
          <p:nvPr>
            <p:ph type="body" sz="quarter" idx="16" hasCustomPrompt="1"/>
          </p:nvPr>
        </p:nvSpPr>
        <p:spPr>
          <a:xfrm>
            <a:off x="926354" y="1547271"/>
            <a:ext cx="5172932" cy="2581276"/>
          </a:xfrm>
          <a:prstGeom prst="rect">
            <a:avLst/>
          </a:prstGeom>
        </p:spPr>
        <p:txBody>
          <a:bodyPr anchor="t">
            <a:noAutofit/>
          </a:bodyPr>
          <a:lstStyle>
            <a:lvl1pPr marL="0" indent="0" algn="l">
              <a:lnSpc>
                <a:spcPct val="125000"/>
              </a:lnSpc>
              <a:spcBef>
                <a:spcPts val="0"/>
              </a:spcBef>
              <a:buNone/>
              <a:defRPr sz="1600" cap="none" spc="100" baseline="0">
                <a:solidFill>
                  <a:schemeClr val="accent1"/>
                </a:solidFill>
                <a:latin typeface="+mn-lt"/>
              </a:defRPr>
            </a:lvl1pPr>
          </a:lstStyle>
          <a:p>
            <a:pPr lvl="0"/>
            <a:r>
              <a:rPr lang="en-US"/>
              <a:t>Click to add text</a:t>
            </a:r>
          </a:p>
        </p:txBody>
      </p:sp>
      <p:sp>
        <p:nvSpPr>
          <p:cNvPr id="12" name="Title 1">
            <a:extLst>
              <a:ext uri="{FF2B5EF4-FFF2-40B4-BE49-F238E27FC236}">
                <a16:creationId xmlns:a16="http://schemas.microsoft.com/office/drawing/2014/main" id="{127734DB-D9FF-4945-91EF-DB146D8348E3}"/>
              </a:ext>
            </a:extLst>
          </p:cNvPr>
          <p:cNvSpPr>
            <a:spLocks noGrp="1"/>
          </p:cNvSpPr>
          <p:nvPr>
            <p:ph type="title" hasCustomPrompt="1"/>
          </p:nvPr>
        </p:nvSpPr>
        <p:spPr>
          <a:xfrm>
            <a:off x="3082250" y="762308"/>
            <a:ext cx="5783657" cy="665965"/>
          </a:xfrm>
        </p:spPr>
        <p:txBody>
          <a:bodyPr/>
          <a:lstStyle>
            <a:lvl1pPr algn="l">
              <a:defRPr/>
            </a:lvl1pPr>
          </a:lstStyle>
          <a:p>
            <a:r>
              <a:rPr lang="en-US" dirty="0"/>
              <a:t>Click to add title</a:t>
            </a:r>
          </a:p>
        </p:txBody>
      </p:sp>
    </p:spTree>
    <p:extLst>
      <p:ext uri="{BB962C8B-B14F-4D97-AF65-F5344CB8AC3E}">
        <p14:creationId xmlns:p14="http://schemas.microsoft.com/office/powerpoint/2010/main" val="2173356512"/>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FB6A2A-F24A-4E64-A207-404C8CC76697}"/>
              </a:ext>
              <a:ext uri="{C183D7F6-B498-43B3-948B-1728B52AA6E4}">
                <adec:decorative xmlns:adec="http://schemas.microsoft.com/office/drawing/2017/decorative" val="1"/>
              </a:ext>
            </a:extLst>
          </p:cNvPr>
          <p:cNvSpPr/>
          <p:nvPr userDrawn="1"/>
        </p:nvSpPr>
        <p:spPr>
          <a:xfrm>
            <a:off x="8610600" y="2132410"/>
            <a:ext cx="3581400" cy="23169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 name="Date Placeholder 2">
            <a:extLst>
              <a:ext uri="{FF2B5EF4-FFF2-40B4-BE49-F238E27FC236}">
                <a16:creationId xmlns:a16="http://schemas.microsoft.com/office/drawing/2014/main" id="{129E19EA-E986-4004-8C5B-712009E7877E}"/>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13512B16-8A8E-4099-ACE3-946220C6323F}"/>
              </a:ext>
            </a:extLst>
          </p:cNvPr>
          <p:cNvSpPr>
            <a:spLocks noGrp="1"/>
          </p:cNvSpPr>
          <p:nvPr>
            <p:ph type="ftr" sz="quarter" idx="11"/>
          </p:nvPr>
        </p:nvSpPr>
        <p:spPr/>
        <p:txBody>
          <a:bodyPr>
            <a:noAutofit/>
          </a:bodyPr>
          <a:lstStyle>
            <a:lvl1pPr>
              <a:defRPr>
                <a:solidFill>
                  <a:schemeClr val="accent1"/>
                </a:solidFill>
              </a:defRPr>
            </a:lvl1pPr>
          </a:lstStyle>
          <a:p>
            <a:r>
              <a:rPr lang="en-US" dirty="0"/>
              <a:t>PITCH DECK</a:t>
            </a:r>
          </a:p>
        </p:txBody>
      </p:sp>
      <p:sp>
        <p:nvSpPr>
          <p:cNvPr id="5" name="Slide Number Placeholder 4">
            <a:extLst>
              <a:ext uri="{FF2B5EF4-FFF2-40B4-BE49-F238E27FC236}">
                <a16:creationId xmlns:a16="http://schemas.microsoft.com/office/drawing/2014/main" id="{77D8AF2A-C932-41B3-957E-9888020CD9C9}"/>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sp>
        <p:nvSpPr>
          <p:cNvPr id="9" name="Picture Placeholder 8">
            <a:extLst>
              <a:ext uri="{FF2B5EF4-FFF2-40B4-BE49-F238E27FC236}">
                <a16:creationId xmlns:a16="http://schemas.microsoft.com/office/drawing/2014/main" id="{47D0C286-3FF6-4839-AE38-6F404BF05601}"/>
              </a:ext>
            </a:extLst>
          </p:cNvPr>
          <p:cNvSpPr>
            <a:spLocks noGrp="1"/>
          </p:cNvSpPr>
          <p:nvPr>
            <p:ph type="pic" sz="quarter" idx="13" hasCustomPrompt="1"/>
          </p:nvPr>
        </p:nvSpPr>
        <p:spPr>
          <a:xfrm flipH="1">
            <a:off x="1809750" y="466725"/>
            <a:ext cx="7834312" cy="5924550"/>
          </a:xfrm>
          <a:custGeom>
            <a:avLst/>
            <a:gdLst>
              <a:gd name="connsiteX0" fmla="*/ 7834312 w 7834312"/>
              <a:gd name="connsiteY0" fmla="*/ 0 h 5924550"/>
              <a:gd name="connsiteX1" fmla="*/ 0 w 7834312"/>
              <a:gd name="connsiteY1" fmla="*/ 0 h 5924550"/>
              <a:gd name="connsiteX2" fmla="*/ 0 w 7834312"/>
              <a:gd name="connsiteY2" fmla="*/ 1665685 h 5924550"/>
              <a:gd name="connsiteX3" fmla="*/ 1033462 w 7834312"/>
              <a:gd name="connsiteY3" fmla="*/ 1665685 h 5924550"/>
              <a:gd name="connsiteX4" fmla="*/ 1033462 w 7834312"/>
              <a:gd name="connsiteY4" fmla="*/ 3982640 h 5924550"/>
              <a:gd name="connsiteX5" fmla="*/ 0 w 7834312"/>
              <a:gd name="connsiteY5" fmla="*/ 3982640 h 5924550"/>
              <a:gd name="connsiteX6" fmla="*/ 0 w 7834312"/>
              <a:gd name="connsiteY6" fmla="*/ 5924550 h 5924550"/>
              <a:gd name="connsiteX7" fmla="*/ 7834312 w 7834312"/>
              <a:gd name="connsiteY7" fmla="*/ 5924550 h 5924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34312" h="5924550">
                <a:moveTo>
                  <a:pt x="7834312" y="0"/>
                </a:moveTo>
                <a:lnTo>
                  <a:pt x="0" y="0"/>
                </a:lnTo>
                <a:lnTo>
                  <a:pt x="0" y="1665685"/>
                </a:lnTo>
                <a:lnTo>
                  <a:pt x="1033462" y="1665685"/>
                </a:lnTo>
                <a:lnTo>
                  <a:pt x="1033462" y="3982640"/>
                </a:lnTo>
                <a:lnTo>
                  <a:pt x="0" y="3982640"/>
                </a:lnTo>
                <a:lnTo>
                  <a:pt x="0" y="5924550"/>
                </a:lnTo>
                <a:lnTo>
                  <a:pt x="7834312" y="5924550"/>
                </a:lnTo>
                <a:close/>
              </a:path>
            </a:pathLst>
          </a:custGeom>
        </p:spPr>
        <p:txBody>
          <a:bodyPr wrap="square">
            <a:noAutofit/>
          </a:bodyPr>
          <a:lstStyle>
            <a:lvl1pPr marL="0" indent="0" algn="ctr">
              <a:buNone/>
              <a:defRPr/>
            </a:lvl1pPr>
          </a:lstStyle>
          <a:p>
            <a:r>
              <a:rPr lang="en-US" dirty="0"/>
              <a:t>Click to add photo</a:t>
            </a:r>
          </a:p>
        </p:txBody>
      </p:sp>
      <p:sp>
        <p:nvSpPr>
          <p:cNvPr id="17" name="Text Placeholder 10">
            <a:extLst>
              <a:ext uri="{FF2B5EF4-FFF2-40B4-BE49-F238E27FC236}">
                <a16:creationId xmlns:a16="http://schemas.microsoft.com/office/drawing/2014/main" id="{88038514-112A-4AE2-BA52-286C38492F8D}"/>
              </a:ext>
            </a:extLst>
          </p:cNvPr>
          <p:cNvSpPr>
            <a:spLocks noGrp="1"/>
          </p:cNvSpPr>
          <p:nvPr>
            <p:ph type="body" sz="quarter" idx="16" hasCustomPrompt="1"/>
          </p:nvPr>
        </p:nvSpPr>
        <p:spPr>
          <a:xfrm>
            <a:off x="9210675" y="2579352"/>
            <a:ext cx="2381250" cy="1423068"/>
          </a:xfrm>
          <a:prstGeom prst="rect">
            <a:avLst/>
          </a:prstGeom>
        </p:spPr>
        <p:txBody>
          <a:bodyPr anchor="t">
            <a:noAutofit/>
          </a:bodyPr>
          <a:lstStyle>
            <a:lvl1pPr marL="0" indent="0" algn="l">
              <a:lnSpc>
                <a:spcPct val="125000"/>
              </a:lnSpc>
              <a:spcBef>
                <a:spcPts val="0"/>
              </a:spcBef>
              <a:buNone/>
              <a:defRPr sz="1600" cap="none" spc="100" baseline="0">
                <a:solidFill>
                  <a:schemeClr val="accent6"/>
                </a:solidFill>
                <a:latin typeface="+mn-lt"/>
              </a:defRPr>
            </a:lvl1pPr>
          </a:lstStyle>
          <a:p>
            <a:pPr lvl="0"/>
            <a:r>
              <a:rPr lang="en-US"/>
              <a:t>Click to add text</a:t>
            </a:r>
          </a:p>
        </p:txBody>
      </p:sp>
      <p:sp>
        <p:nvSpPr>
          <p:cNvPr id="11" name="Title 1">
            <a:extLst>
              <a:ext uri="{FF2B5EF4-FFF2-40B4-BE49-F238E27FC236}">
                <a16:creationId xmlns:a16="http://schemas.microsoft.com/office/drawing/2014/main" id="{9C27393D-ACFC-4AC9-93A3-FE24F0D12E57}"/>
              </a:ext>
            </a:extLst>
          </p:cNvPr>
          <p:cNvSpPr>
            <a:spLocks noGrp="1"/>
          </p:cNvSpPr>
          <p:nvPr>
            <p:ph type="title" hasCustomPrompt="1"/>
          </p:nvPr>
        </p:nvSpPr>
        <p:spPr>
          <a:xfrm rot="16200000">
            <a:off x="-1129259" y="3009387"/>
            <a:ext cx="4138612" cy="562995"/>
          </a:xfrm>
        </p:spPr>
        <p:txBody>
          <a:bodyPr/>
          <a:lstStyle>
            <a:lvl1pPr algn="ctr">
              <a:defRPr/>
            </a:lvl1pPr>
          </a:lstStyle>
          <a:p>
            <a:r>
              <a:rPr lang="en-US" dirty="0"/>
              <a:t>Click to add title</a:t>
            </a:r>
          </a:p>
        </p:txBody>
      </p:sp>
    </p:spTree>
    <p:extLst>
      <p:ext uri="{BB962C8B-B14F-4D97-AF65-F5344CB8AC3E}">
        <p14:creationId xmlns:p14="http://schemas.microsoft.com/office/powerpoint/2010/main" val="11474365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18"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slideLayout" Target="../slideLayouts/slideLayout39.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slideLayout" Target="../slideLayouts/slideLayout3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s>
</file>

<file path=ppt/slideMasters/_rels/slideMaster4.xml.rels><?xml version="1.0" encoding="UTF-8" standalone="yes"?>
<Relationships xmlns="http://schemas.openxmlformats.org/package/2006/relationships"><Relationship Id="rId13" Type="http://schemas.openxmlformats.org/officeDocument/2006/relationships/slideLayout" Target="../slideLayouts/slideLayout52.xml"/><Relationship Id="rId18" Type="http://schemas.openxmlformats.org/officeDocument/2006/relationships/slideLayout" Target="../slideLayouts/slideLayout57.xml"/><Relationship Id="rId26" Type="http://schemas.openxmlformats.org/officeDocument/2006/relationships/slideLayout" Target="../slideLayouts/slideLayout65.xml"/><Relationship Id="rId39" Type="http://schemas.openxmlformats.org/officeDocument/2006/relationships/slideLayout" Target="../slideLayouts/slideLayout78.xml"/><Relationship Id="rId21" Type="http://schemas.openxmlformats.org/officeDocument/2006/relationships/slideLayout" Target="../slideLayouts/slideLayout60.xml"/><Relationship Id="rId34" Type="http://schemas.openxmlformats.org/officeDocument/2006/relationships/slideLayout" Target="../slideLayouts/slideLayout73.xml"/><Relationship Id="rId42" Type="http://schemas.openxmlformats.org/officeDocument/2006/relationships/slideLayout" Target="../slideLayouts/slideLayout81.xml"/><Relationship Id="rId47" Type="http://schemas.openxmlformats.org/officeDocument/2006/relationships/slideLayout" Target="../slideLayouts/slideLayout86.xml"/><Relationship Id="rId50" Type="http://schemas.openxmlformats.org/officeDocument/2006/relationships/slideLayout" Target="../slideLayouts/slideLayout89.xml"/><Relationship Id="rId55" Type="http://schemas.openxmlformats.org/officeDocument/2006/relationships/slideLayout" Target="../slideLayouts/slideLayout94.xml"/><Relationship Id="rId7" Type="http://schemas.openxmlformats.org/officeDocument/2006/relationships/slideLayout" Target="../slideLayouts/slideLayout46.xml"/><Relationship Id="rId2" Type="http://schemas.openxmlformats.org/officeDocument/2006/relationships/slideLayout" Target="../slideLayouts/slideLayout41.xml"/><Relationship Id="rId16" Type="http://schemas.openxmlformats.org/officeDocument/2006/relationships/slideLayout" Target="../slideLayouts/slideLayout55.xml"/><Relationship Id="rId29" Type="http://schemas.openxmlformats.org/officeDocument/2006/relationships/slideLayout" Target="../slideLayouts/slideLayout68.xml"/><Relationship Id="rId11" Type="http://schemas.openxmlformats.org/officeDocument/2006/relationships/slideLayout" Target="../slideLayouts/slideLayout50.xml"/><Relationship Id="rId24" Type="http://schemas.openxmlformats.org/officeDocument/2006/relationships/slideLayout" Target="../slideLayouts/slideLayout63.xml"/><Relationship Id="rId32" Type="http://schemas.openxmlformats.org/officeDocument/2006/relationships/slideLayout" Target="../slideLayouts/slideLayout71.xml"/><Relationship Id="rId37" Type="http://schemas.openxmlformats.org/officeDocument/2006/relationships/slideLayout" Target="../slideLayouts/slideLayout76.xml"/><Relationship Id="rId40" Type="http://schemas.openxmlformats.org/officeDocument/2006/relationships/slideLayout" Target="../slideLayouts/slideLayout79.xml"/><Relationship Id="rId45" Type="http://schemas.openxmlformats.org/officeDocument/2006/relationships/slideLayout" Target="../slideLayouts/slideLayout84.xml"/><Relationship Id="rId53" Type="http://schemas.openxmlformats.org/officeDocument/2006/relationships/slideLayout" Target="../slideLayouts/slideLayout92.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19" Type="http://schemas.openxmlformats.org/officeDocument/2006/relationships/slideLayout" Target="../slideLayouts/slideLayout58.xml"/><Relationship Id="rId31" Type="http://schemas.openxmlformats.org/officeDocument/2006/relationships/slideLayout" Target="../slideLayouts/slideLayout70.xml"/><Relationship Id="rId44" Type="http://schemas.openxmlformats.org/officeDocument/2006/relationships/slideLayout" Target="../slideLayouts/slideLayout83.xml"/><Relationship Id="rId52" Type="http://schemas.openxmlformats.org/officeDocument/2006/relationships/slideLayout" Target="../slideLayouts/slideLayout91.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slideLayout" Target="../slideLayouts/slideLayout53.xml"/><Relationship Id="rId22" Type="http://schemas.openxmlformats.org/officeDocument/2006/relationships/slideLayout" Target="../slideLayouts/slideLayout61.xml"/><Relationship Id="rId27" Type="http://schemas.openxmlformats.org/officeDocument/2006/relationships/slideLayout" Target="../slideLayouts/slideLayout66.xml"/><Relationship Id="rId30" Type="http://schemas.openxmlformats.org/officeDocument/2006/relationships/slideLayout" Target="../slideLayouts/slideLayout69.xml"/><Relationship Id="rId35" Type="http://schemas.openxmlformats.org/officeDocument/2006/relationships/slideLayout" Target="../slideLayouts/slideLayout74.xml"/><Relationship Id="rId43" Type="http://schemas.openxmlformats.org/officeDocument/2006/relationships/slideLayout" Target="../slideLayouts/slideLayout82.xml"/><Relationship Id="rId48" Type="http://schemas.openxmlformats.org/officeDocument/2006/relationships/slideLayout" Target="../slideLayouts/slideLayout87.xml"/><Relationship Id="rId56" Type="http://schemas.openxmlformats.org/officeDocument/2006/relationships/theme" Target="../theme/theme4.xml"/><Relationship Id="rId8" Type="http://schemas.openxmlformats.org/officeDocument/2006/relationships/slideLayout" Target="../slideLayouts/slideLayout47.xml"/><Relationship Id="rId51" Type="http://schemas.openxmlformats.org/officeDocument/2006/relationships/slideLayout" Target="../slideLayouts/slideLayout90.xml"/><Relationship Id="rId3" Type="http://schemas.openxmlformats.org/officeDocument/2006/relationships/slideLayout" Target="../slideLayouts/slideLayout42.xml"/><Relationship Id="rId12" Type="http://schemas.openxmlformats.org/officeDocument/2006/relationships/slideLayout" Target="../slideLayouts/slideLayout51.xml"/><Relationship Id="rId17" Type="http://schemas.openxmlformats.org/officeDocument/2006/relationships/slideLayout" Target="../slideLayouts/slideLayout56.xml"/><Relationship Id="rId25" Type="http://schemas.openxmlformats.org/officeDocument/2006/relationships/slideLayout" Target="../slideLayouts/slideLayout64.xml"/><Relationship Id="rId33" Type="http://schemas.openxmlformats.org/officeDocument/2006/relationships/slideLayout" Target="../slideLayouts/slideLayout72.xml"/><Relationship Id="rId38" Type="http://schemas.openxmlformats.org/officeDocument/2006/relationships/slideLayout" Target="../slideLayouts/slideLayout77.xml"/><Relationship Id="rId46" Type="http://schemas.openxmlformats.org/officeDocument/2006/relationships/slideLayout" Target="../slideLayouts/slideLayout85.xml"/><Relationship Id="rId20" Type="http://schemas.openxmlformats.org/officeDocument/2006/relationships/slideLayout" Target="../slideLayouts/slideLayout59.xml"/><Relationship Id="rId41" Type="http://schemas.openxmlformats.org/officeDocument/2006/relationships/slideLayout" Target="../slideLayouts/slideLayout80.xml"/><Relationship Id="rId54" Type="http://schemas.openxmlformats.org/officeDocument/2006/relationships/slideLayout" Target="../slideLayouts/slideLayout93.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5" Type="http://schemas.openxmlformats.org/officeDocument/2006/relationships/slideLayout" Target="../slideLayouts/slideLayout54.xml"/><Relationship Id="rId23" Type="http://schemas.openxmlformats.org/officeDocument/2006/relationships/slideLayout" Target="../slideLayouts/slideLayout62.xml"/><Relationship Id="rId28" Type="http://schemas.openxmlformats.org/officeDocument/2006/relationships/slideLayout" Target="../slideLayouts/slideLayout67.xml"/><Relationship Id="rId36" Type="http://schemas.openxmlformats.org/officeDocument/2006/relationships/slideLayout" Target="../slideLayouts/slideLayout75.xml"/><Relationship Id="rId49" Type="http://schemas.openxmlformats.org/officeDocument/2006/relationships/slideLayout" Target="../slideLayouts/slideLayout88.xml"/></Relationships>
</file>

<file path=ppt/slideMasters/_rels/slideMaster5.xml.rels><?xml version="1.0" encoding="UTF-8" standalone="yes"?>
<Relationships xmlns="http://schemas.openxmlformats.org/package/2006/relationships"><Relationship Id="rId13" Type="http://schemas.openxmlformats.org/officeDocument/2006/relationships/slideLayout" Target="../slideLayouts/slideLayout107.xml"/><Relationship Id="rId18" Type="http://schemas.openxmlformats.org/officeDocument/2006/relationships/slideLayout" Target="../slideLayouts/slideLayout112.xml"/><Relationship Id="rId26" Type="http://schemas.openxmlformats.org/officeDocument/2006/relationships/slideLayout" Target="../slideLayouts/slideLayout120.xml"/><Relationship Id="rId21" Type="http://schemas.openxmlformats.org/officeDocument/2006/relationships/slideLayout" Target="../slideLayouts/slideLayout115.xml"/><Relationship Id="rId34" Type="http://schemas.openxmlformats.org/officeDocument/2006/relationships/slideLayout" Target="../slideLayouts/slideLayout128.xml"/><Relationship Id="rId7" Type="http://schemas.openxmlformats.org/officeDocument/2006/relationships/slideLayout" Target="../slideLayouts/slideLayout101.xml"/><Relationship Id="rId12" Type="http://schemas.openxmlformats.org/officeDocument/2006/relationships/slideLayout" Target="../slideLayouts/slideLayout106.xml"/><Relationship Id="rId17" Type="http://schemas.openxmlformats.org/officeDocument/2006/relationships/slideLayout" Target="../slideLayouts/slideLayout111.xml"/><Relationship Id="rId25" Type="http://schemas.openxmlformats.org/officeDocument/2006/relationships/slideLayout" Target="../slideLayouts/slideLayout119.xml"/><Relationship Id="rId33" Type="http://schemas.openxmlformats.org/officeDocument/2006/relationships/slideLayout" Target="../slideLayouts/slideLayout127.xml"/><Relationship Id="rId38" Type="http://schemas.openxmlformats.org/officeDocument/2006/relationships/theme" Target="../theme/theme5.xml"/><Relationship Id="rId2" Type="http://schemas.openxmlformats.org/officeDocument/2006/relationships/slideLayout" Target="../slideLayouts/slideLayout96.xml"/><Relationship Id="rId16" Type="http://schemas.openxmlformats.org/officeDocument/2006/relationships/slideLayout" Target="../slideLayouts/slideLayout110.xml"/><Relationship Id="rId20" Type="http://schemas.openxmlformats.org/officeDocument/2006/relationships/slideLayout" Target="../slideLayouts/slideLayout114.xml"/><Relationship Id="rId29" Type="http://schemas.openxmlformats.org/officeDocument/2006/relationships/slideLayout" Target="../slideLayouts/slideLayout123.xml"/><Relationship Id="rId1" Type="http://schemas.openxmlformats.org/officeDocument/2006/relationships/slideLayout" Target="../slideLayouts/slideLayout95.xml"/><Relationship Id="rId6" Type="http://schemas.openxmlformats.org/officeDocument/2006/relationships/slideLayout" Target="../slideLayouts/slideLayout100.xml"/><Relationship Id="rId11" Type="http://schemas.openxmlformats.org/officeDocument/2006/relationships/slideLayout" Target="../slideLayouts/slideLayout105.xml"/><Relationship Id="rId24" Type="http://schemas.openxmlformats.org/officeDocument/2006/relationships/slideLayout" Target="../slideLayouts/slideLayout118.xml"/><Relationship Id="rId32" Type="http://schemas.openxmlformats.org/officeDocument/2006/relationships/slideLayout" Target="../slideLayouts/slideLayout126.xml"/><Relationship Id="rId37" Type="http://schemas.openxmlformats.org/officeDocument/2006/relationships/slideLayout" Target="../slideLayouts/slideLayout131.xml"/><Relationship Id="rId5" Type="http://schemas.openxmlformats.org/officeDocument/2006/relationships/slideLayout" Target="../slideLayouts/slideLayout99.xml"/><Relationship Id="rId15" Type="http://schemas.openxmlformats.org/officeDocument/2006/relationships/slideLayout" Target="../slideLayouts/slideLayout109.xml"/><Relationship Id="rId23" Type="http://schemas.openxmlformats.org/officeDocument/2006/relationships/slideLayout" Target="../slideLayouts/slideLayout117.xml"/><Relationship Id="rId28" Type="http://schemas.openxmlformats.org/officeDocument/2006/relationships/slideLayout" Target="../slideLayouts/slideLayout122.xml"/><Relationship Id="rId36" Type="http://schemas.openxmlformats.org/officeDocument/2006/relationships/slideLayout" Target="../slideLayouts/slideLayout130.xml"/><Relationship Id="rId10" Type="http://schemas.openxmlformats.org/officeDocument/2006/relationships/slideLayout" Target="../slideLayouts/slideLayout104.xml"/><Relationship Id="rId19" Type="http://schemas.openxmlformats.org/officeDocument/2006/relationships/slideLayout" Target="../slideLayouts/slideLayout113.xml"/><Relationship Id="rId31" Type="http://schemas.openxmlformats.org/officeDocument/2006/relationships/slideLayout" Target="../slideLayouts/slideLayout125.xml"/><Relationship Id="rId4" Type="http://schemas.openxmlformats.org/officeDocument/2006/relationships/slideLayout" Target="../slideLayouts/slideLayout98.xml"/><Relationship Id="rId9" Type="http://schemas.openxmlformats.org/officeDocument/2006/relationships/slideLayout" Target="../slideLayouts/slideLayout103.xml"/><Relationship Id="rId14" Type="http://schemas.openxmlformats.org/officeDocument/2006/relationships/slideLayout" Target="../slideLayouts/slideLayout108.xml"/><Relationship Id="rId22" Type="http://schemas.openxmlformats.org/officeDocument/2006/relationships/slideLayout" Target="../slideLayouts/slideLayout116.xml"/><Relationship Id="rId27" Type="http://schemas.openxmlformats.org/officeDocument/2006/relationships/slideLayout" Target="../slideLayouts/slideLayout121.xml"/><Relationship Id="rId30" Type="http://schemas.openxmlformats.org/officeDocument/2006/relationships/slideLayout" Target="../slideLayouts/slideLayout124.xml"/><Relationship Id="rId35" Type="http://schemas.openxmlformats.org/officeDocument/2006/relationships/slideLayout" Target="../slideLayouts/slideLayout129.xml"/><Relationship Id="rId8" Type="http://schemas.openxmlformats.org/officeDocument/2006/relationships/slideLayout" Target="../slideLayouts/slideLayout102.xml"/><Relationship Id="rId3" Type="http://schemas.openxmlformats.org/officeDocument/2006/relationships/slideLayout" Target="../slideLayouts/slideLayout9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C764DE79-268F-4C1A-8933-263129D2AF90}" type="datetimeFigureOut">
              <a:rPr lang="en-US" dirty="0"/>
              <a:t>6/15/2026</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0333175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100" cap="none" spc="0" baseline="0">
                <a:solidFill>
                  <a:schemeClr val="tx1">
                    <a:tint val="75000"/>
                  </a:schemeClr>
                </a:solidFill>
                <a:latin typeface="+mn-lt"/>
              </a:defRPr>
            </a:lvl1pPr>
          </a:lstStyle>
          <a:p>
            <a:fld id="{82EDB8D0-98ED-4B86-9D5F-E61ADC70144D}" type="datetimeFigureOut">
              <a:rPr lang="en-US" smtClean="0"/>
              <a:pPr/>
              <a:t>6/15/2026</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1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1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366075639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32C1ADDD-8FEB-42C2-BCAF-3BBDEE3FA66F}" type="datetimeFigureOut">
              <a:rPr lang="en-GB" smtClean="0"/>
              <a:t>15/06/2026</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C5442DC-B5F1-4A70-BB58-C753509C55DE}" type="slidenum">
              <a:rPr lang="en-GB" smtClean="0"/>
              <a:t>‹#›</a:t>
            </a:fld>
            <a:endParaRPr lang="en-GB"/>
          </a:p>
        </p:txBody>
      </p:sp>
    </p:spTree>
    <p:extLst>
      <p:ext uri="{BB962C8B-B14F-4D97-AF65-F5344CB8AC3E}">
        <p14:creationId xmlns:p14="http://schemas.microsoft.com/office/powerpoint/2010/main" val="3231654085"/>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14649"/>
            <a:ext cx="10963655" cy="97237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09862"/>
            <a:ext cx="10963656" cy="45137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lstStyle>
            <a:lvl1pPr algn="l" rtl="0">
              <a:defRPr sz="800">
                <a:solidFill>
                  <a:schemeClr val="tx1"/>
                </a:solidFill>
              </a:defRPr>
            </a:lvl1pPr>
          </a:lstStyle>
          <a:p>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rtl="0">
              <a:defRPr sz="800">
                <a:solidFill>
                  <a:schemeClr val="tx1"/>
                </a:solidFill>
              </a:defRPr>
            </a:lvl1pPr>
          </a:lstStyle>
          <a:p>
            <a:fld id="{A0A50223-4EA7-49FF-B6AE-4C66B189A25B}" type="datetime1">
              <a:rPr lang="en-US" smtClean="0"/>
              <a:t>6/15/2026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lstStyle>
            <a:lvl1pPr algn="r" rtl="0">
              <a:defRPr sz="800">
                <a:solidFill>
                  <a:schemeClr val="tx1"/>
                </a:solidFill>
              </a:defRPr>
            </a:lvl1pPr>
          </a:lstStyle>
          <a:p>
            <a:fld id="{0B3A8078-5A32-4B09-ABA5-7ABEFD22E08A}" type="slidenum">
              <a:rPr lang="en-US" smtClean="0"/>
              <a:pPr/>
              <a:t>‹#›</a:t>
            </a:fld>
            <a:endParaRPr lang="en-US"/>
          </a:p>
        </p:txBody>
      </p:sp>
    </p:spTree>
    <p:extLst>
      <p:ext uri="{BB962C8B-B14F-4D97-AF65-F5344CB8AC3E}">
        <p14:creationId xmlns:p14="http://schemas.microsoft.com/office/powerpoint/2010/main" val="3446609794"/>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 id="2147483720" r:id="rId18"/>
    <p:sldLayoutId id="2147483721" r:id="rId19"/>
    <p:sldLayoutId id="2147483722" r:id="rId20"/>
    <p:sldLayoutId id="2147483723" r:id="rId21"/>
    <p:sldLayoutId id="2147483724" r:id="rId22"/>
    <p:sldLayoutId id="2147483725" r:id="rId23"/>
    <p:sldLayoutId id="2147483726" r:id="rId24"/>
    <p:sldLayoutId id="2147483727" r:id="rId25"/>
    <p:sldLayoutId id="2147483728" r:id="rId26"/>
    <p:sldLayoutId id="2147483729" r:id="rId27"/>
    <p:sldLayoutId id="2147483730" r:id="rId28"/>
    <p:sldLayoutId id="2147483731" r:id="rId29"/>
    <p:sldLayoutId id="2147483732" r:id="rId30"/>
    <p:sldLayoutId id="2147483733" r:id="rId31"/>
    <p:sldLayoutId id="2147483734" r:id="rId32"/>
    <p:sldLayoutId id="2147483735" r:id="rId33"/>
    <p:sldLayoutId id="2147483736" r:id="rId34"/>
    <p:sldLayoutId id="2147483737" r:id="rId35"/>
    <p:sldLayoutId id="2147483738" r:id="rId36"/>
    <p:sldLayoutId id="2147483739" r:id="rId37"/>
    <p:sldLayoutId id="2147483740" r:id="rId38"/>
    <p:sldLayoutId id="2147483741" r:id="rId39"/>
    <p:sldLayoutId id="2147483742" r:id="rId40"/>
    <p:sldLayoutId id="2147483743" r:id="rId41"/>
    <p:sldLayoutId id="2147483744" r:id="rId42"/>
    <p:sldLayoutId id="2147483745" r:id="rId43"/>
    <p:sldLayoutId id="2147483746" r:id="rId44"/>
    <p:sldLayoutId id="2147483747" r:id="rId45"/>
    <p:sldLayoutId id="2147483748" r:id="rId46"/>
    <p:sldLayoutId id="2147483749" r:id="rId47"/>
    <p:sldLayoutId id="2147483750" r:id="rId48"/>
    <p:sldLayoutId id="2147483751" r:id="rId49"/>
    <p:sldLayoutId id="2147483752" r:id="rId50"/>
    <p:sldLayoutId id="2147483753" r:id="rId51"/>
    <p:sldLayoutId id="2147483754" r:id="rId52"/>
    <p:sldLayoutId id="2147483755" r:id="rId53"/>
    <p:sldLayoutId id="2147483756" r:id="rId54"/>
    <p:sldLayoutId id="2147483757" r:id="rId55"/>
  </p:sldLayoutIdLst>
  <p:hf sldNum="0" hdr="0" ftr="0" dt="0"/>
  <p:txStyles>
    <p:titleStyle>
      <a:lvl1pPr algn="l" defTabSz="914400" rtl="0" eaLnBrk="1" latinLnBrk="0" hangingPunct="1">
        <a:lnSpc>
          <a:spcPct val="95000"/>
        </a:lnSpc>
        <a:spcBef>
          <a:spcPct val="0"/>
        </a:spcBef>
        <a:buNone/>
        <a:defRPr sz="2800" b="1" kern="1200"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orient="horz" pos="2160">
          <p15:clr>
            <a:srgbClr val="F26B43"/>
          </p15:clr>
        </p15:guide>
        <p15:guide id="8" pos="3840">
          <p15:clr>
            <a:srgbClr val="F26B43"/>
          </p15:clr>
        </p15:guide>
        <p15:guide id="9" pos="7296">
          <p15:clr>
            <a:srgbClr val="F26B43"/>
          </p15:clr>
        </p15:guide>
        <p15:guide id="10" pos="384">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r>
              <a:rPr lang="en-US"/>
              <a:t>8/03/20XX</a:t>
            </a:r>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PITCH DECK</a:t>
            </a:r>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3811109233"/>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 id="2147483766" r:id="rId8"/>
    <p:sldLayoutId id="2147483767" r:id="rId9"/>
    <p:sldLayoutId id="2147483768" r:id="rId10"/>
    <p:sldLayoutId id="2147483769" r:id="rId11"/>
    <p:sldLayoutId id="2147483770" r:id="rId12"/>
    <p:sldLayoutId id="2147483771" r:id="rId13"/>
    <p:sldLayoutId id="2147483772" r:id="rId14"/>
    <p:sldLayoutId id="2147483773" r:id="rId15"/>
    <p:sldLayoutId id="2147483774" r:id="rId16"/>
    <p:sldLayoutId id="2147483775" r:id="rId17"/>
    <p:sldLayoutId id="2147483776" r:id="rId18"/>
    <p:sldLayoutId id="2147483777" r:id="rId19"/>
    <p:sldLayoutId id="2147483778" r:id="rId20"/>
    <p:sldLayoutId id="2147483779" r:id="rId21"/>
    <p:sldLayoutId id="2147483780" r:id="rId22"/>
    <p:sldLayoutId id="2147483781" r:id="rId23"/>
    <p:sldLayoutId id="2147483782" r:id="rId24"/>
    <p:sldLayoutId id="2147483783" r:id="rId25"/>
    <p:sldLayoutId id="2147483784" r:id="rId26"/>
    <p:sldLayoutId id="2147483785" r:id="rId27"/>
    <p:sldLayoutId id="2147483786" r:id="rId28"/>
    <p:sldLayoutId id="2147483787" r:id="rId29"/>
    <p:sldLayoutId id="2147483788" r:id="rId30"/>
    <p:sldLayoutId id="2147483789" r:id="rId31"/>
    <p:sldLayoutId id="2147483790" r:id="rId32"/>
    <p:sldLayoutId id="2147483791" r:id="rId33"/>
    <p:sldLayoutId id="2147483792" r:id="rId34"/>
    <p:sldLayoutId id="2147483793" r:id="rId35"/>
    <p:sldLayoutId id="2147483794" r:id="rId36"/>
    <p:sldLayoutId id="2147483795" r:id="rId37"/>
  </p:sldLayoutIdLst>
  <p:hf hdr="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1.jpe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england.nhs.uk/" TargetMode="External"/><Relationship Id="rId2" Type="http://schemas.openxmlformats.org/officeDocument/2006/relationships/hyperlink" Target="https://www.cqc.org.uk/" TargetMode="External"/><Relationship Id="rId1" Type="http://schemas.openxmlformats.org/officeDocument/2006/relationships/slideLayout" Target="../slideLayouts/slideLayout7.xml"/><Relationship Id="rId4" Type="http://schemas.openxmlformats.org/officeDocument/2006/relationships/hyperlink" Target="https://www.skillsforcare.org.uk/"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hyperlink" Target="https://url.uk.m.mimecastprotect.com/s/wiQfC21kGCDDXBkunfJc59XK5?domain=microsoft.com" TargetMode="External"/><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hyperlink" Target="https://url.uk.m.mimecastprotect.com/s/PaZAC3K1YFrrlymIqhRcQMdGZ?domain=support.microsoft.com" TargetMode="External"/><Relationship Id="rId2" Type="http://schemas.openxmlformats.org/officeDocument/2006/relationships/hyperlink" Target="https://url.uk.m.mimecastprotect.com/s/wiQfC21kGCDDXBkunfJc59XK5?domain=microsoft.com" TargetMode="External"/><Relationship Id="rId1" Type="http://schemas.openxmlformats.org/officeDocument/2006/relationships/slideLayout" Target="../slideLayouts/slideLayout13.xml"/><Relationship Id="rId4" Type="http://schemas.openxmlformats.org/officeDocument/2006/relationships/hyperlink" Target="https://url.uk.m.mimecastprotect.com/s/dmpCC4YxWHwwODJIBijc4JdjM?domain=england.nhs.uk"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31.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xml"/><Relationship Id="rId1" Type="http://schemas.openxmlformats.org/officeDocument/2006/relationships/slideLayout" Target="../slideLayouts/slideLayout4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9.xml"/></Relationships>
</file>

<file path=ppt/slides/_rels/slide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xml"/><Relationship Id="rId1" Type="http://schemas.openxmlformats.org/officeDocument/2006/relationships/slideLayout" Target="../slideLayouts/slideLayout74.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xml"/><Relationship Id="rId1" Type="http://schemas.openxmlformats.org/officeDocument/2006/relationships/slideLayout" Target="../slideLayouts/slideLayout59.xml"/></Relationships>
</file>

<file path=ppt/slides/_rels/slide2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5.xml"/><Relationship Id="rId1" Type="http://schemas.openxmlformats.org/officeDocument/2006/relationships/slideLayout" Target="../slideLayouts/slideLayout59.xml"/></Relationships>
</file>

<file path=ppt/slides/_rels/slide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6.xml"/><Relationship Id="rId1" Type="http://schemas.openxmlformats.org/officeDocument/2006/relationships/slideLayout" Target="../slideLayouts/slideLayout59.xml"/></Relationships>
</file>

<file path=ppt/slides/_rels/slide2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7.xml"/><Relationship Id="rId1" Type="http://schemas.openxmlformats.org/officeDocument/2006/relationships/slideLayout" Target="../slideLayouts/slideLayout74.xml"/></Relationships>
</file>

<file path=ppt/slides/_rels/slide2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8.xml"/><Relationship Id="rId1" Type="http://schemas.openxmlformats.org/officeDocument/2006/relationships/slideLayout" Target="../slideLayouts/slideLayout60.xml"/></Relationships>
</file>

<file path=ppt/slides/_rels/slide3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9.xml"/><Relationship Id="rId1" Type="http://schemas.openxmlformats.org/officeDocument/2006/relationships/slideLayout" Target="../slideLayouts/slideLayout74.xml"/></Relationships>
</file>

<file path=ppt/slides/_rels/slide3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1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9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9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9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9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9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latin typeface="Aptos" panose="02110004020202020204"/>
            </a:endParaRPr>
          </a:p>
        </p:txBody>
      </p:sp>
      <p:sp>
        <p:nvSpPr>
          <p:cNvPr id="2" name="Title 1"/>
          <p:cNvSpPr>
            <a:spLocks noGrp="1"/>
          </p:cNvSpPr>
          <p:nvPr>
            <p:ph type="ctrTitle"/>
          </p:nvPr>
        </p:nvSpPr>
        <p:spPr>
          <a:xfrm>
            <a:off x="4434322" y="583345"/>
            <a:ext cx="5370268" cy="4164820"/>
          </a:xfrm>
        </p:spPr>
        <p:txBody>
          <a:bodyPr anchor="t">
            <a:normAutofit/>
          </a:bodyPr>
          <a:lstStyle/>
          <a:p>
            <a:pPr algn="r"/>
            <a:r>
              <a:rPr lang="en-GB" sz="7000" b="1" u="sng">
                <a:solidFill>
                  <a:srgbClr val="FFFFFF"/>
                </a:solidFill>
              </a:rPr>
              <a:t>Staff training at Riverdale Nursing Home</a:t>
            </a:r>
          </a:p>
        </p:txBody>
      </p:sp>
      <p:sp>
        <p:nvSpPr>
          <p:cNvPr id="3" name="Subtitle 2"/>
          <p:cNvSpPr>
            <a:spLocks noGrp="1"/>
          </p:cNvSpPr>
          <p:nvPr>
            <p:ph type="subTitle" idx="1"/>
          </p:nvPr>
        </p:nvSpPr>
        <p:spPr>
          <a:xfrm>
            <a:off x="7418731" y="4580255"/>
            <a:ext cx="1783728" cy="504825"/>
          </a:xfrm>
        </p:spPr>
        <p:txBody>
          <a:bodyPr vert="horz" lIns="91440" tIns="45720" rIns="91440" bIns="45720" rtlCol="0">
            <a:noAutofit/>
          </a:bodyPr>
          <a:lstStyle/>
          <a:p>
            <a:pPr algn="l"/>
            <a:r>
              <a:rPr lang="en-GB" sz="2000" dirty="0">
                <a:solidFill>
                  <a:srgbClr val="FFFFFF"/>
                </a:solidFill>
              </a:rPr>
              <a:t>Saiqa Kousar</a:t>
            </a:r>
          </a:p>
          <a:p>
            <a:pPr algn="l"/>
            <a:r>
              <a:rPr lang="en-GB" sz="2000" dirty="0">
                <a:solidFill>
                  <a:srgbClr val="FFFFFF"/>
                </a:solidFill>
              </a:rPr>
              <a:t>2521104</a:t>
            </a:r>
          </a:p>
        </p:txBody>
      </p:sp>
      <p:sp>
        <p:nvSpPr>
          <p:cNvPr id="1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9770" y="583346"/>
            <a:ext cx="10427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latin typeface="Aptos" panose="02110004020202020204"/>
            </a:endParaRPr>
          </a:p>
        </p:txBody>
      </p:sp>
      <p:sp>
        <p:nvSpPr>
          <p:cNvPr id="1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8855" y="812640"/>
            <a:ext cx="68353"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latin typeface="Aptos" panose="02110004020202020204"/>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8115" y="1037066"/>
            <a:ext cx="95785"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latin typeface="Aptos" panose="02110004020202020204"/>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66085"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8"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51318" y="5636680"/>
            <a:ext cx="113652"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latin typeface="Aptos" panose="02110004020202020204"/>
            </a:endParaRPr>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7882" y="6096760"/>
            <a:ext cx="81469"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latin typeface="Aptos" panose="02110004020202020204"/>
            </a:endParaRPr>
          </a:p>
        </p:txBody>
      </p:sp>
      <p:sp>
        <p:nvSpPr>
          <p:cNvPr id="22"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39717" y="6238030"/>
            <a:ext cx="7181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latin typeface="Aptos" panose="02110004020202020204"/>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BCD31-44A1-EF5C-77A7-6A760236D5A2}"/>
              </a:ext>
            </a:extLst>
          </p:cNvPr>
          <p:cNvSpPr>
            <a:spLocks noGrp="1"/>
          </p:cNvSpPr>
          <p:nvPr>
            <p:ph type="title" idx="4294967295"/>
          </p:nvPr>
        </p:nvSpPr>
        <p:spPr>
          <a:xfrm>
            <a:off x="1922458" y="485518"/>
            <a:ext cx="3985902" cy="994172"/>
          </a:xfrm>
        </p:spPr>
        <p:txBody>
          <a:bodyPr vert="horz" lIns="91440" tIns="45720" rIns="91440" bIns="45720" rtlCol="0" anchor="ctr">
            <a:normAutofit/>
          </a:bodyPr>
          <a:lstStyle/>
          <a:p>
            <a:r>
              <a:rPr lang="en-US" kern="1200" dirty="0">
                <a:solidFill>
                  <a:schemeClr val="tx1"/>
                </a:solidFill>
                <a:latin typeface="+mj-lt"/>
                <a:ea typeface="+mj-ea"/>
                <a:cs typeface="+mj-cs"/>
              </a:rPr>
              <a:t>Introduction:</a:t>
            </a:r>
          </a:p>
        </p:txBody>
      </p:sp>
      <p:sp>
        <p:nvSpPr>
          <p:cNvPr id="3" name="Content Placeholder 2">
            <a:extLst>
              <a:ext uri="{FF2B5EF4-FFF2-40B4-BE49-F238E27FC236}">
                <a16:creationId xmlns:a16="http://schemas.microsoft.com/office/drawing/2014/main" id="{9BA3D388-8C12-CCB6-EA06-FAAF037BBA41}"/>
              </a:ext>
            </a:extLst>
          </p:cNvPr>
          <p:cNvSpPr>
            <a:spLocks noGrp="1"/>
          </p:cNvSpPr>
          <p:nvPr>
            <p:ph idx="4294967295"/>
          </p:nvPr>
        </p:nvSpPr>
        <p:spPr>
          <a:xfrm>
            <a:off x="1887213" y="2072640"/>
            <a:ext cx="3985907" cy="4612640"/>
          </a:xfrm>
        </p:spPr>
        <p:txBody>
          <a:bodyPr vert="horz" lIns="91440" tIns="45720" rIns="91440" bIns="45720" rtlCol="0" anchor="t">
            <a:normAutofit/>
          </a:bodyPr>
          <a:lstStyle/>
          <a:p>
            <a:pPr marL="0" indent="0">
              <a:buNone/>
            </a:pPr>
            <a:r>
              <a:rPr lang="en-US" sz="2000" dirty="0"/>
              <a:t>Staff training at Riverdale Nursing Home</a:t>
            </a:r>
            <a:r>
              <a:rPr lang="en-US" sz="1000" dirty="0"/>
              <a:t>:</a:t>
            </a:r>
          </a:p>
          <a:p>
            <a:r>
              <a:rPr lang="en-US" sz="1800" dirty="0"/>
              <a:t>Riverdale Nursing Home provides care and support for elderly residents (NHS England, 2023)</a:t>
            </a:r>
          </a:p>
          <a:p>
            <a:r>
              <a:rPr lang="en-US" sz="1800" dirty="0"/>
              <a:t>Staff need regular training to develop their knowledge and skills </a:t>
            </a:r>
            <a:br>
              <a:rPr lang="en-US" sz="1800" dirty="0"/>
            </a:br>
            <a:r>
              <a:rPr lang="en-US" sz="1800" dirty="0"/>
              <a:t>(Skills for Care, 2024)</a:t>
            </a:r>
          </a:p>
          <a:p>
            <a:r>
              <a:rPr lang="en-US" sz="1800" dirty="0"/>
              <a:t>Good staff training helps improve the quality and safety of care provided to residents (CQC, 2023).</a:t>
            </a:r>
          </a:p>
          <a:p>
            <a:r>
              <a:rPr lang="en-US" sz="1800" dirty="0"/>
              <a:t>This presentation explains how Microsoft Teams can support staff training at Riverdale Nursing Home. </a:t>
            </a:r>
          </a:p>
        </p:txBody>
      </p:sp>
      <p:sp>
        <p:nvSpPr>
          <p:cNvPr id="5"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3600" y="1"/>
            <a:ext cx="4724400" cy="4919011"/>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
        <p:nvSpPr>
          <p:cNvPr id="6" name="Freeform: Shape 11">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4562" y="1505"/>
            <a:ext cx="4583439" cy="4762908"/>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pic>
        <p:nvPicPr>
          <p:cNvPr id="7" name="Graphic 6" descr="Users">
            <a:extLst>
              <a:ext uri="{FF2B5EF4-FFF2-40B4-BE49-F238E27FC236}">
                <a16:creationId xmlns:a16="http://schemas.microsoft.com/office/drawing/2014/main" id="{C2BD7345-F86C-C4BB-9448-EDFB89DCAFD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86767" y="485518"/>
            <a:ext cx="3197870" cy="3197870"/>
          </a:xfrm>
          <a:prstGeom prst="rect">
            <a:avLst/>
          </a:prstGeom>
        </p:spPr>
      </p:pic>
    </p:spTree>
    <p:extLst>
      <p:ext uri="{BB962C8B-B14F-4D97-AF65-F5344CB8AC3E}">
        <p14:creationId xmlns:p14="http://schemas.microsoft.com/office/powerpoint/2010/main" val="40681321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latin typeface="Aptos" panose="02110004020202020204"/>
            </a:endParaRPr>
          </a:p>
        </p:txBody>
      </p:sp>
      <p:sp>
        <p:nvSpPr>
          <p:cNvPr id="2" name="TextBox 1">
            <a:extLst>
              <a:ext uri="{FF2B5EF4-FFF2-40B4-BE49-F238E27FC236}">
                <a16:creationId xmlns:a16="http://schemas.microsoft.com/office/drawing/2014/main" id="{0F3A7123-FACA-E742-4A4A-DA4B62DA31EE}"/>
              </a:ext>
            </a:extLst>
          </p:cNvPr>
          <p:cNvSpPr txBox="1"/>
          <p:nvPr/>
        </p:nvSpPr>
        <p:spPr>
          <a:xfrm>
            <a:off x="2296163" y="591829"/>
            <a:ext cx="3124995" cy="558312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5400" b="1" u="sng" dirty="0">
                <a:solidFill>
                  <a:prstClr val="white"/>
                </a:solidFill>
                <a:latin typeface="Aptos Display" panose="02110004020202020204"/>
              </a:rPr>
              <a:t>Selected Microsoft 365 Tool- Microsoft Teams:</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060917" y="356813"/>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8834" y="591830"/>
            <a:ext cx="10427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solidFill>
                <a:prstClr val="white"/>
              </a:solidFill>
              <a:latin typeface="Aptos" panose="02110004020202020204"/>
            </a:endParaRPr>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67919" y="821124"/>
            <a:ext cx="68353"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solidFill>
                <a:prstClr val="white"/>
              </a:solidFill>
              <a:latin typeface="Aptos" panose="02110004020202020204"/>
            </a:endParaRPr>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7179" y="1336268"/>
            <a:ext cx="95785"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solidFill>
                <a:prstClr val="white"/>
              </a:solidFill>
              <a:latin typeface="Aptos" panose="02110004020202020204"/>
            </a:endParaRPr>
          </a:p>
        </p:txBody>
      </p:sp>
      <p:sp>
        <p:nvSpPr>
          <p:cNvPr id="3" name="TextBox 2">
            <a:extLst>
              <a:ext uri="{FF2B5EF4-FFF2-40B4-BE49-F238E27FC236}">
                <a16:creationId xmlns:a16="http://schemas.microsoft.com/office/drawing/2014/main" id="{D9AFB6BD-B403-A9E8-F9DA-14A74CC4D77F}"/>
              </a:ext>
            </a:extLst>
          </p:cNvPr>
          <p:cNvSpPr txBox="1"/>
          <p:nvPr/>
        </p:nvSpPr>
        <p:spPr>
          <a:xfrm>
            <a:off x="6096000" y="912263"/>
            <a:ext cx="3322320" cy="3139321"/>
          </a:xfrm>
          <a:prstGeom prst="rect">
            <a:avLst/>
          </a:prstGeom>
          <a:noFill/>
        </p:spPr>
        <p:txBody>
          <a:bodyPr wrap="square" rtlCol="0">
            <a:spAutoFit/>
          </a:bodyPr>
          <a:lstStyle/>
          <a:p>
            <a:pPr marL="285750" indent="-285750">
              <a:buFont typeface="Arial" panose="020B0604020202020204" pitchFamily="34" charset="0"/>
              <a:buChar char="•"/>
            </a:pPr>
            <a:r>
              <a:rPr lang="en-GB" dirty="0">
                <a:solidFill>
                  <a:prstClr val="white"/>
                </a:solidFill>
                <a:latin typeface="Aptos" panose="02110004020202020204"/>
              </a:rPr>
              <a:t>Microsoft Teams can be used for online training sessions.</a:t>
            </a:r>
          </a:p>
          <a:p>
            <a:pPr marL="285750" indent="-285750">
              <a:buFont typeface="Arial" panose="020B0604020202020204" pitchFamily="34" charset="0"/>
              <a:buChar char="•"/>
            </a:pPr>
            <a:r>
              <a:rPr lang="en-GB" dirty="0">
                <a:solidFill>
                  <a:prstClr val="white"/>
                </a:solidFill>
                <a:latin typeface="Aptos" panose="02110004020202020204"/>
              </a:rPr>
              <a:t>It supports communication between staff members.</a:t>
            </a:r>
          </a:p>
          <a:p>
            <a:pPr marL="285750" indent="-285750">
              <a:buFont typeface="Arial" panose="020B0604020202020204" pitchFamily="34" charset="0"/>
              <a:buChar char="•"/>
            </a:pPr>
            <a:r>
              <a:rPr lang="en-GB" dirty="0">
                <a:solidFill>
                  <a:prstClr val="white"/>
                </a:solidFill>
                <a:latin typeface="Aptos" panose="02110004020202020204"/>
              </a:rPr>
              <a:t>Training documents and learning materials can be shared easily.</a:t>
            </a:r>
          </a:p>
          <a:p>
            <a:pPr marL="285750" indent="-285750">
              <a:buFont typeface="Arial" panose="020B0604020202020204" pitchFamily="34" charset="0"/>
              <a:buChar char="•"/>
            </a:pPr>
            <a:r>
              <a:rPr lang="en-GB" dirty="0">
                <a:solidFill>
                  <a:prstClr val="white"/>
                </a:solidFill>
                <a:latin typeface="Aptos" panose="02110004020202020204"/>
              </a:rPr>
              <a:t>Teams helps staff work together more effectively (</a:t>
            </a:r>
            <a:r>
              <a:rPr lang="en-GB" dirty="0" err="1">
                <a:solidFill>
                  <a:prstClr val="white"/>
                </a:solidFill>
                <a:latin typeface="Aptos" panose="02110004020202020204"/>
              </a:rPr>
              <a:t>Aljabri</a:t>
            </a:r>
            <a:r>
              <a:rPr lang="en-GB" dirty="0">
                <a:solidFill>
                  <a:prstClr val="white"/>
                </a:solidFill>
                <a:latin typeface="Aptos" panose="02110004020202020204"/>
              </a:rPr>
              <a:t> et al., 2022)</a:t>
            </a:r>
          </a:p>
        </p:txBody>
      </p:sp>
    </p:spTree>
    <p:extLst>
      <p:ext uri="{BB962C8B-B14F-4D97-AF65-F5344CB8AC3E}">
        <p14:creationId xmlns:p14="http://schemas.microsoft.com/office/powerpoint/2010/main" val="1317957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8313"/>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latin typeface="Aptos" panose="02110004020202020204"/>
            </a:endParaRP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70039" y="1132115"/>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TextBox 2">
            <a:extLst>
              <a:ext uri="{FF2B5EF4-FFF2-40B4-BE49-F238E27FC236}">
                <a16:creationId xmlns:a16="http://schemas.microsoft.com/office/drawing/2014/main" id="{6724D547-C3D6-1C01-1B57-2F3FC89910B3}"/>
              </a:ext>
            </a:extLst>
          </p:cNvPr>
          <p:cNvGraphicFramePr/>
          <p:nvPr/>
        </p:nvGraphicFramePr>
        <p:xfrm>
          <a:off x="5355402" y="1070801"/>
          <a:ext cx="4683949"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414BA78B-4A5F-EFD5-73AD-744FE94B1B6F}"/>
              </a:ext>
            </a:extLst>
          </p:cNvPr>
          <p:cNvSpPr txBox="1"/>
          <p:nvPr/>
        </p:nvSpPr>
        <p:spPr>
          <a:xfrm>
            <a:off x="1996674" y="962230"/>
            <a:ext cx="2667233"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solidFill>
                  <a:prstClr val="white"/>
                </a:solidFill>
                <a:latin typeface="Aptos" panose="02110004020202020204"/>
              </a:rPr>
              <a:t>Why Microsoft Teams is suitable:</a:t>
            </a:r>
          </a:p>
        </p:txBody>
      </p:sp>
    </p:spTree>
    <p:extLst>
      <p:ext uri="{BB962C8B-B14F-4D97-AF65-F5344CB8AC3E}">
        <p14:creationId xmlns:p14="http://schemas.microsoft.com/office/powerpoint/2010/main" val="627242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ptos" panose="02110004020202020204"/>
            </a:endParaRPr>
          </a:p>
        </p:txBody>
      </p:sp>
      <p:pic>
        <p:nvPicPr>
          <p:cNvPr id="4" name="Picture 3" descr="Drawings on colourful paper">
            <a:extLst>
              <a:ext uri="{FF2B5EF4-FFF2-40B4-BE49-F238E27FC236}">
                <a16:creationId xmlns:a16="http://schemas.microsoft.com/office/drawing/2014/main" id="{CCE7E51F-9A71-AAA0-9349-7D3B2BCB2F44}"/>
              </a:ext>
            </a:extLst>
          </p:cNvPr>
          <p:cNvPicPr>
            <a:picLocks noChangeAspect="1"/>
          </p:cNvPicPr>
          <p:nvPr/>
        </p:nvPicPr>
        <p:blipFill>
          <a:blip r:embed="rId2"/>
          <a:srcRect l="20125" r="40381" b="-2"/>
          <a:stretch>
            <a:fillRect/>
          </a:stretch>
        </p:blipFill>
        <p:spPr>
          <a:xfrm>
            <a:off x="1524021" y="-2"/>
            <a:ext cx="4057627" cy="6858002"/>
          </a:xfrm>
          <a:prstGeom prst="rect">
            <a:avLst/>
          </a:prstGeom>
        </p:spPr>
      </p:pic>
      <p:sp useBgFill="1">
        <p:nvSpPr>
          <p:cNvPr id="10" name="Rectangle 9">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1647" y="-1"/>
            <a:ext cx="508635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ptos" panose="02110004020202020204"/>
            </a:endParaRPr>
          </a:p>
        </p:txBody>
      </p:sp>
      <p:sp>
        <p:nvSpPr>
          <p:cNvPr id="2" name="TextBox 1">
            <a:extLst>
              <a:ext uri="{FF2B5EF4-FFF2-40B4-BE49-F238E27FC236}">
                <a16:creationId xmlns:a16="http://schemas.microsoft.com/office/drawing/2014/main" id="{4CE5D4E9-63AB-D5B5-6A8B-3B4E14536317}"/>
              </a:ext>
            </a:extLst>
          </p:cNvPr>
          <p:cNvSpPr txBox="1"/>
          <p:nvPr/>
        </p:nvSpPr>
        <p:spPr>
          <a:xfrm>
            <a:off x="6110488" y="254000"/>
            <a:ext cx="3935505" cy="5986078"/>
          </a:xfrm>
          <a:prstGeom prst="rect">
            <a:avLst/>
          </a:prstGeom>
        </p:spPr>
        <p:txBody>
          <a:bodyPr vert="horz" lIns="91440" tIns="45720" rIns="91440" bIns="45720" rtlCol="0" anchor="ctr">
            <a:normAutofit/>
          </a:bodyPr>
          <a:lstStyle/>
          <a:p>
            <a:pPr>
              <a:lnSpc>
                <a:spcPct val="90000"/>
              </a:lnSpc>
              <a:spcAft>
                <a:spcPts val="600"/>
              </a:spcAft>
            </a:pPr>
            <a:r>
              <a:rPr lang="en-US" sz="2800" dirty="0">
                <a:solidFill>
                  <a:prstClr val="white"/>
                </a:solidFill>
                <a:latin typeface="Aptos" panose="02110004020202020204"/>
              </a:rPr>
              <a:t>Benefits of Using Microsoft Teams:</a:t>
            </a:r>
          </a:p>
          <a:p>
            <a:pPr indent="-228600">
              <a:lnSpc>
                <a:spcPct val="90000"/>
              </a:lnSpc>
              <a:spcAft>
                <a:spcPts val="600"/>
              </a:spcAft>
              <a:buFont typeface="Arial" panose="020B0604020202020204" pitchFamily="34" charset="0"/>
              <a:buChar char="•"/>
            </a:pPr>
            <a:endParaRPr lang="en-US" sz="1700" dirty="0">
              <a:solidFill>
                <a:prstClr val="white"/>
              </a:solidFill>
              <a:latin typeface="Aptos" panose="02110004020202020204"/>
            </a:endParaRPr>
          </a:p>
          <a:p>
            <a:pPr marL="285750" indent="-228600">
              <a:lnSpc>
                <a:spcPct val="90000"/>
              </a:lnSpc>
              <a:spcAft>
                <a:spcPts val="600"/>
              </a:spcAft>
              <a:buFont typeface="Arial" panose="020B0604020202020204" pitchFamily="34" charset="0"/>
              <a:buChar char="•"/>
            </a:pPr>
            <a:r>
              <a:rPr lang="en-US" sz="2000" dirty="0">
                <a:solidFill>
                  <a:prstClr val="white"/>
                </a:solidFill>
                <a:latin typeface="Aptos" panose="02110004020202020204"/>
              </a:rPr>
              <a:t>Easy communication between staff and managers.</a:t>
            </a:r>
          </a:p>
          <a:p>
            <a:pPr marL="285750" indent="-228600">
              <a:lnSpc>
                <a:spcPct val="90000"/>
              </a:lnSpc>
              <a:spcAft>
                <a:spcPts val="600"/>
              </a:spcAft>
              <a:buFont typeface="Arial" panose="020B0604020202020204" pitchFamily="34" charset="0"/>
              <a:buChar char="•"/>
            </a:pPr>
            <a:r>
              <a:rPr lang="en-US" sz="2000" dirty="0">
                <a:solidFill>
                  <a:prstClr val="white"/>
                </a:solidFill>
                <a:latin typeface="Aptos" panose="02110004020202020204"/>
              </a:rPr>
              <a:t>Recorded sessions can be viewed again when needed.</a:t>
            </a:r>
          </a:p>
          <a:p>
            <a:pPr marL="285750" indent="-228600">
              <a:lnSpc>
                <a:spcPct val="90000"/>
              </a:lnSpc>
              <a:spcAft>
                <a:spcPts val="600"/>
              </a:spcAft>
              <a:buFont typeface="Arial" panose="020B0604020202020204" pitchFamily="34" charset="0"/>
              <a:buChar char="•"/>
            </a:pPr>
            <a:r>
              <a:rPr lang="en-US" sz="2000" dirty="0">
                <a:solidFill>
                  <a:prstClr val="white"/>
                </a:solidFill>
                <a:latin typeface="Aptos" panose="02110004020202020204"/>
              </a:rPr>
              <a:t>Encourages teamwork and collaboration.</a:t>
            </a:r>
          </a:p>
          <a:p>
            <a:pPr marL="285750" indent="-228600">
              <a:lnSpc>
                <a:spcPct val="90000"/>
              </a:lnSpc>
              <a:spcAft>
                <a:spcPts val="600"/>
              </a:spcAft>
              <a:buFont typeface="Arial" panose="020B0604020202020204" pitchFamily="34" charset="0"/>
              <a:buChar char="•"/>
            </a:pPr>
            <a:r>
              <a:rPr lang="en-US" sz="2000" dirty="0">
                <a:solidFill>
                  <a:prstClr val="white"/>
                </a:solidFill>
                <a:latin typeface="Aptos" panose="02110004020202020204"/>
              </a:rPr>
              <a:t>Supports online meetings and training sessions.</a:t>
            </a:r>
          </a:p>
        </p:txBody>
      </p:sp>
    </p:spTree>
    <p:extLst>
      <p:ext uri="{BB962C8B-B14F-4D97-AF65-F5344CB8AC3E}">
        <p14:creationId xmlns:p14="http://schemas.microsoft.com/office/powerpoint/2010/main" val="360562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ptos" panose="02110004020202020204"/>
            </a:endParaRPr>
          </a:p>
        </p:txBody>
      </p:sp>
      <p:pic>
        <p:nvPicPr>
          <p:cNvPr id="7" name="Picture 6">
            <a:extLst>
              <a:ext uri="{FF2B5EF4-FFF2-40B4-BE49-F238E27FC236}">
                <a16:creationId xmlns:a16="http://schemas.microsoft.com/office/drawing/2014/main" id="{12FD53AB-3698-3DD3-2087-FDD719F4B5BC}"/>
              </a:ext>
            </a:extLst>
          </p:cNvPr>
          <p:cNvPicPr>
            <a:picLocks noChangeAspect="1"/>
          </p:cNvPicPr>
          <p:nvPr/>
        </p:nvPicPr>
        <p:blipFill>
          <a:blip r:embed="rId2"/>
          <a:srcRect l="24092" r="45274" b="-1"/>
          <a:stretch>
            <a:fillRect/>
          </a:stretch>
        </p:blipFill>
        <p:spPr>
          <a:xfrm>
            <a:off x="1524020" y="10"/>
            <a:ext cx="3147352" cy="6857990"/>
          </a:xfrm>
          <a:prstGeom prst="rect">
            <a:avLst/>
          </a:prstGeom>
          <a:effectLst/>
        </p:spPr>
      </p:pic>
      <p:graphicFrame>
        <p:nvGraphicFramePr>
          <p:cNvPr id="6" name="TextBox 3">
            <a:extLst>
              <a:ext uri="{FF2B5EF4-FFF2-40B4-BE49-F238E27FC236}">
                <a16:creationId xmlns:a16="http://schemas.microsoft.com/office/drawing/2014/main" id="{F34D533C-B03F-899C-6367-7D1DB6572B2A}"/>
              </a:ext>
            </a:extLst>
          </p:cNvPr>
          <p:cNvGraphicFramePr/>
          <p:nvPr/>
        </p:nvGraphicFramePr>
        <p:xfrm>
          <a:off x="4939300" y="2409831"/>
          <a:ext cx="5098904"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2161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A5CB18-AAD4-3812-9532-1A8875DFE109}"/>
              </a:ext>
            </a:extLst>
          </p:cNvPr>
          <p:cNvSpPr txBox="1"/>
          <p:nvPr/>
        </p:nvSpPr>
        <p:spPr>
          <a:xfrm>
            <a:off x="2364700" y="687480"/>
            <a:ext cx="5605629" cy="99417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850" b="1" u="sng">
                <a:solidFill>
                  <a:prstClr val="white"/>
                </a:solidFill>
                <a:latin typeface="Aptos Display" panose="02110004020202020204"/>
              </a:rPr>
              <a:t>Conclusion:</a:t>
            </a:r>
          </a:p>
        </p:txBody>
      </p:sp>
      <p:sp>
        <p:nvSpPr>
          <p:cNvPr id="3" name="TextBox 2">
            <a:extLst>
              <a:ext uri="{FF2B5EF4-FFF2-40B4-BE49-F238E27FC236}">
                <a16:creationId xmlns:a16="http://schemas.microsoft.com/office/drawing/2014/main" id="{D2E40FC1-69C8-1907-D520-88A694D02110}"/>
              </a:ext>
            </a:extLst>
          </p:cNvPr>
          <p:cNvSpPr txBox="1"/>
          <p:nvPr/>
        </p:nvSpPr>
        <p:spPr>
          <a:xfrm>
            <a:off x="2376322" y="2227944"/>
            <a:ext cx="5033221" cy="378822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2100" dirty="0">
                <a:solidFill>
                  <a:prstClr val="white"/>
                </a:solidFill>
                <a:latin typeface="Aptos" panose="02110004020202020204"/>
              </a:rPr>
              <a:t>Staff training is an important part of providing safe and effective care in nursing homes (Skills for Care, 2024). </a:t>
            </a:r>
          </a:p>
          <a:p>
            <a:pPr indent="-228600">
              <a:lnSpc>
                <a:spcPct val="90000"/>
              </a:lnSpc>
              <a:spcAft>
                <a:spcPts val="600"/>
              </a:spcAft>
              <a:buFont typeface="Arial" panose="020B0604020202020204" pitchFamily="34" charset="0"/>
              <a:buChar char="•"/>
            </a:pPr>
            <a:r>
              <a:rPr lang="en-US" sz="2100" dirty="0">
                <a:solidFill>
                  <a:prstClr val="white"/>
                </a:solidFill>
                <a:latin typeface="Aptos" panose="02110004020202020204"/>
              </a:rPr>
              <a:t>Microsoft Teams can improve staff training at Riverdale Nursing Home.</a:t>
            </a:r>
          </a:p>
          <a:p>
            <a:pPr indent="-228600">
              <a:lnSpc>
                <a:spcPct val="90000"/>
              </a:lnSpc>
              <a:spcAft>
                <a:spcPts val="600"/>
              </a:spcAft>
              <a:buFont typeface="Arial" panose="020B0604020202020204" pitchFamily="34" charset="0"/>
              <a:buChar char="•"/>
            </a:pPr>
            <a:r>
              <a:rPr lang="en-US" sz="2100" dirty="0">
                <a:solidFill>
                  <a:prstClr val="white"/>
                </a:solidFill>
                <a:latin typeface="Aptos" panose="02110004020202020204"/>
              </a:rPr>
              <a:t>It helps staff develop their knowledge and skills (Skills for Care, 2024).</a:t>
            </a:r>
          </a:p>
          <a:p>
            <a:pPr indent="-228600">
              <a:lnSpc>
                <a:spcPct val="90000"/>
              </a:lnSpc>
              <a:spcAft>
                <a:spcPts val="600"/>
              </a:spcAft>
              <a:buFont typeface="Arial" panose="020B0604020202020204" pitchFamily="34" charset="0"/>
              <a:buChar char="•"/>
            </a:pPr>
            <a:r>
              <a:rPr lang="en-US" sz="2100" dirty="0">
                <a:solidFill>
                  <a:prstClr val="white"/>
                </a:solidFill>
                <a:latin typeface="Aptos" panose="02110004020202020204"/>
              </a:rPr>
              <a:t>Better-trained staff can provide higher quality care to residents (CQC, 2023).</a:t>
            </a:r>
          </a:p>
        </p:txBody>
      </p:sp>
      <p:sp>
        <p:nvSpPr>
          <p:cNvPr id="17" name="Rectangle 16">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3436"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latin typeface="Aptos" panose="02110004020202020204"/>
            </a:endParaRPr>
          </a:p>
        </p:txBody>
      </p:sp>
      <p:sp>
        <p:nvSpPr>
          <p:cNvPr id="19" name="Oval 18">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3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latin typeface="Aptos" panose="02110004020202020204"/>
            </a:endParaRPr>
          </a:p>
        </p:txBody>
      </p:sp>
      <p:pic>
        <p:nvPicPr>
          <p:cNvPr id="7" name="Graphic 6" descr="Hospital">
            <a:extLst>
              <a:ext uri="{FF2B5EF4-FFF2-40B4-BE49-F238E27FC236}">
                <a16:creationId xmlns:a16="http://schemas.microsoft.com/office/drawing/2014/main" id="{3B4736BF-706F-079C-3A3A-69479C356B8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48965" y="2865142"/>
            <a:ext cx="1143455" cy="1143455"/>
          </a:xfrm>
          <a:prstGeom prst="rect">
            <a:avLst/>
          </a:prstGeom>
        </p:spPr>
      </p:pic>
    </p:spTree>
    <p:extLst>
      <p:ext uri="{BB962C8B-B14F-4D97-AF65-F5344CB8AC3E}">
        <p14:creationId xmlns:p14="http://schemas.microsoft.com/office/powerpoint/2010/main" val="11798230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09A42E-5489-F3C3-70DD-90973055CB16}"/>
              </a:ext>
            </a:extLst>
          </p:cNvPr>
          <p:cNvSpPr txBox="1"/>
          <p:nvPr/>
        </p:nvSpPr>
        <p:spPr>
          <a:xfrm>
            <a:off x="1765479" y="191085"/>
            <a:ext cx="57902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prstClr val="white"/>
                </a:solidFill>
                <a:latin typeface="Aptos" panose="02110004020202020204"/>
              </a:rPr>
              <a:t>Reference list:</a:t>
            </a:r>
          </a:p>
        </p:txBody>
      </p:sp>
      <p:sp>
        <p:nvSpPr>
          <p:cNvPr id="3" name="TextBox 2">
            <a:extLst>
              <a:ext uri="{FF2B5EF4-FFF2-40B4-BE49-F238E27FC236}">
                <a16:creationId xmlns:a16="http://schemas.microsoft.com/office/drawing/2014/main" id="{280E2791-3846-F21B-1EA4-7328117ED328}"/>
              </a:ext>
            </a:extLst>
          </p:cNvPr>
          <p:cNvSpPr txBox="1"/>
          <p:nvPr/>
        </p:nvSpPr>
        <p:spPr>
          <a:xfrm>
            <a:off x="1962912" y="877824"/>
            <a:ext cx="7562787"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dirty="0" err="1">
                <a:solidFill>
                  <a:prstClr val="white"/>
                </a:solidFill>
                <a:latin typeface="Aptos" panose="02110004020202020204"/>
              </a:rPr>
              <a:t>Aljabri</a:t>
            </a:r>
            <a:r>
              <a:rPr lang="en-GB" dirty="0">
                <a:solidFill>
                  <a:prstClr val="white"/>
                </a:solidFill>
                <a:latin typeface="Aptos" panose="02110004020202020204"/>
              </a:rPr>
              <a:t>, D., Alghamdi, A., </a:t>
            </a:r>
            <a:r>
              <a:rPr lang="en-GB" dirty="0" err="1">
                <a:solidFill>
                  <a:prstClr val="white"/>
                </a:solidFill>
                <a:latin typeface="Aptos" panose="02110004020202020204"/>
              </a:rPr>
              <a:t>Alnefaie</a:t>
            </a:r>
            <a:r>
              <a:rPr lang="en-GB" dirty="0">
                <a:solidFill>
                  <a:prstClr val="white"/>
                </a:solidFill>
                <a:latin typeface="Aptos" panose="02110004020202020204"/>
              </a:rPr>
              <a:t>, N. and Alzahrani, A. (2022) </a:t>
            </a:r>
            <a:r>
              <a:rPr lang="en-GB" i="1" dirty="0">
                <a:solidFill>
                  <a:prstClr val="white"/>
                </a:solidFill>
                <a:latin typeface="Aptos" panose="02110004020202020204"/>
              </a:rPr>
              <a:t>The impact of Microsoft Teams on communication, collaboration and training in healthcare settings</a:t>
            </a:r>
            <a:r>
              <a:rPr lang="en-GB" dirty="0">
                <a:solidFill>
                  <a:prstClr val="white"/>
                </a:solidFill>
                <a:latin typeface="Aptos" panose="02110004020202020204"/>
              </a:rPr>
              <a:t>. Available at (Accessed: 7 June 2026).</a:t>
            </a:r>
          </a:p>
          <a:p>
            <a:endParaRPr lang="en-GB" dirty="0">
              <a:solidFill>
                <a:prstClr val="white"/>
              </a:solidFill>
              <a:latin typeface="Aptos" panose="02110004020202020204"/>
            </a:endParaRPr>
          </a:p>
          <a:p>
            <a:pPr marL="285750" indent="-285750">
              <a:buFont typeface="Arial" panose="020B0604020202020204" pitchFamily="34" charset="0"/>
              <a:buChar char="•"/>
            </a:pPr>
            <a:r>
              <a:rPr lang="en-GB" dirty="0">
                <a:solidFill>
                  <a:prstClr val="white"/>
                </a:solidFill>
                <a:latin typeface="Aptos" panose="02110004020202020204"/>
              </a:rPr>
              <a:t>Care Quality Commission (CQC) (2023) </a:t>
            </a:r>
            <a:r>
              <a:rPr lang="en-GB" i="1" dirty="0">
                <a:solidFill>
                  <a:prstClr val="white"/>
                </a:solidFill>
                <a:latin typeface="Aptos" panose="02110004020202020204"/>
              </a:rPr>
              <a:t>How CQC monitors, inspects and regulates adult social care services</a:t>
            </a:r>
            <a:r>
              <a:rPr lang="en-GB" dirty="0">
                <a:solidFill>
                  <a:prstClr val="white"/>
                </a:solidFill>
                <a:latin typeface="Aptos" panose="02110004020202020204"/>
              </a:rPr>
              <a:t>. London: CQC. Available at: </a:t>
            </a:r>
            <a:r>
              <a:rPr lang="en-GB" dirty="0">
                <a:solidFill>
                  <a:prstClr val="white"/>
                </a:solidFill>
                <a:latin typeface="Aptos" panose="02110004020202020204"/>
                <a:hlinkClick r:id="rId2"/>
              </a:rPr>
              <a:t>https://www.cqc.org.uk</a:t>
            </a:r>
            <a:r>
              <a:rPr lang="en-GB" dirty="0">
                <a:solidFill>
                  <a:prstClr val="white"/>
                </a:solidFill>
                <a:latin typeface="Aptos" panose="02110004020202020204"/>
              </a:rPr>
              <a:t> (Accessed: 7 June 2026)</a:t>
            </a:r>
          </a:p>
          <a:p>
            <a:pPr marL="285750" indent="-285750">
              <a:buFont typeface="Arial" panose="020B0604020202020204" pitchFamily="34" charset="0"/>
              <a:buChar char="•"/>
            </a:pPr>
            <a:endParaRPr lang="en-GB" dirty="0">
              <a:solidFill>
                <a:prstClr val="white"/>
              </a:solidFill>
              <a:latin typeface="Aptos" panose="02110004020202020204"/>
            </a:endParaRPr>
          </a:p>
          <a:p>
            <a:pPr marL="285750" indent="-285750">
              <a:buFont typeface="Arial" panose="020B0604020202020204" pitchFamily="34" charset="0"/>
              <a:buChar char="•"/>
            </a:pPr>
            <a:r>
              <a:rPr lang="en-GB" dirty="0">
                <a:solidFill>
                  <a:prstClr val="white"/>
                </a:solidFill>
                <a:latin typeface="Aptos" panose="02110004020202020204"/>
              </a:rPr>
              <a:t>NHS England (2023) </a:t>
            </a:r>
            <a:r>
              <a:rPr lang="en-GB" i="1" dirty="0">
                <a:solidFill>
                  <a:prstClr val="white"/>
                </a:solidFill>
                <a:latin typeface="Aptos" panose="02110004020202020204"/>
              </a:rPr>
              <a:t>Nursing home care and support services</a:t>
            </a:r>
            <a:r>
              <a:rPr lang="en-GB" dirty="0">
                <a:solidFill>
                  <a:prstClr val="white"/>
                </a:solidFill>
                <a:latin typeface="Aptos" panose="02110004020202020204"/>
              </a:rPr>
              <a:t>. Available at: </a:t>
            </a:r>
            <a:r>
              <a:rPr lang="en-GB" dirty="0">
                <a:solidFill>
                  <a:prstClr val="white"/>
                </a:solidFill>
                <a:latin typeface="Aptos" panose="02110004020202020204"/>
                <a:hlinkClick r:id="rId3"/>
              </a:rPr>
              <a:t>https://www.england.nhs.uk</a:t>
            </a:r>
            <a:r>
              <a:rPr lang="en-GB" dirty="0">
                <a:solidFill>
                  <a:prstClr val="white"/>
                </a:solidFill>
                <a:latin typeface="Aptos" panose="02110004020202020204"/>
              </a:rPr>
              <a:t> (Accessed: 7 June).</a:t>
            </a:r>
          </a:p>
          <a:p>
            <a:pPr marL="285750" indent="-285750">
              <a:buFont typeface="Arial" panose="020B0604020202020204" pitchFamily="34" charset="0"/>
              <a:buChar char="•"/>
            </a:pPr>
            <a:endParaRPr lang="en-GB" dirty="0">
              <a:solidFill>
                <a:prstClr val="white"/>
              </a:solidFill>
              <a:latin typeface="Aptos" panose="02110004020202020204"/>
            </a:endParaRPr>
          </a:p>
          <a:p>
            <a:pPr marL="285750" indent="-285750">
              <a:buFont typeface="Arial" panose="020B0604020202020204" pitchFamily="34" charset="0"/>
              <a:buChar char="•"/>
            </a:pPr>
            <a:r>
              <a:rPr lang="en-GB" dirty="0">
                <a:solidFill>
                  <a:prstClr val="white"/>
                </a:solidFill>
                <a:latin typeface="Aptos" panose="02110004020202020204"/>
              </a:rPr>
              <a:t>Skills for Care (2024) </a:t>
            </a:r>
            <a:r>
              <a:rPr lang="en-GB" i="1" dirty="0">
                <a:solidFill>
                  <a:prstClr val="white"/>
                </a:solidFill>
                <a:latin typeface="Aptos" panose="02110004020202020204"/>
              </a:rPr>
              <a:t>Learning and development for adult social care</a:t>
            </a:r>
            <a:r>
              <a:rPr lang="en-GB" dirty="0">
                <a:solidFill>
                  <a:prstClr val="white"/>
                </a:solidFill>
                <a:latin typeface="Aptos" panose="02110004020202020204"/>
              </a:rPr>
              <a:t>. Leeds: Skills for Care. Available at: </a:t>
            </a:r>
            <a:r>
              <a:rPr lang="en-GB" dirty="0">
                <a:solidFill>
                  <a:prstClr val="white"/>
                </a:solidFill>
                <a:latin typeface="Aptos" panose="02110004020202020204"/>
                <a:hlinkClick r:id="rId4"/>
              </a:rPr>
              <a:t>https://www.skillsforcare.org.uk</a:t>
            </a:r>
            <a:r>
              <a:rPr lang="en-GB" dirty="0">
                <a:solidFill>
                  <a:prstClr val="white"/>
                </a:solidFill>
                <a:latin typeface="Aptos" panose="02110004020202020204"/>
              </a:rPr>
              <a:t> (Accessed: 7 June 2026).</a:t>
            </a:r>
          </a:p>
          <a:p>
            <a:endParaRPr lang="en-GB" dirty="0">
              <a:solidFill>
                <a:prstClr val="white"/>
              </a:solidFill>
              <a:latin typeface="Aptos" panose="02110004020202020204"/>
            </a:endParaRPr>
          </a:p>
        </p:txBody>
      </p:sp>
    </p:spTree>
    <p:extLst>
      <p:ext uri="{BB962C8B-B14F-4D97-AF65-F5344CB8AC3E}">
        <p14:creationId xmlns:p14="http://schemas.microsoft.com/office/powerpoint/2010/main" val="25695773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F8A656C-0806-4677-A38B-DA5DF0F3C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 name="Picture 15" descr="A blue and green triangle background&#10;&#10;AI-generated content may be incorrect.">
            <a:extLst>
              <a:ext uri="{FF2B5EF4-FFF2-40B4-BE49-F238E27FC236}">
                <a16:creationId xmlns:a16="http://schemas.microsoft.com/office/drawing/2014/main" id="{1C3AEF24-0DF6-5232-4F37-A91D4285ED8B}"/>
              </a:ext>
            </a:extLst>
          </p:cNvPr>
          <p:cNvPicPr>
            <a:picLocks noChangeAspect="1"/>
          </p:cNvPicPr>
          <p:nvPr/>
        </p:nvPicPr>
        <p:blipFill>
          <a:blip r:embed="rId2">
            <a:alphaModFix amt="55000"/>
          </a:blip>
          <a:srcRect t="5258" b="13515"/>
          <a:stretch>
            <a:fillRect/>
          </a:stretch>
        </p:blipFill>
        <p:spPr>
          <a:xfrm>
            <a:off x="161057" y="1647630"/>
            <a:ext cx="12191980" cy="6857990"/>
          </a:xfrm>
          <a:prstGeom prst="rect">
            <a:avLst/>
          </a:prstGeom>
        </p:spPr>
      </p:pic>
      <p:sp>
        <p:nvSpPr>
          <p:cNvPr id="17" name="Rectangle: Rounded Corners 10">
            <a:extLst>
              <a:ext uri="{FF2B5EF4-FFF2-40B4-BE49-F238E27FC236}">
                <a16:creationId xmlns:a16="http://schemas.microsoft.com/office/drawing/2014/main" id="{9BEF8C6D-8BB3-473A-9607-D7381CC5C0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7537" y="643467"/>
            <a:ext cx="5520995" cy="5215839"/>
          </a:xfrm>
          <a:prstGeom prst="roundRect">
            <a:avLst>
              <a:gd name="adj" fmla="val 265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F85396-906C-202E-11A3-25D77970F6F6}"/>
              </a:ext>
            </a:extLst>
          </p:cNvPr>
          <p:cNvSpPr>
            <a:spLocks noGrp="1"/>
          </p:cNvSpPr>
          <p:nvPr>
            <p:ph type="ctrTitle"/>
          </p:nvPr>
        </p:nvSpPr>
        <p:spPr>
          <a:xfrm>
            <a:off x="6257047" y="795509"/>
            <a:ext cx="5037616" cy="3011340"/>
          </a:xfrm>
        </p:spPr>
        <p:txBody>
          <a:bodyPr>
            <a:normAutofit/>
          </a:bodyPr>
          <a:lstStyle/>
          <a:p>
            <a:r>
              <a:rPr lang="en-GB" sz="4800" dirty="0">
                <a:latin typeface="Arial" panose="020B0604020202020204" pitchFamily="34" charset="0"/>
                <a:cs typeface="Arial" panose="020B0604020202020204" pitchFamily="34" charset="0"/>
              </a:rPr>
              <a:t>Staff Scheduling and Rotas at Riverdale Nursing Home</a:t>
            </a:r>
            <a:endParaRPr lang="en-US" sz="4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543EA3A-F4CB-C9B8-3A89-182E5E66115A}"/>
              </a:ext>
            </a:extLst>
          </p:cNvPr>
          <p:cNvSpPr>
            <a:spLocks noGrp="1"/>
          </p:cNvSpPr>
          <p:nvPr>
            <p:ph type="subTitle" idx="1"/>
          </p:nvPr>
        </p:nvSpPr>
        <p:spPr>
          <a:xfrm>
            <a:off x="6257047" y="3898924"/>
            <a:ext cx="5037616" cy="1777878"/>
          </a:xfrm>
        </p:spPr>
        <p:txBody>
          <a:bodyPr>
            <a:normAutofit/>
          </a:bodyPr>
          <a:lstStyle/>
          <a:p>
            <a:r>
              <a:rPr lang="en-US" dirty="0"/>
              <a:t>Shasta </a:t>
            </a:r>
            <a:r>
              <a:rPr lang="en-US" dirty="0" err="1"/>
              <a:t>Majid</a:t>
            </a:r>
            <a:r>
              <a:rPr lang="en-US" dirty="0"/>
              <a:t> </a:t>
            </a:r>
          </a:p>
          <a:p>
            <a:r>
              <a:rPr lang="en-GB" dirty="0"/>
              <a:t>2535911</a:t>
            </a:r>
            <a:endParaRPr lang="en-US" dirty="0"/>
          </a:p>
        </p:txBody>
      </p:sp>
      <p:sp>
        <p:nvSpPr>
          <p:cNvPr id="18" name="Arc 17">
            <a:extLst>
              <a:ext uri="{FF2B5EF4-FFF2-40B4-BE49-F238E27FC236}">
                <a16:creationId xmlns:a16="http://schemas.microsoft.com/office/drawing/2014/main" id="{DCFDFFB9-D302-4A05-A770-D33232254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6764" y="906791"/>
            <a:ext cx="2987899" cy="2987899"/>
          </a:xfrm>
          <a:prstGeom prst="arc">
            <a:avLst>
              <a:gd name="adj1" fmla="val 16200000"/>
              <a:gd name="adj2" fmla="val 114657"/>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3757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4" name="Rectangle 1033">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8D5B8C3-DF47-95EC-D63C-D498664B87D2}"/>
              </a:ext>
            </a:extLst>
          </p:cNvPr>
          <p:cNvSpPr>
            <a:spLocks noGrp="1"/>
          </p:cNvSpPr>
          <p:nvPr>
            <p:ph type="title"/>
          </p:nvPr>
        </p:nvSpPr>
        <p:spPr>
          <a:xfrm>
            <a:off x="838200" y="365125"/>
            <a:ext cx="5387502" cy="1325563"/>
          </a:xfrm>
        </p:spPr>
        <p:txBody>
          <a:bodyPr>
            <a:normAutofit/>
          </a:bodyPr>
          <a:lstStyle/>
          <a:p>
            <a:r>
              <a:rPr lang="en-US">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C0EBD565-E560-D8BC-1450-5B8EDFAB930B}"/>
              </a:ext>
            </a:extLst>
          </p:cNvPr>
          <p:cNvSpPr>
            <a:spLocks noGrp="1"/>
          </p:cNvSpPr>
          <p:nvPr>
            <p:ph idx="1"/>
          </p:nvPr>
        </p:nvSpPr>
        <p:spPr>
          <a:xfrm>
            <a:off x="838200" y="1825625"/>
            <a:ext cx="5387502" cy="4351338"/>
          </a:xfrm>
        </p:spPr>
        <p:txBody>
          <a:bodyPr>
            <a:normAutofit lnSpcReduction="10000"/>
          </a:bodyPr>
          <a:lstStyle/>
          <a:p>
            <a:r>
              <a:rPr lang="en-GB" sz="1900" dirty="0">
                <a:latin typeface="Arial" panose="020B0604020202020204" pitchFamily="34" charset="0"/>
                <a:cs typeface="Arial" panose="020B0604020202020204" pitchFamily="34" charset="0"/>
              </a:rPr>
              <a:t>Riverdale Nursing Home supports older adults who require daily personal care, medication support, and monitoring. Staff work in shifts and include carers, senior carers, nurses, and administrative staff.</a:t>
            </a:r>
          </a:p>
          <a:p>
            <a:r>
              <a:rPr lang="en-GB" sz="1900" dirty="0">
                <a:latin typeface="Arial" panose="020B0604020202020204" pitchFamily="34" charset="0"/>
                <a:cs typeface="Arial" panose="020B0604020202020204" pitchFamily="34" charset="0"/>
              </a:rPr>
              <a:t>The organisation currently uses Microsoft 365; however, staff are unsure which tools should be used for different workplace tasks. This has resulted in duplicated work, missed messages, communication problems, and inefficient rota management.</a:t>
            </a:r>
          </a:p>
          <a:p>
            <a:r>
              <a:rPr lang="en-US" sz="1900" dirty="0">
                <a:latin typeface="Arial" panose="020B0604020202020204" pitchFamily="34" charset="0"/>
                <a:cs typeface="Arial" panose="020B0604020202020204" pitchFamily="34" charset="0"/>
              </a:rPr>
              <a:t>This presentation will examine the workplace task of staff scheduling and rotas and recommend the most suitable Microsoft 365 (Microsoft, 2024) tool to improve efficiency and communication.</a:t>
            </a:r>
          </a:p>
        </p:txBody>
      </p:sp>
      <p:pic>
        <p:nvPicPr>
          <p:cNvPr id="1029" name="Picture 5" descr="What Caregivers Should Know About Nursing Home Care | Eden Senior Care">
            <a:extLst>
              <a:ext uri="{FF2B5EF4-FFF2-40B4-BE49-F238E27FC236}">
                <a16:creationId xmlns:a16="http://schemas.microsoft.com/office/drawing/2014/main" id="{11A0F386-107C-A7B0-DD7F-C62EEA01B95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7575" r="5578" b="2"/>
          <a:stretch>
            <a:fillRect/>
          </a:stretch>
        </p:blipFill>
        <p:spPr bwMode="auto">
          <a:xfrm>
            <a:off x="6423498" y="438150"/>
            <a:ext cx="5570706" cy="5981700"/>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rgbClr val="FFFFFF"/>
                </a:solidFill>
              </a14:hiddenFill>
            </a:ext>
          </a:extLst>
        </p:spPr>
      </p:pic>
      <p:sp>
        <p:nvSpPr>
          <p:cNvPr id="1036"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038"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17502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8" name="Rectangle 2067">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70" name="Freeform: Shape 2069">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6" name="Picture 8" descr="Rota Management in Care Homes | BrightHR">
            <a:extLst>
              <a:ext uri="{FF2B5EF4-FFF2-40B4-BE49-F238E27FC236}">
                <a16:creationId xmlns:a16="http://schemas.microsoft.com/office/drawing/2014/main" id="{F08135F0-F9C4-70AF-8D83-FE5126481C4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41053" y="2148301"/>
            <a:ext cx="4777381" cy="238869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2072" name="Arc 2071">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Rectangle 1">
            <a:extLst>
              <a:ext uri="{FF2B5EF4-FFF2-40B4-BE49-F238E27FC236}">
                <a16:creationId xmlns:a16="http://schemas.microsoft.com/office/drawing/2014/main" id="{A6236628-1937-C7D6-1016-ED6E1673A29B}"/>
              </a:ext>
            </a:extLst>
          </p:cNvPr>
          <p:cNvSpPr>
            <a:spLocks noGrp="1" noChangeArrowheads="1"/>
          </p:cNvSpPr>
          <p:nvPr>
            <p:ph type="title"/>
          </p:nvPr>
        </p:nvSpPr>
        <p:spPr bwMode="auto">
          <a:xfrm>
            <a:off x="838201" y="479493"/>
            <a:ext cx="5257800" cy="132556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i="0" u="none" strike="noStrike" cap="none" normalizeH="0" baseline="0">
                <a:ln>
                  <a:noFill/>
                </a:ln>
                <a:effectLst/>
                <a:latin typeface="Arial" panose="020B0604020202020204" pitchFamily="34" charset="0"/>
                <a:cs typeface="Arial" panose="020B0604020202020204" pitchFamily="34" charset="0"/>
              </a:rPr>
              <a:t>Workplace Task – Staff Scheduling and Rotas</a:t>
            </a:r>
          </a:p>
        </p:txBody>
      </p:sp>
      <p:sp>
        <p:nvSpPr>
          <p:cNvPr id="3" name="Content Placeholder 2">
            <a:extLst>
              <a:ext uri="{FF2B5EF4-FFF2-40B4-BE49-F238E27FC236}">
                <a16:creationId xmlns:a16="http://schemas.microsoft.com/office/drawing/2014/main" id="{9CA78C30-15D4-D525-7AFF-0C1239D44A58}"/>
              </a:ext>
            </a:extLst>
          </p:cNvPr>
          <p:cNvSpPr>
            <a:spLocks noGrp="1"/>
          </p:cNvSpPr>
          <p:nvPr>
            <p:ph idx="1"/>
          </p:nvPr>
        </p:nvSpPr>
        <p:spPr>
          <a:xfrm>
            <a:off x="838201" y="1984443"/>
            <a:ext cx="5257800" cy="4192520"/>
          </a:xfrm>
        </p:spPr>
        <p:txBody>
          <a:bodyPr>
            <a:normAutofit lnSpcReduction="10000"/>
          </a:bodyPr>
          <a:lstStyle/>
          <a:p>
            <a:pPr marL="0" indent="0">
              <a:buNone/>
            </a:pPr>
            <a:r>
              <a:rPr lang="en-US" sz="1700" dirty="0">
                <a:latin typeface="Arial" panose="020B0604020202020204" pitchFamily="34" charset="0"/>
                <a:cs typeface="Arial" panose="020B0604020202020204" pitchFamily="34" charset="0"/>
              </a:rPr>
              <a:t>What does this workplace task involve?</a:t>
            </a:r>
          </a:p>
          <a:p>
            <a:pPr marL="0" indent="0">
              <a:buNone/>
            </a:pPr>
            <a:r>
              <a:rPr lang="en-US" sz="1700" dirty="0">
                <a:latin typeface="Arial" panose="020B0604020202020204" pitchFamily="34" charset="0"/>
                <a:cs typeface="Arial" panose="020B0604020202020204" pitchFamily="34" charset="0"/>
              </a:rPr>
              <a:t>Staff scheduling and </a:t>
            </a:r>
            <a:r>
              <a:rPr lang="en-US" sz="1700" dirty="0" err="1">
                <a:latin typeface="Arial" panose="020B0604020202020204" pitchFamily="34" charset="0"/>
                <a:cs typeface="Arial" panose="020B0604020202020204" pitchFamily="34" charset="0"/>
              </a:rPr>
              <a:t>rota</a:t>
            </a:r>
            <a:r>
              <a:rPr lang="en-US" sz="1700" dirty="0">
                <a:latin typeface="Arial" panose="020B0604020202020204" pitchFamily="34" charset="0"/>
                <a:cs typeface="Arial" panose="020B0604020202020204" pitchFamily="34" charset="0"/>
              </a:rPr>
              <a:t> management involves organaising employee shifts to ensure that there are enough qualified staff available to always provide safe and effective care.</a:t>
            </a:r>
          </a:p>
          <a:p>
            <a:pPr marL="0" indent="0">
              <a:buNone/>
            </a:pPr>
            <a:r>
              <a:rPr lang="en-US" sz="1700" dirty="0">
                <a:latin typeface="Arial" panose="020B0604020202020204" pitchFamily="34" charset="0"/>
                <a:cs typeface="Arial" panose="020B0604020202020204" pitchFamily="34" charset="0"/>
              </a:rPr>
              <a:t>Key responsibilities include:</a:t>
            </a:r>
          </a:p>
          <a:p>
            <a:r>
              <a:rPr lang="en-US" sz="1700" dirty="0">
                <a:latin typeface="Arial" panose="020B0604020202020204" pitchFamily="34" charset="0"/>
                <a:cs typeface="Arial" panose="020B0604020202020204" pitchFamily="34" charset="0"/>
              </a:rPr>
              <a:t>Creating weekly and monthly staff rotas</a:t>
            </a:r>
          </a:p>
          <a:p>
            <a:r>
              <a:rPr lang="en-US" sz="1700" dirty="0">
                <a:latin typeface="Arial" panose="020B0604020202020204" pitchFamily="34" charset="0"/>
                <a:cs typeface="Arial" panose="020B0604020202020204" pitchFamily="34" charset="0"/>
              </a:rPr>
              <a:t>Managing annual leave and sickness absences</a:t>
            </a:r>
          </a:p>
          <a:p>
            <a:r>
              <a:rPr lang="en-US" sz="1700" dirty="0">
                <a:latin typeface="Arial" panose="020B0604020202020204" pitchFamily="34" charset="0"/>
                <a:cs typeface="Arial" panose="020B0604020202020204" pitchFamily="34" charset="0"/>
              </a:rPr>
              <a:t>Covering emergency staff shortages</a:t>
            </a:r>
          </a:p>
          <a:p>
            <a:pPr marL="0" indent="0">
              <a:buNone/>
            </a:pPr>
            <a:r>
              <a:rPr lang="en-GB" sz="1700" dirty="0">
                <a:latin typeface="Arial" panose="020B0604020202020204" pitchFamily="34" charset="0"/>
                <a:cs typeface="Arial" panose="020B0604020202020204" pitchFamily="34" charset="0"/>
              </a:rPr>
              <a:t>Effective scheduling is essential because poor rota management can lead to staff shortages, communication issues, increased workload, and reduced quality of care.</a:t>
            </a:r>
            <a:endParaRPr lang="en-US" sz="1700" dirty="0">
              <a:latin typeface="Arial" panose="020B0604020202020204" pitchFamily="34" charset="0"/>
              <a:cs typeface="Arial" panose="020B0604020202020204" pitchFamily="34" charset="0"/>
            </a:endParaRPr>
          </a:p>
          <a:p>
            <a:pPr marL="0" indent="0">
              <a:buNone/>
            </a:pPr>
            <a:r>
              <a:rPr lang="en-US" sz="1700" dirty="0"/>
              <a:t>(NHS, England, 2023)</a:t>
            </a:r>
          </a:p>
        </p:txBody>
      </p:sp>
    </p:spTree>
    <p:extLst>
      <p:ext uri="{BB962C8B-B14F-4D97-AF65-F5344CB8AC3E}">
        <p14:creationId xmlns:p14="http://schemas.microsoft.com/office/powerpoint/2010/main" val="21832099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Using MS Shifts to roster health and care staff – NHSmail Support">
            <a:extLst>
              <a:ext uri="{FF2B5EF4-FFF2-40B4-BE49-F238E27FC236}">
                <a16:creationId xmlns:a16="http://schemas.microsoft.com/office/drawing/2014/main" id="{C3FAC11F-7D78-520D-E442-3045D2421CE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41053" y="2016923"/>
            <a:ext cx="4777381" cy="265144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16" name="Arc 15">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Rectangle 1">
            <a:extLst>
              <a:ext uri="{FF2B5EF4-FFF2-40B4-BE49-F238E27FC236}">
                <a16:creationId xmlns:a16="http://schemas.microsoft.com/office/drawing/2014/main" id="{80136C4D-8C45-9AFB-45C8-AD87F5C20BB3}"/>
              </a:ext>
            </a:extLst>
          </p:cNvPr>
          <p:cNvSpPr>
            <a:spLocks noGrp="1" noChangeArrowheads="1"/>
          </p:cNvSpPr>
          <p:nvPr>
            <p:ph type="title"/>
          </p:nvPr>
        </p:nvSpPr>
        <p:spPr bwMode="auto">
          <a:xfrm>
            <a:off x="838201" y="479493"/>
            <a:ext cx="5257800" cy="132556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sz="2200" i="0" u="none" strike="noStrike" cap="none" normalizeH="0" baseline="0">
                <a:ln>
                  <a:noFill/>
                </a:ln>
                <a:effectLst/>
                <a:latin typeface="Arial" panose="020B0604020202020204" pitchFamily="34" charset="0"/>
                <a:cs typeface="Arial" panose="020B0604020202020204" pitchFamily="34" charset="0"/>
              </a:rPr>
              <a:t>Recommended Microsoft 365 Tool – Microsoft Teams Shifts</a:t>
            </a:r>
          </a:p>
          <a:p>
            <a:pPr marL="0" marR="0" lvl="0" indent="0" defTabSz="914400" rtl="0" eaLnBrk="0" fontAlgn="base" latinLnBrk="0" hangingPunct="0">
              <a:spcBef>
                <a:spcPct val="0"/>
              </a:spcBef>
              <a:spcAft>
                <a:spcPct val="0"/>
              </a:spcAft>
              <a:buClrTx/>
              <a:buSzTx/>
              <a:buFontTx/>
              <a:buNone/>
              <a:tabLst/>
            </a:pPr>
            <a:br>
              <a:rPr kumimoji="0" lang="en-US" altLang="en-US" sz="2200" i="0" u="none" strike="noStrike" cap="none" normalizeH="0" baseline="0">
                <a:ln>
                  <a:noFill/>
                </a:ln>
                <a:effectLst/>
                <a:latin typeface="Arial" panose="020B0604020202020204" pitchFamily="34" charset="0"/>
                <a:cs typeface="Arial" panose="020B0604020202020204" pitchFamily="34" charset="0"/>
              </a:rPr>
            </a:br>
            <a:endParaRPr kumimoji="0" lang="en-US" altLang="en-US" sz="2200" i="0" u="none" strike="noStrike" cap="none" normalizeH="0" baseline="0">
              <a:ln>
                <a:noFill/>
              </a:ln>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B888305-51B4-A7AB-B419-CE8E7B4EA4F5}"/>
              </a:ext>
            </a:extLst>
          </p:cNvPr>
          <p:cNvSpPr>
            <a:spLocks noGrp="1"/>
          </p:cNvSpPr>
          <p:nvPr>
            <p:ph idx="1"/>
          </p:nvPr>
        </p:nvSpPr>
        <p:spPr>
          <a:xfrm>
            <a:off x="838201" y="1984443"/>
            <a:ext cx="5257800" cy="4192520"/>
          </a:xfrm>
        </p:spPr>
        <p:txBody>
          <a:bodyPr>
            <a:normAutofit lnSpcReduction="10000"/>
          </a:bodyPr>
          <a:lstStyle/>
          <a:p>
            <a:pPr marL="0" indent="0">
              <a:buNone/>
            </a:pPr>
            <a:r>
              <a:rPr lang="en-US" sz="1500" dirty="0">
                <a:latin typeface="Arial" panose="020B0604020202020204" pitchFamily="34" charset="0"/>
                <a:cs typeface="Arial" panose="020B0604020202020204" pitchFamily="34" charset="0"/>
              </a:rPr>
              <a:t>Why Microsoft teams shifts?</a:t>
            </a:r>
          </a:p>
          <a:p>
            <a:pPr marL="0" indent="0">
              <a:buNone/>
            </a:pPr>
            <a:r>
              <a:rPr lang="en-US" sz="1500" dirty="0">
                <a:latin typeface="Arial" panose="020B0604020202020204" pitchFamily="34" charset="0"/>
                <a:cs typeface="Arial" panose="020B0604020202020204" pitchFamily="34" charset="0"/>
              </a:rPr>
              <a:t>The most suitable Microsoft 365 tool for staff scheduling and </a:t>
            </a:r>
            <a:r>
              <a:rPr lang="en-US" sz="1500" dirty="0" err="1">
                <a:latin typeface="Arial" panose="020B0604020202020204" pitchFamily="34" charset="0"/>
                <a:cs typeface="Arial" panose="020B0604020202020204" pitchFamily="34" charset="0"/>
              </a:rPr>
              <a:t>rota</a:t>
            </a:r>
            <a:r>
              <a:rPr lang="en-US" sz="1500" dirty="0">
                <a:latin typeface="Arial" panose="020B0604020202020204" pitchFamily="34" charset="0"/>
                <a:cs typeface="Arial" panose="020B0604020202020204" pitchFamily="34" charset="0"/>
              </a:rPr>
              <a:t> management is Microsoft Teams Shifts. (Microsoft Support, 2024).</a:t>
            </a:r>
          </a:p>
          <a:p>
            <a:pPr marL="0" indent="0">
              <a:buNone/>
            </a:pPr>
            <a:r>
              <a:rPr lang="en-GB" sz="1500" dirty="0">
                <a:latin typeface="Arial" panose="020B0604020202020204" pitchFamily="34" charset="0"/>
                <a:cs typeface="Arial" panose="020B0604020202020204" pitchFamily="34" charset="0"/>
              </a:rPr>
              <a:t>Microsoft Teams Shifts allows managers to create, update, and share staff schedules digitally. Staff members can view their shifts, request leave, swap shifts with colleagues, and receive notifications about rota changes in real time.</a:t>
            </a:r>
          </a:p>
          <a:p>
            <a:pPr marL="0" indent="0">
              <a:buNone/>
            </a:pPr>
            <a:r>
              <a:rPr lang="en-US" sz="1500" dirty="0">
                <a:latin typeface="Arial" panose="020B0604020202020204" pitchFamily="34" charset="0"/>
                <a:cs typeface="Arial" panose="020B0604020202020204" pitchFamily="34" charset="0"/>
              </a:rPr>
              <a:t>Features include:</a:t>
            </a:r>
          </a:p>
          <a:p>
            <a:r>
              <a:rPr lang="en-US" sz="1500" dirty="0">
                <a:latin typeface="Arial" panose="020B0604020202020204" pitchFamily="34" charset="0"/>
                <a:cs typeface="Arial" panose="020B0604020202020204" pitchFamily="34" charset="0"/>
              </a:rPr>
              <a:t>Digital </a:t>
            </a:r>
            <a:r>
              <a:rPr lang="en-US" sz="1500" dirty="0" err="1">
                <a:latin typeface="Arial" panose="020B0604020202020204" pitchFamily="34" charset="0"/>
                <a:cs typeface="Arial" panose="020B0604020202020204" pitchFamily="34" charset="0"/>
              </a:rPr>
              <a:t>rota</a:t>
            </a:r>
            <a:r>
              <a:rPr lang="en-US" sz="1500" dirty="0">
                <a:latin typeface="Arial" panose="020B0604020202020204" pitchFamily="34" charset="0"/>
                <a:cs typeface="Arial" panose="020B0604020202020204" pitchFamily="34" charset="0"/>
              </a:rPr>
              <a:t> creation</a:t>
            </a:r>
          </a:p>
          <a:p>
            <a:r>
              <a:rPr lang="en-US" sz="1500" dirty="0">
                <a:latin typeface="Arial" panose="020B0604020202020204" pitchFamily="34" charset="0"/>
                <a:cs typeface="Arial" panose="020B0604020202020204" pitchFamily="34" charset="0"/>
              </a:rPr>
              <a:t>Shift swap requests </a:t>
            </a:r>
          </a:p>
          <a:p>
            <a:r>
              <a:rPr lang="en-US" sz="1500" dirty="0">
                <a:latin typeface="Arial" panose="020B0604020202020204" pitchFamily="34" charset="0"/>
                <a:cs typeface="Arial" panose="020B0604020202020204" pitchFamily="34" charset="0"/>
              </a:rPr>
              <a:t>Mobile and desktop access </a:t>
            </a:r>
          </a:p>
          <a:p>
            <a:r>
              <a:rPr lang="en-US" sz="1500" dirty="0">
                <a:latin typeface="Arial" panose="020B0604020202020204" pitchFamily="34" charset="0"/>
                <a:cs typeface="Arial" panose="020B0604020202020204" pitchFamily="34" charset="0"/>
              </a:rPr>
              <a:t>Integration with Microsoft teams communication</a:t>
            </a:r>
          </a:p>
          <a:p>
            <a:pPr marL="0" indent="0">
              <a:buNone/>
            </a:pPr>
            <a:r>
              <a:rPr lang="en-US" sz="1500" dirty="0">
                <a:latin typeface="Arial" panose="020B0604020202020204" pitchFamily="34" charset="0"/>
                <a:cs typeface="Arial" panose="020B0604020202020204" pitchFamily="34" charset="0"/>
                <a:hlinkClick r:id="rId3"/>
              </a:rPr>
              <a:t>https://url.uk.m.mimecastprotect.com/s/wiQfC21kGCDDXBkunfJc59XK5?domain=microsoft.com</a:t>
            </a:r>
            <a:endParaRPr lang="en-US"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5032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3" name="Rectangle 4112">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1">
            <a:extLst>
              <a:ext uri="{FF2B5EF4-FFF2-40B4-BE49-F238E27FC236}">
                <a16:creationId xmlns:a16="http://schemas.microsoft.com/office/drawing/2014/main" id="{D4924079-A84D-0781-AC80-71EDC4A6F955}"/>
              </a:ext>
            </a:extLst>
          </p:cNvPr>
          <p:cNvSpPr>
            <a:spLocks noGrp="1" noChangeArrowheads="1"/>
          </p:cNvSpPr>
          <p:nvPr>
            <p:ph type="title"/>
          </p:nvPr>
        </p:nvSpPr>
        <p:spPr bwMode="auto">
          <a:xfrm>
            <a:off x="838200" y="365125"/>
            <a:ext cx="5387502" cy="132556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sz="2500" i="0" u="none" strike="noStrike" cap="none" normalizeH="0" baseline="0">
                <a:ln>
                  <a:noFill/>
                </a:ln>
                <a:effectLst/>
                <a:latin typeface="Arial" panose="020B0604020202020204" pitchFamily="34" charset="0"/>
                <a:cs typeface="Arial" panose="020B0604020202020204" pitchFamily="34" charset="0"/>
              </a:rPr>
              <a:t>Benefits, Limitations and Justification</a:t>
            </a:r>
          </a:p>
          <a:p>
            <a:pPr marL="0" marR="0" lvl="0" indent="0" defTabSz="914400" rtl="0" eaLnBrk="0" fontAlgn="base" latinLnBrk="0" hangingPunct="0">
              <a:spcBef>
                <a:spcPct val="0"/>
              </a:spcBef>
              <a:spcAft>
                <a:spcPct val="0"/>
              </a:spcAft>
              <a:buClrTx/>
              <a:buSzTx/>
              <a:buFontTx/>
              <a:buNone/>
              <a:tabLst/>
            </a:pPr>
            <a:br>
              <a:rPr kumimoji="0" lang="en-US" altLang="en-US" sz="2500" i="0" u="none" strike="noStrike" cap="none" normalizeH="0" baseline="0">
                <a:ln>
                  <a:noFill/>
                </a:ln>
                <a:effectLst/>
                <a:latin typeface="Arial" panose="020B0604020202020204" pitchFamily="34" charset="0"/>
              </a:rPr>
            </a:br>
            <a:endParaRPr kumimoji="0" lang="en-US" altLang="en-US" sz="2500" i="0" u="none" strike="noStrike" cap="none" normalizeH="0" baseline="0">
              <a:ln>
                <a:noFill/>
              </a:ln>
              <a:effectLst/>
              <a:latin typeface="Arial" panose="020B0604020202020204" pitchFamily="34" charset="0"/>
            </a:endParaRPr>
          </a:p>
        </p:txBody>
      </p:sp>
      <p:sp>
        <p:nvSpPr>
          <p:cNvPr id="3" name="Content Placeholder 2">
            <a:extLst>
              <a:ext uri="{FF2B5EF4-FFF2-40B4-BE49-F238E27FC236}">
                <a16:creationId xmlns:a16="http://schemas.microsoft.com/office/drawing/2014/main" id="{C3D2A1AE-B010-2E73-C63D-F4CFF8469D1F}"/>
              </a:ext>
            </a:extLst>
          </p:cNvPr>
          <p:cNvSpPr>
            <a:spLocks noGrp="1"/>
          </p:cNvSpPr>
          <p:nvPr>
            <p:ph idx="1"/>
          </p:nvPr>
        </p:nvSpPr>
        <p:spPr>
          <a:xfrm>
            <a:off x="838200" y="1656147"/>
            <a:ext cx="5387502" cy="4520816"/>
          </a:xfrm>
        </p:spPr>
        <p:txBody>
          <a:bodyPr>
            <a:normAutofit/>
          </a:bodyPr>
          <a:lstStyle/>
          <a:p>
            <a:pPr marL="0" indent="0">
              <a:buNone/>
            </a:pPr>
            <a:r>
              <a:rPr lang="en-US" sz="1300" dirty="0">
                <a:latin typeface="Arial" panose="020B0604020202020204" pitchFamily="34" charset="0"/>
                <a:cs typeface="Arial" panose="020B0604020202020204" pitchFamily="34" charset="0"/>
              </a:rPr>
              <a:t>Benefits</a:t>
            </a:r>
          </a:p>
          <a:p>
            <a:r>
              <a:rPr lang="en-US" sz="1300" dirty="0">
                <a:latin typeface="Arial" panose="020B0604020202020204" pitchFamily="34" charset="0"/>
                <a:cs typeface="Arial" panose="020B0604020202020204" pitchFamily="34" charset="0"/>
              </a:rPr>
              <a:t>Improves communication between staff and managers.</a:t>
            </a:r>
          </a:p>
          <a:p>
            <a:r>
              <a:rPr lang="en-US" sz="1300" dirty="0">
                <a:latin typeface="Arial" panose="020B0604020202020204" pitchFamily="34" charset="0"/>
                <a:cs typeface="Arial" panose="020B0604020202020204" pitchFamily="34" charset="0"/>
              </a:rPr>
              <a:t>Reduces scheduling errors</a:t>
            </a:r>
          </a:p>
          <a:p>
            <a:r>
              <a:rPr lang="en-US" sz="1300" dirty="0">
                <a:latin typeface="Arial" panose="020B0604020202020204" pitchFamily="34" charset="0"/>
                <a:cs typeface="Arial" panose="020B0604020202020204" pitchFamily="34" charset="0"/>
              </a:rPr>
              <a:t>Saves time compared with paper- based rotas</a:t>
            </a:r>
          </a:p>
          <a:p>
            <a:r>
              <a:rPr lang="en-US" sz="1300" dirty="0">
                <a:latin typeface="Arial" panose="020B0604020202020204" pitchFamily="34" charset="0"/>
                <a:cs typeface="Arial" panose="020B0604020202020204" pitchFamily="34" charset="0"/>
              </a:rPr>
              <a:t>Allows real- time updates </a:t>
            </a:r>
          </a:p>
          <a:p>
            <a:r>
              <a:rPr lang="en-US" sz="1300" dirty="0">
                <a:latin typeface="Arial" panose="020B0604020202020204" pitchFamily="34" charset="0"/>
                <a:cs typeface="Arial" panose="020B0604020202020204" pitchFamily="34" charset="0"/>
              </a:rPr>
              <a:t>Staff can access schedules from mobile devices</a:t>
            </a:r>
          </a:p>
          <a:p>
            <a:pPr marL="0" indent="0">
              <a:buNone/>
            </a:pPr>
            <a:r>
              <a:rPr lang="en-US" sz="1300" dirty="0">
                <a:latin typeface="Arial" panose="020B0604020202020204" pitchFamily="34" charset="0"/>
                <a:cs typeface="Arial" panose="020B0604020202020204" pitchFamily="34" charset="0"/>
              </a:rPr>
              <a:t>Limitations:</a:t>
            </a:r>
          </a:p>
          <a:p>
            <a:r>
              <a:rPr lang="en-US" sz="1300" dirty="0">
                <a:latin typeface="Arial" panose="020B0604020202020204" pitchFamily="34" charset="0"/>
                <a:cs typeface="Arial" panose="020B0604020202020204" pitchFamily="34" charset="0"/>
              </a:rPr>
              <a:t>Requires staff training</a:t>
            </a:r>
          </a:p>
          <a:p>
            <a:r>
              <a:rPr lang="en-US" sz="1300" dirty="0">
                <a:latin typeface="Arial" panose="020B0604020202020204" pitchFamily="34" charset="0"/>
                <a:cs typeface="Arial" panose="020B0604020202020204" pitchFamily="34" charset="0"/>
              </a:rPr>
              <a:t>Dependent on internet access</a:t>
            </a:r>
          </a:p>
          <a:p>
            <a:r>
              <a:rPr lang="en-US" sz="1300" dirty="0">
                <a:latin typeface="Arial" panose="020B0604020202020204" pitchFamily="34" charset="0"/>
                <a:cs typeface="Arial" panose="020B0604020202020204" pitchFamily="34" charset="0"/>
              </a:rPr>
              <a:t>Some staff may be resistant to new technology</a:t>
            </a:r>
          </a:p>
          <a:p>
            <a:pPr marL="0" indent="0">
              <a:buNone/>
            </a:pPr>
            <a:r>
              <a:rPr lang="en-GB" sz="1300" dirty="0">
                <a:latin typeface="Arial" panose="020B0604020202020204" pitchFamily="34" charset="0"/>
                <a:cs typeface="Arial" panose="020B0604020202020204" pitchFamily="34" charset="0"/>
              </a:rPr>
              <a:t>Microsoft Teams Shifts is the best choice because it directly addresses the communication and scheduling problems identified in the Riverdale Nursing Home case study. The tool centralises rota management, reduces missed messages, and improves coordination between all </a:t>
            </a:r>
            <a:r>
              <a:rPr lang="en-GB" sz="1300">
                <a:latin typeface="Arial" panose="020B0604020202020204" pitchFamily="34" charset="0"/>
                <a:cs typeface="Arial" panose="020B0604020202020204" pitchFamily="34" charset="0"/>
              </a:rPr>
              <a:t>staff members (</a:t>
            </a:r>
            <a:r>
              <a:rPr lang="en-GB" sz="1300" dirty="0">
                <a:latin typeface="Arial" panose="020B0604020202020204" pitchFamily="34" charset="0"/>
                <a:cs typeface="Arial" panose="020B0604020202020204" pitchFamily="34" charset="0"/>
              </a:rPr>
              <a:t>Microsoft, </a:t>
            </a:r>
            <a:r>
              <a:rPr lang="en-GB" sz="1300">
                <a:latin typeface="Arial" panose="020B0604020202020204" pitchFamily="34" charset="0"/>
                <a:cs typeface="Arial" panose="020B0604020202020204" pitchFamily="34" charset="0"/>
              </a:rPr>
              <a:t>2024).</a:t>
            </a:r>
            <a:endParaRPr lang="en-US" sz="1300" dirty="0">
              <a:latin typeface="Arial" panose="020B0604020202020204" pitchFamily="34" charset="0"/>
              <a:cs typeface="Arial" panose="020B0604020202020204" pitchFamily="34" charset="0"/>
            </a:endParaRPr>
          </a:p>
          <a:p>
            <a:pPr marL="0" indent="0">
              <a:buNone/>
            </a:pPr>
            <a:endParaRPr lang="en-US" sz="1300" dirty="0"/>
          </a:p>
        </p:txBody>
      </p:sp>
      <p:pic>
        <p:nvPicPr>
          <p:cNvPr id="4102" name="Picture 6" descr="Cloud Roster: Effortless care home staff scheduling &amp; cost control rota  software - Care Control Systems">
            <a:extLst>
              <a:ext uri="{FF2B5EF4-FFF2-40B4-BE49-F238E27FC236}">
                <a16:creationId xmlns:a16="http://schemas.microsoft.com/office/drawing/2014/main" id="{058E4368-B7C2-8936-2886-6DC759E528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3072" r="13320" b="-2"/>
          <a:stretch>
            <a:fillRect/>
          </a:stretch>
        </p:blipFill>
        <p:spPr bwMode="auto">
          <a:xfrm>
            <a:off x="6621294" y="1078762"/>
            <a:ext cx="5570706" cy="5779238"/>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rgbClr val="FFFFFF"/>
                </a:solidFill>
              </a14:hiddenFill>
            </a:ext>
          </a:extLst>
        </p:spPr>
      </p:pic>
      <p:sp>
        <p:nvSpPr>
          <p:cNvPr id="4114"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115"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497806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38461-D3F1-DD11-7635-2DD12B121D47}"/>
              </a:ext>
            </a:extLst>
          </p:cNvPr>
          <p:cNvSpPr>
            <a:spLocks noGrp="1"/>
          </p:cNvSpPr>
          <p:nvPr>
            <p:ph type="title"/>
          </p:nvPr>
        </p:nvSpPr>
        <p:spPr>
          <a:xfrm>
            <a:off x="520147" y="206100"/>
            <a:ext cx="10515600" cy="469762"/>
          </a:xfrm>
        </p:spPr>
        <p:txBody>
          <a:bodyPr>
            <a:normAutofit fontScale="90000"/>
          </a:bodyPr>
          <a:lstStyle/>
          <a:p>
            <a:r>
              <a:rPr lang="en-GB" sz="3600" dirty="0">
                <a:latin typeface="Arial" panose="020B0604020202020204" pitchFamily="34" charset="0"/>
                <a:cs typeface="Arial" panose="020B0604020202020204" pitchFamily="34" charset="0"/>
              </a:rPr>
              <a:t>Conclusion and Harvard References</a:t>
            </a:r>
            <a:endParaRPr lang="en-US"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24307F7-1819-5502-8812-971DA6008281}"/>
              </a:ext>
            </a:extLst>
          </p:cNvPr>
          <p:cNvSpPr>
            <a:spLocks noGrp="1"/>
          </p:cNvSpPr>
          <p:nvPr>
            <p:ph idx="1"/>
          </p:nvPr>
        </p:nvSpPr>
        <p:spPr>
          <a:xfrm>
            <a:off x="520147" y="1249154"/>
            <a:ext cx="10515600" cy="4992619"/>
          </a:xfrm>
        </p:spPr>
        <p:txBody>
          <a:bodyPr>
            <a:normAutofit/>
          </a:bodyPr>
          <a:lstStyle/>
          <a:p>
            <a:pPr marL="0" indent="0">
              <a:buNone/>
            </a:pPr>
            <a:r>
              <a:rPr lang="en-GB" sz="2000" dirty="0">
                <a:latin typeface="Arial" panose="020B0604020202020204" pitchFamily="34" charset="0"/>
                <a:cs typeface="Arial" panose="020B0604020202020204" pitchFamily="34" charset="0"/>
              </a:rPr>
              <a:t>In conclusion, staff scheduling and rota management are essential tasks within Riverdale Nursing Home. After reviewing the available Microsoft 365 tools, Microsoft Teams Shifts is the most appropriate solution because it improves communication, reduces scheduling errors, supports workforce planning, and increases overall efficiency.</a:t>
            </a:r>
          </a:p>
          <a:p>
            <a:pPr marL="0" indent="0">
              <a:buNone/>
            </a:pPr>
            <a:r>
              <a:rPr lang="en-GB" sz="2000" dirty="0">
                <a:latin typeface="Arial" panose="020B0604020202020204" pitchFamily="34" charset="0"/>
                <a:cs typeface="Arial" panose="020B0604020202020204" pitchFamily="34" charset="0"/>
              </a:rPr>
              <a:t>By implementing Teams Shifts, Riverdale Nursing Home can improve coordination between carers, nurses, and administrative staff while providing better continuity of care for residents.</a:t>
            </a:r>
          </a:p>
          <a:p>
            <a:pPr marL="0" indent="0">
              <a:buNone/>
            </a:pPr>
            <a:r>
              <a:rPr lang="en-GB" sz="2000" dirty="0">
                <a:latin typeface="Arial" panose="020B0604020202020204" pitchFamily="34" charset="0"/>
                <a:cs typeface="Arial" panose="020B0604020202020204" pitchFamily="34" charset="0"/>
              </a:rPr>
              <a:t>References:</a:t>
            </a:r>
          </a:p>
          <a:p>
            <a:pPr marL="0" indent="0">
              <a:buNone/>
            </a:pPr>
            <a:r>
              <a:rPr lang="en-GB" sz="2000" dirty="0">
                <a:latin typeface="Arial" panose="020B0604020202020204" pitchFamily="34" charset="0"/>
                <a:cs typeface="Arial" panose="020B0604020202020204" pitchFamily="34" charset="0"/>
              </a:rPr>
              <a:t>Microsoft (2024) </a:t>
            </a:r>
            <a:r>
              <a:rPr lang="en-GB" sz="2000" i="1" dirty="0">
                <a:latin typeface="Arial" panose="020B0604020202020204" pitchFamily="34" charset="0"/>
                <a:cs typeface="Arial" panose="020B0604020202020204" pitchFamily="34" charset="0"/>
              </a:rPr>
              <a:t>Microsoft Teams Shifts</a:t>
            </a:r>
            <a:r>
              <a:rPr lang="en-GB" sz="2000" dirty="0">
                <a:latin typeface="Arial" panose="020B0604020202020204" pitchFamily="34" charset="0"/>
                <a:cs typeface="Arial" panose="020B0604020202020204" pitchFamily="34" charset="0"/>
              </a:rPr>
              <a:t>. Available at: </a:t>
            </a:r>
            <a:r>
              <a:rPr lang="en-GB" sz="2000" dirty="0">
                <a:latin typeface="Arial" panose="020B0604020202020204" pitchFamily="34" charset="0"/>
                <a:cs typeface="Arial" panose="020B0604020202020204" pitchFamily="34" charset="0"/>
                <a:hlinkClick r:id="rId2" tooltip="https://url.uk.m.mimecastprotect.com/s/wiQfC21kGCDDXBkunfJc59XK5?domain=microsoft.com"/>
              </a:rPr>
              <a:t>https://www.microsoft.com/en-gb/microsoft-teams/shifts</a:t>
            </a:r>
            <a:r>
              <a:rPr lang="en-GB" sz="2000" dirty="0">
                <a:latin typeface="Arial" panose="020B0604020202020204" pitchFamily="34" charset="0"/>
                <a:cs typeface="Arial" panose="020B0604020202020204" pitchFamily="34" charset="0"/>
              </a:rPr>
              <a:t> (Accessed: 18 June 2025).</a:t>
            </a:r>
          </a:p>
          <a:p>
            <a:pPr marL="0" indent="0">
              <a:buNone/>
            </a:pPr>
            <a:r>
              <a:rPr lang="en-GB" sz="2000" dirty="0">
                <a:latin typeface="Arial" panose="020B0604020202020204" pitchFamily="34" charset="0"/>
                <a:cs typeface="Arial" panose="020B0604020202020204" pitchFamily="34" charset="0"/>
              </a:rPr>
              <a:t>Microsoft Support (2024) </a:t>
            </a:r>
            <a:r>
              <a:rPr lang="en-GB" sz="2000" i="1" dirty="0">
                <a:latin typeface="Arial" panose="020B0604020202020204" pitchFamily="34" charset="0"/>
                <a:cs typeface="Arial" panose="020B0604020202020204" pitchFamily="34" charset="0"/>
              </a:rPr>
              <a:t>Schedule staff with Shifts in Microsoft Teams</a:t>
            </a:r>
            <a:r>
              <a:rPr lang="en-GB" sz="2000" dirty="0">
                <a:latin typeface="Arial" panose="020B0604020202020204" pitchFamily="34" charset="0"/>
                <a:cs typeface="Arial" panose="020B0604020202020204" pitchFamily="34" charset="0"/>
              </a:rPr>
              <a:t>. Available at: </a:t>
            </a:r>
            <a:r>
              <a:rPr lang="en-GB" sz="2000" dirty="0">
                <a:latin typeface="Arial" panose="020B0604020202020204" pitchFamily="34" charset="0"/>
                <a:cs typeface="Arial" panose="020B0604020202020204" pitchFamily="34" charset="0"/>
                <a:hlinkClick r:id="rId3" tooltip="https://url.uk.m.mimecastprotect.com/s/PaZAC3K1YFrrlymIqhRcQMdGZ?domain=support.microsoft.com"/>
              </a:rPr>
              <a:t>https://support.microsoft.com</a:t>
            </a:r>
            <a:r>
              <a:rPr lang="en-GB" sz="2000" dirty="0">
                <a:latin typeface="Arial" panose="020B0604020202020204" pitchFamily="34" charset="0"/>
                <a:cs typeface="Arial" panose="020B0604020202020204" pitchFamily="34" charset="0"/>
              </a:rPr>
              <a:t> (Accessed: 18 June 2025).</a:t>
            </a:r>
          </a:p>
          <a:p>
            <a:pPr marL="0" indent="0">
              <a:buNone/>
            </a:pPr>
            <a:r>
              <a:rPr lang="en-GB" sz="2000" dirty="0">
                <a:latin typeface="Arial" panose="020B0604020202020204" pitchFamily="34" charset="0"/>
                <a:cs typeface="Arial" panose="020B0604020202020204" pitchFamily="34" charset="0"/>
              </a:rPr>
              <a:t>NHS England (2023) </a:t>
            </a:r>
            <a:r>
              <a:rPr lang="en-GB" sz="2000" i="1" dirty="0">
                <a:latin typeface="Arial" panose="020B0604020202020204" pitchFamily="34" charset="0"/>
                <a:cs typeface="Arial" panose="020B0604020202020204" pitchFamily="34" charset="0"/>
              </a:rPr>
              <a:t>Workforce planning and scheduling guidance</a:t>
            </a:r>
            <a:r>
              <a:rPr lang="en-GB" sz="2000" dirty="0">
                <a:latin typeface="Arial" panose="020B0604020202020204" pitchFamily="34" charset="0"/>
                <a:cs typeface="Arial" panose="020B0604020202020204" pitchFamily="34" charset="0"/>
              </a:rPr>
              <a:t>. Available at: </a:t>
            </a:r>
            <a:r>
              <a:rPr lang="en-GB" sz="2000" dirty="0">
                <a:latin typeface="Arial" panose="020B0604020202020204" pitchFamily="34" charset="0"/>
                <a:cs typeface="Arial" panose="020B0604020202020204" pitchFamily="34" charset="0"/>
                <a:hlinkClick r:id="rId4" tooltip="https://url.uk.m.mimecastprotect.com/s/dmpCC4YxWHwwODJIBijc4JdjM?domain=england.nhs.uk"/>
              </a:rPr>
              <a:t>https://www.england.nhs.uk</a:t>
            </a:r>
            <a:r>
              <a:rPr lang="en-GB" sz="2000" dirty="0">
                <a:latin typeface="Arial" panose="020B0604020202020204" pitchFamily="34" charset="0"/>
                <a:cs typeface="Arial" panose="020B0604020202020204" pitchFamily="34" charset="0"/>
              </a:rPr>
              <a:t> (Accessed: 18 June 2025).</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41670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EFA66-6B3F-39B8-8B90-652DA3C4D8D0}"/>
              </a:ext>
            </a:extLst>
          </p:cNvPr>
          <p:cNvSpPr>
            <a:spLocks noGrp="1"/>
          </p:cNvSpPr>
          <p:nvPr>
            <p:ph type="ctrTitle"/>
          </p:nvPr>
        </p:nvSpPr>
        <p:spPr>
          <a:xfrm>
            <a:off x="228600" y="485801"/>
            <a:ext cx="9144000" cy="1337733"/>
          </a:xfrm>
        </p:spPr>
        <p:txBody>
          <a:bodyPr>
            <a:noAutofit/>
          </a:bodyPr>
          <a:lstStyle/>
          <a:p>
            <a:r>
              <a:rPr lang="en-GB" sz="4400" b="1" u="sng" dirty="0">
                <a:solidFill>
                  <a:schemeClr val="bg1"/>
                </a:solidFill>
              </a:rPr>
              <a:t>Secure File Storage and Sharing</a:t>
            </a:r>
          </a:p>
        </p:txBody>
      </p:sp>
      <p:sp>
        <p:nvSpPr>
          <p:cNvPr id="3" name="Subtitle 2">
            <a:extLst>
              <a:ext uri="{FF2B5EF4-FFF2-40B4-BE49-F238E27FC236}">
                <a16:creationId xmlns:a16="http://schemas.microsoft.com/office/drawing/2014/main" id="{31705BB4-F806-4137-8C3F-6B213337173B}"/>
              </a:ext>
            </a:extLst>
          </p:cNvPr>
          <p:cNvSpPr>
            <a:spLocks noGrp="1"/>
          </p:cNvSpPr>
          <p:nvPr>
            <p:ph type="subTitle" idx="1"/>
          </p:nvPr>
        </p:nvSpPr>
        <p:spPr>
          <a:xfrm rot="10800000" flipV="1">
            <a:off x="0" y="2658533"/>
            <a:ext cx="9240520" cy="4199467"/>
          </a:xfrm>
        </p:spPr>
        <p:txBody>
          <a:bodyPr>
            <a:normAutofit/>
          </a:bodyPr>
          <a:lstStyle/>
          <a:p>
            <a:r>
              <a:rPr lang="en-GB" b="1" u="sng" dirty="0"/>
              <a:t>Zakar Hussain(2535120)</a:t>
            </a:r>
          </a:p>
          <a:p>
            <a:r>
              <a:rPr lang="en-GB" b="1" u="sng" dirty="0"/>
              <a:t>LCHS4007</a:t>
            </a:r>
          </a:p>
          <a:p>
            <a:r>
              <a:rPr lang="en-GB" b="1" u="sng" dirty="0"/>
              <a:t>15/06/26</a:t>
            </a:r>
          </a:p>
          <a:p>
            <a:endParaRPr lang="en-GB" b="1" u="sng" dirty="0"/>
          </a:p>
          <a:p>
            <a:endParaRPr lang="en-GB" b="1" u="sng" dirty="0"/>
          </a:p>
          <a:p>
            <a:endParaRPr lang="en-GB" b="1" u="sng" dirty="0"/>
          </a:p>
          <a:p>
            <a:r>
              <a:rPr lang="en-GB" sz="4000" b="1" u="sng" dirty="0">
                <a:solidFill>
                  <a:schemeClr val="bg1"/>
                </a:solidFill>
              </a:rPr>
              <a:t>INTRODUCTION: Riverdale </a:t>
            </a:r>
            <a:r>
              <a:rPr lang="en-GB" sz="4000" b="1" u="sng">
                <a:solidFill>
                  <a:schemeClr val="bg1"/>
                </a:solidFill>
              </a:rPr>
              <a:t>nursing home </a:t>
            </a:r>
            <a:endParaRPr lang="en-GB" sz="4000" b="1" u="sng" dirty="0">
              <a:solidFill>
                <a:schemeClr val="bg1"/>
              </a:solidFill>
            </a:endParaRPr>
          </a:p>
        </p:txBody>
      </p:sp>
      <p:sp>
        <p:nvSpPr>
          <p:cNvPr id="5" name="TextBox 4">
            <a:extLst>
              <a:ext uri="{FF2B5EF4-FFF2-40B4-BE49-F238E27FC236}">
                <a16:creationId xmlns:a16="http://schemas.microsoft.com/office/drawing/2014/main" id="{1D42F14F-38B0-6CFF-0368-5968C4078DDC}"/>
              </a:ext>
            </a:extLst>
          </p:cNvPr>
          <p:cNvSpPr txBox="1"/>
          <p:nvPr/>
        </p:nvSpPr>
        <p:spPr>
          <a:xfrm>
            <a:off x="3049121" y="-1099066"/>
            <a:ext cx="609824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S</a:t>
            </a:r>
          </a:p>
        </p:txBody>
      </p:sp>
      <p:sp>
        <p:nvSpPr>
          <p:cNvPr id="4" name="TextBox 3">
            <a:extLst>
              <a:ext uri="{FF2B5EF4-FFF2-40B4-BE49-F238E27FC236}">
                <a16:creationId xmlns:a16="http://schemas.microsoft.com/office/drawing/2014/main" id="{797064EA-40E2-7F51-7C1F-D3071E93254D}"/>
              </a:ext>
            </a:extLst>
          </p:cNvPr>
          <p:cNvSpPr txBox="1"/>
          <p:nvPr/>
        </p:nvSpPr>
        <p:spPr>
          <a:xfrm>
            <a:off x="5376333" y="2886325"/>
            <a:ext cx="5985933" cy="2893100"/>
          </a:xfrm>
          <a:prstGeom prst="rect">
            <a:avLst/>
          </a:prstGeom>
          <a:noFill/>
        </p:spPr>
        <p:txBody>
          <a:bodyPr wrap="square" rtlCol="0">
            <a:spAutoFit/>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5400" b="0" i="0" u="none" strike="noStrike" kern="1200" cap="none" spc="0" normalizeH="0" baseline="0" noProof="0" dirty="0">
                <a:ln>
                  <a:noFill/>
                </a:ln>
                <a:solidFill>
                  <a:prstClr val="black"/>
                </a:solidFill>
                <a:effectLst/>
                <a:uLnTx/>
                <a:uFillTx/>
                <a:latin typeface="Century Gothic" panose="020B0502020202020204"/>
                <a:ea typeface="+mn-ea"/>
                <a:cs typeface="+mn-cs"/>
              </a:rPr>
              <a:t>Protecting data in a digital world</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86781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834D6-858E-98A5-C536-DF7C06ABFB91}"/>
              </a:ext>
            </a:extLst>
          </p:cNvPr>
          <p:cNvSpPr>
            <a:spLocks noGrp="1"/>
          </p:cNvSpPr>
          <p:nvPr>
            <p:ph type="title"/>
          </p:nvPr>
        </p:nvSpPr>
        <p:spPr>
          <a:xfrm>
            <a:off x="623252" y="177799"/>
            <a:ext cx="8534400" cy="1507067"/>
          </a:xfrm>
        </p:spPr>
        <p:txBody>
          <a:bodyPr/>
          <a:lstStyle/>
          <a:p>
            <a:r>
              <a:rPr lang="en-GB" b="1" u="sng" dirty="0">
                <a:solidFill>
                  <a:schemeClr val="bg1"/>
                </a:solidFill>
              </a:rPr>
              <a:t>What is secure file storage?</a:t>
            </a:r>
          </a:p>
        </p:txBody>
      </p:sp>
      <p:sp>
        <p:nvSpPr>
          <p:cNvPr id="3" name="Content Placeholder 2">
            <a:extLst>
              <a:ext uri="{FF2B5EF4-FFF2-40B4-BE49-F238E27FC236}">
                <a16:creationId xmlns:a16="http://schemas.microsoft.com/office/drawing/2014/main" id="{AD3DCAD1-5383-C99E-AB7E-9CB9D35E24A2}"/>
              </a:ext>
            </a:extLst>
          </p:cNvPr>
          <p:cNvSpPr>
            <a:spLocks noGrp="1"/>
          </p:cNvSpPr>
          <p:nvPr>
            <p:ph idx="1"/>
          </p:nvPr>
        </p:nvSpPr>
        <p:spPr>
          <a:xfrm>
            <a:off x="623252" y="2311400"/>
            <a:ext cx="8534400" cy="3615267"/>
          </a:xfrm>
        </p:spPr>
        <p:txBody>
          <a:bodyPr>
            <a:noAutofit/>
          </a:bodyPr>
          <a:lstStyle/>
          <a:p>
            <a:pPr marL="0" indent="0">
              <a:buNone/>
            </a:pPr>
            <a:r>
              <a:rPr lang="en-GB" b="1" dirty="0"/>
              <a:t>Description</a:t>
            </a:r>
          </a:p>
          <a:p>
            <a:pPr>
              <a:buFont typeface="Arial" panose="020B0604020202020204" pitchFamily="34" charset="0"/>
              <a:buChar char="•"/>
            </a:pPr>
            <a:r>
              <a:rPr lang="en-GB" dirty="0"/>
              <a:t>Storing digital files safely</a:t>
            </a:r>
          </a:p>
          <a:p>
            <a:pPr>
              <a:buFont typeface="Arial" panose="020B0604020202020204" pitchFamily="34" charset="0"/>
              <a:buChar char="•"/>
            </a:pPr>
            <a:r>
              <a:rPr lang="en-GB" dirty="0"/>
              <a:t>Preventing unauthorised access</a:t>
            </a:r>
          </a:p>
          <a:p>
            <a:pPr>
              <a:buFont typeface="Arial" panose="020B0604020202020204" pitchFamily="34" charset="0"/>
              <a:buChar char="•"/>
            </a:pPr>
            <a:r>
              <a:rPr lang="en-GB" dirty="0"/>
              <a:t>Protecting against loss or theft</a:t>
            </a:r>
          </a:p>
          <a:p>
            <a:pPr>
              <a:buFont typeface="Arial" panose="020B0604020202020204" pitchFamily="34" charset="0"/>
              <a:buChar char="•"/>
            </a:pPr>
            <a:r>
              <a:rPr lang="en-GB" dirty="0"/>
              <a:t>Keeping data available when needed</a:t>
            </a:r>
          </a:p>
          <a:p>
            <a:pPr>
              <a:buFont typeface="Arial" panose="020B0604020202020204" pitchFamily="34" charset="0"/>
              <a:buChar char="•"/>
            </a:pPr>
            <a:endParaRPr lang="en-GB" dirty="0"/>
          </a:p>
          <a:p>
            <a:pPr marL="0" indent="0">
              <a:buNone/>
            </a:pPr>
            <a:r>
              <a:rPr lang="en-GB" b="1" dirty="0"/>
              <a:t>Examples</a:t>
            </a:r>
          </a:p>
          <a:p>
            <a:pPr>
              <a:buFont typeface="Arial" panose="020B0604020202020204" pitchFamily="34" charset="0"/>
              <a:buChar char="•"/>
            </a:pPr>
            <a:r>
              <a:rPr lang="en-GB" dirty="0"/>
              <a:t>Cloud storage </a:t>
            </a:r>
          </a:p>
          <a:p>
            <a:pPr>
              <a:buFont typeface="Arial" panose="020B0604020202020204" pitchFamily="34" charset="0"/>
              <a:buChar char="•"/>
            </a:pPr>
            <a:r>
              <a:rPr lang="en-GB" dirty="0"/>
              <a:t>Company servers</a:t>
            </a:r>
          </a:p>
          <a:p>
            <a:pPr>
              <a:buFont typeface="Arial" panose="020B0604020202020204" pitchFamily="34" charset="0"/>
              <a:buChar char="•"/>
            </a:pPr>
            <a:r>
              <a:rPr lang="en-GB" dirty="0"/>
              <a:t>One drive</a:t>
            </a:r>
          </a:p>
          <a:p>
            <a:pPr>
              <a:buFont typeface="Arial" panose="020B0604020202020204" pitchFamily="34" charset="0"/>
              <a:buChar char="•"/>
            </a:pPr>
            <a:r>
              <a:rPr lang="en-GB" dirty="0"/>
              <a:t>Local devices with security controls</a:t>
            </a:r>
          </a:p>
        </p:txBody>
      </p:sp>
    </p:spTree>
    <p:extLst>
      <p:ext uri="{BB962C8B-B14F-4D97-AF65-F5344CB8AC3E}">
        <p14:creationId xmlns:p14="http://schemas.microsoft.com/office/powerpoint/2010/main" val="3622495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86603-907D-7593-724F-E871D44614C9}"/>
              </a:ext>
            </a:extLst>
          </p:cNvPr>
          <p:cNvSpPr>
            <a:spLocks noGrp="1"/>
          </p:cNvSpPr>
          <p:nvPr>
            <p:ph type="ctrTitle"/>
          </p:nvPr>
        </p:nvSpPr>
        <p:spPr>
          <a:xfrm>
            <a:off x="145732" y="-1315721"/>
            <a:ext cx="8001000" cy="2971801"/>
          </a:xfrm>
        </p:spPr>
        <p:txBody>
          <a:bodyPr/>
          <a:lstStyle/>
          <a:p>
            <a:r>
              <a:rPr lang="en-GB" b="1" u="sng" dirty="0">
                <a:solidFill>
                  <a:schemeClr val="bg1"/>
                </a:solidFill>
              </a:rPr>
              <a:t>Why is secure storage important?</a:t>
            </a:r>
          </a:p>
        </p:txBody>
      </p:sp>
      <p:sp>
        <p:nvSpPr>
          <p:cNvPr id="3" name="Subtitle 2">
            <a:extLst>
              <a:ext uri="{FF2B5EF4-FFF2-40B4-BE49-F238E27FC236}">
                <a16:creationId xmlns:a16="http://schemas.microsoft.com/office/drawing/2014/main" id="{4FD2D994-32A9-CEAD-29BB-B74E44FABA87}"/>
              </a:ext>
            </a:extLst>
          </p:cNvPr>
          <p:cNvSpPr>
            <a:spLocks noGrp="1"/>
          </p:cNvSpPr>
          <p:nvPr>
            <p:ph type="subTitle" idx="1"/>
          </p:nvPr>
        </p:nvSpPr>
        <p:spPr>
          <a:xfrm>
            <a:off x="145732" y="1977813"/>
            <a:ext cx="6400800" cy="4707467"/>
          </a:xfrm>
        </p:spPr>
        <p:txBody>
          <a:bodyPr>
            <a:normAutofit fontScale="92500"/>
          </a:bodyPr>
          <a:lstStyle/>
          <a:p>
            <a:r>
              <a:rPr lang="en-GB" b="1" dirty="0"/>
              <a:t>Risks of poor security</a:t>
            </a:r>
          </a:p>
          <a:p>
            <a:pPr marL="342900" indent="-342900">
              <a:buFont typeface="Arial" panose="020B0604020202020204" pitchFamily="34" charset="0"/>
              <a:buChar char="•"/>
            </a:pPr>
            <a:r>
              <a:rPr lang="en-GB" dirty="0"/>
              <a:t>Data breaches</a:t>
            </a:r>
          </a:p>
          <a:p>
            <a:pPr marL="342900" indent="-342900">
              <a:buFont typeface="Arial" panose="020B0604020202020204" pitchFamily="34" charset="0"/>
              <a:buChar char="•"/>
            </a:pPr>
            <a:r>
              <a:rPr lang="en-GB" dirty="0"/>
              <a:t>Identify theft</a:t>
            </a:r>
          </a:p>
          <a:p>
            <a:pPr marL="342900" indent="-342900">
              <a:buFont typeface="Arial" panose="020B0604020202020204" pitchFamily="34" charset="0"/>
              <a:buChar char="•"/>
            </a:pPr>
            <a:r>
              <a:rPr lang="en-GB" dirty="0" err="1"/>
              <a:t>Finanacial</a:t>
            </a:r>
            <a:r>
              <a:rPr lang="en-GB" dirty="0"/>
              <a:t> losses</a:t>
            </a:r>
          </a:p>
          <a:p>
            <a:pPr marL="342900" indent="-342900">
              <a:buFont typeface="Arial" panose="020B0604020202020204" pitchFamily="34" charset="0"/>
              <a:buChar char="•"/>
            </a:pPr>
            <a:r>
              <a:rPr lang="en-GB" dirty="0"/>
              <a:t>Damage to reputation</a:t>
            </a:r>
          </a:p>
          <a:p>
            <a:pPr marL="342900" indent="-342900">
              <a:buFont typeface="Arial" panose="020B0604020202020204" pitchFamily="34" charset="0"/>
              <a:buChar char="•"/>
            </a:pPr>
            <a:r>
              <a:rPr lang="en-GB" dirty="0"/>
              <a:t>Legal penalties</a:t>
            </a:r>
          </a:p>
          <a:p>
            <a:r>
              <a:rPr lang="en-GB" b="1" dirty="0"/>
              <a:t>Types of Sensitive data</a:t>
            </a:r>
          </a:p>
          <a:p>
            <a:pPr marL="342900" indent="-342900">
              <a:buFont typeface="Arial" panose="020B0604020202020204" pitchFamily="34" charset="0"/>
              <a:buChar char="•"/>
            </a:pPr>
            <a:r>
              <a:rPr lang="en-GB" dirty="0"/>
              <a:t>Personal information</a:t>
            </a:r>
          </a:p>
          <a:p>
            <a:pPr marL="342900" indent="-342900">
              <a:buFont typeface="Arial" panose="020B0604020202020204" pitchFamily="34" charset="0"/>
              <a:buChar char="•"/>
            </a:pPr>
            <a:r>
              <a:rPr lang="en-GB" dirty="0"/>
              <a:t>Customer records</a:t>
            </a:r>
          </a:p>
          <a:p>
            <a:pPr marL="342900" indent="-342900">
              <a:buFont typeface="Arial" panose="020B0604020202020204" pitchFamily="34" charset="0"/>
              <a:buChar char="•"/>
            </a:pPr>
            <a:r>
              <a:rPr lang="en-GB" dirty="0"/>
              <a:t>Financial documents</a:t>
            </a:r>
          </a:p>
          <a:p>
            <a:pPr marL="342900" indent="-342900">
              <a:buFont typeface="Arial" panose="020B0604020202020204" pitchFamily="34" charset="0"/>
              <a:buChar char="•"/>
            </a:pPr>
            <a:r>
              <a:rPr lang="en-GB" dirty="0"/>
              <a:t>Business plans</a:t>
            </a:r>
          </a:p>
          <a:p>
            <a:endParaRPr lang="en-GB" dirty="0"/>
          </a:p>
        </p:txBody>
      </p:sp>
    </p:spTree>
    <p:extLst>
      <p:ext uri="{BB962C8B-B14F-4D97-AF65-F5344CB8AC3E}">
        <p14:creationId xmlns:p14="http://schemas.microsoft.com/office/powerpoint/2010/main" val="4130568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50866-2FE1-038D-7F88-D8263E7DD54E}"/>
              </a:ext>
            </a:extLst>
          </p:cNvPr>
          <p:cNvSpPr>
            <a:spLocks noGrp="1"/>
          </p:cNvSpPr>
          <p:nvPr>
            <p:ph type="ctrTitle"/>
          </p:nvPr>
        </p:nvSpPr>
        <p:spPr>
          <a:xfrm>
            <a:off x="0" y="-1681481"/>
            <a:ext cx="8001000" cy="2971801"/>
          </a:xfrm>
        </p:spPr>
        <p:txBody>
          <a:bodyPr/>
          <a:lstStyle/>
          <a:p>
            <a:r>
              <a:rPr lang="en-GB" b="1" u="sng" dirty="0">
                <a:solidFill>
                  <a:schemeClr val="bg1"/>
                </a:solidFill>
              </a:rPr>
              <a:t>Key security measures</a:t>
            </a:r>
          </a:p>
        </p:txBody>
      </p:sp>
      <p:sp>
        <p:nvSpPr>
          <p:cNvPr id="3" name="Subtitle 2">
            <a:extLst>
              <a:ext uri="{FF2B5EF4-FFF2-40B4-BE49-F238E27FC236}">
                <a16:creationId xmlns:a16="http://schemas.microsoft.com/office/drawing/2014/main" id="{2903FF22-4D6F-16BA-5035-63A0849233C7}"/>
              </a:ext>
            </a:extLst>
          </p:cNvPr>
          <p:cNvSpPr>
            <a:spLocks noGrp="1"/>
          </p:cNvSpPr>
          <p:nvPr>
            <p:ph type="subTitle" idx="1"/>
          </p:nvPr>
        </p:nvSpPr>
        <p:spPr>
          <a:xfrm>
            <a:off x="0" y="1838960"/>
            <a:ext cx="6400800" cy="5374640"/>
          </a:xfrm>
        </p:spPr>
        <p:txBody>
          <a:bodyPr>
            <a:normAutofit/>
          </a:bodyPr>
          <a:lstStyle/>
          <a:p>
            <a:r>
              <a:rPr lang="en-GB" b="1" dirty="0"/>
              <a:t>Encryption</a:t>
            </a:r>
          </a:p>
          <a:p>
            <a:pPr marL="342900" indent="-342900">
              <a:buFont typeface="Arial" panose="020B0604020202020204" pitchFamily="34" charset="0"/>
              <a:buChar char="•"/>
            </a:pPr>
            <a:r>
              <a:rPr lang="en-GB" dirty="0"/>
              <a:t>Converts data into unreadable code</a:t>
            </a:r>
          </a:p>
          <a:p>
            <a:r>
              <a:rPr lang="en-GB" b="1" dirty="0"/>
              <a:t>Access controls</a:t>
            </a:r>
          </a:p>
          <a:p>
            <a:pPr marL="342900" indent="-342900">
              <a:buFont typeface="Arial" panose="020B0604020202020204" pitchFamily="34" charset="0"/>
              <a:buChar char="•"/>
            </a:pPr>
            <a:r>
              <a:rPr lang="en-GB" dirty="0"/>
              <a:t>Only authorised users can view files</a:t>
            </a:r>
          </a:p>
          <a:p>
            <a:r>
              <a:rPr lang="en-GB" b="1" dirty="0"/>
              <a:t>Backups</a:t>
            </a:r>
          </a:p>
          <a:p>
            <a:pPr marL="342900" indent="-342900">
              <a:buFont typeface="Arial" panose="020B0604020202020204" pitchFamily="34" charset="0"/>
              <a:buChar char="•"/>
            </a:pPr>
            <a:r>
              <a:rPr lang="en-GB" dirty="0"/>
              <a:t>Copies of files for recovery</a:t>
            </a:r>
          </a:p>
          <a:p>
            <a:r>
              <a:rPr lang="en-GB" b="1" dirty="0"/>
              <a:t>Updates and security software</a:t>
            </a:r>
          </a:p>
          <a:p>
            <a:pPr marL="342900" indent="-342900">
              <a:buFont typeface="Arial" panose="020B0604020202020204" pitchFamily="34" charset="0"/>
              <a:buChar char="•"/>
            </a:pPr>
            <a:r>
              <a:rPr lang="en-GB" dirty="0"/>
              <a:t>Protects against vulnerabilities</a:t>
            </a:r>
          </a:p>
          <a:p>
            <a:endParaRPr lang="en-GB" dirty="0"/>
          </a:p>
          <a:p>
            <a:endParaRPr lang="en-GB" dirty="0"/>
          </a:p>
        </p:txBody>
      </p:sp>
    </p:spTree>
    <p:extLst>
      <p:ext uri="{BB962C8B-B14F-4D97-AF65-F5344CB8AC3E}">
        <p14:creationId xmlns:p14="http://schemas.microsoft.com/office/powerpoint/2010/main" val="10255557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8EC96-DE54-0A01-5400-B4912DB4AF3E}"/>
              </a:ext>
            </a:extLst>
          </p:cNvPr>
          <p:cNvSpPr>
            <a:spLocks noGrp="1"/>
          </p:cNvSpPr>
          <p:nvPr>
            <p:ph type="ctrTitle"/>
          </p:nvPr>
        </p:nvSpPr>
        <p:spPr>
          <a:xfrm>
            <a:off x="-71120" y="-1882141"/>
            <a:ext cx="8001000" cy="2971801"/>
          </a:xfrm>
        </p:spPr>
        <p:txBody>
          <a:bodyPr/>
          <a:lstStyle/>
          <a:p>
            <a:r>
              <a:rPr lang="en-GB" b="1" u="sng" dirty="0">
                <a:solidFill>
                  <a:schemeClr val="bg1"/>
                </a:solidFill>
              </a:rPr>
              <a:t>Secure file sharing</a:t>
            </a:r>
          </a:p>
        </p:txBody>
      </p:sp>
      <p:sp>
        <p:nvSpPr>
          <p:cNvPr id="3" name="Subtitle 2">
            <a:extLst>
              <a:ext uri="{FF2B5EF4-FFF2-40B4-BE49-F238E27FC236}">
                <a16:creationId xmlns:a16="http://schemas.microsoft.com/office/drawing/2014/main" id="{ABF946E3-4915-E99B-7D01-448BEA0C0897}"/>
              </a:ext>
            </a:extLst>
          </p:cNvPr>
          <p:cNvSpPr>
            <a:spLocks noGrp="1"/>
          </p:cNvSpPr>
          <p:nvPr>
            <p:ph type="subTitle" idx="1"/>
          </p:nvPr>
        </p:nvSpPr>
        <p:spPr>
          <a:xfrm>
            <a:off x="0" y="1938867"/>
            <a:ext cx="6400800" cy="5376333"/>
          </a:xfrm>
        </p:spPr>
        <p:txBody>
          <a:bodyPr>
            <a:normAutofit/>
          </a:bodyPr>
          <a:lstStyle/>
          <a:p>
            <a:r>
              <a:rPr lang="en-GB" b="1" dirty="0"/>
              <a:t>Safe Sharing Methods</a:t>
            </a:r>
          </a:p>
          <a:p>
            <a:pPr marL="342900" indent="-342900">
              <a:buFont typeface="Arial" panose="020B0604020202020204" pitchFamily="34" charset="0"/>
              <a:buChar char="•"/>
            </a:pPr>
            <a:r>
              <a:rPr lang="en-GB" dirty="0"/>
              <a:t>Secure cloud platforms</a:t>
            </a:r>
          </a:p>
          <a:p>
            <a:pPr marL="342900" indent="-342900">
              <a:buFont typeface="Arial" panose="020B0604020202020204" pitchFamily="34" charset="0"/>
              <a:buChar char="•"/>
            </a:pPr>
            <a:r>
              <a:rPr lang="en-GB" dirty="0"/>
              <a:t>Password-protected files</a:t>
            </a:r>
          </a:p>
          <a:p>
            <a:pPr marL="342900" indent="-342900">
              <a:buFont typeface="Arial" panose="020B0604020202020204" pitchFamily="34" charset="0"/>
              <a:buChar char="•"/>
            </a:pPr>
            <a:r>
              <a:rPr lang="en-GB" dirty="0"/>
              <a:t>Encrypted transfers</a:t>
            </a:r>
          </a:p>
          <a:p>
            <a:pPr marL="342900" indent="-342900">
              <a:buFont typeface="Arial" panose="020B0604020202020204" pitchFamily="34" charset="0"/>
              <a:buChar char="•"/>
            </a:pPr>
            <a:r>
              <a:rPr lang="en-GB" dirty="0"/>
              <a:t>Controlled sharing Platforms</a:t>
            </a:r>
          </a:p>
          <a:p>
            <a:r>
              <a:rPr lang="en-GB" b="1" dirty="0"/>
              <a:t>Avoid</a:t>
            </a:r>
          </a:p>
          <a:p>
            <a:pPr marL="342900" indent="-342900">
              <a:buFont typeface="Arial" panose="020B0604020202020204" pitchFamily="34" charset="0"/>
              <a:buChar char="•"/>
            </a:pPr>
            <a:r>
              <a:rPr lang="en-GB" dirty="0"/>
              <a:t>Public links</a:t>
            </a:r>
          </a:p>
          <a:p>
            <a:pPr marL="342900" indent="-342900">
              <a:buFont typeface="Arial" panose="020B0604020202020204" pitchFamily="34" charset="0"/>
              <a:buChar char="•"/>
            </a:pPr>
            <a:r>
              <a:rPr lang="en-GB" dirty="0"/>
              <a:t>Unsecured email attachments</a:t>
            </a:r>
          </a:p>
          <a:p>
            <a:pPr marL="342900" indent="-342900">
              <a:buFont typeface="Arial" panose="020B0604020202020204" pitchFamily="34" charset="0"/>
              <a:buChar char="•"/>
            </a:pPr>
            <a:r>
              <a:rPr lang="en-GB" dirty="0"/>
              <a:t>Sharing Passwords separately</a:t>
            </a:r>
          </a:p>
          <a:p>
            <a:endParaRPr lang="en-GB" b="1" dirty="0"/>
          </a:p>
        </p:txBody>
      </p:sp>
    </p:spTree>
    <p:extLst>
      <p:ext uri="{BB962C8B-B14F-4D97-AF65-F5344CB8AC3E}">
        <p14:creationId xmlns:p14="http://schemas.microsoft.com/office/powerpoint/2010/main" val="2470314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563DA-690C-FAA5-B13C-4973B9CB55D3}"/>
              </a:ext>
            </a:extLst>
          </p:cNvPr>
          <p:cNvSpPr>
            <a:spLocks noGrp="1"/>
          </p:cNvSpPr>
          <p:nvPr>
            <p:ph type="ctrTitle"/>
          </p:nvPr>
        </p:nvSpPr>
        <p:spPr>
          <a:xfrm>
            <a:off x="0" y="-304800"/>
            <a:ext cx="8001000" cy="2971801"/>
          </a:xfrm>
        </p:spPr>
        <p:txBody>
          <a:bodyPr/>
          <a:lstStyle/>
          <a:p>
            <a:r>
              <a:rPr lang="en-GB" b="1" u="sng" dirty="0">
                <a:solidFill>
                  <a:schemeClr val="bg1"/>
                </a:solidFill>
              </a:rPr>
              <a:t>MFA</a:t>
            </a:r>
            <a:br>
              <a:rPr lang="en-GB" b="1" u="sng" dirty="0">
                <a:solidFill>
                  <a:schemeClr val="bg1"/>
                </a:solidFill>
              </a:rPr>
            </a:br>
            <a:r>
              <a:rPr lang="en-GB" b="1" u="sng" dirty="0">
                <a:solidFill>
                  <a:schemeClr val="bg1"/>
                </a:solidFill>
              </a:rPr>
              <a:t>Multi factor authentication</a:t>
            </a:r>
          </a:p>
        </p:txBody>
      </p:sp>
      <p:sp>
        <p:nvSpPr>
          <p:cNvPr id="3" name="Subtitle 2">
            <a:extLst>
              <a:ext uri="{FF2B5EF4-FFF2-40B4-BE49-F238E27FC236}">
                <a16:creationId xmlns:a16="http://schemas.microsoft.com/office/drawing/2014/main" id="{2E68EDF0-4C96-6AFA-1467-B490455DC1BB}"/>
              </a:ext>
            </a:extLst>
          </p:cNvPr>
          <p:cNvSpPr>
            <a:spLocks noGrp="1"/>
          </p:cNvSpPr>
          <p:nvPr>
            <p:ph type="subTitle" idx="1"/>
          </p:nvPr>
        </p:nvSpPr>
        <p:spPr>
          <a:xfrm>
            <a:off x="0" y="3163147"/>
            <a:ext cx="6400800" cy="3501813"/>
          </a:xfrm>
        </p:spPr>
        <p:txBody>
          <a:bodyPr>
            <a:normAutofit lnSpcReduction="10000"/>
          </a:bodyPr>
          <a:lstStyle/>
          <a:p>
            <a:r>
              <a:rPr lang="en-GB" b="1" dirty="0"/>
              <a:t>What is MFA?</a:t>
            </a:r>
          </a:p>
          <a:p>
            <a:r>
              <a:rPr lang="en-GB" dirty="0"/>
              <a:t>Something you:</a:t>
            </a:r>
          </a:p>
          <a:p>
            <a:pPr marL="342900" indent="-342900">
              <a:buFont typeface="Arial" panose="020B0604020202020204" pitchFamily="34" charset="0"/>
              <a:buChar char="•"/>
            </a:pPr>
            <a:r>
              <a:rPr lang="en-GB" dirty="0"/>
              <a:t>Know (Password)</a:t>
            </a:r>
          </a:p>
          <a:p>
            <a:pPr marL="342900" indent="-342900">
              <a:buFont typeface="Arial" panose="020B0604020202020204" pitchFamily="34" charset="0"/>
              <a:buChar char="•"/>
            </a:pPr>
            <a:r>
              <a:rPr lang="en-GB" dirty="0"/>
              <a:t>Have (Phone or security token)</a:t>
            </a:r>
          </a:p>
          <a:p>
            <a:pPr marL="342900" indent="-342900">
              <a:buFont typeface="Arial" panose="020B0604020202020204" pitchFamily="34" charset="0"/>
              <a:buChar char="•"/>
            </a:pPr>
            <a:r>
              <a:rPr lang="en-GB" dirty="0"/>
              <a:t>Are (fingerprint or Face recognition)</a:t>
            </a:r>
          </a:p>
          <a:p>
            <a:r>
              <a:rPr lang="en-GB" b="1" dirty="0"/>
              <a:t>Benefits</a:t>
            </a:r>
          </a:p>
          <a:p>
            <a:pPr marL="342900" indent="-342900">
              <a:buFont typeface="Arial" panose="020B0604020202020204" pitchFamily="34" charset="0"/>
              <a:buChar char="•"/>
            </a:pPr>
            <a:r>
              <a:rPr lang="en-GB" dirty="0"/>
              <a:t>Stronger account protection</a:t>
            </a:r>
          </a:p>
          <a:p>
            <a:pPr marL="342900" indent="-342900">
              <a:buFont typeface="Arial" panose="020B0604020202020204" pitchFamily="34" charset="0"/>
              <a:buChar char="•"/>
            </a:pPr>
            <a:r>
              <a:rPr lang="en-GB" dirty="0"/>
              <a:t>Reduced risk of unauthorised access</a:t>
            </a:r>
          </a:p>
          <a:p>
            <a:pPr marL="342900" indent="-342900">
              <a:buFont typeface="Arial" panose="020B0604020202020204" pitchFamily="34" charset="0"/>
              <a:buChar char="•"/>
            </a:pPr>
            <a:endParaRPr lang="en-GB" b="1" dirty="0"/>
          </a:p>
          <a:p>
            <a:endParaRPr lang="en-GB" dirty="0"/>
          </a:p>
        </p:txBody>
      </p:sp>
    </p:spTree>
    <p:extLst>
      <p:ext uri="{BB962C8B-B14F-4D97-AF65-F5344CB8AC3E}">
        <p14:creationId xmlns:p14="http://schemas.microsoft.com/office/powerpoint/2010/main" val="15478670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30" name="Rectangle 29">
            <a:extLst>
              <a:ext uri="{FF2B5EF4-FFF2-40B4-BE49-F238E27FC236}">
                <a16:creationId xmlns:a16="http://schemas.microsoft.com/office/drawing/2014/main" id="{E09CCB3F-DBCE-4964-9E34-8C5DE80EF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1C829B06-68A4-C92E-F712-622FF07E1D59}"/>
              </a:ext>
            </a:extLst>
          </p:cNvPr>
          <p:cNvSpPr>
            <a:spLocks noGrp="1"/>
          </p:cNvSpPr>
          <p:nvPr>
            <p:ph type="title"/>
          </p:nvPr>
        </p:nvSpPr>
        <p:spPr>
          <a:xfrm>
            <a:off x="7532710" y="620722"/>
            <a:ext cx="3518748" cy="1142462"/>
          </a:xfrm>
        </p:spPr>
        <p:txBody>
          <a:bodyPr vert="horz" lIns="91440" tIns="45720" rIns="91440" bIns="45720" rtlCol="0" anchor="b">
            <a:normAutofit/>
          </a:bodyPr>
          <a:lstStyle/>
          <a:p>
            <a:r>
              <a:rPr lang="en-US" sz="3600" b="1" u="sng" dirty="0">
                <a:solidFill>
                  <a:schemeClr val="bg1"/>
                </a:solidFill>
              </a:rPr>
              <a:t>CONCLUSION</a:t>
            </a:r>
          </a:p>
        </p:txBody>
      </p:sp>
      <p:sp>
        <p:nvSpPr>
          <p:cNvPr id="31" name="Snip Diagonal Corner Rectangle 24">
            <a:extLst>
              <a:ext uri="{FF2B5EF4-FFF2-40B4-BE49-F238E27FC236}">
                <a16:creationId xmlns:a16="http://schemas.microsoft.com/office/drawing/2014/main" id="{1DFF944F-74BA-483A-82C0-64E3AAF4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90" y="620722"/>
            <a:ext cx="6575496"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6" name="Picture Placeholder 5" descr="Worker using tablet">
            <a:extLst>
              <a:ext uri="{FF2B5EF4-FFF2-40B4-BE49-F238E27FC236}">
                <a16:creationId xmlns:a16="http://schemas.microsoft.com/office/drawing/2014/main" id="{5E3E8AFF-237F-0B6F-F595-1C33A31435A4}"/>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r="15885"/>
          <a:stretch>
            <a:fillRect/>
          </a:stretch>
        </p:blipFill>
        <p:spPr>
          <a:xfrm>
            <a:off x="778062" y="786117"/>
            <a:ext cx="6245352" cy="4956048"/>
          </a:xfrm>
          <a:custGeom>
            <a:avLst/>
            <a:gdLst/>
            <a:ahLst/>
            <a:cxnLst/>
            <a:rect l="l" t="t" r="r" b="b"/>
            <a:pathLst>
              <a:path w="6245352" h="4956048">
                <a:moveTo>
                  <a:pt x="534609" y="0"/>
                </a:moveTo>
                <a:lnTo>
                  <a:pt x="6245352" y="0"/>
                </a:lnTo>
                <a:lnTo>
                  <a:pt x="6245352" y="4421439"/>
                </a:lnTo>
                <a:lnTo>
                  <a:pt x="5710743" y="4956048"/>
                </a:lnTo>
                <a:lnTo>
                  <a:pt x="0" y="4956048"/>
                </a:lnTo>
                <a:lnTo>
                  <a:pt x="0" y="534609"/>
                </a:lnTo>
                <a:close/>
              </a:path>
            </a:pathLst>
          </a:custGeom>
        </p:spPr>
      </p:pic>
      <p:sp>
        <p:nvSpPr>
          <p:cNvPr id="4" name="Text Placeholder 3">
            <a:extLst>
              <a:ext uri="{FF2B5EF4-FFF2-40B4-BE49-F238E27FC236}">
                <a16:creationId xmlns:a16="http://schemas.microsoft.com/office/drawing/2014/main" id="{5CEA8D07-D6EF-1EEB-4C2C-9A6248A315A5}"/>
              </a:ext>
            </a:extLst>
          </p:cNvPr>
          <p:cNvSpPr>
            <a:spLocks noGrp="1"/>
          </p:cNvSpPr>
          <p:nvPr>
            <p:ph type="body" sz="half" idx="2"/>
          </p:nvPr>
        </p:nvSpPr>
        <p:spPr>
          <a:xfrm>
            <a:off x="7532710" y="1822448"/>
            <a:ext cx="3479419" cy="4944111"/>
          </a:xfrm>
        </p:spPr>
        <p:txBody>
          <a:bodyPr vert="horz" lIns="91440" tIns="45720" rIns="91440" bIns="45720" rtlCol="0" anchor="t">
            <a:normAutofit lnSpcReduction="10000"/>
          </a:bodyPr>
          <a:lstStyle/>
          <a:p>
            <a:r>
              <a:rPr lang="en-US" sz="1400" dirty="0"/>
              <a:t>Key Takeaways </a:t>
            </a:r>
          </a:p>
          <a:p>
            <a:pPr marL="285750" indent="-285750">
              <a:buFont typeface="Arial" panose="020B0604020202020204" pitchFamily="34" charset="0"/>
              <a:buChar char="•"/>
            </a:pPr>
            <a:r>
              <a:rPr lang="en-US" sz="1400" dirty="0"/>
              <a:t>Secure storage protects valuable data</a:t>
            </a:r>
          </a:p>
          <a:p>
            <a:pPr marL="285750" indent="-285750">
              <a:buFont typeface="Arial" panose="020B0604020202020204" pitchFamily="34" charset="0"/>
              <a:buChar char="•"/>
            </a:pPr>
            <a:r>
              <a:rPr lang="en-US" sz="1400" dirty="0"/>
              <a:t>Encryption and access controls are essential</a:t>
            </a:r>
          </a:p>
          <a:p>
            <a:pPr marL="285750" indent="-285750">
              <a:buFont typeface="Arial" panose="020B0604020202020204" pitchFamily="34" charset="0"/>
              <a:buChar char="•"/>
            </a:pPr>
            <a:r>
              <a:rPr lang="en-US" sz="1400" dirty="0"/>
              <a:t>Secure sharing reduces cyber risks</a:t>
            </a:r>
          </a:p>
          <a:p>
            <a:pPr marL="285750" indent="-285750">
              <a:buFont typeface="Arial" panose="020B0604020202020204" pitchFamily="34" charset="0"/>
              <a:buChar char="•"/>
            </a:pPr>
            <a:r>
              <a:rPr lang="en-US" sz="1400" dirty="0"/>
              <a:t>MFA and backups improve protection</a:t>
            </a:r>
          </a:p>
          <a:p>
            <a:pPr marL="285750" indent="-285750">
              <a:buFont typeface="Arial" panose="020B0604020202020204" pitchFamily="34" charset="0"/>
              <a:buChar char="•"/>
            </a:pPr>
            <a:r>
              <a:rPr lang="en-US" sz="1400" dirty="0"/>
              <a:t>Good security practices help prevent data breaches</a:t>
            </a:r>
          </a:p>
          <a:p>
            <a:pPr marL="285750" indent="-285750">
              <a:buFont typeface="Arial" panose="020B0604020202020204" pitchFamily="34" charset="0"/>
              <a:buChar char="•"/>
            </a:pPr>
            <a:endParaRPr lang="en-US" sz="1400" dirty="0"/>
          </a:p>
          <a:p>
            <a:pPr marL="285750" indent="-285750">
              <a:buFont typeface="Arial" panose="020B0604020202020204" pitchFamily="34" charset="0"/>
              <a:buChar char="•"/>
            </a:pPr>
            <a:r>
              <a:rPr lang="en-US" sz="1400" b="1" dirty="0" err="1"/>
              <a:t>Refrences</a:t>
            </a:r>
            <a:r>
              <a:rPr lang="en-US" sz="1400" dirty="0"/>
              <a:t> : Douglas-Bate T, </a:t>
            </a:r>
            <a:r>
              <a:rPr lang="en-US" sz="1400" dirty="0" err="1"/>
              <a:t>Roszczyk</a:t>
            </a:r>
            <a:r>
              <a:rPr lang="en-US" sz="1400" dirty="0"/>
              <a:t> W, Sutherland R. Last updated 2 April 2025</a:t>
            </a:r>
          </a:p>
          <a:p>
            <a:pPr marL="285750" indent="-285750">
              <a:buFont typeface="Arial" panose="020B0604020202020204" pitchFamily="34" charset="0"/>
              <a:buChar char="•"/>
            </a:pPr>
            <a:r>
              <a:rPr lang="en-US" sz="1400" dirty="0"/>
              <a:t>Microsoft.com. 2024. Data protection and file security resources.</a:t>
            </a:r>
          </a:p>
          <a:p>
            <a:pPr marL="285750" indent="-285750">
              <a:buFont typeface="Arial" panose="020B0604020202020204" pitchFamily="34" charset="0"/>
              <a:buChar char="•"/>
            </a:pPr>
            <a:r>
              <a:rPr lang="en-US" sz="1400" dirty="0"/>
              <a:t>Workspace.google.com 2024. secure file sharing </a:t>
            </a:r>
            <a:r>
              <a:rPr lang="en-US" sz="1400"/>
              <a:t>collabotation</a:t>
            </a:r>
            <a:endParaRPr lang="en-US" sz="1400" dirty="0"/>
          </a:p>
        </p:txBody>
      </p:sp>
      <p:grpSp>
        <p:nvGrpSpPr>
          <p:cNvPr id="32" name="Group 31">
            <a:extLst>
              <a:ext uri="{FF2B5EF4-FFF2-40B4-BE49-F238E27FC236}">
                <a16:creationId xmlns:a16="http://schemas.microsoft.com/office/drawing/2014/main" id="{A9733A91-F958-4629-801A-3F6F1E09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3" name="Straight Connector 22">
              <a:extLst>
                <a:ext uri="{FF2B5EF4-FFF2-40B4-BE49-F238E27FC236}">
                  <a16:creationId xmlns:a16="http://schemas.microsoft.com/office/drawing/2014/main" id="{F3812972-C68B-4C59-B3A7-4AF61E935D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CB3F3B7C-7909-4486-AA08-5C6B625C3A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00BD7DA8-741F-4296-9363-05EF915411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62068EFC-20FC-456F-839F-4BCFFCAA81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3251C60F-B911-433E-BF75-3BBEFD0538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9749979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E9B85-EBA4-4727-84A7-E51CA5329C7D}"/>
              </a:ext>
            </a:extLst>
          </p:cNvPr>
          <p:cNvSpPr>
            <a:spLocks noGrp="1"/>
          </p:cNvSpPr>
          <p:nvPr>
            <p:ph type="ctrTitle"/>
          </p:nvPr>
        </p:nvSpPr>
        <p:spPr>
          <a:xfrm>
            <a:off x="7428950" y="0"/>
            <a:ext cx="4458249" cy="2479524"/>
          </a:xfrm>
        </p:spPr>
        <p:txBody>
          <a:bodyPr anchor="t">
            <a:normAutofit/>
          </a:bodyPr>
          <a:lstStyle/>
          <a:p>
            <a:r>
              <a:rPr lang="en-US" sz="4100"/>
              <a:t>Staff Communications Using Microsoft Teams</a:t>
            </a:r>
          </a:p>
        </p:txBody>
      </p:sp>
      <p:sp>
        <p:nvSpPr>
          <p:cNvPr id="3" name="Subtitle 2">
            <a:extLst>
              <a:ext uri="{FF2B5EF4-FFF2-40B4-BE49-F238E27FC236}">
                <a16:creationId xmlns:a16="http://schemas.microsoft.com/office/drawing/2014/main" id="{E1F8C70F-B32D-75C4-D423-7FFDEEBBE987}"/>
              </a:ext>
            </a:extLst>
          </p:cNvPr>
          <p:cNvSpPr>
            <a:spLocks noGrp="1"/>
          </p:cNvSpPr>
          <p:nvPr>
            <p:ph type="subTitle" idx="1"/>
          </p:nvPr>
        </p:nvSpPr>
        <p:spPr>
          <a:xfrm>
            <a:off x="7428950" y="4870174"/>
            <a:ext cx="3856735" cy="1033669"/>
          </a:xfrm>
        </p:spPr>
        <p:txBody>
          <a:bodyPr anchor="b">
            <a:normAutofit/>
          </a:bodyPr>
          <a:lstStyle/>
          <a:p>
            <a:r>
              <a:rPr lang="en-US"/>
              <a:t>Enhancing teamwork through modern digital collaboration tools</a:t>
            </a:r>
          </a:p>
        </p:txBody>
      </p:sp>
      <p:pic>
        <p:nvPicPr>
          <p:cNvPr id="4" name="Picture 3" descr="Business woman talking to her colleagues about business plan in video conference at home. Business team having discussion and online meeting in video call">
            <a:extLst>
              <a:ext uri="{FF2B5EF4-FFF2-40B4-BE49-F238E27FC236}">
                <a16:creationId xmlns:a16="http://schemas.microsoft.com/office/drawing/2014/main" id="{6BFC449E-AA08-4D30-AAB7-E7694226D254}"/>
              </a:ext>
            </a:extLst>
          </p:cNvPr>
          <p:cNvPicPr>
            <a:picLocks noChangeAspect="1"/>
          </p:cNvPicPr>
          <p:nvPr/>
        </p:nvPicPr>
        <p:blipFill>
          <a:blip r:embed="rId3"/>
          <a:srcRect l="14327" r="15636" b="-1"/>
          <a:stretch>
            <a:fillRect/>
          </a:stretch>
        </p:blipFill>
        <p:spPr>
          <a:xfrm>
            <a:off x="20" y="10"/>
            <a:ext cx="7195655" cy="685799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p:spPr>
      </p:pic>
      <p:sp>
        <p:nvSpPr>
          <p:cNvPr id="5" name="TextBox 4">
            <a:extLst>
              <a:ext uri="{FF2B5EF4-FFF2-40B4-BE49-F238E27FC236}">
                <a16:creationId xmlns:a16="http://schemas.microsoft.com/office/drawing/2014/main" id="{7D8B5C52-EF5E-7F8D-DD60-BB7C4CC5E9CD}"/>
              </a:ext>
            </a:extLst>
          </p:cNvPr>
          <p:cNvSpPr txBox="1"/>
          <p:nvPr/>
        </p:nvSpPr>
        <p:spPr>
          <a:xfrm>
            <a:off x="7528517" y="2549677"/>
            <a:ext cx="4358682"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Neue Haas Grotesk Text Pro"/>
                <a:ea typeface="+mn-ea"/>
                <a:cs typeface="+mn-cs"/>
              </a:rPr>
              <a:t>Nasreen Gulzar  2537473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prstClr val="black"/>
                </a:solidFill>
                <a:effectLst/>
                <a:uLnTx/>
                <a:uFillTx/>
                <a:latin typeface="Neue Haas Grotesk Text Pro"/>
                <a:ea typeface="+mn-ea"/>
                <a:cs typeface="+mn-cs"/>
              </a:rPr>
              <a:t>Hse</a:t>
            </a:r>
            <a:r>
              <a:rPr kumimoji="0" lang="en-GB" sz="1800" b="0" i="0" u="none" strike="noStrike" kern="1200" cap="none" spc="0" normalizeH="0" baseline="0" noProof="0" dirty="0">
                <a:ln>
                  <a:noFill/>
                </a:ln>
                <a:solidFill>
                  <a:prstClr val="black"/>
                </a:solidFill>
                <a:effectLst/>
                <a:uLnTx/>
                <a:uFillTx/>
                <a:latin typeface="Neue Haas Grotesk Text Pro"/>
                <a:ea typeface="+mn-ea"/>
                <a:cs typeface="+mn-cs"/>
              </a:rPr>
              <a:t> level 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prstClr val="black"/>
                </a:solidFill>
                <a:effectLst/>
                <a:uLnTx/>
                <a:uFillTx/>
                <a:latin typeface="Neue Haas Grotesk Text Pro"/>
                <a:ea typeface="+mn-ea"/>
                <a:cs typeface="+mn-cs"/>
              </a:rPr>
              <a:t>Riverdale</a:t>
            </a:r>
            <a:r>
              <a:rPr kumimoji="0" lang="en-GB" sz="1800" b="0" i="0" u="none" strike="noStrike" kern="1200" cap="none" spc="0" normalizeH="0" baseline="0" noProof="0" dirty="0">
                <a:ln>
                  <a:noFill/>
                </a:ln>
                <a:solidFill>
                  <a:prstClr val="black"/>
                </a:solidFill>
                <a:effectLst/>
                <a:uLnTx/>
                <a:uFillTx/>
                <a:latin typeface="Neue Haas Grotesk Text Pro"/>
                <a:ea typeface="+mn-ea"/>
                <a:cs typeface="+mn-cs"/>
              </a:rPr>
              <a:t> </a:t>
            </a:r>
            <a:r>
              <a:rPr kumimoji="0" lang="en-GB" sz="1800" b="0" i="0" u="none" strike="noStrike" kern="1200" cap="none" spc="0" normalizeH="0" baseline="0" noProof="0">
                <a:ln>
                  <a:noFill/>
                </a:ln>
                <a:solidFill>
                  <a:prstClr val="black"/>
                </a:solidFill>
                <a:effectLst/>
                <a:uLnTx/>
                <a:uFillTx/>
                <a:latin typeface="Neue Haas Grotesk Text Pro"/>
                <a:ea typeface="+mn-ea"/>
                <a:cs typeface="+mn-cs"/>
              </a:rPr>
              <a:t>care home</a:t>
            </a:r>
            <a:endParaRPr kumimoji="0" lang="en-US" sz="1800" b="0" i="0" u="none" strike="noStrike" kern="1200" cap="none" spc="0" normalizeH="0" baseline="0" noProof="0" dirty="0">
              <a:ln>
                <a:noFill/>
              </a:ln>
              <a:solidFill>
                <a:prstClr val="black"/>
              </a:solidFill>
              <a:effectLst/>
              <a:uLnTx/>
              <a:uFillTx/>
              <a:latin typeface="Neue Haas Grotesk Text Pro"/>
              <a:ea typeface="+mn-ea"/>
              <a:cs typeface="+mn-cs"/>
            </a:endParaRPr>
          </a:p>
        </p:txBody>
      </p:sp>
    </p:spTree>
    <p:extLst>
      <p:ext uri="{BB962C8B-B14F-4D97-AF65-F5344CB8AC3E}">
        <p14:creationId xmlns:p14="http://schemas.microsoft.com/office/powerpoint/2010/main" val="2287875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97EE0-3D96-EA34-81DB-C59BC83073E2}"/>
              </a:ext>
            </a:extLst>
          </p:cNvPr>
          <p:cNvSpPr>
            <a:spLocks noGrp="1"/>
          </p:cNvSpPr>
          <p:nvPr>
            <p:ph type="title"/>
          </p:nvPr>
        </p:nvSpPr>
        <p:spPr>
          <a:xfrm>
            <a:off x="111758" y="1869103"/>
            <a:ext cx="9337042" cy="4906929"/>
          </a:xfrm>
        </p:spPr>
        <p:txBody>
          <a:bodyPr anchor="b">
            <a:normAutofit/>
          </a:bodyPr>
          <a:lstStyle/>
          <a:p>
            <a:r>
              <a:rPr lang="en-US"/>
              <a:t>Using Microsoft Teams to Improve Staff Communication</a:t>
            </a:r>
          </a:p>
        </p:txBody>
      </p:sp>
    </p:spTree>
    <p:extLst>
      <p:ext uri="{BB962C8B-B14F-4D97-AF65-F5344CB8AC3E}">
        <p14:creationId xmlns:p14="http://schemas.microsoft.com/office/powerpoint/2010/main" val="354027807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410BA-DCD0-A14E-736E-5261E5B7F251}"/>
              </a:ext>
            </a:extLst>
          </p:cNvPr>
          <p:cNvSpPr>
            <a:spLocks noGrp="1"/>
          </p:cNvSpPr>
          <p:nvPr>
            <p:ph type="title"/>
          </p:nvPr>
        </p:nvSpPr>
        <p:spPr>
          <a:xfrm>
            <a:off x="612648" y="706802"/>
            <a:ext cx="4672584" cy="1269482"/>
          </a:xfrm>
        </p:spPr>
        <p:txBody>
          <a:bodyPr anchor="t">
            <a:normAutofit/>
          </a:bodyPr>
          <a:lstStyle/>
          <a:p>
            <a:r>
              <a:rPr lang="en-US"/>
              <a:t>Presentation Overview and Context</a:t>
            </a:r>
          </a:p>
        </p:txBody>
      </p:sp>
      <p:pic>
        <p:nvPicPr>
          <p:cNvPr id="5" name="Content Placeholder 4" descr="Social media and people 4K">
            <a:extLst>
              <a:ext uri="{FF2B5EF4-FFF2-40B4-BE49-F238E27FC236}">
                <a16:creationId xmlns:a16="http://schemas.microsoft.com/office/drawing/2014/main" id="{2104BA34-B617-4724-83F3-101AFE92D870}"/>
              </a:ext>
            </a:extLst>
          </p:cNvPr>
          <p:cNvPicPr>
            <a:picLocks noGrp="1" noChangeAspect="1"/>
          </p:cNvPicPr>
          <p:nvPr>
            <p:ph type="pic" sz="quarter" idx="13"/>
          </p:nvPr>
        </p:nvPicPr>
        <p:blipFill>
          <a:blip r:embed="rId3"/>
          <a:stretch/>
        </p:blipFill>
        <p:spPr>
          <a:xfrm>
            <a:off x="720468" y="2871851"/>
            <a:ext cx="4564763" cy="2567679"/>
          </a:xfrm>
        </p:spPr>
      </p:pic>
      <p:sp>
        <p:nvSpPr>
          <p:cNvPr id="4" name="Content Placeholder 3">
            <a:extLst>
              <a:ext uri="{FF2B5EF4-FFF2-40B4-BE49-F238E27FC236}">
                <a16:creationId xmlns:a16="http://schemas.microsoft.com/office/drawing/2014/main" id="{AEFDA9DE-C78D-BA53-AD9E-928703CE756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3" y="732155"/>
            <a:ext cx="5676838" cy="5405377"/>
          </a:xfrm>
        </p:spPr>
        <p:txBody>
          <a:bodyPr>
            <a:normAutofit/>
          </a:bodyPr>
          <a:lstStyle/>
          <a:p>
            <a:pPr marL="0" indent="0">
              <a:spcBef>
                <a:spcPts val="2500"/>
              </a:spcBef>
              <a:buFont typeface="Arial" panose="020B0604020202020204" pitchFamily="34" charset="0"/>
              <a:buNone/>
            </a:pPr>
            <a:r>
              <a:rPr lang="en-US" b="1"/>
              <a:t>Importance of Staff Communication</a:t>
            </a:r>
          </a:p>
          <a:p>
            <a:pPr marL="0" lvl="1" indent="0">
              <a:buFont typeface="Arial" panose="020B0604020202020204" pitchFamily="34" charset="0"/>
              <a:buNone/>
            </a:pPr>
            <a:r>
              <a:rPr lang="en-US"/>
              <a:t>Effective communication is vital in health, social care, and corporate sectors to ensure safety and efficiency.</a:t>
            </a:r>
          </a:p>
          <a:p>
            <a:pPr marL="0" indent="0">
              <a:spcBef>
                <a:spcPts val="2500"/>
              </a:spcBef>
              <a:buFont typeface="Arial" panose="020B0604020202020204" pitchFamily="34" charset="0"/>
              <a:buNone/>
            </a:pPr>
            <a:r>
              <a:rPr lang="en-US" b="1"/>
              <a:t>Role of Microsoft Teams</a:t>
            </a:r>
          </a:p>
          <a:p>
            <a:pPr marL="0" lvl="1" indent="0">
              <a:buFont typeface="Arial" panose="020B0604020202020204" pitchFamily="34" charset="0"/>
              <a:buNone/>
            </a:pPr>
            <a:r>
              <a:rPr lang="en-US"/>
              <a:t>Microsoft Teams integrates messaging, video meetings, and document sharing to support clear and inclusive communication.</a:t>
            </a:r>
          </a:p>
          <a:p>
            <a:pPr marL="0" indent="0">
              <a:spcBef>
                <a:spcPts val="2500"/>
              </a:spcBef>
              <a:buFont typeface="Arial" panose="020B0604020202020204" pitchFamily="34" charset="0"/>
              <a:buNone/>
            </a:pPr>
            <a:r>
              <a:rPr lang="en-US" b="1"/>
              <a:t>Challenges and Benefits</a:t>
            </a:r>
          </a:p>
          <a:p>
            <a:pPr marL="0" lvl="1" indent="0">
              <a:buFont typeface="Arial" panose="020B0604020202020204" pitchFamily="34" charset="0"/>
              <a:buNone/>
            </a:pPr>
            <a:r>
              <a:rPr lang="en-US"/>
              <a:t>The tool helps reduce communication failures but also presents challenges that can be managed effectively.</a:t>
            </a:r>
          </a:p>
          <a:p>
            <a:pPr marL="0" indent="0">
              <a:spcBef>
                <a:spcPts val="2500"/>
              </a:spcBef>
              <a:buFont typeface="Arial" panose="020B0604020202020204" pitchFamily="34" charset="0"/>
              <a:buNone/>
            </a:pPr>
            <a:r>
              <a:rPr lang="en-US" b="1"/>
              <a:t>Organisational Accountability</a:t>
            </a:r>
          </a:p>
          <a:p>
            <a:pPr marL="0" lvl="1" indent="0">
              <a:buFont typeface="Arial" panose="020B0604020202020204" pitchFamily="34" charset="0"/>
              <a:buNone/>
            </a:pPr>
            <a:r>
              <a:rPr lang="en-US"/>
              <a:t>Keeping communication records and files centralized supports audits, incident reviews, and compliance.</a:t>
            </a:r>
          </a:p>
        </p:txBody>
      </p:sp>
    </p:spTree>
    <p:extLst>
      <p:ext uri="{BB962C8B-B14F-4D97-AF65-F5344CB8AC3E}">
        <p14:creationId xmlns:p14="http://schemas.microsoft.com/office/powerpoint/2010/main" val="79560112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48E86-5F81-AECD-4695-10956F19AEC3}"/>
              </a:ext>
            </a:extLst>
          </p:cNvPr>
          <p:cNvSpPr>
            <a:spLocks noGrp="1"/>
          </p:cNvSpPr>
          <p:nvPr>
            <p:ph type="title"/>
          </p:nvPr>
        </p:nvSpPr>
        <p:spPr>
          <a:xfrm>
            <a:off x="4632168" y="474177"/>
            <a:ext cx="6950232" cy="932688"/>
          </a:xfrm>
        </p:spPr>
        <p:txBody>
          <a:bodyPr anchor="b">
            <a:normAutofit/>
          </a:bodyPr>
          <a:lstStyle/>
          <a:p>
            <a:r>
              <a:rPr lang="en-US"/>
              <a:t>Introduction to Microsoft Teams as a Communication Tool</a:t>
            </a:r>
          </a:p>
        </p:txBody>
      </p:sp>
      <p:pic>
        <p:nvPicPr>
          <p:cNvPr id="5" name="Content Placeholder 4" descr="Device screen with a woman hosting a video conference.">
            <a:extLst>
              <a:ext uri="{FF2B5EF4-FFF2-40B4-BE49-F238E27FC236}">
                <a16:creationId xmlns:a16="http://schemas.microsoft.com/office/drawing/2014/main" id="{FEDB6FE9-2FEB-43EC-84B2-2D62ED4916C1}"/>
              </a:ext>
            </a:extLst>
          </p:cNvPr>
          <p:cNvPicPr>
            <a:picLocks noGrp="1" noChangeAspect="1"/>
          </p:cNvPicPr>
          <p:nvPr>
            <p:ph type="pic" sz="quarter" idx="13"/>
          </p:nvPr>
        </p:nvPicPr>
        <p:blipFill>
          <a:blip r:embed="rId3"/>
          <a:srcRect l="31161" r="30413" b="2"/>
          <a:stretch>
            <a:fillRect/>
          </a:stretch>
        </p:blipFill>
        <p:spPr>
          <a:xfrm>
            <a:off x="20" y="1"/>
            <a:ext cx="4023340" cy="6858000"/>
          </a:xfrm>
        </p:spPr>
      </p:pic>
      <p:sp>
        <p:nvSpPr>
          <p:cNvPr id="4" name="Content Placeholder 3">
            <a:extLst>
              <a:ext uri="{FF2B5EF4-FFF2-40B4-BE49-F238E27FC236}">
                <a16:creationId xmlns:a16="http://schemas.microsoft.com/office/drawing/2014/main" id="{057DBFEC-9466-E083-C9AA-1AC4DFE26A3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632168" y="1627632"/>
            <a:ext cx="6950232" cy="4686224"/>
          </a:xfrm>
        </p:spPr>
        <p:txBody>
          <a:bodyPr>
            <a:normAutofit/>
          </a:bodyPr>
          <a:lstStyle/>
          <a:p>
            <a:pPr marL="0" indent="0">
              <a:spcBef>
                <a:spcPts val="2500"/>
              </a:spcBef>
              <a:buFont typeface="Arial" panose="020B0604020202020204" pitchFamily="34" charset="0"/>
              <a:buNone/>
            </a:pPr>
            <a:r>
              <a:rPr lang="en-US" b="1"/>
              <a:t>Centralized Communication</a:t>
            </a:r>
          </a:p>
          <a:p>
            <a:pPr marL="0" lvl="1" indent="0">
              <a:buFont typeface="Arial" panose="020B0604020202020204" pitchFamily="34" charset="0"/>
              <a:buNone/>
            </a:pPr>
            <a:r>
              <a:rPr lang="en-US"/>
              <a:t>Microsoft Teams consolidates staff communication, reducing reliance on emails and calls for smoother interaction.</a:t>
            </a:r>
          </a:p>
          <a:p>
            <a:pPr marL="0" indent="0">
              <a:spcBef>
                <a:spcPts val="2500"/>
              </a:spcBef>
              <a:buFont typeface="Arial" panose="020B0604020202020204" pitchFamily="34" charset="0"/>
              <a:buNone/>
            </a:pPr>
            <a:r>
              <a:rPr lang="en-US" b="1"/>
              <a:t>Remote Meetings Support</a:t>
            </a:r>
          </a:p>
          <a:p>
            <a:pPr marL="0" lvl="1" indent="0">
              <a:buFont typeface="Arial" panose="020B0604020202020204" pitchFamily="34" charset="0"/>
              <a:buNone/>
            </a:pPr>
            <a:r>
              <a:rPr lang="en-US"/>
              <a:t>Teams supports video and audio meetings, enabling remote attendance and flexible working arrangements.</a:t>
            </a:r>
          </a:p>
          <a:p>
            <a:pPr marL="0" indent="0">
              <a:spcBef>
                <a:spcPts val="2500"/>
              </a:spcBef>
              <a:buFont typeface="Arial" panose="020B0604020202020204" pitchFamily="34" charset="0"/>
              <a:buNone/>
            </a:pPr>
            <a:r>
              <a:rPr lang="en-US" b="1"/>
              <a:t>Real-Time File Collaboration</a:t>
            </a:r>
          </a:p>
          <a:p>
            <a:pPr marL="0" lvl="1" indent="0">
              <a:buFont typeface="Arial" panose="020B0604020202020204" pitchFamily="34" charset="0"/>
              <a:buNone/>
            </a:pPr>
            <a:r>
              <a:rPr lang="en-US"/>
              <a:t>Users can share and collaboratively edit documents in real time, ensuring up-to-date information.</a:t>
            </a:r>
          </a:p>
          <a:p>
            <a:pPr marL="0" indent="0">
              <a:spcBef>
                <a:spcPts val="2500"/>
              </a:spcBef>
              <a:buFont typeface="Arial" panose="020B0604020202020204" pitchFamily="34" charset="0"/>
              <a:buNone/>
            </a:pPr>
            <a:r>
              <a:rPr lang="en-US" b="1"/>
              <a:t>Organized Teams and Channels</a:t>
            </a:r>
          </a:p>
          <a:p>
            <a:pPr marL="0" lvl="1" indent="0">
              <a:buFont typeface="Arial" panose="020B0604020202020204" pitchFamily="34" charset="0"/>
              <a:buNone/>
            </a:pPr>
            <a:r>
              <a:rPr lang="en-US"/>
              <a:t>Structured teams and channels organize communication by department or project, reducing information overload.</a:t>
            </a:r>
          </a:p>
        </p:txBody>
      </p:sp>
    </p:spTree>
    <p:extLst>
      <p:ext uri="{BB962C8B-B14F-4D97-AF65-F5344CB8AC3E}">
        <p14:creationId xmlns:p14="http://schemas.microsoft.com/office/powerpoint/2010/main" val="10462959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95EC-70B8-E172-7544-8B295AA8A748}"/>
              </a:ext>
            </a:extLst>
          </p:cNvPr>
          <p:cNvSpPr>
            <a:spLocks noGrp="1"/>
          </p:cNvSpPr>
          <p:nvPr>
            <p:ph type="title"/>
          </p:nvPr>
        </p:nvSpPr>
        <p:spPr>
          <a:xfrm>
            <a:off x="4632168" y="474177"/>
            <a:ext cx="6950232" cy="932688"/>
          </a:xfrm>
        </p:spPr>
        <p:txBody>
          <a:bodyPr anchor="b">
            <a:normAutofit/>
          </a:bodyPr>
          <a:lstStyle/>
          <a:p>
            <a:r>
              <a:rPr lang="en-US"/>
              <a:t>Key Features Supporting Staff Communication</a:t>
            </a:r>
          </a:p>
        </p:txBody>
      </p:sp>
      <p:pic>
        <p:nvPicPr>
          <p:cNvPr id="5" name="Content Placeholder 4" descr="Business video call meeting on laptop at home">
            <a:extLst>
              <a:ext uri="{FF2B5EF4-FFF2-40B4-BE49-F238E27FC236}">
                <a16:creationId xmlns:a16="http://schemas.microsoft.com/office/drawing/2014/main" id="{16034324-804D-4004-9B1C-9F7D58BC5945}"/>
              </a:ext>
            </a:extLst>
          </p:cNvPr>
          <p:cNvPicPr>
            <a:picLocks noGrp="1" noChangeAspect="1"/>
          </p:cNvPicPr>
          <p:nvPr>
            <p:ph type="pic" sz="quarter" idx="13"/>
          </p:nvPr>
        </p:nvPicPr>
        <p:blipFill>
          <a:blip r:embed="rId3"/>
          <a:srcRect l="31741" r="30273" b="1"/>
          <a:stretch>
            <a:fillRect/>
          </a:stretch>
        </p:blipFill>
        <p:spPr>
          <a:xfrm>
            <a:off x="20" y="1"/>
            <a:ext cx="4023340" cy="6858000"/>
          </a:xfrm>
        </p:spPr>
      </p:pic>
      <p:sp>
        <p:nvSpPr>
          <p:cNvPr id="4" name="Content Placeholder 3">
            <a:extLst>
              <a:ext uri="{FF2B5EF4-FFF2-40B4-BE49-F238E27FC236}">
                <a16:creationId xmlns:a16="http://schemas.microsoft.com/office/drawing/2014/main" id="{1D78069A-33FB-E59E-EBB8-4D522E327E4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632168" y="1627632"/>
            <a:ext cx="6950232" cy="4686224"/>
          </a:xfrm>
        </p:spPr>
        <p:txBody>
          <a:bodyPr>
            <a:normAutofit/>
          </a:bodyPr>
          <a:lstStyle/>
          <a:p>
            <a:pPr marL="0" indent="0">
              <a:spcBef>
                <a:spcPts val="2500"/>
              </a:spcBef>
              <a:buFont typeface="Arial" panose="020B0604020202020204" pitchFamily="34" charset="0"/>
              <a:buNone/>
            </a:pPr>
            <a:r>
              <a:rPr lang="en-US" b="1"/>
              <a:t>Instant Messaging for Quick Communication</a:t>
            </a:r>
          </a:p>
          <a:p>
            <a:pPr marL="0" lvl="1" indent="0">
              <a:buFont typeface="Arial" panose="020B0604020202020204" pitchFamily="34" charset="0"/>
              <a:buNone/>
            </a:pPr>
            <a:r>
              <a:rPr lang="en-US"/>
              <a:t>Instant messaging enables fast, informal communication for individuals or groups, promoting transparency and accountability.</a:t>
            </a:r>
          </a:p>
          <a:p>
            <a:pPr marL="0" indent="0">
              <a:spcBef>
                <a:spcPts val="2500"/>
              </a:spcBef>
              <a:buFont typeface="Arial" panose="020B0604020202020204" pitchFamily="34" charset="0"/>
              <a:buNone/>
            </a:pPr>
            <a:r>
              <a:rPr lang="en-US" b="1"/>
              <a:t>Video and Audio Meetings</a:t>
            </a:r>
          </a:p>
          <a:p>
            <a:pPr marL="0" lvl="1" indent="0">
              <a:buFont typeface="Arial" panose="020B0604020202020204" pitchFamily="34" charset="0"/>
              <a:buNone/>
            </a:pPr>
            <a:r>
              <a:rPr lang="en-US"/>
              <a:t>Video and audio meetings support face-to-face communication for remote or distributed teams, improving understanding and engagement.</a:t>
            </a:r>
          </a:p>
          <a:p>
            <a:pPr marL="0" indent="0">
              <a:spcBef>
                <a:spcPts val="2500"/>
              </a:spcBef>
              <a:buFont typeface="Arial" panose="020B0604020202020204" pitchFamily="34" charset="0"/>
              <a:buNone/>
            </a:pPr>
            <a:r>
              <a:rPr lang="en-US" b="1"/>
              <a:t>File Sharing and Collaboration</a:t>
            </a:r>
          </a:p>
          <a:p>
            <a:pPr marL="0" lvl="1" indent="0">
              <a:buFont typeface="Arial" panose="020B0604020202020204" pitchFamily="34" charset="0"/>
              <a:buNone/>
            </a:pPr>
            <a:r>
              <a:rPr lang="en-US"/>
              <a:t>Shared channels allow collaborative updating and reviewing of documents with version control for current information access.</a:t>
            </a:r>
          </a:p>
          <a:p>
            <a:pPr marL="0" indent="0">
              <a:spcBef>
                <a:spcPts val="2500"/>
              </a:spcBef>
              <a:buFont typeface="Arial" panose="020B0604020202020204" pitchFamily="34" charset="0"/>
              <a:buNone/>
            </a:pPr>
            <a:r>
              <a:rPr lang="en-US" b="1"/>
              <a:t>Organized Channels and Notifications</a:t>
            </a:r>
          </a:p>
          <a:p>
            <a:pPr marL="0" lvl="1" indent="0">
              <a:buFont typeface="Arial" panose="020B0604020202020204" pitchFamily="34" charset="0"/>
              <a:buNone/>
            </a:pPr>
            <a:r>
              <a:rPr lang="en-US"/>
              <a:t>Channels structure communication by topic or team, while notifications ensure staff receive urgent updates promptly.</a:t>
            </a:r>
          </a:p>
        </p:txBody>
      </p:sp>
    </p:spTree>
    <p:extLst>
      <p:ext uri="{BB962C8B-B14F-4D97-AF65-F5344CB8AC3E}">
        <p14:creationId xmlns:p14="http://schemas.microsoft.com/office/powerpoint/2010/main" val="106839202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CE900-9789-78DA-EC87-A815608BFF45}"/>
              </a:ext>
            </a:extLst>
          </p:cNvPr>
          <p:cNvSpPr>
            <a:spLocks noGrp="1"/>
          </p:cNvSpPr>
          <p:nvPr>
            <p:ph type="title"/>
          </p:nvPr>
        </p:nvSpPr>
        <p:spPr>
          <a:xfrm>
            <a:off x="4632168" y="474177"/>
            <a:ext cx="6950232" cy="932688"/>
          </a:xfrm>
        </p:spPr>
        <p:txBody>
          <a:bodyPr anchor="b">
            <a:normAutofit/>
          </a:bodyPr>
          <a:lstStyle/>
          <a:p>
            <a:r>
              <a:rPr lang="en-US"/>
              <a:t>Benefits of Microsoft Teams for Workplace Communication</a:t>
            </a:r>
          </a:p>
        </p:txBody>
      </p:sp>
      <p:pic>
        <p:nvPicPr>
          <p:cNvPr id="5" name="Content Placeholder 4" descr="Abstract triangle shaped background: Messy desk of young startup coworking business">
            <a:extLst>
              <a:ext uri="{FF2B5EF4-FFF2-40B4-BE49-F238E27FC236}">
                <a16:creationId xmlns:a16="http://schemas.microsoft.com/office/drawing/2014/main" id="{B56184C7-64A8-45AA-93D5-9B2B09DCFB67}"/>
              </a:ext>
            </a:extLst>
          </p:cNvPr>
          <p:cNvPicPr>
            <a:picLocks noGrp="1" noChangeAspect="1"/>
          </p:cNvPicPr>
          <p:nvPr>
            <p:ph type="pic" sz="quarter" idx="13"/>
          </p:nvPr>
        </p:nvPicPr>
        <p:blipFill>
          <a:blip r:embed="rId3"/>
          <a:srcRect l="34691" r="24682"/>
          <a:stretch>
            <a:fillRect/>
          </a:stretch>
        </p:blipFill>
        <p:spPr>
          <a:xfrm>
            <a:off x="20" y="1"/>
            <a:ext cx="4023340" cy="6858000"/>
          </a:xfrm>
        </p:spPr>
      </p:pic>
      <p:sp>
        <p:nvSpPr>
          <p:cNvPr id="4" name="Content Placeholder 3">
            <a:extLst>
              <a:ext uri="{FF2B5EF4-FFF2-40B4-BE49-F238E27FC236}">
                <a16:creationId xmlns:a16="http://schemas.microsoft.com/office/drawing/2014/main" id="{A991E454-F4F3-3DE4-CA75-177FDF0AD0B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632168" y="1627632"/>
            <a:ext cx="6950232" cy="4686224"/>
          </a:xfrm>
        </p:spPr>
        <p:txBody>
          <a:bodyPr>
            <a:normAutofit/>
          </a:bodyPr>
          <a:lstStyle/>
          <a:p>
            <a:pPr marL="0" indent="0">
              <a:spcBef>
                <a:spcPts val="2500"/>
              </a:spcBef>
              <a:buFont typeface="Arial" panose="020B0604020202020204" pitchFamily="34" charset="0"/>
              <a:buNone/>
            </a:pPr>
            <a:r>
              <a:rPr lang="en-US" b="1"/>
              <a:t>Enhanced Collaboration</a:t>
            </a:r>
          </a:p>
          <a:p>
            <a:pPr marL="0" lvl="1" indent="0">
              <a:buFont typeface="Arial" panose="020B0604020202020204" pitchFamily="34" charset="0"/>
              <a:buNone/>
            </a:pPr>
            <a:r>
              <a:rPr lang="en-US"/>
              <a:t>Microsoft Teams enables real-time sharing and discussion, reducing misunderstandings and aligning team goals effectively.</a:t>
            </a:r>
          </a:p>
          <a:p>
            <a:pPr marL="0" indent="0">
              <a:spcBef>
                <a:spcPts val="2500"/>
              </a:spcBef>
              <a:buFont typeface="Arial" panose="020B0604020202020204" pitchFamily="34" charset="0"/>
              <a:buNone/>
            </a:pPr>
            <a:r>
              <a:rPr lang="en-US" b="1"/>
              <a:t>Time Efficiency</a:t>
            </a:r>
          </a:p>
          <a:p>
            <a:pPr marL="0" lvl="1" indent="0">
              <a:buFont typeface="Arial" panose="020B0604020202020204" pitchFamily="34" charset="0"/>
              <a:buNone/>
            </a:pPr>
            <a:r>
              <a:rPr lang="en-US"/>
              <a:t>Teams minimizes lengthy emails and meetings by facilitating quick messaging and virtual meetings, boosting productivity.</a:t>
            </a:r>
          </a:p>
          <a:p>
            <a:pPr marL="0" indent="0">
              <a:spcBef>
                <a:spcPts val="2500"/>
              </a:spcBef>
              <a:buFont typeface="Arial" panose="020B0604020202020204" pitchFamily="34" charset="0"/>
              <a:buNone/>
            </a:pPr>
            <a:r>
              <a:rPr lang="en-US" b="1"/>
              <a:t>Accessibility and Inclusion</a:t>
            </a:r>
          </a:p>
          <a:p>
            <a:pPr marL="0" lvl="1" indent="0">
              <a:buFont typeface="Arial" panose="020B0604020202020204" pitchFamily="34" charset="0"/>
              <a:buNone/>
            </a:pPr>
            <a:r>
              <a:rPr lang="en-US"/>
              <a:t>Supports remote work, different shifts, and mobility challenges, ensuring inclusive communication and decision-making.</a:t>
            </a:r>
          </a:p>
          <a:p>
            <a:pPr marL="0" indent="0">
              <a:spcBef>
                <a:spcPts val="2500"/>
              </a:spcBef>
              <a:buFont typeface="Arial" panose="020B0604020202020204" pitchFamily="34" charset="0"/>
              <a:buNone/>
            </a:pPr>
            <a:r>
              <a:rPr lang="en-US" b="1"/>
              <a:t>Safety and Record Keeping</a:t>
            </a:r>
          </a:p>
          <a:p>
            <a:pPr marL="0" lvl="1" indent="0">
              <a:buFont typeface="Arial" panose="020B0604020202020204" pitchFamily="34" charset="0"/>
              <a:buNone/>
            </a:pPr>
            <a:r>
              <a:rPr lang="en-US"/>
              <a:t>Facilitates prompt sharing of safety info and securely stores conversations and files, aiding compliance and audits.</a:t>
            </a:r>
          </a:p>
        </p:txBody>
      </p:sp>
    </p:spTree>
    <p:extLst>
      <p:ext uri="{BB962C8B-B14F-4D97-AF65-F5344CB8AC3E}">
        <p14:creationId xmlns:p14="http://schemas.microsoft.com/office/powerpoint/2010/main" val="19460815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16145-88FF-8F15-E8F5-CD77391D5D5B}"/>
              </a:ext>
            </a:extLst>
          </p:cNvPr>
          <p:cNvSpPr>
            <a:spLocks noGrp="1"/>
          </p:cNvSpPr>
          <p:nvPr>
            <p:ph type="title"/>
          </p:nvPr>
        </p:nvSpPr>
        <p:spPr>
          <a:xfrm>
            <a:off x="612648" y="706802"/>
            <a:ext cx="4672584" cy="1269482"/>
          </a:xfrm>
        </p:spPr>
        <p:txBody>
          <a:bodyPr anchor="t">
            <a:normAutofit/>
          </a:bodyPr>
          <a:lstStyle/>
          <a:p>
            <a:r>
              <a:rPr lang="en-US" sz="2600"/>
              <a:t>Challenges and Limitations of Using Microsoft Teams</a:t>
            </a:r>
          </a:p>
        </p:txBody>
      </p:sp>
      <p:pic>
        <p:nvPicPr>
          <p:cNvPr id="5" name="Content Placeholder 4" descr="laptop computer and message symbol on screen">
            <a:extLst>
              <a:ext uri="{FF2B5EF4-FFF2-40B4-BE49-F238E27FC236}">
                <a16:creationId xmlns:a16="http://schemas.microsoft.com/office/drawing/2014/main" id="{5EBD07B7-CE00-4510-B632-62F8645C65BA}"/>
              </a:ext>
            </a:extLst>
          </p:cNvPr>
          <p:cNvPicPr>
            <a:picLocks noGrp="1" noChangeAspect="1"/>
          </p:cNvPicPr>
          <p:nvPr>
            <p:ph type="pic" sz="quarter" idx="13"/>
          </p:nvPr>
        </p:nvPicPr>
        <p:blipFill>
          <a:blip r:embed="rId3"/>
          <a:srcRect l="23128" r="-2" b="-2"/>
          <a:stretch>
            <a:fillRect/>
          </a:stretch>
        </p:blipFill>
        <p:spPr>
          <a:xfrm>
            <a:off x="720468" y="2173850"/>
            <a:ext cx="4564763" cy="3963682"/>
          </a:xfrm>
        </p:spPr>
      </p:pic>
      <p:sp>
        <p:nvSpPr>
          <p:cNvPr id="4" name="Content Placeholder 3">
            <a:extLst>
              <a:ext uri="{FF2B5EF4-FFF2-40B4-BE49-F238E27FC236}">
                <a16:creationId xmlns:a16="http://schemas.microsoft.com/office/drawing/2014/main" id="{F4545E53-7FEC-EC21-9954-515D69D70F2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3" y="732155"/>
            <a:ext cx="5676838" cy="5405377"/>
          </a:xfrm>
        </p:spPr>
        <p:txBody>
          <a:bodyPr>
            <a:normAutofit/>
          </a:bodyPr>
          <a:lstStyle/>
          <a:p>
            <a:pPr marL="0" indent="0">
              <a:spcBef>
                <a:spcPts val="2500"/>
              </a:spcBef>
              <a:buFont typeface="Arial" panose="020B0604020202020204" pitchFamily="34" charset="0"/>
              <a:buNone/>
            </a:pPr>
            <a:r>
              <a:rPr lang="en-US" b="1"/>
              <a:t>Information Overload</a:t>
            </a:r>
          </a:p>
          <a:p>
            <a:pPr marL="0" lvl="1" indent="0">
              <a:buFont typeface="Arial" panose="020B0604020202020204" pitchFamily="34" charset="0"/>
              <a:buNone/>
            </a:pPr>
            <a:r>
              <a:rPr lang="en-US"/>
              <a:t>Excessive messages and alerts can overwhelm staff, complicating identification of important information and tasks.</a:t>
            </a:r>
          </a:p>
          <a:p>
            <a:pPr marL="0" indent="0">
              <a:spcBef>
                <a:spcPts val="2500"/>
              </a:spcBef>
              <a:buFont typeface="Arial" panose="020B0604020202020204" pitchFamily="34" charset="0"/>
              <a:buNone/>
            </a:pPr>
            <a:r>
              <a:rPr lang="en-US" b="1"/>
              <a:t>Need for Training</a:t>
            </a:r>
          </a:p>
          <a:p>
            <a:pPr marL="0" lvl="1" indent="0">
              <a:buFont typeface="Arial" panose="020B0604020202020204" pitchFamily="34" charset="0"/>
              <a:buNone/>
            </a:pPr>
            <a:r>
              <a:rPr lang="en-US"/>
              <a:t>Staff require proper training to confidently use Teams; lack of training can reduce tool effectiveness and adoption.</a:t>
            </a:r>
          </a:p>
          <a:p>
            <a:pPr marL="0" indent="0">
              <a:spcBef>
                <a:spcPts val="2500"/>
              </a:spcBef>
              <a:buFont typeface="Arial" panose="020B0604020202020204" pitchFamily="34" charset="0"/>
              <a:buNone/>
            </a:pPr>
            <a:r>
              <a:rPr lang="en-US" b="1"/>
              <a:t>Connectivity Limitations</a:t>
            </a:r>
          </a:p>
          <a:p>
            <a:pPr marL="0" lvl="1" indent="0">
              <a:buFont typeface="Arial" panose="020B0604020202020204" pitchFamily="34" charset="0"/>
              <a:buNone/>
            </a:pPr>
            <a:r>
              <a:rPr lang="en-US"/>
              <a:t>Poor internet access in remote areas disrupts communication and causes frustration among users.</a:t>
            </a:r>
          </a:p>
          <a:p>
            <a:pPr marL="0" indent="0">
              <a:spcBef>
                <a:spcPts val="2500"/>
              </a:spcBef>
              <a:buFont typeface="Arial" panose="020B0604020202020204" pitchFamily="34" charset="0"/>
              <a:buNone/>
            </a:pPr>
            <a:r>
              <a:rPr lang="en-US" b="1"/>
              <a:t>Data Protection Concerns</a:t>
            </a:r>
          </a:p>
          <a:p>
            <a:pPr marL="0" lvl="1" indent="0">
              <a:buFont typeface="Arial" panose="020B0604020202020204" pitchFamily="34" charset="0"/>
              <a:buNone/>
            </a:pPr>
            <a:r>
              <a:rPr lang="en-US"/>
              <a:t>Secure configuration and staff awareness are essential to protect sensitive information shared via Teams.</a:t>
            </a:r>
          </a:p>
        </p:txBody>
      </p:sp>
    </p:spTree>
    <p:extLst>
      <p:ext uri="{BB962C8B-B14F-4D97-AF65-F5344CB8AC3E}">
        <p14:creationId xmlns:p14="http://schemas.microsoft.com/office/powerpoint/2010/main" val="5125750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6DB25-A09A-21EC-98A8-36112E0333C9}"/>
              </a:ext>
            </a:extLst>
          </p:cNvPr>
          <p:cNvSpPr>
            <a:spLocks noGrp="1"/>
          </p:cNvSpPr>
          <p:nvPr>
            <p:ph type="title"/>
          </p:nvPr>
        </p:nvSpPr>
        <p:spPr>
          <a:xfrm>
            <a:off x="612647" y="475488"/>
            <a:ext cx="6858000" cy="932688"/>
          </a:xfrm>
        </p:spPr>
        <p:txBody>
          <a:bodyPr anchor="b">
            <a:normAutofit/>
          </a:bodyPr>
          <a:lstStyle/>
          <a:p>
            <a:r>
              <a:rPr lang="en-US"/>
              <a:t>Conclusion: Effectiveness of Microsoft Teams</a:t>
            </a:r>
          </a:p>
        </p:txBody>
      </p:sp>
      <p:sp>
        <p:nvSpPr>
          <p:cNvPr id="4" name="Content Placeholder 3">
            <a:extLst>
              <a:ext uri="{FF2B5EF4-FFF2-40B4-BE49-F238E27FC236}">
                <a16:creationId xmlns:a16="http://schemas.microsoft.com/office/drawing/2014/main" id="{78DB27A1-0F57-DCA5-1ED6-BC7A36B8411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627632"/>
            <a:ext cx="6858000" cy="4535370"/>
          </a:xfrm>
        </p:spPr>
        <p:txBody>
          <a:bodyPr>
            <a:normAutofit/>
          </a:bodyPr>
          <a:lstStyle/>
          <a:p>
            <a:pPr marL="0" indent="0">
              <a:spcBef>
                <a:spcPts val="2500"/>
              </a:spcBef>
              <a:buFont typeface="Arial" panose="020B0604020202020204" pitchFamily="34" charset="0"/>
              <a:buNone/>
            </a:pPr>
            <a:r>
              <a:rPr lang="en-US" b="1"/>
              <a:t>Unified Communication Platform</a:t>
            </a:r>
          </a:p>
          <a:p>
            <a:pPr marL="0" lvl="1" indent="0">
              <a:buFont typeface="Arial" panose="020B0604020202020204" pitchFamily="34" charset="0"/>
              <a:buNone/>
            </a:pPr>
            <a:r>
              <a:rPr lang="en-US"/>
              <a:t>Microsoft Teams integrates messaging, meetings, file sharing, and collaboration into a single secure platform to improve workplace communication.</a:t>
            </a:r>
          </a:p>
          <a:p>
            <a:pPr marL="0" indent="0">
              <a:spcBef>
                <a:spcPts val="2500"/>
              </a:spcBef>
              <a:buFont typeface="Arial" panose="020B0604020202020204" pitchFamily="34" charset="0"/>
              <a:buNone/>
            </a:pPr>
            <a:r>
              <a:rPr lang="en-US" b="1"/>
              <a:t>Health and Safety Benefits</a:t>
            </a:r>
          </a:p>
          <a:p>
            <a:pPr marL="0" lvl="1" indent="0">
              <a:buFont typeface="Arial" panose="020B0604020202020204" pitchFamily="34" charset="0"/>
              <a:buNone/>
            </a:pPr>
            <a:r>
              <a:rPr lang="en-US"/>
              <a:t>Teams enhances health and safety through timely information sharing, clear communication, and improved record keeping.</a:t>
            </a:r>
          </a:p>
          <a:p>
            <a:pPr marL="0" indent="0">
              <a:spcBef>
                <a:spcPts val="2500"/>
              </a:spcBef>
              <a:buFont typeface="Arial" panose="020B0604020202020204" pitchFamily="34" charset="0"/>
              <a:buNone/>
            </a:pPr>
            <a:r>
              <a:rPr lang="en-US" b="1"/>
              <a:t>Managing Challenges</a:t>
            </a:r>
          </a:p>
          <a:p>
            <a:pPr marL="0" lvl="1" indent="0">
              <a:buFont typeface="Arial" panose="020B0604020202020204" pitchFamily="34" charset="0"/>
              <a:buNone/>
            </a:pPr>
            <a:r>
              <a:rPr lang="en-US"/>
              <a:t>Challenges like information overload and training needs can be managed with clear policies and organisational support.</a:t>
            </a:r>
          </a:p>
          <a:p>
            <a:pPr marL="0" indent="0">
              <a:spcBef>
                <a:spcPts val="2500"/>
              </a:spcBef>
              <a:buFont typeface="Arial" panose="020B0604020202020204" pitchFamily="34" charset="0"/>
              <a:buNone/>
            </a:pPr>
            <a:r>
              <a:rPr lang="en-US" b="1"/>
              <a:t>Supports Modern Work Environments</a:t>
            </a:r>
          </a:p>
          <a:p>
            <a:pPr marL="0" lvl="1" indent="0">
              <a:buFont typeface="Arial" panose="020B0604020202020204" pitchFamily="34" charset="0"/>
              <a:buNone/>
            </a:pPr>
            <a:r>
              <a:rPr lang="en-US"/>
              <a:t>Microsoft Teams supports flexible working environments and helps organisations meet communication and productivity goals.</a:t>
            </a:r>
          </a:p>
        </p:txBody>
      </p:sp>
      <p:pic>
        <p:nvPicPr>
          <p:cNvPr id="5" name="Content Placeholder 4" descr="SEO CONCEPT">
            <a:extLst>
              <a:ext uri="{FF2B5EF4-FFF2-40B4-BE49-F238E27FC236}">
                <a16:creationId xmlns:a16="http://schemas.microsoft.com/office/drawing/2014/main" id="{045C35EE-EEF7-42D5-8498-92A1A0222CBC}"/>
              </a:ext>
            </a:extLst>
          </p:cNvPr>
          <p:cNvPicPr>
            <a:picLocks noGrp="1" noChangeAspect="1"/>
          </p:cNvPicPr>
          <p:nvPr>
            <p:ph type="pic" sz="quarter" idx="13"/>
          </p:nvPr>
        </p:nvPicPr>
        <p:blipFill>
          <a:blip r:embed="rId3"/>
          <a:srcRect l="29128" r="30963" b="-1"/>
          <a:stretch>
            <a:fillRect/>
          </a:stretch>
        </p:blipFill>
        <p:spPr>
          <a:xfrm>
            <a:off x="8091732" y="10"/>
            <a:ext cx="4100267" cy="6857990"/>
          </a:xfrm>
        </p:spPr>
      </p:pic>
    </p:spTree>
    <p:extLst>
      <p:ext uri="{BB962C8B-B14F-4D97-AF65-F5344CB8AC3E}">
        <p14:creationId xmlns:p14="http://schemas.microsoft.com/office/powerpoint/2010/main" val="356835104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EEC20-7ADA-821C-70B7-D21F991FF449}"/>
              </a:ext>
            </a:extLst>
          </p:cNvPr>
          <p:cNvSpPr>
            <a:spLocks noGrp="1"/>
          </p:cNvSpPr>
          <p:nvPr>
            <p:ph type="title"/>
          </p:nvPr>
        </p:nvSpPr>
        <p:spPr>
          <a:xfrm>
            <a:off x="612648" y="706802"/>
            <a:ext cx="4672584" cy="1269482"/>
          </a:xfrm>
        </p:spPr>
        <p:txBody>
          <a:bodyPr anchor="t">
            <a:normAutofit/>
          </a:bodyPr>
          <a:lstStyle/>
          <a:p>
            <a:r>
              <a:rPr lang="en-US"/>
              <a:t>References and Further Reading</a:t>
            </a:r>
          </a:p>
        </p:txBody>
      </p:sp>
      <p:pic>
        <p:nvPicPr>
          <p:cNvPr id="5" name="Content Placeholder 4" descr="E-reader - Electronic Book technology 3d background with binary data flow">
            <a:extLst>
              <a:ext uri="{FF2B5EF4-FFF2-40B4-BE49-F238E27FC236}">
                <a16:creationId xmlns:a16="http://schemas.microsoft.com/office/drawing/2014/main" id="{D597E8DC-333E-4EAC-8D76-5E03ED546A6C}"/>
              </a:ext>
            </a:extLst>
          </p:cNvPr>
          <p:cNvPicPr>
            <a:picLocks noGrp="1" noChangeAspect="1"/>
          </p:cNvPicPr>
          <p:nvPr>
            <p:ph type="pic" sz="quarter" idx="13"/>
          </p:nvPr>
        </p:nvPicPr>
        <p:blipFill>
          <a:blip r:embed="rId3"/>
          <a:srcRect l="7445" r="6180" b="-2"/>
          <a:stretch>
            <a:fillRect/>
          </a:stretch>
        </p:blipFill>
        <p:spPr>
          <a:xfrm>
            <a:off x="720468" y="2173850"/>
            <a:ext cx="4564763" cy="3963682"/>
          </a:xfrm>
        </p:spPr>
      </p:pic>
      <p:sp>
        <p:nvSpPr>
          <p:cNvPr id="4" name="Content Placeholder 3">
            <a:extLst>
              <a:ext uri="{FF2B5EF4-FFF2-40B4-BE49-F238E27FC236}">
                <a16:creationId xmlns:a16="http://schemas.microsoft.com/office/drawing/2014/main" id="{379E5BAD-A896-8C0F-FBF2-7CB317C43F9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3" y="732155"/>
            <a:ext cx="5676838" cy="5405377"/>
          </a:xfrm>
        </p:spPr>
        <p:txBody>
          <a:bodyPr>
            <a:normAutofit/>
          </a:bodyPr>
          <a:lstStyle/>
          <a:p>
            <a:pPr marL="0" indent="0">
              <a:spcBef>
                <a:spcPts val="2500"/>
              </a:spcBef>
              <a:buFont typeface="Arial" panose="020B0604020202020204" pitchFamily="34" charset="0"/>
              <a:buNone/>
            </a:pPr>
            <a:r>
              <a:rPr lang="en-US" b="1"/>
              <a:t>Reputable Information Sources</a:t>
            </a:r>
          </a:p>
          <a:p>
            <a:pPr marL="0" lvl="1" indent="0">
              <a:buFont typeface="Arial" panose="020B0604020202020204" pitchFamily="34" charset="0"/>
              <a:buNone/>
            </a:pPr>
            <a:r>
              <a:rPr lang="en-US"/>
              <a:t>Using credible sources ensures the accuracy and professionalism of workplace communication guidance.</a:t>
            </a:r>
          </a:p>
          <a:p>
            <a:pPr marL="0" indent="0">
              <a:spcBef>
                <a:spcPts val="2500"/>
              </a:spcBef>
              <a:buFont typeface="Arial" panose="020B0604020202020204" pitchFamily="34" charset="0"/>
              <a:buNone/>
            </a:pPr>
            <a:r>
              <a:rPr lang="en-US" b="1"/>
              <a:t>Digital Collaboration Tools</a:t>
            </a:r>
          </a:p>
          <a:p>
            <a:pPr marL="0" lvl="1" indent="0">
              <a:buFont typeface="Arial" panose="020B0604020202020204" pitchFamily="34" charset="0"/>
              <a:buNone/>
            </a:pPr>
            <a:r>
              <a:rPr lang="en-US"/>
              <a:t>Microsoft Teams offers best practices for communication, collaboration, and security in workplaces.</a:t>
            </a:r>
          </a:p>
          <a:p>
            <a:pPr marL="0" indent="0">
              <a:spcBef>
                <a:spcPts val="2500"/>
              </a:spcBef>
              <a:buFont typeface="Arial" panose="020B0604020202020204" pitchFamily="34" charset="0"/>
              <a:buNone/>
            </a:pPr>
            <a:r>
              <a:rPr lang="en-US" b="1"/>
              <a:t>Workplace Communication Research</a:t>
            </a:r>
          </a:p>
          <a:p>
            <a:pPr marL="0" lvl="1" indent="0">
              <a:buFont typeface="Arial" panose="020B0604020202020204" pitchFamily="34" charset="0"/>
              <a:buNone/>
            </a:pPr>
            <a:r>
              <a:rPr lang="en-US"/>
              <a:t>CIPD research highlights the importance of effective communication and employee engagement.</a:t>
            </a:r>
          </a:p>
          <a:p>
            <a:pPr marL="0" indent="0">
              <a:spcBef>
                <a:spcPts val="2500"/>
              </a:spcBef>
              <a:buFont typeface="Arial" panose="020B0604020202020204" pitchFamily="34" charset="0"/>
              <a:buNone/>
            </a:pPr>
            <a:r>
              <a:rPr lang="en-US" b="1"/>
              <a:t>Health and Safety Communication</a:t>
            </a:r>
          </a:p>
          <a:p>
            <a:pPr marL="0" lvl="1" indent="0">
              <a:buFont typeface="Arial" panose="020B0604020202020204" pitchFamily="34" charset="0"/>
              <a:buNone/>
            </a:pPr>
            <a:r>
              <a:rPr lang="en-US"/>
              <a:t>Clear communication plays a vital role in reducing workplace risks and promoting safety.</a:t>
            </a:r>
          </a:p>
        </p:txBody>
      </p:sp>
    </p:spTree>
    <p:extLst>
      <p:ext uri="{BB962C8B-B14F-4D97-AF65-F5344CB8AC3E}">
        <p14:creationId xmlns:p14="http://schemas.microsoft.com/office/powerpoint/2010/main" val="261962613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3D1A5B04-2A0C-49EF-AC0E-822E3C090B88}"/>
              </a:ext>
            </a:extLst>
          </p:cNvPr>
          <p:cNvSpPr>
            <a:spLocks noGrp="1"/>
          </p:cNvSpPr>
          <p:nvPr>
            <p:ph type="body" sz="quarter" idx="12"/>
          </p:nvPr>
        </p:nvSpPr>
        <p:spPr>
          <a:xfrm>
            <a:off x="3520440" y="5875434"/>
            <a:ext cx="5074919" cy="982566"/>
          </a:xfrm>
        </p:spPr>
        <p:txBody>
          <a:bodyPr>
            <a:normAutofit fontScale="85000" lnSpcReduction="20000"/>
          </a:bodyPr>
          <a:lstStyle/>
          <a:p>
            <a:r>
              <a:rPr lang="en-GB" dirty="0"/>
              <a:t>LCHS4007</a:t>
            </a:r>
          </a:p>
          <a:p>
            <a:r>
              <a:rPr lang="en-GB" dirty="0"/>
              <a:t>Fazal Dad</a:t>
            </a:r>
          </a:p>
          <a:p>
            <a:r>
              <a:rPr lang="en-GB" dirty="0"/>
              <a:t>2019436</a:t>
            </a:r>
            <a:endParaRPr lang="en-US" dirty="0"/>
          </a:p>
        </p:txBody>
      </p:sp>
      <p:sp>
        <p:nvSpPr>
          <p:cNvPr id="20" name="Title 19">
            <a:extLst>
              <a:ext uri="{FF2B5EF4-FFF2-40B4-BE49-F238E27FC236}">
                <a16:creationId xmlns:a16="http://schemas.microsoft.com/office/drawing/2014/main" id="{49020275-58F0-4491-8E8A-0A2AD5ED9D8B}"/>
              </a:ext>
            </a:extLst>
          </p:cNvPr>
          <p:cNvSpPr>
            <a:spLocks noGrp="1"/>
          </p:cNvSpPr>
          <p:nvPr>
            <p:ph type="title"/>
          </p:nvPr>
        </p:nvSpPr>
        <p:spPr>
          <a:xfrm>
            <a:off x="3960921" y="5126600"/>
            <a:ext cx="4270248" cy="640080"/>
          </a:xfrm>
        </p:spPr>
        <p:txBody>
          <a:bodyPr>
            <a:noAutofit/>
          </a:bodyPr>
          <a:lstStyle/>
          <a:p>
            <a:r>
              <a:rPr lang="en-GB" sz="2000" dirty="0"/>
              <a:t>Writing care-related documents/Care documentation</a:t>
            </a:r>
            <a:endParaRPr lang="en-US" dirty="0"/>
          </a:p>
        </p:txBody>
      </p:sp>
      <p:pic>
        <p:nvPicPr>
          <p:cNvPr id="3" name="Picture 2">
            <a:extLst>
              <a:ext uri="{FF2B5EF4-FFF2-40B4-BE49-F238E27FC236}">
                <a16:creationId xmlns:a16="http://schemas.microsoft.com/office/drawing/2014/main" id="{E6213E6B-B434-ECE9-B084-BB83716CCE19}"/>
              </a:ext>
            </a:extLst>
          </p:cNvPr>
          <p:cNvPicPr>
            <a:picLocks noChangeAspect="1"/>
          </p:cNvPicPr>
          <p:nvPr/>
        </p:nvPicPr>
        <p:blipFill>
          <a:blip r:embed="rId2"/>
          <a:stretch>
            <a:fillRect/>
          </a:stretch>
        </p:blipFill>
        <p:spPr>
          <a:xfrm>
            <a:off x="1954582" y="166129"/>
            <a:ext cx="8069313" cy="4517974"/>
          </a:xfrm>
          <a:prstGeom prst="rect">
            <a:avLst/>
          </a:prstGeom>
        </p:spPr>
      </p:pic>
    </p:spTree>
    <p:extLst>
      <p:ext uri="{BB962C8B-B14F-4D97-AF65-F5344CB8AC3E}">
        <p14:creationId xmlns:p14="http://schemas.microsoft.com/office/powerpoint/2010/main" val="24090689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960D4-1068-3426-CC02-CD55931D03CE}"/>
              </a:ext>
            </a:extLst>
          </p:cNvPr>
          <p:cNvSpPr>
            <a:spLocks noGrp="1"/>
          </p:cNvSpPr>
          <p:nvPr>
            <p:ph type="title"/>
          </p:nvPr>
        </p:nvSpPr>
        <p:spPr/>
        <p:txBody>
          <a:bodyPr/>
          <a:lstStyle/>
          <a:p>
            <a:r>
              <a:rPr lang="en-GB" dirty="0"/>
              <a:t>Introduction</a:t>
            </a:r>
            <a:endParaRPr lang="en-US" dirty="0"/>
          </a:p>
        </p:txBody>
      </p:sp>
      <p:sp>
        <p:nvSpPr>
          <p:cNvPr id="3" name="Content Placeholder 2">
            <a:extLst>
              <a:ext uri="{FF2B5EF4-FFF2-40B4-BE49-F238E27FC236}">
                <a16:creationId xmlns:a16="http://schemas.microsoft.com/office/drawing/2014/main" id="{56DCC493-D731-FBC0-773F-E77D7E6C0DCB}"/>
              </a:ext>
            </a:extLst>
          </p:cNvPr>
          <p:cNvSpPr>
            <a:spLocks noGrp="1"/>
          </p:cNvSpPr>
          <p:nvPr>
            <p:ph idx="1"/>
          </p:nvPr>
        </p:nvSpPr>
        <p:spPr>
          <a:xfrm>
            <a:off x="1232814" y="2012230"/>
            <a:ext cx="9603275" cy="3450613"/>
          </a:xfrm>
        </p:spPr>
        <p:txBody>
          <a:bodyPr>
            <a:normAutofit/>
          </a:bodyPr>
          <a:lstStyle/>
          <a:p>
            <a:r>
              <a:rPr lang="en-GB" dirty="0"/>
              <a:t>Older persons who need daily personal care, pharmaceutical assistance, and health monitoring are cared for at Riverdale Nursing Home. </a:t>
            </a:r>
          </a:p>
          <a:p>
            <a:r>
              <a:rPr lang="en-GB" dirty="0"/>
              <a:t>Accurate care documentation is essential to ensuring residents receive safe, person-</a:t>
            </a:r>
            <a:r>
              <a:rPr lang="en-GB" dirty="0" err="1"/>
              <a:t>centered</a:t>
            </a:r>
            <a:r>
              <a:rPr lang="en-GB" dirty="0"/>
              <a:t>, and superior care.</a:t>
            </a:r>
          </a:p>
          <a:p>
            <a:r>
              <a:rPr lang="en-GB" dirty="0"/>
              <a:t>This presentation explains how nurses can use Microsoft Word to document patient care. </a:t>
            </a:r>
            <a:endParaRPr lang="en-US" dirty="0"/>
          </a:p>
        </p:txBody>
      </p:sp>
      <p:sp>
        <p:nvSpPr>
          <p:cNvPr id="4" name="Date Placeholder 3">
            <a:extLst>
              <a:ext uri="{FF2B5EF4-FFF2-40B4-BE49-F238E27FC236}">
                <a16:creationId xmlns:a16="http://schemas.microsoft.com/office/drawing/2014/main" id="{747B62F9-0A95-27D6-9B7A-E7160555D7DB}"/>
              </a:ext>
            </a:extLst>
          </p:cNvPr>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prstClr val="black">
                    <a:tint val="75000"/>
                  </a:prstClr>
                </a:solidFill>
                <a:effectLst/>
                <a:uLnTx/>
                <a:uFillTx/>
                <a:latin typeface="Century Gothic" panose="020B0502020202020204"/>
                <a:ea typeface="+mn-ea"/>
                <a:cs typeface="+mn-cs"/>
              </a:rPr>
              <a:t>8/03/20XX</a:t>
            </a:r>
            <a:endParaRPr kumimoji="0" lang="en-US" sz="900" b="0" i="0" u="none" strike="noStrike" kern="1200" cap="none" spc="0" normalizeH="0" baseline="0" noProof="0" dirty="0">
              <a:ln>
                <a:noFill/>
              </a:ln>
              <a:solidFill>
                <a:prstClr val="black">
                  <a:tint val="75000"/>
                </a:prstClr>
              </a:solidFill>
              <a:effectLst/>
              <a:uLnTx/>
              <a:uFillTx/>
              <a:latin typeface="Century Gothic" panose="020B0502020202020204"/>
              <a:ea typeface="+mn-ea"/>
              <a:cs typeface="+mn-cs"/>
            </a:endParaRPr>
          </a:p>
        </p:txBody>
      </p:sp>
      <p:sp>
        <p:nvSpPr>
          <p:cNvPr id="6" name="Slide Number Placeholder 5">
            <a:extLst>
              <a:ext uri="{FF2B5EF4-FFF2-40B4-BE49-F238E27FC236}">
                <a16:creationId xmlns:a16="http://schemas.microsoft.com/office/drawing/2014/main" id="{E689BB86-BA02-6C2D-928D-9CDBFDBEC0D3}"/>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F860B6F-2FE3-4DE6-9496-980E987E7466}" type="slidenum">
              <a:rPr kumimoji="0" lang="en-US"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32</a:t>
            </a:fld>
            <a:endParaRPr kumimoji="0" lang="en-US" sz="2000" b="0" i="0" u="none" strike="noStrike" kern="1200" cap="none" spc="0" normalizeH="0" baseline="0" noProof="0" dirty="0">
              <a:ln>
                <a:noFill/>
              </a:ln>
              <a:solidFill>
                <a:srgbClr val="FE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5818712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585CB-8F5B-95A8-3D1D-6DCCDF432376}"/>
              </a:ext>
            </a:extLst>
          </p:cNvPr>
          <p:cNvSpPr>
            <a:spLocks noGrp="1"/>
          </p:cNvSpPr>
          <p:nvPr>
            <p:ph type="title"/>
          </p:nvPr>
        </p:nvSpPr>
        <p:spPr>
          <a:xfrm>
            <a:off x="1848863" y="534444"/>
            <a:ext cx="9603275" cy="1049235"/>
          </a:xfrm>
        </p:spPr>
        <p:txBody>
          <a:bodyPr>
            <a:normAutofit fontScale="90000"/>
          </a:bodyPr>
          <a:lstStyle/>
          <a:p>
            <a:r>
              <a:rPr lang="en-US" b="1" dirty="0"/>
              <a:t>Selected Microsoft 365 Tool: Microsoft Word</a:t>
            </a:r>
            <a:br>
              <a:rPr lang="en-US" dirty="0"/>
            </a:br>
            <a:endParaRPr lang="en-US" dirty="0"/>
          </a:p>
        </p:txBody>
      </p:sp>
      <p:sp>
        <p:nvSpPr>
          <p:cNvPr id="3" name="Content Placeholder 2">
            <a:extLst>
              <a:ext uri="{FF2B5EF4-FFF2-40B4-BE49-F238E27FC236}">
                <a16:creationId xmlns:a16="http://schemas.microsoft.com/office/drawing/2014/main" id="{FA9579DA-7CD9-3CAF-D4D5-D8BBE90A28D7}"/>
              </a:ext>
            </a:extLst>
          </p:cNvPr>
          <p:cNvSpPr>
            <a:spLocks noGrp="1"/>
          </p:cNvSpPr>
          <p:nvPr>
            <p:ph idx="1"/>
          </p:nvPr>
        </p:nvSpPr>
        <p:spPr>
          <a:xfrm>
            <a:off x="1272791" y="1830567"/>
            <a:ext cx="8915400" cy="3777622"/>
          </a:xfrm>
        </p:spPr>
        <p:txBody>
          <a:bodyPr>
            <a:normAutofit/>
          </a:bodyPr>
          <a:lstStyle/>
          <a:p>
            <a:pPr marL="0" indent="0">
              <a:buNone/>
            </a:pPr>
            <a:r>
              <a:rPr lang="en-GB" dirty="0"/>
              <a:t>For this task, Microsoft Word has been selected as the Microsoft 365 tool.</a:t>
            </a:r>
          </a:p>
          <a:p>
            <a:pPr marL="0" indent="0">
              <a:buNone/>
            </a:pPr>
            <a:r>
              <a:rPr lang="en-GB" dirty="0"/>
              <a:t>The term is commonly used for:</a:t>
            </a:r>
          </a:p>
          <a:p>
            <a:r>
              <a:rPr lang="en-GB" dirty="0"/>
              <a:t>Creating documents</a:t>
            </a:r>
          </a:p>
          <a:p>
            <a:r>
              <a:rPr lang="en-GB" dirty="0"/>
              <a:t>Recording information, producing reports, and maintaining written records. </a:t>
            </a:r>
          </a:p>
          <a:p>
            <a:r>
              <a:rPr lang="en-GB" dirty="0"/>
              <a:t>It enables staff members to create professional, well-structured care papers that are easy to modify and share. </a:t>
            </a:r>
            <a:r>
              <a:rPr lang="en-US" dirty="0"/>
              <a:t> (Yulanda, 2023)</a:t>
            </a:r>
          </a:p>
        </p:txBody>
      </p:sp>
      <p:sp>
        <p:nvSpPr>
          <p:cNvPr id="6" name="Slide Number Placeholder 5">
            <a:extLst>
              <a:ext uri="{FF2B5EF4-FFF2-40B4-BE49-F238E27FC236}">
                <a16:creationId xmlns:a16="http://schemas.microsoft.com/office/drawing/2014/main" id="{EEE23F2B-8EB0-B094-6C45-E1B1E5291F8F}"/>
              </a:ext>
            </a:extLst>
          </p:cNvPr>
          <p:cNvSpPr>
            <a:spLocks noGrp="1"/>
          </p:cNvSpPr>
          <p:nvPr>
            <p:ph type="sldNum" sz="quarter" idx="12"/>
          </p:nvPr>
        </p:nvSpPr>
        <p:spPr>
          <a:xfrm>
            <a:off x="461772" y="680101"/>
            <a:ext cx="811019" cy="503578"/>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F860B6F-2FE3-4DE6-9496-980E987E7466}" type="slidenum">
              <a:rPr kumimoji="0" lang="en-US"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en-US" sz="2000" b="0" i="0" u="none" strike="noStrike" kern="1200" cap="none" spc="0" normalizeH="0" baseline="0" noProof="0" dirty="0">
              <a:ln>
                <a:noFill/>
              </a:ln>
              <a:solidFill>
                <a:srgbClr val="FE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8614965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5B200-1849-267A-603A-6E858B7C0C22}"/>
              </a:ext>
            </a:extLst>
          </p:cNvPr>
          <p:cNvSpPr>
            <a:spLocks noGrp="1"/>
          </p:cNvSpPr>
          <p:nvPr>
            <p:ph type="title"/>
          </p:nvPr>
        </p:nvSpPr>
        <p:spPr/>
        <p:txBody>
          <a:bodyPr>
            <a:normAutofit/>
          </a:bodyPr>
          <a:lstStyle/>
          <a:p>
            <a:r>
              <a:rPr lang="en-US" b="1" dirty="0"/>
              <a:t>Why Microsoft Word is Suitable</a:t>
            </a:r>
            <a:br>
              <a:rPr lang="en-US" dirty="0"/>
            </a:br>
            <a:endParaRPr lang="en-US" dirty="0"/>
          </a:p>
        </p:txBody>
      </p:sp>
      <p:sp>
        <p:nvSpPr>
          <p:cNvPr id="3" name="Content Placeholder 2">
            <a:extLst>
              <a:ext uri="{FF2B5EF4-FFF2-40B4-BE49-F238E27FC236}">
                <a16:creationId xmlns:a16="http://schemas.microsoft.com/office/drawing/2014/main" id="{FB5A63F5-58AF-5B1A-73EE-B1F02F224B1D}"/>
              </a:ext>
            </a:extLst>
          </p:cNvPr>
          <p:cNvSpPr>
            <a:spLocks noGrp="1"/>
          </p:cNvSpPr>
          <p:nvPr>
            <p:ph idx="1"/>
          </p:nvPr>
        </p:nvSpPr>
        <p:spPr>
          <a:xfrm>
            <a:off x="1791632" y="1631784"/>
            <a:ext cx="9989025" cy="4496076"/>
          </a:xfrm>
        </p:spPr>
        <p:txBody>
          <a:bodyPr/>
          <a:lstStyle/>
          <a:p>
            <a:pPr marL="0" indent="0">
              <a:buNone/>
            </a:pPr>
            <a:r>
              <a:rPr lang="en-GB" dirty="0"/>
              <a:t>Microsoft Word is suitable since it helps workers:</a:t>
            </a:r>
          </a:p>
          <a:p>
            <a:r>
              <a:rPr lang="en-GB" dirty="0"/>
              <a:t>Create records of professional care.</a:t>
            </a:r>
          </a:p>
          <a:p>
            <a:r>
              <a:rPr lang="en-GB" dirty="0"/>
              <a:t>As soon as you can, update the resident data.</a:t>
            </a:r>
          </a:p>
          <a:p>
            <a:r>
              <a:rPr lang="en-GB" dirty="0"/>
              <a:t>Use templates to organize documentation effectively and maintain uniformity. </a:t>
            </a:r>
          </a:p>
          <a:p>
            <a:r>
              <a:rPr lang="en-GB" dirty="0"/>
              <a:t>This helps both care facilities maintain accurate records.</a:t>
            </a:r>
            <a:r>
              <a:rPr lang="en-US" dirty="0"/>
              <a:t>(Mohammed and AL-Jaberi, 2021)</a:t>
            </a:r>
          </a:p>
          <a:p>
            <a:endParaRPr lang="en-US" dirty="0"/>
          </a:p>
        </p:txBody>
      </p:sp>
      <p:sp>
        <p:nvSpPr>
          <p:cNvPr id="6" name="Slide Number Placeholder 5">
            <a:extLst>
              <a:ext uri="{FF2B5EF4-FFF2-40B4-BE49-F238E27FC236}">
                <a16:creationId xmlns:a16="http://schemas.microsoft.com/office/drawing/2014/main" id="{81092220-454E-15BF-9B43-34E925A9AE53}"/>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F860B6F-2FE3-4DE6-9496-980E987E7466}" type="slidenum">
              <a:rPr kumimoji="0" lang="en-US"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a:t>
            </a:fld>
            <a:endParaRPr kumimoji="0" lang="en-US" sz="2000" b="0" i="0" u="none" strike="noStrike" kern="1200" cap="none" spc="0" normalizeH="0" baseline="0" noProof="0" dirty="0">
              <a:ln>
                <a:noFill/>
              </a:ln>
              <a:solidFill>
                <a:srgbClr val="FE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4706970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7DF1C-8C00-228F-EFBC-3232D90E2C41}"/>
              </a:ext>
            </a:extLst>
          </p:cNvPr>
          <p:cNvSpPr>
            <a:spLocks noGrp="1"/>
          </p:cNvSpPr>
          <p:nvPr>
            <p:ph type="title"/>
          </p:nvPr>
        </p:nvSpPr>
        <p:spPr/>
        <p:txBody>
          <a:bodyPr>
            <a:normAutofit/>
          </a:bodyPr>
          <a:lstStyle/>
          <a:p>
            <a:r>
              <a:rPr lang="en-US" b="1" dirty="0"/>
              <a:t>Benefits of Using Microsoft Word</a:t>
            </a:r>
            <a:br>
              <a:rPr lang="en-US" dirty="0"/>
            </a:br>
            <a:endParaRPr lang="en-US" dirty="0"/>
          </a:p>
        </p:txBody>
      </p:sp>
      <p:sp>
        <p:nvSpPr>
          <p:cNvPr id="3" name="Content Placeholder 2">
            <a:extLst>
              <a:ext uri="{FF2B5EF4-FFF2-40B4-BE49-F238E27FC236}">
                <a16:creationId xmlns:a16="http://schemas.microsoft.com/office/drawing/2014/main" id="{BE83729A-FCFC-F555-71B7-6E4B1BF5D161}"/>
              </a:ext>
            </a:extLst>
          </p:cNvPr>
          <p:cNvSpPr>
            <a:spLocks noGrp="1"/>
          </p:cNvSpPr>
          <p:nvPr>
            <p:ph idx="1"/>
          </p:nvPr>
        </p:nvSpPr>
        <p:spPr>
          <a:xfrm>
            <a:off x="1446212" y="1703832"/>
            <a:ext cx="8915400" cy="3777622"/>
          </a:xfrm>
        </p:spPr>
        <p:txBody>
          <a:bodyPr/>
          <a:lstStyle/>
          <a:p>
            <a:pPr marL="0" indent="0">
              <a:buNone/>
            </a:pPr>
            <a:r>
              <a:rPr lang="en-GB" dirty="0"/>
              <a:t>The following are some advantages of using Microsoft Word:</a:t>
            </a:r>
          </a:p>
          <a:p>
            <a:r>
              <a:rPr lang="en-GB" dirty="0"/>
              <a:t>Professional document formatting</a:t>
            </a:r>
          </a:p>
          <a:p>
            <a:r>
              <a:rPr lang="en-GB" dirty="0"/>
              <a:t>Easy editing and updating</a:t>
            </a:r>
          </a:p>
          <a:p>
            <a:r>
              <a:rPr lang="en-GB" dirty="0"/>
              <a:t>Information accuracy improved, and document transmission became easier by using templates to maintain consistent records. </a:t>
            </a:r>
            <a:r>
              <a:rPr lang="en-US" dirty="0"/>
              <a:t>(Ni, 2001)</a:t>
            </a:r>
          </a:p>
        </p:txBody>
      </p:sp>
      <p:sp>
        <p:nvSpPr>
          <p:cNvPr id="6" name="Slide Number Placeholder 5">
            <a:extLst>
              <a:ext uri="{FF2B5EF4-FFF2-40B4-BE49-F238E27FC236}">
                <a16:creationId xmlns:a16="http://schemas.microsoft.com/office/drawing/2014/main" id="{38673B1F-3E60-737D-AB19-2FC4A92520DD}"/>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F860B6F-2FE3-4DE6-9496-980E987E7466}" type="slidenum">
              <a:rPr kumimoji="0" lang="en-US"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a:t>
            </a:fld>
            <a:endParaRPr kumimoji="0" lang="en-US" sz="2000" b="0" i="0" u="none" strike="noStrike" kern="1200" cap="none" spc="0" normalizeH="0" baseline="0" noProof="0" dirty="0">
              <a:ln>
                <a:noFill/>
              </a:ln>
              <a:solidFill>
                <a:srgbClr val="FE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7949385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6FF7D-0CFC-1546-DB1E-3D921369F3E3}"/>
              </a:ext>
            </a:extLst>
          </p:cNvPr>
          <p:cNvSpPr>
            <a:spLocks noGrp="1"/>
          </p:cNvSpPr>
          <p:nvPr>
            <p:ph type="title"/>
          </p:nvPr>
        </p:nvSpPr>
        <p:spPr/>
        <p:txBody>
          <a:bodyPr>
            <a:normAutofit/>
          </a:bodyPr>
          <a:lstStyle/>
          <a:p>
            <a:r>
              <a:rPr lang="en-US" b="1" dirty="0"/>
              <a:t>Limitations of Microsoft Word</a:t>
            </a:r>
            <a:br>
              <a:rPr lang="en-US" dirty="0"/>
            </a:br>
            <a:endParaRPr lang="en-US" dirty="0"/>
          </a:p>
        </p:txBody>
      </p:sp>
      <p:sp>
        <p:nvSpPr>
          <p:cNvPr id="3" name="Content Placeholder 2">
            <a:extLst>
              <a:ext uri="{FF2B5EF4-FFF2-40B4-BE49-F238E27FC236}">
                <a16:creationId xmlns:a16="http://schemas.microsoft.com/office/drawing/2014/main" id="{E46634C2-0C24-9801-407E-2BD59ABA6BEC}"/>
              </a:ext>
            </a:extLst>
          </p:cNvPr>
          <p:cNvSpPr>
            <a:spLocks noGrp="1"/>
          </p:cNvSpPr>
          <p:nvPr>
            <p:ph idx="1"/>
          </p:nvPr>
        </p:nvSpPr>
        <p:spPr>
          <a:xfrm>
            <a:off x="1311579" y="1737357"/>
            <a:ext cx="10515600" cy="4398267"/>
          </a:xfrm>
        </p:spPr>
        <p:txBody>
          <a:bodyPr/>
          <a:lstStyle/>
          <a:p>
            <a:pPr marL="0" indent="0">
              <a:buNone/>
            </a:pPr>
            <a:r>
              <a:rPr lang="en-GB" dirty="0"/>
              <a:t>Despite its benefits, Microsoft Word has certain disadvantages.</a:t>
            </a:r>
          </a:p>
          <a:p>
            <a:r>
              <a:rPr lang="en-GB" dirty="0"/>
              <a:t>Workers may require training</a:t>
            </a:r>
          </a:p>
          <a:p>
            <a:r>
              <a:rPr lang="en-GB" dirty="0"/>
              <a:t>Records that are not properly stored may be misplaced.</a:t>
            </a:r>
          </a:p>
          <a:p>
            <a:r>
              <a:rPr lang="en-GB" dirty="0"/>
              <a:t>Version control might be difficult if there are several copies and computer access is needed. </a:t>
            </a:r>
            <a:r>
              <a:rPr lang="en-US" dirty="0"/>
              <a:t> (Yulanda, 2023)</a:t>
            </a:r>
          </a:p>
        </p:txBody>
      </p:sp>
      <p:sp>
        <p:nvSpPr>
          <p:cNvPr id="6" name="Slide Number Placeholder 5">
            <a:extLst>
              <a:ext uri="{FF2B5EF4-FFF2-40B4-BE49-F238E27FC236}">
                <a16:creationId xmlns:a16="http://schemas.microsoft.com/office/drawing/2014/main" id="{B0C7C8C8-4B5D-6A68-DBFE-639D5052CE4F}"/>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F860B6F-2FE3-4DE6-9496-980E987E7466}" type="slidenum">
              <a:rPr kumimoji="0" lang="en-US"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36</a:t>
            </a:fld>
            <a:endParaRPr kumimoji="0" lang="en-US" sz="2000" b="0" i="0" u="none" strike="noStrike" kern="1200" cap="none" spc="0" normalizeH="0" baseline="0" noProof="0" dirty="0">
              <a:ln>
                <a:noFill/>
              </a:ln>
              <a:solidFill>
                <a:srgbClr val="FE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1849630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B7FEB-6DA0-930C-CFA1-9900D8719D17}"/>
              </a:ext>
            </a:extLst>
          </p:cNvPr>
          <p:cNvSpPr>
            <a:spLocks noGrp="1"/>
          </p:cNvSpPr>
          <p:nvPr>
            <p:ph type="title"/>
          </p:nvPr>
        </p:nvSpPr>
        <p:spPr/>
        <p:txBody>
          <a:bodyPr/>
          <a:lstStyle/>
          <a:p>
            <a:r>
              <a:rPr lang="en-US" b="1" dirty="0"/>
              <a:t>Conclusion</a:t>
            </a:r>
            <a:endParaRPr lang="en-US" dirty="0"/>
          </a:p>
        </p:txBody>
      </p:sp>
      <p:sp>
        <p:nvSpPr>
          <p:cNvPr id="3" name="Content Placeholder 2">
            <a:extLst>
              <a:ext uri="{FF2B5EF4-FFF2-40B4-BE49-F238E27FC236}">
                <a16:creationId xmlns:a16="http://schemas.microsoft.com/office/drawing/2014/main" id="{19C09975-C4F4-D05B-1A3D-B55833CD0828}"/>
              </a:ext>
            </a:extLst>
          </p:cNvPr>
          <p:cNvSpPr>
            <a:spLocks noGrp="1"/>
          </p:cNvSpPr>
          <p:nvPr>
            <p:ph idx="1"/>
          </p:nvPr>
        </p:nvSpPr>
        <p:spPr>
          <a:xfrm>
            <a:off x="1509546" y="1702958"/>
            <a:ext cx="9779329" cy="4427479"/>
          </a:xfrm>
        </p:spPr>
        <p:txBody>
          <a:bodyPr/>
          <a:lstStyle/>
          <a:p>
            <a:pPr marL="0" indent="0">
              <a:buNone/>
            </a:pPr>
            <a:r>
              <a:rPr lang="en-US" dirty="0"/>
              <a:t>In conclusion, </a:t>
            </a:r>
            <a:r>
              <a:rPr lang="en-GB" dirty="0"/>
              <a:t>Riverdale Nursing Home can benefit from using Microsoft Word to create care-related documents.</a:t>
            </a:r>
          </a:p>
          <a:p>
            <a:pPr marL="0" indent="0">
              <a:buNone/>
            </a:pPr>
            <a:r>
              <a:rPr lang="en-GB" dirty="0"/>
              <a:t>It can help to improve:</a:t>
            </a:r>
          </a:p>
          <a:p>
            <a:r>
              <a:rPr lang="en-GB" dirty="0"/>
              <a:t>Precision of medical documentation</a:t>
            </a:r>
          </a:p>
          <a:p>
            <a:r>
              <a:rPr lang="en-GB" dirty="0"/>
              <a:t>Data organization</a:t>
            </a:r>
          </a:p>
          <a:p>
            <a:r>
              <a:rPr lang="en-GB" dirty="0"/>
              <a:t>The general level of care and staff communication. </a:t>
            </a:r>
          </a:p>
          <a:p>
            <a:r>
              <a:rPr lang="en-GB" dirty="0"/>
              <a:t>The use of appropriate digital tools for care recording promotes safer, more efficient, and person-</a:t>
            </a:r>
            <a:r>
              <a:rPr lang="en-GB" dirty="0" err="1"/>
              <a:t>centered</a:t>
            </a:r>
            <a:r>
              <a:rPr lang="en-GB" dirty="0"/>
              <a:t> care for residents.</a:t>
            </a:r>
            <a:endParaRPr lang="en-US" dirty="0"/>
          </a:p>
        </p:txBody>
      </p:sp>
      <p:sp>
        <p:nvSpPr>
          <p:cNvPr id="4" name="Date Placeholder 3">
            <a:extLst>
              <a:ext uri="{FF2B5EF4-FFF2-40B4-BE49-F238E27FC236}">
                <a16:creationId xmlns:a16="http://schemas.microsoft.com/office/drawing/2014/main" id="{4B0F4EB9-6C91-183D-0408-6B2353EBA58B}"/>
              </a:ext>
            </a:extLst>
          </p:cNvPr>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prstClr val="black">
                    <a:tint val="75000"/>
                  </a:prstClr>
                </a:solidFill>
                <a:effectLst/>
                <a:uLnTx/>
                <a:uFillTx/>
                <a:latin typeface="Century Gothic" panose="020B0502020202020204"/>
                <a:ea typeface="+mn-ea"/>
                <a:cs typeface="+mn-cs"/>
              </a:rPr>
              <a:t>8/03/20XX</a:t>
            </a:r>
            <a:endParaRPr kumimoji="0" lang="en-US" sz="900" b="0" i="0" u="none" strike="noStrike" kern="1200" cap="none" spc="0" normalizeH="0" baseline="0" noProof="0" dirty="0">
              <a:ln>
                <a:noFill/>
              </a:ln>
              <a:solidFill>
                <a:prstClr val="black">
                  <a:tint val="75000"/>
                </a:prstClr>
              </a:solidFill>
              <a:effectLst/>
              <a:uLnTx/>
              <a:uFillTx/>
              <a:latin typeface="Century Gothic" panose="020B0502020202020204"/>
              <a:ea typeface="+mn-ea"/>
              <a:cs typeface="+mn-cs"/>
            </a:endParaRPr>
          </a:p>
        </p:txBody>
      </p:sp>
      <p:sp>
        <p:nvSpPr>
          <p:cNvPr id="5" name="Footer Placeholder 4">
            <a:extLst>
              <a:ext uri="{FF2B5EF4-FFF2-40B4-BE49-F238E27FC236}">
                <a16:creationId xmlns:a16="http://schemas.microsoft.com/office/drawing/2014/main" id="{DB4E8AF0-5317-41E0-5813-88124E83FFFD}"/>
              </a:ext>
            </a:extLst>
          </p:cNvPr>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prstClr val="black">
                    <a:tint val="75000"/>
                  </a:prstClr>
                </a:solidFill>
                <a:effectLst/>
                <a:uLnTx/>
                <a:uFillTx/>
                <a:latin typeface="Century Gothic" panose="020B0502020202020204"/>
                <a:ea typeface="+mn-ea"/>
                <a:cs typeface="+mn-cs"/>
              </a:rPr>
              <a:t>PITCH DECK</a:t>
            </a:r>
            <a:endParaRPr kumimoji="0" lang="en-US" sz="900" b="0" i="0" u="none" strike="noStrike" kern="1200" cap="none" spc="0" normalizeH="0" baseline="0" noProof="0" dirty="0">
              <a:ln>
                <a:noFill/>
              </a:ln>
              <a:solidFill>
                <a:prstClr val="black">
                  <a:tint val="75000"/>
                </a:prstClr>
              </a:solidFill>
              <a:effectLst/>
              <a:uLnTx/>
              <a:uFillTx/>
              <a:latin typeface="Century Gothic" panose="020B0502020202020204"/>
              <a:ea typeface="+mn-ea"/>
              <a:cs typeface="+mn-cs"/>
            </a:endParaRPr>
          </a:p>
        </p:txBody>
      </p:sp>
      <p:sp>
        <p:nvSpPr>
          <p:cNvPr id="6" name="Slide Number Placeholder 5">
            <a:extLst>
              <a:ext uri="{FF2B5EF4-FFF2-40B4-BE49-F238E27FC236}">
                <a16:creationId xmlns:a16="http://schemas.microsoft.com/office/drawing/2014/main" id="{7BDAA1CB-6F6B-2D33-2305-CEAD97B318FC}"/>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F860B6F-2FE3-4DE6-9496-980E987E7466}" type="slidenum">
              <a:rPr kumimoji="0" lang="en-US"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37</a:t>
            </a:fld>
            <a:endParaRPr kumimoji="0" lang="en-US" sz="2000" b="0" i="0" u="none" strike="noStrike" kern="1200" cap="none" spc="0" normalizeH="0" baseline="0" noProof="0" dirty="0">
              <a:ln>
                <a:noFill/>
              </a:ln>
              <a:solidFill>
                <a:srgbClr val="FE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6830467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144B7-F3CB-B6A7-2C1F-705EBB510DC1}"/>
              </a:ext>
            </a:extLst>
          </p:cNvPr>
          <p:cNvSpPr>
            <a:spLocks noGrp="1"/>
          </p:cNvSpPr>
          <p:nvPr>
            <p:ph type="title"/>
          </p:nvPr>
        </p:nvSpPr>
        <p:spPr>
          <a:xfrm>
            <a:off x="1747536" y="615483"/>
            <a:ext cx="8911687" cy="1280890"/>
          </a:xfrm>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6DAAC661-F2E1-5F6E-0BEF-145AA93B1B3C}"/>
              </a:ext>
            </a:extLst>
          </p:cNvPr>
          <p:cNvSpPr>
            <a:spLocks noGrp="1"/>
          </p:cNvSpPr>
          <p:nvPr>
            <p:ph idx="1"/>
          </p:nvPr>
        </p:nvSpPr>
        <p:spPr>
          <a:xfrm>
            <a:off x="1053020" y="1758696"/>
            <a:ext cx="8915400" cy="3777622"/>
          </a:xfrm>
        </p:spPr>
        <p:txBody>
          <a:bodyPr>
            <a:normAutofit/>
          </a:bodyPr>
          <a:lstStyle/>
          <a:p>
            <a:pPr>
              <a:buFont typeface="+mj-lt"/>
              <a:buAutoNum type="arabicPeriod"/>
            </a:pPr>
            <a:r>
              <a:rPr lang="en-US" dirty="0"/>
              <a:t>‌Mohammed, M.A.S. and AL-Jaberi, M.A. (2021). Google Docs or Microsoft Word? Master’s students’ engagement with instructor written feedback on academic writing in a cross-cultural setting. </a:t>
            </a:r>
            <a:r>
              <a:rPr lang="en-US" i="1" dirty="0"/>
              <a:t>Computers and Composition</a:t>
            </a:r>
            <a:r>
              <a:rPr lang="en-US" dirty="0"/>
              <a:t>, 62, p.102672. </a:t>
            </a:r>
            <a:r>
              <a:rPr lang="en-US" dirty="0" err="1"/>
              <a:t>doi:https</a:t>
            </a:r>
            <a:r>
              <a:rPr lang="en-US" dirty="0"/>
              <a:t>://doi.org/10.1016/j.compcom.2021.102672.</a:t>
            </a:r>
          </a:p>
          <a:p>
            <a:pPr>
              <a:buFont typeface="+mj-lt"/>
              <a:buAutoNum type="arabicPeriod"/>
            </a:pPr>
            <a:r>
              <a:rPr lang="en-US" dirty="0"/>
              <a:t>Microsoft (2024) </a:t>
            </a:r>
            <a:r>
              <a:rPr lang="en-US" i="1" dirty="0"/>
              <a:t>Microsoft Word Features and Benefits</a:t>
            </a:r>
            <a:r>
              <a:rPr lang="en-US" dirty="0"/>
              <a:t>. </a:t>
            </a:r>
          </a:p>
          <a:p>
            <a:pPr>
              <a:buFont typeface="+mj-lt"/>
              <a:buAutoNum type="arabicPeriod"/>
            </a:pPr>
            <a:r>
              <a:rPr lang="en-US" dirty="0"/>
              <a:t>‌Ni, L. (2001). </a:t>
            </a:r>
            <a:r>
              <a:rPr lang="en-US" i="1" dirty="0"/>
              <a:t>Preparing Technical Reports Using MS Word</a:t>
            </a:r>
            <a:r>
              <a:rPr lang="en-US" dirty="0"/>
              <a:t>. [online] Available at: https://cse.hkust.edu.hk/~gchan/students/write_Lionel.pdf [Accessed 6 Jun. 2026].</a:t>
            </a:r>
          </a:p>
          <a:p>
            <a:pPr>
              <a:buFont typeface="+mj-lt"/>
              <a:buAutoNum type="arabicPeriod"/>
            </a:pPr>
            <a:r>
              <a:rPr lang="en-US" dirty="0"/>
              <a:t>‌Yulanda, E.P. (2023). A Literature Review: Microsoft Word in Improving Writing Skill during Hybrid Learning. </a:t>
            </a:r>
            <a:r>
              <a:rPr lang="en-US" i="1" dirty="0" err="1"/>
              <a:t>Jurnal</a:t>
            </a:r>
            <a:r>
              <a:rPr lang="en-US" i="1" dirty="0"/>
              <a:t> </a:t>
            </a:r>
            <a:r>
              <a:rPr lang="en-US" i="1" dirty="0" err="1"/>
              <a:t>Penelitian</a:t>
            </a:r>
            <a:r>
              <a:rPr lang="en-US" i="1" dirty="0"/>
              <a:t> </a:t>
            </a:r>
            <a:r>
              <a:rPr lang="en-US" i="1" dirty="0" err="1"/>
              <a:t>Mahasiswa</a:t>
            </a:r>
            <a:r>
              <a:rPr lang="en-US" i="1" dirty="0"/>
              <a:t> Indonesia</a:t>
            </a:r>
            <a:r>
              <a:rPr lang="en-US" dirty="0"/>
              <a:t>, [online] 3(2), pp.350–356. Available at: https://jurnal.stkipahsingaraja.ac.id/index.php/jpmi/article/view/525.</a:t>
            </a:r>
          </a:p>
          <a:p>
            <a:endParaRPr lang="en-US" dirty="0"/>
          </a:p>
          <a:p>
            <a:endParaRPr lang="en-US" dirty="0"/>
          </a:p>
          <a:p>
            <a:endParaRPr lang="en-US" dirty="0"/>
          </a:p>
        </p:txBody>
      </p:sp>
      <p:sp>
        <p:nvSpPr>
          <p:cNvPr id="6" name="Slide Number Placeholder 5">
            <a:extLst>
              <a:ext uri="{FF2B5EF4-FFF2-40B4-BE49-F238E27FC236}">
                <a16:creationId xmlns:a16="http://schemas.microsoft.com/office/drawing/2014/main" id="{B39C7C82-F87F-9404-A33A-0816F2FCF8BB}"/>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F860B6F-2FE3-4DE6-9496-980E987E7466}" type="slidenum">
              <a:rPr kumimoji="0" lang="en-US"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38</a:t>
            </a:fld>
            <a:endParaRPr kumimoji="0" lang="en-US" sz="2000" b="0" i="0" u="none" strike="noStrike" kern="1200" cap="none" spc="0" normalizeH="0" baseline="0" noProof="0" dirty="0">
              <a:ln>
                <a:noFill/>
              </a:ln>
              <a:solidFill>
                <a:srgbClr val="FE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907832677"/>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ppt/theme/theme2.xml><?xml version="1.0" encoding="utf-8"?>
<a:theme xmlns:a="http://schemas.openxmlformats.org/drawingml/2006/main" name="ShapesVTI">
  <a:themeElements>
    <a:clrScheme name="Office">
      <a:dk1>
        <a:srgbClr val="000000"/>
      </a:dk1>
      <a:lt1>
        <a:srgbClr val="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Festival">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3.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4.xml><?xml version="1.0" encoding="utf-8"?>
<a:theme xmlns:a="http://schemas.openxmlformats.org/drawingml/2006/main" name="Helena">
  <a:themeElements>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lena_win32_v4" id="{36600640-D8E1-4357-AFEE-600C1C5161DD}" vid="{8FF2FB97-BFAE-4CE3-9E91-3EFC0FA5E1A9}"/>
    </a:ext>
  </a:extLst>
</a:theme>
</file>

<file path=ppt/theme/theme5.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themeOverride>
</file>

<file path=docProps/app.xml><?xml version="1.0" encoding="utf-8"?>
<Properties xmlns="http://schemas.openxmlformats.org/officeDocument/2006/extended-properties" xmlns:vt="http://schemas.openxmlformats.org/officeDocument/2006/docPropsVTypes">
  <TotalTime>7</TotalTime>
  <Words>4269</Words>
  <Application>Microsoft Office PowerPoint</Application>
  <PresentationFormat>Widescreen</PresentationFormat>
  <Paragraphs>303</Paragraphs>
  <Slides>38</Slides>
  <Notes>9</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38</vt:i4>
      </vt:variant>
    </vt:vector>
  </HeadingPairs>
  <TitlesOfParts>
    <vt:vector size="51" baseType="lpstr">
      <vt:lpstr>Aptos</vt:lpstr>
      <vt:lpstr>Aptos Display</vt:lpstr>
      <vt:lpstr>Arial</vt:lpstr>
      <vt:lpstr>Calibri</vt:lpstr>
      <vt:lpstr>Century Gothic</vt:lpstr>
      <vt:lpstr>Neue Haas Grotesk Text Pro</vt:lpstr>
      <vt:lpstr>Seaford</vt:lpstr>
      <vt:lpstr>Wingdings 3</vt:lpstr>
      <vt:lpstr>1_Office Theme</vt:lpstr>
      <vt:lpstr>ShapesVTI</vt:lpstr>
      <vt:lpstr>Slice</vt:lpstr>
      <vt:lpstr>Helena</vt:lpstr>
      <vt:lpstr>Wisp</vt:lpstr>
      <vt:lpstr>Staff training at Riverdale Nursing Home</vt:lpstr>
      <vt:lpstr>Introduction:</vt:lpstr>
      <vt:lpstr>PowerPoint Presentation</vt:lpstr>
      <vt:lpstr>PowerPoint Presentation</vt:lpstr>
      <vt:lpstr>PowerPoint Presentation</vt:lpstr>
      <vt:lpstr>PowerPoint Presentation</vt:lpstr>
      <vt:lpstr>PowerPoint Presentation</vt:lpstr>
      <vt:lpstr>PowerPoint Presentation</vt:lpstr>
      <vt:lpstr>Staff Scheduling and Rotas at Riverdale Nursing Home</vt:lpstr>
      <vt:lpstr>Introduction </vt:lpstr>
      <vt:lpstr>Workplace Task – Staff Scheduling and Rotas</vt:lpstr>
      <vt:lpstr>Recommended Microsoft 365 Tool – Microsoft Teams Shifts  </vt:lpstr>
      <vt:lpstr>Benefits, Limitations and Justification  </vt:lpstr>
      <vt:lpstr>Conclusion and Harvard References</vt:lpstr>
      <vt:lpstr>Secure File Storage and Sharing</vt:lpstr>
      <vt:lpstr>What is secure file storage?</vt:lpstr>
      <vt:lpstr>Why is secure storage important?</vt:lpstr>
      <vt:lpstr>Key security measures</vt:lpstr>
      <vt:lpstr>Secure file sharing</vt:lpstr>
      <vt:lpstr>MFA Multi factor authentication</vt:lpstr>
      <vt:lpstr>CONCLUSION</vt:lpstr>
      <vt:lpstr>Staff Communications Using Microsoft Teams</vt:lpstr>
      <vt:lpstr>Using Microsoft Teams to Improve Staff Communication</vt:lpstr>
      <vt:lpstr>Presentation Overview and Context</vt:lpstr>
      <vt:lpstr>Introduction to Microsoft Teams as a Communication Tool</vt:lpstr>
      <vt:lpstr>Key Features Supporting Staff Communication</vt:lpstr>
      <vt:lpstr>Benefits of Microsoft Teams for Workplace Communication</vt:lpstr>
      <vt:lpstr>Challenges and Limitations of Using Microsoft Teams</vt:lpstr>
      <vt:lpstr>Conclusion: Effectiveness of Microsoft Teams</vt:lpstr>
      <vt:lpstr>References and Further Reading</vt:lpstr>
      <vt:lpstr>Writing care-related documents/Care documentation</vt:lpstr>
      <vt:lpstr>Introduction</vt:lpstr>
      <vt:lpstr>Selected Microsoft 365 Tool: Microsoft Word </vt:lpstr>
      <vt:lpstr>Why Microsoft Word is Suitable </vt:lpstr>
      <vt:lpstr>Benefits of Using Microsoft Word </vt:lpstr>
      <vt:lpstr>Limitations of Microsoft Word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attique haroon</dc:creator>
  <cp:lastModifiedBy>attique haroon</cp:lastModifiedBy>
  <cp:revision>1</cp:revision>
  <dcterms:created xsi:type="dcterms:W3CDTF">2026-06-15T10:10:07Z</dcterms:created>
  <dcterms:modified xsi:type="dcterms:W3CDTF">2026-06-15T10:17:40Z</dcterms:modified>
</cp:coreProperties>
</file>