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2" r:id="rId5"/>
    <p:sldId id="257" r:id="rId6"/>
    <p:sldId id="272" r:id="rId7"/>
    <p:sldId id="256" r:id="rId8"/>
    <p:sldId id="258" r:id="rId9"/>
    <p:sldId id="259" r:id="rId10"/>
    <p:sldId id="260" r:id="rId11"/>
    <p:sldId id="261" r:id="rId12"/>
    <p:sldId id="263" r:id="rId13"/>
    <p:sldId id="264" r:id="rId14"/>
    <p:sldId id="265" r:id="rId15"/>
    <p:sldId id="266"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7CCFC7-DF61-45B7-8240-B3DF8CFC131D}" v="4852" dt="2021-01-10T17:24:23.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am, James" userId="c4fb7268-48ac-41ad-8b7c-19dbd165522a" providerId="ADAL" clId="{407CCFC7-DF61-45B7-8240-B3DF8CFC131D}"/>
    <pc:docChg chg="custSel addSld delSld modSld">
      <pc:chgData name="Team, James" userId="c4fb7268-48ac-41ad-8b7c-19dbd165522a" providerId="ADAL" clId="{407CCFC7-DF61-45B7-8240-B3DF8CFC131D}" dt="2021-01-09T20:52:05.204" v="3989" actId="478"/>
      <pc:docMkLst>
        <pc:docMk/>
      </pc:docMkLst>
      <pc:sldChg chg="modAnim">
        <pc:chgData name="Team, James" userId="c4fb7268-48ac-41ad-8b7c-19dbd165522a" providerId="ADAL" clId="{407CCFC7-DF61-45B7-8240-B3DF8CFC131D}" dt="2021-01-09T19:19:16.511" v="5"/>
        <pc:sldMkLst>
          <pc:docMk/>
          <pc:sldMk cId="2852048327" sldId="256"/>
        </pc:sldMkLst>
      </pc:sldChg>
      <pc:sldChg chg="modAnim">
        <pc:chgData name="Team, James" userId="c4fb7268-48ac-41ad-8b7c-19dbd165522a" providerId="ADAL" clId="{407CCFC7-DF61-45B7-8240-B3DF8CFC131D}" dt="2021-01-09T19:19:48.055" v="11"/>
        <pc:sldMkLst>
          <pc:docMk/>
          <pc:sldMk cId="121624155" sldId="258"/>
        </pc:sldMkLst>
      </pc:sldChg>
      <pc:sldChg chg="modSp modAnim">
        <pc:chgData name="Team, James" userId="c4fb7268-48ac-41ad-8b7c-19dbd165522a" providerId="ADAL" clId="{407CCFC7-DF61-45B7-8240-B3DF8CFC131D}" dt="2021-01-09T19:29:15.257" v="263" actId="20577"/>
        <pc:sldMkLst>
          <pc:docMk/>
          <pc:sldMk cId="3138416921" sldId="259"/>
        </pc:sldMkLst>
        <pc:spChg chg="mod">
          <ac:chgData name="Team, James" userId="c4fb7268-48ac-41ad-8b7c-19dbd165522a" providerId="ADAL" clId="{407CCFC7-DF61-45B7-8240-B3DF8CFC131D}" dt="2021-01-09T19:29:15.257" v="263" actId="20577"/>
          <ac:spMkLst>
            <pc:docMk/>
            <pc:sldMk cId="3138416921" sldId="259"/>
            <ac:spMk id="17" creationId="{3D1B670A-9901-4AE9-A509-A26782AF33B5}"/>
          </ac:spMkLst>
        </pc:spChg>
      </pc:sldChg>
      <pc:sldChg chg="modAnim">
        <pc:chgData name="Team, James" userId="c4fb7268-48ac-41ad-8b7c-19dbd165522a" providerId="ADAL" clId="{407CCFC7-DF61-45B7-8240-B3DF8CFC131D}" dt="2021-01-09T19:22:54.754" v="51"/>
        <pc:sldMkLst>
          <pc:docMk/>
          <pc:sldMk cId="80940046" sldId="260"/>
        </pc:sldMkLst>
      </pc:sldChg>
      <pc:sldChg chg="modAnim">
        <pc:chgData name="Team, James" userId="c4fb7268-48ac-41ad-8b7c-19dbd165522a" providerId="ADAL" clId="{407CCFC7-DF61-45B7-8240-B3DF8CFC131D}" dt="2021-01-09T19:23:38.427" v="60"/>
        <pc:sldMkLst>
          <pc:docMk/>
          <pc:sldMk cId="52092144" sldId="261"/>
        </pc:sldMkLst>
      </pc:sldChg>
      <pc:sldChg chg="addSp delSp modSp mod modAnim">
        <pc:chgData name="Team, James" userId="c4fb7268-48ac-41ad-8b7c-19dbd165522a" providerId="ADAL" clId="{407CCFC7-DF61-45B7-8240-B3DF8CFC131D}" dt="2021-01-09T20:05:02.826" v="1647" actId="1076"/>
        <pc:sldMkLst>
          <pc:docMk/>
          <pc:sldMk cId="107211517" sldId="263"/>
        </pc:sldMkLst>
        <pc:spChg chg="del">
          <ac:chgData name="Team, James" userId="c4fb7268-48ac-41ad-8b7c-19dbd165522a" providerId="ADAL" clId="{407CCFC7-DF61-45B7-8240-B3DF8CFC131D}" dt="2021-01-09T19:52:52.192" v="392" actId="478"/>
          <ac:spMkLst>
            <pc:docMk/>
            <pc:sldMk cId="107211517" sldId="263"/>
            <ac:spMk id="2" creationId="{09F61715-8257-44E4-ACA9-221B9D5B2FA1}"/>
          </ac:spMkLst>
        </pc:spChg>
        <pc:spChg chg="del">
          <ac:chgData name="Team, James" userId="c4fb7268-48ac-41ad-8b7c-19dbd165522a" providerId="ADAL" clId="{407CCFC7-DF61-45B7-8240-B3DF8CFC131D}" dt="2021-01-09T19:52:55.005" v="393" actId="478"/>
          <ac:spMkLst>
            <pc:docMk/>
            <pc:sldMk cId="107211517" sldId="263"/>
            <ac:spMk id="3" creationId="{88F1274A-F68D-48C5-B9DF-D8C96DD5D7FA}"/>
          </ac:spMkLst>
        </pc:spChg>
        <pc:spChg chg="add mod">
          <ac:chgData name="Team, James" userId="c4fb7268-48ac-41ad-8b7c-19dbd165522a" providerId="ADAL" clId="{407CCFC7-DF61-45B7-8240-B3DF8CFC131D}" dt="2021-01-09T20:05:02.826" v="1647" actId="1076"/>
          <ac:spMkLst>
            <pc:docMk/>
            <pc:sldMk cId="107211517" sldId="263"/>
            <ac:spMk id="16" creationId="{211A2477-E494-43F2-8CED-69756AAACF3E}"/>
          </ac:spMkLst>
        </pc:spChg>
        <pc:spChg chg="add mod">
          <ac:chgData name="Team, James" userId="c4fb7268-48ac-41ad-8b7c-19dbd165522a" providerId="ADAL" clId="{407CCFC7-DF61-45B7-8240-B3DF8CFC131D}" dt="2021-01-09T20:04:51.801" v="1646" actId="20577"/>
          <ac:spMkLst>
            <pc:docMk/>
            <pc:sldMk cId="107211517" sldId="263"/>
            <ac:spMk id="17" creationId="{D35A265B-7622-48DC-AFA3-0E0C39C92D5E}"/>
          </ac:spMkLst>
        </pc:spChg>
        <pc:picChg chg="add del">
          <ac:chgData name="Team, James" userId="c4fb7268-48ac-41ad-8b7c-19dbd165522a" providerId="ADAL" clId="{407CCFC7-DF61-45B7-8240-B3DF8CFC131D}" dt="2021-01-09T19:51:16.828" v="265"/>
          <ac:picMkLst>
            <pc:docMk/>
            <pc:sldMk cId="107211517" sldId="263"/>
            <ac:picMk id="4" creationId="{E84DC02A-524B-478F-B067-3A3881B04DD4}"/>
          </ac:picMkLst>
        </pc:picChg>
      </pc:sldChg>
      <pc:sldChg chg="addSp delSp modSp mod modAnim">
        <pc:chgData name="Team, James" userId="c4fb7268-48ac-41ad-8b7c-19dbd165522a" providerId="ADAL" clId="{407CCFC7-DF61-45B7-8240-B3DF8CFC131D}" dt="2021-01-09T20:13:46.173" v="2620" actId="313"/>
        <pc:sldMkLst>
          <pc:docMk/>
          <pc:sldMk cId="886106993" sldId="264"/>
        </pc:sldMkLst>
        <pc:spChg chg="del">
          <ac:chgData name="Team, James" userId="c4fb7268-48ac-41ad-8b7c-19dbd165522a" providerId="ADAL" clId="{407CCFC7-DF61-45B7-8240-B3DF8CFC131D}" dt="2021-01-09T20:05:16.454" v="1649" actId="478"/>
          <ac:spMkLst>
            <pc:docMk/>
            <pc:sldMk cId="886106993" sldId="264"/>
            <ac:spMk id="2" creationId="{09F61715-8257-44E4-ACA9-221B9D5B2FA1}"/>
          </ac:spMkLst>
        </pc:spChg>
        <pc:spChg chg="del">
          <ac:chgData name="Team, James" userId="c4fb7268-48ac-41ad-8b7c-19dbd165522a" providerId="ADAL" clId="{407CCFC7-DF61-45B7-8240-B3DF8CFC131D}" dt="2021-01-09T20:05:18.244" v="1650" actId="478"/>
          <ac:spMkLst>
            <pc:docMk/>
            <pc:sldMk cId="886106993" sldId="264"/>
            <ac:spMk id="3" creationId="{88F1274A-F68D-48C5-B9DF-D8C96DD5D7FA}"/>
          </ac:spMkLst>
        </pc:spChg>
        <pc:spChg chg="add mod">
          <ac:chgData name="Team, James" userId="c4fb7268-48ac-41ad-8b7c-19dbd165522a" providerId="ADAL" clId="{407CCFC7-DF61-45B7-8240-B3DF8CFC131D}" dt="2021-01-09T20:05:11.797" v="1648"/>
          <ac:spMkLst>
            <pc:docMk/>
            <pc:sldMk cId="886106993" sldId="264"/>
            <ac:spMk id="15" creationId="{E42DB04E-1B36-4E6F-B51A-FB293F4B5A48}"/>
          </ac:spMkLst>
        </pc:spChg>
        <pc:spChg chg="add mod">
          <ac:chgData name="Team, James" userId="c4fb7268-48ac-41ad-8b7c-19dbd165522a" providerId="ADAL" clId="{407CCFC7-DF61-45B7-8240-B3DF8CFC131D}" dt="2021-01-09T20:13:46.173" v="2620" actId="313"/>
          <ac:spMkLst>
            <pc:docMk/>
            <pc:sldMk cId="886106993" sldId="264"/>
            <ac:spMk id="16" creationId="{D3E401B6-4A58-4C9F-BC41-49D87626D72A}"/>
          </ac:spMkLst>
        </pc:spChg>
      </pc:sldChg>
      <pc:sldChg chg="addSp delSp modSp mod modAnim">
        <pc:chgData name="Team, James" userId="c4fb7268-48ac-41ad-8b7c-19dbd165522a" providerId="ADAL" clId="{407CCFC7-DF61-45B7-8240-B3DF8CFC131D}" dt="2021-01-09T20:42:01.554" v="3927" actId="20577"/>
        <pc:sldMkLst>
          <pc:docMk/>
          <pc:sldMk cId="2413851521" sldId="265"/>
        </pc:sldMkLst>
        <pc:spChg chg="del">
          <ac:chgData name="Team, James" userId="c4fb7268-48ac-41ad-8b7c-19dbd165522a" providerId="ADAL" clId="{407CCFC7-DF61-45B7-8240-B3DF8CFC131D}" dt="2021-01-09T20:26:02.534" v="2780" actId="478"/>
          <ac:spMkLst>
            <pc:docMk/>
            <pc:sldMk cId="2413851521" sldId="265"/>
            <ac:spMk id="2" creationId="{09F61715-8257-44E4-ACA9-221B9D5B2FA1}"/>
          </ac:spMkLst>
        </pc:spChg>
        <pc:spChg chg="del">
          <ac:chgData name="Team, James" userId="c4fb7268-48ac-41ad-8b7c-19dbd165522a" providerId="ADAL" clId="{407CCFC7-DF61-45B7-8240-B3DF8CFC131D}" dt="2021-01-09T20:26:05.324" v="2781" actId="478"/>
          <ac:spMkLst>
            <pc:docMk/>
            <pc:sldMk cId="2413851521" sldId="265"/>
            <ac:spMk id="3" creationId="{88F1274A-F68D-48C5-B9DF-D8C96DD5D7FA}"/>
          </ac:spMkLst>
        </pc:spChg>
        <pc:spChg chg="add mod">
          <ac:chgData name="Team, James" userId="c4fb7268-48ac-41ad-8b7c-19dbd165522a" providerId="ADAL" clId="{407CCFC7-DF61-45B7-8240-B3DF8CFC131D}" dt="2021-01-09T20:25:59.885" v="2779" actId="20577"/>
          <ac:spMkLst>
            <pc:docMk/>
            <pc:sldMk cId="2413851521" sldId="265"/>
            <ac:spMk id="15" creationId="{A7993C40-2BA7-4A6C-BE47-DB3871A563FD}"/>
          </ac:spMkLst>
        </pc:spChg>
        <pc:spChg chg="add mod">
          <ac:chgData name="Team, James" userId="c4fb7268-48ac-41ad-8b7c-19dbd165522a" providerId="ADAL" clId="{407CCFC7-DF61-45B7-8240-B3DF8CFC131D}" dt="2021-01-09T20:42:01.554" v="3927" actId="20577"/>
          <ac:spMkLst>
            <pc:docMk/>
            <pc:sldMk cId="2413851521" sldId="265"/>
            <ac:spMk id="16" creationId="{5D6C09E3-B41E-48A5-AD62-4DEC873F9F3C}"/>
          </ac:spMkLst>
        </pc:spChg>
      </pc:sldChg>
      <pc:sldChg chg="addSp delSp modSp mod">
        <pc:chgData name="Team, James" userId="c4fb7268-48ac-41ad-8b7c-19dbd165522a" providerId="ADAL" clId="{407CCFC7-DF61-45B7-8240-B3DF8CFC131D}" dt="2021-01-09T20:51:28.542" v="3971" actId="478"/>
        <pc:sldMkLst>
          <pc:docMk/>
          <pc:sldMk cId="2868525726" sldId="266"/>
        </pc:sldMkLst>
        <pc:spChg chg="del">
          <ac:chgData name="Team, James" userId="c4fb7268-48ac-41ad-8b7c-19dbd165522a" providerId="ADAL" clId="{407CCFC7-DF61-45B7-8240-B3DF8CFC131D}" dt="2021-01-09T20:51:28.542" v="3971" actId="478"/>
          <ac:spMkLst>
            <pc:docMk/>
            <pc:sldMk cId="2868525726" sldId="266"/>
            <ac:spMk id="2" creationId="{09F61715-8257-44E4-ACA9-221B9D5B2FA1}"/>
          </ac:spMkLst>
        </pc:spChg>
        <pc:spChg chg="add mod">
          <ac:chgData name="Team, James" userId="c4fb7268-48ac-41ad-8b7c-19dbd165522a" providerId="ADAL" clId="{407CCFC7-DF61-45B7-8240-B3DF8CFC131D}" dt="2021-01-09T20:51:25.019" v="3970" actId="20577"/>
          <ac:spMkLst>
            <pc:docMk/>
            <pc:sldMk cId="2868525726" sldId="266"/>
            <ac:spMk id="15" creationId="{128E2E83-0E27-4AA9-BEC5-8B28537000CB}"/>
          </ac:spMkLst>
        </pc:spChg>
      </pc:sldChg>
      <pc:sldChg chg="del">
        <pc:chgData name="Team, James" userId="c4fb7268-48ac-41ad-8b7c-19dbd165522a" providerId="ADAL" clId="{407CCFC7-DF61-45B7-8240-B3DF8CFC131D}" dt="2021-01-09T20:14:28.556" v="2624" actId="47"/>
        <pc:sldMkLst>
          <pc:docMk/>
          <pc:sldMk cId="2317608103" sldId="267"/>
        </pc:sldMkLst>
      </pc:sldChg>
      <pc:sldChg chg="del">
        <pc:chgData name="Team, James" userId="c4fb7268-48ac-41ad-8b7c-19dbd165522a" providerId="ADAL" clId="{407CCFC7-DF61-45B7-8240-B3DF8CFC131D}" dt="2021-01-09T20:14:28.037" v="2623" actId="47"/>
        <pc:sldMkLst>
          <pc:docMk/>
          <pc:sldMk cId="4193092543" sldId="268"/>
        </pc:sldMkLst>
      </pc:sldChg>
      <pc:sldChg chg="del">
        <pc:chgData name="Team, James" userId="c4fb7268-48ac-41ad-8b7c-19dbd165522a" providerId="ADAL" clId="{407CCFC7-DF61-45B7-8240-B3DF8CFC131D}" dt="2021-01-09T20:14:27.166" v="2622" actId="47"/>
        <pc:sldMkLst>
          <pc:docMk/>
          <pc:sldMk cId="924448452" sldId="269"/>
        </pc:sldMkLst>
      </pc:sldChg>
      <pc:sldChg chg="addSp delSp modSp add mod">
        <pc:chgData name="Team, James" userId="c4fb7268-48ac-41ad-8b7c-19dbd165522a" providerId="ADAL" clId="{407CCFC7-DF61-45B7-8240-B3DF8CFC131D}" dt="2021-01-09T20:52:05.204" v="3989" actId="478"/>
        <pc:sldMkLst>
          <pc:docMk/>
          <pc:sldMk cId="1544492234" sldId="270"/>
        </pc:sldMkLst>
        <pc:spChg chg="del">
          <ac:chgData name="Team, James" userId="c4fb7268-48ac-41ad-8b7c-19dbd165522a" providerId="ADAL" clId="{407CCFC7-DF61-45B7-8240-B3DF8CFC131D}" dt="2021-01-09T20:52:02.076" v="3988" actId="478"/>
          <ac:spMkLst>
            <pc:docMk/>
            <pc:sldMk cId="1544492234" sldId="270"/>
            <ac:spMk id="2" creationId="{09F61715-8257-44E4-ACA9-221B9D5B2FA1}"/>
          </ac:spMkLst>
        </pc:spChg>
        <pc:spChg chg="del">
          <ac:chgData name="Team, James" userId="c4fb7268-48ac-41ad-8b7c-19dbd165522a" providerId="ADAL" clId="{407CCFC7-DF61-45B7-8240-B3DF8CFC131D}" dt="2021-01-09T20:52:05.204" v="3989" actId="478"/>
          <ac:spMkLst>
            <pc:docMk/>
            <pc:sldMk cId="1544492234" sldId="270"/>
            <ac:spMk id="3" creationId="{88F1274A-F68D-48C5-B9DF-D8C96DD5D7FA}"/>
          </ac:spMkLst>
        </pc:spChg>
        <pc:spChg chg="add mod">
          <ac:chgData name="Team, James" userId="c4fb7268-48ac-41ad-8b7c-19dbd165522a" providerId="ADAL" clId="{407CCFC7-DF61-45B7-8240-B3DF8CFC131D}" dt="2021-01-09T20:52:00.257" v="3987" actId="20577"/>
          <ac:spMkLst>
            <pc:docMk/>
            <pc:sldMk cId="1544492234" sldId="270"/>
            <ac:spMk id="15" creationId="{04A8286C-920F-4C66-AA71-DED31DDC5B6B}"/>
          </ac:spMkLst>
        </pc:spChg>
      </pc:sldChg>
      <pc:sldChg chg="add del replId">
        <pc:chgData name="Team, James" userId="c4fb7268-48ac-41ad-8b7c-19dbd165522a" providerId="ADAL" clId="{407CCFC7-DF61-45B7-8240-B3DF8CFC131D}" dt="2021-01-09T20:51:41.499" v="3972" actId="47"/>
        <pc:sldMkLst>
          <pc:docMk/>
          <pc:sldMk cId="3793204026" sldId="271"/>
        </pc:sldMkLst>
      </pc:sldChg>
    </pc:docChg>
  </pc:docChgLst>
  <pc:docChgLst>
    <pc:chgData name="James" userId="c4fb7268-48ac-41ad-8b7c-19dbd165522a" providerId="ADAL" clId="{407CCFC7-DF61-45B7-8240-B3DF8CFC131D}"/>
    <pc:docChg chg="modSld">
      <pc:chgData name="James" userId="c4fb7268-48ac-41ad-8b7c-19dbd165522a" providerId="ADAL" clId="{407CCFC7-DF61-45B7-8240-B3DF8CFC131D}" dt="2021-01-10T17:24:23.546" v="1205" actId="20577"/>
      <pc:docMkLst>
        <pc:docMk/>
      </pc:docMkLst>
      <pc:sldChg chg="addSp delSp modSp modAnim">
        <pc:chgData name="James" userId="c4fb7268-48ac-41ad-8b7c-19dbd165522a" providerId="ADAL" clId="{407CCFC7-DF61-45B7-8240-B3DF8CFC131D}" dt="2021-01-10T17:05:36.781" v="1102" actId="6549"/>
        <pc:sldMkLst>
          <pc:docMk/>
          <pc:sldMk cId="2868525726" sldId="266"/>
        </pc:sldMkLst>
        <pc:spChg chg="add mod">
          <ac:chgData name="James" userId="c4fb7268-48ac-41ad-8b7c-19dbd165522a" providerId="ADAL" clId="{407CCFC7-DF61-45B7-8240-B3DF8CFC131D}" dt="2021-01-10T17:05:36.781" v="1102" actId="6549"/>
          <ac:spMkLst>
            <pc:docMk/>
            <pc:sldMk cId="2868525726" sldId="266"/>
            <ac:spMk id="16" creationId="{23D411BE-E79F-41AF-B2C6-DC30FA73CD11}"/>
          </ac:spMkLst>
        </pc:spChg>
        <pc:picChg chg="add del">
          <ac:chgData name="James" userId="c4fb7268-48ac-41ad-8b7c-19dbd165522a" providerId="ADAL" clId="{407CCFC7-DF61-45B7-8240-B3DF8CFC131D}" dt="2021-01-10T15:09:00.689" v="276"/>
          <ac:picMkLst>
            <pc:docMk/>
            <pc:sldMk cId="2868525726" sldId="266"/>
            <ac:picMk id="2" creationId="{FAC349C7-223C-43B9-9B8D-CBA6D25B30CE}"/>
          </ac:picMkLst>
        </pc:picChg>
      </pc:sldChg>
      <pc:sldChg chg="addSp modSp modAnim">
        <pc:chgData name="James" userId="c4fb7268-48ac-41ad-8b7c-19dbd165522a" providerId="ADAL" clId="{407CCFC7-DF61-45B7-8240-B3DF8CFC131D}" dt="2021-01-10T15:08:06.684" v="274" actId="20577"/>
        <pc:sldMkLst>
          <pc:docMk/>
          <pc:sldMk cId="1544492234" sldId="270"/>
        </pc:sldMkLst>
        <pc:spChg chg="add mod">
          <ac:chgData name="James" userId="c4fb7268-48ac-41ad-8b7c-19dbd165522a" providerId="ADAL" clId="{407CCFC7-DF61-45B7-8240-B3DF8CFC131D}" dt="2021-01-10T15:08:06.684" v="274" actId="20577"/>
          <ac:spMkLst>
            <pc:docMk/>
            <pc:sldMk cId="1544492234" sldId="270"/>
            <ac:spMk id="14" creationId="{2954930E-1C6A-4024-9607-9CB93D241D52}"/>
          </ac:spMkLst>
        </pc:spChg>
      </pc:sldChg>
      <pc:sldChg chg="addSp modSp modAnim">
        <pc:chgData name="James" userId="c4fb7268-48ac-41ad-8b7c-19dbd165522a" providerId="ADAL" clId="{407CCFC7-DF61-45B7-8240-B3DF8CFC131D}" dt="2021-01-10T17:24:23.546" v="1205" actId="20577"/>
        <pc:sldMkLst>
          <pc:docMk/>
          <pc:sldMk cId="620208209" sldId="272"/>
        </pc:sldMkLst>
        <pc:spChg chg="add mod">
          <ac:chgData name="James" userId="c4fb7268-48ac-41ad-8b7c-19dbd165522a" providerId="ADAL" clId="{407CCFC7-DF61-45B7-8240-B3DF8CFC131D}" dt="2021-01-10T17:22:46.904" v="1103"/>
          <ac:spMkLst>
            <pc:docMk/>
            <pc:sldMk cId="620208209" sldId="272"/>
            <ac:spMk id="29" creationId="{DE58A137-12A4-47F0-BE61-837794DFFBC0}"/>
          </ac:spMkLst>
        </pc:spChg>
        <pc:spChg chg="add mod">
          <ac:chgData name="James" userId="c4fb7268-48ac-41ad-8b7c-19dbd165522a" providerId="ADAL" clId="{407CCFC7-DF61-45B7-8240-B3DF8CFC131D}" dt="2021-01-10T17:24:23.546" v="1205" actId="20577"/>
          <ac:spMkLst>
            <pc:docMk/>
            <pc:sldMk cId="620208209" sldId="272"/>
            <ac:spMk id="30" creationId="{4943A67D-B0FF-4ABF-9EC0-CBF6B09F38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E10F-5C81-4554-B915-F434922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9BB0A-7D07-46AB-BCC1-2C94F2B42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D580D8-04E3-4A78-9B56-255AF51B30AE}"/>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C9066BC4-6CC3-43AB-AA7F-2E3264B49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E70E09-B03C-4952-AFE7-55178C0E4AFF}"/>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427779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8AFB-2DC9-4190-9FFC-4D6AF1E14F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932CD-E39D-47CA-8A60-BACE1AB9BE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6C5D7-7B52-45E9-AA8A-7AB63A582E79}"/>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64B13618-1576-496E-A2A9-C20CFEC12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740FC4-E1F9-43C1-9030-308433A06D8B}"/>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2434212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61CA-5E5C-43B7-B2CC-80FA77B14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3814F1-A4DC-49D3-B43C-D0E0FC3990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E16B81-83DC-461E-9D0E-62511B157890}"/>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E76F59D6-98E3-4E42-BC21-D57460BBF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037E8-8DB9-42CD-AA6C-755A22FECF4B}"/>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1953663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4DA4F-B5F9-4582-AAAB-646B4BB104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47E96A-9E58-4B8C-9E7C-58BFCA23FF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7B4BF-6D98-4EAF-9D8D-E5E22E4053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7B400D-E6AA-40A2-B97B-7EB518209E2C}"/>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6" name="Footer Placeholder 5">
            <a:extLst>
              <a:ext uri="{FF2B5EF4-FFF2-40B4-BE49-F238E27FC236}">
                <a16:creationId xmlns:a16="http://schemas.microsoft.com/office/drawing/2014/main" id="{12C98A53-C0A5-4E58-A7D7-00F1F1AA3E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632923-2DC2-4FC0-A090-21CFE0056D59}"/>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243276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6305C-9E01-46D7-82BF-85C9DB517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AC1CAE-B242-4E4D-A933-257265D3D6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F70857-DC93-442F-9356-532ACDC092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9BFFEE-029C-48F1-B84C-D70919B1D9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4DD38B-1847-4B0A-AD41-783E953FC7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700BE8-FE01-4325-B1DE-F8C5ED366100}"/>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8" name="Footer Placeholder 7">
            <a:extLst>
              <a:ext uri="{FF2B5EF4-FFF2-40B4-BE49-F238E27FC236}">
                <a16:creationId xmlns:a16="http://schemas.microsoft.com/office/drawing/2014/main" id="{89CF0889-2024-4FA0-9E78-7F98A9C2AC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BE05AC-B225-4CDF-8C5A-3004D1CDD266}"/>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111007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C41C0-7209-411B-9417-523EF77A03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72CA64-C95D-498C-87F8-3C3323C7BDED}"/>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4" name="Footer Placeholder 3">
            <a:extLst>
              <a:ext uri="{FF2B5EF4-FFF2-40B4-BE49-F238E27FC236}">
                <a16:creationId xmlns:a16="http://schemas.microsoft.com/office/drawing/2014/main" id="{EC05C54B-79C8-4BA0-BB63-415512B18F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E9ABD7-A5DD-47D6-A2CF-567E4611CC9C}"/>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274916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BF3331-A1A9-4AF0-985D-FE15DF8D0039}"/>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3" name="Footer Placeholder 2">
            <a:extLst>
              <a:ext uri="{FF2B5EF4-FFF2-40B4-BE49-F238E27FC236}">
                <a16:creationId xmlns:a16="http://schemas.microsoft.com/office/drawing/2014/main" id="{FAB5A2C8-FD5C-4AF6-A66E-FB648B2D5E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94D407-896E-4BE0-A57D-DC2B0B486E62}"/>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37092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2E16-CEE1-4166-8B84-28230A3FB4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8E66E-22A5-4BA4-ABDF-7560C7C350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07B432-25F9-4D7B-B247-35BB8369C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C277C1-DE86-4C60-BF70-7149B9934D02}"/>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6" name="Footer Placeholder 5">
            <a:extLst>
              <a:ext uri="{FF2B5EF4-FFF2-40B4-BE49-F238E27FC236}">
                <a16:creationId xmlns:a16="http://schemas.microsoft.com/office/drawing/2014/main" id="{C63FE5CD-520B-49D4-987B-E8935D0CD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5EC465-2AC3-44B9-8516-33475C3AF8D8}"/>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275915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2754-9A32-48CC-B6CF-B84DEE68E6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7854D2-811E-4B8D-8BCA-B37638B71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328E20-D012-4B52-98C0-C3C9ED7D1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F2DD2-99CA-4FBD-A049-EABD27B8E805}"/>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6" name="Footer Placeholder 5">
            <a:extLst>
              <a:ext uri="{FF2B5EF4-FFF2-40B4-BE49-F238E27FC236}">
                <a16:creationId xmlns:a16="http://schemas.microsoft.com/office/drawing/2014/main" id="{DAA5E6DE-1E0D-4CD7-9A20-43D95431F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BB7558-B26D-4BDE-9B1D-35C86C236CE9}"/>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1256429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C42C-DFDF-4B4A-8B59-4AA839177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5C56C-606D-4734-B22B-FF0731662B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96D55B-DB89-4ADF-A6A1-2B182E20A765}"/>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F761AF77-8C98-4C1E-82C9-0B819421C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723F73-65E7-4C48-A084-43D32E5915A8}"/>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238763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514EF3-ED28-42E9-B450-6019BB22B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41026-1ECB-4DD2-99DE-2D5B7AC206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B9EA8A-C37E-49DE-BEC0-5FEB939E52D1}"/>
              </a:ext>
            </a:extLst>
          </p:cNvPr>
          <p:cNvSpPr>
            <a:spLocks noGrp="1"/>
          </p:cNvSpPr>
          <p:nvPr>
            <p:ph type="dt" sz="half" idx="10"/>
          </p:nvPr>
        </p:nvSpPr>
        <p:spPr/>
        <p:txBody>
          <a:body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0F0DF1F8-9F80-4ECA-BE7B-A6713603F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523957-6353-447F-A152-CA0847348661}"/>
              </a:ext>
            </a:extLst>
          </p:cNvPr>
          <p:cNvSpPr>
            <a:spLocks noGrp="1"/>
          </p:cNvSpPr>
          <p:nvPr>
            <p:ph type="sldNum" sz="quarter" idx="12"/>
          </p:nvPr>
        </p:nvSpPr>
        <p:spPr/>
        <p:txBody>
          <a:bodyPr/>
          <a:lstStyle/>
          <a:p>
            <a:fld id="{0454FC2B-67CA-4F57-B51F-795B209B3D88}" type="slidenum">
              <a:rPr lang="en-GB" smtClean="0"/>
              <a:t>‹#›</a:t>
            </a:fld>
            <a:endParaRPr lang="en-GB"/>
          </a:p>
        </p:txBody>
      </p:sp>
    </p:spTree>
    <p:extLst>
      <p:ext uri="{BB962C8B-B14F-4D97-AF65-F5344CB8AC3E}">
        <p14:creationId xmlns:p14="http://schemas.microsoft.com/office/powerpoint/2010/main" val="3382466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568E58-F72B-4E87-8862-3E6622E296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3AD876-FD05-482E-BA0E-BA69D56E1F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B8DE6-A458-4430-89EA-82C6428B49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B44C2-6D19-4DE6-93CF-5739731969E4}" type="datetimeFigureOut">
              <a:rPr lang="en-GB" smtClean="0"/>
              <a:t>10/01/2021</a:t>
            </a:fld>
            <a:endParaRPr lang="en-GB"/>
          </a:p>
        </p:txBody>
      </p:sp>
      <p:sp>
        <p:nvSpPr>
          <p:cNvPr id="5" name="Footer Placeholder 4">
            <a:extLst>
              <a:ext uri="{FF2B5EF4-FFF2-40B4-BE49-F238E27FC236}">
                <a16:creationId xmlns:a16="http://schemas.microsoft.com/office/drawing/2014/main" id="{1B42E57E-5FA0-4B14-88C2-E067A6214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2B923A-8873-439F-A631-7B3DA51A31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54FC2B-67CA-4F57-B51F-795B209B3D88}" type="slidenum">
              <a:rPr lang="en-GB" smtClean="0"/>
              <a:t>‹#›</a:t>
            </a:fld>
            <a:endParaRPr lang="en-GB"/>
          </a:p>
        </p:txBody>
      </p:sp>
    </p:spTree>
    <p:extLst>
      <p:ext uri="{BB962C8B-B14F-4D97-AF65-F5344CB8AC3E}">
        <p14:creationId xmlns:p14="http://schemas.microsoft.com/office/powerpoint/2010/main" val="1625497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www.hse.gov.uk/" TargetMode="External"/><Relationship Id="rId7" Type="http://schemas.openxmlformats.org/officeDocument/2006/relationships/hyperlink" Target="http://www.oxford.universitypressscholarship.com/" TargetMode="External"/><Relationship Id="rId2" Type="http://schemas.openxmlformats.org/officeDocument/2006/relationships/hyperlink" Target="http://www.hrtechnologist.co.uk/" TargetMode="External"/><Relationship Id="rId1" Type="http://schemas.openxmlformats.org/officeDocument/2006/relationships/slideLayout" Target="../slideLayouts/slideLayout1.xml"/><Relationship Id="rId6" Type="http://schemas.openxmlformats.org/officeDocument/2006/relationships/hyperlink" Target="http://www.google.co.uk/" TargetMode="External"/><Relationship Id="rId5" Type="http://schemas.openxmlformats.org/officeDocument/2006/relationships/hyperlink" Target="http://www.researchgate.net/" TargetMode="External"/><Relationship Id="rId4" Type="http://schemas.openxmlformats.org/officeDocument/2006/relationships/hyperlink" Target="http://www.targetjob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Aston Martin Lagonda LTD</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James Team</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92399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Engineering Applications and Study Skills </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Level 4 Assessment</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1935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Title 1">
            <a:extLst>
              <a:ext uri="{FF2B5EF4-FFF2-40B4-BE49-F238E27FC236}">
                <a16:creationId xmlns:a16="http://schemas.microsoft.com/office/drawing/2014/main" id="{DE58A137-12A4-47F0-BE61-837794DFFBC0}"/>
              </a:ext>
            </a:extLst>
          </p:cNvPr>
          <p:cNvSpPr txBox="1">
            <a:spLocks/>
          </p:cNvSpPr>
          <p:nvPr/>
        </p:nvSpPr>
        <p:spPr>
          <a:xfrm>
            <a:off x="2890546" y="-9525"/>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Introduction</a:t>
            </a:r>
          </a:p>
        </p:txBody>
      </p:sp>
      <p:sp>
        <p:nvSpPr>
          <p:cNvPr id="30" name="TextBox 29">
            <a:extLst>
              <a:ext uri="{FF2B5EF4-FFF2-40B4-BE49-F238E27FC236}">
                <a16:creationId xmlns:a16="http://schemas.microsoft.com/office/drawing/2014/main" id="{4943A67D-B0FF-4ABF-9EC0-CBF6B09F38CC}"/>
              </a:ext>
            </a:extLst>
          </p:cNvPr>
          <p:cNvSpPr txBox="1"/>
          <p:nvPr/>
        </p:nvSpPr>
        <p:spPr>
          <a:xfrm>
            <a:off x="497798" y="2381250"/>
            <a:ext cx="11196403" cy="1754326"/>
          </a:xfrm>
          <a:prstGeom prst="rect">
            <a:avLst/>
          </a:prstGeom>
          <a:noFill/>
        </p:spPr>
        <p:txBody>
          <a:bodyPr wrap="square" rtlCol="0">
            <a:spAutoFit/>
          </a:bodyPr>
          <a:lstStyle/>
          <a:p>
            <a:r>
              <a:rPr lang="en-GB" dirty="0"/>
              <a:t>In the following presentation I will be talking about the following 4 AHEP points</a:t>
            </a:r>
          </a:p>
          <a:p>
            <a:endParaRPr lang="en-GB" dirty="0"/>
          </a:p>
          <a:p>
            <a:pPr marL="285750" indent="-285750">
              <a:buFont typeface="Wingdings" panose="05000000000000000000" pitchFamily="2" charset="2"/>
              <a:buChar char="v"/>
            </a:pPr>
            <a:r>
              <a:rPr lang="en-GB" dirty="0"/>
              <a:t>D6</a:t>
            </a:r>
          </a:p>
          <a:p>
            <a:pPr marL="285750" indent="-285750">
              <a:buFont typeface="Wingdings" panose="05000000000000000000" pitchFamily="2" charset="2"/>
              <a:buChar char="v"/>
            </a:pPr>
            <a:r>
              <a:rPr lang="en-GB" dirty="0"/>
              <a:t>EL5</a:t>
            </a:r>
          </a:p>
          <a:p>
            <a:pPr marL="285750" indent="-285750">
              <a:buFont typeface="Wingdings" panose="05000000000000000000" pitchFamily="2" charset="2"/>
              <a:buChar char="v"/>
            </a:pPr>
            <a:r>
              <a:rPr lang="en-GB" dirty="0"/>
              <a:t>G1</a:t>
            </a:r>
          </a:p>
          <a:p>
            <a:pPr marL="285750" indent="-285750">
              <a:buFont typeface="Wingdings" panose="05000000000000000000" pitchFamily="2" charset="2"/>
              <a:buChar char="v"/>
            </a:pPr>
            <a:r>
              <a:rPr lang="en-GB" dirty="0"/>
              <a:t>G2</a:t>
            </a:r>
          </a:p>
        </p:txBody>
      </p:sp>
    </p:spTree>
    <p:extLst>
      <p:ext uri="{BB962C8B-B14F-4D97-AF65-F5344CB8AC3E}">
        <p14:creationId xmlns:p14="http://schemas.microsoft.com/office/powerpoint/2010/main" val="620208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2890545" y="14056"/>
            <a:ext cx="6157903" cy="2150719"/>
          </a:xfrm>
          <a:noFill/>
        </p:spPr>
        <p:txBody>
          <a:bodyPr anchor="ctr">
            <a:normAutofit/>
          </a:bodyPr>
          <a:lstStyle/>
          <a:p>
            <a:r>
              <a:rPr lang="en-GB" sz="3600" b="1" u="sng" dirty="0">
                <a:solidFill>
                  <a:srgbClr val="080808"/>
                </a:solidFill>
              </a:rPr>
              <a:t>D6 – Communication Of Work To Technical and Non Technical Audiences.</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D41E717-1121-4BE7-B68A-641BD7C4AEAE}"/>
              </a:ext>
            </a:extLst>
          </p:cNvPr>
          <p:cNvSpPr txBox="1"/>
          <p:nvPr/>
        </p:nvSpPr>
        <p:spPr>
          <a:xfrm>
            <a:off x="497798" y="2381250"/>
            <a:ext cx="11196403" cy="2862322"/>
          </a:xfrm>
          <a:prstGeom prst="rect">
            <a:avLst/>
          </a:prstGeom>
          <a:noFill/>
        </p:spPr>
        <p:txBody>
          <a:bodyPr wrap="square" rtlCol="0">
            <a:spAutoFit/>
          </a:bodyPr>
          <a:lstStyle/>
          <a:p>
            <a:r>
              <a:rPr lang="en-GB" dirty="0"/>
              <a:t>I have learnt that communication in the workplace is a sign of a high performance culture allowing optimum opportunity to exchange ideas and or information effectively. This is called workplace communication, which is imperative to company growth and success.</a:t>
            </a:r>
          </a:p>
          <a:p>
            <a:endParaRPr lang="en-GB" dirty="0"/>
          </a:p>
          <a:p>
            <a:r>
              <a:rPr lang="en-GB" dirty="0"/>
              <a:t>So, why is communication so important?</a:t>
            </a:r>
          </a:p>
          <a:p>
            <a:endParaRPr lang="en-GB" dirty="0"/>
          </a:p>
          <a:p>
            <a:pPr marL="285750" indent="-285750">
              <a:buFont typeface="Wingdings" panose="05000000000000000000" pitchFamily="2" charset="2"/>
              <a:buChar char="v"/>
            </a:pPr>
            <a:r>
              <a:rPr lang="en-GB" dirty="0"/>
              <a:t>Provides purpose</a:t>
            </a:r>
          </a:p>
          <a:p>
            <a:pPr marL="285750" indent="-285750">
              <a:buFont typeface="Wingdings" panose="05000000000000000000" pitchFamily="2" charset="2"/>
              <a:buChar char="v"/>
            </a:pPr>
            <a:r>
              <a:rPr lang="en-GB" dirty="0"/>
              <a:t>Endorses and encourages a positive company culture</a:t>
            </a:r>
          </a:p>
          <a:p>
            <a:pPr marL="285750" indent="-285750">
              <a:buFont typeface="Wingdings" panose="05000000000000000000" pitchFamily="2" charset="2"/>
              <a:buChar char="v"/>
            </a:pPr>
            <a:r>
              <a:rPr lang="en-GB" dirty="0"/>
              <a:t>Accountability </a:t>
            </a:r>
          </a:p>
          <a:p>
            <a:pPr marL="285750" indent="-285750">
              <a:buFont typeface="Wingdings" panose="05000000000000000000" pitchFamily="2" charset="2"/>
              <a:buChar char="v"/>
            </a:pPr>
            <a:r>
              <a:rPr lang="en-GB" dirty="0"/>
              <a:t>Provides clarity and can avoid miscommunication/confusion.</a:t>
            </a:r>
          </a:p>
        </p:txBody>
      </p:sp>
      <p:sp>
        <p:nvSpPr>
          <p:cNvPr id="29" name="Title 1">
            <a:extLst>
              <a:ext uri="{FF2B5EF4-FFF2-40B4-BE49-F238E27FC236}">
                <a16:creationId xmlns:a16="http://schemas.microsoft.com/office/drawing/2014/main" id="{F731E4CC-81CF-45C6-BB5B-EB07B47AA601}"/>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D6 – Communication Of Work To Technical and Non Technical Audiences.</a:t>
            </a:r>
          </a:p>
        </p:txBody>
      </p:sp>
    </p:spTree>
    <p:extLst>
      <p:ext uri="{BB962C8B-B14F-4D97-AF65-F5344CB8AC3E}">
        <p14:creationId xmlns:p14="http://schemas.microsoft.com/office/powerpoint/2010/main" val="285204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B5EC7AEB-59B4-41CE-8C2D-88186313DEC0}"/>
              </a:ext>
            </a:extLst>
          </p:cNvPr>
          <p:cNvSpPr txBox="1">
            <a:spLocks/>
          </p:cNvSpPr>
          <p:nvPr/>
        </p:nvSpPr>
        <p:spPr>
          <a:xfrm>
            <a:off x="2890546" y="10513"/>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D6 – Communication Of Work To Technical and Non Technical Audiences.</a:t>
            </a:r>
          </a:p>
        </p:txBody>
      </p:sp>
      <p:sp>
        <p:nvSpPr>
          <p:cNvPr id="16" name="TextBox 15">
            <a:extLst>
              <a:ext uri="{FF2B5EF4-FFF2-40B4-BE49-F238E27FC236}">
                <a16:creationId xmlns:a16="http://schemas.microsoft.com/office/drawing/2014/main" id="{317AA91E-C7A7-4A7B-889C-8CDF23C16AC1}"/>
              </a:ext>
            </a:extLst>
          </p:cNvPr>
          <p:cNvSpPr txBox="1"/>
          <p:nvPr/>
        </p:nvSpPr>
        <p:spPr>
          <a:xfrm>
            <a:off x="497798" y="2381250"/>
            <a:ext cx="11196403" cy="3139321"/>
          </a:xfrm>
          <a:prstGeom prst="rect">
            <a:avLst/>
          </a:prstGeom>
          <a:noFill/>
        </p:spPr>
        <p:txBody>
          <a:bodyPr wrap="square" rtlCol="0">
            <a:spAutoFit/>
          </a:bodyPr>
          <a:lstStyle/>
          <a:p>
            <a:r>
              <a:rPr lang="en-GB" dirty="0"/>
              <a:t>It is vital to measure your communication with you workplace and adjust appropriately what does not work. Always encourage questions and opinions, this can empower and open two-way conversations including feedback. It is very advantageous to hold calls and or meetings with a specific agenda. Communication can be formal, informal, internal or external.</a:t>
            </a:r>
          </a:p>
          <a:p>
            <a:endParaRPr lang="en-GB" dirty="0"/>
          </a:p>
          <a:p>
            <a:r>
              <a:rPr lang="en-GB" dirty="0"/>
              <a:t>Types of communication:</a:t>
            </a:r>
          </a:p>
          <a:p>
            <a:endParaRPr lang="en-GB" dirty="0"/>
          </a:p>
          <a:p>
            <a:pPr marL="285750" indent="-285750">
              <a:buFont typeface="Wingdings" panose="05000000000000000000" pitchFamily="2" charset="2"/>
              <a:buChar char="v"/>
            </a:pPr>
            <a:r>
              <a:rPr lang="en-GB" dirty="0"/>
              <a:t>Public speaking </a:t>
            </a:r>
          </a:p>
          <a:p>
            <a:pPr marL="285750" indent="-285750">
              <a:buFont typeface="Wingdings" panose="05000000000000000000" pitchFamily="2" charset="2"/>
              <a:buChar char="v"/>
            </a:pPr>
            <a:r>
              <a:rPr lang="en-GB" dirty="0"/>
              <a:t>Written </a:t>
            </a:r>
          </a:p>
          <a:p>
            <a:pPr marL="285750" indent="-285750">
              <a:buFont typeface="Wingdings" panose="05000000000000000000" pitchFamily="2" charset="2"/>
              <a:buChar char="v"/>
            </a:pPr>
            <a:r>
              <a:rPr lang="en-GB" dirty="0"/>
              <a:t>Listening (active)</a:t>
            </a:r>
          </a:p>
          <a:p>
            <a:pPr marL="285750" indent="-285750">
              <a:buFont typeface="Wingdings" panose="05000000000000000000" pitchFamily="2" charset="2"/>
              <a:buChar char="v"/>
            </a:pPr>
            <a:r>
              <a:rPr lang="en-GB" dirty="0"/>
              <a:t>Oral </a:t>
            </a:r>
          </a:p>
        </p:txBody>
      </p:sp>
    </p:spTree>
    <p:extLst>
      <p:ext uri="{BB962C8B-B14F-4D97-AF65-F5344CB8AC3E}">
        <p14:creationId xmlns:p14="http://schemas.microsoft.com/office/powerpoint/2010/main" val="12162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itle 1">
            <a:extLst>
              <a:ext uri="{FF2B5EF4-FFF2-40B4-BE49-F238E27FC236}">
                <a16:creationId xmlns:a16="http://schemas.microsoft.com/office/drawing/2014/main" id="{E4DDF568-A416-4788-ABDC-395CA7369006}"/>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7" name="TextBox 16">
            <a:extLst>
              <a:ext uri="{FF2B5EF4-FFF2-40B4-BE49-F238E27FC236}">
                <a16:creationId xmlns:a16="http://schemas.microsoft.com/office/drawing/2014/main" id="{3D1B670A-9901-4AE9-A509-A26782AF33B5}"/>
              </a:ext>
            </a:extLst>
          </p:cNvPr>
          <p:cNvSpPr txBox="1"/>
          <p:nvPr/>
        </p:nvSpPr>
        <p:spPr>
          <a:xfrm>
            <a:off x="497798" y="2381250"/>
            <a:ext cx="11196403" cy="4524315"/>
          </a:xfrm>
          <a:prstGeom prst="rect">
            <a:avLst/>
          </a:prstGeom>
          <a:noFill/>
        </p:spPr>
        <p:txBody>
          <a:bodyPr wrap="square" rtlCol="0">
            <a:spAutoFit/>
          </a:bodyPr>
          <a:lstStyle/>
          <a:p>
            <a:r>
              <a:rPr lang="en-GB" dirty="0"/>
              <a:t>During my time at Aston Martin, my induction included an in depth awareness course into the relevant legal requirements of Health and Safety and also my responsibilities as an employee.</a:t>
            </a:r>
          </a:p>
          <a:p>
            <a:endParaRPr lang="en-GB" dirty="0"/>
          </a:p>
          <a:p>
            <a:r>
              <a:rPr lang="en-GB" dirty="0"/>
              <a:t>The Health and Safety at Work Act 1974 is a primary piece of legislation covering occupational health and safety in Great Britain. There is also the Management of Health and Safety At Work Regulations 1999.</a:t>
            </a:r>
          </a:p>
          <a:p>
            <a:endParaRPr lang="en-GB" dirty="0"/>
          </a:p>
          <a:p>
            <a:r>
              <a:rPr lang="en-GB" dirty="0"/>
              <a:t>Health and Safety Laws for Great Britain are made up of:</a:t>
            </a:r>
          </a:p>
          <a:p>
            <a:endParaRPr lang="en-GB" dirty="0"/>
          </a:p>
          <a:p>
            <a:pPr marL="285750" indent="-285750">
              <a:buFont typeface="Wingdings" panose="05000000000000000000" pitchFamily="2" charset="2"/>
              <a:buChar char="v"/>
            </a:pPr>
            <a:r>
              <a:rPr lang="en-GB" dirty="0"/>
              <a:t>Acts of parliament </a:t>
            </a:r>
          </a:p>
          <a:p>
            <a:pPr marL="285750" indent="-285750">
              <a:buFont typeface="Wingdings" panose="05000000000000000000" pitchFamily="2" charset="2"/>
              <a:buChar char="v"/>
            </a:pPr>
            <a:r>
              <a:rPr lang="en-GB" dirty="0"/>
              <a:t>Statutory instruments (regulations)</a:t>
            </a:r>
          </a:p>
          <a:p>
            <a:endParaRPr lang="en-GB" dirty="0"/>
          </a:p>
          <a:p>
            <a:r>
              <a:rPr lang="en-GB" dirty="0"/>
              <a:t>Management of Health and Safety At Work Regulations 1999 includes:</a:t>
            </a:r>
          </a:p>
          <a:p>
            <a:endParaRPr lang="en-GB" dirty="0"/>
          </a:p>
          <a:p>
            <a:pPr marL="285750" indent="-285750">
              <a:buFont typeface="Wingdings" panose="05000000000000000000" pitchFamily="2" charset="2"/>
              <a:buChar char="v"/>
            </a:pPr>
            <a:r>
              <a:rPr lang="en-GB" dirty="0"/>
              <a:t>Risk assessments </a:t>
            </a:r>
          </a:p>
          <a:p>
            <a:pPr marL="285750" indent="-285750">
              <a:buFont typeface="Wingdings" panose="05000000000000000000" pitchFamily="2" charset="2"/>
              <a:buChar char="v"/>
            </a:pPr>
            <a:r>
              <a:rPr lang="en-GB" dirty="0"/>
              <a:t>Check lists</a:t>
            </a:r>
          </a:p>
          <a:p>
            <a:pPr marL="285750" indent="-285750">
              <a:buFont typeface="Wingdings" panose="05000000000000000000" pitchFamily="2" charset="2"/>
              <a:buChar char="v"/>
            </a:pPr>
            <a:r>
              <a:rPr lang="en-GB" dirty="0"/>
              <a:t>PPE</a:t>
            </a:r>
          </a:p>
        </p:txBody>
      </p:sp>
    </p:spTree>
    <p:extLst>
      <p:ext uri="{BB962C8B-B14F-4D97-AF65-F5344CB8AC3E}">
        <p14:creationId xmlns:p14="http://schemas.microsoft.com/office/powerpoint/2010/main" val="313841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CA5067B1-8F92-4CFD-BB15-49FAB8B8724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12DAD0C7-A58D-42FD-AE06-E63FDF44D0D1}"/>
              </a:ext>
            </a:extLst>
          </p:cNvPr>
          <p:cNvSpPr txBox="1"/>
          <p:nvPr/>
        </p:nvSpPr>
        <p:spPr>
          <a:xfrm>
            <a:off x="497798" y="2381250"/>
            <a:ext cx="11196403" cy="3416320"/>
          </a:xfrm>
          <a:prstGeom prst="rect">
            <a:avLst/>
          </a:prstGeom>
          <a:noFill/>
        </p:spPr>
        <p:txBody>
          <a:bodyPr wrap="square" rtlCol="0">
            <a:spAutoFit/>
          </a:bodyPr>
          <a:lstStyle/>
          <a:p>
            <a:r>
              <a:rPr lang="en-GB" dirty="0"/>
              <a:t>Within the workplace, the Health, Safety and Welfare Regulations 1992 include:</a:t>
            </a:r>
          </a:p>
          <a:p>
            <a:endParaRPr lang="en-GB" dirty="0"/>
          </a:p>
          <a:p>
            <a:endParaRPr lang="en-GB" dirty="0"/>
          </a:p>
          <a:p>
            <a:pPr marL="285750" indent="-285750">
              <a:buFont typeface="Wingdings" panose="05000000000000000000" pitchFamily="2" charset="2"/>
              <a:buChar char="v"/>
            </a:pPr>
            <a:r>
              <a:rPr lang="en-GB" dirty="0"/>
              <a:t>A safe place of work</a:t>
            </a:r>
          </a:p>
          <a:p>
            <a:pPr marL="285750" indent="-285750">
              <a:buFont typeface="Wingdings" panose="05000000000000000000" pitchFamily="2" charset="2"/>
              <a:buChar char="v"/>
            </a:pPr>
            <a:r>
              <a:rPr lang="en-GB" dirty="0"/>
              <a:t>Safe movement </a:t>
            </a:r>
          </a:p>
          <a:p>
            <a:pPr marL="285750" indent="-285750">
              <a:buFont typeface="Wingdings" panose="05000000000000000000" pitchFamily="2" charset="2"/>
              <a:buChar char="v"/>
            </a:pPr>
            <a:r>
              <a:rPr lang="en-GB" dirty="0"/>
              <a:t>Safe workstations</a:t>
            </a:r>
          </a:p>
          <a:p>
            <a:pPr marL="285750" indent="-285750">
              <a:buFont typeface="Wingdings" panose="05000000000000000000" pitchFamily="2" charset="2"/>
              <a:buChar char="v"/>
            </a:pPr>
            <a:r>
              <a:rPr lang="en-GB" dirty="0"/>
              <a:t>Cleanliness </a:t>
            </a:r>
          </a:p>
          <a:p>
            <a:pPr marL="285750" indent="-285750">
              <a:buFont typeface="Wingdings" panose="05000000000000000000" pitchFamily="2" charset="2"/>
              <a:buChar char="v"/>
            </a:pPr>
            <a:r>
              <a:rPr lang="en-GB" dirty="0"/>
              <a:t>Lighting </a:t>
            </a:r>
          </a:p>
          <a:p>
            <a:pPr marL="285750" indent="-285750">
              <a:buFont typeface="Wingdings" panose="05000000000000000000" pitchFamily="2" charset="2"/>
              <a:buChar char="v"/>
            </a:pPr>
            <a:r>
              <a:rPr lang="en-GB" dirty="0"/>
              <a:t>Ventilation </a:t>
            </a:r>
          </a:p>
          <a:p>
            <a:pPr marL="285750" indent="-285750">
              <a:buFont typeface="Wingdings" panose="05000000000000000000" pitchFamily="2" charset="2"/>
              <a:buChar char="v"/>
            </a:pPr>
            <a:r>
              <a:rPr lang="en-GB" dirty="0"/>
              <a:t>Temperature </a:t>
            </a:r>
          </a:p>
          <a:p>
            <a:pPr marL="285750" indent="-285750">
              <a:buFont typeface="Wingdings" panose="05000000000000000000" pitchFamily="2" charset="2"/>
              <a:buChar char="v"/>
            </a:pPr>
            <a:r>
              <a:rPr lang="en-GB" dirty="0"/>
              <a:t>Facilities </a:t>
            </a:r>
          </a:p>
          <a:p>
            <a:pPr marL="285750" indent="-285750">
              <a:buFont typeface="Wingdings" panose="05000000000000000000" pitchFamily="2" charset="2"/>
              <a:buChar char="v"/>
            </a:pPr>
            <a:r>
              <a:rPr lang="en-GB" dirty="0"/>
              <a:t>Lifting equipment </a:t>
            </a:r>
          </a:p>
        </p:txBody>
      </p:sp>
    </p:spTree>
    <p:extLst>
      <p:ext uri="{BB962C8B-B14F-4D97-AF65-F5344CB8AC3E}">
        <p14:creationId xmlns:p14="http://schemas.microsoft.com/office/powerpoint/2010/main" val="809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119C6554-D03C-4101-A591-DB2DB32039C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7DAF0752-BBD9-40B2-8EBC-718BBE3A7CB3}"/>
              </a:ext>
            </a:extLst>
          </p:cNvPr>
          <p:cNvSpPr txBox="1"/>
          <p:nvPr/>
        </p:nvSpPr>
        <p:spPr>
          <a:xfrm>
            <a:off x="497798" y="2381250"/>
            <a:ext cx="11196403" cy="4247317"/>
          </a:xfrm>
          <a:prstGeom prst="rect">
            <a:avLst/>
          </a:prstGeom>
          <a:noFill/>
        </p:spPr>
        <p:txBody>
          <a:bodyPr wrap="square" rtlCol="0">
            <a:spAutoFit/>
          </a:bodyPr>
          <a:lstStyle/>
          <a:p>
            <a:r>
              <a:rPr lang="en-GB" dirty="0"/>
              <a:t>Under the Management Of Health and Safety Regulations 1999, as an employer, you must assess the risk to employees, complying with the law, managing and controlling the risk is the minimum you must do. </a:t>
            </a:r>
          </a:p>
          <a:p>
            <a:endParaRPr lang="en-GB" dirty="0"/>
          </a:p>
          <a:p>
            <a:r>
              <a:rPr lang="en-GB" dirty="0"/>
              <a:t>This includes:</a:t>
            </a:r>
          </a:p>
          <a:p>
            <a:endParaRPr lang="en-GB" dirty="0"/>
          </a:p>
          <a:p>
            <a:pPr marL="285750" indent="-285750">
              <a:buFont typeface="Wingdings" panose="05000000000000000000" pitchFamily="2" charset="2"/>
              <a:buChar char="v"/>
            </a:pPr>
            <a:r>
              <a:rPr lang="en-GB" dirty="0"/>
              <a:t>Look for hazards </a:t>
            </a:r>
          </a:p>
          <a:p>
            <a:pPr marL="285750" indent="-285750">
              <a:buFont typeface="Wingdings" panose="05000000000000000000" pitchFamily="2" charset="2"/>
              <a:buChar char="v"/>
            </a:pPr>
            <a:r>
              <a:rPr lang="en-GB" dirty="0"/>
              <a:t>Decide who may be harmed and how</a:t>
            </a:r>
          </a:p>
          <a:p>
            <a:pPr marL="285750" indent="-285750">
              <a:buFont typeface="Wingdings" panose="05000000000000000000" pitchFamily="2" charset="2"/>
              <a:buChar char="v"/>
            </a:pPr>
            <a:r>
              <a:rPr lang="en-GB" dirty="0"/>
              <a:t>Evaluate the risks</a:t>
            </a:r>
          </a:p>
          <a:p>
            <a:pPr marL="285750" indent="-285750">
              <a:buFont typeface="Wingdings" panose="05000000000000000000" pitchFamily="2" charset="2"/>
              <a:buChar char="v"/>
            </a:pPr>
            <a:r>
              <a:rPr lang="en-GB" dirty="0"/>
              <a:t>Decide whether precautions are adequate or if more should be done</a:t>
            </a:r>
          </a:p>
          <a:p>
            <a:pPr marL="285750" indent="-285750">
              <a:buFont typeface="Wingdings" panose="05000000000000000000" pitchFamily="2" charset="2"/>
              <a:buChar char="v"/>
            </a:pPr>
            <a:r>
              <a:rPr lang="en-GB" dirty="0"/>
              <a:t>Record findings </a:t>
            </a:r>
          </a:p>
          <a:p>
            <a:pPr marL="285750" indent="-285750">
              <a:buFont typeface="Wingdings" panose="05000000000000000000" pitchFamily="2" charset="2"/>
              <a:buChar char="v"/>
            </a:pPr>
            <a:r>
              <a:rPr lang="en-GB" dirty="0"/>
              <a:t>Review assessment and revise if necessary.</a:t>
            </a:r>
          </a:p>
          <a:p>
            <a:pPr marL="285750" indent="-285750">
              <a:buFont typeface="Wingdings" panose="05000000000000000000" pitchFamily="2" charset="2"/>
              <a:buChar char="v"/>
            </a:pPr>
            <a:endParaRPr lang="en-GB" dirty="0"/>
          </a:p>
          <a:p>
            <a:r>
              <a:rPr lang="en-GB" dirty="0"/>
              <a:t>If you do not comply with the regulations or laws, Health and Safety Executives (HSE) or local authority may take action under civil law. You can receive verbal or written advice. You can receive an improvement or prohibition notice or risk prosecution. HSE can support in amendments in the workplace at an FFI (Fee For Intervention).</a:t>
            </a:r>
          </a:p>
        </p:txBody>
      </p:sp>
    </p:spTree>
    <p:extLst>
      <p:ext uri="{BB962C8B-B14F-4D97-AF65-F5344CB8AC3E}">
        <p14:creationId xmlns:p14="http://schemas.microsoft.com/office/powerpoint/2010/main" val="52092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itle 1">
            <a:extLst>
              <a:ext uri="{FF2B5EF4-FFF2-40B4-BE49-F238E27FC236}">
                <a16:creationId xmlns:a16="http://schemas.microsoft.com/office/drawing/2014/main" id="{211A2477-E494-43F2-8CED-69756AAACF3E}"/>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7" name="TextBox 16">
            <a:extLst>
              <a:ext uri="{FF2B5EF4-FFF2-40B4-BE49-F238E27FC236}">
                <a16:creationId xmlns:a16="http://schemas.microsoft.com/office/drawing/2014/main" id="{D35A265B-7622-48DC-AFA3-0E0C39C92D5E}"/>
              </a:ext>
            </a:extLst>
          </p:cNvPr>
          <p:cNvSpPr txBox="1"/>
          <p:nvPr/>
        </p:nvSpPr>
        <p:spPr>
          <a:xfrm>
            <a:off x="497798" y="2381250"/>
            <a:ext cx="11196403" cy="3693319"/>
          </a:xfrm>
          <a:prstGeom prst="rect">
            <a:avLst/>
          </a:prstGeom>
          <a:noFill/>
        </p:spPr>
        <p:txBody>
          <a:bodyPr wrap="square" rtlCol="0">
            <a:spAutoFit/>
          </a:bodyPr>
          <a:lstStyle/>
          <a:p>
            <a:r>
              <a:rPr lang="en-GB" dirty="0"/>
              <a:t>In my current role as Senior Quality Engineer at Aston Martin, skills in problem solving and communication are imperative and also a necessity to retrieve information. </a:t>
            </a:r>
          </a:p>
          <a:p>
            <a:endParaRPr lang="en-GB" dirty="0"/>
          </a:p>
          <a:p>
            <a:r>
              <a:rPr lang="en-GB" dirty="0"/>
              <a:t>Problem solving also include the following:</a:t>
            </a:r>
          </a:p>
          <a:p>
            <a:endParaRPr lang="en-GB" dirty="0"/>
          </a:p>
          <a:p>
            <a:pPr marL="285750" indent="-285750">
              <a:buFont typeface="Wingdings" panose="05000000000000000000" pitchFamily="2" charset="2"/>
              <a:buChar char="v"/>
            </a:pPr>
            <a:r>
              <a:rPr lang="en-GB" b="1" u="sng" dirty="0"/>
              <a:t>Analytical skills</a:t>
            </a:r>
            <a:r>
              <a:rPr lang="en-GB" dirty="0"/>
              <a:t> – This is the ability to work with data, to see patterns, trends, aspects and draw/note meaningful conclusions. Data can include information and facts of all types, not just statistics. The analysis is used to solve problems, make business decisions to colleagues, clients and management.</a:t>
            </a:r>
          </a:p>
          <a:p>
            <a:pPr marL="285750" indent="-285750">
              <a:buFont typeface="Wingdings" panose="05000000000000000000" pitchFamily="2" charset="2"/>
              <a:buChar char="v"/>
            </a:pPr>
            <a:r>
              <a:rPr lang="en-GB" b="1" u="sng" dirty="0"/>
              <a:t>Innovative and creative thinking</a:t>
            </a:r>
            <a:r>
              <a:rPr lang="en-GB" dirty="0"/>
              <a:t> – This is defined by thoughts/visions to improve an existing issue or come up with a new process. This will all help a business succeed, which also includes, lateral thinking which is approaching an issue in a fresh way.</a:t>
            </a:r>
          </a:p>
          <a:p>
            <a:pPr marL="285750" indent="-285750">
              <a:buFont typeface="Wingdings" panose="05000000000000000000" pitchFamily="2" charset="2"/>
              <a:buChar char="v"/>
            </a:pPr>
            <a:r>
              <a:rPr lang="en-GB" b="1" u="sng" dirty="0"/>
              <a:t>Adaptability and flexibility</a:t>
            </a:r>
            <a:r>
              <a:rPr lang="en-GB" b="1" dirty="0"/>
              <a:t> </a:t>
            </a:r>
            <a:r>
              <a:rPr lang="en-GB" dirty="0"/>
              <a:t>- In my experience, this is about applying a positive response to change and adopting a “can do” attitude which is driven by new challenges and using your own initiative.</a:t>
            </a:r>
            <a:r>
              <a:rPr lang="en-GB" b="1" u="sng" dirty="0"/>
              <a:t> </a:t>
            </a:r>
          </a:p>
        </p:txBody>
      </p:sp>
    </p:spTree>
    <p:extLst>
      <p:ext uri="{BB962C8B-B14F-4D97-AF65-F5344CB8AC3E}">
        <p14:creationId xmlns:p14="http://schemas.microsoft.com/office/powerpoint/2010/main" val="10721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E42DB04E-1B36-4E6F-B51A-FB293F4B5A48}"/>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6" name="TextBox 15">
            <a:extLst>
              <a:ext uri="{FF2B5EF4-FFF2-40B4-BE49-F238E27FC236}">
                <a16:creationId xmlns:a16="http://schemas.microsoft.com/office/drawing/2014/main" id="{D3E401B6-4A58-4C9F-BC41-49D87626D72A}"/>
              </a:ext>
            </a:extLst>
          </p:cNvPr>
          <p:cNvSpPr txBox="1"/>
          <p:nvPr/>
        </p:nvSpPr>
        <p:spPr>
          <a:xfrm>
            <a:off x="497798" y="2381250"/>
            <a:ext cx="11196403" cy="2585323"/>
          </a:xfrm>
          <a:prstGeom prst="rect">
            <a:avLst/>
          </a:prstGeom>
          <a:noFill/>
        </p:spPr>
        <p:txBody>
          <a:bodyPr wrap="square" rtlCol="0">
            <a:spAutoFit/>
          </a:bodyPr>
          <a:lstStyle/>
          <a:p>
            <a:r>
              <a:rPr lang="en-GB" dirty="0"/>
              <a:t>Information retrieval is vital to capture a working knowledge and resolve information requirements and needs, including evaluation. Information retrieval can be sourced from search engines.</a:t>
            </a:r>
          </a:p>
          <a:p>
            <a:endParaRPr lang="en-GB" dirty="0"/>
          </a:p>
          <a:p>
            <a:r>
              <a:rPr lang="en-GB" dirty="0"/>
              <a:t>Within my organisation the internal use of information retrieval is an internal shared document store. This document store is locked to certain departments using specific permissions to ensure only the required information can be accessed. By using this secure shared document store it allows easy access to the appropriate staff and managers. By using this method of storing data, if there is an absence in the team this still allows the effective use of IT in that  relevant information can be accessed by the appropriate personnel, thus ensuring delays are minimised and also incorporates continuous improvement. </a:t>
            </a:r>
          </a:p>
        </p:txBody>
      </p:sp>
    </p:spTree>
    <p:extLst>
      <p:ext uri="{BB962C8B-B14F-4D97-AF65-F5344CB8AC3E}">
        <p14:creationId xmlns:p14="http://schemas.microsoft.com/office/powerpoint/2010/main" val="88610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A7993C40-2BA7-4A6C-BE47-DB3871A563FD}"/>
              </a:ext>
            </a:extLst>
          </p:cNvPr>
          <p:cNvSpPr txBox="1">
            <a:spLocks/>
          </p:cNvSpPr>
          <p:nvPr/>
        </p:nvSpPr>
        <p:spPr>
          <a:xfrm>
            <a:off x="2912682" y="-27920"/>
            <a:ext cx="6157903" cy="2150719"/>
          </a:xfrm>
          <a:prstGeom prst="rect">
            <a:avLst/>
          </a:prstGeom>
          <a:noFill/>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G2 – Plan Self Learning and Improve Performance As a Foundation For Life Long Learning and Continuous Professional Development.</a:t>
            </a:r>
          </a:p>
        </p:txBody>
      </p:sp>
      <p:sp>
        <p:nvSpPr>
          <p:cNvPr id="16" name="TextBox 15">
            <a:extLst>
              <a:ext uri="{FF2B5EF4-FFF2-40B4-BE49-F238E27FC236}">
                <a16:creationId xmlns:a16="http://schemas.microsoft.com/office/drawing/2014/main" id="{5D6C09E3-B41E-48A5-AD62-4DEC873F9F3C}"/>
              </a:ext>
            </a:extLst>
          </p:cNvPr>
          <p:cNvSpPr txBox="1"/>
          <p:nvPr/>
        </p:nvSpPr>
        <p:spPr>
          <a:xfrm>
            <a:off x="497798" y="2381250"/>
            <a:ext cx="11196403" cy="4247317"/>
          </a:xfrm>
          <a:prstGeom prst="rect">
            <a:avLst/>
          </a:prstGeom>
          <a:noFill/>
        </p:spPr>
        <p:txBody>
          <a:bodyPr wrap="square" rtlCol="0">
            <a:spAutoFit/>
          </a:bodyPr>
          <a:lstStyle/>
          <a:p>
            <a:r>
              <a:rPr lang="en-GB" dirty="0"/>
              <a:t>The personal, social and emotional development for me has been the biggest step forward in having to communicate with suppliers and high level management. In embracing this, has been a huge step up and having to deliver information to a team of managers can be daunting, within this</a:t>
            </a:r>
          </a:p>
          <a:p>
            <a:endParaRPr lang="en-GB" dirty="0"/>
          </a:p>
          <a:p>
            <a:r>
              <a:rPr lang="en-GB" dirty="0"/>
              <a:t>I have also developed my communication an language, learnt the need for “active listening” and the need for validation in this role to ensure the person or team feel understood and lowers the risk of miscommunication.</a:t>
            </a:r>
          </a:p>
          <a:p>
            <a:endParaRPr lang="en-GB" dirty="0"/>
          </a:p>
          <a:p>
            <a:r>
              <a:rPr lang="en-GB" dirty="0"/>
              <a:t>I also feel that patience is a virtue and that communication is definitely a two-way street.</a:t>
            </a:r>
          </a:p>
          <a:p>
            <a:endParaRPr lang="en-GB" dirty="0"/>
          </a:p>
          <a:p>
            <a:r>
              <a:rPr lang="en-GB" dirty="0"/>
              <a:t>Within my continuous professional development, I am adjusting and learning to receive and accept constructive criticism/feedback.</a:t>
            </a:r>
          </a:p>
          <a:p>
            <a:endParaRPr lang="en-GB" dirty="0"/>
          </a:p>
          <a:p>
            <a:r>
              <a:rPr lang="en-GB" dirty="0"/>
              <a:t>I recently undertook a development meeting with my Senior Manager, this gave me the opportunity to reflect on the past 12 months, identify improvements, receive constructive feedback and the opportunity to identify any training needs.</a:t>
            </a:r>
          </a:p>
        </p:txBody>
      </p:sp>
    </p:spTree>
    <p:extLst>
      <p:ext uri="{BB962C8B-B14F-4D97-AF65-F5344CB8AC3E}">
        <p14:creationId xmlns:p14="http://schemas.microsoft.com/office/powerpoint/2010/main" val="241385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128E2E83-0E27-4AA9-BEC5-8B28537000C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Eye Opening Moment(s)</a:t>
            </a:r>
          </a:p>
        </p:txBody>
      </p:sp>
      <p:sp>
        <p:nvSpPr>
          <p:cNvPr id="16" name="TextBox 15">
            <a:extLst>
              <a:ext uri="{FF2B5EF4-FFF2-40B4-BE49-F238E27FC236}">
                <a16:creationId xmlns:a16="http://schemas.microsoft.com/office/drawing/2014/main" id="{23D411BE-E79F-41AF-B2C6-DC30FA73CD11}"/>
              </a:ext>
            </a:extLst>
          </p:cNvPr>
          <p:cNvSpPr txBox="1"/>
          <p:nvPr/>
        </p:nvSpPr>
        <p:spPr>
          <a:xfrm>
            <a:off x="497798" y="2381250"/>
            <a:ext cx="11196403" cy="2585323"/>
          </a:xfrm>
          <a:prstGeom prst="rect">
            <a:avLst/>
          </a:prstGeom>
          <a:noFill/>
        </p:spPr>
        <p:txBody>
          <a:bodyPr wrap="square" rtlCol="0">
            <a:spAutoFit/>
          </a:bodyPr>
          <a:lstStyle/>
          <a:p>
            <a:r>
              <a:rPr lang="en-GB" dirty="0"/>
              <a:t>Throughout the course there have been a number of eye opening moments for me.</a:t>
            </a:r>
          </a:p>
          <a:p>
            <a:endParaRPr lang="en-GB" dirty="0"/>
          </a:p>
          <a:p>
            <a:r>
              <a:rPr lang="en-GB" dirty="0"/>
              <a:t>The first eye opener was very much a positive. This was in depth problem solving and lean manufacturing lecture. The problem solving and lean manufacturing activities and assignments really helped my learning develop at a rapid rate. This was backed by being very relevant to my current job role within Aston Martin.</a:t>
            </a:r>
          </a:p>
          <a:p>
            <a:endParaRPr lang="en-GB" dirty="0"/>
          </a:p>
          <a:p>
            <a:r>
              <a:rPr lang="en-GB" dirty="0"/>
              <a:t>My second eye opener was and still is at present, using MATLAB. This has been a big challenge for me to overcome. Specifically the eye opening moment in this case was how in depth and the vast range of actions can be carried out using MATLAB.</a:t>
            </a:r>
          </a:p>
        </p:txBody>
      </p:sp>
    </p:spTree>
    <p:extLst>
      <p:ext uri="{BB962C8B-B14F-4D97-AF65-F5344CB8AC3E}">
        <p14:creationId xmlns:p14="http://schemas.microsoft.com/office/powerpoint/2010/main" val="286852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1">
            <a:extLst>
              <a:ext uri="{FF2B5EF4-FFF2-40B4-BE49-F238E27FC236}">
                <a16:creationId xmlns:a16="http://schemas.microsoft.com/office/drawing/2014/main" id="{04A8286C-920F-4C66-AA71-DED31DDC5B6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References.</a:t>
            </a:r>
          </a:p>
        </p:txBody>
      </p:sp>
      <p:sp>
        <p:nvSpPr>
          <p:cNvPr id="14" name="TextBox 13">
            <a:extLst>
              <a:ext uri="{FF2B5EF4-FFF2-40B4-BE49-F238E27FC236}">
                <a16:creationId xmlns:a16="http://schemas.microsoft.com/office/drawing/2014/main" id="{2954930E-1C6A-4024-9607-9CB93D241D52}"/>
              </a:ext>
            </a:extLst>
          </p:cNvPr>
          <p:cNvSpPr txBox="1"/>
          <p:nvPr/>
        </p:nvSpPr>
        <p:spPr>
          <a:xfrm>
            <a:off x="497798" y="2381250"/>
            <a:ext cx="11196403" cy="2308324"/>
          </a:xfrm>
          <a:prstGeom prst="rect">
            <a:avLst/>
          </a:prstGeom>
          <a:noFill/>
        </p:spPr>
        <p:txBody>
          <a:bodyPr wrap="square" rtlCol="0">
            <a:spAutoFit/>
          </a:bodyPr>
          <a:lstStyle/>
          <a:p>
            <a:r>
              <a:rPr lang="en-GB" dirty="0"/>
              <a:t>To clarify current knowledge and expand further, throughout this presentation I have used the following sources:</a:t>
            </a:r>
          </a:p>
          <a:p>
            <a:endParaRPr lang="en-GB" dirty="0"/>
          </a:p>
          <a:p>
            <a:pPr marL="285750" indent="-285750">
              <a:buFont typeface="Wingdings" panose="05000000000000000000" pitchFamily="2" charset="2"/>
              <a:buChar char="v"/>
            </a:pPr>
            <a:r>
              <a:rPr lang="en-GB" dirty="0">
                <a:hlinkClick r:id="rId2"/>
              </a:rPr>
              <a:t>www.HRtechnologist.co.uk</a:t>
            </a:r>
            <a:endParaRPr lang="en-GB" dirty="0"/>
          </a:p>
          <a:p>
            <a:pPr marL="285750" indent="-285750">
              <a:buFont typeface="Wingdings" panose="05000000000000000000" pitchFamily="2" charset="2"/>
              <a:buChar char="v"/>
            </a:pPr>
            <a:r>
              <a:rPr lang="en-GB" dirty="0">
                <a:hlinkClick r:id="rId3"/>
              </a:rPr>
              <a:t>www.HSE.gov.uk</a:t>
            </a:r>
            <a:endParaRPr lang="en-GB" dirty="0"/>
          </a:p>
          <a:p>
            <a:pPr marL="285750" indent="-285750">
              <a:buFont typeface="Wingdings" panose="05000000000000000000" pitchFamily="2" charset="2"/>
              <a:buChar char="v"/>
            </a:pPr>
            <a:r>
              <a:rPr lang="en-GB" dirty="0">
                <a:hlinkClick r:id="rId4"/>
              </a:rPr>
              <a:t>www.targetjobs.co.uk</a:t>
            </a:r>
            <a:endParaRPr lang="en-GB" dirty="0"/>
          </a:p>
          <a:p>
            <a:pPr marL="285750" indent="-285750">
              <a:buFont typeface="Wingdings" panose="05000000000000000000" pitchFamily="2" charset="2"/>
              <a:buChar char="v"/>
            </a:pPr>
            <a:r>
              <a:rPr lang="en-GB" dirty="0">
                <a:hlinkClick r:id="rId5"/>
              </a:rPr>
              <a:t>www.researchgate.net</a:t>
            </a:r>
            <a:endParaRPr lang="en-GB" dirty="0"/>
          </a:p>
          <a:p>
            <a:pPr marL="285750" indent="-285750">
              <a:buFont typeface="Wingdings" panose="05000000000000000000" pitchFamily="2" charset="2"/>
              <a:buChar char="v"/>
            </a:pPr>
            <a:r>
              <a:rPr lang="en-GB" dirty="0">
                <a:hlinkClick r:id="rId6"/>
              </a:rPr>
              <a:t>www.google.co.uk</a:t>
            </a:r>
            <a:endParaRPr lang="en-GB" dirty="0"/>
          </a:p>
          <a:p>
            <a:pPr marL="285750" indent="-285750">
              <a:buFont typeface="Wingdings" panose="05000000000000000000" pitchFamily="2" charset="2"/>
              <a:buChar char="v"/>
            </a:pPr>
            <a:r>
              <a:rPr lang="en-GB" dirty="0">
                <a:hlinkClick r:id="rId7"/>
              </a:rPr>
              <a:t>www.oxford.universitypressscholarship.com</a:t>
            </a:r>
            <a:endParaRPr lang="en-GB" dirty="0"/>
          </a:p>
        </p:txBody>
      </p:sp>
    </p:spTree>
    <p:extLst>
      <p:ext uri="{BB962C8B-B14F-4D97-AF65-F5344CB8AC3E}">
        <p14:creationId xmlns:p14="http://schemas.microsoft.com/office/powerpoint/2010/main" val="154449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D2075328EC1840BDDEA21E0B3F6B91" ma:contentTypeVersion="13" ma:contentTypeDescription="Create a new document." ma:contentTypeScope="" ma:versionID="92b6a45e806615541ad054b9d06761bd">
  <xsd:schema xmlns:xsd="http://www.w3.org/2001/XMLSchema" xmlns:xs="http://www.w3.org/2001/XMLSchema" xmlns:p="http://schemas.microsoft.com/office/2006/metadata/properties" xmlns:ns3="beb10934-c16a-433a-91cf-cbfc455d8811" xmlns:ns4="e300f513-b380-4197-a595-185d1fb39f37" targetNamespace="http://schemas.microsoft.com/office/2006/metadata/properties" ma:root="true" ma:fieldsID="d9f09a51f4479da0b880e87642b82199" ns3:_="" ns4:_="">
    <xsd:import namespace="beb10934-c16a-433a-91cf-cbfc455d8811"/>
    <xsd:import namespace="e300f513-b380-4197-a595-185d1fb39f3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10934-c16a-433a-91cf-cbfc455d88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0f513-b380-4197-a595-185d1fb39f3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494306-C918-4AA7-8DBF-2B32C5E050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b10934-c16a-433a-91cf-cbfc455d8811"/>
    <ds:schemaRef ds:uri="e300f513-b380-4197-a595-185d1fb39f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8DCBEE-9AFD-433F-81BC-A82EF86C3E49}">
  <ds:schemaRefs>
    <ds:schemaRef ds:uri="http://schemas.microsoft.com/sharepoint/v3/contenttype/forms"/>
  </ds:schemaRefs>
</ds:datastoreItem>
</file>

<file path=customXml/itemProps3.xml><?xml version="1.0" encoding="utf-8"?>
<ds:datastoreItem xmlns:ds="http://schemas.openxmlformats.org/officeDocument/2006/customXml" ds:itemID="{36704396-1FF0-46DC-B760-2403787E495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4653</TotalTime>
  <Words>1221</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James Team</vt:lpstr>
      <vt:lpstr>Level 4 Assessment</vt:lpstr>
      <vt:lpstr>PowerPoint Presentation</vt:lpstr>
      <vt:lpstr>D6 – Communication Of Work To Technical and Non Technical Audiences.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Team, James</dc:creator>
  <cp:lastModifiedBy>James</cp:lastModifiedBy>
  <cp:revision>5</cp:revision>
  <dcterms:created xsi:type="dcterms:W3CDTF">2021-01-05T19:32:32Z</dcterms:created>
  <dcterms:modified xsi:type="dcterms:W3CDTF">2021-01-10T17:25:26Z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0x01010004D2075328EC1840BDDEA21E0B3F6B91</vt:lpwstr>
  </property>
</Properties>
</file>