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8D616A8-41F2-5F9D-459B-670AC857EC01}" name="Durjoy Real" initials="DR" userId="2c23f7e8790fbbb0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2E468C-2D0F-4059-99EA-CAE284A30C61}" v="65" dt="2025-11-29T05:10:33.8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rjoy Real" userId="2c23f7e8790fbbb0" providerId="LiveId" clId="{CAB6DC75-7F45-4473-B7B6-FEAC59554EAF}"/>
    <pc:docChg chg="undo redo custSel addSld delSld modSld">
      <pc:chgData name="Durjoy Real" userId="2c23f7e8790fbbb0" providerId="LiveId" clId="{CAB6DC75-7F45-4473-B7B6-FEAC59554EAF}" dt="2025-11-29T05:26:06.186" v="621" actId="20577"/>
      <pc:docMkLst>
        <pc:docMk/>
      </pc:docMkLst>
      <pc:sldChg chg="modSp mod">
        <pc:chgData name="Durjoy Real" userId="2c23f7e8790fbbb0" providerId="LiveId" clId="{CAB6DC75-7F45-4473-B7B6-FEAC59554EAF}" dt="2025-11-29T05:00:14.865" v="578" actId="404"/>
        <pc:sldMkLst>
          <pc:docMk/>
          <pc:sldMk cId="1686966658" sldId="257"/>
        </pc:sldMkLst>
        <pc:spChg chg="mod">
          <ac:chgData name="Durjoy Real" userId="2c23f7e8790fbbb0" providerId="LiveId" clId="{CAB6DC75-7F45-4473-B7B6-FEAC59554EAF}" dt="2025-11-29T05:00:07.419" v="577" actId="2711"/>
          <ac:spMkLst>
            <pc:docMk/>
            <pc:sldMk cId="1686966658" sldId="257"/>
            <ac:spMk id="2" creationId="{8CA239EE-794C-1165-7FDC-62995CE4ED8C}"/>
          </ac:spMkLst>
        </pc:spChg>
        <pc:spChg chg="mod">
          <ac:chgData name="Durjoy Real" userId="2c23f7e8790fbbb0" providerId="LiveId" clId="{CAB6DC75-7F45-4473-B7B6-FEAC59554EAF}" dt="2025-11-29T05:00:14.865" v="578" actId="404"/>
          <ac:spMkLst>
            <pc:docMk/>
            <pc:sldMk cId="1686966658" sldId="257"/>
            <ac:spMk id="3" creationId="{132A0B04-B26C-4BAC-CAFD-4E1D6171C7A8}"/>
          </ac:spMkLst>
        </pc:spChg>
        <pc:spChg chg="mod">
          <ac:chgData name="Durjoy Real" userId="2c23f7e8790fbbb0" providerId="LiveId" clId="{CAB6DC75-7F45-4473-B7B6-FEAC59554EAF}" dt="2025-11-29T05:00:07.419" v="577" actId="2711"/>
          <ac:spMkLst>
            <pc:docMk/>
            <pc:sldMk cId="1686966658" sldId="257"/>
            <ac:spMk id="4" creationId="{86A3616C-2831-4E2B-086A-F7E8C410EDE1}"/>
          </ac:spMkLst>
        </pc:spChg>
      </pc:sldChg>
      <pc:sldChg chg="modSp mod">
        <pc:chgData name="Durjoy Real" userId="2c23f7e8790fbbb0" providerId="LiveId" clId="{CAB6DC75-7F45-4473-B7B6-FEAC59554EAF}" dt="2025-11-29T05:00:50.200" v="579" actId="2711"/>
        <pc:sldMkLst>
          <pc:docMk/>
          <pc:sldMk cId="4095446526" sldId="258"/>
        </pc:sldMkLst>
        <pc:spChg chg="mod">
          <ac:chgData name="Durjoy Real" userId="2c23f7e8790fbbb0" providerId="LiveId" clId="{CAB6DC75-7F45-4473-B7B6-FEAC59554EAF}" dt="2025-11-29T05:00:50.200" v="579" actId="2711"/>
          <ac:spMkLst>
            <pc:docMk/>
            <pc:sldMk cId="4095446526" sldId="258"/>
            <ac:spMk id="2" creationId="{4309CB89-6136-70EA-8E03-D9E12D514CE2}"/>
          </ac:spMkLst>
        </pc:spChg>
        <pc:spChg chg="mod">
          <ac:chgData name="Durjoy Real" userId="2c23f7e8790fbbb0" providerId="LiveId" clId="{CAB6DC75-7F45-4473-B7B6-FEAC59554EAF}" dt="2025-11-29T05:00:50.200" v="579" actId="2711"/>
          <ac:spMkLst>
            <pc:docMk/>
            <pc:sldMk cId="4095446526" sldId="258"/>
            <ac:spMk id="3" creationId="{53EBBBC5-AE17-BEEC-1462-A45533301E7F}"/>
          </ac:spMkLst>
        </pc:spChg>
        <pc:spChg chg="mod">
          <ac:chgData name="Durjoy Real" userId="2c23f7e8790fbbb0" providerId="LiveId" clId="{CAB6DC75-7F45-4473-B7B6-FEAC59554EAF}" dt="2025-11-29T05:00:50.200" v="579" actId="2711"/>
          <ac:spMkLst>
            <pc:docMk/>
            <pc:sldMk cId="4095446526" sldId="258"/>
            <ac:spMk id="4" creationId="{5030FA0E-F05B-325A-7D86-52211C97C009}"/>
          </ac:spMkLst>
        </pc:spChg>
      </pc:sldChg>
      <pc:sldChg chg="modSp mod">
        <pc:chgData name="Durjoy Real" userId="2c23f7e8790fbbb0" providerId="LiveId" clId="{CAB6DC75-7F45-4473-B7B6-FEAC59554EAF}" dt="2025-11-29T05:02:01.585" v="580" actId="2711"/>
        <pc:sldMkLst>
          <pc:docMk/>
          <pc:sldMk cId="3928516947" sldId="259"/>
        </pc:sldMkLst>
        <pc:spChg chg="mod">
          <ac:chgData name="Durjoy Real" userId="2c23f7e8790fbbb0" providerId="LiveId" clId="{CAB6DC75-7F45-4473-B7B6-FEAC59554EAF}" dt="2025-11-29T05:02:01.585" v="580" actId="2711"/>
          <ac:spMkLst>
            <pc:docMk/>
            <pc:sldMk cId="3928516947" sldId="259"/>
            <ac:spMk id="2" creationId="{7897DB79-62B9-855A-8D0A-70DFC7E031FD}"/>
          </ac:spMkLst>
        </pc:spChg>
        <pc:spChg chg="mod">
          <ac:chgData name="Durjoy Real" userId="2c23f7e8790fbbb0" providerId="LiveId" clId="{CAB6DC75-7F45-4473-B7B6-FEAC59554EAF}" dt="2025-11-29T05:02:01.585" v="580" actId="2711"/>
          <ac:spMkLst>
            <pc:docMk/>
            <pc:sldMk cId="3928516947" sldId="259"/>
            <ac:spMk id="3" creationId="{A497B658-9FC7-862F-68A0-D7FD0A78B45D}"/>
          </ac:spMkLst>
        </pc:spChg>
        <pc:spChg chg="mod">
          <ac:chgData name="Durjoy Real" userId="2c23f7e8790fbbb0" providerId="LiveId" clId="{CAB6DC75-7F45-4473-B7B6-FEAC59554EAF}" dt="2025-11-29T05:02:01.585" v="580" actId="2711"/>
          <ac:spMkLst>
            <pc:docMk/>
            <pc:sldMk cId="3928516947" sldId="259"/>
            <ac:spMk id="4" creationId="{C7DF94D5-6F0E-DA94-68C8-47921B5DC80E}"/>
          </ac:spMkLst>
        </pc:spChg>
      </pc:sldChg>
      <pc:sldChg chg="modSp mod">
        <pc:chgData name="Durjoy Real" userId="2c23f7e8790fbbb0" providerId="LiveId" clId="{CAB6DC75-7F45-4473-B7B6-FEAC59554EAF}" dt="2025-11-29T05:02:11.069" v="581" actId="2711"/>
        <pc:sldMkLst>
          <pc:docMk/>
          <pc:sldMk cId="456968934" sldId="260"/>
        </pc:sldMkLst>
        <pc:spChg chg="mod">
          <ac:chgData name="Durjoy Real" userId="2c23f7e8790fbbb0" providerId="LiveId" clId="{CAB6DC75-7F45-4473-B7B6-FEAC59554EAF}" dt="2025-11-29T05:02:11.069" v="581" actId="2711"/>
          <ac:spMkLst>
            <pc:docMk/>
            <pc:sldMk cId="456968934" sldId="260"/>
            <ac:spMk id="2" creationId="{95B9C289-C534-BEEA-553F-1CEDA86AC0B0}"/>
          </ac:spMkLst>
        </pc:spChg>
        <pc:spChg chg="mod">
          <ac:chgData name="Durjoy Real" userId="2c23f7e8790fbbb0" providerId="LiveId" clId="{CAB6DC75-7F45-4473-B7B6-FEAC59554EAF}" dt="2025-11-29T05:02:11.069" v="581" actId="2711"/>
          <ac:spMkLst>
            <pc:docMk/>
            <pc:sldMk cId="456968934" sldId="260"/>
            <ac:spMk id="3" creationId="{BB087778-6C31-C381-C5F8-E0BA47365A49}"/>
          </ac:spMkLst>
        </pc:spChg>
        <pc:spChg chg="mod">
          <ac:chgData name="Durjoy Real" userId="2c23f7e8790fbbb0" providerId="LiveId" clId="{CAB6DC75-7F45-4473-B7B6-FEAC59554EAF}" dt="2025-11-29T05:02:11.069" v="581" actId="2711"/>
          <ac:spMkLst>
            <pc:docMk/>
            <pc:sldMk cId="456968934" sldId="260"/>
            <ac:spMk id="4" creationId="{F8E139B8-E4CA-F977-001D-A77BD02C8924}"/>
          </ac:spMkLst>
        </pc:spChg>
      </pc:sldChg>
      <pc:sldChg chg="modSp mod">
        <pc:chgData name="Durjoy Real" userId="2c23f7e8790fbbb0" providerId="LiveId" clId="{CAB6DC75-7F45-4473-B7B6-FEAC59554EAF}" dt="2025-11-29T05:04:26.205" v="584"/>
        <pc:sldMkLst>
          <pc:docMk/>
          <pc:sldMk cId="4154739361" sldId="261"/>
        </pc:sldMkLst>
        <pc:spChg chg="mod">
          <ac:chgData name="Durjoy Real" userId="2c23f7e8790fbbb0" providerId="LiveId" clId="{CAB6DC75-7F45-4473-B7B6-FEAC59554EAF}" dt="2025-11-29T05:04:26.205" v="584"/>
          <ac:spMkLst>
            <pc:docMk/>
            <pc:sldMk cId="4154739361" sldId="261"/>
            <ac:spMk id="2" creationId="{9B528908-D29D-6D38-07FA-7638BE040B17}"/>
          </ac:spMkLst>
        </pc:spChg>
        <pc:spChg chg="mod">
          <ac:chgData name="Durjoy Real" userId="2c23f7e8790fbbb0" providerId="LiveId" clId="{CAB6DC75-7F45-4473-B7B6-FEAC59554EAF}" dt="2025-11-29T05:02:19.208" v="582" actId="2711"/>
          <ac:spMkLst>
            <pc:docMk/>
            <pc:sldMk cId="4154739361" sldId="261"/>
            <ac:spMk id="3" creationId="{6110FF9A-831F-EFF3-E63C-F298C5AF11C4}"/>
          </ac:spMkLst>
        </pc:spChg>
        <pc:spChg chg="mod">
          <ac:chgData name="Durjoy Real" userId="2c23f7e8790fbbb0" providerId="LiveId" clId="{CAB6DC75-7F45-4473-B7B6-FEAC59554EAF}" dt="2025-11-29T05:02:19.208" v="582" actId="2711"/>
          <ac:spMkLst>
            <pc:docMk/>
            <pc:sldMk cId="4154739361" sldId="261"/>
            <ac:spMk id="4" creationId="{477DBC0D-BEB4-48B7-5A07-D2AF63BD8F78}"/>
          </ac:spMkLst>
        </pc:spChg>
      </pc:sldChg>
      <pc:sldChg chg="modSp mod">
        <pc:chgData name="Durjoy Real" userId="2c23f7e8790fbbb0" providerId="LiveId" clId="{CAB6DC75-7F45-4473-B7B6-FEAC59554EAF}" dt="2025-11-29T05:21:57.769" v="613" actId="14100"/>
        <pc:sldMkLst>
          <pc:docMk/>
          <pc:sldMk cId="577010530" sldId="262"/>
        </pc:sldMkLst>
        <pc:spChg chg="mod">
          <ac:chgData name="Durjoy Real" userId="2c23f7e8790fbbb0" providerId="LiveId" clId="{CAB6DC75-7F45-4473-B7B6-FEAC59554EAF}" dt="2025-11-29T05:21:57.769" v="613" actId="14100"/>
          <ac:spMkLst>
            <pc:docMk/>
            <pc:sldMk cId="577010530" sldId="262"/>
            <ac:spMk id="2" creationId="{601D5FDD-1325-4314-CEE1-15E7CDC20907}"/>
          </ac:spMkLst>
        </pc:spChg>
        <pc:spChg chg="mod">
          <ac:chgData name="Durjoy Real" userId="2c23f7e8790fbbb0" providerId="LiveId" clId="{CAB6DC75-7F45-4473-B7B6-FEAC59554EAF}" dt="2025-11-29T05:09:10.136" v="592" actId="1076"/>
          <ac:spMkLst>
            <pc:docMk/>
            <pc:sldMk cId="577010530" sldId="262"/>
            <ac:spMk id="3" creationId="{A06B0DF4-6EAD-8D0F-A5C0-E58D35B7D717}"/>
          </ac:spMkLst>
        </pc:spChg>
        <pc:spChg chg="mod">
          <ac:chgData name="Durjoy Real" userId="2c23f7e8790fbbb0" providerId="LiveId" clId="{CAB6DC75-7F45-4473-B7B6-FEAC59554EAF}" dt="2025-11-29T05:02:27.570" v="583" actId="2711"/>
          <ac:spMkLst>
            <pc:docMk/>
            <pc:sldMk cId="577010530" sldId="262"/>
            <ac:spMk id="4" creationId="{17BC3C94-2C5B-27A0-00DE-0763D5E0296B}"/>
          </ac:spMkLst>
        </pc:spChg>
      </pc:sldChg>
      <pc:sldChg chg="addSp delSp modSp add del mod setBg">
        <pc:chgData name="Durjoy Real" userId="2c23f7e8790fbbb0" providerId="LiveId" clId="{CAB6DC75-7F45-4473-B7B6-FEAC59554EAF}" dt="2025-11-29T05:23:28.766" v="615" actId="2711"/>
        <pc:sldMkLst>
          <pc:docMk/>
          <pc:sldMk cId="2107392369" sldId="263"/>
        </pc:sldMkLst>
        <pc:spChg chg="mod">
          <ac:chgData name="Durjoy Real" userId="2c23f7e8790fbbb0" providerId="LiveId" clId="{CAB6DC75-7F45-4473-B7B6-FEAC59554EAF}" dt="2025-11-29T05:22:25.576" v="614" actId="2711"/>
          <ac:spMkLst>
            <pc:docMk/>
            <pc:sldMk cId="2107392369" sldId="263"/>
            <ac:spMk id="2" creationId="{17040740-8C54-6AE9-3F6A-69DD39F078F0}"/>
          </ac:spMkLst>
        </pc:spChg>
        <pc:spChg chg="mod">
          <ac:chgData name="Durjoy Real" userId="2c23f7e8790fbbb0" providerId="LiveId" clId="{CAB6DC75-7F45-4473-B7B6-FEAC59554EAF}" dt="2025-11-29T05:22:25.576" v="614" actId="2711"/>
          <ac:spMkLst>
            <pc:docMk/>
            <pc:sldMk cId="2107392369" sldId="263"/>
            <ac:spMk id="4" creationId="{75D78DB8-0BAE-56D1-5484-E2677A89A723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10" creationId="{19A3D6B4-5FD9-6AB6-6DF8-572F02A47B1A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13" creationId="{A65AC7D1-EAA9-48F5-B509-60A7F50BF703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15" creationId="{D6320AF9-619A-4175-865B-5663E1AEF4C5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21" creationId="{7E018740-5C2B-4A41-AC1A-7E68D1EC1954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23" creationId="{166F75A4-C475-4941-8EE2-B80A06A2C1BB}"/>
          </ac:spMkLst>
        </pc:spChg>
        <pc:spChg chg="add mod">
          <ac:chgData name="Durjoy Real" userId="2c23f7e8790fbbb0" providerId="LiveId" clId="{CAB6DC75-7F45-4473-B7B6-FEAC59554EAF}" dt="2025-11-29T05:22:25.576" v="614" actId="2711"/>
          <ac:spMkLst>
            <pc:docMk/>
            <pc:sldMk cId="2107392369" sldId="263"/>
            <ac:spMk id="24" creationId="{9D211C9E-C012-68CC-CE70-093AECDED2C0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25" creationId="{A032553A-72E8-4B0D-8405-FF9771C9AF05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27" creationId="{765800AC-C3B9-498E-87BC-29FAE4C76B21}"/>
          </ac:spMkLst>
        </pc:spChg>
        <pc:spChg chg="add del">
          <ac:chgData name="Durjoy Real" userId="2c23f7e8790fbbb0" providerId="LiveId" clId="{CAB6DC75-7F45-4473-B7B6-FEAC59554EAF}" dt="2025-11-28T15:17:24.200" v="37" actId="26606"/>
          <ac:spMkLst>
            <pc:docMk/>
            <pc:sldMk cId="2107392369" sldId="263"/>
            <ac:spMk id="31" creationId="{A5EC319D-0FEA-4B95-A3EA-01E35672C95B}"/>
          </ac:spMkLst>
        </pc:spChg>
        <pc:grpChg chg="add del mod">
          <ac:chgData name="Durjoy Real" userId="2c23f7e8790fbbb0" providerId="LiveId" clId="{CAB6DC75-7F45-4473-B7B6-FEAC59554EAF}" dt="2025-11-28T15:19:39.450" v="53"/>
          <ac:grpSpMkLst>
            <pc:docMk/>
            <pc:sldMk cId="2107392369" sldId="263"/>
            <ac:grpSpMk id="14" creationId="{89B792B3-E2D0-D834-A7D4-1701B19E310B}"/>
          </ac:grpSpMkLst>
        </pc:grpChg>
        <pc:grpChg chg="mod">
          <ac:chgData name="Durjoy Real" userId="2c23f7e8790fbbb0" providerId="LiveId" clId="{CAB6DC75-7F45-4473-B7B6-FEAC59554EAF}" dt="2025-11-28T15:19:37.357" v="50"/>
          <ac:grpSpMkLst>
            <pc:docMk/>
            <pc:sldMk cId="2107392369" sldId="263"/>
            <ac:grpSpMk id="20" creationId="{B03CBFFA-5BE3-FFE0-7FE4-CFA611CD0CA7}"/>
          </ac:grpSpMkLst>
        </pc:grpChg>
        <pc:graphicFrameChg chg="del mod modGraphic">
          <ac:chgData name="Durjoy Real" userId="2c23f7e8790fbbb0" providerId="LiveId" clId="{CAB6DC75-7F45-4473-B7B6-FEAC59554EAF}" dt="2025-11-28T15:25:42.067" v="98" actId="478"/>
          <ac:graphicFrameMkLst>
            <pc:docMk/>
            <pc:sldMk cId="2107392369" sldId="263"/>
            <ac:graphicFrameMk id="5" creationId="{EA075F4D-AE49-07F3-6D2B-605D0C7A7A50}"/>
          </ac:graphicFrameMkLst>
        </pc:graphicFrameChg>
        <pc:graphicFrameChg chg="add mod modGraphic">
          <ac:chgData name="Durjoy Real" userId="2c23f7e8790fbbb0" providerId="LiveId" clId="{CAB6DC75-7F45-4473-B7B6-FEAC59554EAF}" dt="2025-11-29T05:23:28.766" v="615" actId="2711"/>
          <ac:graphicFrameMkLst>
            <pc:docMk/>
            <pc:sldMk cId="2107392369" sldId="263"/>
            <ac:graphicFrameMk id="26" creationId="{E8A3B88C-CD01-D308-44B7-65BEC9263039}"/>
          </ac:graphicFrameMkLst>
        </pc:graphicFrameChg>
        <pc:inkChg chg="add del">
          <ac:chgData name="Durjoy Real" userId="2c23f7e8790fbbb0" providerId="LiveId" clId="{CAB6DC75-7F45-4473-B7B6-FEAC59554EAF}" dt="2025-11-28T15:20:05.644" v="63" actId="9405"/>
          <ac:inkMkLst>
            <pc:docMk/>
            <pc:sldMk cId="2107392369" sldId="263"/>
            <ac:inkMk id="3" creationId="{99B351F1-B27C-A0DF-E4E5-D69CA1B03FA8}"/>
          </ac:inkMkLst>
        </pc:inkChg>
        <pc:inkChg chg="add del">
          <ac:chgData name="Durjoy Real" userId="2c23f7e8790fbbb0" providerId="LiveId" clId="{CAB6DC75-7F45-4473-B7B6-FEAC59554EAF}" dt="2025-11-28T15:20:04.509" v="62" actId="9405"/>
          <ac:inkMkLst>
            <pc:docMk/>
            <pc:sldMk cId="2107392369" sldId="263"/>
            <ac:inkMk id="6" creationId="{7830EE38-884C-1351-FE2E-6218D4D88AF2}"/>
          </ac:inkMkLst>
        </pc:inkChg>
        <pc:inkChg chg="add del">
          <ac:chgData name="Durjoy Real" userId="2c23f7e8790fbbb0" providerId="LiveId" clId="{CAB6DC75-7F45-4473-B7B6-FEAC59554EAF}" dt="2025-11-28T15:19:26.046" v="41" actId="9405"/>
          <ac:inkMkLst>
            <pc:docMk/>
            <pc:sldMk cId="2107392369" sldId="263"/>
            <ac:inkMk id="7" creationId="{F3B764C0-CCFB-8018-A395-FBE7D30B2CBF}"/>
          </ac:inkMkLst>
        </pc:inkChg>
        <pc:inkChg chg="add del mod">
          <ac:chgData name="Durjoy Real" userId="2c23f7e8790fbbb0" providerId="LiveId" clId="{CAB6DC75-7F45-4473-B7B6-FEAC59554EAF}" dt="2025-11-28T15:19:41.582" v="55" actId="9405"/>
          <ac:inkMkLst>
            <pc:docMk/>
            <pc:sldMk cId="2107392369" sldId="263"/>
            <ac:inkMk id="9" creationId="{1BA8DC15-6138-A47D-F87F-65AB79C94B86}"/>
          </ac:inkMkLst>
        </pc:inkChg>
        <pc:inkChg chg="add del mod">
          <ac:chgData name="Durjoy Real" userId="2c23f7e8790fbbb0" providerId="LiveId" clId="{CAB6DC75-7F45-4473-B7B6-FEAC59554EAF}" dt="2025-11-28T15:19:40.677" v="54" actId="9405"/>
          <ac:inkMkLst>
            <pc:docMk/>
            <pc:sldMk cId="2107392369" sldId="263"/>
            <ac:inkMk id="11" creationId="{F3606304-3DA8-832F-768F-6F23916BE8FC}"/>
          </ac:inkMkLst>
        </pc:inkChg>
        <pc:inkChg chg="add del mod">
          <ac:chgData name="Durjoy Real" userId="2c23f7e8790fbbb0" providerId="LiveId" clId="{CAB6DC75-7F45-4473-B7B6-FEAC59554EAF}" dt="2025-11-28T15:19:39.450" v="53"/>
          <ac:inkMkLst>
            <pc:docMk/>
            <pc:sldMk cId="2107392369" sldId="263"/>
            <ac:inkMk id="12" creationId="{CC9B9DA9-FBA3-2B03-09AD-C1B36B4EA410}"/>
          </ac:inkMkLst>
        </pc:inkChg>
        <pc:inkChg chg="add del mod">
          <ac:chgData name="Durjoy Real" userId="2c23f7e8790fbbb0" providerId="LiveId" clId="{CAB6DC75-7F45-4473-B7B6-FEAC59554EAF}" dt="2025-11-28T15:19:37.979" v="51" actId="9405"/>
          <ac:inkMkLst>
            <pc:docMk/>
            <pc:sldMk cId="2107392369" sldId="263"/>
            <ac:inkMk id="16" creationId="{D15C23BC-7F05-EF59-930A-6867AD1229D5}"/>
          </ac:inkMkLst>
        </pc:inkChg>
        <pc:inkChg chg="add del mod">
          <ac:chgData name="Durjoy Real" userId="2c23f7e8790fbbb0" providerId="LiveId" clId="{CAB6DC75-7F45-4473-B7B6-FEAC59554EAF}" dt="2025-11-28T15:19:37.357" v="50"/>
          <ac:inkMkLst>
            <pc:docMk/>
            <pc:sldMk cId="2107392369" sldId="263"/>
            <ac:inkMk id="18" creationId="{BD9B7707-53DC-2C37-5C44-2BD3F06A2B5D}"/>
          </ac:inkMkLst>
        </pc:inkChg>
      </pc:sldChg>
      <pc:sldChg chg="modSp mod">
        <pc:chgData name="Durjoy Real" userId="2c23f7e8790fbbb0" providerId="LiveId" clId="{CAB6DC75-7F45-4473-B7B6-FEAC59554EAF}" dt="2025-11-29T05:23:52.147" v="617" actId="2711"/>
        <pc:sldMkLst>
          <pc:docMk/>
          <pc:sldMk cId="310177626" sldId="264"/>
        </pc:sldMkLst>
        <pc:spChg chg="mod">
          <ac:chgData name="Durjoy Real" userId="2c23f7e8790fbbb0" providerId="LiveId" clId="{CAB6DC75-7F45-4473-B7B6-FEAC59554EAF}" dt="2025-11-29T05:23:42.367" v="616" actId="2711"/>
          <ac:spMkLst>
            <pc:docMk/>
            <pc:sldMk cId="310177626" sldId="264"/>
            <ac:spMk id="2" creationId="{FFCEDA83-8388-85FC-E287-8CAD7EE22E32}"/>
          </ac:spMkLst>
        </pc:spChg>
        <pc:spChg chg="mod">
          <ac:chgData name="Durjoy Real" userId="2c23f7e8790fbbb0" providerId="LiveId" clId="{CAB6DC75-7F45-4473-B7B6-FEAC59554EAF}" dt="2025-11-29T05:23:42.367" v="616" actId="2711"/>
          <ac:spMkLst>
            <pc:docMk/>
            <pc:sldMk cId="310177626" sldId="264"/>
            <ac:spMk id="4" creationId="{0B7DEB00-CD51-578B-EB3F-DFB18CC1B118}"/>
          </ac:spMkLst>
        </pc:spChg>
        <pc:graphicFrameChg chg="modGraphic">
          <ac:chgData name="Durjoy Real" userId="2c23f7e8790fbbb0" providerId="LiveId" clId="{CAB6DC75-7F45-4473-B7B6-FEAC59554EAF}" dt="2025-11-29T05:23:52.147" v="617" actId="2711"/>
          <ac:graphicFrameMkLst>
            <pc:docMk/>
            <pc:sldMk cId="310177626" sldId="264"/>
            <ac:graphicFrameMk id="5" creationId="{7B997048-D24F-DC11-73E0-6D3AC33AC2D2}"/>
          </ac:graphicFrameMkLst>
        </pc:graphicFrameChg>
      </pc:sldChg>
      <pc:sldChg chg="modSp mod">
        <pc:chgData name="Durjoy Real" userId="2c23f7e8790fbbb0" providerId="LiveId" clId="{CAB6DC75-7F45-4473-B7B6-FEAC59554EAF}" dt="2025-11-29T05:26:06.186" v="621" actId="20577"/>
        <pc:sldMkLst>
          <pc:docMk/>
          <pc:sldMk cId="3436178817" sldId="266"/>
        </pc:sldMkLst>
        <pc:spChg chg="mod">
          <ac:chgData name="Durjoy Real" userId="2c23f7e8790fbbb0" providerId="LiveId" clId="{CAB6DC75-7F45-4473-B7B6-FEAC59554EAF}" dt="2025-11-29T05:24:13.404" v="618" actId="2711"/>
          <ac:spMkLst>
            <pc:docMk/>
            <pc:sldMk cId="3436178817" sldId="266"/>
            <ac:spMk id="2" creationId="{33693E34-807D-E492-1DC3-402B0160B4F0}"/>
          </ac:spMkLst>
        </pc:spChg>
        <pc:spChg chg="mod">
          <ac:chgData name="Durjoy Real" userId="2c23f7e8790fbbb0" providerId="LiveId" clId="{CAB6DC75-7F45-4473-B7B6-FEAC59554EAF}" dt="2025-11-29T05:26:06.186" v="621" actId="20577"/>
          <ac:spMkLst>
            <pc:docMk/>
            <pc:sldMk cId="3436178817" sldId="266"/>
            <ac:spMk id="3" creationId="{7DAD871C-98AD-CFE0-FB9A-4505F6BCF121}"/>
          </ac:spMkLst>
        </pc:spChg>
        <pc:spChg chg="mod">
          <ac:chgData name="Durjoy Real" userId="2c23f7e8790fbbb0" providerId="LiveId" clId="{CAB6DC75-7F45-4473-B7B6-FEAC59554EAF}" dt="2025-11-29T05:24:13.404" v="618" actId="2711"/>
          <ac:spMkLst>
            <pc:docMk/>
            <pc:sldMk cId="3436178817" sldId="266"/>
            <ac:spMk id="4" creationId="{09F71C18-EBDD-305C-23DE-4D9438373C20}"/>
          </ac:spMkLst>
        </pc:spChg>
      </pc:sldChg>
      <pc:sldChg chg="modSp mod">
        <pc:chgData name="Durjoy Real" userId="2c23f7e8790fbbb0" providerId="LiveId" clId="{CAB6DC75-7F45-4473-B7B6-FEAC59554EAF}" dt="2025-11-29T05:24:51.222" v="619" actId="2711"/>
        <pc:sldMkLst>
          <pc:docMk/>
          <pc:sldMk cId="2461298083" sldId="267"/>
        </pc:sldMkLst>
        <pc:spChg chg="mod">
          <ac:chgData name="Durjoy Real" userId="2c23f7e8790fbbb0" providerId="LiveId" clId="{CAB6DC75-7F45-4473-B7B6-FEAC59554EAF}" dt="2025-11-29T05:24:51.222" v="619" actId="2711"/>
          <ac:spMkLst>
            <pc:docMk/>
            <pc:sldMk cId="2461298083" sldId="267"/>
            <ac:spMk id="2" creationId="{47A95FFF-657A-5891-5E7D-A2BA438B8B7C}"/>
          </ac:spMkLst>
        </pc:spChg>
        <pc:spChg chg="mod">
          <ac:chgData name="Durjoy Real" userId="2c23f7e8790fbbb0" providerId="LiveId" clId="{CAB6DC75-7F45-4473-B7B6-FEAC59554EAF}" dt="2025-11-29T05:24:51.222" v="619" actId="2711"/>
          <ac:spMkLst>
            <pc:docMk/>
            <pc:sldMk cId="2461298083" sldId="267"/>
            <ac:spMk id="4" creationId="{4D6D0410-C7A5-5C90-B947-CF8EDD207368}"/>
          </ac:spMkLst>
        </pc:spChg>
      </pc:sldChg>
      <pc:sldChg chg="addSp delSp modSp new add del mod modClrScheme chgLayout">
        <pc:chgData name="Durjoy Real" userId="2c23f7e8790fbbb0" providerId="LiveId" clId="{CAB6DC75-7F45-4473-B7B6-FEAC59554EAF}" dt="2025-11-28T15:20:09.571" v="67" actId="2696"/>
        <pc:sldMkLst>
          <pc:docMk/>
          <pc:sldMk cId="3833860987" sldId="268"/>
        </pc:sldMkLst>
        <pc:spChg chg="del mod ord">
          <ac:chgData name="Durjoy Real" userId="2c23f7e8790fbbb0" providerId="LiveId" clId="{CAB6DC75-7F45-4473-B7B6-FEAC59554EAF}" dt="2025-11-28T15:13:32.039" v="29" actId="700"/>
          <ac:spMkLst>
            <pc:docMk/>
            <pc:sldMk cId="3833860987" sldId="268"/>
            <ac:spMk id="2" creationId="{AD578ABD-FF0F-CEB4-735E-3B62CC75AC8C}"/>
          </ac:spMkLst>
        </pc:spChg>
        <pc:spChg chg="del">
          <ac:chgData name="Durjoy Real" userId="2c23f7e8790fbbb0" providerId="LiveId" clId="{CAB6DC75-7F45-4473-B7B6-FEAC59554EAF}" dt="2025-11-28T15:13:32.039" v="29" actId="700"/>
          <ac:spMkLst>
            <pc:docMk/>
            <pc:sldMk cId="3833860987" sldId="268"/>
            <ac:spMk id="3" creationId="{6579C95C-9162-EEA7-2B4B-A00EDEE6F01C}"/>
          </ac:spMkLst>
        </pc:spChg>
        <pc:spChg chg="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4" creationId="{9696860A-3205-A46A-CBC2-8F63FEC38129}"/>
          </ac:spMkLst>
        </pc:spChg>
        <pc:spChg chg="add del mod ord">
          <ac:chgData name="Durjoy Real" userId="2c23f7e8790fbbb0" providerId="LiveId" clId="{CAB6DC75-7F45-4473-B7B6-FEAC59554EAF}" dt="2025-11-28T15:14:00.877" v="30" actId="700"/>
          <ac:spMkLst>
            <pc:docMk/>
            <pc:sldMk cId="3833860987" sldId="268"/>
            <ac:spMk id="5" creationId="{67BE85B3-767E-D8EA-16B1-54AC1F2C51FF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6" creationId="{9BA1E598-3C8F-5F63-C3C7-32944ADEF1D7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7" creationId="{3492E5B8-4DAF-7A2A-F58A-3F13FD498F77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8" creationId="{3FE6A679-B35F-F844-A09D-4007DA6EF408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9" creationId="{339A2EC0-BCA9-2C9C-9327-6BF9954A425D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10" creationId="{8961186C-C943-752D-F107-3B8E1227ECEB}"/>
          </ac:spMkLst>
        </pc:spChg>
        <pc:spChg chg="add del mod ord">
          <ac:chgData name="Durjoy Real" userId="2c23f7e8790fbbb0" providerId="LiveId" clId="{CAB6DC75-7F45-4473-B7B6-FEAC59554EAF}" dt="2025-11-28T15:20:08.704" v="66" actId="700"/>
          <ac:spMkLst>
            <pc:docMk/>
            <pc:sldMk cId="3833860987" sldId="268"/>
            <ac:spMk id="11" creationId="{F8059CAF-C9F6-948A-CE6B-782EC9FFCD11}"/>
          </ac:spMkLst>
        </pc:spChg>
      </pc:sldChg>
      <pc:sldChg chg="modSp new del mod">
        <pc:chgData name="Durjoy Real" userId="2c23f7e8790fbbb0" providerId="LiveId" clId="{CAB6DC75-7F45-4473-B7B6-FEAC59554EAF}" dt="2025-11-29T04:11:22.565" v="493" actId="2696"/>
        <pc:sldMkLst>
          <pc:docMk/>
          <pc:sldMk cId="3892524056" sldId="268"/>
        </pc:sldMkLst>
        <pc:spChg chg="mod">
          <ac:chgData name="Durjoy Real" userId="2c23f7e8790fbbb0" providerId="LiveId" clId="{CAB6DC75-7F45-4473-B7B6-FEAC59554EAF}" dt="2025-11-29T04:11:14.273" v="492" actId="5793"/>
          <ac:spMkLst>
            <pc:docMk/>
            <pc:sldMk cId="3892524056" sldId="268"/>
            <ac:spMk id="3" creationId="{1F1D75ED-F36B-5E33-49AB-CE511EEB0F0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2267C-F57A-4756-98C2-7B876621E3A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984B07-FC48-47DC-B60E-72BD565D1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555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984B07-FC48-47DC-B60E-72BD565D11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89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984B07-FC48-47DC-B60E-72BD565D11F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236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163FA-0A35-4614-85E4-C5AE0C224F94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18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17B3F-411B-4470-92B7-C772C1EE4CCF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529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9F119-1BE9-4C41-A63F-A60189A0E003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540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6A407-A62A-4380-9E8C-B02553845BB8}" type="datetime1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04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0ED5B-0B0D-4F56-A068-B7582DC6D353}" type="datetime1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68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9AF24-A474-468B-8263-D5D5E7032EA5}" type="datetime1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12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A37F6-826B-4907-B90F-2B24CB3AC0D9}" type="datetime1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3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37431-6322-43C7-A4F6-D92CDB71E87C}" type="datetime1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33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FB27-2AB4-4762-B357-1E3140305369}" type="datetime1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68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44BF-F052-4F7C-A40D-639C93DCF09F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754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1E1A9-EE7A-464C-8492-4B7D1E38B986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0924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BD90C-5A6F-4D2A-982A-A1AF9E515179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057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014FC-5CFB-4B41-8D61-FAF0566784BC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9101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DA9DE-F626-41B1-9DAE-53F08471276B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372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F026-4B3B-40D0-813A-6491468A5AF1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024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83BF8-DB0B-473C-B060-64B10A8BD40F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01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A7A0F-704B-4626-9042-5CAF55B52C74}" type="datetime1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Durjoy Kumar Kundu (2503600)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263DC6A-9B92-466D-9F17-A50C9F978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210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cs.com/careers?utm_source=chatgpt.co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239EE-794C-1165-7FDC-62995CE4E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Selection at </a:t>
            </a:r>
            <a:b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Tata Consultancy Services (TCS)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A0B04-B26C-4BAC-CAFD-4E1D6171C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Name: Durjoy Kumar Kundu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ID   : 2503600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A3616C-2831-4E2B-086A-F7E8C410E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1686966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9CB89-6136-70EA-8E03-D9E12D514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BBBC5-AE17-BEEC-1462-A45533301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HR policies and practices of TCS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Role of line managers at TCS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TCS company goals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HR challenges faced by the TCS company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Q/A Session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FA0E-F05B-325A-7D86-52211C97C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614" y="6088988"/>
            <a:ext cx="6297612" cy="365125"/>
          </a:xfrm>
        </p:spPr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4095446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7DB79-62B9-855A-8D0A-70DFC7E03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7B658-9FC7-862F-68A0-D7FD0A78B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8771466" cy="4110962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is the process of identifying, attracting, and encouraging potential candidates to apply for job vacancies within an organisation. (Armstrong, 2020)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Selection involves evaluating candidates through interviews, tests, and screening procedures to identify individuals who best meet the job and organisational requirements. (Dessler, 2023)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DF94D5-6F0E-DA94-68C8-47921B5D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3928516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9C289-C534-BEEA-553F-1CEDA86AC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144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HR policies and practices of TCS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87778-6C31-C381-C5F8-E0BA47365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24000"/>
            <a:ext cx="9695699" cy="4385187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Recruitment Channels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Campus Placements (Primary for Freshers)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TCS National Qualifier Test (NQT)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Associate Referral Program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Portals and Consultants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Specialized Contests: TCS runs programs like “TCS Hack Quest” and “TCS Code Vita”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Selection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 Rounds: Successful candidates proceed to multiple interview rounds.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 Verification (BGC): A thorough check of academic records, past employment, and identification proofs is conducted before a final offer is confirmed.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(TCS careers, 2025), (TCS Annual Report, 2024-25)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E139B8-E4CA-F977-001D-A77BD02C8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456968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28908-D29D-6D38-07FA-7638BE040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4389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Key Role of line managers at TCS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0FF9A-831F-EFF3-E63C-F298C5AF1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53497"/>
            <a:ext cx="9184421" cy="44878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Line mangers are ‘HR agents’ of the organisation because they mediate between individual and HR practices (Truss 2001).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Identifying Staffing Needs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Defining Requirements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Candidate Screening and Shortlisting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Interviewing and Assessment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Making the Final Decision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Providing Feedback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Promoting Company Culture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7DBC0D-BEB4-48B7-5A07-D2AF63BD8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4154739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D5FDD-1325-4314-CEE1-15E7CDC20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2" y="451513"/>
            <a:ext cx="9066435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TCS company goals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B0DF4-6EAD-8D0F-A5C0-E58D35B7D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042602"/>
            <a:ext cx="9282744" cy="388077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HR is not just administrative; it is central to ensuring TCS has the right people, capabilities, and culture to execute its business strategy and maintain a competitive advantage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TCS Business Goals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To be a leading global IT consulting and services company focused on innovation, digital transformation (AI, Cloud, data), and delivering differentiated business outcomes for clients.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HR Practices: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Large-scale Training Programs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Positive Culture and Well-being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Collaborative Environment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BC3C94-2C5B-27A0-00DE-0763D5E02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577010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40740-8C54-6AE9-3F6A-69DD39F07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5" y="451513"/>
            <a:ext cx="8596668" cy="10618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HR challenges faced by the TCS company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D78DB8-0BAE-56D1-5484-E2677A89A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9D211C9E-C012-68CC-CE70-093AECDE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25" y="2160589"/>
            <a:ext cx="8596668" cy="38807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Khandale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Tekade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E8A3B88C-CD01-D308-44B7-65BEC9263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103266"/>
              </p:ext>
            </p:extLst>
          </p:nvPr>
        </p:nvGraphicFramePr>
        <p:xfrm>
          <a:off x="677334" y="1923615"/>
          <a:ext cx="10403621" cy="3550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4460">
                  <a:extLst>
                    <a:ext uri="{9D8B030D-6E8A-4147-A177-3AD203B41FA5}">
                      <a16:colId xmlns:a16="http://schemas.microsoft.com/office/drawing/2014/main" val="3769478644"/>
                    </a:ext>
                  </a:extLst>
                </a:gridCol>
                <a:gridCol w="7669161">
                  <a:extLst>
                    <a:ext uri="{9D8B030D-6E8A-4147-A177-3AD203B41FA5}">
                      <a16:colId xmlns:a16="http://schemas.microsoft.com/office/drawing/2014/main" val="383008329"/>
                    </a:ext>
                  </a:extLst>
                </a:gridCol>
              </a:tblGrid>
              <a:tr h="870327"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 Volume of Applicants</a:t>
                      </a:r>
                      <a:endParaRPr lang="en-GB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Managing the massive number of applications for roles without compromising the quality of selection.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735502"/>
                  </a:ext>
                </a:extLst>
              </a:tr>
              <a:tr h="80667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Skill-mismatch and fast tech changes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Recruiters may hire for current needs, but rapidly changing technologies creating a gap between selection criteria and long-term business needs.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8234534"/>
                  </a:ext>
                </a:extLst>
              </a:tr>
              <a:tr h="100289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experience, communication &amp; onboarding delays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Media reports indicate onboarding delays for hundreds of lateral hires during demand slowdowns (Times of India, 2025).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5038239"/>
                  </a:ext>
                </a:extLst>
              </a:tr>
              <a:tr h="8703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Ensuring Efficiency and Reducing Bias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need for an unbiased, and positive hiring experience in a fast-paced environment.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810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7392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83-8388-85FC-E287-8CAD7EE22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811" y="50483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B997048-D24F-DC11-73E0-6D3AC33AC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815505"/>
              </p:ext>
            </p:extLst>
          </p:nvPr>
        </p:nvGraphicFramePr>
        <p:xfrm>
          <a:off x="658761" y="1930399"/>
          <a:ext cx="10599174" cy="36254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3368">
                  <a:extLst>
                    <a:ext uri="{9D8B030D-6E8A-4147-A177-3AD203B41FA5}">
                      <a16:colId xmlns:a16="http://schemas.microsoft.com/office/drawing/2014/main" val="3721296689"/>
                    </a:ext>
                  </a:extLst>
                </a:gridCol>
                <a:gridCol w="7865806">
                  <a:extLst>
                    <a:ext uri="{9D8B030D-6E8A-4147-A177-3AD203B41FA5}">
                      <a16:colId xmlns:a16="http://schemas.microsoft.com/office/drawing/2014/main" val="1245903473"/>
                    </a:ext>
                  </a:extLst>
                </a:gridCol>
              </a:tblGrid>
              <a:tr h="792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 Volume of Applicants</a:t>
                      </a:r>
                      <a:endParaRPr lang="en-GB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AI for screening but maintain structured, manager-driven technical interviews for final decisions. This balances efficiency with quality.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250054"/>
                  </a:ext>
                </a:extLst>
              </a:tr>
              <a:tr h="894133"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Skill-mismatch and fast tech changes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&amp; continuous reskilling programs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1468647"/>
                  </a:ext>
                </a:extLst>
              </a:tr>
              <a:tr h="102406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experience, communication &amp; onboarding delays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Companies should formalise clear offer-management policies, pro-active communication and realistic start dates—so candidates can plan and trust offers.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942086"/>
                  </a:ext>
                </a:extLst>
              </a:tr>
              <a:tr h="894133"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Ensuring Efficiency and Reducing Bias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Adoption of technology like artificial intelligence (AI) for resume screening and automated processes to improve efficiency and reduce human bias.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842515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7DEB00-CD51-578B-EB3F-DFB18CC1B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8761" y="6353162"/>
            <a:ext cx="6297612" cy="36512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310177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93E34-807D-E492-1DC3-402B0160B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2387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D871C-98AD-CFE0-FB9A-4505F6BCF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23" y="1641987"/>
            <a:ext cx="9921841" cy="429669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Armstrong, M. (2020) Armstrong’s Handbook of Human Resource Management Practice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15th ed. London: Kogan Page.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Dessler, G. (2023) Human Resource Management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17th ed. Harlow: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Khandale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S.N.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Tekade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A.B., (2025). A study on the recruitment and selection process at Tata Consultancy Services, Nagpur.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Neonatal Surgery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14(20s), pp.883–889.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Careers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TCS.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https://www.tcs.com/careers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Kang, L. S., &amp; Sidhu, H., (2011). Talent Management at Tata consultancy services. Global Business Review, 12(3), 459-471.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Crasta, L.C.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Shailashri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V.T., (2021) ‘A comprehensive study of talent management process adopted by Tata Consultancy Services (TCS)’,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Case Studies in Business, IT, and Education (IJCSBE)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5(1), pp. 267–281.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TCS Annual Report 2024–25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Mumbai: TCS.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71C18-EBDD-305C-23DE-4D9438373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3436178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5FFF-657A-5891-5E7D-A2BA438B8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Q/A Session</a:t>
            </a:r>
          </a:p>
        </p:txBody>
      </p:sp>
      <p:pic>
        <p:nvPicPr>
          <p:cNvPr id="6" name="Content Placeholder 5" descr="A paper with a question mark on it&#10;&#10;AI-generated content may be incorrect.">
            <a:extLst>
              <a:ext uri="{FF2B5EF4-FFF2-40B4-BE49-F238E27FC236}">
                <a16:creationId xmlns:a16="http://schemas.microsoft.com/office/drawing/2014/main" id="{6168B7D1-E46A-AB05-9228-FA6EDBD8E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9360" y="1930400"/>
            <a:ext cx="5963920" cy="335470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6D0410-C7A5-5C90-B947-CF8EDD207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Durjoy Kumar Kundu (2503600)</a:t>
            </a:r>
          </a:p>
        </p:txBody>
      </p:sp>
    </p:spTree>
    <p:extLst>
      <p:ext uri="{BB962C8B-B14F-4D97-AF65-F5344CB8AC3E}">
        <p14:creationId xmlns:p14="http://schemas.microsoft.com/office/powerpoint/2010/main" val="24612980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1181</TotalTime>
  <Words>857</Words>
  <Application>Microsoft Office PowerPoint</Application>
  <PresentationFormat>Widescreen</PresentationFormat>
  <Paragraphs>100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Recruitment and Selection at  Tata Consultancy Services (TCS)</vt:lpstr>
      <vt:lpstr>Presentation Outline</vt:lpstr>
      <vt:lpstr>Recruitment and Selection</vt:lpstr>
      <vt:lpstr>Current HR policies and practices of TCS </vt:lpstr>
      <vt:lpstr>Key Role of line managers at TCS  </vt:lpstr>
      <vt:lpstr>Strategic alignment of HR practices with TCS company goals </vt:lpstr>
      <vt:lpstr>Key HR challenges faced by the TCS company   </vt:lpstr>
      <vt:lpstr>Recommendations</vt:lpstr>
      <vt:lpstr>References</vt:lpstr>
      <vt:lpstr>Q/A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Durjoy</dc:creator>
  <cp:lastModifiedBy>Durjoy Real</cp:lastModifiedBy>
  <cp:revision>3</cp:revision>
  <dcterms:created xsi:type="dcterms:W3CDTF">2025-11-24T14:00:40Z</dcterms:created>
  <dcterms:modified xsi:type="dcterms:W3CDTF">2025-11-29T05:35:54Z</dcterms:modified>
</cp:coreProperties>
</file>