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7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1592"/>
    <p:restoredTop sz="94679"/>
  </p:normalViewPr>
  <p:slideViewPr>
    <p:cSldViewPr snapToGrid="0">
      <p:cViewPr>
        <p:scale>
          <a:sx n="110" d="100"/>
          <a:sy n="110" d="100"/>
        </p:scale>
        <p:origin x="472" y="2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A12BED07-6713-92AA-40AF-AE58F4F83C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95400" y="4701464"/>
            <a:ext cx="8952782" cy="1204036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C9EF77-BF49-E4C1-0FC7-5633547779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10/24/24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BD5853-25AA-1C3D-EAD2-496674792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7F0DAD-5850-CAAE-CD25-4D6DDDFF3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4851B1-0B20-9549-0D70-886AA9D045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5400" y="952500"/>
            <a:ext cx="8952781" cy="3748824"/>
          </a:xfrm>
          <a:noFill/>
        </p:spPr>
        <p:txBody>
          <a:bodyPr anchor="b">
            <a:normAutofit/>
          </a:bodyPr>
          <a:lstStyle>
            <a:lvl1pPr algn="l">
              <a:defRPr sz="3200" spc="530" baseline="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881840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48F26-B5E3-8A90-51FC-8520D1D732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EA4D95-10F3-6212-8302-5610C43E32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281BE7-A53D-441E-0393-0E59412C91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10/24/24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EF10F0-B23F-BF4B-DB66-9BCF734DB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65DDEC-13A7-D988-D082-03076F80F1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0092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80CFA-45ED-71B0-EE3E-CCE6D5C19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1618211"/>
            <a:ext cx="8412190" cy="3944389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37BECA-A01D-7D7A-F2A6-891EC9D229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5400" y="908858"/>
            <a:ext cx="8412192" cy="676102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716478-6FAF-D420-0B87-6EABB81E88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10/24/24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C4289B-CB0D-8AFC-7C02-F755C0DCC8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7971E4-8A9E-2A30-D7FE-B3505124BB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36287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7F941-C3A7-545F-8046-C7A9AC803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BD4277-CFAE-EEF6-3346-61F06D5A39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95401" y="2260121"/>
            <a:ext cx="4350026" cy="36568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543384-699D-84FC-C8B5-7BDE49BB44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46574" y="2260120"/>
            <a:ext cx="4350025" cy="365688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A49386-AFC8-03DA-4563-07B0A0119B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10/24/24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AED60A-7704-31D9-7D4D-65C635EDF8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6927DA-3B5E-13B8-0BA8-5DCFF001E0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29932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7B55A-280B-BDCB-F966-8578DDE74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966788"/>
            <a:ext cx="10059988" cy="105178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76EA03-7008-14AB-547B-E66EA4EC96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5400" y="2018581"/>
            <a:ext cx="4350027" cy="544003"/>
          </a:xfrm>
        </p:spPr>
        <p:txBody>
          <a:bodyPr anchor="b"/>
          <a:lstStyle>
            <a:lvl1pPr marL="0" indent="0">
              <a:buNone/>
              <a:defRPr sz="24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629F56-D2C8-71FE-FA59-002819D518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95400" y="2774756"/>
            <a:ext cx="4350027" cy="31507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2524D2-CA8D-75F3-D089-C2F0E20D47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46572" y="2018581"/>
            <a:ext cx="4350028" cy="544003"/>
          </a:xfrm>
        </p:spPr>
        <p:txBody>
          <a:bodyPr anchor="b"/>
          <a:lstStyle>
            <a:lvl1pPr marL="0" indent="0">
              <a:buNone/>
              <a:defRPr sz="24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E99B0E3-5AE5-0516-27BF-9F246137FE0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46572" y="2774756"/>
            <a:ext cx="4350028" cy="315079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7B319A7-6048-4735-B2AC-6D6043F146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10/24/24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515F875-F23E-D0D2-9115-CD494FDA0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DB4F88F-F488-D9D5-CF99-AA1750AAF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5094593-EFC2-EEEF-74CD-BD00F4132A94}"/>
              </a:ext>
            </a:extLst>
          </p:cNvPr>
          <p:cNvCxnSpPr>
            <a:cxnSpLocks/>
          </p:cNvCxnSpPr>
          <p:nvPr/>
        </p:nvCxnSpPr>
        <p:spPr>
          <a:xfrm>
            <a:off x="6657975" y="2625552"/>
            <a:ext cx="423862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F851F6D-436C-FA47-8CD1-2C10E735764A}"/>
              </a:ext>
            </a:extLst>
          </p:cNvPr>
          <p:cNvCxnSpPr>
            <a:cxnSpLocks/>
          </p:cNvCxnSpPr>
          <p:nvPr/>
        </p:nvCxnSpPr>
        <p:spPr>
          <a:xfrm>
            <a:off x="1403684" y="2625552"/>
            <a:ext cx="42417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50641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D91B86-9261-4E82-EF65-30F78154E2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A3A5E84-E43B-20AE-E80D-47CB0B07BD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10/24/24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AFF5797-14F1-9FEB-247C-0E325AF74D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5D7AF-1489-8F93-4828-0AE784B8BA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57414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B6CAF1C-8901-AE05-E52C-D5B9594105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10/24/24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CD4F90-2973-4FE2-6C2C-5C2AC5C5A8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50414B-A7EC-0C14-EFD2-29C5582CC1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31823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378C7-A764-C5E4-A6A4-DC5B1B3537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6484" y="1306484"/>
            <a:ext cx="3932237" cy="2122516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DFE178-4B5D-413B-6583-AB81E8D041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312026"/>
            <a:ext cx="5143500" cy="4565651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B92F6D-71AB-9630-9DBE-46041C50C7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06484" y="3428999"/>
            <a:ext cx="3932237" cy="2133601"/>
          </a:xfrm>
        </p:spPr>
        <p:txBody>
          <a:bodyPr anchor="b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FEAAD1-C919-6E2E-32D2-E199025FB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10/24/24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88B5D8-E15B-BE38-2A89-BD0F02E1A0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7ECC26-B78C-4CBD-6883-97E80D3E51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29941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04EAA-30F7-390A-C77C-2E5BD8218B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6484" y="1307185"/>
            <a:ext cx="3932237" cy="2121813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13A1C34-81AC-D534-67B1-4272122893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857702" y="1307186"/>
            <a:ext cx="5038898" cy="459831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E1012D-3524-26C6-64C1-8CE6E7A9A2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06484" y="3428999"/>
            <a:ext cx="3932237" cy="2133601"/>
          </a:xfrm>
        </p:spPr>
        <p:txBody>
          <a:bodyPr anchor="b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8FA6D7-1BE0-F14D-A2F7-4836180BC3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10/24/24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56B5AC-3F20-FDC1-D579-7C4C6B4ED0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074ACA-1D54-81FA-70B1-31AB3011B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23535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D2C3AB-851A-0D2F-B3AE-5B161CFFC0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89FD6B-3621-3904-7878-A2825C6925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808AE9-D8ED-ED5D-D7B0-A43811777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10/24/24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9EF98B-AC81-D122-3D05-9C4E2FE423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FB543-B138-6627-3714-12105D172A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13057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03DE16D-F1A0-DDB5-A98C-A9055C93D91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88334" y="952499"/>
            <a:ext cx="2051165" cy="4953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8A548F-8DA7-C53C-1BFE-7C720CB20F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52500" y="952499"/>
            <a:ext cx="8235834" cy="495300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2EA2C8-1C90-25D0-8B0A-30B73CFD3E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10/24/24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6FF1A4-0404-DA2D-1EA4-828091C0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457155-0F4A-F7B7-C4A8-755572E98C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74146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792104-6F24-CD50-F55E-22A55084DD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842963"/>
            <a:ext cx="9601200" cy="13096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1059CB-D00E-398D-E4D9-59792FC40A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5400" y="2262188"/>
            <a:ext cx="9601200" cy="36433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DFBC38-D897-7CBE-AC89-A95A2222D7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47726" y="61991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5DBDDF98-C922-483F-97E9-3E76B0201B42}" type="datetimeFigureOut">
              <a:rPr lang="en-US" smtClean="0"/>
              <a:pPr/>
              <a:t>10/24/24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728008-2A03-D518-4A75-30816EB0D19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286625" y="6199188"/>
            <a:ext cx="340995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691D49-2BD8-1C36-B43A-CF2F9177769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28107" y="6199188"/>
            <a:ext cx="6191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1B8B3671-A306-4A69-8480-FA9BE839245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27859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6" r:id="rId6"/>
    <p:sldLayoutId id="2147483701" r:id="rId7"/>
    <p:sldLayoutId id="2147483702" r:id="rId8"/>
    <p:sldLayoutId id="2147483703" r:id="rId9"/>
    <p:sldLayoutId id="2147483705" r:id="rId10"/>
    <p:sldLayoutId id="2147483704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kern="1200" cap="all" spc="5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75488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94944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152144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6F05D7D-DA14-C6AC-A7E2-CF0A7EAA86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D257851-71FD-BBDC-685A-069F9C0A5E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2500" y="1295400"/>
            <a:ext cx="10618398" cy="461010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loured pencils inside a pencil holder which is on top of a wood table">
            <a:extLst>
              <a:ext uri="{FF2B5EF4-FFF2-40B4-BE49-F238E27FC236}">
                <a16:creationId xmlns:a16="http://schemas.microsoft.com/office/drawing/2014/main" id="{4091E830-0A64-1F68-00B0-BC6532547C4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4"/>
          <a:srcRect t="26557" r="-2" b="-2"/>
          <a:stretch/>
        </p:blipFill>
        <p:spPr>
          <a:xfrm>
            <a:off x="-474561" y="-93283"/>
            <a:ext cx="16365260" cy="802285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9884232-C500-6F85-C71F-4619757F190B}"/>
              </a:ext>
            </a:extLst>
          </p:cNvPr>
          <p:cNvSpPr txBox="1"/>
          <p:nvPr/>
        </p:nvSpPr>
        <p:spPr>
          <a:xfrm>
            <a:off x="169352" y="749300"/>
            <a:ext cx="2951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SMART Goals</a:t>
            </a:r>
          </a:p>
        </p:txBody>
      </p:sp>
      <p:pic>
        <p:nvPicPr>
          <p:cNvPr id="6" name="Audio Recording 24 Oct 2024 at 19:17:21">
            <a:hlinkClick r:id="" action="ppaction://media"/>
            <a:extLst>
              <a:ext uri="{FF2B5EF4-FFF2-40B4-BE49-F238E27FC236}">
                <a16:creationId xmlns:a16="http://schemas.microsoft.com/office/drawing/2014/main" id="{AAFBC097-EB38-490D-996E-22E19D1C19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189057" y="635287"/>
            <a:ext cx="812800" cy="8128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52AC620-E239-CD68-9E79-F7A129763600}"/>
              </a:ext>
            </a:extLst>
          </p:cNvPr>
          <p:cNvSpPr txBox="1"/>
          <p:nvPr/>
        </p:nvSpPr>
        <p:spPr>
          <a:xfrm>
            <a:off x="169352" y="1545351"/>
            <a:ext cx="550140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Goal One</a:t>
            </a:r>
          </a:p>
          <a:p>
            <a:endParaRPr lang="en-US" sz="2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24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</a:t>
            </a:r>
            <a:r>
              <a:rPr lang="en-US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	</a:t>
            </a:r>
            <a:r>
              <a:rPr lang="en-US" sz="2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Pass Level 4 of Mental Health Degree</a:t>
            </a:r>
          </a:p>
          <a:p>
            <a:r>
              <a:rPr lang="en-US" sz="24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</a:t>
            </a:r>
            <a:r>
              <a:rPr lang="en-US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	</a:t>
            </a:r>
            <a:r>
              <a:rPr lang="en-US" sz="2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Assessments completed successfully</a:t>
            </a:r>
          </a:p>
          <a:p>
            <a:r>
              <a:rPr lang="en-US" sz="24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lang="en-US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	</a:t>
            </a:r>
            <a:r>
              <a:rPr lang="en-US" sz="2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Utilise course and career experience </a:t>
            </a:r>
          </a:p>
          <a:p>
            <a:r>
              <a:rPr lang="en-US" sz="24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</a:t>
            </a:r>
            <a:r>
              <a:rPr lang="en-US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	</a:t>
            </a:r>
            <a:r>
              <a:rPr lang="en-US" sz="2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Applicable to my professional work</a:t>
            </a:r>
          </a:p>
          <a:p>
            <a:r>
              <a:rPr lang="en-US" sz="24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en-US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	</a:t>
            </a:r>
            <a:r>
              <a:rPr lang="en-US" sz="2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Timetable set by University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9507496-7F79-B6B3-655F-691A8E47711F}"/>
              </a:ext>
            </a:extLst>
          </p:cNvPr>
          <p:cNvSpPr txBox="1"/>
          <p:nvPr/>
        </p:nvSpPr>
        <p:spPr>
          <a:xfrm>
            <a:off x="5245008" y="1545351"/>
            <a:ext cx="5102759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Goal Two</a:t>
            </a:r>
          </a:p>
          <a:p>
            <a:endParaRPr lang="en-US" sz="2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24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</a:t>
            </a:r>
            <a:r>
              <a:rPr lang="en-US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	</a:t>
            </a:r>
            <a:r>
              <a:rPr lang="en-US" sz="2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Digital competency</a:t>
            </a:r>
          </a:p>
          <a:p>
            <a:r>
              <a:rPr lang="en-US" sz="24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</a:t>
            </a:r>
            <a:r>
              <a:rPr lang="en-US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	</a:t>
            </a:r>
            <a:r>
              <a:rPr lang="en-US" sz="2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Skills evidenced in assessments</a:t>
            </a:r>
          </a:p>
          <a:p>
            <a:r>
              <a:rPr lang="en-US" sz="24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lang="en-US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	</a:t>
            </a:r>
            <a:r>
              <a:rPr lang="en-US" sz="2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Utilise human and digital resources</a:t>
            </a:r>
          </a:p>
          <a:p>
            <a:r>
              <a:rPr lang="en-US" sz="24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</a:t>
            </a:r>
            <a:r>
              <a:rPr lang="en-US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	</a:t>
            </a:r>
            <a:r>
              <a:rPr lang="en-US" sz="2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Critical for study success</a:t>
            </a:r>
          </a:p>
          <a:p>
            <a:r>
              <a:rPr lang="en-US" sz="24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en-US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	</a:t>
            </a:r>
            <a:r>
              <a:rPr lang="en-US" sz="2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As per module timelines</a:t>
            </a:r>
          </a:p>
        </p:txBody>
      </p:sp>
    </p:spTree>
    <p:extLst>
      <p:ext uri="{BB962C8B-B14F-4D97-AF65-F5344CB8AC3E}">
        <p14:creationId xmlns:p14="http://schemas.microsoft.com/office/powerpoint/2010/main" val="1009362964"/>
      </p:ext>
    </p:extLst>
  </p:cSld>
  <p:clrMapOvr>
    <a:masterClrMapping/>
  </p:clrMapOvr>
  <p:timing>
    <p:tnLst>
      <p:par>
        <p:cTn id="1" dur="indefinite" restart="never" nodeType="tmRoot">
          <p:childTnLst>
            <p:audio>
              <p:cMediaNode vol="80000">
                <p:cTn id="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PoiseVTI">
  <a:themeElements>
    <a:clrScheme name="Poise">
      <a:dk1>
        <a:sysClr val="windowText" lastClr="000000"/>
      </a:dk1>
      <a:lt1>
        <a:sysClr val="window" lastClr="FFFFFF"/>
      </a:lt1>
      <a:dk2>
        <a:srgbClr val="403739"/>
      </a:dk2>
      <a:lt2>
        <a:srgbClr val="F4E9E6"/>
      </a:lt2>
      <a:accent1>
        <a:srgbClr val="B18083"/>
      </a:accent1>
      <a:accent2>
        <a:srgbClr val="C17A69"/>
      </a:accent2>
      <a:accent3>
        <a:srgbClr val="CE9573"/>
      </a:accent3>
      <a:accent4>
        <a:srgbClr val="82907A"/>
      </a:accent4>
      <a:accent5>
        <a:srgbClr val="9A9966"/>
      </a:accent5>
      <a:accent6>
        <a:srgbClr val="AB9955"/>
      </a:accent6>
      <a:hlink>
        <a:srgbClr val="A97979"/>
      </a:hlink>
      <a:folHlink>
        <a:srgbClr val="BB7563"/>
      </a:folHlink>
    </a:clrScheme>
    <a:fontScheme name="Goudy Univers">
      <a:majorFont>
        <a:latin typeface="Goudy Old Style"/>
        <a:ea typeface=""/>
        <a:cs typeface=""/>
      </a:majorFont>
      <a:minorFont>
        <a:latin typeface="Univer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iseVTI" id="{9843863B-6720-4231-BFE7-E604B355382A}" vid="{6C5B2780-C73E-445D-98DA-9D2BCD7897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151</TotalTime>
  <Words>69</Words>
  <Application>Microsoft Macintosh PowerPoint</Application>
  <PresentationFormat>Widescreen</PresentationFormat>
  <Paragraphs>15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Goudy Old Style</vt:lpstr>
      <vt:lpstr>Univers Light</vt:lpstr>
      <vt:lpstr>PoiseVTI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Hannah Vincent</dc:creator>
  <cp:lastModifiedBy>Hannah Vincent</cp:lastModifiedBy>
  <cp:revision>1</cp:revision>
  <dcterms:created xsi:type="dcterms:W3CDTF">2024-10-24T16:08:26Z</dcterms:created>
  <dcterms:modified xsi:type="dcterms:W3CDTF">2024-10-24T18:40:22Z</dcterms:modified>
</cp:coreProperties>
</file>