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762" r:id="rId25"/>
    <p:sldId id="780" r:id="rId26"/>
    <p:sldId id="763" r:id="rId27"/>
    <p:sldId id="764" r:id="rId28"/>
    <p:sldId id="765" r:id="rId29"/>
    <p:sldId id="770" r:id="rId30"/>
    <p:sldId id="779" r:id="rId31"/>
    <p:sldId id="772" r:id="rId32"/>
    <p:sldId id="775" r:id="rId33"/>
    <p:sldId id="774" r:id="rId34"/>
    <p:sldId id="776" r:id="rId35"/>
    <p:sldId id="781" r:id="rId36"/>
    <p:sldId id="7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AE4CD3-1951-44DC-AE3B-A6DFF9A3F284}" v="5" dt="2025-02-06T15:35:22.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596"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62AE4CD3-1951-44DC-AE3B-A6DFF9A3F284}"/>
    <pc:docChg chg="undo custSel addSld delSld modSld">
      <pc:chgData name="Jenifer Prince Devaraj" userId="c3fb109c-09d1-42a6-93f4-69472d709861" providerId="ADAL" clId="{62AE4CD3-1951-44DC-AE3B-A6DFF9A3F284}" dt="2025-02-06T15:35:44.731" v="100" actId="123"/>
      <pc:docMkLst>
        <pc:docMk/>
      </pc:docMkLst>
      <pc:sldChg chg="modSp mod">
        <pc:chgData name="Jenifer Prince Devaraj" userId="c3fb109c-09d1-42a6-93f4-69472d709861" providerId="ADAL" clId="{62AE4CD3-1951-44DC-AE3B-A6DFF9A3F284}" dt="2025-02-06T10:38:13.437" v="6" actId="20577"/>
        <pc:sldMkLst>
          <pc:docMk/>
          <pc:sldMk cId="3119007398" sldId="719"/>
        </pc:sldMkLst>
        <pc:spChg chg="mod">
          <ac:chgData name="Jenifer Prince Devaraj" userId="c3fb109c-09d1-42a6-93f4-69472d709861" providerId="ADAL" clId="{62AE4CD3-1951-44DC-AE3B-A6DFF9A3F284}" dt="2025-02-06T10:38:13.437" v="6" actId="20577"/>
          <ac:spMkLst>
            <pc:docMk/>
            <pc:sldMk cId="3119007398" sldId="719"/>
            <ac:spMk id="6" creationId="{AF5115C6-4C82-61A6-D0B9-10650812DF1F}"/>
          </ac:spMkLst>
        </pc:spChg>
      </pc:sldChg>
      <pc:sldChg chg="modSp mod">
        <pc:chgData name="Jenifer Prince Devaraj" userId="c3fb109c-09d1-42a6-93f4-69472d709861" providerId="ADAL" clId="{62AE4CD3-1951-44DC-AE3B-A6DFF9A3F284}" dt="2025-02-06T14:55:52.824" v="8" actId="114"/>
        <pc:sldMkLst>
          <pc:docMk/>
          <pc:sldMk cId="3688192419" sldId="765"/>
        </pc:sldMkLst>
        <pc:spChg chg="mod">
          <ac:chgData name="Jenifer Prince Devaraj" userId="c3fb109c-09d1-42a6-93f4-69472d709861" providerId="ADAL" clId="{62AE4CD3-1951-44DC-AE3B-A6DFF9A3F284}" dt="2025-02-06T14:55:52.824" v="8" actId="114"/>
          <ac:spMkLst>
            <pc:docMk/>
            <pc:sldMk cId="3688192419" sldId="765"/>
            <ac:spMk id="5" creationId="{C451EA7F-0F7F-A227-C3E4-A0B23E26FD3F}"/>
          </ac:spMkLst>
        </pc:spChg>
      </pc:sldChg>
      <pc:sldChg chg="modSp mod">
        <pc:chgData name="Jenifer Prince Devaraj" userId="c3fb109c-09d1-42a6-93f4-69472d709861" providerId="ADAL" clId="{62AE4CD3-1951-44DC-AE3B-A6DFF9A3F284}" dt="2025-02-06T14:56:15.688" v="13" actId="255"/>
        <pc:sldMkLst>
          <pc:docMk/>
          <pc:sldMk cId="3740307114" sldId="770"/>
        </pc:sldMkLst>
        <pc:spChg chg="mod">
          <ac:chgData name="Jenifer Prince Devaraj" userId="c3fb109c-09d1-42a6-93f4-69472d709861" providerId="ADAL" clId="{62AE4CD3-1951-44DC-AE3B-A6DFF9A3F284}" dt="2025-02-06T14:56:15.688" v="13" actId="255"/>
          <ac:spMkLst>
            <pc:docMk/>
            <pc:sldMk cId="3740307114" sldId="770"/>
            <ac:spMk id="5" creationId="{C451EA7F-0F7F-A227-C3E4-A0B23E26FD3F}"/>
          </ac:spMkLst>
        </pc:spChg>
      </pc:sldChg>
      <pc:sldChg chg="addSp delSp modSp mod">
        <pc:chgData name="Jenifer Prince Devaraj" userId="c3fb109c-09d1-42a6-93f4-69472d709861" providerId="ADAL" clId="{62AE4CD3-1951-44DC-AE3B-A6DFF9A3F284}" dt="2025-02-06T14:56:46.107" v="30" actId="1076"/>
        <pc:sldMkLst>
          <pc:docMk/>
          <pc:sldMk cId="323643073" sldId="779"/>
        </pc:sldMkLst>
        <pc:spChg chg="add del mod">
          <ac:chgData name="Jenifer Prince Devaraj" userId="c3fb109c-09d1-42a6-93f4-69472d709861" providerId="ADAL" clId="{62AE4CD3-1951-44DC-AE3B-A6DFF9A3F284}" dt="2025-02-06T14:56:38.306" v="27" actId="21"/>
          <ac:spMkLst>
            <pc:docMk/>
            <pc:sldMk cId="323643073" sldId="779"/>
            <ac:spMk id="8" creationId="{6C89EDB0-C9E8-43F7-A044-58B124399A86}"/>
          </ac:spMkLst>
        </pc:spChg>
        <pc:spChg chg="add mod">
          <ac:chgData name="Jenifer Prince Devaraj" userId="c3fb109c-09d1-42a6-93f4-69472d709861" providerId="ADAL" clId="{62AE4CD3-1951-44DC-AE3B-A6DFF9A3F284}" dt="2025-02-06T14:56:46.107" v="30" actId="1076"/>
          <ac:spMkLst>
            <pc:docMk/>
            <pc:sldMk cId="323643073" sldId="779"/>
            <ac:spMk id="9" creationId="{3DCAE95C-5972-4B92-9DA6-7FAF79BD7FEB}"/>
          </ac:spMkLst>
        </pc:spChg>
        <pc:spChg chg="del mod">
          <ac:chgData name="Jenifer Prince Devaraj" userId="c3fb109c-09d1-42a6-93f4-69472d709861" providerId="ADAL" clId="{62AE4CD3-1951-44DC-AE3B-A6DFF9A3F284}" dt="2025-02-06T14:56:42.106" v="28" actId="21"/>
          <ac:spMkLst>
            <pc:docMk/>
            <pc:sldMk cId="323643073" sldId="779"/>
            <ac:spMk id="12" creationId="{37077985-7409-A6AB-D7C4-BF8946E0251B}"/>
          </ac:spMkLst>
        </pc:spChg>
        <pc:picChg chg="mod">
          <ac:chgData name="Jenifer Prince Devaraj" userId="c3fb109c-09d1-42a6-93f4-69472d709861" providerId="ADAL" clId="{62AE4CD3-1951-44DC-AE3B-A6DFF9A3F284}" dt="2025-02-06T14:56:36.091" v="25" actId="1076"/>
          <ac:picMkLst>
            <pc:docMk/>
            <pc:sldMk cId="323643073" sldId="779"/>
            <ac:picMk id="5" creationId="{BA78EC9A-E2B5-12C5-92B5-73DEC462207F}"/>
          </ac:picMkLst>
        </pc:picChg>
        <pc:picChg chg="mod">
          <ac:chgData name="Jenifer Prince Devaraj" userId="c3fb109c-09d1-42a6-93f4-69472d709861" providerId="ADAL" clId="{62AE4CD3-1951-44DC-AE3B-A6DFF9A3F284}" dt="2025-02-06T14:56:23.615" v="14" actId="1076"/>
          <ac:picMkLst>
            <pc:docMk/>
            <pc:sldMk cId="323643073" sldId="779"/>
            <ac:picMk id="7" creationId="{C1FF2EE7-1C49-646B-6837-1449E9804485}"/>
          </ac:picMkLst>
        </pc:picChg>
      </pc:sldChg>
      <pc:sldChg chg="addSp delSp modSp add del mod">
        <pc:chgData name="Jenifer Prince Devaraj" userId="c3fb109c-09d1-42a6-93f4-69472d709861" providerId="ADAL" clId="{62AE4CD3-1951-44DC-AE3B-A6DFF9A3F284}" dt="2025-02-06T15:32:30.436" v="61" actId="47"/>
        <pc:sldMkLst>
          <pc:docMk/>
          <pc:sldMk cId="2134880713" sldId="781"/>
        </pc:sldMkLst>
        <pc:spChg chg="add del">
          <ac:chgData name="Jenifer Prince Devaraj" userId="c3fb109c-09d1-42a6-93f4-69472d709861" providerId="ADAL" clId="{62AE4CD3-1951-44DC-AE3B-A6DFF9A3F284}" dt="2025-02-06T15:32:01.355" v="44" actId="22"/>
          <ac:spMkLst>
            <pc:docMk/>
            <pc:sldMk cId="2134880713" sldId="781"/>
            <ac:spMk id="9" creationId="{7A1E7436-0090-4F15-B8CF-FE5919BD834B}"/>
          </ac:spMkLst>
        </pc:spChg>
        <pc:spChg chg="add del">
          <ac:chgData name="Jenifer Prince Devaraj" userId="c3fb109c-09d1-42a6-93f4-69472d709861" providerId="ADAL" clId="{62AE4CD3-1951-44DC-AE3B-A6DFF9A3F284}" dt="2025-02-06T15:32:28.664" v="60" actId="22"/>
          <ac:spMkLst>
            <pc:docMk/>
            <pc:sldMk cId="2134880713" sldId="781"/>
            <ac:spMk id="11" creationId="{42B2FB6A-2446-4981-BF59-42514FC112E8}"/>
          </ac:spMkLst>
        </pc:spChg>
        <pc:spChg chg="mod">
          <ac:chgData name="Jenifer Prince Devaraj" userId="c3fb109c-09d1-42a6-93f4-69472d709861" providerId="ADAL" clId="{62AE4CD3-1951-44DC-AE3B-A6DFF9A3F284}" dt="2025-02-06T15:32:24.976" v="58" actId="20577"/>
          <ac:spMkLst>
            <pc:docMk/>
            <pc:sldMk cId="2134880713" sldId="781"/>
            <ac:spMk id="12" creationId="{37077985-7409-A6AB-D7C4-BF8946E0251B}"/>
          </ac:spMkLst>
        </pc:spChg>
        <pc:picChg chg="add del">
          <ac:chgData name="Jenifer Prince Devaraj" userId="c3fb109c-09d1-42a6-93f4-69472d709861" providerId="ADAL" clId="{62AE4CD3-1951-44DC-AE3B-A6DFF9A3F284}" dt="2025-02-06T15:32:08.879" v="47" actId="478"/>
          <ac:picMkLst>
            <pc:docMk/>
            <pc:sldMk cId="2134880713" sldId="781"/>
            <ac:picMk id="5" creationId="{7F3D8142-7D8F-F083-B88F-488BB67D04BA}"/>
          </ac:picMkLst>
        </pc:picChg>
        <pc:picChg chg="add del">
          <ac:chgData name="Jenifer Prince Devaraj" userId="c3fb109c-09d1-42a6-93f4-69472d709861" providerId="ADAL" clId="{62AE4CD3-1951-44DC-AE3B-A6DFF9A3F284}" dt="2025-02-06T15:32:20.806" v="49" actId="478"/>
          <ac:picMkLst>
            <pc:docMk/>
            <pc:sldMk cId="2134880713" sldId="781"/>
            <ac:picMk id="8" creationId="{9852E7FB-8EE4-D79F-9844-C250D3D0CBCB}"/>
          </ac:picMkLst>
        </pc:picChg>
      </pc:sldChg>
      <pc:sldChg chg="delSp modSp add mod">
        <pc:chgData name="Jenifer Prince Devaraj" userId="c3fb109c-09d1-42a6-93f4-69472d709861" providerId="ADAL" clId="{62AE4CD3-1951-44DC-AE3B-A6DFF9A3F284}" dt="2025-02-06T15:35:44.731" v="100" actId="123"/>
        <pc:sldMkLst>
          <pc:docMk/>
          <pc:sldMk cId="4049010072" sldId="781"/>
        </pc:sldMkLst>
        <pc:spChg chg="mod">
          <ac:chgData name="Jenifer Prince Devaraj" userId="c3fb109c-09d1-42a6-93f4-69472d709861" providerId="ADAL" clId="{62AE4CD3-1951-44DC-AE3B-A6DFF9A3F284}" dt="2025-02-06T15:35:44.731" v="100" actId="123"/>
          <ac:spMkLst>
            <pc:docMk/>
            <pc:sldMk cId="4049010072" sldId="781"/>
            <ac:spMk id="12" creationId="{37077985-7409-A6AB-D7C4-BF8946E0251B}"/>
          </ac:spMkLst>
        </pc:spChg>
        <pc:picChg chg="del">
          <ac:chgData name="Jenifer Prince Devaraj" userId="c3fb109c-09d1-42a6-93f4-69472d709861" providerId="ADAL" clId="{62AE4CD3-1951-44DC-AE3B-A6DFF9A3F284}" dt="2025-02-06T15:32:34.910" v="63" actId="478"/>
          <ac:picMkLst>
            <pc:docMk/>
            <pc:sldMk cId="4049010072" sldId="781"/>
            <ac:picMk id="8" creationId="{9852E7FB-8EE4-D79F-9844-C250D3D0CBCB}"/>
          </ac:picMkLst>
        </pc:picChg>
      </pc:sldChg>
    </pc:docChg>
  </pc:docChgLst>
  <pc:docChgLst>
    <pc:chgData name="Jenifer Prince Devaraj" userId="c3fb109c-09d1-42a6-93f4-69472d709861" providerId="ADAL" clId="{75C5D45C-8FD4-4DE8-ADEE-218B4BAE5A36}"/>
    <pc:docChg chg="undo custSel addSld delSld modSld">
      <pc:chgData name="Jenifer Prince Devaraj" userId="c3fb109c-09d1-42a6-93f4-69472d709861" providerId="ADAL" clId="{75C5D45C-8FD4-4DE8-ADEE-218B4BAE5A36}" dt="2023-11-09T22:08:12.567" v="640" actId="1076"/>
      <pc:docMkLst>
        <pc:docMk/>
      </pc:docMkLst>
      <pc:sldChg chg="del">
        <pc:chgData name="Jenifer Prince Devaraj" userId="c3fb109c-09d1-42a6-93f4-69472d709861" providerId="ADAL" clId="{75C5D45C-8FD4-4DE8-ADEE-218B4BAE5A36}" dt="2023-11-07T12:43:12.724" v="23" actId="47"/>
        <pc:sldMkLst>
          <pc:docMk/>
          <pc:sldMk cId="1495736662" sldId="287"/>
        </pc:sldMkLst>
      </pc:sldChg>
      <pc:sldChg chg="del">
        <pc:chgData name="Jenifer Prince Devaraj" userId="c3fb109c-09d1-42a6-93f4-69472d709861" providerId="ADAL" clId="{75C5D45C-8FD4-4DE8-ADEE-218B4BAE5A36}" dt="2023-11-07T12:51:00.248" v="307" actId="47"/>
        <pc:sldMkLst>
          <pc:docMk/>
          <pc:sldMk cId="1746858525" sldId="369"/>
        </pc:sldMkLst>
      </pc:sldChg>
      <pc:sldChg chg="del">
        <pc:chgData name="Jenifer Prince Devaraj" userId="c3fb109c-09d1-42a6-93f4-69472d709861" providerId="ADAL" clId="{75C5D45C-8FD4-4DE8-ADEE-218B4BAE5A36}" dt="2023-11-07T12:50:59.198" v="304" actId="47"/>
        <pc:sldMkLst>
          <pc:docMk/>
          <pc:sldMk cId="509675745" sldId="388"/>
        </pc:sldMkLst>
      </pc:sldChg>
      <pc:sldChg chg="del">
        <pc:chgData name="Jenifer Prince Devaraj" userId="c3fb109c-09d1-42a6-93f4-69472d709861" providerId="ADAL" clId="{75C5D45C-8FD4-4DE8-ADEE-218B4BAE5A36}" dt="2023-11-07T12:50:59.690" v="305" actId="47"/>
        <pc:sldMkLst>
          <pc:docMk/>
          <pc:sldMk cId="3156400295" sldId="391"/>
        </pc:sldMkLst>
      </pc:sldChg>
      <pc:sldChg chg="del">
        <pc:chgData name="Jenifer Prince Devaraj" userId="c3fb109c-09d1-42a6-93f4-69472d709861" providerId="ADAL" clId="{75C5D45C-8FD4-4DE8-ADEE-218B4BAE5A36}" dt="2023-11-07T12:51:00.003" v="306" actId="47"/>
        <pc:sldMkLst>
          <pc:docMk/>
          <pc:sldMk cId="2339264616" sldId="392"/>
        </pc:sldMkLst>
      </pc:sldChg>
      <pc:sldChg chg="del">
        <pc:chgData name="Jenifer Prince Devaraj" userId="c3fb109c-09d1-42a6-93f4-69472d709861" providerId="ADAL" clId="{75C5D45C-8FD4-4DE8-ADEE-218B4BAE5A36}" dt="2023-11-07T12:51:00.489" v="308" actId="47"/>
        <pc:sldMkLst>
          <pc:docMk/>
          <pc:sldMk cId="659788743" sldId="394"/>
        </pc:sldMkLst>
      </pc:sldChg>
      <pc:sldChg chg="del">
        <pc:chgData name="Jenifer Prince Devaraj" userId="c3fb109c-09d1-42a6-93f4-69472d709861" providerId="ADAL" clId="{75C5D45C-8FD4-4DE8-ADEE-218B4BAE5A36}" dt="2023-11-07T12:51:00.946" v="310" actId="47"/>
        <pc:sldMkLst>
          <pc:docMk/>
          <pc:sldMk cId="2389782796" sldId="395"/>
        </pc:sldMkLst>
      </pc:sldChg>
      <pc:sldChg chg="del">
        <pc:chgData name="Jenifer Prince Devaraj" userId="c3fb109c-09d1-42a6-93f4-69472d709861" providerId="ADAL" clId="{75C5D45C-8FD4-4DE8-ADEE-218B4BAE5A36}" dt="2023-11-07T12:51:00.791" v="309" actId="47"/>
        <pc:sldMkLst>
          <pc:docMk/>
          <pc:sldMk cId="3485916172" sldId="396"/>
        </pc:sldMkLst>
      </pc:sldChg>
      <pc:sldChg chg="del">
        <pc:chgData name="Jenifer Prince Devaraj" userId="c3fb109c-09d1-42a6-93f4-69472d709861" providerId="ADAL" clId="{75C5D45C-8FD4-4DE8-ADEE-218B4BAE5A36}" dt="2023-11-07T12:51:01.122" v="311" actId="47"/>
        <pc:sldMkLst>
          <pc:docMk/>
          <pc:sldMk cId="4057136023" sldId="400"/>
        </pc:sldMkLst>
      </pc:sldChg>
      <pc:sldChg chg="del">
        <pc:chgData name="Jenifer Prince Devaraj" userId="c3fb109c-09d1-42a6-93f4-69472d709861" providerId="ADAL" clId="{75C5D45C-8FD4-4DE8-ADEE-218B4BAE5A36}" dt="2023-11-07T12:51:01.316" v="312" actId="47"/>
        <pc:sldMkLst>
          <pc:docMk/>
          <pc:sldMk cId="1723590374" sldId="401"/>
        </pc:sldMkLst>
      </pc:sldChg>
      <pc:sldChg chg="del">
        <pc:chgData name="Jenifer Prince Devaraj" userId="c3fb109c-09d1-42a6-93f4-69472d709861" providerId="ADAL" clId="{75C5D45C-8FD4-4DE8-ADEE-218B4BAE5A36}" dt="2023-11-07T12:51:01.514" v="313" actId="47"/>
        <pc:sldMkLst>
          <pc:docMk/>
          <pc:sldMk cId="3602072117" sldId="402"/>
        </pc:sldMkLst>
      </pc:sldChg>
      <pc:sldChg chg="del">
        <pc:chgData name="Jenifer Prince Devaraj" userId="c3fb109c-09d1-42a6-93f4-69472d709861" providerId="ADAL" clId="{75C5D45C-8FD4-4DE8-ADEE-218B4BAE5A36}" dt="2023-11-07T12:51:01.709" v="314" actId="47"/>
        <pc:sldMkLst>
          <pc:docMk/>
          <pc:sldMk cId="4079356430" sldId="405"/>
        </pc:sldMkLst>
      </pc:sldChg>
      <pc:sldChg chg="del">
        <pc:chgData name="Jenifer Prince Devaraj" userId="c3fb109c-09d1-42a6-93f4-69472d709861" providerId="ADAL" clId="{75C5D45C-8FD4-4DE8-ADEE-218B4BAE5A36}" dt="2023-11-07T12:51:01.950" v="315" actId="47"/>
        <pc:sldMkLst>
          <pc:docMk/>
          <pc:sldMk cId="2665780506" sldId="406"/>
        </pc:sldMkLst>
      </pc:sldChg>
      <pc:sldChg chg="del">
        <pc:chgData name="Jenifer Prince Devaraj" userId="c3fb109c-09d1-42a6-93f4-69472d709861" providerId="ADAL" clId="{75C5D45C-8FD4-4DE8-ADEE-218B4BAE5A36}" dt="2023-11-07T12:51:02.179" v="316" actId="47"/>
        <pc:sldMkLst>
          <pc:docMk/>
          <pc:sldMk cId="4053032774" sldId="407"/>
        </pc:sldMkLst>
      </pc:sldChg>
      <pc:sldChg chg="del">
        <pc:chgData name="Jenifer Prince Devaraj" userId="c3fb109c-09d1-42a6-93f4-69472d709861" providerId="ADAL" clId="{75C5D45C-8FD4-4DE8-ADEE-218B4BAE5A36}" dt="2023-11-07T12:51:02.404" v="317" actId="47"/>
        <pc:sldMkLst>
          <pc:docMk/>
          <pc:sldMk cId="1585745212" sldId="410"/>
        </pc:sldMkLst>
      </pc:sldChg>
      <pc:sldChg chg="del">
        <pc:chgData name="Jenifer Prince Devaraj" userId="c3fb109c-09d1-42a6-93f4-69472d709861" providerId="ADAL" clId="{75C5D45C-8FD4-4DE8-ADEE-218B4BAE5A36}" dt="2023-11-07T12:51:02.780" v="319" actId="47"/>
        <pc:sldMkLst>
          <pc:docMk/>
          <pc:sldMk cId="439509533" sldId="411"/>
        </pc:sldMkLst>
      </pc:sldChg>
      <pc:sldChg chg="del">
        <pc:chgData name="Jenifer Prince Devaraj" userId="c3fb109c-09d1-42a6-93f4-69472d709861" providerId="ADAL" clId="{75C5D45C-8FD4-4DE8-ADEE-218B4BAE5A36}" dt="2023-11-07T12:51:02.590" v="318" actId="47"/>
        <pc:sldMkLst>
          <pc:docMk/>
          <pc:sldMk cId="2263534991" sldId="412"/>
        </pc:sldMkLst>
      </pc:sldChg>
      <pc:sldChg chg="modSp mod">
        <pc:chgData name="Jenifer Prince Devaraj" userId="c3fb109c-09d1-42a6-93f4-69472d709861" providerId="ADAL" clId="{75C5D45C-8FD4-4DE8-ADEE-218B4BAE5A36}" dt="2023-11-07T12:43:01.270" v="22" actId="20577"/>
        <pc:sldMkLst>
          <pc:docMk/>
          <pc:sldMk cId="3119007398" sldId="719"/>
        </pc:sldMkLst>
        <pc:spChg chg="mod">
          <ac:chgData name="Jenifer Prince Devaraj" userId="c3fb109c-09d1-42a6-93f4-69472d709861" providerId="ADAL" clId="{75C5D45C-8FD4-4DE8-ADEE-218B4BAE5A36}" dt="2023-11-07T12:43:01.270" v="22" actId="20577"/>
          <ac:spMkLst>
            <pc:docMk/>
            <pc:sldMk cId="3119007398" sldId="719"/>
            <ac:spMk id="6" creationId="{AF5115C6-4C82-61A6-D0B9-10650812DF1F}"/>
          </ac:spMkLst>
        </pc:spChg>
      </pc:sldChg>
      <pc:sldChg chg="add del">
        <pc:chgData name="Jenifer Prince Devaraj" userId="c3fb109c-09d1-42a6-93f4-69472d709861" providerId="ADAL" clId="{75C5D45C-8FD4-4DE8-ADEE-218B4BAE5A36}" dt="2023-11-07T12:51:04.459" v="321" actId="47"/>
        <pc:sldMkLst>
          <pc:docMk/>
          <pc:sldMk cId="3949027904" sldId="720"/>
        </pc:sldMkLst>
      </pc:sldChg>
      <pc:sldChg chg="addSp delSp modSp add mod">
        <pc:chgData name="Jenifer Prince Devaraj" userId="c3fb109c-09d1-42a6-93f4-69472d709861" providerId="ADAL" clId="{75C5D45C-8FD4-4DE8-ADEE-218B4BAE5A36}" dt="2023-11-07T12:53:42.833" v="387"/>
        <pc:sldMkLst>
          <pc:docMk/>
          <pc:sldMk cId="2611094109" sldId="762"/>
        </pc:sldMkLst>
        <pc:spChg chg="add mod">
          <ac:chgData name="Jenifer Prince Devaraj" userId="c3fb109c-09d1-42a6-93f4-69472d709861" providerId="ADAL" clId="{75C5D45C-8FD4-4DE8-ADEE-218B4BAE5A36}" dt="2023-11-07T12:53:42.833" v="387"/>
          <ac:spMkLst>
            <pc:docMk/>
            <pc:sldMk cId="2611094109" sldId="762"/>
            <ac:spMk id="2" creationId="{6B7B04F5-905E-7A90-154F-4F520750522B}"/>
          </ac:spMkLst>
        </pc:spChg>
        <pc:spChg chg="mod">
          <ac:chgData name="Jenifer Prince Devaraj" userId="c3fb109c-09d1-42a6-93f4-69472d709861" providerId="ADAL" clId="{75C5D45C-8FD4-4DE8-ADEE-218B4BAE5A36}" dt="2023-11-07T12:53:34.931" v="386" actId="20577"/>
          <ac:spMkLst>
            <pc:docMk/>
            <pc:sldMk cId="2611094109" sldId="762"/>
            <ac:spMk id="9" creationId="{AA7F5752-A0C9-094D-03B8-0FF958738336}"/>
          </ac:spMkLst>
        </pc:spChg>
        <pc:spChg chg="del">
          <ac:chgData name="Jenifer Prince Devaraj" userId="c3fb109c-09d1-42a6-93f4-69472d709861" providerId="ADAL" clId="{75C5D45C-8FD4-4DE8-ADEE-218B4BAE5A36}" dt="2023-11-07T12:52:43.101" v="326" actId="478"/>
          <ac:spMkLst>
            <pc:docMk/>
            <pc:sldMk cId="2611094109" sldId="762"/>
            <ac:spMk id="32" creationId="{5E00E472-BBBB-4F28-B703-63BC998B6DE4}"/>
          </ac:spMkLst>
        </pc:spChg>
      </pc:sldChg>
      <pc:sldChg chg="addSp delSp modSp add mod">
        <pc:chgData name="Jenifer Prince Devaraj" userId="c3fb109c-09d1-42a6-93f4-69472d709861" providerId="ADAL" clId="{75C5D45C-8FD4-4DE8-ADEE-218B4BAE5A36}" dt="2023-11-08T11:38:22.579" v="614" actId="20577"/>
        <pc:sldMkLst>
          <pc:docMk/>
          <pc:sldMk cId="2165038702" sldId="763"/>
        </pc:sldMkLst>
        <pc:spChg chg="add mod">
          <ac:chgData name="Jenifer Prince Devaraj" userId="c3fb109c-09d1-42a6-93f4-69472d709861" providerId="ADAL" clId="{75C5D45C-8FD4-4DE8-ADEE-218B4BAE5A36}" dt="2023-11-08T11:38:22.579" v="614" actId="20577"/>
          <ac:spMkLst>
            <pc:docMk/>
            <pc:sldMk cId="2165038702" sldId="763"/>
            <ac:spMk id="2" creationId="{EF1ED763-0612-C68F-4649-259BD709C0B4}"/>
          </ac:spMkLst>
        </pc:spChg>
        <pc:spChg chg="del">
          <ac:chgData name="Jenifer Prince Devaraj" userId="c3fb109c-09d1-42a6-93f4-69472d709861" providerId="ADAL" clId="{75C5D45C-8FD4-4DE8-ADEE-218B4BAE5A36}" dt="2023-11-07T12:53:58.984" v="388" actId="478"/>
          <ac:spMkLst>
            <pc:docMk/>
            <pc:sldMk cId="2165038702" sldId="763"/>
            <ac:spMk id="9" creationId="{AA7F5752-A0C9-094D-03B8-0FF958738336}"/>
          </ac:spMkLst>
        </pc:spChg>
        <pc:spChg chg="add mod">
          <ac:chgData name="Jenifer Prince Devaraj" userId="c3fb109c-09d1-42a6-93f4-69472d709861" providerId="ADAL" clId="{75C5D45C-8FD4-4DE8-ADEE-218B4BAE5A36}" dt="2023-11-07T12:53:59.435" v="389"/>
          <ac:spMkLst>
            <pc:docMk/>
            <pc:sldMk cId="2165038702" sldId="763"/>
            <ac:spMk id="10" creationId="{DAB57628-D66B-5CF8-3BC0-9E1793BD962A}"/>
          </ac:spMkLst>
        </pc:spChg>
        <pc:spChg chg="add mod">
          <ac:chgData name="Jenifer Prince Devaraj" userId="c3fb109c-09d1-42a6-93f4-69472d709861" providerId="ADAL" clId="{75C5D45C-8FD4-4DE8-ADEE-218B4BAE5A36}" dt="2023-11-07T12:53:59.435" v="389"/>
          <ac:spMkLst>
            <pc:docMk/>
            <pc:sldMk cId="2165038702" sldId="763"/>
            <ac:spMk id="11" creationId="{C1B3CDA6-4E26-3FA3-750E-3E1C05FC0475}"/>
          </ac:spMkLst>
        </pc:spChg>
        <pc:picChg chg="add del mod">
          <ac:chgData name="Jenifer Prince Devaraj" userId="c3fb109c-09d1-42a6-93f4-69472d709861" providerId="ADAL" clId="{75C5D45C-8FD4-4DE8-ADEE-218B4BAE5A36}" dt="2023-11-07T12:47:52.754" v="290" actId="478"/>
          <ac:picMkLst>
            <pc:docMk/>
            <pc:sldMk cId="2165038702" sldId="763"/>
            <ac:picMk id="3" creationId="{236C5AE4-4D65-546F-297D-9F8B966A986D}"/>
          </ac:picMkLst>
        </pc:picChg>
        <pc:cxnChg chg="add mod">
          <ac:chgData name="Jenifer Prince Devaraj" userId="c3fb109c-09d1-42a6-93f4-69472d709861" providerId="ADAL" clId="{75C5D45C-8FD4-4DE8-ADEE-218B4BAE5A36}" dt="2023-11-08T11:37:36.472" v="590" actId="14100"/>
          <ac:cxnSpMkLst>
            <pc:docMk/>
            <pc:sldMk cId="2165038702" sldId="763"/>
            <ac:cxnSpMk id="6" creationId="{20F14147-7F18-6AE4-D539-266C30B47B23}"/>
          </ac:cxnSpMkLst>
        </pc:cxnChg>
        <pc:cxnChg chg="add del mod">
          <ac:chgData name="Jenifer Prince Devaraj" userId="c3fb109c-09d1-42a6-93f4-69472d709861" providerId="ADAL" clId="{75C5D45C-8FD4-4DE8-ADEE-218B4BAE5A36}" dt="2023-11-08T11:37:39.294" v="591" actId="478"/>
          <ac:cxnSpMkLst>
            <pc:docMk/>
            <pc:sldMk cId="2165038702" sldId="763"/>
            <ac:cxnSpMk id="8" creationId="{F0BDE77F-4F36-9924-849D-AA94EA7FB98C}"/>
          </ac:cxnSpMkLst>
        </pc:cxnChg>
      </pc:sldChg>
      <pc:sldChg chg="addSp delSp modSp add mod">
        <pc:chgData name="Jenifer Prince Devaraj" userId="c3fb109c-09d1-42a6-93f4-69472d709861" providerId="ADAL" clId="{75C5D45C-8FD4-4DE8-ADEE-218B4BAE5A36}" dt="2023-11-07T16:01:43.047" v="482" actId="1076"/>
        <pc:sldMkLst>
          <pc:docMk/>
          <pc:sldMk cId="3504023025" sldId="764"/>
        </pc:sldMkLst>
        <pc:spChg chg="add mod">
          <ac:chgData name="Jenifer Prince Devaraj" userId="c3fb109c-09d1-42a6-93f4-69472d709861" providerId="ADAL" clId="{75C5D45C-8FD4-4DE8-ADEE-218B4BAE5A36}" dt="2023-11-07T12:54:04.456" v="391"/>
          <ac:spMkLst>
            <pc:docMk/>
            <pc:sldMk cId="3504023025" sldId="764"/>
            <ac:spMk id="2" creationId="{0C7030E5-023F-CCD2-A4C7-A8580FA9FF8A}"/>
          </ac:spMkLst>
        </pc:spChg>
        <pc:spChg chg="add mod">
          <ac:chgData name="Jenifer Prince Devaraj" userId="c3fb109c-09d1-42a6-93f4-69472d709861" providerId="ADAL" clId="{75C5D45C-8FD4-4DE8-ADEE-218B4BAE5A36}" dt="2023-11-07T16:01:43.047" v="482" actId="1076"/>
          <ac:spMkLst>
            <pc:docMk/>
            <pc:sldMk cId="3504023025" sldId="764"/>
            <ac:spMk id="3" creationId="{1A83B4C9-0C2B-7A9E-EA71-9DAF354DC4BF}"/>
          </ac:spMkLst>
        </pc:spChg>
        <pc:spChg chg="del">
          <ac:chgData name="Jenifer Prince Devaraj" userId="c3fb109c-09d1-42a6-93f4-69472d709861" providerId="ADAL" clId="{75C5D45C-8FD4-4DE8-ADEE-218B4BAE5A36}" dt="2023-11-07T12:54:03.499" v="390" actId="478"/>
          <ac:spMkLst>
            <pc:docMk/>
            <pc:sldMk cId="3504023025" sldId="764"/>
            <ac:spMk id="9" creationId="{AA7F5752-A0C9-094D-03B8-0FF958738336}"/>
          </ac:spMkLst>
        </pc:spChg>
      </pc:sldChg>
      <pc:sldChg chg="addSp delSp modSp add mod">
        <pc:chgData name="Jenifer Prince Devaraj" userId="c3fb109c-09d1-42a6-93f4-69472d709861" providerId="ADAL" clId="{75C5D45C-8FD4-4DE8-ADEE-218B4BAE5A36}" dt="2023-11-07T16:02:21.949" v="484" actId="313"/>
        <pc:sldMkLst>
          <pc:docMk/>
          <pc:sldMk cId="3688192419" sldId="765"/>
        </pc:sldMkLst>
        <pc:spChg chg="add mod">
          <ac:chgData name="Jenifer Prince Devaraj" userId="c3fb109c-09d1-42a6-93f4-69472d709861" providerId="ADAL" clId="{75C5D45C-8FD4-4DE8-ADEE-218B4BAE5A36}" dt="2023-11-07T12:54:09.654" v="393"/>
          <ac:spMkLst>
            <pc:docMk/>
            <pc:sldMk cId="3688192419" sldId="765"/>
            <ac:spMk id="2" creationId="{440D04D9-F0C4-4267-7317-90F3DCD7B034}"/>
          </ac:spMkLst>
        </pc:spChg>
        <pc:spChg chg="add mod">
          <ac:chgData name="Jenifer Prince Devaraj" userId="c3fb109c-09d1-42a6-93f4-69472d709861" providerId="ADAL" clId="{75C5D45C-8FD4-4DE8-ADEE-218B4BAE5A36}" dt="2023-11-07T12:54:09.654" v="393"/>
          <ac:spMkLst>
            <pc:docMk/>
            <pc:sldMk cId="3688192419" sldId="765"/>
            <ac:spMk id="3" creationId="{7C1CFBD5-B527-B12B-E6D3-F6B215AD92F0}"/>
          </ac:spMkLst>
        </pc:spChg>
        <pc:spChg chg="mod">
          <ac:chgData name="Jenifer Prince Devaraj" userId="c3fb109c-09d1-42a6-93f4-69472d709861" providerId="ADAL" clId="{75C5D45C-8FD4-4DE8-ADEE-218B4BAE5A36}" dt="2023-11-07T16:02:21.949" v="484" actId="313"/>
          <ac:spMkLst>
            <pc:docMk/>
            <pc:sldMk cId="3688192419" sldId="765"/>
            <ac:spMk id="5" creationId="{C451EA7F-0F7F-A227-C3E4-A0B23E26FD3F}"/>
          </ac:spMkLst>
        </pc:spChg>
        <pc:spChg chg="del">
          <ac:chgData name="Jenifer Prince Devaraj" userId="c3fb109c-09d1-42a6-93f4-69472d709861" providerId="ADAL" clId="{75C5D45C-8FD4-4DE8-ADEE-218B4BAE5A36}" dt="2023-11-07T12:54:09.042" v="392" actId="478"/>
          <ac:spMkLst>
            <pc:docMk/>
            <pc:sldMk cId="3688192419" sldId="765"/>
            <ac:spMk id="9" creationId="{AA7F5752-A0C9-094D-03B8-0FF958738336}"/>
          </ac:spMkLst>
        </pc:spChg>
      </pc:sldChg>
      <pc:sldChg chg="add del">
        <pc:chgData name="Jenifer Prince Devaraj" userId="c3fb109c-09d1-42a6-93f4-69472d709861" providerId="ADAL" clId="{75C5D45C-8FD4-4DE8-ADEE-218B4BAE5A36}" dt="2023-11-07T12:49:28.907" v="298" actId="47"/>
        <pc:sldMkLst>
          <pc:docMk/>
          <pc:sldMk cId="1203475264" sldId="766"/>
        </pc:sldMkLst>
      </pc:sldChg>
      <pc:sldChg chg="add del">
        <pc:chgData name="Jenifer Prince Devaraj" userId="c3fb109c-09d1-42a6-93f4-69472d709861" providerId="ADAL" clId="{75C5D45C-8FD4-4DE8-ADEE-218B4BAE5A36}" dt="2023-11-07T12:49:31.265" v="301" actId="47"/>
        <pc:sldMkLst>
          <pc:docMk/>
          <pc:sldMk cId="3880421808" sldId="768"/>
        </pc:sldMkLst>
      </pc:sldChg>
      <pc:sldChg chg="add del">
        <pc:chgData name="Jenifer Prince Devaraj" userId="c3fb109c-09d1-42a6-93f4-69472d709861" providerId="ADAL" clId="{75C5D45C-8FD4-4DE8-ADEE-218B4BAE5A36}" dt="2023-11-07T12:49:30.337" v="300" actId="47"/>
        <pc:sldMkLst>
          <pc:docMk/>
          <pc:sldMk cId="1867034544" sldId="769"/>
        </pc:sldMkLst>
      </pc:sldChg>
      <pc:sldChg chg="addSp delSp modSp add mod">
        <pc:chgData name="Jenifer Prince Devaraj" userId="c3fb109c-09d1-42a6-93f4-69472d709861" providerId="ADAL" clId="{75C5D45C-8FD4-4DE8-ADEE-218B4BAE5A36}" dt="2023-11-07T16:03:33.901" v="493" actId="20577"/>
        <pc:sldMkLst>
          <pc:docMk/>
          <pc:sldMk cId="3740307114" sldId="770"/>
        </pc:sldMkLst>
        <pc:spChg chg="add mod">
          <ac:chgData name="Jenifer Prince Devaraj" userId="c3fb109c-09d1-42a6-93f4-69472d709861" providerId="ADAL" clId="{75C5D45C-8FD4-4DE8-ADEE-218B4BAE5A36}" dt="2023-11-07T12:54:14.255" v="395"/>
          <ac:spMkLst>
            <pc:docMk/>
            <pc:sldMk cId="3740307114" sldId="770"/>
            <ac:spMk id="2" creationId="{0CC16ACB-60FC-F5BF-577A-3086785991A4}"/>
          </ac:spMkLst>
        </pc:spChg>
        <pc:spChg chg="add mod">
          <ac:chgData name="Jenifer Prince Devaraj" userId="c3fb109c-09d1-42a6-93f4-69472d709861" providerId="ADAL" clId="{75C5D45C-8FD4-4DE8-ADEE-218B4BAE5A36}" dt="2023-11-07T12:54:14.255" v="395"/>
          <ac:spMkLst>
            <pc:docMk/>
            <pc:sldMk cId="3740307114" sldId="770"/>
            <ac:spMk id="3" creationId="{C3897355-616F-1FFF-A767-70DFE18772B9}"/>
          </ac:spMkLst>
        </pc:spChg>
        <pc:spChg chg="mod">
          <ac:chgData name="Jenifer Prince Devaraj" userId="c3fb109c-09d1-42a6-93f4-69472d709861" providerId="ADAL" clId="{75C5D45C-8FD4-4DE8-ADEE-218B4BAE5A36}" dt="2023-11-07T16:03:33.901" v="493" actId="20577"/>
          <ac:spMkLst>
            <pc:docMk/>
            <pc:sldMk cId="3740307114" sldId="770"/>
            <ac:spMk id="5" creationId="{C451EA7F-0F7F-A227-C3E4-A0B23E26FD3F}"/>
          </ac:spMkLst>
        </pc:spChg>
        <pc:spChg chg="del">
          <ac:chgData name="Jenifer Prince Devaraj" userId="c3fb109c-09d1-42a6-93f4-69472d709861" providerId="ADAL" clId="{75C5D45C-8FD4-4DE8-ADEE-218B4BAE5A36}" dt="2023-11-07T12:54:13.652" v="394" actId="478"/>
          <ac:spMkLst>
            <pc:docMk/>
            <pc:sldMk cId="3740307114" sldId="770"/>
            <ac:spMk id="9" creationId="{AA7F5752-A0C9-094D-03B8-0FF958738336}"/>
          </ac:spMkLst>
        </pc:spChg>
        <pc:spChg chg="mod">
          <ac:chgData name="Jenifer Prince Devaraj" userId="c3fb109c-09d1-42a6-93f4-69472d709861" providerId="ADAL" clId="{75C5D45C-8FD4-4DE8-ADEE-218B4BAE5A36}" dt="2023-11-07T16:03:07.840" v="487" actId="1076"/>
          <ac:spMkLst>
            <pc:docMk/>
            <pc:sldMk cId="3740307114" sldId="770"/>
            <ac:spMk id="12" creationId="{37077985-7409-A6AB-D7C4-BF8946E0251B}"/>
          </ac:spMkLst>
        </pc:spChg>
      </pc:sldChg>
      <pc:sldChg chg="modSp add del mod">
        <pc:chgData name="Jenifer Prince Devaraj" userId="c3fb109c-09d1-42a6-93f4-69472d709861" providerId="ADAL" clId="{75C5D45C-8FD4-4DE8-ADEE-218B4BAE5A36}" dt="2023-11-07T12:50:06.519" v="303" actId="47"/>
        <pc:sldMkLst>
          <pc:docMk/>
          <pc:sldMk cId="588738096" sldId="771"/>
        </pc:sldMkLst>
        <pc:picChg chg="mod">
          <ac:chgData name="Jenifer Prince Devaraj" userId="c3fb109c-09d1-42a6-93f4-69472d709861" providerId="ADAL" clId="{75C5D45C-8FD4-4DE8-ADEE-218B4BAE5A36}" dt="2023-11-07T12:49:56.865" v="302" actId="1076"/>
          <ac:picMkLst>
            <pc:docMk/>
            <pc:sldMk cId="588738096" sldId="771"/>
            <ac:picMk id="2" creationId="{CBF2D48F-EB0A-E259-A75A-545137354A12}"/>
          </ac:picMkLst>
        </pc:picChg>
      </pc:sldChg>
      <pc:sldChg chg="addSp delSp modSp add mod">
        <pc:chgData name="Jenifer Prince Devaraj" userId="c3fb109c-09d1-42a6-93f4-69472d709861" providerId="ADAL" clId="{75C5D45C-8FD4-4DE8-ADEE-218B4BAE5A36}" dt="2023-11-09T00:59:31.195" v="620" actId="1076"/>
        <pc:sldMkLst>
          <pc:docMk/>
          <pc:sldMk cId="1856223558" sldId="772"/>
        </pc:sldMkLst>
        <pc:spChg chg="add mod">
          <ac:chgData name="Jenifer Prince Devaraj" userId="c3fb109c-09d1-42a6-93f4-69472d709861" providerId="ADAL" clId="{75C5D45C-8FD4-4DE8-ADEE-218B4BAE5A36}" dt="2023-11-07T12:54:24.703" v="399"/>
          <ac:spMkLst>
            <pc:docMk/>
            <pc:sldMk cId="1856223558" sldId="772"/>
            <ac:spMk id="2" creationId="{153C145F-A97C-BCF9-8C16-DAEADBD3F5B6}"/>
          </ac:spMkLst>
        </pc:spChg>
        <pc:spChg chg="add mod">
          <ac:chgData name="Jenifer Prince Devaraj" userId="c3fb109c-09d1-42a6-93f4-69472d709861" providerId="ADAL" clId="{75C5D45C-8FD4-4DE8-ADEE-218B4BAE5A36}" dt="2023-11-07T12:54:24.703" v="399"/>
          <ac:spMkLst>
            <pc:docMk/>
            <pc:sldMk cId="1856223558" sldId="772"/>
            <ac:spMk id="3" creationId="{DA8A7C18-1020-EDE6-2D7E-B789A3B9DB52}"/>
          </ac:spMkLst>
        </pc:spChg>
        <pc:spChg chg="del">
          <ac:chgData name="Jenifer Prince Devaraj" userId="c3fb109c-09d1-42a6-93f4-69472d709861" providerId="ADAL" clId="{75C5D45C-8FD4-4DE8-ADEE-218B4BAE5A36}" dt="2023-11-07T12:54:24.084" v="398" actId="478"/>
          <ac:spMkLst>
            <pc:docMk/>
            <pc:sldMk cId="1856223558" sldId="772"/>
            <ac:spMk id="9" creationId="{AA7F5752-A0C9-094D-03B8-0FF958738336}"/>
          </ac:spMkLst>
        </pc:spChg>
        <pc:picChg chg="del">
          <ac:chgData name="Jenifer Prince Devaraj" userId="c3fb109c-09d1-42a6-93f4-69472d709861" providerId="ADAL" clId="{75C5D45C-8FD4-4DE8-ADEE-218B4BAE5A36}" dt="2023-11-09T00:59:24.444" v="617" actId="478"/>
          <ac:picMkLst>
            <pc:docMk/>
            <pc:sldMk cId="1856223558" sldId="772"/>
            <ac:picMk id="5" creationId="{B5BF94AC-8EA4-3812-5CE8-530A7D489A84}"/>
          </ac:picMkLst>
        </pc:picChg>
        <pc:picChg chg="add mod">
          <ac:chgData name="Jenifer Prince Devaraj" userId="c3fb109c-09d1-42a6-93f4-69472d709861" providerId="ADAL" clId="{75C5D45C-8FD4-4DE8-ADEE-218B4BAE5A36}" dt="2023-11-09T00:59:31.195" v="620" actId="1076"/>
          <ac:picMkLst>
            <pc:docMk/>
            <pc:sldMk cId="1856223558" sldId="772"/>
            <ac:picMk id="6" creationId="{61887F84-7959-241E-47C6-A64BB68D0D28}"/>
          </ac:picMkLst>
        </pc:picChg>
      </pc:sldChg>
      <pc:sldChg chg="addSp delSp modSp add del mod">
        <pc:chgData name="Jenifer Prince Devaraj" userId="c3fb109c-09d1-42a6-93f4-69472d709861" providerId="ADAL" clId="{75C5D45C-8FD4-4DE8-ADEE-218B4BAE5A36}" dt="2023-11-08T00:02:03.178" v="557" actId="47"/>
        <pc:sldMkLst>
          <pc:docMk/>
          <pc:sldMk cId="4095471919" sldId="773"/>
        </pc:sldMkLst>
        <pc:spChg chg="add mod">
          <ac:chgData name="Jenifer Prince Devaraj" userId="c3fb109c-09d1-42a6-93f4-69472d709861" providerId="ADAL" clId="{75C5D45C-8FD4-4DE8-ADEE-218B4BAE5A36}" dt="2023-11-07T12:54:29.392" v="401"/>
          <ac:spMkLst>
            <pc:docMk/>
            <pc:sldMk cId="4095471919" sldId="773"/>
            <ac:spMk id="2" creationId="{DAC204CD-5F10-D122-6B89-ABDBA6B9675C}"/>
          </ac:spMkLst>
        </pc:spChg>
        <pc:spChg chg="mod">
          <ac:chgData name="Jenifer Prince Devaraj" userId="c3fb109c-09d1-42a6-93f4-69472d709861" providerId="ADAL" clId="{75C5D45C-8FD4-4DE8-ADEE-218B4BAE5A36}" dt="2023-11-07T16:06:14.254" v="503" actId="255"/>
          <ac:spMkLst>
            <pc:docMk/>
            <pc:sldMk cId="4095471919" sldId="773"/>
            <ac:spMk id="4" creationId="{F2DA6F7E-6C5A-44B6-622E-9CFF27DE2D1B}"/>
          </ac:spMkLst>
        </pc:spChg>
        <pc:spChg chg="add mod">
          <ac:chgData name="Jenifer Prince Devaraj" userId="c3fb109c-09d1-42a6-93f4-69472d709861" providerId="ADAL" clId="{75C5D45C-8FD4-4DE8-ADEE-218B4BAE5A36}" dt="2023-11-07T12:54:29.392" v="401"/>
          <ac:spMkLst>
            <pc:docMk/>
            <pc:sldMk cId="4095471919" sldId="773"/>
            <ac:spMk id="5" creationId="{65ADA4AE-5ECF-378C-70C1-CB8E101E03FE}"/>
          </ac:spMkLst>
        </pc:spChg>
        <pc:spChg chg="del">
          <ac:chgData name="Jenifer Prince Devaraj" userId="c3fb109c-09d1-42a6-93f4-69472d709861" providerId="ADAL" clId="{75C5D45C-8FD4-4DE8-ADEE-218B4BAE5A36}" dt="2023-11-07T12:54:28.845" v="400" actId="478"/>
          <ac:spMkLst>
            <pc:docMk/>
            <pc:sldMk cId="4095471919" sldId="773"/>
            <ac:spMk id="9" creationId="{AA7F5752-A0C9-094D-03B8-0FF958738336}"/>
          </ac:spMkLst>
        </pc:spChg>
      </pc:sldChg>
      <pc:sldChg chg="addSp delSp modSp add mod">
        <pc:chgData name="Jenifer Prince Devaraj" userId="c3fb109c-09d1-42a6-93f4-69472d709861" providerId="ADAL" clId="{75C5D45C-8FD4-4DE8-ADEE-218B4BAE5A36}" dt="2023-11-07T23:38:32.343" v="545" actId="1582"/>
        <pc:sldMkLst>
          <pc:docMk/>
          <pc:sldMk cId="4261673287" sldId="774"/>
        </pc:sldMkLst>
        <pc:spChg chg="add mod">
          <ac:chgData name="Jenifer Prince Devaraj" userId="c3fb109c-09d1-42a6-93f4-69472d709861" providerId="ADAL" clId="{75C5D45C-8FD4-4DE8-ADEE-218B4BAE5A36}" dt="2023-11-07T12:54:37.848" v="405"/>
          <ac:spMkLst>
            <pc:docMk/>
            <pc:sldMk cId="4261673287" sldId="774"/>
            <ac:spMk id="2" creationId="{3ECCC3F8-B4E5-A568-99FB-DC28FA84A9B2}"/>
          </ac:spMkLst>
        </pc:spChg>
        <pc:spChg chg="add mod">
          <ac:chgData name="Jenifer Prince Devaraj" userId="c3fb109c-09d1-42a6-93f4-69472d709861" providerId="ADAL" clId="{75C5D45C-8FD4-4DE8-ADEE-218B4BAE5A36}" dt="2023-11-07T12:54:37.848" v="405"/>
          <ac:spMkLst>
            <pc:docMk/>
            <pc:sldMk cId="4261673287" sldId="774"/>
            <ac:spMk id="3" creationId="{54691F1A-A2B4-B94D-7D92-983A5A6ED1D6}"/>
          </ac:spMkLst>
        </pc:spChg>
        <pc:spChg chg="del">
          <ac:chgData name="Jenifer Prince Devaraj" userId="c3fb109c-09d1-42a6-93f4-69472d709861" providerId="ADAL" clId="{75C5D45C-8FD4-4DE8-ADEE-218B4BAE5A36}" dt="2023-11-07T12:54:37.399" v="404" actId="478"/>
          <ac:spMkLst>
            <pc:docMk/>
            <pc:sldMk cId="4261673287" sldId="774"/>
            <ac:spMk id="9" creationId="{AA7F5752-A0C9-094D-03B8-0FF958738336}"/>
          </ac:spMkLst>
        </pc:spChg>
        <pc:picChg chg="add del mod">
          <ac:chgData name="Jenifer Prince Devaraj" userId="c3fb109c-09d1-42a6-93f4-69472d709861" providerId="ADAL" clId="{75C5D45C-8FD4-4DE8-ADEE-218B4BAE5A36}" dt="2023-11-07T23:31:06.677" v="526" actId="478"/>
          <ac:picMkLst>
            <pc:docMk/>
            <pc:sldMk cId="4261673287" sldId="774"/>
            <ac:picMk id="5" creationId="{37706975-35DB-918F-7BA5-E91A67423BC9}"/>
          </ac:picMkLst>
        </pc:picChg>
        <pc:picChg chg="add del mod">
          <ac:chgData name="Jenifer Prince Devaraj" userId="c3fb109c-09d1-42a6-93f4-69472d709861" providerId="ADAL" clId="{75C5D45C-8FD4-4DE8-ADEE-218B4BAE5A36}" dt="2023-11-07T23:37:53.512" v="536" actId="478"/>
          <ac:picMkLst>
            <pc:docMk/>
            <pc:sldMk cId="4261673287" sldId="774"/>
            <ac:picMk id="7" creationId="{71D79C15-16A6-74FD-A620-C8CEE2DBEB67}"/>
          </ac:picMkLst>
        </pc:picChg>
        <pc:picChg chg="add mod">
          <ac:chgData name="Jenifer Prince Devaraj" userId="c3fb109c-09d1-42a6-93f4-69472d709861" providerId="ADAL" clId="{75C5D45C-8FD4-4DE8-ADEE-218B4BAE5A36}" dt="2023-11-07T23:38:13.911" v="543" actId="1076"/>
          <ac:picMkLst>
            <pc:docMk/>
            <pc:sldMk cId="4261673287" sldId="774"/>
            <ac:picMk id="9" creationId="{CEFF2F40-FF73-D6CD-0DD9-89DF9470D88B}"/>
          </ac:picMkLst>
        </pc:picChg>
        <pc:picChg chg="del mod">
          <ac:chgData name="Jenifer Prince Devaraj" userId="c3fb109c-09d1-42a6-93f4-69472d709861" providerId="ADAL" clId="{75C5D45C-8FD4-4DE8-ADEE-218B4BAE5A36}" dt="2023-11-07T23:31:08.818" v="527" actId="478"/>
          <ac:picMkLst>
            <pc:docMk/>
            <pc:sldMk cId="4261673287" sldId="774"/>
            <ac:picMk id="11" creationId="{363E743F-14D9-6A42-7F28-23EAD08C28E1}"/>
          </ac:picMkLst>
        </pc:picChg>
        <pc:picChg chg="mod">
          <ac:chgData name="Jenifer Prince Devaraj" userId="c3fb109c-09d1-42a6-93f4-69472d709861" providerId="ADAL" clId="{75C5D45C-8FD4-4DE8-ADEE-218B4BAE5A36}" dt="2023-11-07T23:31:21.369" v="532" actId="1076"/>
          <ac:picMkLst>
            <pc:docMk/>
            <pc:sldMk cId="4261673287" sldId="774"/>
            <ac:picMk id="14" creationId="{C9F0436F-F3DC-336A-3E4D-C4FE17F35078}"/>
          </ac:picMkLst>
        </pc:picChg>
        <pc:cxnChg chg="add mod">
          <ac:chgData name="Jenifer Prince Devaraj" userId="c3fb109c-09d1-42a6-93f4-69472d709861" providerId="ADAL" clId="{75C5D45C-8FD4-4DE8-ADEE-218B4BAE5A36}" dt="2023-11-07T23:38:32.343" v="545" actId="1582"/>
          <ac:cxnSpMkLst>
            <pc:docMk/>
            <pc:sldMk cId="4261673287" sldId="774"/>
            <ac:cxnSpMk id="13" creationId="{67E56D99-B74B-3337-F0D4-67C541BA1832}"/>
          </ac:cxnSpMkLst>
        </pc:cxnChg>
      </pc:sldChg>
      <pc:sldChg chg="addSp delSp modSp add mod">
        <pc:chgData name="Jenifer Prince Devaraj" userId="c3fb109c-09d1-42a6-93f4-69472d709861" providerId="ADAL" clId="{75C5D45C-8FD4-4DE8-ADEE-218B4BAE5A36}" dt="2023-11-07T12:54:33.534" v="403"/>
        <pc:sldMkLst>
          <pc:docMk/>
          <pc:sldMk cId="362535563" sldId="775"/>
        </pc:sldMkLst>
        <pc:spChg chg="add mod">
          <ac:chgData name="Jenifer Prince Devaraj" userId="c3fb109c-09d1-42a6-93f4-69472d709861" providerId="ADAL" clId="{75C5D45C-8FD4-4DE8-ADEE-218B4BAE5A36}" dt="2023-11-07T12:54:33.534" v="403"/>
          <ac:spMkLst>
            <pc:docMk/>
            <pc:sldMk cId="362535563" sldId="775"/>
            <ac:spMk id="2" creationId="{4ACB7030-1EAB-485C-7102-73F5B795D8D1}"/>
          </ac:spMkLst>
        </pc:spChg>
        <pc:spChg chg="add mod">
          <ac:chgData name="Jenifer Prince Devaraj" userId="c3fb109c-09d1-42a6-93f4-69472d709861" providerId="ADAL" clId="{75C5D45C-8FD4-4DE8-ADEE-218B4BAE5A36}" dt="2023-11-07T12:54:33.534" v="403"/>
          <ac:spMkLst>
            <pc:docMk/>
            <pc:sldMk cId="362535563" sldId="775"/>
            <ac:spMk id="3" creationId="{EB3B0500-BF52-5C87-1CA2-E6E7CFEA6818}"/>
          </ac:spMkLst>
        </pc:spChg>
        <pc:spChg chg="del">
          <ac:chgData name="Jenifer Prince Devaraj" userId="c3fb109c-09d1-42a6-93f4-69472d709861" providerId="ADAL" clId="{75C5D45C-8FD4-4DE8-ADEE-218B4BAE5A36}" dt="2023-11-07T12:54:33.096" v="402" actId="478"/>
          <ac:spMkLst>
            <pc:docMk/>
            <pc:sldMk cId="362535563" sldId="775"/>
            <ac:spMk id="9" creationId="{AA7F5752-A0C9-094D-03B8-0FF958738336}"/>
          </ac:spMkLst>
        </pc:spChg>
      </pc:sldChg>
      <pc:sldChg chg="addSp delSp modSp add mod">
        <pc:chgData name="Jenifer Prince Devaraj" userId="c3fb109c-09d1-42a6-93f4-69472d709861" providerId="ADAL" clId="{75C5D45C-8FD4-4DE8-ADEE-218B4BAE5A36}" dt="2023-11-09T22:08:12.567" v="640" actId="1076"/>
        <pc:sldMkLst>
          <pc:docMk/>
          <pc:sldMk cId="3533212122" sldId="776"/>
        </pc:sldMkLst>
        <pc:spChg chg="add del mod">
          <ac:chgData name="Jenifer Prince Devaraj" userId="c3fb109c-09d1-42a6-93f4-69472d709861" providerId="ADAL" clId="{75C5D45C-8FD4-4DE8-ADEE-218B4BAE5A36}" dt="2023-11-07T16:14:57.693" v="508" actId="478"/>
          <ac:spMkLst>
            <pc:docMk/>
            <pc:sldMk cId="3533212122" sldId="776"/>
            <ac:spMk id="2" creationId="{D339D10F-AA94-8338-B438-98CBBF17A950}"/>
          </ac:spMkLst>
        </pc:spChg>
        <pc:spChg chg="add mod">
          <ac:chgData name="Jenifer Prince Devaraj" userId="c3fb109c-09d1-42a6-93f4-69472d709861" providerId="ADAL" clId="{75C5D45C-8FD4-4DE8-ADEE-218B4BAE5A36}" dt="2023-11-07T12:54:42.903" v="407"/>
          <ac:spMkLst>
            <pc:docMk/>
            <pc:sldMk cId="3533212122" sldId="776"/>
            <ac:spMk id="3" creationId="{2DB9BF63-0DCB-CA4E-8B43-F4B562C32F5C}"/>
          </ac:spMkLst>
        </pc:spChg>
        <pc:spChg chg="add mod">
          <ac:chgData name="Jenifer Prince Devaraj" userId="c3fb109c-09d1-42a6-93f4-69472d709861" providerId="ADAL" clId="{75C5D45C-8FD4-4DE8-ADEE-218B4BAE5A36}" dt="2023-11-07T16:15:01.239" v="509" actId="1076"/>
          <ac:spMkLst>
            <pc:docMk/>
            <pc:sldMk cId="3533212122" sldId="776"/>
            <ac:spMk id="4" creationId="{FAC8E908-2998-2FD9-BC13-D01194A70508}"/>
          </ac:spMkLst>
        </pc:spChg>
        <pc:spChg chg="del">
          <ac:chgData name="Jenifer Prince Devaraj" userId="c3fb109c-09d1-42a6-93f4-69472d709861" providerId="ADAL" clId="{75C5D45C-8FD4-4DE8-ADEE-218B4BAE5A36}" dt="2023-11-07T12:54:42.476" v="406" actId="478"/>
          <ac:spMkLst>
            <pc:docMk/>
            <pc:sldMk cId="3533212122" sldId="776"/>
            <ac:spMk id="9" creationId="{AA7F5752-A0C9-094D-03B8-0FF958738336}"/>
          </ac:spMkLst>
        </pc:spChg>
        <pc:spChg chg="mod">
          <ac:chgData name="Jenifer Prince Devaraj" userId="c3fb109c-09d1-42a6-93f4-69472d709861" providerId="ADAL" clId="{75C5D45C-8FD4-4DE8-ADEE-218B4BAE5A36}" dt="2023-11-07T22:56:48.638" v="522" actId="207"/>
          <ac:spMkLst>
            <pc:docMk/>
            <pc:sldMk cId="3533212122" sldId="776"/>
            <ac:spMk id="12" creationId="{37077985-7409-A6AB-D7C4-BF8946E0251B}"/>
          </ac:spMkLst>
        </pc:spChg>
        <pc:spChg chg="del">
          <ac:chgData name="Jenifer Prince Devaraj" userId="c3fb109c-09d1-42a6-93f4-69472d709861" providerId="ADAL" clId="{75C5D45C-8FD4-4DE8-ADEE-218B4BAE5A36}" dt="2023-11-07T12:52:36.404" v="324" actId="478"/>
          <ac:spMkLst>
            <pc:docMk/>
            <pc:sldMk cId="3533212122" sldId="776"/>
            <ac:spMk id="32" creationId="{5E00E472-BBBB-4F28-B703-63BC998B6DE4}"/>
          </ac:spMkLst>
        </pc:spChg>
        <pc:picChg chg="add del mod">
          <ac:chgData name="Jenifer Prince Devaraj" userId="c3fb109c-09d1-42a6-93f4-69472d709861" providerId="ADAL" clId="{75C5D45C-8FD4-4DE8-ADEE-218B4BAE5A36}" dt="2023-11-09T19:47:09.936" v="630"/>
          <ac:picMkLst>
            <pc:docMk/>
            <pc:sldMk cId="3533212122" sldId="776"/>
            <ac:picMk id="2" creationId="{82D22ADB-71F3-7C1B-4812-3E3F4A87D712}"/>
          </ac:picMkLst>
        </pc:picChg>
        <pc:picChg chg="add mod">
          <ac:chgData name="Jenifer Prince Devaraj" userId="c3fb109c-09d1-42a6-93f4-69472d709861" providerId="ADAL" clId="{75C5D45C-8FD4-4DE8-ADEE-218B4BAE5A36}" dt="2023-11-09T22:08:12.567" v="640" actId="1076"/>
          <ac:picMkLst>
            <pc:docMk/>
            <pc:sldMk cId="3533212122" sldId="776"/>
            <ac:picMk id="5" creationId="{7F3D8142-7D8F-F083-B88F-488BB67D04BA}"/>
          </ac:picMkLst>
        </pc:picChg>
        <pc:picChg chg="add del mod">
          <ac:chgData name="Jenifer Prince Devaraj" userId="c3fb109c-09d1-42a6-93f4-69472d709861" providerId="ADAL" clId="{75C5D45C-8FD4-4DE8-ADEE-218B4BAE5A36}" dt="2023-11-08T00:06:14.224" v="562" actId="478"/>
          <ac:picMkLst>
            <pc:docMk/>
            <pc:sldMk cId="3533212122" sldId="776"/>
            <ac:picMk id="6" creationId="{CF60EB15-7CFA-13DB-FC76-D7A8B5C8C33B}"/>
          </ac:picMkLst>
        </pc:picChg>
        <pc:picChg chg="add mod">
          <ac:chgData name="Jenifer Prince Devaraj" userId="c3fb109c-09d1-42a6-93f4-69472d709861" providerId="ADAL" clId="{75C5D45C-8FD4-4DE8-ADEE-218B4BAE5A36}" dt="2023-11-09T21:50:50.485" v="639" actId="1076"/>
          <ac:picMkLst>
            <pc:docMk/>
            <pc:sldMk cId="3533212122" sldId="776"/>
            <ac:picMk id="8" creationId="{9852E7FB-8EE4-D79F-9844-C250D3D0CBCB}"/>
          </ac:picMkLst>
        </pc:picChg>
        <pc:picChg chg="del mod">
          <ac:chgData name="Jenifer Prince Devaraj" userId="c3fb109c-09d1-42a6-93f4-69472d709861" providerId="ADAL" clId="{75C5D45C-8FD4-4DE8-ADEE-218B4BAE5A36}" dt="2023-11-07T22:56:17.492" v="513" actId="478"/>
          <ac:picMkLst>
            <pc:docMk/>
            <pc:sldMk cId="3533212122" sldId="776"/>
            <ac:picMk id="17" creationId="{8F6BD663-0B8E-25CC-9B24-4A609899E9AE}"/>
          </ac:picMkLst>
        </pc:picChg>
      </pc:sldChg>
      <pc:sldChg chg="add del">
        <pc:chgData name="Jenifer Prince Devaraj" userId="c3fb109c-09d1-42a6-93f4-69472d709861" providerId="ADAL" clId="{75C5D45C-8FD4-4DE8-ADEE-218B4BAE5A36}" dt="2023-11-07T12:49:07.259" v="297" actId="47"/>
        <pc:sldMkLst>
          <pc:docMk/>
          <pc:sldMk cId="3632687013" sldId="777"/>
        </pc:sldMkLst>
      </pc:sldChg>
      <pc:sldChg chg="add del">
        <pc:chgData name="Jenifer Prince Devaraj" userId="c3fb109c-09d1-42a6-93f4-69472d709861" providerId="ADAL" clId="{75C5D45C-8FD4-4DE8-ADEE-218B4BAE5A36}" dt="2023-11-07T12:49:29.653" v="299" actId="47"/>
        <pc:sldMkLst>
          <pc:docMk/>
          <pc:sldMk cId="923102113" sldId="778"/>
        </pc:sldMkLst>
      </pc:sldChg>
      <pc:sldChg chg="addSp delSp modSp add mod">
        <pc:chgData name="Jenifer Prince Devaraj" userId="c3fb109c-09d1-42a6-93f4-69472d709861" providerId="ADAL" clId="{75C5D45C-8FD4-4DE8-ADEE-218B4BAE5A36}" dt="2023-11-09T00:59:19.229" v="616" actId="14100"/>
        <pc:sldMkLst>
          <pc:docMk/>
          <pc:sldMk cId="323643073" sldId="779"/>
        </pc:sldMkLst>
        <pc:spChg chg="add mod">
          <ac:chgData name="Jenifer Prince Devaraj" userId="c3fb109c-09d1-42a6-93f4-69472d709861" providerId="ADAL" clId="{75C5D45C-8FD4-4DE8-ADEE-218B4BAE5A36}" dt="2023-11-07T12:54:19.538" v="397"/>
          <ac:spMkLst>
            <pc:docMk/>
            <pc:sldMk cId="323643073" sldId="779"/>
            <ac:spMk id="2" creationId="{35AB0E60-1891-F9D9-1AC7-D9C4C585DE75}"/>
          </ac:spMkLst>
        </pc:spChg>
        <pc:spChg chg="add mod">
          <ac:chgData name="Jenifer Prince Devaraj" userId="c3fb109c-09d1-42a6-93f4-69472d709861" providerId="ADAL" clId="{75C5D45C-8FD4-4DE8-ADEE-218B4BAE5A36}" dt="2023-11-07T12:54:19.538" v="397"/>
          <ac:spMkLst>
            <pc:docMk/>
            <pc:sldMk cId="323643073" sldId="779"/>
            <ac:spMk id="4" creationId="{541F7AEB-F7EF-08E9-F86B-1D050D111735}"/>
          </ac:spMkLst>
        </pc:spChg>
        <pc:spChg chg="del">
          <ac:chgData name="Jenifer Prince Devaraj" userId="c3fb109c-09d1-42a6-93f4-69472d709861" providerId="ADAL" clId="{75C5D45C-8FD4-4DE8-ADEE-218B4BAE5A36}" dt="2023-11-07T12:54:18.703" v="396" actId="478"/>
          <ac:spMkLst>
            <pc:docMk/>
            <pc:sldMk cId="323643073" sldId="779"/>
            <ac:spMk id="9" creationId="{AA7F5752-A0C9-094D-03B8-0FF958738336}"/>
          </ac:spMkLst>
        </pc:spChg>
        <pc:picChg chg="del mod">
          <ac:chgData name="Jenifer Prince Devaraj" userId="c3fb109c-09d1-42a6-93f4-69472d709861" providerId="ADAL" clId="{75C5D45C-8FD4-4DE8-ADEE-218B4BAE5A36}" dt="2023-11-08T00:00:54.173" v="549" actId="478"/>
          <ac:picMkLst>
            <pc:docMk/>
            <pc:sldMk cId="323643073" sldId="779"/>
            <ac:picMk id="3" creationId="{63D7133C-400D-CE64-766A-8D4B021DB34F}"/>
          </ac:picMkLst>
        </pc:picChg>
        <pc:picChg chg="add mod">
          <ac:chgData name="Jenifer Prince Devaraj" userId="c3fb109c-09d1-42a6-93f4-69472d709861" providerId="ADAL" clId="{75C5D45C-8FD4-4DE8-ADEE-218B4BAE5A36}" dt="2023-11-09T00:59:19.229" v="616" actId="14100"/>
          <ac:picMkLst>
            <pc:docMk/>
            <pc:sldMk cId="323643073" sldId="779"/>
            <ac:picMk id="5" creationId="{BA78EC9A-E2B5-12C5-92B5-73DEC462207F}"/>
          </ac:picMkLst>
        </pc:picChg>
        <pc:picChg chg="add del mod">
          <ac:chgData name="Jenifer Prince Devaraj" userId="c3fb109c-09d1-42a6-93f4-69472d709861" providerId="ADAL" clId="{75C5D45C-8FD4-4DE8-ADEE-218B4BAE5A36}" dt="2023-11-08T00:05:19.899" v="558" actId="478"/>
          <ac:picMkLst>
            <pc:docMk/>
            <pc:sldMk cId="323643073" sldId="779"/>
            <ac:picMk id="6" creationId="{520BD496-FB54-AFA5-18D8-A6BECA90BDCE}"/>
          </ac:picMkLst>
        </pc:picChg>
        <pc:picChg chg="mod">
          <ac:chgData name="Jenifer Prince Devaraj" userId="c3fb109c-09d1-42a6-93f4-69472d709861" providerId="ADAL" clId="{75C5D45C-8FD4-4DE8-ADEE-218B4BAE5A36}" dt="2023-11-08T00:01:04.932" v="553" actId="1076"/>
          <ac:picMkLst>
            <pc:docMk/>
            <pc:sldMk cId="323643073" sldId="779"/>
            <ac:picMk id="7" creationId="{C1FF2EE7-1C49-646B-6837-1449E9804485}"/>
          </ac:picMkLst>
        </pc:picChg>
        <pc:picChg chg="add del mod">
          <ac:chgData name="Jenifer Prince Devaraj" userId="c3fb109c-09d1-42a6-93f4-69472d709861" providerId="ADAL" clId="{75C5D45C-8FD4-4DE8-ADEE-218B4BAE5A36}" dt="2023-11-08T11:36:41.037" v="574" actId="478"/>
          <ac:picMkLst>
            <pc:docMk/>
            <pc:sldMk cId="323643073" sldId="779"/>
            <ac:picMk id="9" creationId="{7CD870D6-F825-46BC-B4CB-84C96114BE38}"/>
          </ac:picMkLst>
        </pc:picChg>
      </pc:sldChg>
      <pc:sldChg chg="addSp delSp modSp add mod">
        <pc:chgData name="Jenifer Prince Devaraj" userId="c3fb109c-09d1-42a6-93f4-69472d709861" providerId="ADAL" clId="{75C5D45C-8FD4-4DE8-ADEE-218B4BAE5A36}" dt="2023-11-08T10:05:26.996" v="572" actId="1076"/>
        <pc:sldMkLst>
          <pc:docMk/>
          <pc:sldMk cId="2488115604" sldId="780"/>
        </pc:sldMkLst>
        <pc:spChg chg="del">
          <ac:chgData name="Jenifer Prince Devaraj" userId="c3fb109c-09d1-42a6-93f4-69472d709861" providerId="ADAL" clId="{75C5D45C-8FD4-4DE8-ADEE-218B4BAE5A36}" dt="2023-11-08T10:05:07.678" v="569" actId="478"/>
          <ac:spMkLst>
            <pc:docMk/>
            <pc:sldMk cId="2488115604" sldId="780"/>
            <ac:spMk id="5" creationId="{C451EA7F-0F7F-A227-C3E4-A0B23E26FD3F}"/>
          </ac:spMkLst>
        </pc:spChg>
        <pc:spChg chg="mod">
          <ac:chgData name="Jenifer Prince Devaraj" userId="c3fb109c-09d1-42a6-93f4-69472d709861" providerId="ADAL" clId="{75C5D45C-8FD4-4DE8-ADEE-218B4BAE5A36}" dt="2023-11-08T10:05:26.996" v="572" actId="1076"/>
          <ac:spMkLst>
            <pc:docMk/>
            <pc:sldMk cId="2488115604" sldId="780"/>
            <ac:spMk id="12" creationId="{37077985-7409-A6AB-D7C4-BF8946E0251B}"/>
          </ac:spMkLst>
        </pc:spChg>
        <pc:picChg chg="add mod">
          <ac:chgData name="Jenifer Prince Devaraj" userId="c3fb109c-09d1-42a6-93f4-69472d709861" providerId="ADAL" clId="{75C5D45C-8FD4-4DE8-ADEE-218B4BAE5A36}" dt="2023-11-08T10:05:23.690" v="571" actId="1076"/>
          <ac:picMkLst>
            <pc:docMk/>
            <pc:sldMk cId="2488115604" sldId="780"/>
            <ac:picMk id="3" creationId="{3D8D6E8D-5360-913F-DB18-4B5B7A82978F}"/>
          </ac:picMkLst>
        </pc:picChg>
        <pc:picChg chg="del">
          <ac:chgData name="Jenifer Prince Devaraj" userId="c3fb109c-09d1-42a6-93f4-69472d709861" providerId="ADAL" clId="{75C5D45C-8FD4-4DE8-ADEE-218B4BAE5A36}" dt="2023-11-08T10:05:02.951" v="568" actId="478"/>
          <ac:picMkLst>
            <pc:docMk/>
            <pc:sldMk cId="2488115604" sldId="780"/>
            <ac:picMk id="31" creationId="{085D6E7B-8717-B394-EC2E-C730146D01A1}"/>
          </ac:picMkLst>
        </pc:picChg>
      </pc:sldChg>
    </pc:docChg>
  </pc:docChgLst>
  <pc:docChgLst>
    <pc:chgData name="Jenifer Prince Devaraj" userId="c3fb109c-09d1-42a6-93f4-69472d709861" providerId="ADAL" clId="{345686BB-50F8-498F-87AA-537BB41E62EC}"/>
    <pc:docChg chg="custSel modSld">
      <pc:chgData name="Jenifer Prince Devaraj" userId="c3fb109c-09d1-42a6-93f4-69472d709861" providerId="ADAL" clId="{345686BB-50F8-498F-87AA-537BB41E62EC}" dt="2023-11-23T12:55:25.121" v="20" actId="1076"/>
      <pc:docMkLst>
        <pc:docMk/>
      </pc:docMkLst>
      <pc:sldChg chg="modSp mod">
        <pc:chgData name="Jenifer Prince Devaraj" userId="c3fb109c-09d1-42a6-93f4-69472d709861" providerId="ADAL" clId="{345686BB-50F8-498F-87AA-537BB41E62EC}" dt="2023-11-23T11:39:59.091" v="0" actId="20577"/>
        <pc:sldMkLst>
          <pc:docMk/>
          <pc:sldMk cId="2611094109" sldId="762"/>
        </pc:sldMkLst>
        <pc:spChg chg="mod">
          <ac:chgData name="Jenifer Prince Devaraj" userId="c3fb109c-09d1-42a6-93f4-69472d709861" providerId="ADAL" clId="{345686BB-50F8-498F-87AA-537BB41E62EC}" dt="2023-11-23T11:39:59.091" v="0" actId="20577"/>
          <ac:spMkLst>
            <pc:docMk/>
            <pc:sldMk cId="2611094109" sldId="762"/>
            <ac:spMk id="5" creationId="{C451EA7F-0F7F-A227-C3E4-A0B23E26FD3F}"/>
          </ac:spMkLst>
        </pc:spChg>
      </pc:sldChg>
      <pc:sldChg chg="delSp modSp mod">
        <pc:chgData name="Jenifer Prince Devaraj" userId="c3fb109c-09d1-42a6-93f4-69472d709861" providerId="ADAL" clId="{345686BB-50F8-498F-87AA-537BB41E62EC}" dt="2023-11-23T11:43:51.576" v="6" actId="1076"/>
        <pc:sldMkLst>
          <pc:docMk/>
          <pc:sldMk cId="3504023025" sldId="764"/>
        </pc:sldMkLst>
        <pc:picChg chg="mod">
          <ac:chgData name="Jenifer Prince Devaraj" userId="c3fb109c-09d1-42a6-93f4-69472d709861" providerId="ADAL" clId="{345686BB-50F8-498F-87AA-537BB41E62EC}" dt="2023-11-23T11:43:51.576" v="6" actId="1076"/>
          <ac:picMkLst>
            <pc:docMk/>
            <pc:sldMk cId="3504023025" sldId="764"/>
            <ac:picMk id="4" creationId="{BB6D142D-20C0-F0A2-BC88-B34B97A5D7DF}"/>
          </ac:picMkLst>
        </pc:picChg>
        <pc:picChg chg="del">
          <ac:chgData name="Jenifer Prince Devaraj" userId="c3fb109c-09d1-42a6-93f4-69472d709861" providerId="ADAL" clId="{345686BB-50F8-498F-87AA-537BB41E62EC}" dt="2023-11-23T11:42:59.767" v="1" actId="478"/>
          <ac:picMkLst>
            <pc:docMk/>
            <pc:sldMk cId="3504023025" sldId="764"/>
            <ac:picMk id="10" creationId="{A7EC4CB1-0F89-96F0-8A6C-567836172FD6}"/>
          </ac:picMkLst>
        </pc:picChg>
        <pc:cxnChg chg="del">
          <ac:chgData name="Jenifer Prince Devaraj" userId="c3fb109c-09d1-42a6-93f4-69472d709861" providerId="ADAL" clId="{345686BB-50F8-498F-87AA-537BB41E62EC}" dt="2023-11-23T11:43:44.629" v="2" actId="478"/>
          <ac:cxnSpMkLst>
            <pc:docMk/>
            <pc:sldMk cId="3504023025" sldId="764"/>
            <ac:cxnSpMk id="13" creationId="{FC8DDBF3-5D13-750E-4B52-F2999BB06312}"/>
          </ac:cxnSpMkLst>
        </pc:cxnChg>
      </pc:sldChg>
      <pc:sldChg chg="modSp mod">
        <pc:chgData name="Jenifer Prince Devaraj" userId="c3fb109c-09d1-42a6-93f4-69472d709861" providerId="ADAL" clId="{345686BB-50F8-498F-87AA-537BB41E62EC}" dt="2023-11-23T12:55:25.121" v="20" actId="1076"/>
        <pc:sldMkLst>
          <pc:docMk/>
          <pc:sldMk cId="3533212122" sldId="776"/>
        </pc:sldMkLst>
        <pc:picChg chg="mod">
          <ac:chgData name="Jenifer Prince Devaraj" userId="c3fb109c-09d1-42a6-93f4-69472d709861" providerId="ADAL" clId="{345686BB-50F8-498F-87AA-537BB41E62EC}" dt="2023-11-23T12:55:25.121" v="20" actId="1076"/>
          <ac:picMkLst>
            <pc:docMk/>
            <pc:sldMk cId="3533212122" sldId="776"/>
            <ac:picMk id="8" creationId="{9852E7FB-8EE4-D79F-9844-C250D3D0CBCB}"/>
          </ac:picMkLst>
        </pc:picChg>
      </pc:sldChg>
      <pc:sldChg chg="modSp mod">
        <pc:chgData name="Jenifer Prince Devaraj" userId="c3fb109c-09d1-42a6-93f4-69472d709861" providerId="ADAL" clId="{345686BB-50F8-498F-87AA-537BB41E62EC}" dt="2023-11-23T11:45:46.599" v="10" actId="1076"/>
        <pc:sldMkLst>
          <pc:docMk/>
          <pc:sldMk cId="323643073" sldId="779"/>
        </pc:sldMkLst>
        <pc:picChg chg="mod">
          <ac:chgData name="Jenifer Prince Devaraj" userId="c3fb109c-09d1-42a6-93f4-69472d709861" providerId="ADAL" clId="{345686BB-50F8-498F-87AA-537BB41E62EC}" dt="2023-11-23T11:45:46.599" v="10" actId="1076"/>
          <ac:picMkLst>
            <pc:docMk/>
            <pc:sldMk cId="323643073" sldId="779"/>
            <ac:picMk id="5" creationId="{BA78EC9A-E2B5-12C5-92B5-73DEC462207F}"/>
          </ac:picMkLst>
        </pc:picChg>
        <pc:picChg chg="mod">
          <ac:chgData name="Jenifer Prince Devaraj" userId="c3fb109c-09d1-42a6-93f4-69472d709861" providerId="ADAL" clId="{345686BB-50F8-498F-87AA-537BB41E62EC}" dt="2023-11-23T11:45:40.562" v="9" actId="1076"/>
          <ac:picMkLst>
            <pc:docMk/>
            <pc:sldMk cId="323643073" sldId="779"/>
            <ac:picMk id="7" creationId="{C1FF2EE7-1C49-646B-6837-1449E980448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80953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350133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946265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15043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643186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1934460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379930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02975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439859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164759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60583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3275060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0D2C7B1-654C-41B3-A1A6-2FD325AAF223}"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84DA86-E6D4-4C8B-ABA5-F3F7F03C03FD}"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6DA65D8-EA7E-4AB0-8F0B-CB4A5E4648E2}"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7095CE8-C979-446C-B7CF-11B4D62B4F4E}"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BC115E-94A5-4DE0-93A9-1FA3086C9BD9}"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BAE51C5-34AE-4634-991A-458D9DC0CE92}"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48EBF07-A4ED-4526-9813-496424DEA93C}"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870208A-9C2B-4079-9568-6F4E8C83A3D5}"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251086-DC89-4097-BD2C-63CD2ED472AB}"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4225C7E-C076-43C2-B5C5-A2372221E8F9}"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8389AC2-FBAE-4A5C-B2BA-D3B6D73D9FCE}"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BB22A77-81BB-4B21-8934-8A57F80AE80F}"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92D3D3-7B1C-4737-9A91-7AABF7203BA4}"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A73B52F-2246-49CD-9FC7-6C5DBD76D0D6}"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F13300-2AFA-4177-ADF5-164BEC32292D}"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7A62AD9-C1CF-4A50-BB8C-73E89EEBDDDA}"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D065C4-5A6C-41AC-9D89-9577521FD7CE}"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58ABC3-C24C-4092-A03C-01490AB2B1E7}"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6FE594F-8D71-4780-85BE-A3F26639BED2}"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6285157-9565-4300-BE79-9515B73CB1DC}"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130DA-502B-494A-9061-6155673B68E2}"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D708C96-CE2B-4133-A8B6-C1261F43B44B}"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7DAF298-83E2-4F39-B21C-F273F5BECCF9}"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87AFC3-4854-44F0-A641-580F6261FAF8}"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7DB430-9A4A-41CB-A8D8-A0CA6DAA89F6}"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59BB639-F4F5-4391-84FA-973859227066}"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7D2E71-7BDB-47FD-898E-D60F0D0D3FC9}"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1C8964-CE90-42CE-965A-66E800C029DE}"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813606-8A77-438E-9265-6B7CAFE904A6}"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0E3281A-A2CA-4DA3-BCF5-904565552BAD}"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0DE202D-FD2B-4031-85FF-D10CA7873556}"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53D8D40-AFD3-4793-9353-139518B71892}"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9D6D46-7FC8-478D-9C0F-FD68B5ECD7E9}"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A0DC6C5-F1CB-4F71-A6CF-AEFE4EF79F90}"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E7D66A8-FB96-498E-A1F0-99685A42A769}" type="datetime1">
              <a:rPr lang="en-GB" noProof="0" smtClean="0"/>
              <a:t>06/02/2025</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857330D-30D6-4158-A0F3-9D6B7A23774E}" type="datetime1">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5026FA-6D4E-4EA6-B069-63F08F00A84B}" type="datetime1">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68210AA-B54B-4EFC-91B9-55ECA39AE4B9}" type="datetime1">
              <a:rPr lang="en-GB" smtClean="0"/>
              <a:t>06/02/2025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hyperlink" Target="https://www.researchgate.net/publication/327209221" TargetMode="External"/><Relationship Id="rId2" Type="http://schemas.openxmlformats.org/officeDocument/2006/relationships/notesSlide" Target="../notesSlides/notesSlide12.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AF5115C6-4C82-61A6-D0B9-10650812DF1F}"/>
              </a:ext>
            </a:extLst>
          </p:cNvPr>
          <p:cNvSpPr txBox="1">
            <a:spLocks/>
          </p:cNvSpPr>
          <p:nvPr/>
        </p:nvSpPr>
        <p:spPr>
          <a:xfrm>
            <a:off x="924214" y="2051240"/>
            <a:ext cx="6088350"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panose="020B0604020202020204" pitchFamily="34" charset="0"/>
                <a:ea typeface="Calibri" panose="020F0502020204030204" pitchFamily="34" charset="0"/>
              </a:rPr>
              <a:t>Module Name	: Electronics II</a:t>
            </a:r>
          </a:p>
          <a:p>
            <a:r>
              <a:rPr lang="en-GB" b="1" dirty="0">
                <a:latin typeface="Arial" panose="020B0604020202020204" pitchFamily="34" charset="0"/>
                <a:ea typeface="Calibri" panose="020F0502020204030204" pitchFamily="34" charset="0"/>
              </a:rPr>
              <a:t>Module Code	:  </a:t>
            </a:r>
            <a:r>
              <a:rPr lang="en-GB" b="1" dirty="0">
                <a:effectLst/>
                <a:latin typeface="Arial" panose="020B0604020202020204" pitchFamily="34" charset="0"/>
                <a:ea typeface="Calibri" panose="020F0502020204030204" pitchFamily="34" charset="0"/>
              </a:rPr>
              <a:t>ACDA6001</a:t>
            </a:r>
          </a:p>
          <a:p>
            <a:r>
              <a:rPr lang="en-GB" b="1" dirty="0">
                <a:latin typeface="Arial" panose="020B0604020202020204" pitchFamily="34" charset="0"/>
              </a:rPr>
              <a:t>Topic 	    	:  Binary Multipliers</a:t>
            </a:r>
          </a:p>
          <a:p>
            <a:r>
              <a:rPr lang="en-GB" b="1" dirty="0">
                <a:latin typeface="Arial" panose="020B0604020202020204" pitchFamily="34" charset="0"/>
              </a:rPr>
              <a:t>Lecture 		: 4</a:t>
            </a:r>
          </a:p>
        </p:txBody>
      </p:sp>
      <p:sp>
        <p:nvSpPr>
          <p:cNvPr id="7" name="Content Placeholder 1">
            <a:extLst>
              <a:ext uri="{FF2B5EF4-FFF2-40B4-BE49-F238E27FC236}">
                <a16:creationId xmlns:a16="http://schemas.microsoft.com/office/drawing/2014/main" id="{2AC614BA-42B1-1E69-7EAF-ABFB64E20B72}"/>
              </a:ext>
            </a:extLst>
          </p:cNvPr>
          <p:cNvSpPr txBox="1">
            <a:spLocks/>
          </p:cNvSpPr>
          <p:nvPr/>
        </p:nvSpPr>
        <p:spPr>
          <a:xfrm>
            <a:off x="6891337"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736193" y="1502346"/>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A Binary Multiplier is a digital circuit used in digital electronics to multiply two binary numbers and provide the result as output. </a:t>
            </a:r>
          </a:p>
          <a:p>
            <a:pPr algn="just">
              <a:lnSpc>
                <a:spcPct val="150000"/>
              </a:lnSpc>
            </a:pPr>
            <a:r>
              <a:rPr lang="en-GB" sz="2400" dirty="0">
                <a:latin typeface="Cambria" panose="02040503050406030204" pitchFamily="18" charset="0"/>
                <a:ea typeface="Cambria" panose="02040503050406030204" pitchFamily="18" charset="0"/>
              </a:rPr>
              <a:t>Example : Block Diagram for a 2- Bit Multiplier is shown below  </a:t>
            </a:r>
          </a:p>
        </p:txBody>
      </p:sp>
      <p:pic>
        <p:nvPicPr>
          <p:cNvPr id="31" name="Picture 30">
            <a:extLst>
              <a:ext uri="{FF2B5EF4-FFF2-40B4-BE49-F238E27FC236}">
                <a16:creationId xmlns:a16="http://schemas.microsoft.com/office/drawing/2014/main" id="{085D6E7B-8717-B394-EC2E-C730146D01A1}"/>
              </a:ext>
            </a:extLst>
          </p:cNvPr>
          <p:cNvPicPr>
            <a:picLocks noChangeAspect="1"/>
          </p:cNvPicPr>
          <p:nvPr/>
        </p:nvPicPr>
        <p:blipFill>
          <a:blip r:embed="rId3"/>
          <a:stretch>
            <a:fillRect/>
          </a:stretch>
        </p:blipFill>
        <p:spPr>
          <a:xfrm>
            <a:off x="1637941" y="3827209"/>
            <a:ext cx="4220853" cy="1746885"/>
          </a:xfrm>
          <a:prstGeom prst="rect">
            <a:avLst/>
          </a:prstGeom>
        </p:spPr>
      </p:pic>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4"/>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61109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140390" y="1639808"/>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3</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3"/>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3" name="Picture 2">
            <a:extLst>
              <a:ext uri="{FF2B5EF4-FFF2-40B4-BE49-F238E27FC236}">
                <a16:creationId xmlns:a16="http://schemas.microsoft.com/office/drawing/2014/main" id="{3D8D6E8D-5360-913F-DB18-4B5B7A82978F}"/>
              </a:ext>
            </a:extLst>
          </p:cNvPr>
          <p:cNvPicPr>
            <a:picLocks noChangeAspect="1"/>
          </p:cNvPicPr>
          <p:nvPr/>
        </p:nvPicPr>
        <p:blipFill>
          <a:blip r:embed="rId4"/>
          <a:stretch>
            <a:fillRect/>
          </a:stretch>
        </p:blipFill>
        <p:spPr>
          <a:xfrm>
            <a:off x="1950259" y="2834460"/>
            <a:ext cx="3017185" cy="2963545"/>
          </a:xfrm>
          <a:prstGeom prst="rect">
            <a:avLst/>
          </a:prstGeom>
        </p:spPr>
      </p:pic>
    </p:spTree>
    <p:extLst>
      <p:ext uri="{BB962C8B-B14F-4D97-AF65-F5344CB8AC3E}">
        <p14:creationId xmlns:p14="http://schemas.microsoft.com/office/powerpoint/2010/main" val="248811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take an example of multiplying two binary numbers as follows. The process is similar to multiplying two decimal numbers, with a difference that the resulting numbers are all binary.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EF1ED763-0612-C68F-4649-259BD709C0B4}"/>
              </a:ext>
            </a:extLst>
          </p:cNvPr>
          <p:cNvSpPr txBox="1"/>
          <p:nvPr/>
        </p:nvSpPr>
        <p:spPr>
          <a:xfrm>
            <a:off x="6185741" y="3348855"/>
            <a:ext cx="3862555" cy="2031325"/>
          </a:xfrm>
          <a:prstGeom prst="rect">
            <a:avLst/>
          </a:prstGeom>
          <a:noFill/>
        </p:spPr>
        <p:txBody>
          <a:bodyPr wrap="square" rtlCol="0">
            <a:spAutoFit/>
          </a:bodyPr>
          <a:lstStyle/>
          <a:p>
            <a:r>
              <a:rPr lang="en-GB" dirty="0"/>
              <a:t>	11 = 3</a:t>
            </a:r>
          </a:p>
          <a:p>
            <a:r>
              <a:rPr lang="en-GB" dirty="0"/>
              <a:t>X 	10 = 2</a:t>
            </a:r>
          </a:p>
          <a:p>
            <a:r>
              <a:rPr lang="en-GB" dirty="0"/>
              <a:t>------------------------------------------</a:t>
            </a:r>
          </a:p>
          <a:p>
            <a:r>
              <a:rPr lang="en-GB" dirty="0"/>
              <a:t>                        0   0</a:t>
            </a:r>
          </a:p>
          <a:p>
            <a:r>
              <a:rPr lang="en-GB" dirty="0"/>
              <a:t>                   1   1</a:t>
            </a:r>
          </a:p>
          <a:p>
            <a:r>
              <a:rPr lang="en-GB" dirty="0"/>
              <a:t>-------------------------------------------</a:t>
            </a:r>
          </a:p>
          <a:p>
            <a:r>
              <a:rPr lang="en-GB"/>
              <a:t>               0  1   1  0  </a:t>
            </a:r>
            <a:r>
              <a:rPr lang="en-GB" dirty="0"/>
              <a:t>=  6</a:t>
            </a:r>
          </a:p>
        </p:txBody>
      </p:sp>
      <p:cxnSp>
        <p:nvCxnSpPr>
          <p:cNvPr id="6" name="Straight Arrow Connector 5">
            <a:extLst>
              <a:ext uri="{FF2B5EF4-FFF2-40B4-BE49-F238E27FC236}">
                <a16:creationId xmlns:a16="http://schemas.microsoft.com/office/drawing/2014/main" id="{20F14147-7F18-6AE4-D539-266C30B47B23}"/>
              </a:ext>
            </a:extLst>
          </p:cNvPr>
          <p:cNvCxnSpPr>
            <a:cxnSpLocks/>
          </p:cNvCxnSpPr>
          <p:nvPr/>
        </p:nvCxnSpPr>
        <p:spPr>
          <a:xfrm>
            <a:off x="7840601" y="4555022"/>
            <a:ext cx="0" cy="1685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DAB57628-D66B-5CF8-3BC0-9E1793BD962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1" name="Footer Placeholder 3">
            <a:extLst>
              <a:ext uri="{FF2B5EF4-FFF2-40B4-BE49-F238E27FC236}">
                <a16:creationId xmlns:a16="http://schemas.microsoft.com/office/drawing/2014/main" id="{C1B3CDA6-4E26-3FA3-750E-3E1C05FC047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16503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9439453"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2-bit binary multiplier circuit implementation</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131785"/>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implement a two bit binary multiplier. Let the two binary numbers be A1A0 and B1B0. The multiplication table will, then, look as: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 name="Picture 3">
            <a:extLst>
              <a:ext uri="{FF2B5EF4-FFF2-40B4-BE49-F238E27FC236}">
                <a16:creationId xmlns:a16="http://schemas.microsoft.com/office/drawing/2014/main" id="{BB6D142D-20C0-F0A2-BC88-B34B97A5D7DF}"/>
              </a:ext>
            </a:extLst>
          </p:cNvPr>
          <p:cNvPicPr>
            <a:picLocks noChangeAspect="1"/>
          </p:cNvPicPr>
          <p:nvPr/>
        </p:nvPicPr>
        <p:blipFill>
          <a:blip r:embed="rId3"/>
          <a:stretch>
            <a:fillRect/>
          </a:stretch>
        </p:blipFill>
        <p:spPr>
          <a:xfrm>
            <a:off x="3138496" y="2855246"/>
            <a:ext cx="3892224" cy="3823027"/>
          </a:xfrm>
          <a:prstGeom prst="rect">
            <a:avLst/>
          </a:prstGeom>
        </p:spPr>
      </p:pic>
      <p:sp>
        <p:nvSpPr>
          <p:cNvPr id="2" name="Title 1">
            <a:extLst>
              <a:ext uri="{FF2B5EF4-FFF2-40B4-BE49-F238E27FC236}">
                <a16:creationId xmlns:a16="http://schemas.microsoft.com/office/drawing/2014/main" id="{0C7030E5-023F-CCD2-A4C7-A8580FA9FF8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1A83B4C9-0C2B-7A9E-EA71-9DAF354DC4BF}"/>
              </a:ext>
            </a:extLst>
          </p:cNvPr>
          <p:cNvSpPr txBox="1">
            <a:spLocks/>
          </p:cNvSpPr>
          <p:nvPr/>
        </p:nvSpPr>
        <p:spPr>
          <a:xfrm>
            <a:off x="140390" y="6678273"/>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504023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49987" y="147836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Types of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1533346" y="2164735"/>
            <a:ext cx="10719613" cy="3347776"/>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b="1" i="1" dirty="0">
                <a:latin typeface="Book Antiqua" panose="02040602050305030304" pitchFamily="18" charset="0"/>
                <a:ea typeface="Cambria" panose="02040503050406030204" pitchFamily="18" charset="0"/>
              </a:rPr>
              <a:t>Braun’s Multiplier</a:t>
            </a:r>
          </a:p>
          <a:p>
            <a:pPr marL="342900" indent="-342900" algn="just">
              <a:lnSpc>
                <a:spcPct val="150000"/>
              </a:lnSpc>
              <a:buFont typeface="Arial" panose="020B0604020202020204" pitchFamily="34" charset="0"/>
              <a:buChar char="•"/>
            </a:pPr>
            <a:r>
              <a:rPr lang="en-GB" sz="2400" b="1" i="1" dirty="0">
                <a:latin typeface="Book Antiqua" panose="02040602050305030304" pitchFamily="18" charset="0"/>
                <a:ea typeface="Cambria" panose="02040503050406030204" pitchFamily="18" charset="0"/>
              </a:rPr>
              <a:t>Wallace tree Multiplier</a:t>
            </a:r>
          </a:p>
          <a:p>
            <a:pPr marL="342900" indent="-342900" algn="just">
              <a:lnSpc>
                <a:spcPct val="150000"/>
              </a:lnSpc>
              <a:buFont typeface="Arial" panose="020B0604020202020204" pitchFamily="34" charset="0"/>
              <a:buChar char="•"/>
            </a:pPr>
            <a:r>
              <a:rPr lang="en-GB" sz="2400" i="1" dirty="0">
                <a:latin typeface="Book Antiqua" panose="02040602050305030304" pitchFamily="18" charset="0"/>
                <a:ea typeface="Cambria" panose="02040503050406030204" pitchFamily="18" charset="0"/>
              </a:rPr>
              <a:t>Booth's Multiplier</a:t>
            </a:r>
          </a:p>
          <a:p>
            <a:pPr marL="342900" indent="-342900" algn="just">
              <a:lnSpc>
                <a:spcPct val="150000"/>
              </a:lnSpc>
              <a:buFont typeface="Arial" panose="020B0604020202020204" pitchFamily="34" charset="0"/>
              <a:buChar char="•"/>
            </a:pPr>
            <a:r>
              <a:rPr lang="en-GB" sz="2400" i="1" dirty="0">
                <a:latin typeface="Book Antiqua" panose="02040602050305030304" pitchFamily="18" charset="0"/>
                <a:ea typeface="Cambria" panose="02040503050406030204" pitchFamily="18" charset="0"/>
              </a:rPr>
              <a:t>Combinational Multiplier</a:t>
            </a:r>
          </a:p>
          <a:p>
            <a:pPr marL="342900" indent="-342900" algn="just">
              <a:lnSpc>
                <a:spcPct val="150000"/>
              </a:lnSpc>
              <a:buFont typeface="Arial" panose="020B0604020202020204" pitchFamily="34" charset="0"/>
              <a:buChar char="•"/>
            </a:pPr>
            <a:r>
              <a:rPr lang="en-GB" sz="2400" i="1" dirty="0">
                <a:latin typeface="Book Antiqua" panose="02040602050305030304" pitchFamily="18" charset="0"/>
                <a:ea typeface="Cambria" panose="02040503050406030204" pitchFamily="18" charset="0"/>
              </a:rPr>
              <a:t>Sequential Multiplier</a:t>
            </a:r>
          </a:p>
          <a:p>
            <a:pPr marL="342900" indent="-342900" algn="just">
              <a:lnSpc>
                <a:spcPct val="150000"/>
              </a:lnSpc>
              <a:buFont typeface="Arial" panose="020B0604020202020204" pitchFamily="34" charset="0"/>
              <a:buChar char="•"/>
            </a:pPr>
            <a:r>
              <a:rPr lang="en-GB" sz="2400" i="1" dirty="0">
                <a:latin typeface="Book Antiqua" panose="02040602050305030304" pitchFamily="18" charset="0"/>
                <a:ea typeface="Cambria" panose="02040503050406030204" pitchFamily="18" charset="0"/>
              </a:rPr>
              <a:t>Shift and Add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2" name="Title 1">
            <a:extLst>
              <a:ext uri="{FF2B5EF4-FFF2-40B4-BE49-F238E27FC236}">
                <a16:creationId xmlns:a16="http://schemas.microsoft.com/office/drawing/2014/main" id="{440D04D9-F0C4-4267-7317-90F3DCD7B03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7C1CFBD5-B527-B12B-E6D3-F6B215AD92F0}"/>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8819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90935" y="172822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Braun’s Multiplier</a:t>
            </a:r>
          </a:p>
        </p:txBody>
      </p:sp>
      <p:sp>
        <p:nvSpPr>
          <p:cNvPr id="5" name="TextBox 4">
            <a:extLst>
              <a:ext uri="{FF2B5EF4-FFF2-40B4-BE49-F238E27FC236}">
                <a16:creationId xmlns:a16="http://schemas.microsoft.com/office/drawing/2014/main" id="{C451EA7F-0F7F-A227-C3E4-A0B23E26FD3F}"/>
              </a:ext>
            </a:extLst>
          </p:cNvPr>
          <p:cNvSpPr txBox="1"/>
          <p:nvPr/>
        </p:nvSpPr>
        <p:spPr>
          <a:xfrm>
            <a:off x="714221" y="2724534"/>
            <a:ext cx="10719613" cy="2073581"/>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Braun’s multiplier is a type of parallel array multiplier developed by Braun Edward Louis in 1963.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Braun’s Multipliers can be designed only using unsigned numbers.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It is used in DSP Processors and in image Processing.</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2" name="Title 1">
            <a:extLst>
              <a:ext uri="{FF2B5EF4-FFF2-40B4-BE49-F238E27FC236}">
                <a16:creationId xmlns:a16="http://schemas.microsoft.com/office/drawing/2014/main" id="{0CC16ACB-60FC-F5BF-577A-3086785991A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C3897355-616F-1FFF-A767-70DFE18772B9}"/>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740307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7" name="Picture 6">
            <a:extLst>
              <a:ext uri="{FF2B5EF4-FFF2-40B4-BE49-F238E27FC236}">
                <a16:creationId xmlns:a16="http://schemas.microsoft.com/office/drawing/2014/main" id="{C1FF2EE7-1C49-646B-6837-1449E9804485}"/>
              </a:ext>
            </a:extLst>
          </p:cNvPr>
          <p:cNvPicPr>
            <a:picLocks noChangeAspect="1"/>
          </p:cNvPicPr>
          <p:nvPr/>
        </p:nvPicPr>
        <p:blipFill>
          <a:blip r:embed="rId3"/>
          <a:stretch>
            <a:fillRect/>
          </a:stretch>
        </p:blipFill>
        <p:spPr>
          <a:xfrm>
            <a:off x="482902" y="2407290"/>
            <a:ext cx="4943604" cy="2774617"/>
          </a:xfrm>
          <a:prstGeom prst="rect">
            <a:avLst/>
          </a:prstGeom>
        </p:spPr>
      </p:pic>
      <p:sp>
        <p:nvSpPr>
          <p:cNvPr id="2" name="Title 1">
            <a:extLst>
              <a:ext uri="{FF2B5EF4-FFF2-40B4-BE49-F238E27FC236}">
                <a16:creationId xmlns:a16="http://schemas.microsoft.com/office/drawing/2014/main" id="{35AB0E60-1891-F9D9-1AC7-D9C4C585DE75}"/>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541F7AEB-F7EF-08E9-F86B-1D050D11173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BA78EC9A-E2B5-12C5-92B5-73DEC462207F}"/>
              </a:ext>
            </a:extLst>
          </p:cNvPr>
          <p:cNvPicPr>
            <a:picLocks noChangeAspect="1"/>
          </p:cNvPicPr>
          <p:nvPr/>
        </p:nvPicPr>
        <p:blipFill>
          <a:blip r:embed="rId4"/>
          <a:stretch>
            <a:fillRect/>
          </a:stretch>
        </p:blipFill>
        <p:spPr>
          <a:xfrm>
            <a:off x="5430778" y="1417346"/>
            <a:ext cx="6761222" cy="5146684"/>
          </a:xfrm>
          <a:prstGeom prst="rect">
            <a:avLst/>
          </a:prstGeom>
        </p:spPr>
      </p:pic>
      <p:sp>
        <p:nvSpPr>
          <p:cNvPr id="9" name="TextBox 8">
            <a:extLst>
              <a:ext uri="{FF2B5EF4-FFF2-40B4-BE49-F238E27FC236}">
                <a16:creationId xmlns:a16="http://schemas.microsoft.com/office/drawing/2014/main" id="{3DCAE95C-5972-4B92-9DA6-7FAF79BD7FEB}"/>
              </a:ext>
            </a:extLst>
          </p:cNvPr>
          <p:cNvSpPr txBox="1"/>
          <p:nvPr/>
        </p:nvSpPr>
        <p:spPr>
          <a:xfrm>
            <a:off x="190147" y="1312278"/>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Example : 4X 4 - Braun’s Multiplier </a:t>
            </a:r>
          </a:p>
        </p:txBody>
      </p:sp>
    </p:spTree>
    <p:extLst>
      <p:ext uri="{BB962C8B-B14F-4D97-AF65-F5344CB8AC3E}">
        <p14:creationId xmlns:p14="http://schemas.microsoft.com/office/powerpoint/2010/main" val="32364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14" name="Picture 13">
            <a:extLst>
              <a:ext uri="{FF2B5EF4-FFF2-40B4-BE49-F238E27FC236}">
                <a16:creationId xmlns:a16="http://schemas.microsoft.com/office/drawing/2014/main" id="{124CDD29-42C4-C01B-50AF-ED8A19AEDC53}"/>
              </a:ext>
            </a:extLst>
          </p:cNvPr>
          <p:cNvPicPr>
            <a:picLocks noChangeAspect="1"/>
          </p:cNvPicPr>
          <p:nvPr/>
        </p:nvPicPr>
        <p:blipFill>
          <a:blip r:embed="rId3"/>
          <a:stretch>
            <a:fillRect/>
          </a:stretch>
        </p:blipFill>
        <p:spPr>
          <a:xfrm>
            <a:off x="728192" y="2542325"/>
            <a:ext cx="4147820" cy="2808894"/>
          </a:xfrm>
          <a:prstGeom prst="rect">
            <a:avLst/>
          </a:prstGeom>
        </p:spPr>
      </p:pic>
      <p:sp>
        <p:nvSpPr>
          <p:cNvPr id="2" name="Title 1">
            <a:extLst>
              <a:ext uri="{FF2B5EF4-FFF2-40B4-BE49-F238E27FC236}">
                <a16:creationId xmlns:a16="http://schemas.microsoft.com/office/drawing/2014/main" id="{153C145F-A97C-BCF9-8C16-DAEADBD3F5B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DA8A7C18-1020-EDE6-2D7E-B789A3B9DB52}"/>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6" name="Picture 5">
            <a:extLst>
              <a:ext uri="{FF2B5EF4-FFF2-40B4-BE49-F238E27FC236}">
                <a16:creationId xmlns:a16="http://schemas.microsoft.com/office/drawing/2014/main" id="{61887F84-7959-241E-47C6-A64BB68D0D28}"/>
              </a:ext>
            </a:extLst>
          </p:cNvPr>
          <p:cNvPicPr>
            <a:picLocks noChangeAspect="1"/>
          </p:cNvPicPr>
          <p:nvPr/>
        </p:nvPicPr>
        <p:blipFill>
          <a:blip r:embed="rId4"/>
          <a:stretch>
            <a:fillRect/>
          </a:stretch>
        </p:blipFill>
        <p:spPr>
          <a:xfrm>
            <a:off x="5084479" y="1370286"/>
            <a:ext cx="6526712" cy="5152972"/>
          </a:xfrm>
          <a:prstGeom prst="rect">
            <a:avLst/>
          </a:prstGeom>
        </p:spPr>
      </p:pic>
    </p:spTree>
    <p:extLst>
      <p:ext uri="{BB962C8B-B14F-4D97-AF65-F5344CB8AC3E}">
        <p14:creationId xmlns:p14="http://schemas.microsoft.com/office/powerpoint/2010/main" val="1856223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62058" y="1702017"/>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TextBox 4">
            <a:extLst>
              <a:ext uri="{FF2B5EF4-FFF2-40B4-BE49-F238E27FC236}">
                <a16:creationId xmlns:a16="http://schemas.microsoft.com/office/drawing/2014/main" id="{615549A3-6063-689D-653D-8D0758B0CEE8}"/>
              </a:ext>
            </a:extLst>
          </p:cNvPr>
          <p:cNvSpPr txBox="1"/>
          <p:nvPr/>
        </p:nvSpPr>
        <p:spPr>
          <a:xfrm>
            <a:off x="718820" y="2461510"/>
            <a:ext cx="11170920"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Wallace tree is a variant of long multiplication.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first step is to multiply each digit (each bit) of one factor by each digit of the other. Each of this partial products has weight equal to the product of its factors.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final product is calculated by the weighted sum of all these partial products.</a:t>
            </a:r>
            <a:endParaRPr lang="en-GB" sz="24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4ACB7030-1EAB-485C-7102-73F5B795D8D1}"/>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EB3B0500-BF52-5C87-1CA2-E6E7CFEA6818}"/>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253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151349" y="1296221"/>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14" name="Picture 13">
            <a:extLst>
              <a:ext uri="{FF2B5EF4-FFF2-40B4-BE49-F238E27FC236}">
                <a16:creationId xmlns:a16="http://schemas.microsoft.com/office/drawing/2014/main" id="{C9F0436F-F3DC-336A-3E4D-C4FE17F35078}"/>
              </a:ext>
            </a:extLst>
          </p:cNvPr>
          <p:cNvPicPr>
            <a:picLocks noChangeAspect="1"/>
          </p:cNvPicPr>
          <p:nvPr/>
        </p:nvPicPr>
        <p:blipFill>
          <a:blip r:embed="rId3"/>
          <a:stretch>
            <a:fillRect/>
          </a:stretch>
        </p:blipFill>
        <p:spPr>
          <a:xfrm>
            <a:off x="215122" y="2077212"/>
            <a:ext cx="5520975" cy="4201304"/>
          </a:xfrm>
          <a:prstGeom prst="rect">
            <a:avLst/>
          </a:prstGeom>
        </p:spPr>
      </p:pic>
      <p:sp>
        <p:nvSpPr>
          <p:cNvPr id="2" name="Title 1">
            <a:extLst>
              <a:ext uri="{FF2B5EF4-FFF2-40B4-BE49-F238E27FC236}">
                <a16:creationId xmlns:a16="http://schemas.microsoft.com/office/drawing/2014/main" id="{3ECCC3F8-B4E5-A568-99FB-DC28FA84A9B2}"/>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54691F1A-A2B4-B94D-7D92-983A5A6ED1D6}"/>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9" name="Picture 8">
            <a:extLst>
              <a:ext uri="{FF2B5EF4-FFF2-40B4-BE49-F238E27FC236}">
                <a16:creationId xmlns:a16="http://schemas.microsoft.com/office/drawing/2014/main" id="{CEFF2F40-FF73-D6CD-0DD9-89DF9470D88B}"/>
              </a:ext>
            </a:extLst>
          </p:cNvPr>
          <p:cNvPicPr>
            <a:picLocks noChangeAspect="1"/>
          </p:cNvPicPr>
          <p:nvPr/>
        </p:nvPicPr>
        <p:blipFill>
          <a:blip r:embed="rId4"/>
          <a:stretch>
            <a:fillRect/>
          </a:stretch>
        </p:blipFill>
        <p:spPr>
          <a:xfrm>
            <a:off x="6577617" y="1180026"/>
            <a:ext cx="4763624" cy="5520413"/>
          </a:xfrm>
          <a:prstGeom prst="rect">
            <a:avLst/>
          </a:prstGeom>
        </p:spPr>
      </p:pic>
      <p:cxnSp>
        <p:nvCxnSpPr>
          <p:cNvPr id="13" name="Straight Connector 12">
            <a:extLst>
              <a:ext uri="{FF2B5EF4-FFF2-40B4-BE49-F238E27FC236}">
                <a16:creationId xmlns:a16="http://schemas.microsoft.com/office/drawing/2014/main" id="{67E56D99-B74B-3337-F0D4-67C541BA1832}"/>
              </a:ext>
            </a:extLst>
          </p:cNvPr>
          <p:cNvCxnSpPr/>
          <p:nvPr/>
        </p:nvCxnSpPr>
        <p:spPr>
          <a:xfrm>
            <a:off x="6096000" y="1712606"/>
            <a:ext cx="0" cy="4647779"/>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167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11959" y="1134046"/>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itle 1">
            <a:extLst>
              <a:ext uri="{FF2B5EF4-FFF2-40B4-BE49-F238E27FC236}">
                <a16:creationId xmlns:a16="http://schemas.microsoft.com/office/drawing/2014/main" id="{2DB9BF63-0DCB-CA4E-8B43-F4B562C32F5C}"/>
              </a:ext>
            </a:extLst>
          </p:cNvPr>
          <p:cNvSpPr txBox="1">
            <a:spLocks/>
          </p:cNvSpPr>
          <p:nvPr/>
        </p:nvSpPr>
        <p:spPr>
          <a:xfrm>
            <a:off x="3698590" y="3998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FAC8E908-2998-2FD9-BC13-D01194A70508}"/>
              </a:ext>
            </a:extLst>
          </p:cNvPr>
          <p:cNvSpPr txBox="1">
            <a:spLocks/>
          </p:cNvSpPr>
          <p:nvPr/>
        </p:nvSpPr>
        <p:spPr>
          <a:xfrm>
            <a:off x="211959"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8" name="Picture 7">
            <a:extLst>
              <a:ext uri="{FF2B5EF4-FFF2-40B4-BE49-F238E27FC236}">
                <a16:creationId xmlns:a16="http://schemas.microsoft.com/office/drawing/2014/main" id="{9852E7FB-8EE4-D79F-9844-C250D3D0CBCB}"/>
              </a:ext>
            </a:extLst>
          </p:cNvPr>
          <p:cNvPicPr>
            <a:picLocks noChangeAspect="1"/>
          </p:cNvPicPr>
          <p:nvPr/>
        </p:nvPicPr>
        <p:blipFill>
          <a:blip r:embed="rId3"/>
          <a:stretch>
            <a:fillRect/>
          </a:stretch>
        </p:blipFill>
        <p:spPr>
          <a:xfrm>
            <a:off x="1518920" y="1758572"/>
            <a:ext cx="9659578" cy="4183751"/>
          </a:xfrm>
          <a:prstGeom prst="rect">
            <a:avLst/>
          </a:prstGeom>
        </p:spPr>
      </p:pic>
      <p:pic>
        <p:nvPicPr>
          <p:cNvPr id="5" name="Picture 4">
            <a:extLst>
              <a:ext uri="{FF2B5EF4-FFF2-40B4-BE49-F238E27FC236}">
                <a16:creationId xmlns:a16="http://schemas.microsoft.com/office/drawing/2014/main" id="{7F3D8142-7D8F-F083-B88F-488BB67D04BA}"/>
              </a:ext>
            </a:extLst>
          </p:cNvPr>
          <p:cNvPicPr>
            <a:picLocks noChangeAspect="1"/>
          </p:cNvPicPr>
          <p:nvPr/>
        </p:nvPicPr>
        <p:blipFill>
          <a:blip r:embed="rId4"/>
          <a:stretch>
            <a:fillRect/>
          </a:stretch>
        </p:blipFill>
        <p:spPr>
          <a:xfrm>
            <a:off x="-5856050" y="-3027964"/>
            <a:ext cx="4480196" cy="5191957"/>
          </a:xfrm>
          <a:prstGeom prst="rect">
            <a:avLst/>
          </a:prstGeom>
        </p:spPr>
      </p:pic>
    </p:spTree>
    <p:extLst>
      <p:ext uri="{BB962C8B-B14F-4D97-AF65-F5344CB8AC3E}">
        <p14:creationId xmlns:p14="http://schemas.microsoft.com/office/powerpoint/2010/main" val="353321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11959" y="1449356"/>
            <a:ext cx="9953647" cy="3462999"/>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Reference</a:t>
            </a:r>
          </a:p>
          <a:p>
            <a:pPr lvl="1" algn="just">
              <a:lnSpc>
                <a:spcPct val="200000"/>
              </a:lnSpc>
            </a:pPr>
            <a:r>
              <a:rPr lang="en-GB" sz="1600" dirty="0">
                <a:latin typeface="Cambria" panose="02040503050406030204" pitchFamily="18" charset="0"/>
                <a:ea typeface="Cambria" panose="02040503050406030204" pitchFamily="18" charset="0"/>
              </a:rPr>
              <a:t>[1] A. Ravi, "Comparative study of high performance Braun’s multiplier using FPGAs," IOSR Journal of Electronics and Communication Engineering, May 2012. DOI: 10.9790/2834-0143337. [Online]. Available: https://www.researchgate.net/publication/284601502.</a:t>
            </a:r>
          </a:p>
          <a:p>
            <a:pPr lvl="1" algn="just">
              <a:lnSpc>
                <a:spcPct val="200000"/>
              </a:lnSpc>
            </a:pPr>
            <a:r>
              <a:rPr lang="en-GB" sz="1600" dirty="0">
                <a:latin typeface="Cambria" panose="02040503050406030204" pitchFamily="18" charset="0"/>
                <a:ea typeface="Cambria" panose="02040503050406030204" pitchFamily="18" charset="0"/>
              </a:rPr>
              <a:t>[2] P. Mishra, "A study on Wallace tree multiplier," ResearchGate, Apr. 2018. [Online]. Available: </a:t>
            </a:r>
            <a:r>
              <a:rPr lang="en-GB" sz="1600" dirty="0">
                <a:latin typeface="Cambria" panose="02040503050406030204" pitchFamily="18" charset="0"/>
                <a:ea typeface="Cambria" panose="02040503050406030204" pitchFamily="18" charset="0"/>
                <a:hlinkClick r:id="rId3"/>
              </a:rPr>
              <a:t>https://www.researchgate.net/publication/327209221</a:t>
            </a:r>
            <a:r>
              <a:rPr lang="en-GB" sz="1600" dirty="0">
                <a:latin typeface="Cambria" panose="02040503050406030204" pitchFamily="18" charset="0"/>
                <a:ea typeface="Cambria" panose="02040503050406030204" pitchFamily="18" charset="0"/>
              </a:rPr>
              <a:t>.</a:t>
            </a:r>
          </a:p>
          <a:p>
            <a:pPr>
              <a:lnSpc>
                <a:spcPct val="200000"/>
              </a:lnSpc>
            </a:pPr>
            <a:endParaRPr lang="en-US" sz="1600" dirty="0">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itle 1">
            <a:extLst>
              <a:ext uri="{FF2B5EF4-FFF2-40B4-BE49-F238E27FC236}">
                <a16:creationId xmlns:a16="http://schemas.microsoft.com/office/drawing/2014/main" id="{2DB9BF63-0DCB-CA4E-8B43-F4B562C32F5C}"/>
              </a:ext>
            </a:extLst>
          </p:cNvPr>
          <p:cNvSpPr txBox="1">
            <a:spLocks/>
          </p:cNvSpPr>
          <p:nvPr/>
        </p:nvSpPr>
        <p:spPr>
          <a:xfrm>
            <a:off x="3698590" y="3998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FAC8E908-2998-2FD9-BC13-D01194A70508}"/>
              </a:ext>
            </a:extLst>
          </p:cNvPr>
          <p:cNvSpPr txBox="1">
            <a:spLocks/>
          </p:cNvSpPr>
          <p:nvPr/>
        </p:nvSpPr>
        <p:spPr>
          <a:xfrm>
            <a:off x="211959"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7F3D8142-7D8F-F083-B88F-488BB67D04BA}"/>
              </a:ext>
            </a:extLst>
          </p:cNvPr>
          <p:cNvPicPr>
            <a:picLocks noChangeAspect="1"/>
          </p:cNvPicPr>
          <p:nvPr/>
        </p:nvPicPr>
        <p:blipFill>
          <a:blip r:embed="rId4"/>
          <a:stretch>
            <a:fillRect/>
          </a:stretch>
        </p:blipFill>
        <p:spPr>
          <a:xfrm>
            <a:off x="-5856050" y="-3027964"/>
            <a:ext cx="4480196" cy="5191957"/>
          </a:xfrm>
          <a:prstGeom prst="rect">
            <a:avLst/>
          </a:prstGeom>
        </p:spPr>
      </p:pic>
    </p:spTree>
    <p:extLst>
      <p:ext uri="{BB962C8B-B14F-4D97-AF65-F5344CB8AC3E}">
        <p14:creationId xmlns:p14="http://schemas.microsoft.com/office/powerpoint/2010/main" val="404901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purl.org/dc/dcmitype/"/>
    <ds:schemaRef ds:uri="http://schemas.microsoft.com/office/2006/metadata/properties"/>
    <ds:schemaRef ds:uri="http://www.w3.org/XML/1998/namespace"/>
    <ds:schemaRef ds:uri="http://schemas.microsoft.com/office/2006/documentManagement/types"/>
    <ds:schemaRef ds:uri="303dbf9b-b85b-46a0-94f1-894078c07ecd"/>
    <ds:schemaRef ds:uri="http://purl.org/dc/terms/"/>
    <ds:schemaRef ds:uri="http://purl.org/dc/elements/1.1/"/>
    <ds:schemaRef ds:uri="http://schemas.microsoft.com/office/infopath/2007/PartnerControls"/>
    <ds:schemaRef ds:uri="http://schemas.openxmlformats.org/package/2006/metadata/core-properties"/>
    <ds:schemaRef ds:uri="211f9404-bca0-4bcf-9c1d-965ccb6f8d2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298</TotalTime>
  <Words>628</Words>
  <Application>Microsoft Office PowerPoint</Application>
  <PresentationFormat>Widescreen</PresentationFormat>
  <Paragraphs>132</Paragraphs>
  <Slides>14</Slides>
  <Notes>12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14</vt:i4>
      </vt:variant>
    </vt:vector>
  </HeadingPairs>
  <TitlesOfParts>
    <vt:vector size="39"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2025-02-06T15:35:45Z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