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7" r:id="rId3"/>
    <p:sldId id="280" r:id="rId4"/>
    <p:sldId id="281" r:id="rId5"/>
    <p:sldId id="282" r:id="rId6"/>
    <p:sldId id="283" r:id="rId7"/>
    <p:sldId id="284" r:id="rId8"/>
    <p:sldId id="285" r:id="rId9"/>
    <p:sldId id="286" r:id="rId10"/>
    <p:sldId id="287" r:id="rId11"/>
    <p:sldId id="288" r:id="rId12"/>
    <p:sldId id="289" r:id="rId13"/>
    <p:sldId id="290" r:id="rId14"/>
    <p:sldId id="291" r:id="rId15"/>
    <p:sldId id="292" r:id="rId16"/>
    <p:sldId id="293" r:id="rId17"/>
    <p:sldId id="279" r:id="rId18"/>
    <p:sldId id="278" r:id="rId19"/>
    <p:sldId id="276" r:id="rId20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FFFF00"/>
    <a:srgbClr val="00FF00"/>
    <a:srgbClr val="00FFFF"/>
    <a:srgbClr val="0066FF"/>
    <a:srgbClr val="CC3399"/>
    <a:srgbClr val="FF3300"/>
    <a:srgbClr val="FF33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6918" autoAdjust="0"/>
    <p:restoredTop sz="94660"/>
  </p:normalViewPr>
  <p:slideViewPr>
    <p:cSldViewPr>
      <p:cViewPr>
        <p:scale>
          <a:sx n="80" d="100"/>
          <a:sy n="80" d="100"/>
        </p:scale>
        <p:origin x="-2988" y="-738"/>
      </p:cViewPr>
      <p:guideLst>
        <p:guide orient="horz" pos="119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BEB027E-C214-42F0-A500-DC6B8E98591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13ACFDC-5EB8-4112-9EEA-872D316EF9E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D2E03FC-46F7-46AE-8230-4278B13F70D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8092084-C33B-4397-90B2-D4101375104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9D7B575-298E-40C1-8B2D-02DC172CAE0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B45D163-7D98-409E-A5F5-BAAB306DDF8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7BC2F0-2ED9-4E14-AAB5-810B9E0B58F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EB14CA-7D99-4137-AF44-1902DD9EE81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6974F68-327C-4578-B6F5-BF365946A53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65A35F6-07E5-4256-9E9B-A8C2D27CEFF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9B3E710-E3BB-492C-8264-2EF187EF902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ransition advTm="30000"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CC3399"/>
            </a:gs>
            <a:gs pos="50000">
              <a:srgbClr val="FFCCFF"/>
            </a:gs>
            <a:gs pos="100000">
              <a:srgbClr val="CC3399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E7BC9DAB-2031-4B0F-9118-9073527BC662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advTm="30000">
    <p:pull dir="d"/>
  </p:transition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" name="AutoShape 10"/>
          <p:cNvSpPr>
            <a:spLocks noChangeArrowheads="1"/>
          </p:cNvSpPr>
          <p:nvPr/>
        </p:nvSpPr>
        <p:spPr bwMode="auto">
          <a:xfrm>
            <a:off x="376238" y="1628775"/>
            <a:ext cx="8389937" cy="4895850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3" name="AutoShape 5"/>
          <p:cNvSpPr>
            <a:spLocks noChangeArrowheads="1"/>
          </p:cNvSpPr>
          <p:nvPr/>
        </p:nvSpPr>
        <p:spPr bwMode="auto">
          <a:xfrm>
            <a:off x="376238" y="188913"/>
            <a:ext cx="8389937" cy="1150937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468313" y="474663"/>
            <a:ext cx="8207375" cy="5386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900" b="1" dirty="0" err="1" smtClean="0">
                <a:solidFill>
                  <a:srgbClr val="FFFF00"/>
                </a:solidFill>
                <a:latin typeface="Comic Sans MS" pitchFamily="66" charset="0"/>
              </a:rPr>
              <a:t>Cyfnod</a:t>
            </a:r>
            <a:r>
              <a:rPr lang="en-GB" sz="29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900" b="1" dirty="0" err="1" smtClean="0">
                <a:solidFill>
                  <a:srgbClr val="FFFF00"/>
                </a:solidFill>
                <a:latin typeface="Comic Sans MS" pitchFamily="66" charset="0"/>
              </a:rPr>
              <a:t>Allweddol</a:t>
            </a:r>
            <a:r>
              <a:rPr lang="en-GB" sz="29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900" b="1" dirty="0">
                <a:solidFill>
                  <a:srgbClr val="FFFF00"/>
                </a:solidFill>
                <a:latin typeface="Comic Sans MS" pitchFamily="66" charset="0"/>
              </a:rPr>
              <a:t>2:  </a:t>
            </a:r>
            <a:r>
              <a:rPr lang="en-GB" sz="2900" b="1" dirty="0" err="1" smtClean="0">
                <a:solidFill>
                  <a:srgbClr val="FFFF00"/>
                </a:solidFill>
                <a:latin typeface="Comic Sans MS" pitchFamily="66" charset="0"/>
              </a:rPr>
              <a:t>Blwyddyn</a:t>
            </a:r>
            <a:r>
              <a:rPr lang="en-GB" sz="29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900" b="1" dirty="0">
                <a:solidFill>
                  <a:srgbClr val="FFFF00"/>
                </a:solidFill>
                <a:latin typeface="Comic Sans MS" pitchFamily="66" charset="0"/>
              </a:rPr>
              <a:t>5 - </a:t>
            </a:r>
            <a:r>
              <a:rPr lang="en-GB" sz="2900" b="1" dirty="0" err="1" smtClean="0">
                <a:solidFill>
                  <a:srgbClr val="FFFF00"/>
                </a:solidFill>
                <a:latin typeface="Comic Sans MS" pitchFamily="66" charset="0"/>
              </a:rPr>
              <a:t>Rhif</a:t>
            </a:r>
            <a:r>
              <a:rPr lang="en-GB" sz="29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900" b="1" dirty="0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GB" sz="29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431800" y="2060575"/>
            <a:ext cx="82804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Mae 15 o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gwestiynau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. </a:t>
            </a:r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430213" y="3008313"/>
            <a:ext cx="82804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600" b="1" dirty="0" smtClean="0">
                <a:solidFill>
                  <a:schemeClr val="accent6"/>
                </a:solidFill>
                <a:latin typeface="Comic Sans MS" pitchFamily="66" charset="0"/>
              </a:rPr>
              <a:t>Bydd pob un yn aros ar y sgrin am </a:t>
            </a:r>
            <a:r>
              <a:rPr lang="cy-GB" sz="3600" b="1" dirty="0" smtClean="0">
                <a:solidFill>
                  <a:srgbClr val="FF0000"/>
                </a:solidFill>
                <a:latin typeface="Comic Sans MS" pitchFamily="66" charset="0"/>
              </a:rPr>
              <a:t>30 eiliad. </a:t>
            </a:r>
            <a:endParaRPr lang="en-GB" sz="3600" b="1" dirty="0" smtClean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057" name="Rectangle 9"/>
          <p:cNvSpPr>
            <a:spLocks noChangeArrowheads="1"/>
          </p:cNvSpPr>
          <p:nvPr/>
        </p:nvSpPr>
        <p:spPr bwMode="auto">
          <a:xfrm>
            <a:off x="431800" y="4541838"/>
            <a:ext cx="82804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Ysgrifennwch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lawr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yr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ateb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i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 bob </a:t>
            </a:r>
            <a:r>
              <a:rPr lang="en-GB" sz="3600" b="1" dirty="0" err="1" smtClean="0">
                <a:solidFill>
                  <a:schemeClr val="accent2"/>
                </a:solidFill>
                <a:latin typeface="Comic Sans MS" pitchFamily="66" charset="0"/>
              </a:rPr>
              <a:t>cwestiwn</a:t>
            </a:r>
            <a:r>
              <a:rPr lang="en-GB" sz="36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3600" b="1" dirty="0" smtClean="0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 advTm="30000">
    <p:pull dir="d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5" grpId="0"/>
      <p:bldP spid="2056" grpId="0"/>
      <p:bldP spid="205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8" name="AutoShape 8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0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560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Mae potel o lemonêd yn costio 60c. Faint fydd pedair potel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yn costio?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25614" name="Group 14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25612" name="AutoShape 12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613" name="AutoShape 13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8675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8676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8677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Lluoswch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12.7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gyda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100.</a:t>
            </a:r>
          </a:p>
          <a:p>
            <a:pPr algn="ctr"/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28680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28681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82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699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0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9701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Os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yw’r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amser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yn bum munud ar hugain i 7, faint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o'r gloch f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ydd hi mewn ugain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munud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29704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29705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9706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072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Rhowch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y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nifer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o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eiliadau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sydd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mewn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4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munud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30728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30729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730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1749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Dewch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o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hyd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i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un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pumed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o 40.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31752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31753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754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1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2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31700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Byddwch yn dechrau ar y pwynt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(5,2) ar graff.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Pa bwynt byddwch yn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gorffen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arno os byddwch yn symud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4 uned i'r dde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a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6 uned i fyny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6"/>
              </a:solidFill>
              <a:latin typeface="Comic Sans MS" pitchFamily="66" charset="0"/>
            </a:endParaRPr>
          </a:p>
        </p:txBody>
      </p:sp>
      <p:grpSp>
        <p:nvGrpSpPr>
          <p:cNvPr id="32776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32777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778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5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6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3797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Ysgrifennwch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lawr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saith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o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ganfedau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fel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degolyn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33800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33801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02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19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0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4821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Rhowch y gwahaniaeth rhwng y pâr hwn o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dymheredd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: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7°C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, -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2°C.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34824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34825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826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584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Mae 2 fodfedd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tua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5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centimetr.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Tua faint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gentimetrau sydd yr un fath ag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8 modfedd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6"/>
              </a:solidFill>
              <a:latin typeface="Comic Sans MS" pitchFamily="66" charset="0"/>
            </a:endParaRPr>
          </a:p>
        </p:txBody>
      </p:sp>
      <p:grpSp>
        <p:nvGrpSpPr>
          <p:cNvPr id="35848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35849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850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10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6869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Beth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yw’r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lluosrif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nesaf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o 8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ôl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30?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36872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36873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74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AutoShape 2"/>
          <p:cNvSpPr>
            <a:spLocks noChangeArrowheads="1"/>
          </p:cNvSpPr>
          <p:nvPr/>
        </p:nvSpPr>
        <p:spPr bwMode="auto">
          <a:xfrm>
            <a:off x="323528" y="1268760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1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2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rgbClr val="FFFF00"/>
                </a:solidFill>
                <a:latin typeface="Comic Sans MS" pitchFamily="66" charset="0"/>
              </a:rPr>
              <a:t>Question 11</a:t>
            </a:r>
            <a:endParaRPr lang="en-GB" sz="320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7893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Adiwch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8, 16 and 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24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gyda’i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gilydd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37896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37897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898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5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6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12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8917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Rhowch y gweddill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pan mae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/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34 wedi ei rannu â 3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38920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38921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922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39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0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13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9941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Gweithiwch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allan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7 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set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o 12</a:t>
            </a:r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.</a:t>
            </a:r>
          </a:p>
        </p:txBody>
      </p:sp>
      <p:grpSp>
        <p:nvGrpSpPr>
          <p:cNvPr id="39944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39945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946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3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4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14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0965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Mae gan sgwâr ochrau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 6cm 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o hyd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.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Beth yw arwynebedd </a:t>
            </a:r>
            <a:b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y sgwâr hwn</a:t>
            </a:r>
            <a:r>
              <a:rPr lang="cy-GB" sz="4000" b="1" dirty="0" smtClean="0">
                <a:solidFill>
                  <a:schemeClr val="accent6"/>
                </a:solidFill>
                <a:latin typeface="Comic Sans MS" pitchFamily="66" charset="0"/>
              </a:rPr>
              <a:t>?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40968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40969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970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Cwestiw</a:t>
            </a:r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n</a:t>
            </a:r>
            <a:r>
              <a:rPr lang="en-GB" sz="3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200" b="1" dirty="0">
                <a:solidFill>
                  <a:srgbClr val="FFFF00"/>
                </a:solidFill>
                <a:latin typeface="Comic Sans MS" pitchFamily="66" charset="0"/>
              </a:rPr>
              <a:t>15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1989" name="Rectangle 5"/>
          <p:cNvSpPr>
            <a:spLocks noChangeArrowheads="1"/>
          </p:cNvSpPr>
          <p:nvPr/>
        </p:nvSpPr>
        <p:spPr bwMode="auto">
          <a:xfrm>
            <a:off x="431800" y="1484313"/>
            <a:ext cx="82804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Talgrynnwch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5.907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i’r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canfed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chemeClr val="accent2"/>
                </a:solidFill>
                <a:latin typeface="Comic Sans MS" pitchFamily="66" charset="0"/>
              </a:rPr>
              <a:t>agosaf</a:t>
            </a:r>
            <a:r>
              <a:rPr lang="en-GB" sz="4000" b="1" dirty="0" smtClean="0">
                <a:solidFill>
                  <a:schemeClr val="accent2"/>
                </a:solidFill>
                <a:latin typeface="Comic Sans MS" pitchFamily="66" charset="0"/>
              </a:rPr>
              <a:t>.</a:t>
            </a:r>
            <a:endParaRPr lang="en-GB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grpSp>
        <p:nvGrpSpPr>
          <p:cNvPr id="41992" name="Group 8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41993" name="AutoShape 9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994" name="AutoShape 10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 advTm="30000">
    <p:pull dir="d"/>
    <p:sndAc>
      <p:stSnd>
        <p:snd r:embed="rId2" name="click.wav"/>
      </p:stSnd>
    </p:sndAc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653" name="Rectangle 5"/>
          <p:cNvSpPr>
            <a:spLocks noChangeArrowheads="1"/>
          </p:cNvSpPr>
          <p:nvPr/>
        </p:nvSpPr>
        <p:spPr bwMode="auto">
          <a:xfrm>
            <a:off x="431800" y="1916113"/>
            <a:ext cx="82804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Nawr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paratowch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i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wirio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eich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6000" b="1" dirty="0" err="1" smtClean="0">
                <a:solidFill>
                  <a:schemeClr val="accent2"/>
                </a:solidFill>
                <a:latin typeface="Comic Sans MS" pitchFamily="66" charset="0"/>
              </a:rPr>
              <a:t>atebion</a:t>
            </a:r>
            <a:r>
              <a:rPr lang="en-GB" sz="6000" b="1" dirty="0" smtClean="0">
                <a:solidFill>
                  <a:schemeClr val="accent2"/>
                </a:solidFill>
                <a:latin typeface="Comic Sans MS" pitchFamily="66" charset="0"/>
              </a:rPr>
              <a:t>. </a:t>
            </a:r>
            <a:r>
              <a:rPr lang="en-GB" sz="6000" b="1" dirty="0">
                <a:solidFill>
                  <a:schemeClr val="accent2"/>
                </a:solidFill>
                <a:latin typeface="Comic Sans MS" pitchFamily="66" charset="0"/>
              </a:rPr>
              <a:t>.</a:t>
            </a:r>
          </a:p>
        </p:txBody>
      </p:sp>
    </p:spTree>
  </p:cSld>
  <p:clrMapOvr>
    <a:masterClrMapping/>
  </p:clrMapOvr>
  <p:transition advTm="15000">
    <p:pull dir="d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76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AutoShape 2"/>
          <p:cNvSpPr>
            <a:spLocks noChangeArrowheads="1"/>
          </p:cNvSpPr>
          <p:nvPr/>
        </p:nvSpPr>
        <p:spPr bwMode="auto">
          <a:xfrm>
            <a:off x="376238" y="1268413"/>
            <a:ext cx="8389937" cy="5256212"/>
          </a:xfrm>
          <a:prstGeom prst="roundRect">
            <a:avLst>
              <a:gd name="adj" fmla="val 6833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27" name="AutoShape 3"/>
          <p:cNvSpPr>
            <a:spLocks noChangeArrowheads="1"/>
          </p:cNvSpPr>
          <p:nvPr/>
        </p:nvSpPr>
        <p:spPr bwMode="auto">
          <a:xfrm>
            <a:off x="376238" y="188913"/>
            <a:ext cx="8389937" cy="790575"/>
          </a:xfrm>
          <a:prstGeom prst="roundRect">
            <a:avLst>
              <a:gd name="adj" fmla="val 21102"/>
            </a:avLst>
          </a:prstGeom>
          <a:gradFill rotWithShape="1">
            <a:gsLst>
              <a:gs pos="0">
                <a:srgbClr val="FF3300">
                  <a:gamma/>
                  <a:shade val="56078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56078"/>
                  <a:invGamma/>
                </a:srgbClr>
              </a:gs>
            </a:gsLst>
            <a:lin ang="2700000" scaled="1"/>
          </a:gradFill>
          <a:ln w="5715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28" name="Text Box 4"/>
          <p:cNvSpPr txBox="1">
            <a:spLocks noChangeArrowheads="1"/>
          </p:cNvSpPr>
          <p:nvPr/>
        </p:nvSpPr>
        <p:spPr bwMode="auto">
          <a:xfrm>
            <a:off x="601663" y="296863"/>
            <a:ext cx="7939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rgbClr val="FFFF00"/>
                </a:solidFill>
                <a:latin typeface="Comic Sans MS" pitchFamily="66" charset="0"/>
              </a:rPr>
              <a:t>Atebion</a:t>
            </a:r>
            <a:endParaRPr lang="en-GB" sz="32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6629" name="Rectangle 5"/>
          <p:cNvSpPr>
            <a:spLocks noChangeArrowheads="1"/>
          </p:cNvSpPr>
          <p:nvPr/>
        </p:nvSpPr>
        <p:spPr bwMode="auto">
          <a:xfrm>
            <a:off x="539750" y="1484313"/>
            <a:ext cx="3743325" cy="4895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1.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£2.40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2.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1270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3.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</a:t>
            </a:r>
            <a:r>
              <a:rPr lang="en-GB" sz="2800" b="1" dirty="0" err="1" smtClean="0">
                <a:solidFill>
                  <a:schemeClr val="accent2"/>
                </a:solidFill>
                <a:latin typeface="Comic Sans MS" pitchFamily="66" charset="0"/>
              </a:rPr>
              <a:t>p</a:t>
            </a:r>
            <a:r>
              <a:rPr lang="en-GB" sz="2800" b="1" dirty="0" err="1" smtClean="0">
                <a:solidFill>
                  <a:schemeClr val="accent2"/>
                </a:solidFill>
                <a:latin typeface="Comic Sans MS" pitchFamily="66" charset="0"/>
              </a:rPr>
              <a:t>um</a:t>
            </a:r>
            <a:r>
              <a:rPr lang="en-GB" sz="28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2800" b="1" dirty="0" err="1" smtClean="0">
                <a:solidFill>
                  <a:schemeClr val="accent2"/>
                </a:solidFill>
                <a:latin typeface="Comic Sans MS" pitchFamily="66" charset="0"/>
              </a:rPr>
              <a:t>munud</a:t>
            </a:r>
            <a:r>
              <a:rPr lang="en-GB" sz="28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2800" b="1" dirty="0" err="1" smtClean="0">
                <a:solidFill>
                  <a:schemeClr val="accent2"/>
                </a:solidFill>
                <a:latin typeface="Comic Sans MS" pitchFamily="66" charset="0"/>
              </a:rPr>
              <a:t>i</a:t>
            </a:r>
            <a:r>
              <a:rPr lang="en-GB" sz="28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2800" b="1" dirty="0" err="1" smtClean="0">
                <a:solidFill>
                  <a:schemeClr val="accent2"/>
                </a:solidFill>
                <a:latin typeface="Comic Sans MS" pitchFamily="66" charset="0"/>
              </a:rPr>
              <a:t>saith</a:t>
            </a:r>
            <a:endParaRPr lang="en-GB" sz="2800" b="1" dirty="0">
              <a:solidFill>
                <a:schemeClr val="accent2"/>
              </a:solidFill>
              <a:latin typeface="Comic Sans MS" pitchFamily="66" charset="0"/>
            </a:endParaRP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4.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240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5.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8</a:t>
            </a: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6. 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(9, 8)</a:t>
            </a:r>
            <a:endParaRPr lang="en-GB" sz="2800" b="1" dirty="0">
              <a:solidFill>
                <a:srgbClr val="3399FF"/>
              </a:solidFill>
              <a:latin typeface="Comic Sans MS" pitchFamily="66" charset="0"/>
            </a:endParaRP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7. 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0.07</a:t>
            </a:r>
            <a:endParaRPr lang="en-GB" sz="2800" b="1" dirty="0">
              <a:solidFill>
                <a:srgbClr val="3399FF"/>
              </a:solidFill>
              <a:latin typeface="Comic Sans MS" pitchFamily="66" charset="0"/>
            </a:endParaRPr>
          </a:p>
          <a:p>
            <a:pPr>
              <a:lnSpc>
                <a:spcPct val="125000"/>
              </a:lnSpc>
            </a:pPr>
            <a:r>
              <a:rPr lang="en-GB" sz="2800" b="1" dirty="0">
                <a:solidFill>
                  <a:srgbClr val="3399FF"/>
                </a:solidFill>
                <a:latin typeface="Comic Sans MS" pitchFamily="66" charset="0"/>
              </a:rPr>
              <a:t>8. </a:t>
            </a:r>
            <a:r>
              <a:rPr lang="en-GB" sz="2800" b="1" dirty="0">
                <a:solidFill>
                  <a:schemeClr val="accent2"/>
                </a:solidFill>
                <a:latin typeface="Comic Sans MS" pitchFamily="66" charset="0"/>
              </a:rPr>
              <a:t>	9°C</a:t>
            </a:r>
            <a:endParaRPr lang="en-GB" sz="2800" b="1" dirty="0">
              <a:solidFill>
                <a:srgbClr val="3399FF"/>
              </a:solidFill>
              <a:latin typeface="Comic Sans MS" pitchFamily="66" charset="0"/>
            </a:endParaRPr>
          </a:p>
        </p:txBody>
      </p:sp>
      <p:sp>
        <p:nvSpPr>
          <p:cNvPr id="26632" name="Line 8"/>
          <p:cNvSpPr>
            <a:spLocks noChangeShapeType="1"/>
          </p:cNvSpPr>
          <p:nvPr/>
        </p:nvSpPr>
        <p:spPr bwMode="auto">
          <a:xfrm>
            <a:off x="4572000" y="1268413"/>
            <a:ext cx="0" cy="5256212"/>
          </a:xfrm>
          <a:prstGeom prst="line">
            <a:avLst/>
          </a:prstGeom>
          <a:noFill/>
          <a:ln w="1270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6633" name="Rectangle 9"/>
          <p:cNvSpPr>
            <a:spLocks noChangeArrowheads="1"/>
          </p:cNvSpPr>
          <p:nvPr/>
        </p:nvSpPr>
        <p:spPr bwMode="auto">
          <a:xfrm>
            <a:off x="4787900" y="1484313"/>
            <a:ext cx="3743325" cy="382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9.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20cm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10.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32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11.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48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12.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2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13.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84</a:t>
            </a:r>
            <a:endParaRPr lang="en-GB" sz="2800" b="1" baseline="30000">
              <a:solidFill>
                <a:schemeClr val="accent2"/>
              </a:solidFill>
              <a:latin typeface="Comic Sans MS" pitchFamily="66" charset="0"/>
            </a:endParaRP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14.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36cm</a:t>
            </a:r>
            <a:r>
              <a:rPr lang="en-GB" sz="2800" b="1" baseline="30000">
                <a:solidFill>
                  <a:schemeClr val="accent2"/>
                </a:solidFill>
                <a:latin typeface="Comic Sans MS" pitchFamily="66" charset="0"/>
              </a:rPr>
              <a:t>2</a:t>
            </a:r>
          </a:p>
          <a:p>
            <a:pPr>
              <a:lnSpc>
                <a:spcPct val="125000"/>
              </a:lnSpc>
            </a:pPr>
            <a:r>
              <a:rPr lang="en-GB" sz="2800" b="1">
                <a:solidFill>
                  <a:srgbClr val="3399FF"/>
                </a:solidFill>
                <a:latin typeface="Comic Sans MS" pitchFamily="66" charset="0"/>
              </a:rPr>
              <a:t>15.</a:t>
            </a:r>
            <a:r>
              <a:rPr lang="en-GB" sz="2800" b="1">
                <a:solidFill>
                  <a:schemeClr val="accent2"/>
                </a:solidFill>
                <a:latin typeface="Comic Sans MS" pitchFamily="66" charset="0"/>
              </a:rPr>
              <a:t>	5.91</a:t>
            </a:r>
          </a:p>
        </p:txBody>
      </p:sp>
      <p:grpSp>
        <p:nvGrpSpPr>
          <p:cNvPr id="26634" name="Group 10"/>
          <p:cNvGrpSpPr>
            <a:grpSpLocks/>
          </p:cNvGrpSpPr>
          <p:nvPr/>
        </p:nvGrpSpPr>
        <p:grpSpPr bwMode="auto">
          <a:xfrm>
            <a:off x="538163" y="223838"/>
            <a:ext cx="8066087" cy="720725"/>
            <a:chOff x="249" y="119"/>
            <a:chExt cx="5081" cy="454"/>
          </a:xfrm>
        </p:grpSpPr>
        <p:sp>
          <p:nvSpPr>
            <p:cNvPr id="26635" name="AutoShape 11"/>
            <p:cNvSpPr>
              <a:spLocks noChangeArrowheads="1"/>
            </p:cNvSpPr>
            <p:nvPr/>
          </p:nvSpPr>
          <p:spPr bwMode="auto">
            <a:xfrm>
              <a:off x="249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6636" name="AutoShape 12"/>
            <p:cNvSpPr>
              <a:spLocks noChangeArrowheads="1"/>
            </p:cNvSpPr>
            <p:nvPr/>
          </p:nvSpPr>
          <p:spPr bwMode="auto">
            <a:xfrm>
              <a:off x="4876" y="119"/>
              <a:ext cx="454" cy="454"/>
            </a:xfrm>
            <a:prstGeom prst="sun">
              <a:avLst>
                <a:gd name="adj" fmla="val 28194"/>
              </a:avLst>
            </a:prstGeom>
            <a:gradFill rotWithShape="1">
              <a:gsLst>
                <a:gs pos="0">
                  <a:srgbClr val="00FFFF"/>
                </a:gs>
                <a:gs pos="100000">
                  <a:srgbClr val="0066FF"/>
                </a:gs>
              </a:gsLst>
              <a:path path="rect">
                <a:fillToRect l="50000" t="50000" r="50000" b="50000"/>
              </a:path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>
    <p:pull dir="d"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66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26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9" grpId="0"/>
      <p:bldP spid="2663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advClick="0">
    <p:pull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326</TotalTime>
  <Words>208</Words>
  <Application>Microsoft Office PowerPoint</Application>
  <PresentationFormat>On-screen Show (4:3)</PresentationFormat>
  <Paragraphs>52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BTaylor</dc:creator>
  <cp:lastModifiedBy>WeMJones</cp:lastModifiedBy>
  <cp:revision>64</cp:revision>
  <dcterms:created xsi:type="dcterms:W3CDTF">2006-05-09T10:41:48Z</dcterms:created>
  <dcterms:modified xsi:type="dcterms:W3CDTF">2014-08-05T14:37:29Z</dcterms:modified>
</cp:coreProperties>
</file>