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325" r:id="rId5"/>
    <p:sldId id="327" r:id="rId6"/>
    <p:sldId id="329" r:id="rId7"/>
    <p:sldId id="331" r:id="rId8"/>
    <p:sldId id="330" r:id="rId9"/>
    <p:sldId id="332" r:id="rId10"/>
    <p:sldId id="334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816" userDrawn="1">
          <p15:clr>
            <a:srgbClr val="A4A3A4"/>
          </p15:clr>
        </p15:guide>
        <p15:guide id="2" orient="horz" pos="38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8" autoAdjust="0"/>
    <p:restoredTop sz="94205" autoAdjust="0"/>
  </p:normalViewPr>
  <p:slideViewPr>
    <p:cSldViewPr snapToGrid="0">
      <p:cViewPr>
        <p:scale>
          <a:sx n="125" d="100"/>
          <a:sy n="125" d="100"/>
        </p:scale>
        <p:origin x="66" y="-114"/>
      </p:cViewPr>
      <p:guideLst>
        <p:guide pos="816"/>
        <p:guide orient="horz" pos="38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BA57456-157A-C12A-2FEC-91B7B9EE49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46761-828E-1508-56BD-BAEADF3486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7FF95820-84BB-3447-8286-60A51307E7F2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428A7E-6B0E-809C-73D1-4B5E2FF471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9A5AA6-0C5B-430A-E0C4-C90B2F0A1CD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E476440-F66F-F947-8EFC-EA5202ACFD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11763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C08FC54-6AE4-6A4A-9756-823A0F1BE5A6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6B79E9EB-07EB-9D44-9F5A-AB1FBECCDD8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75874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48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823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967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008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1C745E-9B5A-59BF-BF50-4F251E39D58D}"/>
              </a:ext>
            </a:extLst>
          </p:cNvPr>
          <p:cNvSpPr/>
          <p:nvPr userDrawn="1"/>
        </p:nvSpPr>
        <p:spPr>
          <a:xfrm>
            <a:off x="304800" y="266701"/>
            <a:ext cx="11582400" cy="63245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044184"/>
            <a:ext cx="9144000" cy="356616"/>
          </a:xfrm>
        </p:spPr>
        <p:txBody>
          <a:bodyPr rtlCol="0"/>
          <a:lstStyle>
            <a:lvl1pPr marL="0" indent="0" algn="ctr">
              <a:buNone/>
              <a:defRPr lang="en-GB" sz="2400" cap="all" baseline="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2B4A7EA-9E3F-9CE1-56B5-92F4FDDA69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324100" y="758952"/>
            <a:ext cx="7543800" cy="5029200"/>
          </a:xfrm>
          <a:custGeom>
            <a:avLst/>
            <a:gdLst>
              <a:gd name="connsiteX0" fmla="*/ 3567113 w 7543800"/>
              <a:gd name="connsiteY0" fmla="*/ 4869270 h 5029200"/>
              <a:gd name="connsiteX1" fmla="*/ 3567113 w 7543800"/>
              <a:gd name="connsiteY1" fmla="*/ 4957572 h 5029200"/>
              <a:gd name="connsiteX2" fmla="*/ 3976688 w 7543800"/>
              <a:gd name="connsiteY2" fmla="*/ 4957572 h 5029200"/>
              <a:gd name="connsiteX3" fmla="*/ 3976688 w 7543800"/>
              <a:gd name="connsiteY3" fmla="*/ 4869270 h 5029200"/>
              <a:gd name="connsiteX4" fmla="*/ 0 w 7543800"/>
              <a:gd name="connsiteY4" fmla="*/ 0 h 5029200"/>
              <a:gd name="connsiteX5" fmla="*/ 7543800 w 7543800"/>
              <a:gd name="connsiteY5" fmla="*/ 0 h 5029200"/>
              <a:gd name="connsiteX6" fmla="*/ 7543800 w 7543800"/>
              <a:gd name="connsiteY6" fmla="*/ 5029200 h 5029200"/>
              <a:gd name="connsiteX7" fmla="*/ 0 w 7543800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43800" h="5029200">
                <a:moveTo>
                  <a:pt x="3567113" y="4869270"/>
                </a:moveTo>
                <a:lnTo>
                  <a:pt x="3567113" y="4957572"/>
                </a:lnTo>
                <a:lnTo>
                  <a:pt x="3976688" y="4957572"/>
                </a:lnTo>
                <a:lnTo>
                  <a:pt x="3976688" y="4869270"/>
                </a:lnTo>
                <a:close/>
                <a:moveTo>
                  <a:pt x="0" y="0"/>
                </a:moveTo>
                <a:lnTo>
                  <a:pt x="7543800" y="0"/>
                </a:lnTo>
                <a:lnTo>
                  <a:pt x="7543800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2398E06-9E0E-BC81-DEB5-1DB2F8635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08960"/>
            <a:ext cx="10515600" cy="640080"/>
          </a:xfrm>
        </p:spPr>
        <p:txBody>
          <a:bodyPr rtlCol="0" anchor="ctr"/>
          <a:lstStyle>
            <a:lvl1pPr algn="ctr">
              <a:defRPr lang="en-GB" sz="6000" spc="3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F70834-CB8D-A95B-D859-6E5B4C6B4F78}"/>
              </a:ext>
            </a:extLst>
          </p:cNvPr>
          <p:cNvSpPr/>
          <p:nvPr userDrawn="1"/>
        </p:nvSpPr>
        <p:spPr>
          <a:xfrm>
            <a:off x="5891213" y="562822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0691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4B2501-78A9-E41B-7C2D-09F09ADDCB5E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4462849" y="685800"/>
            <a:ext cx="7119551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124712"/>
            <a:ext cx="3886200" cy="548640"/>
          </a:xfrm>
        </p:spPr>
        <p:txBody>
          <a:bodyPr rtlCol="0"/>
          <a:lstStyle>
            <a:lvl1pPr>
              <a:defRPr lang="en-GB" spc="3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816352"/>
            <a:ext cx="3602736" cy="3364992"/>
          </a:xfrm>
        </p:spPr>
        <p:txBody>
          <a:bodyPr rtlCol="0"/>
          <a:lstStyle>
            <a:lvl1pPr marL="0" indent="0">
              <a:lnSpc>
                <a:spcPct val="150000"/>
              </a:lnSpc>
              <a:buNone/>
              <a:defRPr lang="en-GB" sz="2000" cap="all" spc="0" baseline="0"/>
            </a:lvl1pPr>
            <a:lvl2pPr marL="228600">
              <a:defRPr lang="en-GB" spc="0" baseline="0"/>
            </a:lvl2pPr>
            <a:lvl3pPr marL="457200">
              <a:defRPr lang="en-GB" spc="0" baseline="0"/>
            </a:lvl3pPr>
            <a:lvl4pPr marL="685800">
              <a:defRPr lang="en-GB" spc="0" baseline="0"/>
            </a:lvl4pPr>
            <a:lvl5pPr marL="1143000">
              <a:defRPr lang="en-GB" spc="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46904" y="1188720"/>
            <a:ext cx="6638544" cy="4480560"/>
          </a:xfrm>
          <a:noFill/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92E47F-4E2C-B4B2-51F0-43D9D15C5A60}"/>
              </a:ext>
            </a:extLst>
          </p:cNvPr>
          <p:cNvCxnSpPr>
            <a:cxnSpLocks/>
          </p:cNvCxnSpPr>
          <p:nvPr userDrawn="1"/>
        </p:nvCxnSpPr>
        <p:spPr>
          <a:xfrm>
            <a:off x="1295400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816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3578352" y="0"/>
            <a:ext cx="86136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 rtlCol="0"/>
          <a:lstStyle>
            <a:lvl1pPr>
              <a:defRPr lang="en-GB" spc="3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889504"/>
            <a:ext cx="5760720" cy="3319272"/>
          </a:xfrm>
        </p:spPr>
        <p:txBody>
          <a:bodyPr rtlCol="0"/>
          <a:lstStyle>
            <a:lvl1pPr marL="0" indent="0">
              <a:lnSpc>
                <a:spcPct val="150000"/>
              </a:lnSpc>
              <a:buNone/>
              <a:defRPr lang="en-GB" sz="2000" cap="none" spc="0" baseline="0"/>
            </a:lvl1pPr>
            <a:lvl2pPr marL="228600">
              <a:defRPr lang="en-GB" spc="0" baseline="0"/>
            </a:lvl2pPr>
            <a:lvl3pPr marL="457200">
              <a:defRPr lang="en-GB" spc="0" baseline="0"/>
            </a:lvl3pPr>
            <a:lvl4pPr marL="685800">
              <a:defRPr lang="en-GB" spc="0" baseline="0"/>
            </a:lvl4pPr>
            <a:lvl5pPr marL="1143000">
              <a:defRPr lang="en-GB" spc="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75DF2D63-3FF5-D547-96B9-BE9CCD1ABA5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98448" y="1828800"/>
            <a:ext cx="3200400" cy="3200400"/>
          </a:xfrm>
          <a:prstGeom prst="ellipse">
            <a:avLst/>
          </a:prstGeom>
          <a:noFill/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36BAAC-D89F-682D-12A3-1C31F92F0FAF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F877625-E710-6DF2-3E49-374C6DD8DBC0}"/>
              </a:ext>
            </a:extLst>
          </p:cNvPr>
          <p:cNvCxnSpPr>
            <a:cxnSpLocks/>
          </p:cNvCxnSpPr>
          <p:nvPr userDrawn="1"/>
        </p:nvCxnSpPr>
        <p:spPr>
          <a:xfrm>
            <a:off x="5447344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it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D0AC02C-19A4-4754-CC96-34357DEFF55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7048" y="1481328"/>
            <a:ext cx="9144000" cy="3886200"/>
          </a:xfrm>
          <a:custGeom>
            <a:avLst/>
            <a:gdLst>
              <a:gd name="connsiteX0" fmla="*/ 6521576 w 9144000"/>
              <a:gd name="connsiteY0" fmla="*/ 2811867 h 3886200"/>
              <a:gd name="connsiteX1" fmla="*/ 6521576 w 9144000"/>
              <a:gd name="connsiteY1" fmla="*/ 2900169 h 3886200"/>
              <a:gd name="connsiteX2" fmla="*/ 6931151 w 9144000"/>
              <a:gd name="connsiteY2" fmla="*/ 2900169 h 3886200"/>
              <a:gd name="connsiteX3" fmla="*/ 6931151 w 9144000"/>
              <a:gd name="connsiteY3" fmla="*/ 2811867 h 3886200"/>
              <a:gd name="connsiteX4" fmla="*/ 0 w 9144000"/>
              <a:gd name="connsiteY4" fmla="*/ 0 h 3886200"/>
              <a:gd name="connsiteX5" fmla="*/ 9144000 w 9144000"/>
              <a:gd name="connsiteY5" fmla="*/ 0 h 3886200"/>
              <a:gd name="connsiteX6" fmla="*/ 9144000 w 9144000"/>
              <a:gd name="connsiteY6" fmla="*/ 3886200 h 3886200"/>
              <a:gd name="connsiteX7" fmla="*/ 0 w 9144000"/>
              <a:gd name="connsiteY7" fmla="*/ 3886200 h 388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4000" h="3886200">
                <a:moveTo>
                  <a:pt x="6521576" y="2811867"/>
                </a:moveTo>
                <a:lnTo>
                  <a:pt x="6521576" y="2900169"/>
                </a:lnTo>
                <a:lnTo>
                  <a:pt x="6931151" y="2900169"/>
                </a:lnTo>
                <a:lnTo>
                  <a:pt x="6931151" y="2811867"/>
                </a:lnTo>
                <a:close/>
                <a:moveTo>
                  <a:pt x="0" y="0"/>
                </a:moveTo>
                <a:lnTo>
                  <a:pt x="9144000" y="0"/>
                </a:lnTo>
                <a:lnTo>
                  <a:pt x="9144000" y="3886200"/>
                </a:lnTo>
                <a:lnTo>
                  <a:pt x="0" y="38862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636" y="3200400"/>
            <a:ext cx="8110728" cy="457200"/>
          </a:xfrm>
        </p:spPr>
        <p:txBody>
          <a:bodyPr rtlCol="0" anchor="ctr"/>
          <a:lstStyle>
            <a:lvl1pPr algn="ctr">
              <a:defRPr lang="en-GB" sz="4800" spc="3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6720" y="4745736"/>
            <a:ext cx="1389888" cy="1280160"/>
          </a:xfrm>
        </p:spPr>
        <p:txBody>
          <a:bodyPr rtlCol="0"/>
          <a:lstStyle>
            <a:lvl1pPr marL="0" indent="0">
              <a:buNone/>
              <a:defRPr lang="en-GB"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E7004C-CFEF-6E88-A3C1-60FBC7F8CD13}"/>
              </a:ext>
            </a:extLst>
          </p:cNvPr>
          <p:cNvSpPr/>
          <p:nvPr userDrawn="1"/>
        </p:nvSpPr>
        <p:spPr>
          <a:xfrm>
            <a:off x="8048624" y="4293195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31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609600"/>
            <a:ext cx="10058400" cy="914400"/>
          </a:xfrm>
        </p:spPr>
        <p:txBody>
          <a:bodyPr rtlCol="0"/>
          <a:lstStyle>
            <a:lvl1pPr>
              <a:defRPr lang="en-GB" spc="3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855945"/>
            <a:ext cx="9820656" cy="4352544"/>
          </a:xfrm>
        </p:spPr>
        <p:txBody>
          <a:bodyPr rtlCol="0"/>
          <a:lstStyle>
            <a:lvl1pPr>
              <a:defRPr lang="en-GB" spc="0" baseline="0"/>
            </a:lvl1pPr>
            <a:lvl2pPr>
              <a:defRPr lang="en-GB" spc="0" baseline="0"/>
            </a:lvl2pPr>
            <a:lvl3pPr>
              <a:defRPr lang="en-GB" spc="0" baseline="0"/>
            </a:lvl3pPr>
            <a:lvl4pPr>
              <a:defRPr lang="en-GB" spc="0" baseline="0"/>
            </a:lvl4pPr>
            <a:lvl5pPr>
              <a:defRPr lang="en-GB" spc="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521339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609600"/>
            <a:ext cx="9829800" cy="914400"/>
          </a:xfrm>
        </p:spPr>
        <p:txBody>
          <a:bodyPr rtlCol="0"/>
          <a:lstStyle>
            <a:lvl1pPr algn="ctr">
              <a:defRPr lang="en-GB" spc="3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746504"/>
            <a:ext cx="9829800" cy="4352544"/>
          </a:xfrm>
        </p:spPr>
        <p:txBody>
          <a:bodyPr rtlCol="0"/>
          <a:lstStyle>
            <a:lvl1pPr>
              <a:defRPr lang="en-GB" spc="0" baseline="0"/>
            </a:lvl1pPr>
            <a:lvl2pPr>
              <a:defRPr lang="en-GB" spc="0" baseline="0"/>
            </a:lvl2pPr>
            <a:lvl3pPr>
              <a:defRPr lang="en-GB" spc="0" baseline="0"/>
            </a:lvl3pPr>
            <a:lvl4pPr>
              <a:defRPr lang="en-GB" spc="0" baseline="0"/>
            </a:lvl4pPr>
            <a:lvl5pPr>
              <a:defRPr lang="en-GB" spc="0" baseline="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641840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7811310-A21F-0BFB-8198-22EDFCF9F45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70576" y="658368"/>
            <a:ext cx="6821424" cy="3346704"/>
          </a:xfrm>
          <a:prstGeom prst="rect">
            <a:avLst/>
          </a:prstGeom>
        </p:spPr>
        <p:txBody>
          <a:bodyPr wrap="square"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3D2EFC-F14F-5508-06EE-4E5B5C535E16}"/>
              </a:ext>
            </a:extLst>
          </p:cNvPr>
          <p:cNvCxnSpPr>
            <a:cxnSpLocks/>
          </p:cNvCxnSpPr>
          <p:nvPr userDrawn="1"/>
        </p:nvCxnSpPr>
        <p:spPr>
          <a:xfrm>
            <a:off x="1819102" y="554884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ubtitle 2">
            <a:extLst>
              <a:ext uri="{FF2B5EF4-FFF2-40B4-BE49-F238E27FC236}">
                <a16:creationId xmlns:a16="http://schemas.microsoft.com/office/drawing/2014/main" id="{28A6ACFB-D620-056D-1C62-903C5FBCE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9656" y="5943600"/>
            <a:ext cx="4809744" cy="256032"/>
          </a:xfrm>
        </p:spPr>
        <p:txBody>
          <a:bodyPr rtlCol="0"/>
          <a:lstStyle>
            <a:lvl1pPr marL="0" indent="0" algn="l">
              <a:buNone/>
              <a:defRPr lang="en-GB" sz="2000" cap="all" spc="200" baseline="0">
                <a:latin typeface="+mj-lt"/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656" y="2459736"/>
            <a:ext cx="5157216" cy="2670048"/>
          </a:xfrm>
        </p:spPr>
        <p:txBody>
          <a:bodyPr rtlCol="0" anchor="b"/>
          <a:lstStyle>
            <a:lvl1pPr algn="l">
              <a:lnSpc>
                <a:spcPts val="5200"/>
              </a:lnSpc>
              <a:defRPr lang="en-GB" sz="3600" spc="0" baseline="0">
                <a:latin typeface="+mn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1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021824" cy="539496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8448" y="2441448"/>
            <a:ext cx="1828800" cy="18288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6200" y="2441448"/>
            <a:ext cx="1828800" cy="18288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73952" y="2441448"/>
            <a:ext cx="1828800" cy="18288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34272" y="2441448"/>
            <a:ext cx="1828800" cy="18288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4974336"/>
            <a:ext cx="1828800" cy="539496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5596128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4974336"/>
            <a:ext cx="1828800" cy="539496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5596128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73952" y="4974336"/>
            <a:ext cx="1828800" cy="539496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473952" y="5596128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70848" y="4974336"/>
            <a:ext cx="1828800" cy="539496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70848" y="5596128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E73E07-0346-2BA8-44BC-6CB3BDEAAA99}"/>
              </a:ext>
            </a:extLst>
          </p:cNvPr>
          <p:cNvCxnSpPr>
            <a:cxnSpLocks/>
          </p:cNvCxnSpPr>
          <p:nvPr userDrawn="1"/>
        </p:nvCxnSpPr>
        <p:spPr>
          <a:xfrm>
            <a:off x="45924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E62977-27C7-5882-6A33-75257911D09A}"/>
              </a:ext>
            </a:extLst>
          </p:cNvPr>
          <p:cNvCxnSpPr>
            <a:cxnSpLocks/>
          </p:cNvCxnSpPr>
          <p:nvPr userDrawn="1"/>
        </p:nvCxnSpPr>
        <p:spPr>
          <a:xfrm>
            <a:off x="2004720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5476C-2972-A423-7282-BABA9AAB32E6}"/>
              </a:ext>
            </a:extLst>
          </p:cNvPr>
          <p:cNvCxnSpPr>
            <a:cxnSpLocks/>
          </p:cNvCxnSpPr>
          <p:nvPr userDrawn="1"/>
        </p:nvCxnSpPr>
        <p:spPr>
          <a:xfrm>
            <a:off x="9737699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E0D781B-3CB4-A523-427F-3D444B28E60E}"/>
              </a:ext>
            </a:extLst>
          </p:cNvPr>
          <p:cNvCxnSpPr>
            <a:cxnSpLocks/>
          </p:cNvCxnSpPr>
          <p:nvPr userDrawn="1"/>
        </p:nvCxnSpPr>
        <p:spPr>
          <a:xfrm>
            <a:off x="71832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048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332720" cy="539496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636776" y="1755648"/>
            <a:ext cx="1143000" cy="11430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4528" y="1755648"/>
            <a:ext cx="1143000" cy="11430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8856" y="1755648"/>
            <a:ext cx="1143000" cy="11430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81744" y="1755648"/>
            <a:ext cx="1143000" cy="11430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00984"/>
            <a:ext cx="1828800" cy="411480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3300984"/>
            <a:ext cx="1828800" cy="411480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3730752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10528" y="3300984"/>
            <a:ext cx="1828800" cy="411480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510528" y="3730752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34272" y="3300984"/>
            <a:ext cx="1828800" cy="411480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34272" y="3730752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4684061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2096160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983798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730623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09A756E1-5275-58A9-7B09-95BEA4F4FAC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636776" y="4270248"/>
            <a:ext cx="1143000" cy="11430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A4DA2F88-85BF-29B8-6321-AF19B25A6261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224528" y="4270248"/>
            <a:ext cx="1143000" cy="11430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4636CEF4-05E9-F5BB-BD6F-6B081DBDCA9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8856" y="4270248"/>
            <a:ext cx="1143000" cy="11430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67B57C06-A1D0-7C74-6A14-2BFF0B1FC17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81744" y="4270248"/>
            <a:ext cx="1143000" cy="1143000"/>
          </a:xfrm>
          <a:prstGeom prst="ellipse">
            <a:avLst/>
          </a:prstGeom>
        </p:spPr>
        <p:txBody>
          <a:bodyPr rtlCol="0" anchor="ctr">
            <a:noAutofit/>
          </a:bodyPr>
          <a:lstStyle>
            <a:lvl1pPr marL="0" indent="0" algn="ctr">
              <a:buNone/>
              <a:defRPr lang="en-GB" sz="16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98448" y="5824728"/>
            <a:ext cx="1828800" cy="411480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98448" y="6245352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7" name="Text Placeholder 13">
            <a:extLst>
              <a:ext uri="{FF2B5EF4-FFF2-40B4-BE49-F238E27FC236}">
                <a16:creationId xmlns:a16="http://schemas.microsoft.com/office/drawing/2014/main" id="{697C28E5-6260-6DA9-B4F0-665506F525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86200" y="5824728"/>
            <a:ext cx="1828800" cy="411480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A594A25E-7F2D-4188-16B7-C34485FDD2F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86200" y="6245352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9" name="Text Placeholder 13">
            <a:extLst>
              <a:ext uri="{FF2B5EF4-FFF2-40B4-BE49-F238E27FC236}">
                <a16:creationId xmlns:a16="http://schemas.microsoft.com/office/drawing/2014/main" id="{584B38BF-6197-486D-7134-F86E1754AF7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10528" y="5824728"/>
            <a:ext cx="1828800" cy="411480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0" name="Text Placeholder 13">
            <a:extLst>
              <a:ext uri="{FF2B5EF4-FFF2-40B4-BE49-F238E27FC236}">
                <a16:creationId xmlns:a16="http://schemas.microsoft.com/office/drawing/2014/main" id="{D788F8D9-8CDB-C458-9AAD-0426AB467D2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10528" y="6245352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78447882-2C86-B3A7-9450-29A0778E1B0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034272" y="5824728"/>
            <a:ext cx="1828800" cy="411480"/>
          </a:xfrm>
        </p:spPr>
        <p:txBody>
          <a:bodyPr lIns="0" tIns="0" rIns="0" bIns="0"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E321AAE1-532A-23F0-9108-055D0D7BDFB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034272" y="6245352"/>
            <a:ext cx="1828800" cy="347472"/>
          </a:xfrm>
        </p:spPr>
        <p:txBody>
          <a:bodyPr lIns="0" tIns="0" rIns="0" bIns="0"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1BC4478-FBEA-422F-73BA-0A422F15D7EA}"/>
              </a:ext>
            </a:extLst>
          </p:cNvPr>
          <p:cNvCxnSpPr>
            <a:cxnSpLocks/>
          </p:cNvCxnSpPr>
          <p:nvPr userDrawn="1"/>
        </p:nvCxnSpPr>
        <p:spPr>
          <a:xfrm>
            <a:off x="4684061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2096160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9C9F7A3-B120-C59A-E379-173F84B7D153}"/>
              </a:ext>
            </a:extLst>
          </p:cNvPr>
          <p:cNvCxnSpPr>
            <a:cxnSpLocks/>
          </p:cNvCxnSpPr>
          <p:nvPr userDrawn="1"/>
        </p:nvCxnSpPr>
        <p:spPr>
          <a:xfrm>
            <a:off x="983798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073A4E7-9D16-A6C0-E297-A36B10A2FABB}"/>
              </a:ext>
            </a:extLst>
          </p:cNvPr>
          <p:cNvCxnSpPr>
            <a:cxnSpLocks/>
          </p:cNvCxnSpPr>
          <p:nvPr userDrawn="1"/>
        </p:nvCxnSpPr>
        <p:spPr>
          <a:xfrm>
            <a:off x="730623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777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5175504"/>
            <a:ext cx="12188952" cy="1682496"/>
          </a:xfrm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088" y="609600"/>
            <a:ext cx="10021824" cy="1252728"/>
          </a:xfrm>
        </p:spPr>
        <p:txBody>
          <a:bodyPr rtlCol="0"/>
          <a:lstStyle>
            <a:lvl1pPr algn="ctr">
              <a:lnSpc>
                <a:spcPts val="5760"/>
              </a:lnSpc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fld id="{75DF2D63-3FF5-D547-96B9-BE9CCD1ABA5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2441448"/>
            <a:ext cx="1280160" cy="75895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28016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83280" y="2441448"/>
            <a:ext cx="1280160" cy="75895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83280" y="3730752"/>
            <a:ext cx="128016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68112" y="2441448"/>
            <a:ext cx="1280160" cy="75895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468112" y="3730752"/>
            <a:ext cx="128016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552944" y="2441448"/>
            <a:ext cx="1280160" cy="75895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552944" y="3730752"/>
            <a:ext cx="128016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3383280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9637776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7552944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5468112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637776" y="2441448"/>
            <a:ext cx="1280160" cy="758952"/>
          </a:xfrm>
        </p:spPr>
        <p:txBody>
          <a:bodyPr lIns="0" tIns="0" rIns="0" bIns="0" rtlCol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637776" y="3730752"/>
            <a:ext cx="128016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1298448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10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0"/>
            <a:ext cx="12188952" cy="1682496"/>
          </a:xfrm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5221224"/>
            <a:ext cx="3621024" cy="621792"/>
          </a:xfrm>
        </p:spPr>
        <p:txBody>
          <a:bodyPr rtlCol="0"/>
          <a:lstStyle>
            <a:lvl1pPr algn="l">
              <a:lnSpc>
                <a:spcPts val="5760"/>
              </a:lnSpc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75DF2D63-3FF5-D547-96B9-BE9CCD1ABA5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51784"/>
            <a:ext cx="1620520" cy="411476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00984" y="3351784"/>
            <a:ext cx="1620520" cy="411476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312664" y="3351784"/>
            <a:ext cx="1620520" cy="411476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315200" y="3351784"/>
            <a:ext cx="1620520" cy="411476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21800" y="3351784"/>
            <a:ext cx="1620520" cy="411476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GB"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3769F54-E10C-40C4-5EFF-E8A9CA520AEC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6E7B1EF-9D07-1E66-7467-93C9AE48BD85}"/>
              </a:ext>
            </a:extLst>
          </p:cNvPr>
          <p:cNvCxnSpPr>
            <a:cxnSpLocks/>
          </p:cNvCxnSpPr>
          <p:nvPr userDrawn="1"/>
        </p:nvCxnSpPr>
        <p:spPr>
          <a:xfrm flipH="1">
            <a:off x="1219200" y="2871216"/>
            <a:ext cx="9595104" cy="0"/>
          </a:xfrm>
          <a:prstGeom prst="line">
            <a:avLst/>
          </a:prstGeom>
          <a:ln w="12700" cap="flat" cmpd="sng" algn="ctr">
            <a:solidFill>
              <a:schemeClr val="accent1"/>
            </a:solidFill>
            <a:prstDash val="solid"/>
            <a:round/>
            <a:headEnd type="triangl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803904"/>
            <a:ext cx="162052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00984" y="3803904"/>
            <a:ext cx="162052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312664" y="3803904"/>
            <a:ext cx="162052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315200" y="3803904"/>
            <a:ext cx="162052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321800" y="3803904"/>
            <a:ext cx="1620520" cy="1143000"/>
          </a:xfrm>
        </p:spPr>
        <p:txBody>
          <a:bodyPr lIns="0" tIns="0" rIns="0" bIns="0" rtlCol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lang="en-GB"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5476138-49FF-70BE-6359-0A511EFB243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00984" y="2638738"/>
            <a:ext cx="91440" cy="411480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buNone/>
              <a:defRPr lang="en-GB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46EFC43B-3F8D-6957-F343-F3D9C3E7A71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298448" y="2638738"/>
            <a:ext cx="91440" cy="411480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buNone/>
              <a:defRPr lang="en-GB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D6007DD2-0F2E-6F92-8457-FC670750ED3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312664" y="2638738"/>
            <a:ext cx="91440" cy="411480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buNone/>
              <a:defRPr lang="en-GB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06C5667F-C463-51B6-B8D6-F757BDB8AFC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315200" y="2638738"/>
            <a:ext cx="91440" cy="411480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buNone/>
              <a:defRPr lang="en-GB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FF09CBB-BD48-E8E5-EECF-B6CBC36B236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21800" y="2638738"/>
            <a:ext cx="91440" cy="411480"/>
          </a:xfrm>
          <a:solidFill>
            <a:schemeClr val="accent1"/>
          </a:solidFill>
        </p:spPr>
        <p:txBody>
          <a:bodyPr rtlCol="0" anchor="ctr"/>
          <a:lstStyle>
            <a:lvl1pPr marL="0" indent="0" algn="ctr">
              <a:buNone/>
              <a:defRPr lang="en-GB"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333783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A881D2A-2C75-8B2A-DA41-F42ABBA59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56832" cy="6858000"/>
          </a:xfrm>
          <a:custGeom>
            <a:avLst/>
            <a:gdLst>
              <a:gd name="connsiteX0" fmla="*/ 1295400 w 6656832"/>
              <a:gd name="connsiteY0" fmla="*/ 1492377 h 6858000"/>
              <a:gd name="connsiteX1" fmla="*/ 1295400 w 6656832"/>
              <a:gd name="connsiteY1" fmla="*/ 1580679 h 6858000"/>
              <a:gd name="connsiteX2" fmla="*/ 1704975 w 6656832"/>
              <a:gd name="connsiteY2" fmla="*/ 1580679 h 6858000"/>
              <a:gd name="connsiteX3" fmla="*/ 1704975 w 6656832"/>
              <a:gd name="connsiteY3" fmla="*/ 1492377 h 6858000"/>
              <a:gd name="connsiteX4" fmla="*/ 0 w 6656832"/>
              <a:gd name="connsiteY4" fmla="*/ 0 h 6858000"/>
              <a:gd name="connsiteX5" fmla="*/ 6656832 w 6656832"/>
              <a:gd name="connsiteY5" fmla="*/ 0 h 6858000"/>
              <a:gd name="connsiteX6" fmla="*/ 6656832 w 6656832"/>
              <a:gd name="connsiteY6" fmla="*/ 6858000 h 6858000"/>
              <a:gd name="connsiteX7" fmla="*/ 0 w 665683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56832" h="6858000">
                <a:moveTo>
                  <a:pt x="1295400" y="1492377"/>
                </a:moveTo>
                <a:lnTo>
                  <a:pt x="1295400" y="1580679"/>
                </a:lnTo>
                <a:lnTo>
                  <a:pt x="1704975" y="1580679"/>
                </a:lnTo>
                <a:lnTo>
                  <a:pt x="1704975" y="1492377"/>
                </a:lnTo>
                <a:close/>
                <a:moveTo>
                  <a:pt x="0" y="0"/>
                </a:moveTo>
                <a:lnTo>
                  <a:pt x="6656832" y="0"/>
                </a:lnTo>
                <a:lnTo>
                  <a:pt x="665683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609600"/>
            <a:ext cx="6656832" cy="530352"/>
          </a:xfrm>
        </p:spPr>
        <p:txBody>
          <a:bodyPr rtlCol="0" anchor="t" anchorCtr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8448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rtlCol="0" anchor="t">
            <a:noAutofit/>
          </a:bodyPr>
          <a:lstStyle>
            <a:lvl1pPr marL="0" indent="0">
              <a:lnSpc>
                <a:spcPts val="2400"/>
              </a:lnSpc>
              <a:buNone/>
              <a:defRPr lang="en-GB"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18488" y="3630168"/>
            <a:ext cx="3886200" cy="2514600"/>
          </a:xfrm>
        </p:spPr>
        <p:txBody>
          <a:bodyPr rtlCol="0"/>
          <a:lstStyle>
            <a:lvl1pPr marL="0" indent="0">
              <a:buNone/>
              <a:defRPr lang="en-GB" sz="1400"/>
            </a:lvl1pPr>
            <a:lvl2pPr marL="228600">
              <a:defRPr lang="en-GB" sz="1400"/>
            </a:lvl2pPr>
            <a:lvl3pPr marL="457200">
              <a:defRPr lang="en-GB" sz="1400"/>
            </a:lvl3pPr>
            <a:lvl4pPr marL="685800">
              <a:defRPr lang="en-GB" sz="1400"/>
            </a:lvl4pPr>
            <a:lvl5pPr marL="1143000">
              <a:defRPr lang="en-GB"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05600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rtlCol="0"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lang="en-GB"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13448" y="3630168"/>
            <a:ext cx="3886200" cy="2514600"/>
          </a:xfrm>
        </p:spPr>
        <p:txBody>
          <a:bodyPr rtlCol="0"/>
          <a:lstStyle>
            <a:lvl1pPr marL="0" indent="0">
              <a:buNone/>
              <a:defRPr lang="en-GB" sz="1400"/>
            </a:lvl1pPr>
            <a:lvl2pPr marL="228600">
              <a:defRPr lang="en-GB" sz="1400"/>
            </a:lvl2pPr>
            <a:lvl3pPr marL="457200">
              <a:defRPr lang="en-GB" sz="1400"/>
            </a:lvl3pPr>
            <a:lvl4pPr marL="685800">
              <a:defRPr lang="en-GB" sz="1400"/>
            </a:lvl4pPr>
            <a:lvl5pPr marL="1143000">
              <a:defRPr lang="en-GB"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896335-CC4F-4D72-23F0-F7FBFA640021}"/>
              </a:ext>
            </a:extLst>
          </p:cNvPr>
          <p:cNvSpPr/>
          <p:nvPr userDrawn="1"/>
        </p:nvSpPr>
        <p:spPr>
          <a:xfrm>
            <a:off x="1295400" y="1492377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zon 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B9EF4E7-F4EF-FFCD-9B0C-961E519F6DDD}"/>
              </a:ext>
            </a:extLst>
          </p:cNvPr>
          <p:cNvSpPr/>
          <p:nvPr userDrawn="1"/>
        </p:nvSpPr>
        <p:spPr>
          <a:xfrm>
            <a:off x="5791200" y="0"/>
            <a:ext cx="64008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014216"/>
            <a:ext cx="4160520" cy="1828800"/>
          </a:xfrm>
        </p:spPr>
        <p:txBody>
          <a:bodyPr rtlCol="0" anchor="b" anchorCtr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0" y="621792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rtlCol="0" anchor="b">
            <a:noAutofit/>
          </a:bodyPr>
          <a:lstStyle>
            <a:lvl1pPr marL="0" indent="0">
              <a:lnSpc>
                <a:spcPts val="1720"/>
              </a:lnSpc>
              <a:buNone/>
              <a:defRPr lang="en-GB"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98080" y="1069848"/>
            <a:ext cx="3886200" cy="1527048"/>
          </a:xfrm>
        </p:spPr>
        <p:txBody>
          <a:bodyPr rtlCol="0"/>
          <a:lstStyle>
            <a:lvl1pPr marL="0" indent="0">
              <a:lnSpc>
                <a:spcPct val="100000"/>
              </a:lnSpc>
              <a:buNone/>
              <a:defRPr lang="en-GB" sz="1400"/>
            </a:lvl1pPr>
            <a:lvl2pPr marL="228600">
              <a:lnSpc>
                <a:spcPct val="100000"/>
              </a:lnSpc>
              <a:defRPr lang="en-GB" sz="1400"/>
            </a:lvl2pPr>
            <a:lvl3pPr marL="457200">
              <a:lnSpc>
                <a:spcPct val="100000"/>
              </a:lnSpc>
              <a:defRPr lang="en-GB" sz="1400"/>
            </a:lvl3pPr>
            <a:lvl4pPr marL="685800">
              <a:lnSpc>
                <a:spcPct val="100000"/>
              </a:lnSpc>
              <a:defRPr lang="en-GB" sz="1400"/>
            </a:lvl4pPr>
            <a:lvl5pPr marL="1143000">
              <a:lnSpc>
                <a:spcPct val="100000"/>
              </a:lnSpc>
              <a:defRPr lang="en-GB"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98080" y="3172968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rtlCol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lang="en-GB"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98080" y="3621024"/>
            <a:ext cx="3886200" cy="1179576"/>
          </a:xfrm>
        </p:spPr>
        <p:txBody>
          <a:bodyPr rtlCol="0"/>
          <a:lstStyle>
            <a:lvl1pPr marL="0" indent="0">
              <a:lnSpc>
                <a:spcPct val="100000"/>
              </a:lnSpc>
              <a:buNone/>
              <a:defRPr lang="en-GB" sz="1400"/>
            </a:lvl1pPr>
            <a:lvl2pPr marL="228600">
              <a:lnSpc>
                <a:spcPct val="100000"/>
              </a:lnSpc>
              <a:defRPr lang="en-GB" sz="1400"/>
            </a:lvl2pPr>
            <a:lvl3pPr marL="457200">
              <a:lnSpc>
                <a:spcPct val="100000"/>
              </a:lnSpc>
              <a:defRPr lang="en-GB" sz="1400"/>
            </a:lvl3pPr>
            <a:lvl4pPr marL="685800">
              <a:lnSpc>
                <a:spcPct val="100000"/>
              </a:lnSpc>
              <a:defRPr lang="en-GB" sz="1400"/>
            </a:lvl4pPr>
            <a:lvl5pPr marL="1143000">
              <a:lnSpc>
                <a:spcPct val="100000"/>
              </a:lnSpc>
              <a:defRPr lang="en-GB"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AD6DBECB-0E53-C186-A485-96A8FC1252C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98448" y="612648"/>
            <a:ext cx="3200400" cy="3200400"/>
          </a:xfrm>
          <a:prstGeom prst="ellipse">
            <a:avLst/>
          </a:prstGeom>
          <a:noFill/>
        </p:spPr>
        <p:txBody>
          <a:bodyPr rtlCol="0" anchor="ctr"/>
          <a:lstStyle>
            <a:lvl1pPr marL="0" indent="0" algn="ctr">
              <a:buNone/>
              <a:defRPr lang="en-GB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Text Placeholder 20">
            <a:extLst>
              <a:ext uri="{FF2B5EF4-FFF2-40B4-BE49-F238E27FC236}">
                <a16:creationId xmlns:a16="http://schemas.microsoft.com/office/drawing/2014/main" id="{F0B28D44-29B3-3396-973D-82E36116125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98080" y="5129784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rtlCol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lang="en-GB"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C06156AC-1153-3958-CFE6-6CDCC21C38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498080" y="5568696"/>
            <a:ext cx="3886200" cy="905256"/>
          </a:xfrm>
        </p:spPr>
        <p:txBody>
          <a:bodyPr rtlCol="0"/>
          <a:lstStyle>
            <a:lvl1pPr marL="0" indent="0">
              <a:lnSpc>
                <a:spcPct val="100000"/>
              </a:lnSpc>
              <a:buNone/>
              <a:defRPr lang="en-GB" sz="1400"/>
            </a:lvl1pPr>
            <a:lvl2pPr marL="228600">
              <a:lnSpc>
                <a:spcPct val="100000"/>
              </a:lnSpc>
              <a:defRPr lang="en-GB" sz="1400"/>
            </a:lvl2pPr>
            <a:lvl3pPr marL="457200">
              <a:lnSpc>
                <a:spcPct val="100000"/>
              </a:lnSpc>
              <a:defRPr lang="en-GB" sz="1400"/>
            </a:lvl3pPr>
            <a:lvl4pPr marL="685800">
              <a:lnSpc>
                <a:spcPct val="100000"/>
              </a:lnSpc>
              <a:defRPr lang="en-GB" sz="1400"/>
            </a:lvl4pPr>
            <a:lvl5pPr marL="1143000">
              <a:lnSpc>
                <a:spcPct val="100000"/>
              </a:lnSpc>
              <a:defRPr lang="en-GB" sz="14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4CE90CA-176B-1E45-FECF-0290B1DCF55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245352" y="704088"/>
            <a:ext cx="914400" cy="91440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365BC287-99EE-D6FA-48B9-1E6FFE9357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45352" y="3273552"/>
            <a:ext cx="914400" cy="91440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ECE7A377-A1E6-77DF-79F9-F251BD75774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45352" y="5166360"/>
            <a:ext cx="914400" cy="914400"/>
          </a:xfrm>
        </p:spPr>
        <p:txBody>
          <a:bodyPr rtlCol="0" anchor="ctr"/>
          <a:lstStyle>
            <a:lvl1pPr marL="0" indent="0" algn="ctr">
              <a:buNone/>
              <a:defRPr lang="en-GB" sz="90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D976B1-BEF2-CB69-E97E-A6DAD1F04689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116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358819-7D9B-11CB-DBC5-CC8BC5C076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EB2EEB-FE70-98B2-9437-0E1E91F92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FAA902D-BDC9-E5AF-D40D-7B8DE616EBE0}"/>
              </a:ext>
            </a:extLst>
          </p:cNvPr>
          <p:cNvCxnSpPr>
            <a:cxnSpLocks/>
          </p:cNvCxnSpPr>
          <p:nvPr userDrawn="1"/>
        </p:nvCxnSpPr>
        <p:spPr>
          <a:xfrm>
            <a:off x="5890260" y="153619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2A4017E-4CAA-8499-38AE-3A3306A7EB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34640" y="2057400"/>
            <a:ext cx="6519672" cy="2971800"/>
          </a:xfrm>
          <a:solidFill>
            <a:schemeClr val="accent4"/>
          </a:solidFill>
        </p:spPr>
        <p:txBody>
          <a:bodyPr lIns="576072" tIns="228600" rIns="576072" bIns="228600" rtlCol="0" anchor="ctr"/>
          <a:lstStyle>
            <a:lvl1pPr marL="0" indent="0" algn="ctr">
              <a:lnSpc>
                <a:spcPts val="2460"/>
              </a:lnSpc>
              <a:buNone/>
              <a:defRPr lang="en-GB" sz="20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9103CB5-F9EF-D6DA-A5D4-DCCAEBEBE6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71216" y="5330952"/>
            <a:ext cx="6519672" cy="152704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7F00C-8F19-CB9F-D5BF-9A5F4C77E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24" y="609600"/>
            <a:ext cx="3959352" cy="530352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626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C402F40-958A-D2BF-629C-39B659EC95D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1"/>
            <a:ext cx="1219199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ABAFD431-F46D-3701-6A51-738ADAF3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  <a:custGeom>
            <a:avLst/>
            <a:gdLst>
              <a:gd name="connsiteX0" fmla="*/ 4354545 w 9120570"/>
              <a:gd name="connsiteY0" fmla="*/ 3011350 h 3887396"/>
              <a:gd name="connsiteX1" fmla="*/ 4354545 w 9120570"/>
              <a:gd name="connsiteY1" fmla="*/ 3099652 h 3887396"/>
              <a:gd name="connsiteX2" fmla="*/ 4764120 w 9120570"/>
              <a:gd name="connsiteY2" fmla="*/ 3099652 h 3887396"/>
              <a:gd name="connsiteX3" fmla="*/ 4764120 w 9120570"/>
              <a:gd name="connsiteY3" fmla="*/ 3011350 h 3887396"/>
              <a:gd name="connsiteX4" fmla="*/ 0 w 9120570"/>
              <a:gd name="connsiteY4" fmla="*/ 0 h 3887396"/>
              <a:gd name="connsiteX5" fmla="*/ 9120570 w 9120570"/>
              <a:gd name="connsiteY5" fmla="*/ 0 h 3887396"/>
              <a:gd name="connsiteX6" fmla="*/ 9120570 w 9120570"/>
              <a:gd name="connsiteY6" fmla="*/ 3887396 h 3887396"/>
              <a:gd name="connsiteX7" fmla="*/ 0 w 9120570"/>
              <a:gd name="connsiteY7" fmla="*/ 3887396 h 388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20570" h="3887396">
                <a:moveTo>
                  <a:pt x="4354545" y="3011350"/>
                </a:moveTo>
                <a:lnTo>
                  <a:pt x="4354545" y="3099652"/>
                </a:lnTo>
                <a:lnTo>
                  <a:pt x="4764120" y="3099652"/>
                </a:lnTo>
                <a:lnTo>
                  <a:pt x="4764120" y="3011350"/>
                </a:lnTo>
                <a:close/>
                <a:moveTo>
                  <a:pt x="0" y="0"/>
                </a:moveTo>
                <a:lnTo>
                  <a:pt x="9120570" y="0"/>
                </a:lnTo>
                <a:lnTo>
                  <a:pt x="9120570" y="3887396"/>
                </a:lnTo>
                <a:lnTo>
                  <a:pt x="0" y="388739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bIns="1097280" rtlCol="0" anchor="b">
            <a:noAutofit/>
          </a:bodyPr>
          <a:lstStyle>
            <a:lvl1pPr algn="ctr">
              <a:defRPr lang="en-GB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AFD788D-D699-2BA7-3637-AA3B48C090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3000" y="612648"/>
            <a:ext cx="2286000" cy="2286000"/>
          </a:xfrm>
          <a:prstGeom prst="ellipse">
            <a:avLst/>
          </a:prstGeom>
        </p:spPr>
        <p:txBody>
          <a:bodyPr rtlCol="0" anchor="ctr"/>
          <a:lstStyle>
            <a:lvl1pPr marL="0" indent="0" algn="ctr">
              <a:buNone/>
              <a:defRPr lang="en-GB" sz="1050"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808A0C0-A02B-D1C7-6DE5-CA25624AD09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2768" y="5751576"/>
            <a:ext cx="9116568" cy="722376"/>
          </a:xfrm>
        </p:spPr>
        <p:txBody>
          <a:bodyPr rtlCol="0" anchor="ctr"/>
          <a:lstStyle>
            <a:lvl1pPr marL="0" indent="0" algn="ctr">
              <a:buNone/>
              <a:defRPr lang="en-GB" sz="2000" cap="all" baseline="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9017C4-5BB0-DF6F-781B-FB81A3A5D977}"/>
              </a:ext>
            </a:extLst>
          </p:cNvPr>
          <p:cNvSpPr/>
          <p:nvPr userDrawn="1"/>
        </p:nvSpPr>
        <p:spPr>
          <a:xfrm>
            <a:off x="5890260" y="449665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110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BC7BE-FECC-8573-D4F0-FA004B4A04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DB0707-D3A6-4BF0-3225-EC3851AD738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AE946-135C-E4E8-BA60-64AB48B87F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FD67329-9F30-BEB7-31E2-FECA7FD59B0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684" y="987425"/>
            <a:ext cx="6124703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83587-0236-046F-3B80-4D4EEA7A80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60C67779-9FAD-3FE4-5C67-7E5313C03B4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0684" y="993775"/>
            <a:ext cx="6124703" cy="4873625"/>
          </a:xfrm>
        </p:spPr>
        <p:txBody>
          <a:bodyPr rtlCol="0"/>
          <a:lstStyle>
            <a:lvl1pPr marL="0" indent="0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70A4E-ED43-B5A1-F8FE-762E21A30A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4125545-56D8-5212-AA45-63F7C1DBF10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09600"/>
            <a:ext cx="9821955" cy="12561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855945"/>
            <a:ext cx="9821955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78A08F60-CEF1-832D-D403-282EA76CB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624" y="6019801"/>
            <a:ext cx="457200" cy="18415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lang="en-GB" sz="1200" cap="all" spc="2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pPr rtl="0"/>
            <a:fld id="{75DF2D63-3FF5-D547-96B9-BE9CCD1ABA5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5" name="Footer Placeholder 24">
            <a:extLst>
              <a:ext uri="{FF2B5EF4-FFF2-40B4-BE49-F238E27FC236}">
                <a16:creationId xmlns:a16="http://schemas.microsoft.com/office/drawing/2014/main" id="{010F9766-B67A-A34E-2927-9A2D6360F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42952" y="1451496"/>
            <a:ext cx="1784352" cy="189457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lang="en-GB" sz="1200" cap="all" spc="1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0A131BE-DFE5-28BE-2AF8-50ADF9AFDB94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53" r:id="rId12"/>
    <p:sldLayoutId id="2147483671" r:id="rId13"/>
    <p:sldLayoutId id="2147483672" r:id="rId14"/>
    <p:sldLayoutId id="2147483673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cap="all" spc="300" baseline="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400" b="0" i="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b="0" i="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b="0" i="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600" b="0" i="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400" b="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petri dish with some transparent capsules">
            <a:extLst>
              <a:ext uri="{FF2B5EF4-FFF2-40B4-BE49-F238E27FC236}">
                <a16:creationId xmlns:a16="http://schemas.microsoft.com/office/drawing/2014/main" id="{F8B829FC-0ACD-46C3-5D7E-74FB2C721D7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05E10E9-9AB7-0642-D4C4-DDFDAB7B5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5783"/>
            <a:ext cx="10515600" cy="134643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Hypervisors and </a:t>
            </a:r>
            <a:r>
              <a:rPr lang="en-GB" dirty="0" err="1"/>
              <a:t>ip</a:t>
            </a:r>
            <a:r>
              <a:rPr lang="en-GB" dirty="0"/>
              <a:t> addressing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A1307D8B-2864-21B6-1CE1-B605F29281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Sean </a:t>
            </a:r>
            <a:r>
              <a:rPr lang="en-GB" dirty="0" err="1"/>
              <a:t>garrington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21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84788-646A-CF90-D67D-14752A717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439" y="520704"/>
            <a:ext cx="5760720" cy="54864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What are hypervisors?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1D8BC6-DD9D-7F06-3B9F-9F2B462E498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586F16-C3E1-6E51-D140-EF50382CA4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pPr rtl="0"/>
              <a:t>2</a:t>
            </a:fld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9C890-ADC6-0AA7-BBC0-05E856AA7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2563510"/>
            <a:ext cx="5760720" cy="3319272"/>
          </a:xfrm>
        </p:spPr>
        <p:txBody>
          <a:bodyPr rtlCol="0"/>
          <a:lstStyle>
            <a:defPPr>
              <a:defRPr lang="en-GB"/>
            </a:defPPr>
          </a:lstStyle>
          <a:p>
            <a:pPr marL="0" indent="0" rtl="0">
              <a:lnSpc>
                <a:spcPts val="2400"/>
              </a:lnSpc>
              <a:buNone/>
            </a:pPr>
            <a:r>
              <a:rPr lang="en-GB" sz="2000" spc="0" dirty="0">
                <a:ea typeface="+mn-lt"/>
                <a:cs typeface="+mn-lt"/>
              </a:rPr>
              <a:t>There are 2 types of hypervisor,</a:t>
            </a:r>
          </a:p>
          <a:p>
            <a:pPr marL="0" indent="0" rtl="0">
              <a:lnSpc>
                <a:spcPts val="2400"/>
              </a:lnSpc>
              <a:buNone/>
            </a:pPr>
            <a:endParaRPr lang="en-GB" dirty="0">
              <a:ea typeface="+mn-lt"/>
              <a:cs typeface="+mn-lt"/>
            </a:endParaRPr>
          </a:p>
          <a:p>
            <a:pPr marL="0" indent="0" rtl="0">
              <a:lnSpc>
                <a:spcPts val="2400"/>
              </a:lnSpc>
              <a:buNone/>
            </a:pPr>
            <a:r>
              <a:rPr lang="en-GB" sz="2000" spc="0" dirty="0">
                <a:ea typeface="+mn-lt"/>
                <a:cs typeface="+mn-lt"/>
              </a:rPr>
              <a:t>Type 1 – AKA. Bare-metal – VM runs straight off the host computer’s hardware</a:t>
            </a:r>
          </a:p>
          <a:p>
            <a:pPr marL="0" indent="0" rtl="0">
              <a:lnSpc>
                <a:spcPts val="2400"/>
              </a:lnSpc>
              <a:buNone/>
            </a:pPr>
            <a:endParaRPr lang="en-GB" dirty="0">
              <a:ea typeface="+mn-lt"/>
              <a:cs typeface="+mn-lt"/>
            </a:endParaRPr>
          </a:p>
          <a:p>
            <a:pPr marL="0" indent="0" rtl="0">
              <a:lnSpc>
                <a:spcPts val="2400"/>
              </a:lnSpc>
              <a:buNone/>
            </a:pPr>
            <a:r>
              <a:rPr lang="en-GB" sz="2000" spc="0" dirty="0">
                <a:ea typeface="+mn-lt"/>
                <a:cs typeface="+mn-lt"/>
              </a:rPr>
              <a:t>Type 2 – AKA. Hosted hypervisors – VM runs through software on a native OS interfacing with the hardware through the OS</a:t>
            </a:r>
            <a:endParaRPr lang="en-GB" sz="2000" spc="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BE786F1-0873-E77C-76ED-6AD95DDDADF6}"/>
              </a:ext>
            </a:extLst>
          </p:cNvPr>
          <p:cNvSpPr txBox="1">
            <a:spLocks/>
          </p:cNvSpPr>
          <p:nvPr/>
        </p:nvSpPr>
        <p:spPr>
          <a:xfrm>
            <a:off x="6772489" y="2563510"/>
            <a:ext cx="5760720" cy="331927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GB" sz="2000" b="0" i="0" kern="1200" cap="none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2000" b="0" i="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b="0" i="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600" b="0" i="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400" b="0" i="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lang="en-GB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GB" dirty="0"/>
              <a:t>Examples;</a:t>
            </a:r>
          </a:p>
          <a:p>
            <a:pPr>
              <a:lnSpc>
                <a:spcPts val="2400"/>
              </a:lnSpc>
            </a:pPr>
            <a:endParaRPr lang="en-GB" dirty="0"/>
          </a:p>
          <a:p>
            <a:pPr>
              <a:lnSpc>
                <a:spcPts val="2400"/>
              </a:lnSpc>
            </a:pPr>
            <a:r>
              <a:rPr lang="en-GB" dirty="0"/>
              <a:t>Type 1:			 Type 2:</a:t>
            </a:r>
          </a:p>
          <a:p>
            <a:pPr>
              <a:lnSpc>
                <a:spcPts val="2400"/>
              </a:lnSpc>
            </a:pPr>
            <a:r>
              <a:rPr lang="en-GB" dirty="0"/>
              <a:t>VMware vSphere		 Oracle VirtualBox</a:t>
            </a:r>
          </a:p>
          <a:p>
            <a:pPr>
              <a:lnSpc>
                <a:spcPts val="2400"/>
              </a:lnSpc>
            </a:pPr>
            <a:r>
              <a:rPr lang="en-GB" dirty="0"/>
              <a:t>KVM			 VMware Workstation</a:t>
            </a:r>
          </a:p>
          <a:p>
            <a:pPr>
              <a:lnSpc>
                <a:spcPts val="2400"/>
              </a:lnSpc>
            </a:pPr>
            <a:r>
              <a:rPr lang="en-GB" dirty="0"/>
              <a:t>Microsoft Hyper-V		 Virtual PC	</a:t>
            </a:r>
          </a:p>
        </p:txBody>
      </p:sp>
    </p:spTree>
    <p:extLst>
      <p:ext uri="{BB962C8B-B14F-4D97-AF65-F5344CB8AC3E}">
        <p14:creationId xmlns:p14="http://schemas.microsoft.com/office/powerpoint/2010/main" val="2810133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9856F-92A5-9936-EAA5-B01FC81B4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Why use a hypervisor?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5E31DF-7A65-925F-3A83-F62DFCE2A228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34DDCD-707A-A5D7-B2C6-B463856CE2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5DF2D63-3FF5-D547-96B9-BE9CCD1ABA58}" type="slidenum">
              <a:rPr lang="en-GB" smtClean="0"/>
              <a:pPr rtl="0"/>
              <a:t>3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BB0AC9-0D80-48F3-8F18-8EBE52866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Hypervisors are useful for a plethora of reasons be it business or personal. </a:t>
            </a:r>
          </a:p>
          <a:p>
            <a:endParaRPr lang="en-GB" dirty="0"/>
          </a:p>
          <a:p>
            <a:pPr lvl="1"/>
            <a:r>
              <a:rPr lang="en-GB" dirty="0"/>
              <a:t>Streamline disaster recovery</a:t>
            </a:r>
          </a:p>
          <a:p>
            <a:pPr lvl="1"/>
            <a:r>
              <a:rPr lang="en-GB" dirty="0"/>
              <a:t>Help optimise resources</a:t>
            </a:r>
          </a:p>
          <a:p>
            <a:pPr lvl="1"/>
            <a:r>
              <a:rPr lang="en-GB" dirty="0"/>
              <a:t>Improve scalability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Through hypervisors and VMs, you can create and test new things such as</a:t>
            </a:r>
          </a:p>
          <a:p>
            <a:endParaRPr lang="en-GB" dirty="0"/>
          </a:p>
          <a:p>
            <a:pPr lvl="1"/>
            <a:r>
              <a:rPr lang="en-GB" dirty="0"/>
              <a:t>New operating systems</a:t>
            </a:r>
          </a:p>
          <a:p>
            <a:pPr lvl="1"/>
            <a:r>
              <a:rPr lang="en-GB" dirty="0"/>
              <a:t>Networks</a:t>
            </a:r>
          </a:p>
          <a:p>
            <a:pPr lvl="1"/>
            <a:r>
              <a:rPr lang="en-GB" dirty="0"/>
              <a:t>Security testing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875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433F-F205-1543-E703-94B86E7BC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choose a hypervisor?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7D4E0-B3AA-2125-8D0C-DD87633FF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would you use it for?</a:t>
            </a:r>
          </a:p>
          <a:p>
            <a:endParaRPr lang="en-GB" dirty="0"/>
          </a:p>
          <a:p>
            <a:r>
              <a:rPr lang="en-GB" dirty="0"/>
              <a:t>High workloads where efficiency is key?</a:t>
            </a:r>
          </a:p>
          <a:p>
            <a:r>
              <a:rPr lang="en-GB" dirty="0"/>
              <a:t>Good scaling capabilities</a:t>
            </a:r>
          </a:p>
          <a:p>
            <a:r>
              <a:rPr lang="en-GB" dirty="0"/>
              <a:t>Good disaster recovery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Minor personal use</a:t>
            </a:r>
          </a:p>
          <a:p>
            <a:r>
              <a:rPr lang="en-GB" dirty="0"/>
              <a:t>Testing small network connectivity</a:t>
            </a:r>
          </a:p>
          <a:p>
            <a:r>
              <a:rPr lang="en-GB" dirty="0"/>
              <a:t>Using different operating systems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D28749-34DF-11FE-4AD5-E2868C3CEC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75DF2D63-3FF5-D547-96B9-BE9CCD1ABA58}" type="slidenum">
              <a:rPr lang="en-GB" smtClean="0"/>
              <a:t>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CC54F2-7EE5-3CBB-56B6-2796243DE96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5297958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C196FE3-398D-225A-BEA0-402298C5C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 Addresses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6A12437-8C17-119F-51D9-5118986CC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IP address, or Internet Protocol is a unique digital address that is assigned to every device that wants to connect to the internet</a:t>
            </a:r>
          </a:p>
          <a:p>
            <a:endParaRPr lang="en-GB" dirty="0"/>
          </a:p>
          <a:p>
            <a:r>
              <a:rPr lang="en-GB" dirty="0"/>
              <a:t>The most widely used IP address formats currently are IPv4 and IPv6</a:t>
            </a:r>
          </a:p>
          <a:p>
            <a:endParaRPr lang="en-GB" dirty="0"/>
          </a:p>
          <a:p>
            <a:r>
              <a:rPr lang="en-GB" dirty="0"/>
              <a:t>These IP addresses are put inside every bit of data that is to be transmitted over the internet through a protocol called TCP.</a:t>
            </a:r>
          </a:p>
        </p:txBody>
      </p:sp>
    </p:spTree>
    <p:extLst>
      <p:ext uri="{BB962C8B-B14F-4D97-AF65-F5344CB8AC3E}">
        <p14:creationId xmlns:p14="http://schemas.microsoft.com/office/powerpoint/2010/main" val="1239358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3020C-DD81-15F1-85D0-7FE701E41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IPv4 Assignment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F58F7-18B6-357C-9CE9-EBEC4F19D5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Static</a:t>
            </a:r>
          </a:p>
          <a:p>
            <a:pPr lvl="8"/>
            <a:endParaRPr lang="en-GB" dirty="0"/>
          </a:p>
          <a:p>
            <a:pPr lvl="1"/>
            <a:r>
              <a:rPr lang="en-GB" dirty="0"/>
              <a:t>Manually done by the user, never changes</a:t>
            </a:r>
          </a:p>
          <a:p>
            <a:pPr lvl="1"/>
            <a:endParaRPr lang="en-GB" dirty="0"/>
          </a:p>
          <a:p>
            <a:r>
              <a:rPr lang="en-GB" dirty="0"/>
              <a:t>Dynamic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Assigned a temporary address by a Dynamic Host Configuration System (DHCP) </a:t>
            </a: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ED4955-FDB3-C196-C72C-51D2E270F5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75DF2D63-3FF5-D547-96B9-BE9CCD1ABA58}" type="slidenum">
              <a:rPr lang="en-GB" smtClean="0"/>
              <a:t>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C09E1E-B036-9A94-1832-D9DA813042F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10931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CD591-9462-1D76-B78C-F379658D2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IPv6 </a:t>
            </a:r>
            <a:r>
              <a:rPr lang="en-GB" dirty="0" err="1"/>
              <a:t>ASSIGNment</a:t>
            </a:r>
            <a:r>
              <a:rPr lang="en-GB" dirty="0"/>
              <a:t>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D5174-7CC1-A3D9-02F7-8077795FAE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Self assigned using SLAAC, combination of advertised prefix and device’s MAC address</a:t>
            </a:r>
          </a:p>
          <a:p>
            <a:endParaRPr lang="en-GB" dirty="0"/>
          </a:p>
          <a:p>
            <a:r>
              <a:rPr lang="en-GB" dirty="0"/>
              <a:t>Manual static assignment</a:t>
            </a:r>
          </a:p>
          <a:p>
            <a:endParaRPr lang="en-GB" dirty="0"/>
          </a:p>
          <a:p>
            <a:r>
              <a:rPr lang="en-GB" dirty="0"/>
              <a:t>DHCPv6 </a:t>
            </a:r>
          </a:p>
          <a:p>
            <a:endParaRPr lang="en-GB" dirty="0"/>
          </a:p>
          <a:p>
            <a:r>
              <a:rPr lang="en-GB" dirty="0"/>
              <a:t>Link local address assignment for use on the local network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4832B-9D71-4BCE-FC41-124AA0F27C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75DF2D63-3FF5-D547-96B9-BE9CCD1ABA58}" type="slidenum">
              <a:rPr lang="en-GB" smtClean="0"/>
              <a:t>7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7CA0F2-4D0E-BC2C-A9E1-E3561CBFD879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662264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cientific Discovery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96D3ED"/>
      </a:accent1>
      <a:accent2>
        <a:srgbClr val="C7DBE1"/>
      </a:accent2>
      <a:accent3>
        <a:srgbClr val="688EBD"/>
      </a:accent3>
      <a:accent4>
        <a:srgbClr val="BCE5DD"/>
      </a:accent4>
      <a:accent5>
        <a:srgbClr val="66DDCC"/>
      </a:accent5>
      <a:accent6>
        <a:srgbClr val="E0CE61"/>
      </a:accent6>
      <a:hlink>
        <a:srgbClr val="0563C1"/>
      </a:hlink>
      <a:folHlink>
        <a:srgbClr val="954F72"/>
      </a:folHlink>
    </a:clrScheme>
    <a:fontScheme name="Custom 36">
      <a:majorFont>
        <a:latin typeface="Posterama"/>
        <a:ea typeface=""/>
        <a:cs typeface=""/>
      </a:majorFont>
      <a:minorFont>
        <a:latin typeface="Daytona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924191_TF67061901_Win32" id="{094AC7FD-BAB7-46CA-8E37-63065852EE84}" vid="{10285E95-D996-4EAB-A1C1-2E009DC7BBB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E8B3377-22F1-4153-96F0-CC2E4BE41C5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9746342-5E84-430E-9251-61001F208E7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EB2FABB-45EC-440E-B647-8CA57BA45A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{14710A31-385C-46C5-A687-04F05EA5CB37}tf67061901_win32</Template>
  <TotalTime>69</TotalTime>
  <Words>307</Words>
  <Application>Microsoft Office PowerPoint</Application>
  <PresentationFormat>Widescreen</PresentationFormat>
  <Paragraphs>73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Daytona Condensed Light</vt:lpstr>
      <vt:lpstr>Posterama</vt:lpstr>
      <vt:lpstr>Office Theme</vt:lpstr>
      <vt:lpstr>Hypervisors and ip addressing</vt:lpstr>
      <vt:lpstr>What are hypervisors?</vt:lpstr>
      <vt:lpstr>Why use a hypervisor?</vt:lpstr>
      <vt:lpstr>How to choose a hypervisor?</vt:lpstr>
      <vt:lpstr>IP Addresses</vt:lpstr>
      <vt:lpstr>IPv4 Assignment methods</vt:lpstr>
      <vt:lpstr>IPv6 ASSIGNment methods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Hypervisors and ip addressing</dc:title>
  <dc:creator>GAR19847608 (Sean Garrington)</dc:creator>
  <cp:lastModifiedBy>GAR19847608 (Sean Garrington)</cp:lastModifiedBy>
  <cp:revision>1</cp:revision>
  <dcterms:created xsi:type="dcterms:W3CDTF">2024-02-08T20:28:18Z</dcterms:created>
  <dcterms:modified xsi:type="dcterms:W3CDTF">2024-02-08T21:38:16Z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