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D00E15-3BC2-4703-ABB2-CC49DC1E011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97C4119-6539-459E-A85D-B16914E19D08}">
      <dgm:prSet/>
      <dgm:spPr/>
      <dgm:t>
        <a:bodyPr/>
        <a:lstStyle/>
        <a:p>
          <a:r>
            <a:rPr lang="en-GB"/>
            <a:t>Areas to revise </a:t>
          </a:r>
          <a:endParaRPr lang="en-US"/>
        </a:p>
      </dgm:t>
    </dgm:pt>
    <dgm:pt modelId="{4B1777C5-9C90-4B73-A286-D5B7DB54A19F}" type="parTrans" cxnId="{1EF9CA63-32C9-4DDE-9CBB-AC680F217FF1}">
      <dgm:prSet/>
      <dgm:spPr/>
      <dgm:t>
        <a:bodyPr/>
        <a:lstStyle/>
        <a:p>
          <a:endParaRPr lang="en-US"/>
        </a:p>
      </dgm:t>
    </dgm:pt>
    <dgm:pt modelId="{61D51752-E749-4DA4-9F74-32A28E538FC8}" type="sibTrans" cxnId="{1EF9CA63-32C9-4DDE-9CBB-AC680F217FF1}">
      <dgm:prSet/>
      <dgm:spPr/>
      <dgm:t>
        <a:bodyPr/>
        <a:lstStyle/>
        <a:p>
          <a:endParaRPr lang="en-US"/>
        </a:p>
      </dgm:t>
    </dgm:pt>
    <dgm:pt modelId="{8C9B86A7-F37F-4563-B4AF-F7C1FC979CBD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D5491ACD-0563-456E-959B-99DBF6301A9E}" type="parTrans" cxnId="{C6A04F88-1BAE-469E-8E36-34C822E7DDD2}">
      <dgm:prSet/>
      <dgm:spPr/>
      <dgm:t>
        <a:bodyPr/>
        <a:lstStyle/>
        <a:p>
          <a:endParaRPr lang="en-US"/>
        </a:p>
      </dgm:t>
    </dgm:pt>
    <dgm:pt modelId="{BEC90CF2-AA7B-4851-A175-1AEFC41BD327}" type="sibTrans" cxnId="{C6A04F88-1BAE-469E-8E36-34C822E7DDD2}">
      <dgm:prSet/>
      <dgm:spPr/>
      <dgm:t>
        <a:bodyPr/>
        <a:lstStyle/>
        <a:p>
          <a:endParaRPr lang="en-US"/>
        </a:p>
      </dgm:t>
    </dgm:pt>
    <dgm:pt modelId="{E02BB51F-EFC0-475C-8940-0AB4ECDF9328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9538B0C3-12A7-4CDE-B0F6-31D62BBDCAEE}" type="parTrans" cxnId="{2CA63B7B-435F-4C6A-8773-534AFE5BE2B2}">
      <dgm:prSet/>
      <dgm:spPr/>
      <dgm:t>
        <a:bodyPr/>
        <a:lstStyle/>
        <a:p>
          <a:endParaRPr lang="en-US"/>
        </a:p>
      </dgm:t>
    </dgm:pt>
    <dgm:pt modelId="{E9D176B1-BCE8-4A6F-93B8-CF0A81855248}" type="sibTrans" cxnId="{2CA63B7B-435F-4C6A-8773-534AFE5BE2B2}">
      <dgm:prSet/>
      <dgm:spPr/>
      <dgm:t>
        <a:bodyPr/>
        <a:lstStyle/>
        <a:p>
          <a:endParaRPr lang="en-US"/>
        </a:p>
      </dgm:t>
    </dgm:pt>
    <dgm:pt modelId="{78B37CAE-D581-4F53-B2E7-6796C985008F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1F6B9D94-2DB7-43A0-ACE1-1E2B65DFE48D}" type="parTrans" cxnId="{FEC2ADEC-1050-4065-9045-D97E04D837D5}">
      <dgm:prSet/>
      <dgm:spPr/>
      <dgm:t>
        <a:bodyPr/>
        <a:lstStyle/>
        <a:p>
          <a:endParaRPr lang="en-US"/>
        </a:p>
      </dgm:t>
    </dgm:pt>
    <dgm:pt modelId="{1E05A5BB-91E1-41D0-AEE2-8B0A7876F4CB}" type="sibTrans" cxnId="{FEC2ADEC-1050-4065-9045-D97E04D837D5}">
      <dgm:prSet/>
      <dgm:spPr/>
      <dgm:t>
        <a:bodyPr/>
        <a:lstStyle/>
        <a:p>
          <a:endParaRPr lang="en-US"/>
        </a:p>
      </dgm:t>
    </dgm:pt>
    <dgm:pt modelId="{AEC8842F-50A9-40A9-9003-0EF801866398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1756C1CC-0BEB-4A62-A4E9-897841EBAC7B}" type="parTrans" cxnId="{B6941053-1681-4386-BCA1-0F8CAACD8BBB}">
      <dgm:prSet/>
      <dgm:spPr/>
      <dgm:t>
        <a:bodyPr/>
        <a:lstStyle/>
        <a:p>
          <a:endParaRPr lang="en-US"/>
        </a:p>
      </dgm:t>
    </dgm:pt>
    <dgm:pt modelId="{EEDEE142-7AA3-45A4-8DE7-68F1CE7FC806}" type="sibTrans" cxnId="{B6941053-1681-4386-BCA1-0F8CAACD8BBB}">
      <dgm:prSet/>
      <dgm:spPr/>
      <dgm:t>
        <a:bodyPr/>
        <a:lstStyle/>
        <a:p>
          <a:endParaRPr lang="en-US"/>
        </a:p>
      </dgm:t>
    </dgm:pt>
    <dgm:pt modelId="{D0BD6516-C50F-4B83-A270-D4DAB8EF6594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DFD6729-F4BA-4EDF-AF75-C71C7BE5B7A6}" type="parTrans" cxnId="{66E688AB-A2FC-4B15-A2C7-EC00B667B239}">
      <dgm:prSet/>
      <dgm:spPr/>
      <dgm:t>
        <a:bodyPr/>
        <a:lstStyle/>
        <a:p>
          <a:endParaRPr lang="en-US"/>
        </a:p>
      </dgm:t>
    </dgm:pt>
    <dgm:pt modelId="{C9324ACD-0A15-4D88-A69F-623776871DA9}" type="sibTrans" cxnId="{66E688AB-A2FC-4B15-A2C7-EC00B667B239}">
      <dgm:prSet/>
      <dgm:spPr/>
      <dgm:t>
        <a:bodyPr/>
        <a:lstStyle/>
        <a:p>
          <a:endParaRPr lang="en-US"/>
        </a:p>
      </dgm:t>
    </dgm:pt>
    <dgm:pt modelId="{41D4F8CB-C809-424E-8062-FC3D02AD2DBF}" type="pres">
      <dgm:prSet presAssocID="{6AD00E15-3BC2-4703-ABB2-CC49DC1E0116}" presName="vert0" presStyleCnt="0">
        <dgm:presLayoutVars>
          <dgm:dir/>
          <dgm:animOne val="branch"/>
          <dgm:animLvl val="lvl"/>
        </dgm:presLayoutVars>
      </dgm:prSet>
      <dgm:spPr/>
    </dgm:pt>
    <dgm:pt modelId="{0784ADE3-A37E-4602-B6E7-FECF506BCEA9}" type="pres">
      <dgm:prSet presAssocID="{597C4119-6539-459E-A85D-B16914E19D08}" presName="thickLine" presStyleLbl="alignNode1" presStyleIdx="0" presStyleCnt="6"/>
      <dgm:spPr/>
    </dgm:pt>
    <dgm:pt modelId="{7F41E9EA-DD81-4DD7-B842-52FE2D775868}" type="pres">
      <dgm:prSet presAssocID="{597C4119-6539-459E-A85D-B16914E19D08}" presName="horz1" presStyleCnt="0"/>
      <dgm:spPr/>
    </dgm:pt>
    <dgm:pt modelId="{58776F1C-4169-4FAA-A30B-1918EC4C4A73}" type="pres">
      <dgm:prSet presAssocID="{597C4119-6539-459E-A85D-B16914E19D08}" presName="tx1" presStyleLbl="revTx" presStyleIdx="0" presStyleCnt="6"/>
      <dgm:spPr/>
    </dgm:pt>
    <dgm:pt modelId="{C4841180-0E52-4F2F-987E-F83E727513DC}" type="pres">
      <dgm:prSet presAssocID="{597C4119-6539-459E-A85D-B16914E19D08}" presName="vert1" presStyleCnt="0"/>
      <dgm:spPr/>
    </dgm:pt>
    <dgm:pt modelId="{B6C9F418-AAAB-49E3-99A3-FA9B43D8BE41}" type="pres">
      <dgm:prSet presAssocID="{8C9B86A7-F37F-4563-B4AF-F7C1FC979CBD}" presName="thickLine" presStyleLbl="alignNode1" presStyleIdx="1" presStyleCnt="6"/>
      <dgm:spPr/>
    </dgm:pt>
    <dgm:pt modelId="{140A3566-E53B-4C06-BAA4-C8D9780D40C8}" type="pres">
      <dgm:prSet presAssocID="{8C9B86A7-F37F-4563-B4AF-F7C1FC979CBD}" presName="horz1" presStyleCnt="0"/>
      <dgm:spPr/>
    </dgm:pt>
    <dgm:pt modelId="{E2992F74-9C36-44C1-A55B-BF8016DCD998}" type="pres">
      <dgm:prSet presAssocID="{8C9B86A7-F37F-4563-B4AF-F7C1FC979CBD}" presName="tx1" presStyleLbl="revTx" presStyleIdx="1" presStyleCnt="6"/>
      <dgm:spPr/>
    </dgm:pt>
    <dgm:pt modelId="{7A1AACAB-7691-42A2-ABED-DA36CFCEB808}" type="pres">
      <dgm:prSet presAssocID="{8C9B86A7-F37F-4563-B4AF-F7C1FC979CBD}" presName="vert1" presStyleCnt="0"/>
      <dgm:spPr/>
    </dgm:pt>
    <dgm:pt modelId="{3DBFAE61-64DA-42F0-8DEF-AEEDF85DDDA0}" type="pres">
      <dgm:prSet presAssocID="{E02BB51F-EFC0-475C-8940-0AB4ECDF9328}" presName="thickLine" presStyleLbl="alignNode1" presStyleIdx="2" presStyleCnt="6"/>
      <dgm:spPr/>
    </dgm:pt>
    <dgm:pt modelId="{CB943B1C-4E2C-432A-9A4E-711202C59588}" type="pres">
      <dgm:prSet presAssocID="{E02BB51F-EFC0-475C-8940-0AB4ECDF9328}" presName="horz1" presStyleCnt="0"/>
      <dgm:spPr/>
    </dgm:pt>
    <dgm:pt modelId="{DCB1FA00-8931-4A35-8D67-7E42066C1CD9}" type="pres">
      <dgm:prSet presAssocID="{E02BB51F-EFC0-475C-8940-0AB4ECDF9328}" presName="tx1" presStyleLbl="revTx" presStyleIdx="2" presStyleCnt="6"/>
      <dgm:spPr/>
    </dgm:pt>
    <dgm:pt modelId="{80EE5DCD-F81A-4377-96EE-13760835A8CB}" type="pres">
      <dgm:prSet presAssocID="{E02BB51F-EFC0-475C-8940-0AB4ECDF9328}" presName="vert1" presStyleCnt="0"/>
      <dgm:spPr/>
    </dgm:pt>
    <dgm:pt modelId="{54F990FC-43AB-4C2B-BFE5-2892A1D3824B}" type="pres">
      <dgm:prSet presAssocID="{78B37CAE-D581-4F53-B2E7-6796C985008F}" presName="thickLine" presStyleLbl="alignNode1" presStyleIdx="3" presStyleCnt="6"/>
      <dgm:spPr/>
    </dgm:pt>
    <dgm:pt modelId="{EB4A4267-1A82-46A3-9CCF-2057156D913D}" type="pres">
      <dgm:prSet presAssocID="{78B37CAE-D581-4F53-B2E7-6796C985008F}" presName="horz1" presStyleCnt="0"/>
      <dgm:spPr/>
    </dgm:pt>
    <dgm:pt modelId="{ACFDE6C5-FAE9-4FB2-AF9D-A312C35E8909}" type="pres">
      <dgm:prSet presAssocID="{78B37CAE-D581-4F53-B2E7-6796C985008F}" presName="tx1" presStyleLbl="revTx" presStyleIdx="3" presStyleCnt="6"/>
      <dgm:spPr/>
    </dgm:pt>
    <dgm:pt modelId="{12666033-9659-4F8A-B673-6CFAAF7CAC1E}" type="pres">
      <dgm:prSet presAssocID="{78B37CAE-D581-4F53-B2E7-6796C985008F}" presName="vert1" presStyleCnt="0"/>
      <dgm:spPr/>
    </dgm:pt>
    <dgm:pt modelId="{32ECD3D6-B8E0-463D-8CA0-98B37B24AB2F}" type="pres">
      <dgm:prSet presAssocID="{AEC8842F-50A9-40A9-9003-0EF801866398}" presName="thickLine" presStyleLbl="alignNode1" presStyleIdx="4" presStyleCnt="6"/>
      <dgm:spPr/>
    </dgm:pt>
    <dgm:pt modelId="{443B0A4B-5869-49AB-AEE1-3B44968BE731}" type="pres">
      <dgm:prSet presAssocID="{AEC8842F-50A9-40A9-9003-0EF801866398}" presName="horz1" presStyleCnt="0"/>
      <dgm:spPr/>
    </dgm:pt>
    <dgm:pt modelId="{FC2330A0-BB0B-4D4E-AD85-B98CEFA505F1}" type="pres">
      <dgm:prSet presAssocID="{AEC8842F-50A9-40A9-9003-0EF801866398}" presName="tx1" presStyleLbl="revTx" presStyleIdx="4" presStyleCnt="6"/>
      <dgm:spPr/>
    </dgm:pt>
    <dgm:pt modelId="{6B308C5D-166A-4036-BE1B-6ED0EE1D10E6}" type="pres">
      <dgm:prSet presAssocID="{AEC8842F-50A9-40A9-9003-0EF801866398}" presName="vert1" presStyleCnt="0"/>
      <dgm:spPr/>
    </dgm:pt>
    <dgm:pt modelId="{5011F6CF-4EDC-4F4E-B2CE-2902850A9086}" type="pres">
      <dgm:prSet presAssocID="{D0BD6516-C50F-4B83-A270-D4DAB8EF6594}" presName="thickLine" presStyleLbl="alignNode1" presStyleIdx="5" presStyleCnt="6"/>
      <dgm:spPr/>
    </dgm:pt>
    <dgm:pt modelId="{597F8427-EE4E-41C6-8521-C8097FD175C1}" type="pres">
      <dgm:prSet presAssocID="{D0BD6516-C50F-4B83-A270-D4DAB8EF6594}" presName="horz1" presStyleCnt="0"/>
      <dgm:spPr/>
    </dgm:pt>
    <dgm:pt modelId="{C40D13BF-C61F-46E6-95F3-1F3D4565674F}" type="pres">
      <dgm:prSet presAssocID="{D0BD6516-C50F-4B83-A270-D4DAB8EF6594}" presName="tx1" presStyleLbl="revTx" presStyleIdx="5" presStyleCnt="6"/>
      <dgm:spPr/>
    </dgm:pt>
    <dgm:pt modelId="{586CDCA3-AA1A-4384-9680-AB26BCF608FF}" type="pres">
      <dgm:prSet presAssocID="{D0BD6516-C50F-4B83-A270-D4DAB8EF6594}" presName="vert1" presStyleCnt="0"/>
      <dgm:spPr/>
    </dgm:pt>
  </dgm:ptLst>
  <dgm:cxnLst>
    <dgm:cxn modelId="{1EF9CA63-32C9-4DDE-9CBB-AC680F217FF1}" srcId="{6AD00E15-3BC2-4703-ABB2-CC49DC1E0116}" destId="{597C4119-6539-459E-A85D-B16914E19D08}" srcOrd="0" destOrd="0" parTransId="{4B1777C5-9C90-4B73-A286-D5B7DB54A19F}" sibTransId="{61D51752-E749-4DA4-9F74-32A28E538FC8}"/>
    <dgm:cxn modelId="{4A2AA252-AC0D-4744-8DE7-C6A96506CD44}" type="presOf" srcId="{AEC8842F-50A9-40A9-9003-0EF801866398}" destId="{FC2330A0-BB0B-4D4E-AD85-B98CEFA505F1}" srcOrd="0" destOrd="0" presId="urn:microsoft.com/office/officeart/2008/layout/LinedList"/>
    <dgm:cxn modelId="{B6941053-1681-4386-BCA1-0F8CAACD8BBB}" srcId="{6AD00E15-3BC2-4703-ABB2-CC49DC1E0116}" destId="{AEC8842F-50A9-40A9-9003-0EF801866398}" srcOrd="4" destOrd="0" parTransId="{1756C1CC-0BEB-4A62-A4E9-897841EBAC7B}" sibTransId="{EEDEE142-7AA3-45A4-8DE7-68F1CE7FC806}"/>
    <dgm:cxn modelId="{2CA63B7B-435F-4C6A-8773-534AFE5BE2B2}" srcId="{6AD00E15-3BC2-4703-ABB2-CC49DC1E0116}" destId="{E02BB51F-EFC0-475C-8940-0AB4ECDF9328}" srcOrd="2" destOrd="0" parTransId="{9538B0C3-12A7-4CDE-B0F6-31D62BBDCAEE}" sibTransId="{E9D176B1-BCE8-4A6F-93B8-CF0A81855248}"/>
    <dgm:cxn modelId="{C6A04F88-1BAE-469E-8E36-34C822E7DDD2}" srcId="{6AD00E15-3BC2-4703-ABB2-CC49DC1E0116}" destId="{8C9B86A7-F37F-4563-B4AF-F7C1FC979CBD}" srcOrd="1" destOrd="0" parTransId="{D5491ACD-0563-456E-959B-99DBF6301A9E}" sibTransId="{BEC90CF2-AA7B-4851-A175-1AEFC41BD327}"/>
    <dgm:cxn modelId="{476E7C8C-B55A-4155-A0D4-D75A5C69CF0D}" type="presOf" srcId="{597C4119-6539-459E-A85D-B16914E19D08}" destId="{58776F1C-4169-4FAA-A30B-1918EC4C4A73}" srcOrd="0" destOrd="0" presId="urn:microsoft.com/office/officeart/2008/layout/LinedList"/>
    <dgm:cxn modelId="{139A2290-9EFB-4BE4-B522-BFCC864CC48B}" type="presOf" srcId="{6AD00E15-3BC2-4703-ABB2-CC49DC1E0116}" destId="{41D4F8CB-C809-424E-8062-FC3D02AD2DBF}" srcOrd="0" destOrd="0" presId="urn:microsoft.com/office/officeart/2008/layout/LinedList"/>
    <dgm:cxn modelId="{12A522A2-D2B7-4A9C-B356-B4DB3540564A}" type="presOf" srcId="{D0BD6516-C50F-4B83-A270-D4DAB8EF6594}" destId="{C40D13BF-C61F-46E6-95F3-1F3D4565674F}" srcOrd="0" destOrd="0" presId="urn:microsoft.com/office/officeart/2008/layout/LinedList"/>
    <dgm:cxn modelId="{66E688AB-A2FC-4B15-A2C7-EC00B667B239}" srcId="{6AD00E15-3BC2-4703-ABB2-CC49DC1E0116}" destId="{D0BD6516-C50F-4B83-A270-D4DAB8EF6594}" srcOrd="5" destOrd="0" parTransId="{FDFD6729-F4BA-4EDF-AF75-C71C7BE5B7A6}" sibTransId="{C9324ACD-0A15-4D88-A69F-623776871DA9}"/>
    <dgm:cxn modelId="{FEC2ADEC-1050-4065-9045-D97E04D837D5}" srcId="{6AD00E15-3BC2-4703-ABB2-CC49DC1E0116}" destId="{78B37CAE-D581-4F53-B2E7-6796C985008F}" srcOrd="3" destOrd="0" parTransId="{1F6B9D94-2DB7-43A0-ACE1-1E2B65DFE48D}" sibTransId="{1E05A5BB-91E1-41D0-AEE2-8B0A7876F4CB}"/>
    <dgm:cxn modelId="{7CCA93EE-66ED-4E24-872E-B8B2282CC7BC}" type="presOf" srcId="{E02BB51F-EFC0-475C-8940-0AB4ECDF9328}" destId="{DCB1FA00-8931-4A35-8D67-7E42066C1CD9}" srcOrd="0" destOrd="0" presId="urn:microsoft.com/office/officeart/2008/layout/LinedList"/>
    <dgm:cxn modelId="{520BC9F7-62CF-4BD0-965B-25CDC4550FA2}" type="presOf" srcId="{78B37CAE-D581-4F53-B2E7-6796C985008F}" destId="{ACFDE6C5-FAE9-4FB2-AF9D-A312C35E8909}" srcOrd="0" destOrd="0" presId="urn:microsoft.com/office/officeart/2008/layout/LinedList"/>
    <dgm:cxn modelId="{8C389FFF-A76D-42D7-B207-3B54E308C3AE}" type="presOf" srcId="{8C9B86A7-F37F-4563-B4AF-F7C1FC979CBD}" destId="{E2992F74-9C36-44C1-A55B-BF8016DCD998}" srcOrd="0" destOrd="0" presId="urn:microsoft.com/office/officeart/2008/layout/LinedList"/>
    <dgm:cxn modelId="{B7567D89-5EA6-4966-81C8-5017BF2D1ED3}" type="presParOf" srcId="{41D4F8CB-C809-424E-8062-FC3D02AD2DBF}" destId="{0784ADE3-A37E-4602-B6E7-FECF506BCEA9}" srcOrd="0" destOrd="0" presId="urn:microsoft.com/office/officeart/2008/layout/LinedList"/>
    <dgm:cxn modelId="{02E490CE-0A22-40E3-919F-4BAAA293D6A0}" type="presParOf" srcId="{41D4F8CB-C809-424E-8062-FC3D02AD2DBF}" destId="{7F41E9EA-DD81-4DD7-B842-52FE2D775868}" srcOrd="1" destOrd="0" presId="urn:microsoft.com/office/officeart/2008/layout/LinedList"/>
    <dgm:cxn modelId="{91037A05-77A5-4E3B-A049-BF1B803450E9}" type="presParOf" srcId="{7F41E9EA-DD81-4DD7-B842-52FE2D775868}" destId="{58776F1C-4169-4FAA-A30B-1918EC4C4A73}" srcOrd="0" destOrd="0" presId="urn:microsoft.com/office/officeart/2008/layout/LinedList"/>
    <dgm:cxn modelId="{895BA862-DD88-4102-9F1A-1177BDF8D334}" type="presParOf" srcId="{7F41E9EA-DD81-4DD7-B842-52FE2D775868}" destId="{C4841180-0E52-4F2F-987E-F83E727513DC}" srcOrd="1" destOrd="0" presId="urn:microsoft.com/office/officeart/2008/layout/LinedList"/>
    <dgm:cxn modelId="{868863E1-8153-4B66-93C5-EB4587269CA5}" type="presParOf" srcId="{41D4F8CB-C809-424E-8062-FC3D02AD2DBF}" destId="{B6C9F418-AAAB-49E3-99A3-FA9B43D8BE41}" srcOrd="2" destOrd="0" presId="urn:microsoft.com/office/officeart/2008/layout/LinedList"/>
    <dgm:cxn modelId="{2DD6D7CB-01EA-4D0F-84A1-9913D3341A96}" type="presParOf" srcId="{41D4F8CB-C809-424E-8062-FC3D02AD2DBF}" destId="{140A3566-E53B-4C06-BAA4-C8D9780D40C8}" srcOrd="3" destOrd="0" presId="urn:microsoft.com/office/officeart/2008/layout/LinedList"/>
    <dgm:cxn modelId="{7060887A-133B-41FF-A6A5-81F407C9C9D2}" type="presParOf" srcId="{140A3566-E53B-4C06-BAA4-C8D9780D40C8}" destId="{E2992F74-9C36-44C1-A55B-BF8016DCD998}" srcOrd="0" destOrd="0" presId="urn:microsoft.com/office/officeart/2008/layout/LinedList"/>
    <dgm:cxn modelId="{0E38E79B-D957-4C2E-907A-2BB60E41D29D}" type="presParOf" srcId="{140A3566-E53B-4C06-BAA4-C8D9780D40C8}" destId="{7A1AACAB-7691-42A2-ABED-DA36CFCEB808}" srcOrd="1" destOrd="0" presId="urn:microsoft.com/office/officeart/2008/layout/LinedList"/>
    <dgm:cxn modelId="{3DACAA18-721C-4B94-86FB-58C2FE64AED7}" type="presParOf" srcId="{41D4F8CB-C809-424E-8062-FC3D02AD2DBF}" destId="{3DBFAE61-64DA-42F0-8DEF-AEEDF85DDDA0}" srcOrd="4" destOrd="0" presId="urn:microsoft.com/office/officeart/2008/layout/LinedList"/>
    <dgm:cxn modelId="{9E9198B0-4C35-40D8-B443-8FA9D62E602C}" type="presParOf" srcId="{41D4F8CB-C809-424E-8062-FC3D02AD2DBF}" destId="{CB943B1C-4E2C-432A-9A4E-711202C59588}" srcOrd="5" destOrd="0" presId="urn:microsoft.com/office/officeart/2008/layout/LinedList"/>
    <dgm:cxn modelId="{2304ACE8-384C-4C7F-9449-F922E91992B6}" type="presParOf" srcId="{CB943B1C-4E2C-432A-9A4E-711202C59588}" destId="{DCB1FA00-8931-4A35-8D67-7E42066C1CD9}" srcOrd="0" destOrd="0" presId="urn:microsoft.com/office/officeart/2008/layout/LinedList"/>
    <dgm:cxn modelId="{E3E19B61-3A6C-4C92-BDA9-1C73279B9DEE}" type="presParOf" srcId="{CB943B1C-4E2C-432A-9A4E-711202C59588}" destId="{80EE5DCD-F81A-4377-96EE-13760835A8CB}" srcOrd="1" destOrd="0" presId="urn:microsoft.com/office/officeart/2008/layout/LinedList"/>
    <dgm:cxn modelId="{AC248C8C-AA0A-4734-903E-366440065886}" type="presParOf" srcId="{41D4F8CB-C809-424E-8062-FC3D02AD2DBF}" destId="{54F990FC-43AB-4C2B-BFE5-2892A1D3824B}" srcOrd="6" destOrd="0" presId="urn:microsoft.com/office/officeart/2008/layout/LinedList"/>
    <dgm:cxn modelId="{7E20DC25-941E-48BB-A3B9-F1EE970986F0}" type="presParOf" srcId="{41D4F8CB-C809-424E-8062-FC3D02AD2DBF}" destId="{EB4A4267-1A82-46A3-9CCF-2057156D913D}" srcOrd="7" destOrd="0" presId="urn:microsoft.com/office/officeart/2008/layout/LinedList"/>
    <dgm:cxn modelId="{EEDC0611-1EB4-466B-ACB3-890FEC491BF5}" type="presParOf" srcId="{EB4A4267-1A82-46A3-9CCF-2057156D913D}" destId="{ACFDE6C5-FAE9-4FB2-AF9D-A312C35E8909}" srcOrd="0" destOrd="0" presId="urn:microsoft.com/office/officeart/2008/layout/LinedList"/>
    <dgm:cxn modelId="{BADAC923-DF04-4BAC-9D2D-DA7A75EE6D50}" type="presParOf" srcId="{EB4A4267-1A82-46A3-9CCF-2057156D913D}" destId="{12666033-9659-4F8A-B673-6CFAAF7CAC1E}" srcOrd="1" destOrd="0" presId="urn:microsoft.com/office/officeart/2008/layout/LinedList"/>
    <dgm:cxn modelId="{3B466E6F-EFAF-440A-8F19-3A478F97B96C}" type="presParOf" srcId="{41D4F8CB-C809-424E-8062-FC3D02AD2DBF}" destId="{32ECD3D6-B8E0-463D-8CA0-98B37B24AB2F}" srcOrd="8" destOrd="0" presId="urn:microsoft.com/office/officeart/2008/layout/LinedList"/>
    <dgm:cxn modelId="{351E697B-1072-49E7-AD1D-B29DC4AD493B}" type="presParOf" srcId="{41D4F8CB-C809-424E-8062-FC3D02AD2DBF}" destId="{443B0A4B-5869-49AB-AEE1-3B44968BE731}" srcOrd="9" destOrd="0" presId="urn:microsoft.com/office/officeart/2008/layout/LinedList"/>
    <dgm:cxn modelId="{0A468815-7A3D-48A7-BD15-A8207FD17051}" type="presParOf" srcId="{443B0A4B-5869-49AB-AEE1-3B44968BE731}" destId="{FC2330A0-BB0B-4D4E-AD85-B98CEFA505F1}" srcOrd="0" destOrd="0" presId="urn:microsoft.com/office/officeart/2008/layout/LinedList"/>
    <dgm:cxn modelId="{EF7679FB-C871-461A-9C3A-FEF7DD2A3072}" type="presParOf" srcId="{443B0A4B-5869-49AB-AEE1-3B44968BE731}" destId="{6B308C5D-166A-4036-BE1B-6ED0EE1D10E6}" srcOrd="1" destOrd="0" presId="urn:microsoft.com/office/officeart/2008/layout/LinedList"/>
    <dgm:cxn modelId="{C9A9C949-9CF6-4738-A994-7CAF1C888C36}" type="presParOf" srcId="{41D4F8CB-C809-424E-8062-FC3D02AD2DBF}" destId="{5011F6CF-4EDC-4F4E-B2CE-2902850A9086}" srcOrd="10" destOrd="0" presId="urn:microsoft.com/office/officeart/2008/layout/LinedList"/>
    <dgm:cxn modelId="{829A5E12-9573-4F58-BC37-DD1111831E75}" type="presParOf" srcId="{41D4F8CB-C809-424E-8062-FC3D02AD2DBF}" destId="{597F8427-EE4E-41C6-8521-C8097FD175C1}" srcOrd="11" destOrd="0" presId="urn:microsoft.com/office/officeart/2008/layout/LinedList"/>
    <dgm:cxn modelId="{3324CE99-E624-47B8-9AC4-BFEBA7CA65B8}" type="presParOf" srcId="{597F8427-EE4E-41C6-8521-C8097FD175C1}" destId="{C40D13BF-C61F-46E6-95F3-1F3D4565674F}" srcOrd="0" destOrd="0" presId="urn:microsoft.com/office/officeart/2008/layout/LinedList"/>
    <dgm:cxn modelId="{A6EB5A1C-B7AC-4391-853C-22B161BFA263}" type="presParOf" srcId="{597F8427-EE4E-41C6-8521-C8097FD175C1}" destId="{586CDCA3-AA1A-4384-9680-AB26BCF608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1528A9-10D2-4760-AEB5-FCDC6B7E5C80}" type="doc">
      <dgm:prSet loTypeId="urn:microsoft.com/office/officeart/2005/8/layout/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BAFAAB-4687-4A78-BFA2-CFBC3463AE01}">
      <dgm:prSet/>
      <dgm:spPr/>
      <dgm:t>
        <a:bodyPr/>
        <a:lstStyle/>
        <a:p>
          <a:r>
            <a:rPr lang="en-GB"/>
            <a:t>Short Answer Questions </a:t>
          </a:r>
          <a:endParaRPr lang="en-US"/>
        </a:p>
      </dgm:t>
    </dgm:pt>
    <dgm:pt modelId="{44A99CAD-1EE6-404C-9142-47CE0B757D64}" type="parTrans" cxnId="{7F54C48C-0CD2-47E1-B6D8-BB48C574839F}">
      <dgm:prSet/>
      <dgm:spPr/>
      <dgm:t>
        <a:bodyPr/>
        <a:lstStyle/>
        <a:p>
          <a:endParaRPr lang="en-US"/>
        </a:p>
      </dgm:t>
    </dgm:pt>
    <dgm:pt modelId="{14AD7F76-AA00-46BA-8A88-499CE4F26587}" type="sibTrans" cxnId="{7F54C48C-0CD2-47E1-B6D8-BB48C574839F}">
      <dgm:prSet/>
      <dgm:spPr/>
      <dgm:t>
        <a:bodyPr/>
        <a:lstStyle/>
        <a:p>
          <a:endParaRPr lang="en-US"/>
        </a:p>
      </dgm:t>
    </dgm:pt>
    <dgm:pt modelId="{BA9A3C59-FEC3-4E71-8572-571EF8040E20}">
      <dgm:prSet/>
      <dgm:spPr/>
      <dgm:t>
        <a:bodyPr/>
        <a:lstStyle/>
        <a:p>
          <a:r>
            <a:rPr lang="en-GB"/>
            <a:t>Multiple Choice </a:t>
          </a:r>
          <a:endParaRPr lang="en-US"/>
        </a:p>
      </dgm:t>
    </dgm:pt>
    <dgm:pt modelId="{5AC0D781-50BE-4041-B0ED-B32AE7355737}" type="parTrans" cxnId="{4BBA80FE-BA73-4778-8806-B56D839A74AE}">
      <dgm:prSet/>
      <dgm:spPr/>
      <dgm:t>
        <a:bodyPr/>
        <a:lstStyle/>
        <a:p>
          <a:endParaRPr lang="en-US"/>
        </a:p>
      </dgm:t>
    </dgm:pt>
    <dgm:pt modelId="{D8262CB2-61B9-4482-9FED-1ECD54ED7A28}" type="sibTrans" cxnId="{4BBA80FE-BA73-4778-8806-B56D839A74AE}">
      <dgm:prSet/>
      <dgm:spPr/>
      <dgm:t>
        <a:bodyPr/>
        <a:lstStyle/>
        <a:p>
          <a:endParaRPr lang="en-US"/>
        </a:p>
      </dgm:t>
    </dgm:pt>
    <dgm:pt modelId="{7E544E18-D684-4AF6-A43C-0D16C9279944}">
      <dgm:prSet/>
      <dgm:spPr/>
      <dgm:t>
        <a:bodyPr/>
        <a:lstStyle/>
        <a:p>
          <a:r>
            <a:rPr lang="en-GB"/>
            <a:t>Sequence </a:t>
          </a:r>
          <a:endParaRPr lang="en-US"/>
        </a:p>
      </dgm:t>
    </dgm:pt>
    <dgm:pt modelId="{A07171EC-844E-46C2-8020-B912B0C28D0A}" type="parTrans" cxnId="{B4D6FA32-5D42-4BA5-BE3C-4DF4DFC66A58}">
      <dgm:prSet/>
      <dgm:spPr/>
      <dgm:t>
        <a:bodyPr/>
        <a:lstStyle/>
        <a:p>
          <a:endParaRPr lang="en-US"/>
        </a:p>
      </dgm:t>
    </dgm:pt>
    <dgm:pt modelId="{D1357EB2-F07C-4B1B-94C2-072FFBA536BA}" type="sibTrans" cxnId="{B4D6FA32-5D42-4BA5-BE3C-4DF4DFC66A58}">
      <dgm:prSet/>
      <dgm:spPr/>
      <dgm:t>
        <a:bodyPr/>
        <a:lstStyle/>
        <a:p>
          <a:endParaRPr lang="en-US"/>
        </a:p>
      </dgm:t>
    </dgm:pt>
    <dgm:pt modelId="{859DC4CB-DA99-4E2C-BEEC-8FD132E11A40}">
      <dgm:prSet/>
      <dgm:spPr/>
      <dgm:t>
        <a:bodyPr/>
        <a:lstStyle/>
        <a:p>
          <a:r>
            <a:rPr lang="en-GB"/>
            <a:t>Long Answer Questions </a:t>
          </a:r>
          <a:endParaRPr lang="en-US"/>
        </a:p>
      </dgm:t>
    </dgm:pt>
    <dgm:pt modelId="{2E7DFC64-88E7-4563-B3C2-1C29399C0897}" type="parTrans" cxnId="{B5D3B7E5-9BC5-4531-8934-39BE1E4D1E3F}">
      <dgm:prSet/>
      <dgm:spPr/>
      <dgm:t>
        <a:bodyPr/>
        <a:lstStyle/>
        <a:p>
          <a:endParaRPr lang="en-US"/>
        </a:p>
      </dgm:t>
    </dgm:pt>
    <dgm:pt modelId="{6630A4E9-7C3C-4F96-A381-DD5DDEE40EB8}" type="sibTrans" cxnId="{B5D3B7E5-9BC5-4531-8934-39BE1E4D1E3F}">
      <dgm:prSet/>
      <dgm:spPr/>
      <dgm:t>
        <a:bodyPr/>
        <a:lstStyle/>
        <a:p>
          <a:endParaRPr lang="en-US"/>
        </a:p>
      </dgm:t>
    </dgm:pt>
    <dgm:pt modelId="{AE62E359-099D-4D27-9ACB-6355CB783690}">
      <dgm:prSet/>
      <dgm:spPr/>
      <dgm:t>
        <a:bodyPr/>
        <a:lstStyle/>
        <a:p>
          <a:r>
            <a:rPr lang="en-GB"/>
            <a:t>Scenario  </a:t>
          </a:r>
          <a:endParaRPr lang="en-US"/>
        </a:p>
      </dgm:t>
    </dgm:pt>
    <dgm:pt modelId="{6E247F90-7277-46EE-A16E-042B29FACA9C}" type="parTrans" cxnId="{5B786391-F72F-4905-A6FA-358B129F31BE}">
      <dgm:prSet/>
      <dgm:spPr/>
      <dgm:t>
        <a:bodyPr/>
        <a:lstStyle/>
        <a:p>
          <a:endParaRPr lang="en-US"/>
        </a:p>
      </dgm:t>
    </dgm:pt>
    <dgm:pt modelId="{328E40F0-E450-4975-AB04-DB401DF3458F}" type="sibTrans" cxnId="{5B786391-F72F-4905-A6FA-358B129F31BE}">
      <dgm:prSet/>
      <dgm:spPr/>
      <dgm:t>
        <a:bodyPr/>
        <a:lstStyle/>
        <a:p>
          <a:endParaRPr lang="en-US"/>
        </a:p>
      </dgm:t>
    </dgm:pt>
    <dgm:pt modelId="{C4F36114-9436-41A1-9737-43B0CB1E7EB3}" type="pres">
      <dgm:prSet presAssocID="{981528A9-10D2-4760-AEB5-FCDC6B7E5C80}" presName="diagram" presStyleCnt="0">
        <dgm:presLayoutVars>
          <dgm:dir/>
          <dgm:resizeHandles val="exact"/>
        </dgm:presLayoutVars>
      </dgm:prSet>
      <dgm:spPr/>
    </dgm:pt>
    <dgm:pt modelId="{AB0FB48A-5444-4273-B81C-DA124D247A40}" type="pres">
      <dgm:prSet presAssocID="{DABAFAAB-4687-4A78-BFA2-CFBC3463AE01}" presName="node" presStyleLbl="node1" presStyleIdx="0" presStyleCnt="5">
        <dgm:presLayoutVars>
          <dgm:bulletEnabled val="1"/>
        </dgm:presLayoutVars>
      </dgm:prSet>
      <dgm:spPr/>
    </dgm:pt>
    <dgm:pt modelId="{E271D957-47F5-4F5C-B05E-E3C5C736822E}" type="pres">
      <dgm:prSet presAssocID="{14AD7F76-AA00-46BA-8A88-499CE4F26587}" presName="sibTrans" presStyleLbl="sibTrans2D1" presStyleIdx="0" presStyleCnt="4"/>
      <dgm:spPr/>
    </dgm:pt>
    <dgm:pt modelId="{AC6E95E8-8E91-4CA5-9E43-A2CCBAE637A8}" type="pres">
      <dgm:prSet presAssocID="{14AD7F76-AA00-46BA-8A88-499CE4F26587}" presName="connectorText" presStyleLbl="sibTrans2D1" presStyleIdx="0" presStyleCnt="4"/>
      <dgm:spPr/>
    </dgm:pt>
    <dgm:pt modelId="{3B43E902-831B-48F5-A488-6B2CFFD3E2AC}" type="pres">
      <dgm:prSet presAssocID="{BA9A3C59-FEC3-4E71-8572-571EF8040E20}" presName="node" presStyleLbl="node1" presStyleIdx="1" presStyleCnt="5">
        <dgm:presLayoutVars>
          <dgm:bulletEnabled val="1"/>
        </dgm:presLayoutVars>
      </dgm:prSet>
      <dgm:spPr/>
    </dgm:pt>
    <dgm:pt modelId="{4AE4BBEE-17DD-4486-B9CF-E7EE3DB277FF}" type="pres">
      <dgm:prSet presAssocID="{D8262CB2-61B9-4482-9FED-1ECD54ED7A28}" presName="sibTrans" presStyleLbl="sibTrans2D1" presStyleIdx="1" presStyleCnt="4"/>
      <dgm:spPr/>
    </dgm:pt>
    <dgm:pt modelId="{F86AD9C5-6884-4AB3-8288-39B2DAF68C88}" type="pres">
      <dgm:prSet presAssocID="{D8262CB2-61B9-4482-9FED-1ECD54ED7A28}" presName="connectorText" presStyleLbl="sibTrans2D1" presStyleIdx="1" presStyleCnt="4"/>
      <dgm:spPr/>
    </dgm:pt>
    <dgm:pt modelId="{949FF172-A12E-4218-B903-492EA06EC870}" type="pres">
      <dgm:prSet presAssocID="{7E544E18-D684-4AF6-A43C-0D16C9279944}" presName="node" presStyleLbl="node1" presStyleIdx="2" presStyleCnt="5">
        <dgm:presLayoutVars>
          <dgm:bulletEnabled val="1"/>
        </dgm:presLayoutVars>
      </dgm:prSet>
      <dgm:spPr/>
    </dgm:pt>
    <dgm:pt modelId="{427DBBBF-5745-492E-A293-84522E57EAFD}" type="pres">
      <dgm:prSet presAssocID="{D1357EB2-F07C-4B1B-94C2-072FFBA536BA}" presName="sibTrans" presStyleLbl="sibTrans2D1" presStyleIdx="2" presStyleCnt="4"/>
      <dgm:spPr/>
    </dgm:pt>
    <dgm:pt modelId="{43ADCCFE-9A5F-4B5A-B4DF-AB8852F63AFE}" type="pres">
      <dgm:prSet presAssocID="{D1357EB2-F07C-4B1B-94C2-072FFBA536BA}" presName="connectorText" presStyleLbl="sibTrans2D1" presStyleIdx="2" presStyleCnt="4"/>
      <dgm:spPr/>
    </dgm:pt>
    <dgm:pt modelId="{9381B442-DA7A-4625-A3B8-B877BA1DD73C}" type="pres">
      <dgm:prSet presAssocID="{859DC4CB-DA99-4E2C-BEEC-8FD132E11A40}" presName="node" presStyleLbl="node1" presStyleIdx="3" presStyleCnt="5">
        <dgm:presLayoutVars>
          <dgm:bulletEnabled val="1"/>
        </dgm:presLayoutVars>
      </dgm:prSet>
      <dgm:spPr/>
    </dgm:pt>
    <dgm:pt modelId="{125E3EE5-6CFC-4A7F-9A50-E327DE6B9F3D}" type="pres">
      <dgm:prSet presAssocID="{6630A4E9-7C3C-4F96-A381-DD5DDEE40EB8}" presName="sibTrans" presStyleLbl="sibTrans2D1" presStyleIdx="3" presStyleCnt="4"/>
      <dgm:spPr/>
    </dgm:pt>
    <dgm:pt modelId="{6534D3A2-B99A-4B83-B6DC-D29923C4B079}" type="pres">
      <dgm:prSet presAssocID="{6630A4E9-7C3C-4F96-A381-DD5DDEE40EB8}" presName="connectorText" presStyleLbl="sibTrans2D1" presStyleIdx="3" presStyleCnt="4"/>
      <dgm:spPr/>
    </dgm:pt>
    <dgm:pt modelId="{A7F127AF-F66B-4A67-BDE8-38A1533C3F37}" type="pres">
      <dgm:prSet presAssocID="{AE62E359-099D-4D27-9ACB-6355CB783690}" presName="node" presStyleLbl="node1" presStyleIdx="4" presStyleCnt="5">
        <dgm:presLayoutVars>
          <dgm:bulletEnabled val="1"/>
        </dgm:presLayoutVars>
      </dgm:prSet>
      <dgm:spPr/>
    </dgm:pt>
  </dgm:ptLst>
  <dgm:cxnLst>
    <dgm:cxn modelId="{B4D6FA32-5D42-4BA5-BE3C-4DF4DFC66A58}" srcId="{981528A9-10D2-4760-AEB5-FCDC6B7E5C80}" destId="{7E544E18-D684-4AF6-A43C-0D16C9279944}" srcOrd="2" destOrd="0" parTransId="{A07171EC-844E-46C2-8020-B912B0C28D0A}" sibTransId="{D1357EB2-F07C-4B1B-94C2-072FFBA536BA}"/>
    <dgm:cxn modelId="{875FE46B-B663-4FF0-AC72-DB1901AA2838}" type="presOf" srcId="{D1357EB2-F07C-4B1B-94C2-072FFBA536BA}" destId="{43ADCCFE-9A5F-4B5A-B4DF-AB8852F63AFE}" srcOrd="1" destOrd="0" presId="urn:microsoft.com/office/officeart/2005/8/layout/process5"/>
    <dgm:cxn modelId="{7B7ED757-5FCD-4305-A200-5EC5B5B2DE7A}" type="presOf" srcId="{D8262CB2-61B9-4482-9FED-1ECD54ED7A28}" destId="{4AE4BBEE-17DD-4486-B9CF-E7EE3DB277FF}" srcOrd="0" destOrd="0" presId="urn:microsoft.com/office/officeart/2005/8/layout/process5"/>
    <dgm:cxn modelId="{5F77305A-E73A-436F-AC3F-558CA783ED0B}" type="presOf" srcId="{14AD7F76-AA00-46BA-8A88-499CE4F26587}" destId="{AC6E95E8-8E91-4CA5-9E43-A2CCBAE637A8}" srcOrd="1" destOrd="0" presId="urn:microsoft.com/office/officeart/2005/8/layout/process5"/>
    <dgm:cxn modelId="{247BC27A-DB6B-4A32-B2F0-70B74DB7A7C2}" type="presOf" srcId="{6630A4E9-7C3C-4F96-A381-DD5DDEE40EB8}" destId="{6534D3A2-B99A-4B83-B6DC-D29923C4B079}" srcOrd="1" destOrd="0" presId="urn:microsoft.com/office/officeart/2005/8/layout/process5"/>
    <dgm:cxn modelId="{9461087F-8B50-4E25-9DA3-6675BFFBEB1D}" type="presOf" srcId="{BA9A3C59-FEC3-4E71-8572-571EF8040E20}" destId="{3B43E902-831B-48F5-A488-6B2CFFD3E2AC}" srcOrd="0" destOrd="0" presId="urn:microsoft.com/office/officeart/2005/8/layout/process5"/>
    <dgm:cxn modelId="{4E95917F-EFCF-4C4D-94A6-F6B617020ADD}" type="presOf" srcId="{981528A9-10D2-4760-AEB5-FCDC6B7E5C80}" destId="{C4F36114-9436-41A1-9737-43B0CB1E7EB3}" srcOrd="0" destOrd="0" presId="urn:microsoft.com/office/officeart/2005/8/layout/process5"/>
    <dgm:cxn modelId="{7F54C48C-0CD2-47E1-B6D8-BB48C574839F}" srcId="{981528A9-10D2-4760-AEB5-FCDC6B7E5C80}" destId="{DABAFAAB-4687-4A78-BFA2-CFBC3463AE01}" srcOrd="0" destOrd="0" parTransId="{44A99CAD-1EE6-404C-9142-47CE0B757D64}" sibTransId="{14AD7F76-AA00-46BA-8A88-499CE4F26587}"/>
    <dgm:cxn modelId="{5B786391-F72F-4905-A6FA-358B129F31BE}" srcId="{981528A9-10D2-4760-AEB5-FCDC6B7E5C80}" destId="{AE62E359-099D-4D27-9ACB-6355CB783690}" srcOrd="4" destOrd="0" parTransId="{6E247F90-7277-46EE-A16E-042B29FACA9C}" sibTransId="{328E40F0-E450-4975-AB04-DB401DF3458F}"/>
    <dgm:cxn modelId="{7682C39E-C9FD-4CAC-BD73-1593B35EE691}" type="presOf" srcId="{7E544E18-D684-4AF6-A43C-0D16C9279944}" destId="{949FF172-A12E-4218-B903-492EA06EC870}" srcOrd="0" destOrd="0" presId="urn:microsoft.com/office/officeart/2005/8/layout/process5"/>
    <dgm:cxn modelId="{C17273A2-7873-412C-919B-4E201D4275D3}" type="presOf" srcId="{AE62E359-099D-4D27-9ACB-6355CB783690}" destId="{A7F127AF-F66B-4A67-BDE8-38A1533C3F37}" srcOrd="0" destOrd="0" presId="urn:microsoft.com/office/officeart/2005/8/layout/process5"/>
    <dgm:cxn modelId="{DF3F2AA4-3888-4871-A890-34DC03E7CBFD}" type="presOf" srcId="{D1357EB2-F07C-4B1B-94C2-072FFBA536BA}" destId="{427DBBBF-5745-492E-A293-84522E57EAFD}" srcOrd="0" destOrd="0" presId="urn:microsoft.com/office/officeart/2005/8/layout/process5"/>
    <dgm:cxn modelId="{FD33B0A6-B528-4AF5-8B81-7FB365642FEB}" type="presOf" srcId="{6630A4E9-7C3C-4F96-A381-DD5DDEE40EB8}" destId="{125E3EE5-6CFC-4A7F-9A50-E327DE6B9F3D}" srcOrd="0" destOrd="0" presId="urn:microsoft.com/office/officeart/2005/8/layout/process5"/>
    <dgm:cxn modelId="{4F3329A8-4744-46FA-8466-C2D562B6C115}" type="presOf" srcId="{D8262CB2-61B9-4482-9FED-1ECD54ED7A28}" destId="{F86AD9C5-6884-4AB3-8288-39B2DAF68C88}" srcOrd="1" destOrd="0" presId="urn:microsoft.com/office/officeart/2005/8/layout/process5"/>
    <dgm:cxn modelId="{FE46C9C7-4A43-4EAB-A48F-AA470ADB5ECD}" type="presOf" srcId="{DABAFAAB-4687-4A78-BFA2-CFBC3463AE01}" destId="{AB0FB48A-5444-4273-B81C-DA124D247A40}" srcOrd="0" destOrd="0" presId="urn:microsoft.com/office/officeart/2005/8/layout/process5"/>
    <dgm:cxn modelId="{F57EAADA-FF29-4909-9BFA-908DA40910FF}" type="presOf" srcId="{14AD7F76-AA00-46BA-8A88-499CE4F26587}" destId="{E271D957-47F5-4F5C-B05E-E3C5C736822E}" srcOrd="0" destOrd="0" presId="urn:microsoft.com/office/officeart/2005/8/layout/process5"/>
    <dgm:cxn modelId="{B5D3B7E5-9BC5-4531-8934-39BE1E4D1E3F}" srcId="{981528A9-10D2-4760-AEB5-FCDC6B7E5C80}" destId="{859DC4CB-DA99-4E2C-BEEC-8FD132E11A40}" srcOrd="3" destOrd="0" parTransId="{2E7DFC64-88E7-4563-B3C2-1C29399C0897}" sibTransId="{6630A4E9-7C3C-4F96-A381-DD5DDEE40EB8}"/>
    <dgm:cxn modelId="{926562EE-3C4C-4A97-8AA5-AE0EAEBBE4C9}" type="presOf" srcId="{859DC4CB-DA99-4E2C-BEEC-8FD132E11A40}" destId="{9381B442-DA7A-4625-A3B8-B877BA1DD73C}" srcOrd="0" destOrd="0" presId="urn:microsoft.com/office/officeart/2005/8/layout/process5"/>
    <dgm:cxn modelId="{4BBA80FE-BA73-4778-8806-B56D839A74AE}" srcId="{981528A9-10D2-4760-AEB5-FCDC6B7E5C80}" destId="{BA9A3C59-FEC3-4E71-8572-571EF8040E20}" srcOrd="1" destOrd="0" parTransId="{5AC0D781-50BE-4041-B0ED-B32AE7355737}" sibTransId="{D8262CB2-61B9-4482-9FED-1ECD54ED7A28}"/>
    <dgm:cxn modelId="{2E36DB00-8997-468D-BA55-F2CF8693C399}" type="presParOf" srcId="{C4F36114-9436-41A1-9737-43B0CB1E7EB3}" destId="{AB0FB48A-5444-4273-B81C-DA124D247A40}" srcOrd="0" destOrd="0" presId="urn:microsoft.com/office/officeart/2005/8/layout/process5"/>
    <dgm:cxn modelId="{EA73E219-427C-41DD-BD12-194841D84E3A}" type="presParOf" srcId="{C4F36114-9436-41A1-9737-43B0CB1E7EB3}" destId="{E271D957-47F5-4F5C-B05E-E3C5C736822E}" srcOrd="1" destOrd="0" presId="urn:microsoft.com/office/officeart/2005/8/layout/process5"/>
    <dgm:cxn modelId="{CBF7DCB2-3FAD-4A2D-AE26-448B8C08F5B8}" type="presParOf" srcId="{E271D957-47F5-4F5C-B05E-E3C5C736822E}" destId="{AC6E95E8-8E91-4CA5-9E43-A2CCBAE637A8}" srcOrd="0" destOrd="0" presId="urn:microsoft.com/office/officeart/2005/8/layout/process5"/>
    <dgm:cxn modelId="{CFF6595E-D36C-42F9-A08A-84A673B219F6}" type="presParOf" srcId="{C4F36114-9436-41A1-9737-43B0CB1E7EB3}" destId="{3B43E902-831B-48F5-A488-6B2CFFD3E2AC}" srcOrd="2" destOrd="0" presId="urn:microsoft.com/office/officeart/2005/8/layout/process5"/>
    <dgm:cxn modelId="{67D38CAC-5B48-4217-8BF7-1975A29761CB}" type="presParOf" srcId="{C4F36114-9436-41A1-9737-43B0CB1E7EB3}" destId="{4AE4BBEE-17DD-4486-B9CF-E7EE3DB277FF}" srcOrd="3" destOrd="0" presId="urn:microsoft.com/office/officeart/2005/8/layout/process5"/>
    <dgm:cxn modelId="{A65D5157-F002-4897-BB4F-71A075DE2180}" type="presParOf" srcId="{4AE4BBEE-17DD-4486-B9CF-E7EE3DB277FF}" destId="{F86AD9C5-6884-4AB3-8288-39B2DAF68C88}" srcOrd="0" destOrd="0" presId="urn:microsoft.com/office/officeart/2005/8/layout/process5"/>
    <dgm:cxn modelId="{A342DB50-6BCE-4696-BF8B-DC34D831D66D}" type="presParOf" srcId="{C4F36114-9436-41A1-9737-43B0CB1E7EB3}" destId="{949FF172-A12E-4218-B903-492EA06EC870}" srcOrd="4" destOrd="0" presId="urn:microsoft.com/office/officeart/2005/8/layout/process5"/>
    <dgm:cxn modelId="{017712D8-9329-4106-AB51-9FF51041A510}" type="presParOf" srcId="{C4F36114-9436-41A1-9737-43B0CB1E7EB3}" destId="{427DBBBF-5745-492E-A293-84522E57EAFD}" srcOrd="5" destOrd="0" presId="urn:microsoft.com/office/officeart/2005/8/layout/process5"/>
    <dgm:cxn modelId="{761B5786-4D96-488C-82B5-D9E7CF4EAF58}" type="presParOf" srcId="{427DBBBF-5745-492E-A293-84522E57EAFD}" destId="{43ADCCFE-9A5F-4B5A-B4DF-AB8852F63AFE}" srcOrd="0" destOrd="0" presId="urn:microsoft.com/office/officeart/2005/8/layout/process5"/>
    <dgm:cxn modelId="{5DF13DC2-D8F0-4352-80BA-DB864F1F1CB0}" type="presParOf" srcId="{C4F36114-9436-41A1-9737-43B0CB1E7EB3}" destId="{9381B442-DA7A-4625-A3B8-B877BA1DD73C}" srcOrd="6" destOrd="0" presId="urn:microsoft.com/office/officeart/2005/8/layout/process5"/>
    <dgm:cxn modelId="{507DD70C-F843-4464-A990-35E218CC3144}" type="presParOf" srcId="{C4F36114-9436-41A1-9737-43B0CB1E7EB3}" destId="{125E3EE5-6CFC-4A7F-9A50-E327DE6B9F3D}" srcOrd="7" destOrd="0" presId="urn:microsoft.com/office/officeart/2005/8/layout/process5"/>
    <dgm:cxn modelId="{31A50DC3-E8EC-4E33-B45F-C06DF23B33A6}" type="presParOf" srcId="{125E3EE5-6CFC-4A7F-9A50-E327DE6B9F3D}" destId="{6534D3A2-B99A-4B83-B6DC-D29923C4B079}" srcOrd="0" destOrd="0" presId="urn:microsoft.com/office/officeart/2005/8/layout/process5"/>
    <dgm:cxn modelId="{61BA7010-812B-4A61-BF5D-4A0E874B3B2C}" type="presParOf" srcId="{C4F36114-9436-41A1-9737-43B0CB1E7EB3}" destId="{A7F127AF-F66B-4A67-BDE8-38A1533C3F37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3AF5FF-2ACD-4D16-8011-57E2A2D1BC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008D73-3E93-49FB-8285-B0324FC80D44}">
      <dgm:prSet/>
      <dgm:spPr/>
      <dgm:t>
        <a:bodyPr/>
        <a:lstStyle/>
        <a:p>
          <a:r>
            <a:rPr lang="en-GB"/>
            <a:t>Closed book exam – no notes can be brought in. </a:t>
          </a:r>
          <a:endParaRPr lang="en-US"/>
        </a:p>
      </dgm:t>
    </dgm:pt>
    <dgm:pt modelId="{2FE169F6-1E2A-47CF-B71A-C1B2FF3D25E5}" type="parTrans" cxnId="{CCD50873-F2BF-4FFF-AB1B-8CA6FBB5F542}">
      <dgm:prSet/>
      <dgm:spPr/>
      <dgm:t>
        <a:bodyPr/>
        <a:lstStyle/>
        <a:p>
          <a:endParaRPr lang="en-US"/>
        </a:p>
      </dgm:t>
    </dgm:pt>
    <dgm:pt modelId="{C0C5B9E8-ACC3-4476-AE1A-179989806764}" type="sibTrans" cxnId="{CCD50873-F2BF-4FFF-AB1B-8CA6FBB5F542}">
      <dgm:prSet/>
      <dgm:spPr/>
      <dgm:t>
        <a:bodyPr/>
        <a:lstStyle/>
        <a:p>
          <a:endParaRPr lang="en-US"/>
        </a:p>
      </dgm:t>
    </dgm:pt>
    <dgm:pt modelId="{CA8823D0-A779-4A85-9413-21DE7C394CBB}">
      <dgm:prSet/>
      <dgm:spPr/>
      <dgm:t>
        <a:bodyPr/>
        <a:lstStyle/>
        <a:p>
          <a:r>
            <a:rPr lang="en-GB"/>
            <a:t>Please check your timetable for the exam date/time and location. </a:t>
          </a:r>
          <a:endParaRPr lang="en-US"/>
        </a:p>
      </dgm:t>
    </dgm:pt>
    <dgm:pt modelId="{D3FA8A93-1603-4DD3-AE6C-26BA19D7A1EF}" type="parTrans" cxnId="{AA6E0EDE-173F-432E-8B5E-7526EB33C16B}">
      <dgm:prSet/>
      <dgm:spPr/>
      <dgm:t>
        <a:bodyPr/>
        <a:lstStyle/>
        <a:p>
          <a:endParaRPr lang="en-US"/>
        </a:p>
      </dgm:t>
    </dgm:pt>
    <dgm:pt modelId="{7C90E364-FE6F-47B2-916C-5657F2047F6E}" type="sibTrans" cxnId="{AA6E0EDE-173F-432E-8B5E-7526EB33C16B}">
      <dgm:prSet/>
      <dgm:spPr/>
      <dgm:t>
        <a:bodyPr/>
        <a:lstStyle/>
        <a:p>
          <a:endParaRPr lang="en-US"/>
        </a:p>
      </dgm:t>
    </dgm:pt>
    <dgm:pt modelId="{2821ED96-0DF5-4F25-BB65-6535FEF6724C}">
      <dgm:prSet/>
      <dgm:spPr/>
      <dgm:t>
        <a:bodyPr/>
        <a:lstStyle/>
        <a:p>
          <a:r>
            <a:rPr lang="en-GB"/>
            <a:t>Always double check your answers before leaving the exam. </a:t>
          </a:r>
          <a:endParaRPr lang="en-US"/>
        </a:p>
      </dgm:t>
    </dgm:pt>
    <dgm:pt modelId="{FABDA907-871B-40F0-896F-4A277DBE1427}" type="parTrans" cxnId="{5F315F43-C582-4F72-A460-3334648410B6}">
      <dgm:prSet/>
      <dgm:spPr/>
      <dgm:t>
        <a:bodyPr/>
        <a:lstStyle/>
        <a:p>
          <a:endParaRPr lang="en-US"/>
        </a:p>
      </dgm:t>
    </dgm:pt>
    <dgm:pt modelId="{0A6B6EEB-F8D3-44CF-8B1C-8D2CF4E9A6EA}" type="sibTrans" cxnId="{5F315F43-C582-4F72-A460-3334648410B6}">
      <dgm:prSet/>
      <dgm:spPr/>
      <dgm:t>
        <a:bodyPr/>
        <a:lstStyle/>
        <a:p>
          <a:endParaRPr lang="en-US"/>
        </a:p>
      </dgm:t>
    </dgm:pt>
    <dgm:pt modelId="{6C09620C-8047-4B7B-9DD3-DE8D4C082EAB}">
      <dgm:prSet/>
      <dgm:spPr/>
      <dgm:t>
        <a:bodyPr/>
        <a:lstStyle/>
        <a:p>
          <a:r>
            <a:rPr lang="en-GB"/>
            <a:t>Bring a black pen. </a:t>
          </a:r>
          <a:endParaRPr lang="en-US"/>
        </a:p>
      </dgm:t>
    </dgm:pt>
    <dgm:pt modelId="{6FE34D6D-8D9C-4FD2-A65E-67997DCF7797}" type="parTrans" cxnId="{D719FD6A-7B6D-45B6-B13F-FF80CB3359C3}">
      <dgm:prSet/>
      <dgm:spPr/>
      <dgm:t>
        <a:bodyPr/>
        <a:lstStyle/>
        <a:p>
          <a:endParaRPr lang="en-US"/>
        </a:p>
      </dgm:t>
    </dgm:pt>
    <dgm:pt modelId="{8084DCD9-925F-41F3-BD9B-7AE10F1081C1}" type="sibTrans" cxnId="{D719FD6A-7B6D-45B6-B13F-FF80CB3359C3}">
      <dgm:prSet/>
      <dgm:spPr/>
      <dgm:t>
        <a:bodyPr/>
        <a:lstStyle/>
        <a:p>
          <a:endParaRPr lang="en-US"/>
        </a:p>
      </dgm:t>
    </dgm:pt>
    <dgm:pt modelId="{3B340219-A296-4D67-9728-65251B512DEB}">
      <dgm:prSet/>
      <dgm:spPr/>
      <dgm:t>
        <a:bodyPr/>
        <a:lstStyle/>
        <a:p>
          <a:r>
            <a:rPr lang="en-GB"/>
            <a:t>Arrive on time or arrive early. </a:t>
          </a:r>
          <a:endParaRPr lang="en-US"/>
        </a:p>
      </dgm:t>
    </dgm:pt>
    <dgm:pt modelId="{19759617-DF37-45F5-B1D7-E8F1D89DE986}" type="parTrans" cxnId="{9D0694FC-D3E7-4910-A961-014F01D18274}">
      <dgm:prSet/>
      <dgm:spPr/>
      <dgm:t>
        <a:bodyPr/>
        <a:lstStyle/>
        <a:p>
          <a:endParaRPr lang="en-US"/>
        </a:p>
      </dgm:t>
    </dgm:pt>
    <dgm:pt modelId="{34963F07-7627-4AED-8DCF-DB5FC53B8033}" type="sibTrans" cxnId="{9D0694FC-D3E7-4910-A961-014F01D18274}">
      <dgm:prSet/>
      <dgm:spPr/>
      <dgm:t>
        <a:bodyPr/>
        <a:lstStyle/>
        <a:p>
          <a:endParaRPr lang="en-US"/>
        </a:p>
      </dgm:t>
    </dgm:pt>
    <dgm:pt modelId="{A05063F9-2F93-4CFB-9B45-867068533298}" type="pres">
      <dgm:prSet presAssocID="{883AF5FF-2ACD-4D16-8011-57E2A2D1BC4D}" presName="root" presStyleCnt="0">
        <dgm:presLayoutVars>
          <dgm:dir/>
          <dgm:resizeHandles val="exact"/>
        </dgm:presLayoutVars>
      </dgm:prSet>
      <dgm:spPr/>
    </dgm:pt>
    <dgm:pt modelId="{C719E217-FCC8-4E6F-A395-E310F1AD74D4}" type="pres">
      <dgm:prSet presAssocID="{5A008D73-3E93-49FB-8285-B0324FC80D44}" presName="compNode" presStyleCnt="0"/>
      <dgm:spPr/>
    </dgm:pt>
    <dgm:pt modelId="{6BA005B8-D7E2-44A1-903D-CF99DE1BDCC7}" type="pres">
      <dgm:prSet presAssocID="{5A008D73-3E93-49FB-8285-B0324FC80D44}" presName="bgRect" presStyleLbl="bgShp" presStyleIdx="0" presStyleCnt="5"/>
      <dgm:spPr/>
    </dgm:pt>
    <dgm:pt modelId="{8373406B-1A1C-4F31-8D88-4CE60763510C}" type="pres">
      <dgm:prSet presAssocID="{5A008D73-3E93-49FB-8285-B0324FC80D4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08E28578-58C7-48CF-9584-C79C9D153EB3}" type="pres">
      <dgm:prSet presAssocID="{5A008D73-3E93-49FB-8285-B0324FC80D44}" presName="spaceRect" presStyleCnt="0"/>
      <dgm:spPr/>
    </dgm:pt>
    <dgm:pt modelId="{627CDEFA-1455-455F-AAC7-234FA1D19592}" type="pres">
      <dgm:prSet presAssocID="{5A008D73-3E93-49FB-8285-B0324FC80D44}" presName="parTx" presStyleLbl="revTx" presStyleIdx="0" presStyleCnt="5">
        <dgm:presLayoutVars>
          <dgm:chMax val="0"/>
          <dgm:chPref val="0"/>
        </dgm:presLayoutVars>
      </dgm:prSet>
      <dgm:spPr/>
    </dgm:pt>
    <dgm:pt modelId="{1B0E4CFB-004B-4453-80C3-EA964FF997F4}" type="pres">
      <dgm:prSet presAssocID="{C0C5B9E8-ACC3-4476-AE1A-179989806764}" presName="sibTrans" presStyleCnt="0"/>
      <dgm:spPr/>
    </dgm:pt>
    <dgm:pt modelId="{7EC69FDE-AEF9-4635-BE0B-8DCDFB1F087F}" type="pres">
      <dgm:prSet presAssocID="{CA8823D0-A779-4A85-9413-21DE7C394CBB}" presName="compNode" presStyleCnt="0"/>
      <dgm:spPr/>
    </dgm:pt>
    <dgm:pt modelId="{856BFDAA-BDD9-4B29-A112-DAA9EA17A34A}" type="pres">
      <dgm:prSet presAssocID="{CA8823D0-A779-4A85-9413-21DE7C394CBB}" presName="bgRect" presStyleLbl="bgShp" presStyleIdx="1" presStyleCnt="5"/>
      <dgm:spPr/>
    </dgm:pt>
    <dgm:pt modelId="{DED16841-45F3-49AD-A88F-FEEFECE8474E}" type="pres">
      <dgm:prSet presAssocID="{CA8823D0-A779-4A85-9413-21DE7C394CB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785E30DD-4002-4A67-BCCA-76A39CAFE0FB}" type="pres">
      <dgm:prSet presAssocID="{CA8823D0-A779-4A85-9413-21DE7C394CBB}" presName="spaceRect" presStyleCnt="0"/>
      <dgm:spPr/>
    </dgm:pt>
    <dgm:pt modelId="{D607A331-5ECD-4C26-8961-0A246DAE209F}" type="pres">
      <dgm:prSet presAssocID="{CA8823D0-A779-4A85-9413-21DE7C394CBB}" presName="parTx" presStyleLbl="revTx" presStyleIdx="1" presStyleCnt="5">
        <dgm:presLayoutVars>
          <dgm:chMax val="0"/>
          <dgm:chPref val="0"/>
        </dgm:presLayoutVars>
      </dgm:prSet>
      <dgm:spPr/>
    </dgm:pt>
    <dgm:pt modelId="{E92BACE9-5F82-4FE2-BB36-71DC40529163}" type="pres">
      <dgm:prSet presAssocID="{7C90E364-FE6F-47B2-916C-5657F2047F6E}" presName="sibTrans" presStyleCnt="0"/>
      <dgm:spPr/>
    </dgm:pt>
    <dgm:pt modelId="{32420405-99AD-4CFA-8C73-2EAA1C45D770}" type="pres">
      <dgm:prSet presAssocID="{2821ED96-0DF5-4F25-BB65-6535FEF6724C}" presName="compNode" presStyleCnt="0"/>
      <dgm:spPr/>
    </dgm:pt>
    <dgm:pt modelId="{9F15ED5C-7C29-4D89-A197-B6AF571B1DA0}" type="pres">
      <dgm:prSet presAssocID="{2821ED96-0DF5-4F25-BB65-6535FEF6724C}" presName="bgRect" presStyleLbl="bgShp" presStyleIdx="2" presStyleCnt="5"/>
      <dgm:spPr/>
    </dgm:pt>
    <dgm:pt modelId="{899DF0AF-C8EA-4CF5-9A92-597F5CEE8BAE}" type="pres">
      <dgm:prSet presAssocID="{2821ED96-0DF5-4F25-BB65-6535FEF6724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CF08EDE-F806-4A2E-AB88-C7078A65E665}" type="pres">
      <dgm:prSet presAssocID="{2821ED96-0DF5-4F25-BB65-6535FEF6724C}" presName="spaceRect" presStyleCnt="0"/>
      <dgm:spPr/>
    </dgm:pt>
    <dgm:pt modelId="{D779ABEE-9616-40F0-8EBE-6AD1DBEB2C70}" type="pres">
      <dgm:prSet presAssocID="{2821ED96-0DF5-4F25-BB65-6535FEF6724C}" presName="parTx" presStyleLbl="revTx" presStyleIdx="2" presStyleCnt="5">
        <dgm:presLayoutVars>
          <dgm:chMax val="0"/>
          <dgm:chPref val="0"/>
        </dgm:presLayoutVars>
      </dgm:prSet>
      <dgm:spPr/>
    </dgm:pt>
    <dgm:pt modelId="{FC59AC6C-0E28-49B9-A0B8-1CC780B51E97}" type="pres">
      <dgm:prSet presAssocID="{0A6B6EEB-F8D3-44CF-8B1C-8D2CF4E9A6EA}" presName="sibTrans" presStyleCnt="0"/>
      <dgm:spPr/>
    </dgm:pt>
    <dgm:pt modelId="{ECF07C25-16CC-415A-9DFE-3B94C00CC944}" type="pres">
      <dgm:prSet presAssocID="{6C09620C-8047-4B7B-9DD3-DE8D4C082EAB}" presName="compNode" presStyleCnt="0"/>
      <dgm:spPr/>
    </dgm:pt>
    <dgm:pt modelId="{71BFA50A-1970-42DC-B8B0-F02620B0D3D4}" type="pres">
      <dgm:prSet presAssocID="{6C09620C-8047-4B7B-9DD3-DE8D4C082EAB}" presName="bgRect" presStyleLbl="bgShp" presStyleIdx="3" presStyleCnt="5"/>
      <dgm:spPr/>
    </dgm:pt>
    <dgm:pt modelId="{770A67AA-A44E-4306-B87F-93A1B84146C3}" type="pres">
      <dgm:prSet presAssocID="{6C09620C-8047-4B7B-9DD3-DE8D4C082EA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8227F49-C07B-4DD8-91E6-09539019B5C7}" type="pres">
      <dgm:prSet presAssocID="{6C09620C-8047-4B7B-9DD3-DE8D4C082EAB}" presName="spaceRect" presStyleCnt="0"/>
      <dgm:spPr/>
    </dgm:pt>
    <dgm:pt modelId="{DE408799-22F8-4CBC-9990-7569FEED6729}" type="pres">
      <dgm:prSet presAssocID="{6C09620C-8047-4B7B-9DD3-DE8D4C082EAB}" presName="parTx" presStyleLbl="revTx" presStyleIdx="3" presStyleCnt="5">
        <dgm:presLayoutVars>
          <dgm:chMax val="0"/>
          <dgm:chPref val="0"/>
        </dgm:presLayoutVars>
      </dgm:prSet>
      <dgm:spPr/>
    </dgm:pt>
    <dgm:pt modelId="{386D9DE2-2093-40FF-86BD-1E7B63A7633E}" type="pres">
      <dgm:prSet presAssocID="{8084DCD9-925F-41F3-BD9B-7AE10F1081C1}" presName="sibTrans" presStyleCnt="0"/>
      <dgm:spPr/>
    </dgm:pt>
    <dgm:pt modelId="{52157004-4A2F-4AC1-BF04-78A24369544B}" type="pres">
      <dgm:prSet presAssocID="{3B340219-A296-4D67-9728-65251B512DEB}" presName="compNode" presStyleCnt="0"/>
      <dgm:spPr/>
    </dgm:pt>
    <dgm:pt modelId="{CA66DECA-B0E1-47E3-B9CF-86DB05FA8ED4}" type="pres">
      <dgm:prSet presAssocID="{3B340219-A296-4D67-9728-65251B512DEB}" presName="bgRect" presStyleLbl="bgShp" presStyleIdx="4" presStyleCnt="5"/>
      <dgm:spPr/>
    </dgm:pt>
    <dgm:pt modelId="{5AB5FA01-C9BA-448D-9D06-BFC1467A1F1E}" type="pres">
      <dgm:prSet presAssocID="{3B340219-A296-4D67-9728-65251B512DE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4D719BD-7A5B-4A57-91AD-03191D4A02F8}" type="pres">
      <dgm:prSet presAssocID="{3B340219-A296-4D67-9728-65251B512DEB}" presName="spaceRect" presStyleCnt="0"/>
      <dgm:spPr/>
    </dgm:pt>
    <dgm:pt modelId="{0BD0CC6D-BE95-4611-B238-9BDFC9346813}" type="pres">
      <dgm:prSet presAssocID="{3B340219-A296-4D67-9728-65251B512D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F315F43-C582-4F72-A460-3334648410B6}" srcId="{883AF5FF-2ACD-4D16-8011-57E2A2D1BC4D}" destId="{2821ED96-0DF5-4F25-BB65-6535FEF6724C}" srcOrd="2" destOrd="0" parTransId="{FABDA907-871B-40F0-896F-4A277DBE1427}" sibTransId="{0A6B6EEB-F8D3-44CF-8B1C-8D2CF4E9A6EA}"/>
    <dgm:cxn modelId="{D719FD6A-7B6D-45B6-B13F-FF80CB3359C3}" srcId="{883AF5FF-2ACD-4D16-8011-57E2A2D1BC4D}" destId="{6C09620C-8047-4B7B-9DD3-DE8D4C082EAB}" srcOrd="3" destOrd="0" parTransId="{6FE34D6D-8D9C-4FD2-A65E-67997DCF7797}" sibTransId="{8084DCD9-925F-41F3-BD9B-7AE10F1081C1}"/>
    <dgm:cxn modelId="{CCD50873-F2BF-4FFF-AB1B-8CA6FBB5F542}" srcId="{883AF5FF-2ACD-4D16-8011-57E2A2D1BC4D}" destId="{5A008D73-3E93-49FB-8285-B0324FC80D44}" srcOrd="0" destOrd="0" parTransId="{2FE169F6-1E2A-47CF-B71A-C1B2FF3D25E5}" sibTransId="{C0C5B9E8-ACC3-4476-AE1A-179989806764}"/>
    <dgm:cxn modelId="{BB92B078-E3E9-4925-9DBA-1140316C084C}" type="presOf" srcId="{5A008D73-3E93-49FB-8285-B0324FC80D44}" destId="{627CDEFA-1455-455F-AAC7-234FA1D19592}" srcOrd="0" destOrd="0" presId="urn:microsoft.com/office/officeart/2018/2/layout/IconVerticalSolidList"/>
    <dgm:cxn modelId="{8CA9C75A-B073-419A-9E28-81ADEB9C9B45}" type="presOf" srcId="{CA8823D0-A779-4A85-9413-21DE7C394CBB}" destId="{D607A331-5ECD-4C26-8961-0A246DAE209F}" srcOrd="0" destOrd="0" presId="urn:microsoft.com/office/officeart/2018/2/layout/IconVerticalSolidList"/>
    <dgm:cxn modelId="{B163817E-A604-49F9-BB75-37E231C91A63}" type="presOf" srcId="{3B340219-A296-4D67-9728-65251B512DEB}" destId="{0BD0CC6D-BE95-4611-B238-9BDFC9346813}" srcOrd="0" destOrd="0" presId="urn:microsoft.com/office/officeart/2018/2/layout/IconVerticalSolidList"/>
    <dgm:cxn modelId="{70503583-4FD0-4EB0-A39A-EC4A48763489}" type="presOf" srcId="{883AF5FF-2ACD-4D16-8011-57E2A2D1BC4D}" destId="{A05063F9-2F93-4CFB-9B45-867068533298}" srcOrd="0" destOrd="0" presId="urn:microsoft.com/office/officeart/2018/2/layout/IconVerticalSolidList"/>
    <dgm:cxn modelId="{10151ACF-6032-435C-95D6-7FA23D449584}" type="presOf" srcId="{2821ED96-0DF5-4F25-BB65-6535FEF6724C}" destId="{D779ABEE-9616-40F0-8EBE-6AD1DBEB2C70}" srcOrd="0" destOrd="0" presId="urn:microsoft.com/office/officeart/2018/2/layout/IconVerticalSolidList"/>
    <dgm:cxn modelId="{D1744BD2-A213-45BC-9CBC-072DECF5ACFD}" type="presOf" srcId="{6C09620C-8047-4B7B-9DD3-DE8D4C082EAB}" destId="{DE408799-22F8-4CBC-9990-7569FEED6729}" srcOrd="0" destOrd="0" presId="urn:microsoft.com/office/officeart/2018/2/layout/IconVerticalSolidList"/>
    <dgm:cxn modelId="{AA6E0EDE-173F-432E-8B5E-7526EB33C16B}" srcId="{883AF5FF-2ACD-4D16-8011-57E2A2D1BC4D}" destId="{CA8823D0-A779-4A85-9413-21DE7C394CBB}" srcOrd="1" destOrd="0" parTransId="{D3FA8A93-1603-4DD3-AE6C-26BA19D7A1EF}" sibTransId="{7C90E364-FE6F-47B2-916C-5657F2047F6E}"/>
    <dgm:cxn modelId="{9D0694FC-D3E7-4910-A961-014F01D18274}" srcId="{883AF5FF-2ACD-4D16-8011-57E2A2D1BC4D}" destId="{3B340219-A296-4D67-9728-65251B512DEB}" srcOrd="4" destOrd="0" parTransId="{19759617-DF37-45F5-B1D7-E8F1D89DE986}" sibTransId="{34963F07-7627-4AED-8DCF-DB5FC53B8033}"/>
    <dgm:cxn modelId="{A531F4E4-6898-40C4-AE22-489123F0C244}" type="presParOf" srcId="{A05063F9-2F93-4CFB-9B45-867068533298}" destId="{C719E217-FCC8-4E6F-A395-E310F1AD74D4}" srcOrd="0" destOrd="0" presId="urn:microsoft.com/office/officeart/2018/2/layout/IconVerticalSolidList"/>
    <dgm:cxn modelId="{67A12E24-55AD-41F8-8692-4E1C0B49FA6C}" type="presParOf" srcId="{C719E217-FCC8-4E6F-A395-E310F1AD74D4}" destId="{6BA005B8-D7E2-44A1-903D-CF99DE1BDCC7}" srcOrd="0" destOrd="0" presId="urn:microsoft.com/office/officeart/2018/2/layout/IconVerticalSolidList"/>
    <dgm:cxn modelId="{B7EC7017-C8C1-4CC0-A6C9-9B800F183F5C}" type="presParOf" srcId="{C719E217-FCC8-4E6F-A395-E310F1AD74D4}" destId="{8373406B-1A1C-4F31-8D88-4CE60763510C}" srcOrd="1" destOrd="0" presId="urn:microsoft.com/office/officeart/2018/2/layout/IconVerticalSolidList"/>
    <dgm:cxn modelId="{8A04FEAB-D8DF-463C-8C0A-DE425CC5333A}" type="presParOf" srcId="{C719E217-FCC8-4E6F-A395-E310F1AD74D4}" destId="{08E28578-58C7-48CF-9584-C79C9D153EB3}" srcOrd="2" destOrd="0" presId="urn:microsoft.com/office/officeart/2018/2/layout/IconVerticalSolidList"/>
    <dgm:cxn modelId="{53BE1253-108A-423C-B55F-6CD3AEDAB925}" type="presParOf" srcId="{C719E217-FCC8-4E6F-A395-E310F1AD74D4}" destId="{627CDEFA-1455-455F-AAC7-234FA1D19592}" srcOrd="3" destOrd="0" presId="urn:microsoft.com/office/officeart/2018/2/layout/IconVerticalSolidList"/>
    <dgm:cxn modelId="{07DE74B4-C2DA-4B08-AEB5-4FF1B9B04778}" type="presParOf" srcId="{A05063F9-2F93-4CFB-9B45-867068533298}" destId="{1B0E4CFB-004B-4453-80C3-EA964FF997F4}" srcOrd="1" destOrd="0" presId="urn:microsoft.com/office/officeart/2018/2/layout/IconVerticalSolidList"/>
    <dgm:cxn modelId="{9B8D5B60-9667-4480-B1F1-6845050F8857}" type="presParOf" srcId="{A05063F9-2F93-4CFB-9B45-867068533298}" destId="{7EC69FDE-AEF9-4635-BE0B-8DCDFB1F087F}" srcOrd="2" destOrd="0" presId="urn:microsoft.com/office/officeart/2018/2/layout/IconVerticalSolidList"/>
    <dgm:cxn modelId="{580F4997-4A15-4AA5-A718-B6CA4B015D66}" type="presParOf" srcId="{7EC69FDE-AEF9-4635-BE0B-8DCDFB1F087F}" destId="{856BFDAA-BDD9-4B29-A112-DAA9EA17A34A}" srcOrd="0" destOrd="0" presId="urn:microsoft.com/office/officeart/2018/2/layout/IconVerticalSolidList"/>
    <dgm:cxn modelId="{23837214-71C3-4D00-B78F-92667320FC56}" type="presParOf" srcId="{7EC69FDE-AEF9-4635-BE0B-8DCDFB1F087F}" destId="{DED16841-45F3-49AD-A88F-FEEFECE8474E}" srcOrd="1" destOrd="0" presId="urn:microsoft.com/office/officeart/2018/2/layout/IconVerticalSolidList"/>
    <dgm:cxn modelId="{D38EFD9C-3F8E-4224-B6C7-796155E6A24B}" type="presParOf" srcId="{7EC69FDE-AEF9-4635-BE0B-8DCDFB1F087F}" destId="{785E30DD-4002-4A67-BCCA-76A39CAFE0FB}" srcOrd="2" destOrd="0" presId="urn:microsoft.com/office/officeart/2018/2/layout/IconVerticalSolidList"/>
    <dgm:cxn modelId="{C731BAEC-AE05-45D8-8009-A8CE222EAB36}" type="presParOf" srcId="{7EC69FDE-AEF9-4635-BE0B-8DCDFB1F087F}" destId="{D607A331-5ECD-4C26-8961-0A246DAE209F}" srcOrd="3" destOrd="0" presId="urn:microsoft.com/office/officeart/2018/2/layout/IconVerticalSolidList"/>
    <dgm:cxn modelId="{E77C69EB-E004-4F07-877C-85490C451804}" type="presParOf" srcId="{A05063F9-2F93-4CFB-9B45-867068533298}" destId="{E92BACE9-5F82-4FE2-BB36-71DC40529163}" srcOrd="3" destOrd="0" presId="urn:microsoft.com/office/officeart/2018/2/layout/IconVerticalSolidList"/>
    <dgm:cxn modelId="{22D484DE-1534-4818-BB2E-B31328ECE2C1}" type="presParOf" srcId="{A05063F9-2F93-4CFB-9B45-867068533298}" destId="{32420405-99AD-4CFA-8C73-2EAA1C45D770}" srcOrd="4" destOrd="0" presId="urn:microsoft.com/office/officeart/2018/2/layout/IconVerticalSolidList"/>
    <dgm:cxn modelId="{CABBD95B-0DF3-44BB-A267-9D30DABD81DD}" type="presParOf" srcId="{32420405-99AD-4CFA-8C73-2EAA1C45D770}" destId="{9F15ED5C-7C29-4D89-A197-B6AF571B1DA0}" srcOrd="0" destOrd="0" presId="urn:microsoft.com/office/officeart/2018/2/layout/IconVerticalSolidList"/>
    <dgm:cxn modelId="{4C6EB824-8F9F-498D-997E-5BF7664E8215}" type="presParOf" srcId="{32420405-99AD-4CFA-8C73-2EAA1C45D770}" destId="{899DF0AF-C8EA-4CF5-9A92-597F5CEE8BAE}" srcOrd="1" destOrd="0" presId="urn:microsoft.com/office/officeart/2018/2/layout/IconVerticalSolidList"/>
    <dgm:cxn modelId="{35D083EB-E171-4446-A20F-28743799B7B8}" type="presParOf" srcId="{32420405-99AD-4CFA-8C73-2EAA1C45D770}" destId="{4CF08EDE-F806-4A2E-AB88-C7078A65E665}" srcOrd="2" destOrd="0" presId="urn:microsoft.com/office/officeart/2018/2/layout/IconVerticalSolidList"/>
    <dgm:cxn modelId="{92E9158D-4A34-456D-872A-C8ECF16D0E64}" type="presParOf" srcId="{32420405-99AD-4CFA-8C73-2EAA1C45D770}" destId="{D779ABEE-9616-40F0-8EBE-6AD1DBEB2C70}" srcOrd="3" destOrd="0" presId="urn:microsoft.com/office/officeart/2018/2/layout/IconVerticalSolidList"/>
    <dgm:cxn modelId="{791F8DCE-A87C-41B1-B87D-47B501ED4379}" type="presParOf" srcId="{A05063F9-2F93-4CFB-9B45-867068533298}" destId="{FC59AC6C-0E28-49B9-A0B8-1CC780B51E97}" srcOrd="5" destOrd="0" presId="urn:microsoft.com/office/officeart/2018/2/layout/IconVerticalSolidList"/>
    <dgm:cxn modelId="{2272843C-A6C6-4FBC-A408-33252B4B2CF1}" type="presParOf" srcId="{A05063F9-2F93-4CFB-9B45-867068533298}" destId="{ECF07C25-16CC-415A-9DFE-3B94C00CC944}" srcOrd="6" destOrd="0" presId="urn:microsoft.com/office/officeart/2018/2/layout/IconVerticalSolidList"/>
    <dgm:cxn modelId="{14AE1B9E-3D9F-489C-9199-42A430BAE47D}" type="presParOf" srcId="{ECF07C25-16CC-415A-9DFE-3B94C00CC944}" destId="{71BFA50A-1970-42DC-B8B0-F02620B0D3D4}" srcOrd="0" destOrd="0" presId="urn:microsoft.com/office/officeart/2018/2/layout/IconVerticalSolidList"/>
    <dgm:cxn modelId="{9436DE00-0AFB-4718-9EDF-D166E7D7E24B}" type="presParOf" srcId="{ECF07C25-16CC-415A-9DFE-3B94C00CC944}" destId="{770A67AA-A44E-4306-B87F-93A1B84146C3}" srcOrd="1" destOrd="0" presId="urn:microsoft.com/office/officeart/2018/2/layout/IconVerticalSolidList"/>
    <dgm:cxn modelId="{F795DADE-1A98-4670-937F-F22C062248CB}" type="presParOf" srcId="{ECF07C25-16CC-415A-9DFE-3B94C00CC944}" destId="{98227F49-C07B-4DD8-91E6-09539019B5C7}" srcOrd="2" destOrd="0" presId="urn:microsoft.com/office/officeart/2018/2/layout/IconVerticalSolidList"/>
    <dgm:cxn modelId="{B37B1AD8-8414-47C4-BFBC-258C7C329C51}" type="presParOf" srcId="{ECF07C25-16CC-415A-9DFE-3B94C00CC944}" destId="{DE408799-22F8-4CBC-9990-7569FEED6729}" srcOrd="3" destOrd="0" presId="urn:microsoft.com/office/officeart/2018/2/layout/IconVerticalSolidList"/>
    <dgm:cxn modelId="{9C1124EB-61D5-43B1-8F84-2559041B9941}" type="presParOf" srcId="{A05063F9-2F93-4CFB-9B45-867068533298}" destId="{386D9DE2-2093-40FF-86BD-1E7B63A7633E}" srcOrd="7" destOrd="0" presId="urn:microsoft.com/office/officeart/2018/2/layout/IconVerticalSolidList"/>
    <dgm:cxn modelId="{ADAA9AF3-3D1D-4DFC-BE40-2CBB8D3F9753}" type="presParOf" srcId="{A05063F9-2F93-4CFB-9B45-867068533298}" destId="{52157004-4A2F-4AC1-BF04-78A24369544B}" srcOrd="8" destOrd="0" presId="urn:microsoft.com/office/officeart/2018/2/layout/IconVerticalSolidList"/>
    <dgm:cxn modelId="{9760302E-73F2-4D8B-8AB9-A9F3D523B894}" type="presParOf" srcId="{52157004-4A2F-4AC1-BF04-78A24369544B}" destId="{CA66DECA-B0E1-47E3-B9CF-86DB05FA8ED4}" srcOrd="0" destOrd="0" presId="urn:microsoft.com/office/officeart/2018/2/layout/IconVerticalSolidList"/>
    <dgm:cxn modelId="{AB58873E-5614-40D6-A821-463374A6A54C}" type="presParOf" srcId="{52157004-4A2F-4AC1-BF04-78A24369544B}" destId="{5AB5FA01-C9BA-448D-9D06-BFC1467A1F1E}" srcOrd="1" destOrd="0" presId="urn:microsoft.com/office/officeart/2018/2/layout/IconVerticalSolidList"/>
    <dgm:cxn modelId="{A45834DD-A4B8-4A78-9D6A-CD5660EEF30A}" type="presParOf" srcId="{52157004-4A2F-4AC1-BF04-78A24369544B}" destId="{14D719BD-7A5B-4A57-91AD-03191D4A02F8}" srcOrd="2" destOrd="0" presId="urn:microsoft.com/office/officeart/2018/2/layout/IconVerticalSolidList"/>
    <dgm:cxn modelId="{C0B19F20-B3DD-40BF-83E7-5197B189F90F}" type="presParOf" srcId="{52157004-4A2F-4AC1-BF04-78A24369544B}" destId="{0BD0CC6D-BE95-4611-B238-9BDFC93468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EBA47A-F857-4180-AEB6-2ED507A925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89AAED-0BA8-4EA3-A62E-BF30CA46E53B}">
      <dgm:prSet/>
      <dgm:spPr/>
      <dgm:t>
        <a:bodyPr/>
        <a:lstStyle/>
        <a:p>
          <a:r>
            <a:rPr lang="en-GB"/>
            <a:t>Closed book exam. </a:t>
          </a:r>
          <a:endParaRPr lang="en-US"/>
        </a:p>
      </dgm:t>
    </dgm:pt>
    <dgm:pt modelId="{B182250D-960F-4A39-A704-B445E7FB6482}" type="parTrans" cxnId="{09500E59-E8BE-4358-B721-89E0FC1ED0FD}">
      <dgm:prSet/>
      <dgm:spPr/>
      <dgm:t>
        <a:bodyPr/>
        <a:lstStyle/>
        <a:p>
          <a:endParaRPr lang="en-US"/>
        </a:p>
      </dgm:t>
    </dgm:pt>
    <dgm:pt modelId="{A7764D0E-8768-4395-A525-EAFC31415AD3}" type="sibTrans" cxnId="{09500E59-E8BE-4358-B721-89E0FC1ED0FD}">
      <dgm:prSet/>
      <dgm:spPr/>
      <dgm:t>
        <a:bodyPr/>
        <a:lstStyle/>
        <a:p>
          <a:endParaRPr lang="en-US"/>
        </a:p>
      </dgm:t>
    </dgm:pt>
    <dgm:pt modelId="{E0CFD753-2254-4CF6-A4EE-0818E4F3552C}">
      <dgm:prSet/>
      <dgm:spPr/>
      <dgm:t>
        <a:bodyPr/>
        <a:lstStyle/>
        <a:p>
          <a:r>
            <a:rPr lang="en-GB"/>
            <a:t>Key areas to revise </a:t>
          </a:r>
          <a:endParaRPr lang="en-US"/>
        </a:p>
      </dgm:t>
    </dgm:pt>
    <dgm:pt modelId="{EF02CD73-01DD-4BDD-9699-297F3D3C8A36}" type="parTrans" cxnId="{391B5B4D-4CB2-49A1-98A2-2E27120AB7F5}">
      <dgm:prSet/>
      <dgm:spPr/>
      <dgm:t>
        <a:bodyPr/>
        <a:lstStyle/>
        <a:p>
          <a:endParaRPr lang="en-US"/>
        </a:p>
      </dgm:t>
    </dgm:pt>
    <dgm:pt modelId="{48EEEDC1-846F-4A71-B66A-15009FBAC0B8}" type="sibTrans" cxnId="{391B5B4D-4CB2-49A1-98A2-2E27120AB7F5}">
      <dgm:prSet/>
      <dgm:spPr/>
      <dgm:t>
        <a:bodyPr/>
        <a:lstStyle/>
        <a:p>
          <a:endParaRPr lang="en-US"/>
        </a:p>
      </dgm:t>
    </dgm:pt>
    <dgm:pt modelId="{561C29D5-F0B4-4EDB-8499-591665C47EA8}">
      <dgm:prSet/>
      <dgm:spPr/>
      <dgm:t>
        <a:bodyPr/>
        <a:lstStyle/>
        <a:p>
          <a:r>
            <a:rPr lang="en-GB"/>
            <a:t>Note the guidance. </a:t>
          </a:r>
          <a:endParaRPr lang="en-US"/>
        </a:p>
      </dgm:t>
    </dgm:pt>
    <dgm:pt modelId="{C0CF0A64-8A68-4AEA-A657-17B21BCC8954}" type="parTrans" cxnId="{5E337ACC-B02F-452D-8B1F-1940B93B0C8E}">
      <dgm:prSet/>
      <dgm:spPr/>
      <dgm:t>
        <a:bodyPr/>
        <a:lstStyle/>
        <a:p>
          <a:endParaRPr lang="en-US"/>
        </a:p>
      </dgm:t>
    </dgm:pt>
    <dgm:pt modelId="{42AB9BE7-C2A9-43B8-B1BE-85B82517DF2A}" type="sibTrans" cxnId="{5E337ACC-B02F-452D-8B1F-1940B93B0C8E}">
      <dgm:prSet/>
      <dgm:spPr/>
      <dgm:t>
        <a:bodyPr/>
        <a:lstStyle/>
        <a:p>
          <a:endParaRPr lang="en-US"/>
        </a:p>
      </dgm:t>
    </dgm:pt>
    <dgm:pt modelId="{2EFD933D-5A7B-490C-8BCC-BF9AFA0045B4}" type="pres">
      <dgm:prSet presAssocID="{50EBA47A-F857-4180-AEB6-2ED507A92516}" presName="root" presStyleCnt="0">
        <dgm:presLayoutVars>
          <dgm:dir/>
          <dgm:resizeHandles val="exact"/>
        </dgm:presLayoutVars>
      </dgm:prSet>
      <dgm:spPr/>
    </dgm:pt>
    <dgm:pt modelId="{662CF054-C2E8-473C-8A10-705BB55C2AAA}" type="pres">
      <dgm:prSet presAssocID="{EE89AAED-0BA8-4EA3-A62E-BF30CA46E53B}" presName="compNode" presStyleCnt="0"/>
      <dgm:spPr/>
    </dgm:pt>
    <dgm:pt modelId="{B6688143-6AD1-4D8B-A67B-48A62632199E}" type="pres">
      <dgm:prSet presAssocID="{EE89AAED-0BA8-4EA3-A62E-BF30CA46E53B}" presName="bgRect" presStyleLbl="bgShp" presStyleIdx="0" presStyleCnt="3"/>
      <dgm:spPr/>
    </dgm:pt>
    <dgm:pt modelId="{A2534FCF-003E-4E81-BECB-1F0B88C03762}" type="pres">
      <dgm:prSet presAssocID="{EE89AAED-0BA8-4EA3-A62E-BF30CA46E53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20875367-50E5-4F14-BAB3-61B4F9148DE6}" type="pres">
      <dgm:prSet presAssocID="{EE89AAED-0BA8-4EA3-A62E-BF30CA46E53B}" presName="spaceRect" presStyleCnt="0"/>
      <dgm:spPr/>
    </dgm:pt>
    <dgm:pt modelId="{49C58195-3DA0-43CC-B9ED-34515ED66885}" type="pres">
      <dgm:prSet presAssocID="{EE89AAED-0BA8-4EA3-A62E-BF30CA46E53B}" presName="parTx" presStyleLbl="revTx" presStyleIdx="0" presStyleCnt="3">
        <dgm:presLayoutVars>
          <dgm:chMax val="0"/>
          <dgm:chPref val="0"/>
        </dgm:presLayoutVars>
      </dgm:prSet>
      <dgm:spPr/>
    </dgm:pt>
    <dgm:pt modelId="{8CAE1A5A-9C46-4C16-92C6-DA96841DC174}" type="pres">
      <dgm:prSet presAssocID="{A7764D0E-8768-4395-A525-EAFC31415AD3}" presName="sibTrans" presStyleCnt="0"/>
      <dgm:spPr/>
    </dgm:pt>
    <dgm:pt modelId="{04CA31D4-2FAD-47FC-9FEE-E1BCC0D47E37}" type="pres">
      <dgm:prSet presAssocID="{E0CFD753-2254-4CF6-A4EE-0818E4F3552C}" presName="compNode" presStyleCnt="0"/>
      <dgm:spPr/>
    </dgm:pt>
    <dgm:pt modelId="{1F1AFF80-BEC8-4278-B65A-585B56926F49}" type="pres">
      <dgm:prSet presAssocID="{E0CFD753-2254-4CF6-A4EE-0818E4F3552C}" presName="bgRect" presStyleLbl="bgShp" presStyleIdx="1" presStyleCnt="3"/>
      <dgm:spPr/>
    </dgm:pt>
    <dgm:pt modelId="{6E6F29E3-421F-45D4-BDBA-202B0D78BC29}" type="pres">
      <dgm:prSet presAssocID="{E0CFD753-2254-4CF6-A4EE-0818E4F3552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3945197-0DB4-4DDA-AD23-C7D3413C695E}" type="pres">
      <dgm:prSet presAssocID="{E0CFD753-2254-4CF6-A4EE-0818E4F3552C}" presName="spaceRect" presStyleCnt="0"/>
      <dgm:spPr/>
    </dgm:pt>
    <dgm:pt modelId="{8969B511-B5E9-4456-AFA0-88BFCED7640F}" type="pres">
      <dgm:prSet presAssocID="{E0CFD753-2254-4CF6-A4EE-0818E4F3552C}" presName="parTx" presStyleLbl="revTx" presStyleIdx="1" presStyleCnt="3">
        <dgm:presLayoutVars>
          <dgm:chMax val="0"/>
          <dgm:chPref val="0"/>
        </dgm:presLayoutVars>
      </dgm:prSet>
      <dgm:spPr/>
    </dgm:pt>
    <dgm:pt modelId="{C046B91B-EE13-4E11-ACA7-CC3D2844BD2B}" type="pres">
      <dgm:prSet presAssocID="{48EEEDC1-846F-4A71-B66A-15009FBAC0B8}" presName="sibTrans" presStyleCnt="0"/>
      <dgm:spPr/>
    </dgm:pt>
    <dgm:pt modelId="{C6B45D22-6636-4163-8920-09AC5D9D0343}" type="pres">
      <dgm:prSet presAssocID="{561C29D5-F0B4-4EDB-8499-591665C47EA8}" presName="compNode" presStyleCnt="0"/>
      <dgm:spPr/>
    </dgm:pt>
    <dgm:pt modelId="{873719A0-0F3B-4D87-BBA6-771E9F808C51}" type="pres">
      <dgm:prSet presAssocID="{561C29D5-F0B4-4EDB-8499-591665C47EA8}" presName="bgRect" presStyleLbl="bgShp" presStyleIdx="2" presStyleCnt="3"/>
      <dgm:spPr/>
    </dgm:pt>
    <dgm:pt modelId="{0D602192-81BD-4E26-B15B-AD863CA5F4EF}" type="pres">
      <dgm:prSet presAssocID="{561C29D5-F0B4-4EDB-8499-591665C47EA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DB48CA52-A465-48DC-8A09-138E5C9072BD}" type="pres">
      <dgm:prSet presAssocID="{561C29D5-F0B4-4EDB-8499-591665C47EA8}" presName="spaceRect" presStyleCnt="0"/>
      <dgm:spPr/>
    </dgm:pt>
    <dgm:pt modelId="{E075D437-7E61-4C06-807F-7EDC7133727E}" type="pres">
      <dgm:prSet presAssocID="{561C29D5-F0B4-4EDB-8499-591665C47EA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BE50006-DA39-4778-B10D-DF660DDD9086}" type="presOf" srcId="{561C29D5-F0B4-4EDB-8499-591665C47EA8}" destId="{E075D437-7E61-4C06-807F-7EDC7133727E}" srcOrd="0" destOrd="0" presId="urn:microsoft.com/office/officeart/2018/2/layout/IconVerticalSolidList"/>
    <dgm:cxn modelId="{53FDF230-CFFB-41B2-A418-4A9B905545C9}" type="presOf" srcId="{50EBA47A-F857-4180-AEB6-2ED507A92516}" destId="{2EFD933D-5A7B-490C-8BCC-BF9AFA0045B4}" srcOrd="0" destOrd="0" presId="urn:microsoft.com/office/officeart/2018/2/layout/IconVerticalSolidList"/>
    <dgm:cxn modelId="{1986E340-4D3C-476F-B88A-6616BCF7C4C9}" type="presOf" srcId="{EE89AAED-0BA8-4EA3-A62E-BF30CA46E53B}" destId="{49C58195-3DA0-43CC-B9ED-34515ED66885}" srcOrd="0" destOrd="0" presId="urn:microsoft.com/office/officeart/2018/2/layout/IconVerticalSolidList"/>
    <dgm:cxn modelId="{391B5B4D-4CB2-49A1-98A2-2E27120AB7F5}" srcId="{50EBA47A-F857-4180-AEB6-2ED507A92516}" destId="{E0CFD753-2254-4CF6-A4EE-0818E4F3552C}" srcOrd="1" destOrd="0" parTransId="{EF02CD73-01DD-4BDD-9699-297F3D3C8A36}" sibTransId="{48EEEDC1-846F-4A71-B66A-15009FBAC0B8}"/>
    <dgm:cxn modelId="{BDE2F256-E1A7-4B8C-A4D2-210961E06E44}" type="presOf" srcId="{E0CFD753-2254-4CF6-A4EE-0818E4F3552C}" destId="{8969B511-B5E9-4456-AFA0-88BFCED7640F}" srcOrd="0" destOrd="0" presId="urn:microsoft.com/office/officeart/2018/2/layout/IconVerticalSolidList"/>
    <dgm:cxn modelId="{09500E59-E8BE-4358-B721-89E0FC1ED0FD}" srcId="{50EBA47A-F857-4180-AEB6-2ED507A92516}" destId="{EE89AAED-0BA8-4EA3-A62E-BF30CA46E53B}" srcOrd="0" destOrd="0" parTransId="{B182250D-960F-4A39-A704-B445E7FB6482}" sibTransId="{A7764D0E-8768-4395-A525-EAFC31415AD3}"/>
    <dgm:cxn modelId="{5E337ACC-B02F-452D-8B1F-1940B93B0C8E}" srcId="{50EBA47A-F857-4180-AEB6-2ED507A92516}" destId="{561C29D5-F0B4-4EDB-8499-591665C47EA8}" srcOrd="2" destOrd="0" parTransId="{C0CF0A64-8A68-4AEA-A657-17B21BCC8954}" sibTransId="{42AB9BE7-C2A9-43B8-B1BE-85B82517DF2A}"/>
    <dgm:cxn modelId="{DE1C9494-7ED1-4213-8635-8ADAFE45F001}" type="presParOf" srcId="{2EFD933D-5A7B-490C-8BCC-BF9AFA0045B4}" destId="{662CF054-C2E8-473C-8A10-705BB55C2AAA}" srcOrd="0" destOrd="0" presId="urn:microsoft.com/office/officeart/2018/2/layout/IconVerticalSolidList"/>
    <dgm:cxn modelId="{4DCD9CEC-6C81-4920-800D-A096AAB4B922}" type="presParOf" srcId="{662CF054-C2E8-473C-8A10-705BB55C2AAA}" destId="{B6688143-6AD1-4D8B-A67B-48A62632199E}" srcOrd="0" destOrd="0" presId="urn:microsoft.com/office/officeart/2018/2/layout/IconVerticalSolidList"/>
    <dgm:cxn modelId="{AE9FA27E-3E9F-4E98-AC51-12FF0AC14A45}" type="presParOf" srcId="{662CF054-C2E8-473C-8A10-705BB55C2AAA}" destId="{A2534FCF-003E-4E81-BECB-1F0B88C03762}" srcOrd="1" destOrd="0" presId="urn:microsoft.com/office/officeart/2018/2/layout/IconVerticalSolidList"/>
    <dgm:cxn modelId="{08575396-FA5C-4E47-ACC9-E07E92CF258C}" type="presParOf" srcId="{662CF054-C2E8-473C-8A10-705BB55C2AAA}" destId="{20875367-50E5-4F14-BAB3-61B4F9148DE6}" srcOrd="2" destOrd="0" presId="urn:microsoft.com/office/officeart/2018/2/layout/IconVerticalSolidList"/>
    <dgm:cxn modelId="{C388AD04-D6EE-4413-95D6-FA505F5943B1}" type="presParOf" srcId="{662CF054-C2E8-473C-8A10-705BB55C2AAA}" destId="{49C58195-3DA0-43CC-B9ED-34515ED66885}" srcOrd="3" destOrd="0" presId="urn:microsoft.com/office/officeart/2018/2/layout/IconVerticalSolidList"/>
    <dgm:cxn modelId="{63A2D12A-90C6-4F46-9CD4-843C8E516890}" type="presParOf" srcId="{2EFD933D-5A7B-490C-8BCC-BF9AFA0045B4}" destId="{8CAE1A5A-9C46-4C16-92C6-DA96841DC174}" srcOrd="1" destOrd="0" presId="urn:microsoft.com/office/officeart/2018/2/layout/IconVerticalSolidList"/>
    <dgm:cxn modelId="{6393CF27-7630-4D19-AD49-F56BFC010E89}" type="presParOf" srcId="{2EFD933D-5A7B-490C-8BCC-BF9AFA0045B4}" destId="{04CA31D4-2FAD-47FC-9FEE-E1BCC0D47E37}" srcOrd="2" destOrd="0" presId="urn:microsoft.com/office/officeart/2018/2/layout/IconVerticalSolidList"/>
    <dgm:cxn modelId="{F9564A13-5A7F-40AC-97DB-F18040AFCC43}" type="presParOf" srcId="{04CA31D4-2FAD-47FC-9FEE-E1BCC0D47E37}" destId="{1F1AFF80-BEC8-4278-B65A-585B56926F49}" srcOrd="0" destOrd="0" presId="urn:microsoft.com/office/officeart/2018/2/layout/IconVerticalSolidList"/>
    <dgm:cxn modelId="{8AE38813-21B7-47D6-97DE-04AD8AA84653}" type="presParOf" srcId="{04CA31D4-2FAD-47FC-9FEE-E1BCC0D47E37}" destId="{6E6F29E3-421F-45D4-BDBA-202B0D78BC29}" srcOrd="1" destOrd="0" presId="urn:microsoft.com/office/officeart/2018/2/layout/IconVerticalSolidList"/>
    <dgm:cxn modelId="{F6E6A319-4387-4361-AB51-BA7F4CAF1827}" type="presParOf" srcId="{04CA31D4-2FAD-47FC-9FEE-E1BCC0D47E37}" destId="{83945197-0DB4-4DDA-AD23-C7D3413C695E}" srcOrd="2" destOrd="0" presId="urn:microsoft.com/office/officeart/2018/2/layout/IconVerticalSolidList"/>
    <dgm:cxn modelId="{9DCB3F7C-07AB-42E2-944D-A3B65C44F310}" type="presParOf" srcId="{04CA31D4-2FAD-47FC-9FEE-E1BCC0D47E37}" destId="{8969B511-B5E9-4456-AFA0-88BFCED7640F}" srcOrd="3" destOrd="0" presId="urn:microsoft.com/office/officeart/2018/2/layout/IconVerticalSolidList"/>
    <dgm:cxn modelId="{B0F03211-8645-4F89-A250-BDF9B49B0DAB}" type="presParOf" srcId="{2EFD933D-5A7B-490C-8BCC-BF9AFA0045B4}" destId="{C046B91B-EE13-4E11-ACA7-CC3D2844BD2B}" srcOrd="3" destOrd="0" presId="urn:microsoft.com/office/officeart/2018/2/layout/IconVerticalSolidList"/>
    <dgm:cxn modelId="{B978F3E7-C13E-4A90-88D0-93C5A51C009D}" type="presParOf" srcId="{2EFD933D-5A7B-490C-8BCC-BF9AFA0045B4}" destId="{C6B45D22-6636-4163-8920-09AC5D9D0343}" srcOrd="4" destOrd="0" presId="urn:microsoft.com/office/officeart/2018/2/layout/IconVerticalSolidList"/>
    <dgm:cxn modelId="{AC236ABE-09E2-4AA0-8286-2E718385F7A9}" type="presParOf" srcId="{C6B45D22-6636-4163-8920-09AC5D9D0343}" destId="{873719A0-0F3B-4D87-BBA6-771E9F808C51}" srcOrd="0" destOrd="0" presId="urn:microsoft.com/office/officeart/2018/2/layout/IconVerticalSolidList"/>
    <dgm:cxn modelId="{9E6B0329-E735-4C53-B3EA-50A269D1B4DA}" type="presParOf" srcId="{C6B45D22-6636-4163-8920-09AC5D9D0343}" destId="{0D602192-81BD-4E26-B15B-AD863CA5F4EF}" srcOrd="1" destOrd="0" presId="urn:microsoft.com/office/officeart/2018/2/layout/IconVerticalSolidList"/>
    <dgm:cxn modelId="{C8D61F6F-766A-430B-BE7F-ECDBD5367401}" type="presParOf" srcId="{C6B45D22-6636-4163-8920-09AC5D9D0343}" destId="{DB48CA52-A465-48DC-8A09-138E5C9072BD}" srcOrd="2" destOrd="0" presId="urn:microsoft.com/office/officeart/2018/2/layout/IconVerticalSolidList"/>
    <dgm:cxn modelId="{5AF2F319-BCF1-4B38-A747-1CDF1DE33CFD}" type="presParOf" srcId="{C6B45D22-6636-4163-8920-09AC5D9D0343}" destId="{E075D437-7E61-4C06-807F-7EDC713372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4ADE3-A37E-4602-B6E7-FECF506BCEA9}">
      <dsp:nvSpPr>
        <dsp:cNvPr id="0" name=""/>
        <dsp:cNvSpPr/>
      </dsp:nvSpPr>
      <dsp:spPr>
        <a:xfrm>
          <a:off x="0" y="2394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776F1C-4169-4FAA-A30B-1918EC4C4A73}">
      <dsp:nvSpPr>
        <dsp:cNvPr id="0" name=""/>
        <dsp:cNvSpPr/>
      </dsp:nvSpPr>
      <dsp:spPr>
        <a:xfrm>
          <a:off x="0" y="2394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Areas to revise </a:t>
          </a:r>
          <a:endParaRPr lang="en-US" sz="3300" kern="1200"/>
        </a:p>
      </dsp:txBody>
      <dsp:txXfrm>
        <a:off x="0" y="2394"/>
        <a:ext cx="5728344" cy="816366"/>
      </dsp:txXfrm>
    </dsp:sp>
    <dsp:sp modelId="{B6C9F418-AAAB-49E3-99A3-FA9B43D8BE41}">
      <dsp:nvSpPr>
        <dsp:cNvPr id="0" name=""/>
        <dsp:cNvSpPr/>
      </dsp:nvSpPr>
      <dsp:spPr>
        <a:xfrm>
          <a:off x="0" y="8187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75675"/>
                <a:satOff val="-1754"/>
                <a:lumOff val="-1137"/>
                <a:alphaOff val="0"/>
                <a:tint val="98000"/>
                <a:lumMod val="102000"/>
              </a:schemeClr>
              <a:schemeClr val="accent2">
                <a:hueOff val="-775675"/>
                <a:satOff val="-1754"/>
                <a:lumOff val="-113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775675"/>
              <a:satOff val="-1754"/>
              <a:lumOff val="-11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992F74-9C36-44C1-A55B-BF8016DCD998}">
      <dsp:nvSpPr>
        <dsp:cNvPr id="0" name=""/>
        <dsp:cNvSpPr/>
      </dsp:nvSpPr>
      <dsp:spPr>
        <a:xfrm>
          <a:off x="0" y="8187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Question types </a:t>
          </a:r>
          <a:endParaRPr lang="en-US" sz="3300" kern="1200"/>
        </a:p>
      </dsp:txBody>
      <dsp:txXfrm>
        <a:off x="0" y="818761"/>
        <a:ext cx="5728344" cy="816366"/>
      </dsp:txXfrm>
    </dsp:sp>
    <dsp:sp modelId="{3DBFAE61-64DA-42F0-8DEF-AEEDF85DDDA0}">
      <dsp:nvSpPr>
        <dsp:cNvPr id="0" name=""/>
        <dsp:cNvSpPr/>
      </dsp:nvSpPr>
      <dsp:spPr>
        <a:xfrm>
          <a:off x="0" y="16351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551350"/>
                <a:satOff val="-3508"/>
                <a:lumOff val="-2274"/>
                <a:alphaOff val="0"/>
                <a:tint val="98000"/>
                <a:lumMod val="102000"/>
              </a:schemeClr>
              <a:schemeClr val="accent2">
                <a:hueOff val="-1551350"/>
                <a:satOff val="-3508"/>
                <a:lumOff val="-227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551350"/>
              <a:satOff val="-3508"/>
              <a:lumOff val="-227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B1FA00-8931-4A35-8D67-7E42066C1CD9}">
      <dsp:nvSpPr>
        <dsp:cNvPr id="0" name=""/>
        <dsp:cNvSpPr/>
      </dsp:nvSpPr>
      <dsp:spPr>
        <a:xfrm>
          <a:off x="0" y="16351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Guidance </a:t>
          </a:r>
          <a:endParaRPr lang="en-US" sz="3300" kern="1200"/>
        </a:p>
      </dsp:txBody>
      <dsp:txXfrm>
        <a:off x="0" y="1635128"/>
        <a:ext cx="5728344" cy="816366"/>
      </dsp:txXfrm>
    </dsp:sp>
    <dsp:sp modelId="{54F990FC-43AB-4C2B-BFE5-2892A1D3824B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327025"/>
                <a:satOff val="-5263"/>
                <a:lumOff val="-3412"/>
                <a:alphaOff val="0"/>
                <a:tint val="98000"/>
                <a:lumMod val="102000"/>
              </a:schemeClr>
              <a:schemeClr val="accent2">
                <a:hueOff val="-2327025"/>
                <a:satOff val="-5263"/>
                <a:lumOff val="-341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2327025"/>
              <a:satOff val="-5263"/>
              <a:lumOff val="-341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FDE6C5-FAE9-4FB2-AF9D-A312C35E8909}">
      <dsp:nvSpPr>
        <dsp:cNvPr id="0" name=""/>
        <dsp:cNvSpPr/>
      </dsp:nvSpPr>
      <dsp:spPr>
        <a:xfrm>
          <a:off x="0" y="2451495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Guidance </a:t>
          </a:r>
          <a:endParaRPr lang="en-US" sz="3300" kern="1200"/>
        </a:p>
      </dsp:txBody>
      <dsp:txXfrm>
        <a:off x="0" y="2451495"/>
        <a:ext cx="5728344" cy="816366"/>
      </dsp:txXfrm>
    </dsp:sp>
    <dsp:sp modelId="{32ECD3D6-B8E0-463D-8CA0-98B37B24AB2F}">
      <dsp:nvSpPr>
        <dsp:cNvPr id="0" name=""/>
        <dsp:cNvSpPr/>
      </dsp:nvSpPr>
      <dsp:spPr>
        <a:xfrm>
          <a:off x="0" y="32678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102700"/>
                <a:satOff val="-7017"/>
                <a:lumOff val="-4549"/>
                <a:alphaOff val="0"/>
                <a:tint val="98000"/>
                <a:lumMod val="102000"/>
              </a:schemeClr>
              <a:schemeClr val="accent2">
                <a:hueOff val="-3102700"/>
                <a:satOff val="-7017"/>
                <a:lumOff val="-4549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102700"/>
              <a:satOff val="-7017"/>
              <a:lumOff val="-45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2330A0-BB0B-4D4E-AD85-B98CEFA505F1}">
      <dsp:nvSpPr>
        <dsp:cNvPr id="0" name=""/>
        <dsp:cNvSpPr/>
      </dsp:nvSpPr>
      <dsp:spPr>
        <a:xfrm>
          <a:off x="0" y="32678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Summary </a:t>
          </a:r>
          <a:endParaRPr lang="en-US" sz="3300" kern="1200"/>
        </a:p>
      </dsp:txBody>
      <dsp:txXfrm>
        <a:off x="0" y="3267861"/>
        <a:ext cx="5728344" cy="816366"/>
      </dsp:txXfrm>
    </dsp:sp>
    <dsp:sp modelId="{5011F6CF-4EDC-4F4E-B2CE-2902850A9086}">
      <dsp:nvSpPr>
        <dsp:cNvPr id="0" name=""/>
        <dsp:cNvSpPr/>
      </dsp:nvSpPr>
      <dsp:spPr>
        <a:xfrm>
          <a:off x="0" y="40842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78375"/>
                <a:satOff val="-8771"/>
                <a:lumOff val="-5686"/>
                <a:alphaOff val="0"/>
                <a:tint val="98000"/>
                <a:lumMod val="102000"/>
              </a:schemeClr>
              <a:schemeClr val="accent2">
                <a:hueOff val="-3878375"/>
                <a:satOff val="-8771"/>
                <a:lumOff val="-568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878375"/>
              <a:satOff val="-8771"/>
              <a:lumOff val="-5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0D13BF-C61F-46E6-95F3-1F3D4565674F}">
      <dsp:nvSpPr>
        <dsp:cNvPr id="0" name=""/>
        <dsp:cNvSpPr/>
      </dsp:nvSpPr>
      <dsp:spPr>
        <a:xfrm>
          <a:off x="0" y="40842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Thank you, any questions?</a:t>
          </a:r>
          <a:endParaRPr lang="en-US" sz="3300" kern="1200"/>
        </a:p>
      </dsp:txBody>
      <dsp:txXfrm>
        <a:off x="0" y="4084228"/>
        <a:ext cx="5728344" cy="8163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FB48A-5444-4273-B81C-DA124D247A40}">
      <dsp:nvSpPr>
        <dsp:cNvPr id="0" name=""/>
        <dsp:cNvSpPr/>
      </dsp:nvSpPr>
      <dsp:spPr>
        <a:xfrm>
          <a:off x="911115" y="146"/>
          <a:ext cx="1664320" cy="99859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Short Answer Questions </a:t>
          </a:r>
          <a:endParaRPr lang="en-US" sz="1800" kern="1200"/>
        </a:p>
      </dsp:txBody>
      <dsp:txXfrm>
        <a:off x="940363" y="29394"/>
        <a:ext cx="1605824" cy="940096"/>
      </dsp:txXfrm>
    </dsp:sp>
    <dsp:sp modelId="{E271D957-47F5-4F5C-B05E-E3C5C736822E}">
      <dsp:nvSpPr>
        <dsp:cNvPr id="0" name=""/>
        <dsp:cNvSpPr/>
      </dsp:nvSpPr>
      <dsp:spPr>
        <a:xfrm>
          <a:off x="2721896" y="293066"/>
          <a:ext cx="352835" cy="412751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721896" y="375616"/>
        <a:ext cx="246985" cy="247651"/>
      </dsp:txXfrm>
    </dsp:sp>
    <dsp:sp modelId="{3B43E902-831B-48F5-A488-6B2CFFD3E2AC}">
      <dsp:nvSpPr>
        <dsp:cNvPr id="0" name=""/>
        <dsp:cNvSpPr/>
      </dsp:nvSpPr>
      <dsp:spPr>
        <a:xfrm>
          <a:off x="3241164" y="146"/>
          <a:ext cx="1664320" cy="99859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Multiple Choice </a:t>
          </a:r>
          <a:endParaRPr lang="en-US" sz="1800" kern="1200"/>
        </a:p>
      </dsp:txBody>
      <dsp:txXfrm>
        <a:off x="3270412" y="29394"/>
        <a:ext cx="1605824" cy="940096"/>
      </dsp:txXfrm>
    </dsp:sp>
    <dsp:sp modelId="{4AE4BBEE-17DD-4486-B9CF-E7EE3DB277FF}">
      <dsp:nvSpPr>
        <dsp:cNvPr id="0" name=""/>
        <dsp:cNvSpPr/>
      </dsp:nvSpPr>
      <dsp:spPr>
        <a:xfrm rot="5400000">
          <a:off x="3896906" y="1115240"/>
          <a:ext cx="352835" cy="412751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3949498" y="1145198"/>
        <a:ext cx="247651" cy="246985"/>
      </dsp:txXfrm>
    </dsp:sp>
    <dsp:sp modelId="{949FF172-A12E-4218-B903-492EA06EC870}">
      <dsp:nvSpPr>
        <dsp:cNvPr id="0" name=""/>
        <dsp:cNvSpPr/>
      </dsp:nvSpPr>
      <dsp:spPr>
        <a:xfrm>
          <a:off x="3241164" y="1664466"/>
          <a:ext cx="1664320" cy="99859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Sequence </a:t>
          </a:r>
          <a:endParaRPr lang="en-US" sz="1800" kern="1200"/>
        </a:p>
      </dsp:txBody>
      <dsp:txXfrm>
        <a:off x="3270412" y="1693714"/>
        <a:ext cx="1605824" cy="940096"/>
      </dsp:txXfrm>
    </dsp:sp>
    <dsp:sp modelId="{427DBBBF-5745-492E-A293-84522E57EAFD}">
      <dsp:nvSpPr>
        <dsp:cNvPr id="0" name=""/>
        <dsp:cNvSpPr/>
      </dsp:nvSpPr>
      <dsp:spPr>
        <a:xfrm rot="10800000">
          <a:off x="2741867" y="1957386"/>
          <a:ext cx="352835" cy="412751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2847717" y="2039936"/>
        <a:ext cx="246985" cy="247651"/>
      </dsp:txXfrm>
    </dsp:sp>
    <dsp:sp modelId="{9381B442-DA7A-4625-A3B8-B877BA1DD73C}">
      <dsp:nvSpPr>
        <dsp:cNvPr id="0" name=""/>
        <dsp:cNvSpPr/>
      </dsp:nvSpPr>
      <dsp:spPr>
        <a:xfrm>
          <a:off x="911115" y="1664466"/>
          <a:ext cx="1664320" cy="99859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Long Answer Questions </a:t>
          </a:r>
          <a:endParaRPr lang="en-US" sz="1800" kern="1200"/>
        </a:p>
      </dsp:txBody>
      <dsp:txXfrm>
        <a:off x="940363" y="1693714"/>
        <a:ext cx="1605824" cy="940096"/>
      </dsp:txXfrm>
    </dsp:sp>
    <dsp:sp modelId="{125E3EE5-6CFC-4A7F-9A50-E327DE6B9F3D}">
      <dsp:nvSpPr>
        <dsp:cNvPr id="0" name=""/>
        <dsp:cNvSpPr/>
      </dsp:nvSpPr>
      <dsp:spPr>
        <a:xfrm rot="5400000">
          <a:off x="1566857" y="2779560"/>
          <a:ext cx="352835" cy="412751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1619449" y="2809518"/>
        <a:ext cx="247651" cy="246985"/>
      </dsp:txXfrm>
    </dsp:sp>
    <dsp:sp modelId="{A7F127AF-F66B-4A67-BDE8-38A1533C3F37}">
      <dsp:nvSpPr>
        <dsp:cNvPr id="0" name=""/>
        <dsp:cNvSpPr/>
      </dsp:nvSpPr>
      <dsp:spPr>
        <a:xfrm>
          <a:off x="911115" y="3328786"/>
          <a:ext cx="1664320" cy="99859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Scenario  </a:t>
          </a:r>
          <a:endParaRPr lang="en-US" sz="1800" kern="1200"/>
        </a:p>
      </dsp:txBody>
      <dsp:txXfrm>
        <a:off x="940363" y="3358034"/>
        <a:ext cx="1605824" cy="9400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005B8-D7E2-44A1-903D-CF99DE1BDCC7}">
      <dsp:nvSpPr>
        <dsp:cNvPr id="0" name=""/>
        <dsp:cNvSpPr/>
      </dsp:nvSpPr>
      <dsp:spPr>
        <a:xfrm>
          <a:off x="0" y="3661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3406B-1A1C-4F31-8D88-4CE60763510C}">
      <dsp:nvSpPr>
        <dsp:cNvPr id="0" name=""/>
        <dsp:cNvSpPr/>
      </dsp:nvSpPr>
      <dsp:spPr>
        <a:xfrm>
          <a:off x="235915" y="179136"/>
          <a:ext cx="428937" cy="4289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CDEFA-1455-455F-AAC7-234FA1D19592}">
      <dsp:nvSpPr>
        <dsp:cNvPr id="0" name=""/>
        <dsp:cNvSpPr/>
      </dsp:nvSpPr>
      <dsp:spPr>
        <a:xfrm>
          <a:off x="900769" y="3661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Closed book exam – no notes can be brought in. </a:t>
          </a:r>
          <a:endParaRPr lang="en-US" sz="1900" kern="1200"/>
        </a:p>
      </dsp:txBody>
      <dsp:txXfrm>
        <a:off x="900769" y="3661"/>
        <a:ext cx="5005558" cy="779887"/>
      </dsp:txXfrm>
    </dsp:sp>
    <dsp:sp modelId="{856BFDAA-BDD9-4B29-A112-DAA9EA17A34A}">
      <dsp:nvSpPr>
        <dsp:cNvPr id="0" name=""/>
        <dsp:cNvSpPr/>
      </dsp:nvSpPr>
      <dsp:spPr>
        <a:xfrm>
          <a:off x="0" y="978520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6841-45F3-49AD-A88F-FEEFECE8474E}">
      <dsp:nvSpPr>
        <dsp:cNvPr id="0" name=""/>
        <dsp:cNvSpPr/>
      </dsp:nvSpPr>
      <dsp:spPr>
        <a:xfrm>
          <a:off x="235915" y="1153994"/>
          <a:ext cx="428937" cy="4289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7A331-5ECD-4C26-8961-0A246DAE209F}">
      <dsp:nvSpPr>
        <dsp:cNvPr id="0" name=""/>
        <dsp:cNvSpPr/>
      </dsp:nvSpPr>
      <dsp:spPr>
        <a:xfrm>
          <a:off x="900769" y="978520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check your timetable for the exam date/time and location. </a:t>
          </a:r>
          <a:endParaRPr lang="en-US" sz="1900" kern="1200"/>
        </a:p>
      </dsp:txBody>
      <dsp:txXfrm>
        <a:off x="900769" y="978520"/>
        <a:ext cx="5005558" cy="779887"/>
      </dsp:txXfrm>
    </dsp:sp>
    <dsp:sp modelId="{9F15ED5C-7C29-4D89-A197-B6AF571B1DA0}">
      <dsp:nvSpPr>
        <dsp:cNvPr id="0" name=""/>
        <dsp:cNvSpPr/>
      </dsp:nvSpPr>
      <dsp:spPr>
        <a:xfrm>
          <a:off x="0" y="1953378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9DF0AF-C8EA-4CF5-9A92-597F5CEE8BAE}">
      <dsp:nvSpPr>
        <dsp:cNvPr id="0" name=""/>
        <dsp:cNvSpPr/>
      </dsp:nvSpPr>
      <dsp:spPr>
        <a:xfrm>
          <a:off x="235915" y="2128853"/>
          <a:ext cx="428937" cy="4289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9ABEE-9616-40F0-8EBE-6AD1DBEB2C70}">
      <dsp:nvSpPr>
        <dsp:cNvPr id="0" name=""/>
        <dsp:cNvSpPr/>
      </dsp:nvSpPr>
      <dsp:spPr>
        <a:xfrm>
          <a:off x="900769" y="1953378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Always double check your answers before leaving the exam. </a:t>
          </a:r>
          <a:endParaRPr lang="en-US" sz="1900" kern="1200"/>
        </a:p>
      </dsp:txBody>
      <dsp:txXfrm>
        <a:off x="900769" y="1953378"/>
        <a:ext cx="5005558" cy="779887"/>
      </dsp:txXfrm>
    </dsp:sp>
    <dsp:sp modelId="{71BFA50A-1970-42DC-B8B0-F02620B0D3D4}">
      <dsp:nvSpPr>
        <dsp:cNvPr id="0" name=""/>
        <dsp:cNvSpPr/>
      </dsp:nvSpPr>
      <dsp:spPr>
        <a:xfrm>
          <a:off x="0" y="2928237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A67AA-A44E-4306-B87F-93A1B84146C3}">
      <dsp:nvSpPr>
        <dsp:cNvPr id="0" name=""/>
        <dsp:cNvSpPr/>
      </dsp:nvSpPr>
      <dsp:spPr>
        <a:xfrm>
          <a:off x="235915" y="3103712"/>
          <a:ext cx="428937" cy="4289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08799-22F8-4CBC-9990-7569FEED6729}">
      <dsp:nvSpPr>
        <dsp:cNvPr id="0" name=""/>
        <dsp:cNvSpPr/>
      </dsp:nvSpPr>
      <dsp:spPr>
        <a:xfrm>
          <a:off x="900769" y="2928237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Bring a black pen. </a:t>
          </a:r>
          <a:endParaRPr lang="en-US" sz="1900" kern="1200"/>
        </a:p>
      </dsp:txBody>
      <dsp:txXfrm>
        <a:off x="900769" y="2928237"/>
        <a:ext cx="5005558" cy="779887"/>
      </dsp:txXfrm>
    </dsp:sp>
    <dsp:sp modelId="{CA66DECA-B0E1-47E3-B9CF-86DB05FA8ED4}">
      <dsp:nvSpPr>
        <dsp:cNvPr id="0" name=""/>
        <dsp:cNvSpPr/>
      </dsp:nvSpPr>
      <dsp:spPr>
        <a:xfrm>
          <a:off x="0" y="3903096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5FA01-C9BA-448D-9D06-BFC1467A1F1E}">
      <dsp:nvSpPr>
        <dsp:cNvPr id="0" name=""/>
        <dsp:cNvSpPr/>
      </dsp:nvSpPr>
      <dsp:spPr>
        <a:xfrm>
          <a:off x="235915" y="4078571"/>
          <a:ext cx="428937" cy="4289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0CC6D-BE95-4611-B238-9BDFC9346813}">
      <dsp:nvSpPr>
        <dsp:cNvPr id="0" name=""/>
        <dsp:cNvSpPr/>
      </dsp:nvSpPr>
      <dsp:spPr>
        <a:xfrm>
          <a:off x="900769" y="3903096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Arrive on time or arrive early. </a:t>
          </a:r>
          <a:endParaRPr lang="en-US" sz="1900" kern="1200"/>
        </a:p>
      </dsp:txBody>
      <dsp:txXfrm>
        <a:off x="900769" y="3903096"/>
        <a:ext cx="5005558" cy="779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88143-6AD1-4D8B-A67B-48A62632199E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34FCF-003E-4E81-BECB-1F0B88C03762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58195-3DA0-43CC-B9ED-34515ED66885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Closed book exam. </a:t>
          </a:r>
          <a:endParaRPr lang="en-US" sz="2500" kern="1200"/>
        </a:p>
      </dsp:txBody>
      <dsp:txXfrm>
        <a:off x="1546215" y="572"/>
        <a:ext cx="4360112" cy="1338714"/>
      </dsp:txXfrm>
    </dsp:sp>
    <dsp:sp modelId="{1F1AFF80-BEC8-4278-B65A-585B56926F49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F29E3-421F-45D4-BDBA-202B0D78BC29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9B511-B5E9-4456-AFA0-88BFCED7640F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areas to revise </a:t>
          </a:r>
          <a:endParaRPr lang="en-US" sz="2500" kern="1200"/>
        </a:p>
      </dsp:txBody>
      <dsp:txXfrm>
        <a:off x="1546215" y="1673965"/>
        <a:ext cx="4360112" cy="1338714"/>
      </dsp:txXfrm>
    </dsp:sp>
    <dsp:sp modelId="{873719A0-0F3B-4D87-BBA6-771E9F808C51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02192-81BD-4E26-B15B-AD863CA5F4EF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5D437-7E61-4C06-807F-7EDC7133727E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Note the guidance. </a:t>
          </a:r>
          <a:endParaRPr lang="en-US" sz="2500" kern="1200"/>
        </a:p>
      </dsp:txBody>
      <dsp:txXfrm>
        <a:off x="1546215" y="3347358"/>
        <a:ext cx="4360112" cy="1338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66085-49A7-DAE1-BC31-DEB94E72F5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4389427" cy="4962786"/>
          </a:xfrm>
        </p:spPr>
        <p:txBody>
          <a:bodyPr anchor="ctr">
            <a:normAutofit/>
          </a:bodyPr>
          <a:lstStyle/>
          <a:p>
            <a:r>
              <a:rPr lang="en-GB" dirty="0"/>
              <a:t>Tort Law Resit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FBDEFE-FF88-2702-E2E6-977DD8CB0C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GB" sz="280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9059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79C39-C9DD-19FB-634E-358FF3382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3F7100-6102-8C4E-B0CB-DF68086DE0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28641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6946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56BD8-A373-E8BD-5E60-32193E0D7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Areas to revise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8AEA3C8-F970-FA16-0DF0-A4A5C2337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/>
              <a:t>The Sequence </a:t>
            </a:r>
          </a:p>
          <a:p>
            <a:r>
              <a:rPr lang="en-GB"/>
              <a:t>Test for a duty of care and case law </a:t>
            </a:r>
          </a:p>
          <a:p>
            <a:r>
              <a:rPr lang="en-GB"/>
              <a:t>Negligence</a:t>
            </a:r>
          </a:p>
          <a:p>
            <a:r>
              <a:rPr lang="en-GB"/>
              <a:t>Defences </a:t>
            </a:r>
          </a:p>
          <a:p>
            <a:r>
              <a:rPr lang="en-GB"/>
              <a:t>Remedies </a:t>
            </a:r>
          </a:p>
          <a:p>
            <a:r>
              <a:rPr lang="en-GB"/>
              <a:t>Employers Liability </a:t>
            </a:r>
          </a:p>
          <a:p>
            <a:r>
              <a:rPr lang="en-GB"/>
              <a:t>Occupiers Liability </a:t>
            </a:r>
          </a:p>
          <a:p>
            <a:r>
              <a:rPr lang="en-GB"/>
              <a:t>Intentional torts – Assault and Battery </a:t>
            </a:r>
          </a:p>
          <a:p>
            <a:r>
              <a:rPr lang="en-GB"/>
              <a:t>Trespassers</a:t>
            </a:r>
          </a:p>
        </p:txBody>
      </p:sp>
    </p:spTree>
    <p:extLst>
      <p:ext uri="{BB962C8B-B14F-4D97-AF65-F5344CB8AC3E}">
        <p14:creationId xmlns:p14="http://schemas.microsoft.com/office/powerpoint/2010/main" val="1607070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D1860-E6C1-F496-53FF-35DB18B05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Question types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52A5F-687B-5914-A81B-A76901A88D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804009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64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9C063-DEC3-273E-160C-D5D341899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Guidance</a:t>
            </a:r>
            <a:r>
              <a:rPr lang="en-GB" dirty="0"/>
              <a:t>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041F8D-0FB2-2B16-5787-2C3149A93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547556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4064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82A16-53BD-A15F-08C7-865BD1283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C11EA4-A4F6-8B26-2788-8D34A03B79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2560858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51338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81AAA79-7A31-D9D9-767F-0182CE619F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84DA2E1-824F-0E9C-3844-C0DB93EB18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261801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129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2</vt:lpstr>
      <vt:lpstr>Quotable</vt:lpstr>
      <vt:lpstr>Tort Law Resit Exam Guidance </vt:lpstr>
      <vt:lpstr>Content</vt:lpstr>
      <vt:lpstr>Areas to revise </vt:lpstr>
      <vt:lpstr>Question types</vt:lpstr>
      <vt:lpstr>Guidance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2026-07-03T09:23:35Z</dcterms:created>
  <dcterms:modified xsi:type="dcterms:W3CDTF">2026-07-03T09:36:38Z</dcterms:modified>
</cp:coreProperties>
</file>