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63" r:id="rId5"/>
    <p:sldId id="258" r:id="rId6"/>
    <p:sldId id="266" r:id="rId7"/>
    <p:sldId id="259" r:id="rId8"/>
    <p:sldId id="260" r:id="rId9"/>
    <p:sldId id="261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atas Keliauskas" initials="DK" lastIdx="1" clrIdx="0">
    <p:extLst>
      <p:ext uri="{19B8F6BF-5375-455C-9EA6-DF929625EA0E}">
        <p15:presenceInfo xmlns:p15="http://schemas.microsoft.com/office/powerpoint/2012/main" userId="acabb185ea7768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811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051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271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032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96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213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83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61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412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0758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339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8145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232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4204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520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9244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459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4/23/22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053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explodingtopics.com/topic/garage-gy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lopdo.com/wp-content/uploads/2020/02/Work-Ethics.jpg" TargetMode="External"/><Relationship Id="rId2" Type="http://schemas.openxmlformats.org/officeDocument/2006/relationships/hyperlink" Target="https://www.thebalancecareers.com/thmb/wwtQxqbhF0XtOgAkbzUihZUEJo4=/1885x1414/smart/filters:no_upscale()/GettyImages-629102387-576ad1515f9b58587528121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pfreeintro.com/wp-content/uploads/2017/04/Free-Blender-Intro-Template-Download-6.jpg" TargetMode="External"/><Relationship Id="rId5" Type="http://schemas.openxmlformats.org/officeDocument/2006/relationships/hyperlink" Target="https://www.ihrsa.org/uploads/Articles/Column-Width/_1200x630_crop_center-center_82_none/Personal-Training_kettle-bell_column.jpg?mtime=1518206280" TargetMode="External"/><Relationship Id="rId4" Type="http://schemas.openxmlformats.org/officeDocument/2006/relationships/hyperlink" Target="https://media.smallbiztrends.com/2017/01/shutterstock_39787772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171D2-0DF7-3B47-95EA-474813805D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lt-LT" sz="2000" dirty="0">
                <a:solidFill>
                  <a:srgbClr val="00B050"/>
                </a:solidFill>
              </a:rPr>
              <a:t>Module name:Academic and employability skills(individual presentation)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Student name:donatas keliauskas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Student id:2120434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Topic:Analyzing employability skills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(BMSW44001LONDON)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Lecturer:syed jaffery</a:t>
            </a:r>
            <a:endParaRPr lang="en-US" sz="2000" dirty="0">
              <a:solidFill>
                <a:srgbClr val="00B05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8BCC8-6E29-7D49-B6B7-2746304EF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2567" y="594972"/>
            <a:ext cx="9448800" cy="685800"/>
          </a:xfrm>
        </p:spPr>
        <p:txBody>
          <a:bodyPr/>
          <a:lstStyle/>
          <a:p>
            <a:pPr algn="ctr"/>
            <a:r>
              <a:rPr lang="lt-LT" dirty="0">
                <a:solidFill>
                  <a:schemeClr val="accent2"/>
                </a:solidFill>
              </a:rPr>
              <a:t>ANALYSING EMPLOYABILITY SKILLS</a:t>
            </a:r>
            <a:endParaRPr lang="en-US" dirty="0">
              <a:solidFill>
                <a:schemeClr val="accent2"/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B1676B6-DB1A-AF4C-8344-E56BFEACB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463" y="3628501"/>
            <a:ext cx="5058937" cy="283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07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8BDB6-7EB3-024E-9031-6BBD9DB7A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lt-LT" dirty="0"/>
              <a:t>Table of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068C3-9EE4-4A41-83D8-05BF56E0B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0004" y="2382987"/>
            <a:ext cx="10820400" cy="4024125"/>
          </a:xfrm>
        </p:spPr>
        <p:txBody>
          <a:bodyPr/>
          <a:lstStyle/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Introduction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Skills i need to improve 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SWOT analysis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Personal development plan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My current skills</a:t>
            </a: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•What Employers are looking into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•Current Industry Trend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729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5A60-56E2-EF42-892F-5D4CB8A43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992" y="619452"/>
            <a:ext cx="8610600" cy="1293028"/>
          </a:xfrm>
        </p:spPr>
        <p:txBody>
          <a:bodyPr/>
          <a:lstStyle/>
          <a:p>
            <a:pPr algn="ctr"/>
            <a:r>
              <a:rPr lang="lt-LT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1DE7-C9EA-564E-90F6-3E64617E5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03686"/>
            <a:ext cx="11956585" cy="4024125"/>
          </a:xfrm>
        </p:spPr>
        <p:txBody>
          <a:bodyPr>
            <a:normAutofit/>
          </a:bodyPr>
          <a:lstStyle/>
          <a:p>
            <a:r>
              <a:rPr lang="lt-LT" sz="2900" dirty="0"/>
              <a:t>So today i will be analysing my employability skills and In this presentation i will present Personal  trainer  as my future </a:t>
            </a:r>
            <a:r>
              <a:rPr lang="lt-LT" sz="4000" dirty="0">
                <a:latin typeface="GoogleSans-Regular"/>
              </a:rPr>
              <a:t>career</a:t>
            </a:r>
            <a:r>
              <a:rPr lang="lt-LT" sz="4000" dirty="0">
                <a:solidFill>
                  <a:schemeClr val="accent2"/>
                </a:solidFill>
                <a:latin typeface="GoogleSans-Regular"/>
              </a:rPr>
              <a:t>.</a:t>
            </a:r>
            <a:endParaRPr lang="en-US" sz="2900" dirty="0">
              <a:solidFill>
                <a:schemeClr val="accent2"/>
              </a:solidFill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922DB8B0-281E-1F43-9285-1AB1D59619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481" y="3686098"/>
            <a:ext cx="5605037" cy="2881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78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C431D-6397-A648-A4F9-39C7746C4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Skills i need to improve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B1168-E5AE-FF49-A87D-41EA6B044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lt-LT" sz="4100" dirty="0">
                <a:latin typeface="SourceSansPro-Regular"/>
              </a:rPr>
              <a:t>The </a:t>
            </a:r>
            <a:r>
              <a:rPr lang="en-US" sz="4100" dirty="0">
                <a:latin typeface="SourceSansPro-Regular"/>
              </a:rPr>
              <a:t>ability to deliver a high level of customer care</a:t>
            </a:r>
            <a:endParaRPr lang="lt-LT" sz="4100" dirty="0"/>
          </a:p>
          <a:p>
            <a:r>
              <a:rPr lang="lt-LT" sz="4000" dirty="0"/>
              <a:t>Time and priority management</a:t>
            </a:r>
          </a:p>
          <a:p>
            <a:r>
              <a:rPr lang="en-US" sz="4400" dirty="0">
                <a:latin typeface="NotoSans-Regular"/>
              </a:rPr>
              <a:t>Inspire and help clients achieve</a:t>
            </a:r>
            <a:r>
              <a:rPr lang="lt-LT" sz="4400" dirty="0">
                <a:latin typeface="NotoSans-Regular"/>
              </a:rPr>
              <a:t> their goals</a:t>
            </a:r>
            <a:endParaRPr lang="lt-LT" sz="44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98B68C5-76B7-D743-A863-BFF27E077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206" y="4800600"/>
            <a:ext cx="4371587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341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DE0D467-5FCC-7B4D-A7CA-6A12C3F5B4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9204280"/>
              </p:ext>
            </p:extLst>
          </p:nvPr>
        </p:nvGraphicFramePr>
        <p:xfrm>
          <a:off x="1066800" y="2129089"/>
          <a:ext cx="10058400" cy="481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1207750751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2882914665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3597514683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4075028404"/>
                    </a:ext>
                  </a:extLst>
                </a:gridCol>
              </a:tblGrid>
              <a:tr h="931511"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Strenghts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Weaknesses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Opportunities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Threats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01189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Effective communication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Not confident in setting price parameters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Run boot camps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Limited space to train clients when club is crowded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373484"/>
                  </a:ext>
                </a:extLst>
              </a:tr>
              <a:tr h="1087916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Effective teamwork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Un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familiarity with specific types of clients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>
                          <a:solidFill>
                            <a:schemeClr val="bg1"/>
                          </a:solidFill>
                        </a:rPr>
                        <a:t>Technology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Number 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 of other trainers working in a health club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1807437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Ability to inspire and motivate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Set up your own micro-gym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Economic changes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473967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Work ethic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Work in sports specialist clubs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lt-L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73220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3A8466E-6675-DC44-9A87-CD7391424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338" y="418170"/>
            <a:ext cx="8719324" cy="1416651"/>
          </a:xfrm>
        </p:spPr>
        <p:txBody>
          <a:bodyPr>
            <a:no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lt-LT" dirty="0">
                <a:latin typeface="HelveticaNeue"/>
              </a:rPr>
              <a:t>Swot analysis</a:t>
            </a:r>
            <a:br>
              <a:rPr lang="lt-LT" sz="1900" dirty="0">
                <a:latin typeface="HelveticaNeue"/>
              </a:rPr>
            </a:br>
            <a:r>
              <a:rPr lang="lt-LT" sz="1900" dirty="0">
                <a:latin typeface="HelveticaNeue"/>
              </a:rPr>
              <a:t>A </a:t>
            </a:r>
            <a:r>
              <a:rPr lang="en-US" sz="1900" dirty="0">
                <a:latin typeface="HelveticaNeue"/>
              </a:rPr>
              <a:t>SWOT analysis is </a:t>
            </a:r>
            <a:r>
              <a:rPr lang="en-US" sz="1900" b="1" dirty="0">
                <a:latin typeface="HelveticaNeue-Bold"/>
              </a:rPr>
              <a:t>a planning tool which seeks to identify the Strengths, Weaknesses, Opportunities and Threats involved in a project or organization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521426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2B5E-3CF9-3442-B5E2-4B67DC3A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Personal development plan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D5F7CDF-DE91-EB45-9A2A-E6C06D08F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785777"/>
              </p:ext>
            </p:extLst>
          </p:nvPr>
        </p:nvGraphicFramePr>
        <p:xfrm>
          <a:off x="1513777" y="2057401"/>
          <a:ext cx="9164445" cy="44883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2889">
                  <a:extLst>
                    <a:ext uri="{9D8B030D-6E8A-4147-A177-3AD203B41FA5}">
                      <a16:colId xmlns:a16="http://schemas.microsoft.com/office/drawing/2014/main" val="3717411525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3730859503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1990467970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94167929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2647535096"/>
                    </a:ext>
                  </a:extLst>
                </a:gridCol>
              </a:tblGrid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Specific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Measurable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Attainable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Realistic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Time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307829"/>
                  </a:ext>
                </a:extLst>
              </a:tr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Not confident in setting price parameters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Yes,while gaining even more experience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lt-LT" dirty="0"/>
                        <a:t>Yes,by </a:t>
                      </a:r>
                      <a:r>
                        <a:rPr lang="lt-LT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taking</a:t>
                      </a: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 Advantage of Social Media</a:t>
                      </a:r>
                      <a:r>
                        <a:rPr lang="lt-LT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 or courses.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Yes,but it takes some time and patience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Jan 2023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7862652"/>
                  </a:ext>
                </a:extLst>
              </a:tr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Un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familiarity with specific types of clients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Working with a clients where i gain experience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Yes,while working with different age people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Yes,practice will lead to a good results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May 2023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941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6858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4F23A-7C92-644C-8B3C-DC4CF045B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746" y="639315"/>
            <a:ext cx="8610600" cy="1293028"/>
          </a:xfrm>
        </p:spPr>
        <p:txBody>
          <a:bodyPr/>
          <a:lstStyle/>
          <a:p>
            <a:pPr algn="ctr"/>
            <a:r>
              <a:rPr lang="lt-LT" dirty="0"/>
              <a:t>My current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C415E-078C-5A4F-B5FC-ECA5F070D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lt-LT" sz="4000" dirty="0"/>
              <a:t> Teamwork and effective communication</a:t>
            </a:r>
          </a:p>
          <a:p>
            <a:r>
              <a:rPr lang="lt-LT" sz="4000" dirty="0"/>
              <a:t> Problem solving and desicion making skills</a:t>
            </a:r>
          </a:p>
          <a:p>
            <a:r>
              <a:rPr lang="lt-LT" sz="4000" dirty="0"/>
              <a:t>Interpersonal skills</a:t>
            </a:r>
          </a:p>
          <a:p>
            <a:r>
              <a:rPr lang="lt-LT" sz="4000" dirty="0"/>
              <a:t>Work ethic</a:t>
            </a:r>
          </a:p>
          <a:p>
            <a:r>
              <a:rPr lang="lt-LT" sz="4000" dirty="0"/>
              <a:t>Positivity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109BE0A-AC60-AE48-B55C-C40588BB12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4172" y="4206622"/>
            <a:ext cx="1765610" cy="235094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7FD595C3-7616-F34F-82AB-C44DD5689D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538" y="4976337"/>
            <a:ext cx="2785634" cy="1590155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2694E349-D474-CC4E-98FB-8EFEF4871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782" y="3686099"/>
            <a:ext cx="2753815" cy="2871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7382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D5030-CF7C-F142-A8BB-01736F030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EMPLOYERS LOOKING INTO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0D22D-516A-EB4F-B840-B1ED4C386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0487" y="2057401"/>
            <a:ext cx="10820400" cy="45283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lt-LT" sz="2400" dirty="0"/>
              <a:t>Employers are looking into: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Effective teamwork and 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Interpersonal skills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Work ethic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600" dirty="0">
                <a:latin typeface="NotoSans-Regular"/>
              </a:rPr>
              <a:t>Continually develop your skills </a:t>
            </a:r>
            <a:r>
              <a:rPr lang="lt-LT" sz="2600" dirty="0">
                <a:latin typeface="NotoSans-Regular"/>
              </a:rPr>
              <a:t>and grow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300" dirty="0">
                <a:latin typeface="NotoSans-Regular"/>
              </a:rPr>
              <a:t>Inspire and help clients achieve</a:t>
            </a:r>
            <a:r>
              <a:rPr lang="lt-LT" sz="2300" dirty="0">
                <a:latin typeface="NotoSans-Regular"/>
              </a:rPr>
              <a:t> their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NotoSans"/>
              </a:rPr>
              <a:t>Time management</a:t>
            </a:r>
            <a:endParaRPr lang="lt-LT" sz="2400" dirty="0">
              <a:latin typeface="Noto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NotoSans"/>
              </a:rPr>
              <a:t>Positivity</a:t>
            </a:r>
            <a:endParaRPr lang="lt-LT" sz="2400" dirty="0">
              <a:latin typeface="NotoSan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42101D2-3983-CA4F-8281-474FD107D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419" y="4208060"/>
            <a:ext cx="4007581" cy="264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152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08A1-6878-BB45-B0DF-641B9AB38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CURRENT INDUSTRY TREND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C046-8CB3-534D-9441-5B70DC956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69122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OTS-derived-font"/>
              </a:rPr>
              <a:t>. TREND A PT personal trainer is a certified person that has the skills and knowledge capabilities to design safe and</a:t>
            </a:r>
            <a:r>
              <a:rPr lang="lt-LT" sz="2400" dirty="0">
                <a:latin typeface="OTS-derived-font"/>
              </a:rPr>
              <a:t> effective exercise program</a:t>
            </a:r>
          </a:p>
          <a:p>
            <a:pPr marL="0" indent="0">
              <a:buNone/>
            </a:pPr>
            <a:r>
              <a:rPr lang="en-US" sz="2400" dirty="0">
                <a:latin typeface="Overpass-Regular"/>
              </a:rPr>
              <a:t>Home gyms were a </a:t>
            </a:r>
            <a:r>
              <a:rPr lang="lt-LT" sz="2400" dirty="0">
                <a:latin typeface="Overpass-Regular"/>
              </a:rPr>
              <a:t>slow-moving trend in</a:t>
            </a:r>
            <a:r>
              <a:rPr lang="en-US" sz="2400" dirty="0">
                <a:latin typeface="Overpass-Regular"/>
              </a:rPr>
              <a:t> fitness industry.But they </a:t>
            </a:r>
            <a:r>
              <a:rPr lang="lt-LT" sz="2400" dirty="0">
                <a:latin typeface="Overpass-Regular"/>
              </a:rPr>
              <a:t>went up </a:t>
            </a:r>
            <a:r>
              <a:rPr lang="en-US" sz="2400" dirty="0">
                <a:latin typeface="Overpass-Regular"/>
              </a:rPr>
              <a:t> in 2020. </a:t>
            </a:r>
            <a:r>
              <a:rPr lang="lt-LT" sz="2400" b="1" dirty="0">
                <a:latin typeface="OverpassRoman-Bold"/>
              </a:rPr>
              <a:t>This growth was sustained throught 2021.</a:t>
            </a:r>
            <a:r>
              <a:rPr lang="en-US" sz="2400" b="0" dirty="0">
                <a:latin typeface="Overpass-Regular"/>
              </a:rPr>
              <a:t>Over the </a:t>
            </a:r>
            <a:r>
              <a:rPr lang="lt-LT" sz="2400" dirty="0">
                <a:latin typeface="Overpass-Regular"/>
              </a:rPr>
              <a:t>last</a:t>
            </a:r>
            <a:r>
              <a:rPr lang="en-US" sz="2400" b="0" dirty="0">
                <a:latin typeface="Overpass-Regular"/>
              </a:rPr>
              <a:t> five years, U.S. Google </a:t>
            </a:r>
            <a:r>
              <a:rPr lang="en-US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searches for the </a:t>
            </a:r>
            <a:r>
              <a:rPr lang="lt-LT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term</a:t>
            </a:r>
            <a:r>
              <a:rPr lang="en-US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"garage gym</a:t>
            </a:r>
            <a:r>
              <a:rPr lang="lt-LT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”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have </a:t>
            </a:r>
            <a:r>
              <a:rPr lang="lt-LT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grown by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62%.(The first wave of virus lockdowns caused the </a:t>
            </a:r>
            <a:r>
              <a:rPr lang="lt-LT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largest spike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.)</a:t>
            </a:r>
            <a:endParaRPr lang="lt-LT" sz="2400" b="1" dirty="0">
              <a:latin typeface="Georgia-Bold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EC40D945-C130-5646-ADB4-03B6A428C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7429" y="4447027"/>
            <a:ext cx="4284571" cy="2393254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6842718-036B-4247-B48B-1C92517A56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615" y="4447027"/>
            <a:ext cx="4803913" cy="2393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835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FB63-2F6D-2444-9C47-499C69B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A202A-8936-284F-8AA9-B06187444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555" y="2069502"/>
            <a:ext cx="10820400" cy="4024125"/>
          </a:xfrm>
        </p:spPr>
        <p:txBody>
          <a:bodyPr>
            <a:noAutofit/>
          </a:bodyPr>
          <a:lstStyle/>
          <a:p>
            <a:r>
              <a:rPr lang="lt-LT" sz="3600" dirty="0"/>
              <a:t>After i completed my degree my aim is become to personal trainer  and all points i mension and the skills in this presentation can help me to achieve a carrier in Personal trainer.</a:t>
            </a:r>
          </a:p>
        </p:txBody>
      </p:sp>
    </p:spTree>
    <p:extLst>
      <p:ext uri="{BB962C8B-B14F-4D97-AF65-F5344CB8AC3E}">
        <p14:creationId xmlns:p14="http://schemas.microsoft.com/office/powerpoint/2010/main" val="3893805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D2FC-C5E4-834D-93FA-49965643B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>
                <a:solidFill>
                  <a:schemeClr val="accent2"/>
                </a:solidFill>
              </a:rPr>
              <a:t>References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89791-D927-AD49-920D-957FF316B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57401"/>
            <a:ext cx="10820400" cy="4800599"/>
          </a:xfrm>
        </p:spPr>
        <p:txBody>
          <a:bodyPr>
            <a:normAutofit/>
          </a:bodyPr>
          <a:lstStyle/>
          <a:p>
            <a:r>
              <a:rPr lang="lt-LT" sz="1000" dirty="0">
                <a:hlinkClick r:id="rId2"/>
              </a:rPr>
              <a:t>https://www.thebalancecareers.com/thmb/wwtQxqbhF0XtOgAkbzUihZUEJo4=/1885x1414/smart/filters:no_upscale()/GettyImages-629102387-576ad1515f9b585875281216.jpg</a:t>
            </a:r>
            <a:endParaRPr lang="lt-LT" sz="1000" dirty="0"/>
          </a:p>
          <a:p>
            <a:r>
              <a:rPr lang="lt-LT" sz="1000" dirty="0">
                <a:hlinkClick r:id="rId3"/>
              </a:rPr>
              <a:t>https://plopdo.com/wp-content/uploads/2020/02/Work-Ethics.jpg</a:t>
            </a:r>
            <a:endParaRPr lang="lt-LT" sz="1000" dirty="0"/>
          </a:p>
          <a:p>
            <a:r>
              <a:rPr lang="lt-LT" sz="1000" dirty="0">
                <a:hlinkClick r:id="rId4"/>
              </a:rPr>
              <a:t>https://media.smallbiztrends.com/2017/01/shutterstock_397877722.jpg</a:t>
            </a:r>
            <a:endParaRPr lang="lt-LT" sz="1000" dirty="0"/>
          </a:p>
          <a:p>
            <a:r>
              <a:rPr lang="lt-LT" sz="1000" dirty="0">
                <a:hlinkClick r:id="rId5"/>
              </a:rPr>
              <a:t>https://www.ihrsa.org/uploads/Articles/Column-Width/_1200x630_crop_center-center_82_none/Personal-Training_kettle-bell_column.jpg?mtime=1518206280</a:t>
            </a:r>
            <a:endParaRPr lang="lt-LT" sz="1000" dirty="0"/>
          </a:p>
          <a:p>
            <a:r>
              <a:rPr lang="lt-LT" sz="1000" dirty="0">
                <a:hlinkClick r:id="rId6"/>
              </a:rPr>
              <a:t>https://www.topfreeintro.com/wp-content/uploads/2017/04/Free-Blender-Intro-Template-Download-6.jpg</a:t>
            </a:r>
            <a:endParaRPr lang="lt-LT" sz="1000" dirty="0"/>
          </a:p>
          <a:p>
            <a:r>
              <a:rPr lang="lt-LT" sz="1000" dirty="0"/>
              <a:t>https://www.makemebetter.net/wp-content/uploads/2020/11/mm2.png</a:t>
            </a:r>
          </a:p>
        </p:txBody>
      </p:sp>
    </p:spTree>
    <p:extLst>
      <p:ext uri="{BB962C8B-B14F-4D97-AF65-F5344CB8AC3E}">
        <p14:creationId xmlns:p14="http://schemas.microsoft.com/office/powerpoint/2010/main" val="3014089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Vapor Trail</vt:lpstr>
      <vt:lpstr>Module name:Academic and employability skills(individual presentation) Student name:donatas keliauskas Student id:2120434 Topic:Analyzing employability skills (BMSW44001LONDON) Lecturer:syed jaffery</vt:lpstr>
      <vt:lpstr>Table of content</vt:lpstr>
      <vt:lpstr>Introduction</vt:lpstr>
      <vt:lpstr>Skills i need to improve </vt:lpstr>
      <vt:lpstr>Swot analysis A SWOT analysis is a planning tool which seeks to identify the Strengths, Weaknesses, Opportunities and Threats involved in a project or organization</vt:lpstr>
      <vt:lpstr>Personal development plan</vt:lpstr>
      <vt:lpstr>My current Skills</vt:lpstr>
      <vt:lpstr>WHAT EMPLOYERS LOOKING INTO</vt:lpstr>
      <vt:lpstr>CURRENT INDUSTRY TREND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task 1 (individual presentation) Student name:donatas keliauskas Student id:2120434 Topic:reflective support Lecturer:syed jaffery</dc:title>
  <dc:creator>Donatas Keliauskas</dc:creator>
  <cp:lastModifiedBy>Donatas Keliauskas (2120434)</cp:lastModifiedBy>
  <cp:revision>16</cp:revision>
  <dcterms:created xsi:type="dcterms:W3CDTF">2022-03-19T19:59:21Z</dcterms:created>
  <dcterms:modified xsi:type="dcterms:W3CDTF">2022-04-23T12:38:19Z</dcterms:modified>
</cp:coreProperties>
</file>