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8" r:id="rId1"/>
  </p:sldMasterIdLst>
  <p:notesMasterIdLst>
    <p:notesMasterId r:id="rId16"/>
  </p:notesMasterIdLst>
  <p:sldIdLst>
    <p:sldId id="256" r:id="rId2"/>
    <p:sldId id="271" r:id="rId3"/>
    <p:sldId id="269" r:id="rId4"/>
    <p:sldId id="260" r:id="rId5"/>
    <p:sldId id="261" r:id="rId6"/>
    <p:sldId id="259" r:id="rId7"/>
    <p:sldId id="262" r:id="rId8"/>
    <p:sldId id="263" r:id="rId9"/>
    <p:sldId id="270" r:id="rId10"/>
    <p:sldId id="264" r:id="rId11"/>
    <p:sldId id="265" r:id="rId12"/>
    <p:sldId id="266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8A7A350-3CE8-4BDE-A8D5-8C0F635F2F65}" v="135" dt="2025-11-11T19:40:54.76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3" autoAdjust="0"/>
    <p:restoredTop sz="94684" autoAdjust="0"/>
  </p:normalViewPr>
  <p:slideViewPr>
    <p:cSldViewPr snapToGrid="0">
      <p:cViewPr varScale="1">
        <p:scale>
          <a:sx n="83" d="100"/>
          <a:sy n="83" d="100"/>
        </p:scale>
        <p:origin x="408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duard Nistor" userId="9ca905f11235cfcc" providerId="LiveId" clId="{BC0AAA79-72B5-4344-AD8B-68CCF9E4A291}"/>
    <pc:docChg chg="undo custSel addSld delSld modSld sldOrd">
      <pc:chgData name="Eduard Nistor" userId="9ca905f11235cfcc" providerId="LiveId" clId="{BC0AAA79-72B5-4344-AD8B-68CCF9E4A291}" dt="2025-11-11T19:40:54.764" v="8209" actId="1076"/>
      <pc:docMkLst>
        <pc:docMk/>
      </pc:docMkLst>
      <pc:sldChg chg="addSp delSp modSp new mod">
        <pc:chgData name="Eduard Nistor" userId="9ca905f11235cfcc" providerId="LiveId" clId="{BC0AAA79-72B5-4344-AD8B-68CCF9E4A291}" dt="2025-11-11T19:40:54.764" v="8209" actId="1076"/>
        <pc:sldMkLst>
          <pc:docMk/>
          <pc:sldMk cId="725663169" sldId="256"/>
        </pc:sldMkLst>
        <pc:spChg chg="mod">
          <ac:chgData name="Eduard Nistor" userId="9ca905f11235cfcc" providerId="LiveId" clId="{BC0AAA79-72B5-4344-AD8B-68CCF9E4A291}" dt="2025-11-11T19:40:50.372" v="8208" actId="14100"/>
          <ac:spMkLst>
            <pc:docMk/>
            <pc:sldMk cId="725663169" sldId="256"/>
            <ac:spMk id="2" creationId="{1846092C-8CC6-C96C-7E9D-7171BDE9FF80}"/>
          </ac:spMkLst>
        </pc:spChg>
        <pc:spChg chg="mod">
          <ac:chgData name="Eduard Nistor" userId="9ca905f11235cfcc" providerId="LiveId" clId="{BC0AAA79-72B5-4344-AD8B-68CCF9E4A291}" dt="2025-11-11T19:40:36.896" v="8206" actId="1076"/>
          <ac:spMkLst>
            <pc:docMk/>
            <pc:sldMk cId="725663169" sldId="256"/>
            <ac:spMk id="3" creationId="{D2BD33AA-2086-6AF1-08B0-DB3D209A57BA}"/>
          </ac:spMkLst>
        </pc:spChg>
        <pc:picChg chg="mod">
          <ac:chgData name="Eduard Nistor" userId="9ca905f11235cfcc" providerId="LiveId" clId="{BC0AAA79-72B5-4344-AD8B-68CCF9E4A291}" dt="2025-11-11T19:40:54.764" v="8209" actId="1076"/>
          <ac:picMkLst>
            <pc:docMk/>
            <pc:sldMk cId="725663169" sldId="256"/>
            <ac:picMk id="1026" creationId="{EAD76B6A-10E2-C926-A892-AE789D55E6CE}"/>
          </ac:picMkLst>
        </pc:picChg>
      </pc:sldChg>
      <pc:sldChg chg="addSp delSp modSp new del mod modClrScheme chgLayout">
        <pc:chgData name="Eduard Nistor" userId="9ca905f11235cfcc" providerId="LiveId" clId="{BC0AAA79-72B5-4344-AD8B-68CCF9E4A291}" dt="2025-11-11T19:40:18.505" v="8203" actId="47"/>
        <pc:sldMkLst>
          <pc:docMk/>
          <pc:sldMk cId="1967775323" sldId="257"/>
        </pc:sldMkLst>
        <pc:spChg chg="mod ord">
          <ac:chgData name="Eduard Nistor" userId="9ca905f11235cfcc" providerId="LiveId" clId="{BC0AAA79-72B5-4344-AD8B-68CCF9E4A291}" dt="2025-11-01T16:10:08.916" v="1743" actId="1076"/>
          <ac:spMkLst>
            <pc:docMk/>
            <pc:sldMk cId="1967775323" sldId="257"/>
            <ac:spMk id="2" creationId="{3ED1ADF4-ED66-9CE4-22CD-F4A9E383C1A2}"/>
          </ac:spMkLst>
        </pc:spChg>
        <pc:spChg chg="add mod ord">
          <ac:chgData name="Eduard Nistor" userId="9ca905f11235cfcc" providerId="LiveId" clId="{BC0AAA79-72B5-4344-AD8B-68CCF9E4A291}" dt="2025-11-01T16:10:22.874" v="1754" actId="20577"/>
          <ac:spMkLst>
            <pc:docMk/>
            <pc:sldMk cId="1967775323" sldId="257"/>
            <ac:spMk id="4" creationId="{AE281802-55AA-61A9-9291-2CE23813424B}"/>
          </ac:spMkLst>
        </pc:spChg>
      </pc:sldChg>
      <pc:sldChg chg="addSp modSp new mod">
        <pc:chgData name="Eduard Nistor" userId="9ca905f11235cfcc" providerId="LiveId" clId="{BC0AAA79-72B5-4344-AD8B-68CCF9E4A291}" dt="2025-11-08T15:22:40.903" v="6542" actId="2711"/>
        <pc:sldMkLst>
          <pc:docMk/>
          <pc:sldMk cId="221852365" sldId="259"/>
        </pc:sldMkLst>
        <pc:spChg chg="mod">
          <ac:chgData name="Eduard Nistor" userId="9ca905f11235cfcc" providerId="LiveId" clId="{BC0AAA79-72B5-4344-AD8B-68CCF9E4A291}" dt="2025-11-01T16:07:54.340" v="1725"/>
          <ac:spMkLst>
            <pc:docMk/>
            <pc:sldMk cId="221852365" sldId="259"/>
            <ac:spMk id="2" creationId="{71FEB8DE-AD48-4EAE-D9AB-07774890619C}"/>
          </ac:spMkLst>
        </pc:spChg>
        <pc:spChg chg="mod">
          <ac:chgData name="Eduard Nistor" userId="9ca905f11235cfcc" providerId="LiveId" clId="{BC0AAA79-72B5-4344-AD8B-68CCF9E4A291}" dt="2025-11-08T15:22:40.903" v="6542" actId="2711"/>
          <ac:spMkLst>
            <pc:docMk/>
            <pc:sldMk cId="221852365" sldId="259"/>
            <ac:spMk id="3" creationId="{2302B380-15FA-215F-35EB-C7EBC33B2B44}"/>
          </ac:spMkLst>
        </pc:spChg>
        <pc:picChg chg="add mod">
          <ac:chgData name="Eduard Nistor" userId="9ca905f11235cfcc" providerId="LiveId" clId="{BC0AAA79-72B5-4344-AD8B-68CCF9E4A291}" dt="2025-11-02T14:31:24.926" v="2957"/>
          <ac:picMkLst>
            <pc:docMk/>
            <pc:sldMk cId="221852365" sldId="259"/>
            <ac:picMk id="4" creationId="{0C481728-4CDD-6AD1-87F6-C11313CECCB0}"/>
          </ac:picMkLst>
        </pc:picChg>
      </pc:sldChg>
      <pc:sldChg chg="addSp delSp modSp new mod ord">
        <pc:chgData name="Eduard Nistor" userId="9ca905f11235cfcc" providerId="LiveId" clId="{BC0AAA79-72B5-4344-AD8B-68CCF9E4A291}" dt="2025-11-08T16:53:18.913" v="8169" actId="2711"/>
        <pc:sldMkLst>
          <pc:docMk/>
          <pc:sldMk cId="3710428928" sldId="260"/>
        </pc:sldMkLst>
        <pc:spChg chg="mod">
          <ac:chgData name="Eduard Nistor" userId="9ca905f11235cfcc" providerId="LiveId" clId="{BC0AAA79-72B5-4344-AD8B-68CCF9E4A291}" dt="2025-11-02T14:21:49.040" v="2707" actId="2711"/>
          <ac:spMkLst>
            <pc:docMk/>
            <pc:sldMk cId="3710428928" sldId="260"/>
            <ac:spMk id="2" creationId="{EE0F2C74-67E1-05F3-2EB8-5C86856E5182}"/>
          </ac:spMkLst>
        </pc:spChg>
        <pc:spChg chg="add mod">
          <ac:chgData name="Eduard Nistor" userId="9ca905f11235cfcc" providerId="LiveId" clId="{BC0AAA79-72B5-4344-AD8B-68CCF9E4A291}" dt="2025-11-08T16:53:18.913" v="8169" actId="2711"/>
          <ac:spMkLst>
            <pc:docMk/>
            <pc:sldMk cId="3710428928" sldId="260"/>
            <ac:spMk id="3" creationId="{D8C27A8C-400D-FED3-D0B0-E295258A3441}"/>
          </ac:spMkLst>
        </pc:spChg>
        <pc:spChg chg="add mod">
          <ac:chgData name="Eduard Nistor" userId="9ca905f11235cfcc" providerId="LiveId" clId="{BC0AAA79-72B5-4344-AD8B-68CCF9E4A291}" dt="2025-11-02T14:21:52.772" v="2708" actId="1076"/>
          <ac:spMkLst>
            <pc:docMk/>
            <pc:sldMk cId="3710428928" sldId="260"/>
            <ac:spMk id="4" creationId="{BE0E19DB-B61B-AD29-C7B2-1158CC71E037}"/>
          </ac:spMkLst>
        </pc:spChg>
        <pc:spChg chg="add">
          <ac:chgData name="Eduard Nistor" userId="9ca905f11235cfcc" providerId="LiveId" clId="{BC0AAA79-72B5-4344-AD8B-68CCF9E4A291}" dt="2025-11-02T14:24:28.270" v="2709"/>
          <ac:spMkLst>
            <pc:docMk/>
            <pc:sldMk cId="3710428928" sldId="260"/>
            <ac:spMk id="5" creationId="{6530105F-4F66-D9BF-A6E9-BA6643AEA799}"/>
          </ac:spMkLst>
        </pc:spChg>
        <pc:graphicFrameChg chg="add mod modGraphic">
          <ac:chgData name="Eduard Nistor" userId="9ca905f11235cfcc" providerId="LiveId" clId="{BC0AAA79-72B5-4344-AD8B-68CCF9E4A291}" dt="2025-11-02T14:30:46.845" v="2950"/>
          <ac:graphicFrameMkLst>
            <pc:docMk/>
            <pc:sldMk cId="3710428928" sldId="260"/>
            <ac:graphicFrameMk id="16" creationId="{88268F32-C2BA-4F9D-D5A6-2B5D981BA8C3}"/>
          </ac:graphicFrameMkLst>
        </pc:graphicFrameChg>
        <pc:picChg chg="add mod">
          <ac:chgData name="Eduard Nistor" userId="9ca905f11235cfcc" providerId="LiveId" clId="{BC0AAA79-72B5-4344-AD8B-68CCF9E4A291}" dt="2025-11-02T14:31:16.418" v="2955" actId="1076"/>
          <ac:picMkLst>
            <pc:docMk/>
            <pc:sldMk cId="3710428928" sldId="260"/>
            <ac:picMk id="9" creationId="{2676FE0B-6D4E-48EE-229B-8B1D710A39B4}"/>
          </ac:picMkLst>
        </pc:picChg>
      </pc:sldChg>
      <pc:sldChg chg="addSp delSp modSp new mod ord">
        <pc:chgData name="Eduard Nistor" userId="9ca905f11235cfcc" providerId="LiveId" clId="{BC0AAA79-72B5-4344-AD8B-68CCF9E4A291}" dt="2025-11-08T16:54:42.299" v="8175" actId="1076"/>
        <pc:sldMkLst>
          <pc:docMk/>
          <pc:sldMk cId="3274090715" sldId="261"/>
        </pc:sldMkLst>
        <pc:spChg chg="mod">
          <ac:chgData name="Eduard Nistor" userId="9ca905f11235cfcc" providerId="LiveId" clId="{BC0AAA79-72B5-4344-AD8B-68CCF9E4A291}" dt="2025-11-02T15:47:42.993" v="4250" actId="2711"/>
          <ac:spMkLst>
            <pc:docMk/>
            <pc:sldMk cId="3274090715" sldId="261"/>
            <ac:spMk id="2" creationId="{8569B62E-B1F9-5191-693C-CA42742AACAF}"/>
          </ac:spMkLst>
        </pc:spChg>
        <pc:spChg chg="add mod">
          <ac:chgData name="Eduard Nistor" userId="9ca905f11235cfcc" providerId="LiveId" clId="{BC0AAA79-72B5-4344-AD8B-68CCF9E4A291}" dt="2025-11-08T16:54:42.299" v="8175" actId="1076"/>
          <ac:spMkLst>
            <pc:docMk/>
            <pc:sldMk cId="3274090715" sldId="261"/>
            <ac:spMk id="3" creationId="{11DE15FA-22B7-E355-3353-2A2E3B53D522}"/>
          </ac:spMkLst>
        </pc:spChg>
        <pc:graphicFrameChg chg="add mod modGraphic">
          <ac:chgData name="Eduard Nistor" userId="9ca905f11235cfcc" providerId="LiveId" clId="{BC0AAA79-72B5-4344-AD8B-68CCF9E4A291}" dt="2025-11-02T15:47:25.584" v="4249" actId="113"/>
          <ac:graphicFrameMkLst>
            <pc:docMk/>
            <pc:sldMk cId="3274090715" sldId="261"/>
            <ac:graphicFrameMk id="8" creationId="{DE2A347B-4005-C557-8E23-B59702467D28}"/>
          </ac:graphicFrameMkLst>
        </pc:graphicFrameChg>
        <pc:picChg chg="add mod">
          <ac:chgData name="Eduard Nistor" userId="9ca905f11235cfcc" providerId="LiveId" clId="{BC0AAA79-72B5-4344-AD8B-68CCF9E4A291}" dt="2025-11-02T14:31:21.911" v="2956"/>
          <ac:picMkLst>
            <pc:docMk/>
            <pc:sldMk cId="3274090715" sldId="261"/>
            <ac:picMk id="4" creationId="{1DE6A3E6-CE3E-1FA0-19F3-1C58673541F0}"/>
          </ac:picMkLst>
        </pc:picChg>
        <pc:picChg chg="add mod">
          <ac:chgData name="Eduard Nistor" userId="9ca905f11235cfcc" providerId="LiveId" clId="{BC0AAA79-72B5-4344-AD8B-68CCF9E4A291}" dt="2025-11-02T15:42:15.354" v="4197" actId="1076"/>
          <ac:picMkLst>
            <pc:docMk/>
            <pc:sldMk cId="3274090715" sldId="261"/>
            <ac:picMk id="10" creationId="{0ADF047E-2C95-9484-5D91-0A6B97455B8C}"/>
          </ac:picMkLst>
        </pc:picChg>
        <pc:picChg chg="add mod">
          <ac:chgData name="Eduard Nistor" userId="9ca905f11235cfcc" providerId="LiveId" clId="{BC0AAA79-72B5-4344-AD8B-68CCF9E4A291}" dt="2025-11-02T15:42:07.391" v="4195" actId="1076"/>
          <ac:picMkLst>
            <pc:docMk/>
            <pc:sldMk cId="3274090715" sldId="261"/>
            <ac:picMk id="14" creationId="{2B1FA6B5-3581-48C1-F069-A021EB69902B}"/>
          </ac:picMkLst>
        </pc:picChg>
        <pc:picChg chg="add mod">
          <ac:chgData name="Eduard Nistor" userId="9ca905f11235cfcc" providerId="LiveId" clId="{BC0AAA79-72B5-4344-AD8B-68CCF9E4A291}" dt="2025-11-02T15:42:45.892" v="4202" actId="1076"/>
          <ac:picMkLst>
            <pc:docMk/>
            <pc:sldMk cId="3274090715" sldId="261"/>
            <ac:picMk id="16" creationId="{CEA0CFFC-F9A4-3B59-0066-917806F2331D}"/>
          </ac:picMkLst>
        </pc:picChg>
        <pc:picChg chg="add mod">
          <ac:chgData name="Eduard Nistor" userId="9ca905f11235cfcc" providerId="LiveId" clId="{BC0AAA79-72B5-4344-AD8B-68CCF9E4A291}" dt="2025-11-02T15:43:12.539" v="4206" actId="1076"/>
          <ac:picMkLst>
            <pc:docMk/>
            <pc:sldMk cId="3274090715" sldId="261"/>
            <ac:picMk id="18" creationId="{03EC68E1-3BF1-133E-FD1D-F765405B8CAC}"/>
          </ac:picMkLst>
        </pc:picChg>
        <pc:picChg chg="add mod">
          <ac:chgData name="Eduard Nistor" userId="9ca905f11235cfcc" providerId="LiveId" clId="{BC0AAA79-72B5-4344-AD8B-68CCF9E4A291}" dt="2025-11-02T15:43:40.203" v="4210" actId="1076"/>
          <ac:picMkLst>
            <pc:docMk/>
            <pc:sldMk cId="3274090715" sldId="261"/>
            <ac:picMk id="20" creationId="{AF34F43C-807C-C13E-6764-8C68B393F6B3}"/>
          </ac:picMkLst>
        </pc:picChg>
        <pc:picChg chg="add mod">
          <ac:chgData name="Eduard Nistor" userId="9ca905f11235cfcc" providerId="LiveId" clId="{BC0AAA79-72B5-4344-AD8B-68CCF9E4A291}" dt="2025-11-02T15:44:15.506" v="4216" actId="1076"/>
          <ac:picMkLst>
            <pc:docMk/>
            <pc:sldMk cId="3274090715" sldId="261"/>
            <ac:picMk id="22" creationId="{C8820A1C-3B30-BD7E-6673-0A23B46B865B}"/>
          </ac:picMkLst>
        </pc:picChg>
        <pc:picChg chg="add mod">
          <ac:chgData name="Eduard Nistor" userId="9ca905f11235cfcc" providerId="LiveId" clId="{BC0AAA79-72B5-4344-AD8B-68CCF9E4A291}" dt="2025-11-02T15:44:57.105" v="4220" actId="14100"/>
          <ac:picMkLst>
            <pc:docMk/>
            <pc:sldMk cId="3274090715" sldId="261"/>
            <ac:picMk id="24" creationId="{F19E489C-8F05-D023-63EC-D9DF65C1D00F}"/>
          </ac:picMkLst>
        </pc:picChg>
        <pc:picChg chg="add mod">
          <ac:chgData name="Eduard Nistor" userId="9ca905f11235cfcc" providerId="LiveId" clId="{BC0AAA79-72B5-4344-AD8B-68CCF9E4A291}" dt="2025-11-02T15:45:26.265" v="4226" actId="1076"/>
          <ac:picMkLst>
            <pc:docMk/>
            <pc:sldMk cId="3274090715" sldId="261"/>
            <ac:picMk id="26" creationId="{2EB8299E-B7A7-0F01-2E34-46FF0356CEBB}"/>
          </ac:picMkLst>
        </pc:picChg>
        <pc:picChg chg="add mod">
          <ac:chgData name="Eduard Nistor" userId="9ca905f11235cfcc" providerId="LiveId" clId="{BC0AAA79-72B5-4344-AD8B-68CCF9E4A291}" dt="2025-11-02T15:45:52.390" v="4231" actId="1076"/>
          <ac:picMkLst>
            <pc:docMk/>
            <pc:sldMk cId="3274090715" sldId="261"/>
            <ac:picMk id="28" creationId="{8CFDF611-923A-9D91-3A40-6FC49FDEC37A}"/>
          </ac:picMkLst>
        </pc:picChg>
        <pc:picChg chg="add mod">
          <ac:chgData name="Eduard Nistor" userId="9ca905f11235cfcc" providerId="LiveId" clId="{BC0AAA79-72B5-4344-AD8B-68CCF9E4A291}" dt="2025-11-02T15:46:21.742" v="4237" actId="1076"/>
          <ac:picMkLst>
            <pc:docMk/>
            <pc:sldMk cId="3274090715" sldId="261"/>
            <ac:picMk id="30" creationId="{0241202A-0F51-7F2F-B3E0-ED9081988567}"/>
          </ac:picMkLst>
        </pc:picChg>
      </pc:sldChg>
      <pc:sldChg chg="addSp delSp modSp new mod setBg">
        <pc:chgData name="Eduard Nistor" userId="9ca905f11235cfcc" providerId="LiveId" clId="{BC0AAA79-72B5-4344-AD8B-68CCF9E4A291}" dt="2025-11-08T16:55:08.676" v="8177" actId="1076"/>
        <pc:sldMkLst>
          <pc:docMk/>
          <pc:sldMk cId="1317425418" sldId="262"/>
        </pc:sldMkLst>
        <pc:spChg chg="mod">
          <ac:chgData name="Eduard Nistor" userId="9ca905f11235cfcc" providerId="LiveId" clId="{BC0AAA79-72B5-4344-AD8B-68CCF9E4A291}" dt="2025-11-08T15:19:25.070" v="6538" actId="14100"/>
          <ac:spMkLst>
            <pc:docMk/>
            <pc:sldMk cId="1317425418" sldId="262"/>
            <ac:spMk id="2" creationId="{DC416947-D981-E6A8-2C96-2C490DD066AD}"/>
          </ac:spMkLst>
        </pc:spChg>
        <pc:spChg chg="add del mod">
          <ac:chgData name="Eduard Nistor" userId="9ca905f11235cfcc" providerId="LiveId" clId="{BC0AAA79-72B5-4344-AD8B-68CCF9E4A291}" dt="2025-11-08T15:22:31.090" v="6541" actId="2711"/>
          <ac:spMkLst>
            <pc:docMk/>
            <pc:sldMk cId="1317425418" sldId="262"/>
            <ac:spMk id="3" creationId="{813FA47B-DECD-7BFE-467A-20CC08589C6B}"/>
          </ac:spMkLst>
        </pc:spChg>
        <pc:spChg chg="add mod">
          <ac:chgData name="Eduard Nistor" userId="9ca905f11235cfcc" providerId="LiveId" clId="{BC0AAA79-72B5-4344-AD8B-68CCF9E4A291}" dt="2025-11-08T16:55:08.676" v="8177" actId="1076"/>
          <ac:spMkLst>
            <pc:docMk/>
            <pc:sldMk cId="1317425418" sldId="262"/>
            <ac:spMk id="5" creationId="{954E3F4F-56EE-E93C-0E63-8D965425E381}"/>
          </ac:spMkLst>
        </pc:spChg>
        <pc:spChg chg="add del">
          <ac:chgData name="Eduard Nistor" userId="9ca905f11235cfcc" providerId="LiveId" clId="{BC0AAA79-72B5-4344-AD8B-68CCF9E4A291}" dt="2025-11-08T15:14:15.483" v="6480" actId="478"/>
          <ac:spMkLst>
            <pc:docMk/>
            <pc:sldMk cId="1317425418" sldId="262"/>
            <ac:spMk id="7" creationId="{1861F310-A0BC-FD67-016B-9F87B52CE739}"/>
          </ac:spMkLst>
        </pc:spChg>
        <pc:spChg chg="add">
          <ac:chgData name="Eduard Nistor" userId="9ca905f11235cfcc" providerId="LiveId" clId="{BC0AAA79-72B5-4344-AD8B-68CCF9E4A291}" dt="2025-11-08T15:16:34.638" v="6494" actId="26606"/>
          <ac:spMkLst>
            <pc:docMk/>
            <pc:sldMk cId="1317425418" sldId="262"/>
            <ac:spMk id="18" creationId="{B086532B-5A3E-44A5-A0C2-22A0DB316C40}"/>
          </ac:spMkLst>
        </pc:spChg>
        <pc:picChg chg="add mod">
          <ac:chgData name="Eduard Nistor" userId="9ca905f11235cfcc" providerId="LiveId" clId="{BC0AAA79-72B5-4344-AD8B-68CCF9E4A291}" dt="2025-11-02T14:31:29.202" v="2958"/>
          <ac:picMkLst>
            <pc:docMk/>
            <pc:sldMk cId="1317425418" sldId="262"/>
            <ac:picMk id="4" creationId="{4FA22BE2-1E30-EA38-3E92-9721959AE8F7}"/>
          </ac:picMkLst>
        </pc:picChg>
        <pc:picChg chg="add mod ord">
          <ac:chgData name="Eduard Nistor" userId="9ca905f11235cfcc" providerId="LiveId" clId="{BC0AAA79-72B5-4344-AD8B-68CCF9E4A291}" dt="2025-11-08T15:16:39.633" v="6495" actId="27614"/>
          <ac:picMkLst>
            <pc:docMk/>
            <pc:sldMk cId="1317425418" sldId="262"/>
            <ac:picMk id="13" creationId="{2665FBB3-24F1-E77A-39A9-28B65687A6CA}"/>
          </ac:picMkLst>
        </pc:picChg>
      </pc:sldChg>
      <pc:sldChg chg="addSp delSp modSp new mod setBg">
        <pc:chgData name="Eduard Nistor" userId="9ca905f11235cfcc" providerId="LiveId" clId="{BC0AAA79-72B5-4344-AD8B-68CCF9E4A291}" dt="2025-11-08T16:56:03.384" v="8184" actId="255"/>
        <pc:sldMkLst>
          <pc:docMk/>
          <pc:sldMk cId="3066246725" sldId="263"/>
        </pc:sldMkLst>
        <pc:spChg chg="mod">
          <ac:chgData name="Eduard Nistor" userId="9ca905f11235cfcc" providerId="LiveId" clId="{BC0AAA79-72B5-4344-AD8B-68CCF9E4A291}" dt="2025-11-08T15:13:34.240" v="6476" actId="26606"/>
          <ac:spMkLst>
            <pc:docMk/>
            <pc:sldMk cId="3066246725" sldId="263"/>
            <ac:spMk id="2" creationId="{C88206B7-9A85-6892-ACE7-960168E20B00}"/>
          </ac:spMkLst>
        </pc:spChg>
        <pc:spChg chg="mod">
          <ac:chgData name="Eduard Nistor" userId="9ca905f11235cfcc" providerId="LiveId" clId="{BC0AAA79-72B5-4344-AD8B-68CCF9E4A291}" dt="2025-11-08T15:21:53.702" v="6539" actId="2711"/>
          <ac:spMkLst>
            <pc:docMk/>
            <pc:sldMk cId="3066246725" sldId="263"/>
            <ac:spMk id="3" creationId="{4FB5F32E-6909-31A1-30D0-8B6AA9F282C5}"/>
          </ac:spMkLst>
        </pc:spChg>
        <pc:spChg chg="add mod">
          <ac:chgData name="Eduard Nistor" userId="9ca905f11235cfcc" providerId="LiveId" clId="{BC0AAA79-72B5-4344-AD8B-68CCF9E4A291}" dt="2025-11-08T16:56:03.384" v="8184" actId="255"/>
          <ac:spMkLst>
            <pc:docMk/>
            <pc:sldMk cId="3066246725" sldId="263"/>
            <ac:spMk id="6" creationId="{714029F2-BE68-B38B-99BB-16A02E289DA2}"/>
          </ac:spMkLst>
        </pc:spChg>
        <pc:picChg chg="add mod ord">
          <ac:chgData name="Eduard Nistor" userId="9ca905f11235cfcc" providerId="LiveId" clId="{BC0AAA79-72B5-4344-AD8B-68CCF9E4A291}" dt="2025-11-08T15:13:34.240" v="6476" actId="26606"/>
          <ac:picMkLst>
            <pc:docMk/>
            <pc:sldMk cId="3066246725" sldId="263"/>
            <ac:picMk id="4" creationId="{8F6EE843-D638-B80C-F936-FA6E8413088F}"/>
          </ac:picMkLst>
        </pc:picChg>
        <pc:picChg chg="add mod">
          <ac:chgData name="Eduard Nistor" userId="9ca905f11235cfcc" providerId="LiveId" clId="{BC0AAA79-72B5-4344-AD8B-68CCF9E4A291}" dt="2025-11-08T15:13:34.240" v="6476" actId="26606"/>
          <ac:picMkLst>
            <pc:docMk/>
            <pc:sldMk cId="3066246725" sldId="263"/>
            <ac:picMk id="4098" creationId="{7F398929-8F39-BD4A-9492-B2678D47B04F}"/>
          </ac:picMkLst>
        </pc:picChg>
      </pc:sldChg>
      <pc:sldChg chg="addSp delSp modSp new mod setBg">
        <pc:chgData name="Eduard Nistor" userId="9ca905f11235cfcc" providerId="LiveId" clId="{BC0AAA79-72B5-4344-AD8B-68CCF9E4A291}" dt="2025-11-08T16:56:33.481" v="8188" actId="2711"/>
        <pc:sldMkLst>
          <pc:docMk/>
          <pc:sldMk cId="3785019491" sldId="264"/>
        </pc:sldMkLst>
        <pc:spChg chg="mod">
          <ac:chgData name="Eduard Nistor" userId="9ca905f11235cfcc" providerId="LiveId" clId="{BC0AAA79-72B5-4344-AD8B-68CCF9E4A291}" dt="2025-11-08T15:18:36.561" v="6525" actId="20577"/>
          <ac:spMkLst>
            <pc:docMk/>
            <pc:sldMk cId="3785019491" sldId="264"/>
            <ac:spMk id="2" creationId="{AB93EEFE-FEB7-BAD3-8DC2-9439AFD886C7}"/>
          </ac:spMkLst>
        </pc:spChg>
        <pc:spChg chg="mod ord">
          <ac:chgData name="Eduard Nistor" userId="9ca905f11235cfcc" providerId="LiveId" clId="{BC0AAA79-72B5-4344-AD8B-68CCF9E4A291}" dt="2025-11-08T15:22:06.488" v="6540" actId="2711"/>
          <ac:spMkLst>
            <pc:docMk/>
            <pc:sldMk cId="3785019491" sldId="264"/>
            <ac:spMk id="3" creationId="{D96275A5-BE1C-92DE-1049-A9EAC645CF19}"/>
          </ac:spMkLst>
        </pc:spChg>
        <pc:spChg chg="add mod">
          <ac:chgData name="Eduard Nistor" userId="9ca905f11235cfcc" providerId="LiveId" clId="{BC0AAA79-72B5-4344-AD8B-68CCF9E4A291}" dt="2025-11-08T16:56:33.481" v="8188" actId="2711"/>
          <ac:spMkLst>
            <pc:docMk/>
            <pc:sldMk cId="3785019491" sldId="264"/>
            <ac:spMk id="4" creationId="{0E480B90-1235-07C3-CD81-255DAD4687C1}"/>
          </ac:spMkLst>
        </pc:spChg>
        <pc:picChg chg="add mod">
          <ac:chgData name="Eduard Nistor" userId="9ca905f11235cfcc" providerId="LiveId" clId="{BC0AAA79-72B5-4344-AD8B-68CCF9E4A291}" dt="2025-11-08T15:12:20.561" v="6474" actId="26606"/>
          <ac:picMkLst>
            <pc:docMk/>
            <pc:sldMk cId="3785019491" sldId="264"/>
            <ac:picMk id="3074" creationId="{50CF9C93-C887-F5BF-4F7B-9663DF449B22}"/>
          </ac:picMkLst>
        </pc:picChg>
      </pc:sldChg>
      <pc:sldChg chg="modSp new mod ord">
        <pc:chgData name="Eduard Nistor" userId="9ca905f11235cfcc" providerId="LiveId" clId="{BC0AAA79-72B5-4344-AD8B-68CCF9E4A291}" dt="2025-11-08T15:56:11.326" v="7002"/>
        <pc:sldMkLst>
          <pc:docMk/>
          <pc:sldMk cId="4288293679" sldId="265"/>
        </pc:sldMkLst>
        <pc:spChg chg="mod">
          <ac:chgData name="Eduard Nistor" userId="9ca905f11235cfcc" providerId="LiveId" clId="{BC0AAA79-72B5-4344-AD8B-68CCF9E4A291}" dt="2025-11-01T16:07:54.340" v="1725"/>
          <ac:spMkLst>
            <pc:docMk/>
            <pc:sldMk cId="4288293679" sldId="265"/>
            <ac:spMk id="2" creationId="{7B5E2EEA-B57B-69A4-F095-34E43CA7418C}"/>
          </ac:spMkLst>
        </pc:spChg>
        <pc:spChg chg="mod">
          <ac:chgData name="Eduard Nistor" userId="9ca905f11235cfcc" providerId="LiveId" clId="{BC0AAA79-72B5-4344-AD8B-68CCF9E4A291}" dt="2025-11-08T15:56:02.944" v="7000" actId="114"/>
          <ac:spMkLst>
            <pc:docMk/>
            <pc:sldMk cId="4288293679" sldId="265"/>
            <ac:spMk id="3" creationId="{6DB85758-CEAD-C7F0-3CB8-EAC98D5F4910}"/>
          </ac:spMkLst>
        </pc:spChg>
      </pc:sldChg>
      <pc:sldChg chg="addSp delSp modSp new mod">
        <pc:chgData name="Eduard Nistor" userId="9ca905f11235cfcc" providerId="LiveId" clId="{BC0AAA79-72B5-4344-AD8B-68CCF9E4A291}" dt="2025-11-08T16:07:13.350" v="7419" actId="1076"/>
        <pc:sldMkLst>
          <pc:docMk/>
          <pc:sldMk cId="1314292916" sldId="266"/>
        </pc:sldMkLst>
        <pc:spChg chg="mod">
          <ac:chgData name="Eduard Nistor" userId="9ca905f11235cfcc" providerId="LiveId" clId="{BC0AAA79-72B5-4344-AD8B-68CCF9E4A291}" dt="2025-11-08T16:07:13.350" v="7419" actId="1076"/>
          <ac:spMkLst>
            <pc:docMk/>
            <pc:sldMk cId="1314292916" sldId="266"/>
            <ac:spMk id="2" creationId="{ACCF5194-A102-9F4B-582E-A5F5DE92B21D}"/>
          </ac:spMkLst>
        </pc:spChg>
        <pc:graphicFrameChg chg="add mod ord modGraphic">
          <ac:chgData name="Eduard Nistor" userId="9ca905f11235cfcc" providerId="LiveId" clId="{BC0AAA79-72B5-4344-AD8B-68CCF9E4A291}" dt="2025-11-08T16:06:56.265" v="7414" actId="1076"/>
          <ac:graphicFrameMkLst>
            <pc:docMk/>
            <pc:sldMk cId="1314292916" sldId="266"/>
            <ac:graphicFrameMk id="4" creationId="{B726C716-EC96-D2C1-A7DE-1FC200115599}"/>
          </ac:graphicFrameMkLst>
        </pc:graphicFrameChg>
        <pc:picChg chg="add mod">
          <ac:chgData name="Eduard Nistor" userId="9ca905f11235cfcc" providerId="LiveId" clId="{BC0AAA79-72B5-4344-AD8B-68CCF9E4A291}" dt="2025-11-08T16:06:51.882" v="7413" actId="14100"/>
          <ac:picMkLst>
            <pc:docMk/>
            <pc:sldMk cId="1314292916" sldId="266"/>
            <ac:picMk id="6" creationId="{8A95D94D-D02E-757F-7C90-59F7CE51FE08}"/>
          </ac:picMkLst>
        </pc:picChg>
        <pc:picChg chg="add mod">
          <ac:chgData name="Eduard Nistor" userId="9ca905f11235cfcc" providerId="LiveId" clId="{BC0AAA79-72B5-4344-AD8B-68CCF9E4A291}" dt="2025-11-08T16:07:05.772" v="7418" actId="1076"/>
          <ac:picMkLst>
            <pc:docMk/>
            <pc:sldMk cId="1314292916" sldId="266"/>
            <ac:picMk id="8" creationId="{555B48E5-677A-2DD1-714A-291AB6861772}"/>
          </ac:picMkLst>
        </pc:picChg>
      </pc:sldChg>
      <pc:sldChg chg="modSp new mod">
        <pc:chgData name="Eduard Nistor" userId="9ca905f11235cfcc" providerId="LiveId" clId="{BC0AAA79-72B5-4344-AD8B-68CCF9E4A291}" dt="2025-11-08T16:36:39.546" v="8115" actId="2711"/>
        <pc:sldMkLst>
          <pc:docMk/>
          <pc:sldMk cId="3802436183" sldId="267"/>
        </pc:sldMkLst>
        <pc:spChg chg="mod">
          <ac:chgData name="Eduard Nistor" userId="9ca905f11235cfcc" providerId="LiveId" clId="{BC0AAA79-72B5-4344-AD8B-68CCF9E4A291}" dt="2025-11-01T16:07:54.340" v="1725"/>
          <ac:spMkLst>
            <pc:docMk/>
            <pc:sldMk cId="3802436183" sldId="267"/>
            <ac:spMk id="2" creationId="{E0EB9A3F-3CE5-4957-D71D-B002DD61CD6C}"/>
          </ac:spMkLst>
        </pc:spChg>
        <pc:spChg chg="mod">
          <ac:chgData name="Eduard Nistor" userId="9ca905f11235cfcc" providerId="LiveId" clId="{BC0AAA79-72B5-4344-AD8B-68CCF9E4A291}" dt="2025-11-08T16:36:39.546" v="8115" actId="2711"/>
          <ac:spMkLst>
            <pc:docMk/>
            <pc:sldMk cId="3802436183" sldId="267"/>
            <ac:spMk id="3" creationId="{2588F9AA-5929-7BF4-83A1-396449352C5F}"/>
          </ac:spMkLst>
        </pc:spChg>
      </pc:sldChg>
      <pc:sldChg chg="addSp delSp modSp new mod">
        <pc:chgData name="Eduard Nistor" userId="9ca905f11235cfcc" providerId="LiveId" clId="{BC0AAA79-72B5-4344-AD8B-68CCF9E4A291}" dt="2025-11-08T16:35:34.373" v="8107" actId="2711"/>
        <pc:sldMkLst>
          <pc:docMk/>
          <pc:sldMk cId="412857566" sldId="268"/>
        </pc:sldMkLst>
        <pc:spChg chg="mod">
          <ac:chgData name="Eduard Nistor" userId="9ca905f11235cfcc" providerId="LiveId" clId="{BC0AAA79-72B5-4344-AD8B-68CCF9E4A291}" dt="2025-11-01T16:07:54.340" v="1725"/>
          <ac:spMkLst>
            <pc:docMk/>
            <pc:sldMk cId="412857566" sldId="268"/>
            <ac:spMk id="2" creationId="{4425EB8F-844E-DA8B-3CCC-4E42EF6D06D7}"/>
          </ac:spMkLst>
        </pc:spChg>
        <pc:spChg chg="add del mod">
          <ac:chgData name="Eduard Nistor" userId="9ca905f11235cfcc" providerId="LiveId" clId="{BC0AAA79-72B5-4344-AD8B-68CCF9E4A291}" dt="2025-11-08T16:35:34.373" v="8107" actId="2711"/>
          <ac:spMkLst>
            <pc:docMk/>
            <pc:sldMk cId="412857566" sldId="268"/>
            <ac:spMk id="3" creationId="{AF2440B5-D05A-4244-D1A3-A835F416E992}"/>
          </ac:spMkLst>
        </pc:spChg>
      </pc:sldChg>
      <pc:sldChg chg="addSp modSp new mod">
        <pc:chgData name="Eduard Nistor" userId="9ca905f11235cfcc" providerId="LiveId" clId="{BC0AAA79-72B5-4344-AD8B-68CCF9E4A291}" dt="2025-11-08T16:57:34.322" v="8189" actId="20577"/>
        <pc:sldMkLst>
          <pc:docMk/>
          <pc:sldMk cId="3880136717" sldId="269"/>
        </pc:sldMkLst>
        <pc:spChg chg="mod">
          <ac:chgData name="Eduard Nistor" userId="9ca905f11235cfcc" providerId="LiveId" clId="{BC0AAA79-72B5-4344-AD8B-68CCF9E4A291}" dt="2025-11-01T16:09:48.078" v="1740" actId="1076"/>
          <ac:spMkLst>
            <pc:docMk/>
            <pc:sldMk cId="3880136717" sldId="269"/>
            <ac:spMk id="2" creationId="{3417B4A2-0AD5-94EE-587B-0CF195175B86}"/>
          </ac:spMkLst>
        </pc:spChg>
        <pc:spChg chg="mod">
          <ac:chgData name="Eduard Nistor" userId="9ca905f11235cfcc" providerId="LiveId" clId="{BC0AAA79-72B5-4344-AD8B-68CCF9E4A291}" dt="2025-11-08T16:57:34.322" v="8189" actId="20577"/>
          <ac:spMkLst>
            <pc:docMk/>
            <pc:sldMk cId="3880136717" sldId="269"/>
            <ac:spMk id="3" creationId="{380836F3-C219-BC9A-208D-396AC9A37329}"/>
          </ac:spMkLst>
        </pc:spChg>
        <pc:spChg chg="add mod">
          <ac:chgData name="Eduard Nistor" userId="9ca905f11235cfcc" providerId="LiveId" clId="{BC0AAA79-72B5-4344-AD8B-68CCF9E4A291}" dt="2025-11-01T16:09:52.068" v="1741" actId="1076"/>
          <ac:spMkLst>
            <pc:docMk/>
            <pc:sldMk cId="3880136717" sldId="269"/>
            <ac:spMk id="4" creationId="{B8782792-8343-2107-D00A-F9484975DFBE}"/>
          </ac:spMkLst>
        </pc:spChg>
        <pc:spChg chg="add mod">
          <ac:chgData name="Eduard Nistor" userId="9ca905f11235cfcc" providerId="LiveId" clId="{BC0AAA79-72B5-4344-AD8B-68CCF9E4A291}" dt="2025-11-08T16:51:01.024" v="8162" actId="2711"/>
          <ac:spMkLst>
            <pc:docMk/>
            <pc:sldMk cId="3880136717" sldId="269"/>
            <ac:spMk id="7" creationId="{3E79CB6D-A1DF-28C8-3134-66FD47AFD19E}"/>
          </ac:spMkLst>
        </pc:spChg>
        <pc:picChg chg="add mod">
          <ac:chgData name="Eduard Nistor" userId="9ca905f11235cfcc" providerId="LiveId" clId="{BC0AAA79-72B5-4344-AD8B-68CCF9E4A291}" dt="2025-11-01T16:09:39.260" v="1738" actId="1076"/>
          <ac:picMkLst>
            <pc:docMk/>
            <pc:sldMk cId="3880136717" sldId="269"/>
            <ac:picMk id="5" creationId="{3E249C86-3D5F-5F3F-228C-970086F7A069}"/>
          </ac:picMkLst>
        </pc:picChg>
        <pc:picChg chg="add mod">
          <ac:chgData name="Eduard Nistor" userId="9ca905f11235cfcc" providerId="LiveId" clId="{BC0AAA79-72B5-4344-AD8B-68CCF9E4A291}" dt="2025-11-01T16:09:41.100" v="1739" actId="1076"/>
          <ac:picMkLst>
            <pc:docMk/>
            <pc:sldMk cId="3880136717" sldId="269"/>
            <ac:picMk id="6" creationId="{A39287FA-6F5D-19EE-B765-0B7370904D87}"/>
          </ac:picMkLst>
        </pc:picChg>
      </pc:sldChg>
      <pc:sldChg chg="addSp delSp modSp new mod setBg">
        <pc:chgData name="Eduard Nistor" userId="9ca905f11235cfcc" providerId="LiveId" clId="{BC0AAA79-72B5-4344-AD8B-68CCF9E4A291}" dt="2025-11-08T14:46:12.495" v="5989" actId="14100"/>
        <pc:sldMkLst>
          <pc:docMk/>
          <pc:sldMk cId="3029287203" sldId="270"/>
        </pc:sldMkLst>
        <pc:spChg chg="add">
          <ac:chgData name="Eduard Nistor" userId="9ca905f11235cfcc" providerId="LiveId" clId="{BC0AAA79-72B5-4344-AD8B-68CCF9E4A291}" dt="2025-11-08T14:40:11.129" v="5978" actId="26606"/>
          <ac:spMkLst>
            <pc:docMk/>
            <pc:sldMk cId="3029287203" sldId="270"/>
            <ac:spMk id="10" creationId="{D036D0D5-3AA0-47FD-A83C-7A06CA2EEE1A}"/>
          </ac:spMkLst>
        </pc:spChg>
        <pc:picChg chg="add mod">
          <ac:chgData name="Eduard Nistor" userId="9ca905f11235cfcc" providerId="LiveId" clId="{BC0AAA79-72B5-4344-AD8B-68CCF9E4A291}" dt="2025-11-08T14:46:12.495" v="5989" actId="14100"/>
          <ac:picMkLst>
            <pc:docMk/>
            <pc:sldMk cId="3029287203" sldId="270"/>
            <ac:picMk id="12" creationId="{F9FDF281-4E33-C6B7-6B57-69787BBCF4CD}"/>
          </ac:picMkLst>
        </pc:picChg>
      </pc:sldChg>
      <pc:sldChg chg="addSp delSp modSp new mod ord">
        <pc:chgData name="Eduard Nistor" userId="9ca905f11235cfcc" providerId="LiveId" clId="{BC0AAA79-72B5-4344-AD8B-68CCF9E4A291}" dt="2025-11-11T19:40:17.095" v="8202"/>
        <pc:sldMkLst>
          <pc:docMk/>
          <pc:sldMk cId="2766649609" sldId="271"/>
        </pc:sldMkLst>
        <pc:spChg chg="del">
          <ac:chgData name="Eduard Nistor" userId="9ca905f11235cfcc" providerId="LiveId" clId="{BC0AAA79-72B5-4344-AD8B-68CCF9E4A291}" dt="2025-11-11T19:39:46.306" v="8196" actId="478"/>
          <ac:spMkLst>
            <pc:docMk/>
            <pc:sldMk cId="2766649609" sldId="271"/>
            <ac:spMk id="2" creationId="{8FCE8E36-F0BE-1088-F647-8E760D3A1181}"/>
          </ac:spMkLst>
        </pc:spChg>
        <pc:spChg chg="del">
          <ac:chgData name="Eduard Nistor" userId="9ca905f11235cfcc" providerId="LiveId" clId="{BC0AAA79-72B5-4344-AD8B-68CCF9E4A291}" dt="2025-11-11T19:39:48.225" v="8197" actId="478"/>
          <ac:spMkLst>
            <pc:docMk/>
            <pc:sldMk cId="2766649609" sldId="271"/>
            <ac:spMk id="3" creationId="{FBD11676-B2BD-6428-C4FD-EC5E902AAC19}"/>
          </ac:spMkLst>
        </pc:spChg>
        <pc:spChg chg="add mod">
          <ac:chgData name="Eduard Nistor" userId="9ca905f11235cfcc" providerId="LiveId" clId="{BC0AAA79-72B5-4344-AD8B-68CCF9E4A291}" dt="2025-11-11T19:39:49.009" v="8199" actId="27636"/>
          <ac:spMkLst>
            <pc:docMk/>
            <pc:sldMk cId="2766649609" sldId="271"/>
            <ac:spMk id="4" creationId="{42004736-4041-860B-352C-EDC3B6598175}"/>
          </ac:spMkLst>
        </pc:spChg>
        <pc:spChg chg="add mod">
          <ac:chgData name="Eduard Nistor" userId="9ca905f11235cfcc" providerId="LiveId" clId="{BC0AAA79-72B5-4344-AD8B-68CCF9E4A291}" dt="2025-11-11T19:40:03.120" v="8200"/>
          <ac:spMkLst>
            <pc:docMk/>
            <pc:sldMk cId="2766649609" sldId="271"/>
            <ac:spMk id="5" creationId="{B620007E-3CF9-F267-6999-2F7B0D4ACCCC}"/>
          </ac:spMkLst>
        </pc:spChg>
      </pc:sldChg>
      <pc:sldChg chg="new del">
        <pc:chgData name="Eduard Nistor" userId="9ca905f11235cfcc" providerId="LiveId" clId="{BC0AAA79-72B5-4344-AD8B-68CCF9E4A291}" dt="2025-11-11T19:39:39.026" v="8194" actId="47"/>
        <pc:sldMkLst>
          <pc:docMk/>
          <pc:sldMk cId="3538266432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E2182D0-F5C3-4A3B-8758-9FA4EFB81C89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88148AD-0A8F-4A62-B912-FD4396BA81A1}">
      <dgm:prSet/>
      <dgm:spPr/>
      <dgm:t>
        <a:bodyPr/>
        <a:lstStyle/>
        <a:p>
          <a:r>
            <a:rPr lang="en-US" dirty="0"/>
            <a:t>About the role: JGR are looking for a Digital Transformation Project Coordinator to join our team in Birmingham. You will play a key part in helping JLR deliver innovation, sustainability, and digital change across the business.</a:t>
          </a:r>
        </a:p>
      </dgm:t>
    </dgm:pt>
    <dgm:pt modelId="{19660FFA-7CAE-4809-A707-D11D93717B1E}" type="parTrans" cxnId="{8A290665-2129-42C2-B769-F7886C9FCDB6}">
      <dgm:prSet/>
      <dgm:spPr/>
      <dgm:t>
        <a:bodyPr/>
        <a:lstStyle/>
        <a:p>
          <a:endParaRPr lang="en-US"/>
        </a:p>
      </dgm:t>
    </dgm:pt>
    <dgm:pt modelId="{347110A1-8EA0-4C9A-A8B5-2C1BF5A4346F}" type="sibTrans" cxnId="{8A290665-2129-42C2-B769-F7886C9FCDB6}">
      <dgm:prSet/>
      <dgm:spPr/>
      <dgm:t>
        <a:bodyPr/>
        <a:lstStyle/>
        <a:p>
          <a:endParaRPr lang="en-US"/>
        </a:p>
      </dgm:t>
    </dgm:pt>
    <dgm:pt modelId="{63FDCA87-224F-4D40-B560-ADE9A868A183}">
      <dgm:prSet/>
      <dgm:spPr/>
      <dgm:t>
        <a:bodyPr/>
        <a:lstStyle/>
        <a:p>
          <a:r>
            <a:rPr lang="en-US" b="1" dirty="0"/>
            <a:t>What You’ll Be Doing</a:t>
          </a:r>
          <a:r>
            <a:rPr lang="en-US" dirty="0"/>
            <a:t>:</a:t>
          </a:r>
        </a:p>
      </dgm:t>
    </dgm:pt>
    <dgm:pt modelId="{D0581E33-B4EF-45D0-AE57-AAFE60AB7ECE}" type="parTrans" cxnId="{7CD64F9B-B5BE-4CDE-8CE6-F9BFEB217D2E}">
      <dgm:prSet/>
      <dgm:spPr/>
      <dgm:t>
        <a:bodyPr/>
        <a:lstStyle/>
        <a:p>
          <a:endParaRPr lang="en-US"/>
        </a:p>
      </dgm:t>
    </dgm:pt>
    <dgm:pt modelId="{62C1B1D6-6A42-4CDE-8644-CEACFA8F5D4A}" type="sibTrans" cxnId="{7CD64F9B-B5BE-4CDE-8CE6-F9BFEB217D2E}">
      <dgm:prSet/>
      <dgm:spPr/>
      <dgm:t>
        <a:bodyPr/>
        <a:lstStyle/>
        <a:p>
          <a:endParaRPr lang="en-US"/>
        </a:p>
      </dgm:t>
    </dgm:pt>
    <dgm:pt modelId="{F79B5F17-6F96-49F0-B452-E2891E99ABA8}">
      <dgm:prSet/>
      <dgm:spPr/>
      <dgm:t>
        <a:bodyPr/>
        <a:lstStyle/>
        <a:p>
          <a:r>
            <a:rPr lang="en-US" dirty="0"/>
            <a:t>Helping to plan digital transformation projects across departments.</a:t>
          </a:r>
        </a:p>
      </dgm:t>
    </dgm:pt>
    <dgm:pt modelId="{7CC85307-C1EE-450C-8C6A-73DE47FA4BB9}" type="parTrans" cxnId="{AB6A26A4-5B95-436B-86A9-0058C8FA4575}">
      <dgm:prSet/>
      <dgm:spPr/>
      <dgm:t>
        <a:bodyPr/>
        <a:lstStyle/>
        <a:p>
          <a:endParaRPr lang="en-US"/>
        </a:p>
      </dgm:t>
    </dgm:pt>
    <dgm:pt modelId="{AC1A6614-40CC-4760-B948-F8F9A7594411}" type="sibTrans" cxnId="{AB6A26A4-5B95-436B-86A9-0058C8FA4575}">
      <dgm:prSet/>
      <dgm:spPr/>
      <dgm:t>
        <a:bodyPr/>
        <a:lstStyle/>
        <a:p>
          <a:endParaRPr lang="en-US"/>
        </a:p>
      </dgm:t>
    </dgm:pt>
    <dgm:pt modelId="{DB56411F-81A3-4F92-A744-64AE3DC228A6}">
      <dgm:prSet/>
      <dgm:spPr/>
      <dgm:t>
        <a:bodyPr/>
        <a:lstStyle/>
        <a:p>
          <a:r>
            <a:rPr lang="en-US" dirty="0"/>
            <a:t>Keeping track of budgets, deadlines, and progress updates</a:t>
          </a:r>
        </a:p>
      </dgm:t>
    </dgm:pt>
    <dgm:pt modelId="{02405AAC-E9D4-4B03-B771-BCF90AF93D32}" type="parTrans" cxnId="{4A955F85-FD78-4E0A-B72D-F3A995ABDF80}">
      <dgm:prSet/>
      <dgm:spPr/>
      <dgm:t>
        <a:bodyPr/>
        <a:lstStyle/>
        <a:p>
          <a:endParaRPr lang="en-US"/>
        </a:p>
      </dgm:t>
    </dgm:pt>
    <dgm:pt modelId="{CE5171FA-4518-4A05-9E59-9C8D63F1C3CA}" type="sibTrans" cxnId="{4A955F85-FD78-4E0A-B72D-F3A995ABDF80}">
      <dgm:prSet/>
      <dgm:spPr/>
      <dgm:t>
        <a:bodyPr/>
        <a:lstStyle/>
        <a:p>
          <a:endParaRPr lang="en-US"/>
        </a:p>
      </dgm:t>
    </dgm:pt>
    <dgm:pt modelId="{0BD38EBB-A3EB-45CA-B38D-2641FBD6FD24}">
      <dgm:prSet/>
      <dgm:spPr/>
      <dgm:t>
        <a:bodyPr/>
        <a:lstStyle/>
        <a:p>
          <a:r>
            <a:rPr lang="en-US" dirty="0"/>
            <a:t>Supporting managers with reports and presentations about project progress.</a:t>
          </a:r>
        </a:p>
      </dgm:t>
    </dgm:pt>
    <dgm:pt modelId="{09B8B537-97BA-4436-BEBD-373EB81FD230}" type="parTrans" cxnId="{5D589E82-A71F-402D-A7B7-B0BFC13C443F}">
      <dgm:prSet/>
      <dgm:spPr/>
      <dgm:t>
        <a:bodyPr/>
        <a:lstStyle/>
        <a:p>
          <a:endParaRPr lang="en-US"/>
        </a:p>
      </dgm:t>
    </dgm:pt>
    <dgm:pt modelId="{86B3335C-5370-47B3-B686-1032427CA451}" type="sibTrans" cxnId="{5D589E82-A71F-402D-A7B7-B0BFC13C443F}">
      <dgm:prSet/>
      <dgm:spPr/>
      <dgm:t>
        <a:bodyPr/>
        <a:lstStyle/>
        <a:p>
          <a:endParaRPr lang="en-US"/>
        </a:p>
      </dgm:t>
    </dgm:pt>
    <dgm:pt modelId="{846D3F22-DFC7-4C48-8A0D-A4C1520DAB80}">
      <dgm:prSet/>
      <dgm:spPr/>
      <dgm:t>
        <a:bodyPr/>
        <a:lstStyle/>
        <a:p>
          <a:r>
            <a:rPr lang="en-US" dirty="0"/>
            <a:t>Working around IT and HR teams to roll out new tools and systems.</a:t>
          </a:r>
        </a:p>
      </dgm:t>
    </dgm:pt>
    <dgm:pt modelId="{2010FD1C-5F98-4654-B464-F67BA2260FE7}" type="parTrans" cxnId="{5755334A-1A35-44CA-B36F-1AEC0D5DDA91}">
      <dgm:prSet/>
      <dgm:spPr/>
      <dgm:t>
        <a:bodyPr/>
        <a:lstStyle/>
        <a:p>
          <a:endParaRPr lang="en-US"/>
        </a:p>
      </dgm:t>
    </dgm:pt>
    <dgm:pt modelId="{CCEFD7EE-D2EA-436F-8942-9C850010AF08}" type="sibTrans" cxnId="{5755334A-1A35-44CA-B36F-1AEC0D5DDA91}">
      <dgm:prSet/>
      <dgm:spPr/>
      <dgm:t>
        <a:bodyPr/>
        <a:lstStyle/>
        <a:p>
          <a:endParaRPr lang="en-US"/>
        </a:p>
      </dgm:t>
    </dgm:pt>
    <dgm:pt modelId="{B699CE1E-2FA0-43F1-9F35-77C4D665E47C}" type="pres">
      <dgm:prSet presAssocID="{9E2182D0-F5C3-4A3B-8758-9FA4EFB81C89}" presName="linear" presStyleCnt="0">
        <dgm:presLayoutVars>
          <dgm:animLvl val="lvl"/>
          <dgm:resizeHandles val="exact"/>
        </dgm:presLayoutVars>
      </dgm:prSet>
      <dgm:spPr/>
    </dgm:pt>
    <dgm:pt modelId="{1C756A88-767F-44CD-AB2C-05ACB21415B5}" type="pres">
      <dgm:prSet presAssocID="{988148AD-0A8F-4A62-B912-FD4396BA81A1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94A09AD3-EE70-4DDE-9A38-4796D0259544}" type="pres">
      <dgm:prSet presAssocID="{347110A1-8EA0-4C9A-A8B5-2C1BF5A4346F}" presName="spacer" presStyleCnt="0"/>
      <dgm:spPr/>
    </dgm:pt>
    <dgm:pt modelId="{59A6EDCD-02E0-45A6-BD71-22DE2181995B}" type="pres">
      <dgm:prSet presAssocID="{63FDCA87-224F-4D40-B560-ADE9A868A183}" presName="parentText" presStyleLbl="node1" presStyleIdx="1" presStyleCnt="2" custScaleY="49736">
        <dgm:presLayoutVars>
          <dgm:chMax val="0"/>
          <dgm:bulletEnabled val="1"/>
        </dgm:presLayoutVars>
      </dgm:prSet>
      <dgm:spPr/>
    </dgm:pt>
    <dgm:pt modelId="{A0CFB5B9-D83F-46A2-8260-DA9E3AB4D1AA}" type="pres">
      <dgm:prSet presAssocID="{63FDCA87-224F-4D40-B560-ADE9A868A183}" presName="childText" presStyleLbl="revTx" presStyleIdx="0" presStyleCnt="1">
        <dgm:presLayoutVars>
          <dgm:bulletEnabled val="1"/>
        </dgm:presLayoutVars>
      </dgm:prSet>
      <dgm:spPr/>
    </dgm:pt>
  </dgm:ptLst>
  <dgm:cxnLst>
    <dgm:cxn modelId="{49FA6023-4706-4501-BB6C-293645F4DD86}" type="presOf" srcId="{0BD38EBB-A3EB-45CA-B38D-2641FBD6FD24}" destId="{A0CFB5B9-D83F-46A2-8260-DA9E3AB4D1AA}" srcOrd="0" destOrd="2" presId="urn:microsoft.com/office/officeart/2005/8/layout/vList2"/>
    <dgm:cxn modelId="{8080672A-43D0-4A1E-B4D4-DB3AF9335447}" type="presOf" srcId="{9E2182D0-F5C3-4A3B-8758-9FA4EFB81C89}" destId="{B699CE1E-2FA0-43F1-9F35-77C4D665E47C}" srcOrd="0" destOrd="0" presId="urn:microsoft.com/office/officeart/2005/8/layout/vList2"/>
    <dgm:cxn modelId="{6FCC733D-3218-4354-BA31-B0A36482946C}" type="presOf" srcId="{F79B5F17-6F96-49F0-B452-E2891E99ABA8}" destId="{A0CFB5B9-D83F-46A2-8260-DA9E3AB4D1AA}" srcOrd="0" destOrd="0" presId="urn:microsoft.com/office/officeart/2005/8/layout/vList2"/>
    <dgm:cxn modelId="{8A290665-2129-42C2-B769-F7886C9FCDB6}" srcId="{9E2182D0-F5C3-4A3B-8758-9FA4EFB81C89}" destId="{988148AD-0A8F-4A62-B912-FD4396BA81A1}" srcOrd="0" destOrd="0" parTransId="{19660FFA-7CAE-4809-A707-D11D93717B1E}" sibTransId="{347110A1-8EA0-4C9A-A8B5-2C1BF5A4346F}"/>
    <dgm:cxn modelId="{5755334A-1A35-44CA-B36F-1AEC0D5DDA91}" srcId="{63FDCA87-224F-4D40-B560-ADE9A868A183}" destId="{846D3F22-DFC7-4C48-8A0D-A4C1520DAB80}" srcOrd="3" destOrd="0" parTransId="{2010FD1C-5F98-4654-B464-F67BA2260FE7}" sibTransId="{CCEFD7EE-D2EA-436F-8942-9C850010AF08}"/>
    <dgm:cxn modelId="{424E9D71-C8A6-425B-BD38-DDD25F1CF263}" type="presOf" srcId="{63FDCA87-224F-4D40-B560-ADE9A868A183}" destId="{59A6EDCD-02E0-45A6-BD71-22DE2181995B}" srcOrd="0" destOrd="0" presId="urn:microsoft.com/office/officeart/2005/8/layout/vList2"/>
    <dgm:cxn modelId="{5D589E82-A71F-402D-A7B7-B0BFC13C443F}" srcId="{63FDCA87-224F-4D40-B560-ADE9A868A183}" destId="{0BD38EBB-A3EB-45CA-B38D-2641FBD6FD24}" srcOrd="2" destOrd="0" parTransId="{09B8B537-97BA-4436-BEBD-373EB81FD230}" sibTransId="{86B3335C-5370-47B3-B686-1032427CA451}"/>
    <dgm:cxn modelId="{A3DEEC84-55C5-4E20-AC65-A920863A2DE2}" type="presOf" srcId="{846D3F22-DFC7-4C48-8A0D-A4C1520DAB80}" destId="{A0CFB5B9-D83F-46A2-8260-DA9E3AB4D1AA}" srcOrd="0" destOrd="3" presId="urn:microsoft.com/office/officeart/2005/8/layout/vList2"/>
    <dgm:cxn modelId="{4A955F85-FD78-4E0A-B72D-F3A995ABDF80}" srcId="{63FDCA87-224F-4D40-B560-ADE9A868A183}" destId="{DB56411F-81A3-4F92-A744-64AE3DC228A6}" srcOrd="1" destOrd="0" parTransId="{02405AAC-E9D4-4B03-B771-BCF90AF93D32}" sibTransId="{CE5171FA-4518-4A05-9E59-9C8D63F1C3CA}"/>
    <dgm:cxn modelId="{F3241889-4181-4E6F-835E-790335919D24}" type="presOf" srcId="{988148AD-0A8F-4A62-B912-FD4396BA81A1}" destId="{1C756A88-767F-44CD-AB2C-05ACB21415B5}" srcOrd="0" destOrd="0" presId="urn:microsoft.com/office/officeart/2005/8/layout/vList2"/>
    <dgm:cxn modelId="{7CD64F9B-B5BE-4CDE-8CE6-F9BFEB217D2E}" srcId="{9E2182D0-F5C3-4A3B-8758-9FA4EFB81C89}" destId="{63FDCA87-224F-4D40-B560-ADE9A868A183}" srcOrd="1" destOrd="0" parTransId="{D0581E33-B4EF-45D0-AE57-AAFE60AB7ECE}" sibTransId="{62C1B1D6-6A42-4CDE-8644-CEACFA8F5D4A}"/>
    <dgm:cxn modelId="{AB6A26A4-5B95-436B-86A9-0058C8FA4575}" srcId="{63FDCA87-224F-4D40-B560-ADE9A868A183}" destId="{F79B5F17-6F96-49F0-B452-E2891E99ABA8}" srcOrd="0" destOrd="0" parTransId="{7CC85307-C1EE-450C-8C6A-73DE47FA4BB9}" sibTransId="{AC1A6614-40CC-4760-B948-F8F9A7594411}"/>
    <dgm:cxn modelId="{70DFCCCA-B00B-4A5A-96E9-FB54DDE63D06}" type="presOf" srcId="{DB56411F-81A3-4F92-A744-64AE3DC228A6}" destId="{A0CFB5B9-D83F-46A2-8260-DA9E3AB4D1AA}" srcOrd="0" destOrd="1" presId="urn:microsoft.com/office/officeart/2005/8/layout/vList2"/>
    <dgm:cxn modelId="{54B10190-6136-4F12-98A1-1CF05D6B94DF}" type="presParOf" srcId="{B699CE1E-2FA0-43F1-9F35-77C4D665E47C}" destId="{1C756A88-767F-44CD-AB2C-05ACB21415B5}" srcOrd="0" destOrd="0" presId="urn:microsoft.com/office/officeart/2005/8/layout/vList2"/>
    <dgm:cxn modelId="{12F87C21-63A9-4548-A1E6-6BB9B134E5F5}" type="presParOf" srcId="{B699CE1E-2FA0-43F1-9F35-77C4D665E47C}" destId="{94A09AD3-EE70-4DDE-9A38-4796D0259544}" srcOrd="1" destOrd="0" presId="urn:microsoft.com/office/officeart/2005/8/layout/vList2"/>
    <dgm:cxn modelId="{B60DE033-C8D2-4C1B-A73A-8F9FDC3C868E}" type="presParOf" srcId="{B699CE1E-2FA0-43F1-9F35-77C4D665E47C}" destId="{59A6EDCD-02E0-45A6-BD71-22DE2181995B}" srcOrd="2" destOrd="0" presId="urn:microsoft.com/office/officeart/2005/8/layout/vList2"/>
    <dgm:cxn modelId="{A5089BEA-5B0E-42CA-9954-7CCDF09CA270}" type="presParOf" srcId="{B699CE1E-2FA0-43F1-9F35-77C4D665E47C}" destId="{A0CFB5B9-D83F-46A2-8260-DA9E3AB4D1A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756A88-767F-44CD-AB2C-05ACB21415B5}">
      <dsp:nvSpPr>
        <dsp:cNvPr id="0" name=""/>
        <dsp:cNvSpPr/>
      </dsp:nvSpPr>
      <dsp:spPr>
        <a:xfrm>
          <a:off x="0" y="85207"/>
          <a:ext cx="10506973" cy="199836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 dirty="0"/>
            <a:t>About the role: JGR are looking for a Digital Transformation Project Coordinator to join our team in Birmingham. You will play a key part in helping JLR deliver innovation, sustainability, and digital change across the business.</a:t>
          </a:r>
        </a:p>
      </dsp:txBody>
      <dsp:txXfrm>
        <a:off x="97552" y="182759"/>
        <a:ext cx="10311869" cy="1803256"/>
      </dsp:txXfrm>
    </dsp:sp>
    <dsp:sp modelId="{59A6EDCD-02E0-45A6-BD71-22DE2181995B}">
      <dsp:nvSpPr>
        <dsp:cNvPr id="0" name=""/>
        <dsp:cNvSpPr/>
      </dsp:nvSpPr>
      <dsp:spPr>
        <a:xfrm>
          <a:off x="0" y="2164207"/>
          <a:ext cx="10506973" cy="99390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/>
            <a:t>What You’ll Be Doing</a:t>
          </a:r>
          <a:r>
            <a:rPr lang="en-US" sz="2800" kern="1200" dirty="0"/>
            <a:t>:</a:t>
          </a:r>
        </a:p>
      </dsp:txBody>
      <dsp:txXfrm>
        <a:off x="48518" y="2212725"/>
        <a:ext cx="10409937" cy="896868"/>
      </dsp:txXfrm>
    </dsp:sp>
    <dsp:sp modelId="{A0CFB5B9-D83F-46A2-8260-DA9E3AB4D1AA}">
      <dsp:nvSpPr>
        <dsp:cNvPr id="0" name=""/>
        <dsp:cNvSpPr/>
      </dsp:nvSpPr>
      <dsp:spPr>
        <a:xfrm>
          <a:off x="0" y="3158111"/>
          <a:ext cx="10506973" cy="15069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33596" tIns="35560" rIns="199136" bIns="35560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/>
            <a:t>Helping to plan digital transformation projects across departments.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/>
            <a:t>Keeping track of budgets, deadlines, and progress updates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/>
            <a:t>Supporting managers with reports and presentations about project progress.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200" kern="1200" dirty="0"/>
            <a:t>Working around IT and HR teams to roll out new tools and systems.</a:t>
          </a:r>
        </a:p>
      </dsp:txBody>
      <dsp:txXfrm>
        <a:off x="0" y="3158111"/>
        <a:ext cx="10506973" cy="15069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3B505B-C424-43DE-8F31-197BB5112CE6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EA46010-BD9C-4912-B3CA-885AD7675E6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531769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A46010-BD9C-4912-B3CA-885AD7675E6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92978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EA46010-BD9C-4912-B3CA-885AD7675E6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60894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accent1"/>
          </a:solidFill>
          <a:ln w="12700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09980" y="882376"/>
            <a:ext cx="9966960" cy="2926080"/>
          </a:xfrm>
        </p:spPr>
        <p:txBody>
          <a:bodyPr anchor="b">
            <a:normAutofit/>
          </a:bodyPr>
          <a:lstStyle>
            <a:lvl1pPr algn="ctr">
              <a:lnSpc>
                <a:spcPct val="85000"/>
              </a:lnSpc>
              <a:defRPr sz="7200" b="1" cap="all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09530" y="3869634"/>
            <a:ext cx="8767860" cy="1388165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 sz="2200"/>
            </a:lvl2pPr>
            <a:lvl3pPr marL="914400" indent="0" algn="ctr">
              <a:buNone/>
              <a:defRPr sz="22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  <p:cxnSp>
        <p:nvCxnSpPr>
          <p:cNvPr id="8" name="Straight Connector 7"/>
          <p:cNvCxnSpPr/>
          <p:nvPr/>
        </p:nvCxnSpPr>
        <p:spPr>
          <a:xfrm>
            <a:off x="1978660" y="3733800"/>
            <a:ext cx="8229601" cy="0"/>
          </a:xfrm>
          <a:prstGeom prst="line">
            <a:avLst/>
          </a:prstGeom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814733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794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6424" y="1173575"/>
            <a:ext cx="9966960" cy="2926080"/>
          </a:xfrm>
        </p:spPr>
        <p:txBody>
          <a:bodyPr anchor="b">
            <a:noAutofit/>
          </a:bodyPr>
          <a:lstStyle>
            <a:lvl1pPr algn="ctr">
              <a:lnSpc>
                <a:spcPct val="85000"/>
              </a:lnSpc>
              <a:defRPr sz="7200" b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09928" y="4154520"/>
            <a:ext cx="8769096" cy="1363806"/>
          </a:xfrm>
        </p:spPr>
        <p:txBody>
          <a:bodyPr anchor="t">
            <a:normAutofit/>
          </a:bodyPr>
          <a:lstStyle>
            <a:lvl1pPr marL="0" indent="0" algn="ctr">
              <a:buNone/>
              <a:defRPr sz="2200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  <p:cxnSp>
        <p:nvCxnSpPr>
          <p:cNvPr id="7" name="Straight Connector 6"/>
          <p:cNvCxnSpPr/>
          <p:nvPr/>
        </p:nvCxnSpPr>
        <p:spPr>
          <a:xfrm>
            <a:off x="1981200" y="4020408"/>
            <a:ext cx="8229601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0651279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3000" y="2057399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67612" y="2057400"/>
            <a:ext cx="4754880" cy="40233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17491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01511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3000" y="2721483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69173" y="1999032"/>
            <a:ext cx="4754880" cy="777240"/>
          </a:xfrm>
        </p:spPr>
        <p:txBody>
          <a:bodyPr anchor="ctr"/>
          <a:lstStyle>
            <a:lvl1pPr marL="0" indent="0">
              <a:spcBef>
                <a:spcPts val="0"/>
              </a:spcBef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69173" y="2719322"/>
            <a:ext cx="4754880" cy="338328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41266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93991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8642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52159" y="1097280"/>
            <a:ext cx="5212080" cy="466344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301752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40099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1097280"/>
            <a:ext cx="3931920" cy="1737360"/>
          </a:xfrm>
        </p:spPr>
        <p:txBody>
          <a:bodyPr anchor="b">
            <a:noAutofit/>
          </a:bodyPr>
          <a:lstStyle>
            <a:lvl1pPr>
              <a:lnSpc>
                <a:spcPct val="90000"/>
              </a:lnSpc>
              <a:defRPr sz="4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413248" y="1069847"/>
            <a:ext cx="6099048" cy="4800600"/>
          </a:xfrm>
        </p:spPr>
        <p:txBody>
          <a:bodyPr lIns="274320" tIns="182880" anchor="t"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2834640"/>
            <a:ext cx="3931920" cy="2880360"/>
          </a:xfrm>
        </p:spPr>
        <p:txBody>
          <a:bodyPr>
            <a:normAutofit/>
          </a:bodyPr>
          <a:lstStyle>
            <a:lvl1pPr marL="0" indent="0">
              <a:lnSpc>
                <a:spcPct val="100000"/>
              </a:lnSpc>
              <a:spcBef>
                <a:spcPts val="1000"/>
              </a:spcBef>
              <a:buNone/>
              <a:defRPr sz="17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12896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4995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762000"/>
            <a:ext cx="2324100" cy="5410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762000"/>
            <a:ext cx="7429500" cy="5410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552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3000" y="609600"/>
            <a:ext cx="9875520" cy="13563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2057400"/>
            <a:ext cx="9872871" cy="4038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142996" y="6223828"/>
            <a:ext cx="23290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accent1"/>
                </a:solidFill>
              </a:defRPr>
            </a:lvl1pPr>
          </a:lstStyle>
          <a:p>
            <a:fld id="{4A81E5C7-08FC-4318-9932-309746769ABB}" type="datetimeFigureOut">
              <a:rPr lang="en-GB" smtClean="0"/>
              <a:t>11/11/2025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949148" y="6223828"/>
            <a:ext cx="471777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329530" y="6223828"/>
            <a:ext cx="17062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fld id="{B6CE53ED-85A3-4691-B059-AA9434A6FD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13659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9" r:id="rId1"/>
    <p:sldLayoutId id="2147483800" r:id="rId2"/>
    <p:sldLayoutId id="2147483801" r:id="rId3"/>
    <p:sldLayoutId id="2147483802" r:id="rId4"/>
    <p:sldLayoutId id="2147483803" r:id="rId5"/>
    <p:sldLayoutId id="2147483804" r:id="rId6"/>
    <p:sldLayoutId id="2147483805" r:id="rId7"/>
    <p:sldLayoutId id="2147483806" r:id="rId8"/>
    <p:sldLayoutId id="2147483807" r:id="rId9"/>
    <p:sldLayoutId id="2147483808" r:id="rId10"/>
    <p:sldLayoutId id="214748380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182880" algn="l" defTabSz="914400" rtl="0" eaLnBrk="1" latinLnBrk="0" hangingPunct="1">
        <a:lnSpc>
          <a:spcPct val="90000"/>
        </a:lnSpc>
        <a:spcBef>
          <a:spcPts val="1400"/>
        </a:spcBef>
        <a:buClr>
          <a:schemeClr val="accent1"/>
        </a:buClr>
        <a:buSzPct val="80000"/>
        <a:buFont typeface="Corbel" pitchFamily="34" charset="0"/>
        <a:buChar char="•"/>
        <a:defRPr sz="22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SzPct val="80000"/>
        <a:buFont typeface="Corbe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svg"/><Relationship Id="rId13" Type="http://schemas.openxmlformats.org/officeDocument/2006/relationships/image" Target="../media/image14.png"/><Relationship Id="rId18" Type="http://schemas.openxmlformats.org/officeDocument/2006/relationships/image" Target="../media/image19.svg"/><Relationship Id="rId3" Type="http://schemas.openxmlformats.org/officeDocument/2006/relationships/image" Target="../media/image4.png"/><Relationship Id="rId21" Type="http://schemas.openxmlformats.org/officeDocument/2006/relationships/image" Target="../media/image22.png"/><Relationship Id="rId7" Type="http://schemas.openxmlformats.org/officeDocument/2006/relationships/image" Target="../media/image8.png"/><Relationship Id="rId12" Type="http://schemas.openxmlformats.org/officeDocument/2006/relationships/image" Target="../media/image13.sv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svg"/><Relationship Id="rId20" Type="http://schemas.openxmlformats.org/officeDocument/2006/relationships/image" Target="../media/image21.sv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sv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5" Type="http://schemas.openxmlformats.org/officeDocument/2006/relationships/image" Target="../media/image16.png"/><Relationship Id="rId10" Type="http://schemas.openxmlformats.org/officeDocument/2006/relationships/image" Target="../media/image11.svg"/><Relationship Id="rId19" Type="http://schemas.openxmlformats.org/officeDocument/2006/relationships/image" Target="../media/image20.png"/><Relationship Id="rId4" Type="http://schemas.openxmlformats.org/officeDocument/2006/relationships/image" Target="../media/image5.svg"/><Relationship Id="rId9" Type="http://schemas.openxmlformats.org/officeDocument/2006/relationships/image" Target="../media/image10.png"/><Relationship Id="rId14" Type="http://schemas.openxmlformats.org/officeDocument/2006/relationships/image" Target="../media/image15.svg"/><Relationship Id="rId22" Type="http://schemas.openxmlformats.org/officeDocument/2006/relationships/image" Target="../media/image23.sv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6092C-8CC6-C96C-7E9D-7171BDE9FF8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1281" y="362309"/>
            <a:ext cx="11754929" cy="1938068"/>
          </a:xfrm>
        </p:spPr>
        <p:txBody>
          <a:bodyPr>
            <a:normAutofit/>
          </a:bodyPr>
          <a:lstStyle/>
          <a:p>
            <a:r>
              <a:rPr lang="en-GB" sz="36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Component 1 – Individual presentation</a:t>
            </a:r>
            <a:br>
              <a:rPr lang="en-GB" sz="3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and managing Individuals and  Teams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2BD33AA-2086-6AF1-08B0-DB3D209A57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92704" y="2550542"/>
            <a:ext cx="10075654" cy="2286003"/>
          </a:xfrm>
        </p:spPr>
        <p:txBody>
          <a:bodyPr>
            <a:no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Name: Constantin-Eduard Nistor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Student ID:2418842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Module: LCLM5002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800" b="1" dirty="0" err="1">
                <a:latin typeface="Arial" panose="020B0604020202020204" pitchFamily="34" charset="0"/>
                <a:cs typeface="Arial" panose="020B0604020202020204" pitchFamily="34" charset="0"/>
              </a:rPr>
              <a:t>Faizu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 Edu</a:t>
            </a:r>
          </a:p>
          <a:p>
            <a:pPr>
              <a:lnSpc>
                <a:spcPct val="100000"/>
              </a:lnSpc>
              <a:spcBef>
                <a:spcPts val="0"/>
              </a:spcBef>
            </a:pP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TASK: Your manager wants you to create a presentation showing how you would recruit and select a Project Manager for a business transformation project in a London-based company.</a:t>
            </a:r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University Of Wales Trinity Saint David">
            <a:extLst>
              <a:ext uri="{FF2B5EF4-FFF2-40B4-BE49-F238E27FC236}">
                <a16:creationId xmlns:a16="http://schemas.microsoft.com/office/drawing/2014/main" id="{EAD76B6A-10E2-C926-A892-AE789D55E6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6248" y="5244860"/>
            <a:ext cx="2209081" cy="730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2566316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2004736-4041-860B-352C-EDC3B6598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1091" y="691409"/>
            <a:ext cx="9144000" cy="1641490"/>
          </a:xfrm>
        </p:spPr>
        <p:txBody>
          <a:bodyPr>
            <a:normAutofit/>
          </a:bodyPr>
          <a:lstStyle/>
          <a:p>
            <a:r>
              <a:rPr lang="en-GB" sz="6700" b="1" dirty="0"/>
              <a:t>Table of contents:</a:t>
            </a:r>
            <a:br>
              <a:rPr lang="en-GB" b="1" dirty="0"/>
            </a:br>
            <a:endParaRPr lang="en-GB" dirty="0"/>
          </a:p>
        </p:txBody>
      </p:sp>
      <p:sp>
        <p:nvSpPr>
          <p:cNvPr id="5" name="Subtitle 3">
            <a:extLst>
              <a:ext uri="{FF2B5EF4-FFF2-40B4-BE49-F238E27FC236}">
                <a16:creationId xmlns:a16="http://schemas.microsoft.com/office/drawing/2014/main" id="{B620007E-3CF9-F267-6999-2F7B0D4ACCCC}"/>
              </a:ext>
            </a:extLst>
          </p:cNvPr>
          <p:cNvSpPr txBox="1">
            <a:spLocks/>
          </p:cNvSpPr>
          <p:nvPr/>
        </p:nvSpPr>
        <p:spPr>
          <a:xfrm>
            <a:off x="239181" y="1945387"/>
            <a:ext cx="10204532" cy="4627941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 lnSpcReduction="10000"/>
          </a:bodyPr>
          <a:lstStyle>
            <a:lvl1pPr marL="228600" indent="-182880" algn="l" defTabSz="914400" rtl="0" eaLnBrk="1" latinLnBrk="0" hangingPunct="1">
              <a:lnSpc>
                <a:spcPct val="90000"/>
              </a:lnSpc>
              <a:spcBef>
                <a:spcPts val="1400"/>
              </a:spcBef>
              <a:buClr>
                <a:schemeClr val="accent1"/>
              </a:buClr>
              <a:buSzPct val="80000"/>
              <a:buFont typeface="Corbel" pitchFamily="34" charset="0"/>
              <a:buChar char="•"/>
              <a:defRPr sz="22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20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2pPr>
            <a:lvl3pPr marL="73152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8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3pPr>
            <a:lvl4pPr marL="100584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4pPr>
            <a:lvl5pPr marL="1280160" indent="-18288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5pPr>
            <a:lvl6pPr marL="16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6pPr>
            <a:lvl7pPr marL="19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7pPr>
            <a:lvl8pPr marL="22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8pPr>
            <a:lvl9pPr marL="2500000" indent="-228600" algn="l" defTabSz="914400" rtl="0" eaLnBrk="1" latinLnBrk="0" hangingPunct="1">
              <a:lnSpc>
                <a:spcPct val="90000"/>
              </a:lnSpc>
              <a:spcBef>
                <a:spcPts val="200"/>
              </a:spcBef>
              <a:spcAft>
                <a:spcPts val="400"/>
              </a:spcAft>
              <a:buClr>
                <a:schemeClr val="accent1"/>
              </a:buClr>
              <a:buSzPct val="80000"/>
              <a:buFont typeface="Corbel" pitchFamily="34" charset="0"/>
              <a:buChar char="•"/>
              <a:defRPr sz="1600" kern="120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Company Background JGR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Job analysis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Interview type 1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Interview type 2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Interview type 3 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Questioning Techniques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Face-To-Face vs Online Interview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  <a:endParaRPr lang="en-GB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66496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17B4A2-0AD5-94EE-587B-0CF195175B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9227" y="393050"/>
            <a:ext cx="9875520" cy="135636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Company Background 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0836F3-C219-BC9A-208D-396AC9A373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2566" y="2057400"/>
            <a:ext cx="6579079" cy="4372155"/>
          </a:xfrm>
        </p:spPr>
        <p:txBody>
          <a:bodyPr>
            <a:normAutofit fontScale="70000" lnSpcReduction="20000"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Jaguar Land Rover (JGR) is one of the UK’s biggest luxury automotive manufacturers, producing car brands such as Range Rover, Defender, and Jaguar.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Company ‘s headquarters are located in Gaydon, near Birmingham, with large manufacturing and engineering factories in the West Midlands.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JLR are in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a significant business transformation to focus on sustainability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digital innovation.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goal is to become a carbon net-zero business by 2039 through implementing technology and redefining luxury vehicles.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This transformation has created a need for skilled professionals to lead the digital change, such as the </a:t>
            </a:r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Digital Transformation Project Coordinator</a:t>
            </a:r>
          </a:p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The role 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supports JLR’s mission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modernise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internal systems and improve processes to enhance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the company’s digital capability.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8782792-8343-2107-D00A-F9484975DFBE}"/>
              </a:ext>
            </a:extLst>
          </p:cNvPr>
          <p:cNvSpPr txBox="1"/>
          <p:nvPr/>
        </p:nvSpPr>
        <p:spPr>
          <a:xfrm>
            <a:off x="1555938" y="1534073"/>
            <a:ext cx="4618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US" b="1" dirty="0"/>
              <a:t>Jaguar Land Rover – Location: Birmingham</a:t>
            </a:r>
            <a:endParaRPr lang="en-GB" b="1" dirty="0"/>
          </a:p>
        </p:txBody>
      </p:sp>
      <p:pic>
        <p:nvPicPr>
          <p:cNvPr id="5" name="Picture 4" descr="Jaguar Land Rover Body Shop, Birmingham - Taylor Hart Limited">
            <a:extLst>
              <a:ext uri="{FF2B5EF4-FFF2-40B4-BE49-F238E27FC236}">
                <a16:creationId xmlns:a16="http://schemas.microsoft.com/office/drawing/2014/main" id="{3E249C86-3D5F-5F3F-228C-970086F7A0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142" r="1" b="1"/>
          <a:stretch>
            <a:fillRect/>
          </a:stretch>
        </p:blipFill>
        <p:spPr bwMode="auto">
          <a:xfrm>
            <a:off x="7388525" y="521054"/>
            <a:ext cx="4343400" cy="290794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JLR Logo and symbol, meaning, history, PNG, brand">
            <a:extLst>
              <a:ext uri="{FF2B5EF4-FFF2-40B4-BE49-F238E27FC236}">
                <a16:creationId xmlns:a16="http://schemas.microsoft.com/office/drawing/2014/main" id="{A39287FA-6F5D-19EE-B765-0B7370904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99556" y="3641675"/>
            <a:ext cx="3994816" cy="22470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3E79CB6D-A1DF-28C8-3134-66FD47AFD19E}"/>
              </a:ext>
            </a:extLst>
          </p:cNvPr>
          <p:cNvSpPr txBox="1"/>
          <p:nvPr/>
        </p:nvSpPr>
        <p:spPr>
          <a:xfrm>
            <a:off x="1725591" y="5681725"/>
            <a:ext cx="260486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Jaguar Land Rover (JLR), 2024</a:t>
            </a:r>
          </a:p>
        </p:txBody>
      </p:sp>
    </p:spTree>
    <p:extLst>
      <p:ext uri="{BB962C8B-B14F-4D97-AF65-F5344CB8AC3E}">
        <p14:creationId xmlns:p14="http://schemas.microsoft.com/office/powerpoint/2010/main" val="3880136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0F2C74-67E1-05F3-2EB8-5C86856E51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Job description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graphicFrame>
        <p:nvGraphicFramePr>
          <p:cNvPr id="16" name="Content Placeholder 2">
            <a:extLst>
              <a:ext uri="{FF2B5EF4-FFF2-40B4-BE49-F238E27FC236}">
                <a16:creationId xmlns:a16="http://schemas.microsoft.com/office/drawing/2014/main" id="{88268F32-C2BA-4F9D-D5A6-2B5D981BA8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8782637"/>
              </p:ext>
            </p:extLst>
          </p:nvPr>
        </p:nvGraphicFramePr>
        <p:xfrm>
          <a:off x="1035170" y="1765540"/>
          <a:ext cx="10506973" cy="47502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4" name="TextBox 3">
            <a:extLst>
              <a:ext uri="{FF2B5EF4-FFF2-40B4-BE49-F238E27FC236}">
                <a16:creationId xmlns:a16="http://schemas.microsoft.com/office/drawing/2014/main" id="{BE0E19DB-B61B-AD29-C7B2-1158CC71E037}"/>
              </a:ext>
            </a:extLst>
          </p:cNvPr>
          <p:cNvSpPr txBox="1"/>
          <p:nvPr/>
        </p:nvSpPr>
        <p:spPr>
          <a:xfrm>
            <a:off x="5147093" y="1119209"/>
            <a:ext cx="57566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Digital Transformation Project Coordinator</a:t>
            </a:r>
          </a:p>
          <a:p>
            <a:endParaRPr lang="en-GB" dirty="0"/>
          </a:p>
        </p:txBody>
      </p:sp>
      <p:sp>
        <p:nvSpPr>
          <p:cNvPr id="5" name="AutoShape 2">
            <a:extLst>
              <a:ext uri="{FF2B5EF4-FFF2-40B4-BE49-F238E27FC236}">
                <a16:creationId xmlns:a16="http://schemas.microsoft.com/office/drawing/2014/main" id="{6530105F-4F66-D9BF-A6E9-BA6643AEA79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9" name="Picture 6" descr="JLR Logo and symbol, meaning, history, PNG, brand">
            <a:extLst>
              <a:ext uri="{FF2B5EF4-FFF2-40B4-BE49-F238E27FC236}">
                <a16:creationId xmlns:a16="http://schemas.microsoft.com/office/drawing/2014/main" id="{2676FE0B-6D4E-48EE-229B-8B1D710A39B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82" y="342181"/>
            <a:ext cx="1282135" cy="72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D8C27A8C-400D-FED3-D0B0-E295258A3441}"/>
              </a:ext>
            </a:extLst>
          </p:cNvPr>
          <p:cNvSpPr txBox="1"/>
          <p:nvPr/>
        </p:nvSpPr>
        <p:spPr>
          <a:xfrm>
            <a:off x="9403100" y="6121442"/>
            <a:ext cx="2604869" cy="2539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CIPD (2023</a:t>
            </a:r>
            <a:r>
              <a:rPr lang="en-GB" sz="1050" dirty="0"/>
              <a:t>)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42892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69B62E-B1F9-5191-693C-CA42742AAC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35392" y="385202"/>
            <a:ext cx="5315309" cy="1356360"/>
          </a:xfrm>
        </p:spPr>
        <p:txBody>
          <a:bodyPr/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Person specification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6" descr="JLR Logo and symbol, meaning, history, PNG, brand">
            <a:extLst>
              <a:ext uri="{FF2B5EF4-FFF2-40B4-BE49-F238E27FC236}">
                <a16:creationId xmlns:a16="http://schemas.microsoft.com/office/drawing/2014/main" id="{1DE6A3E6-CE3E-1FA0-19F3-1C58673541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82" y="342181"/>
            <a:ext cx="1282135" cy="72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DE2A347B-4005-C557-8E23-B59702467D2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24128259"/>
              </p:ext>
            </p:extLst>
          </p:nvPr>
        </p:nvGraphicFramePr>
        <p:xfrm>
          <a:off x="1401313" y="1698540"/>
          <a:ext cx="9389374" cy="48620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694687">
                  <a:extLst>
                    <a:ext uri="{9D8B030D-6E8A-4147-A177-3AD203B41FA5}">
                      <a16:colId xmlns:a16="http://schemas.microsoft.com/office/drawing/2014/main" val="2820950253"/>
                    </a:ext>
                  </a:extLst>
                </a:gridCol>
                <a:gridCol w="4694687">
                  <a:extLst>
                    <a:ext uri="{9D8B030D-6E8A-4147-A177-3AD203B41FA5}">
                      <a16:colId xmlns:a16="http://schemas.microsoft.com/office/drawing/2014/main" val="2310862944"/>
                    </a:ext>
                  </a:extLst>
                </a:gridCol>
              </a:tblGrid>
              <a:tr h="758310"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Essential Criteria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dirty="0"/>
                        <a:t>Desirable Criteria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21602949"/>
                  </a:ext>
                </a:extLst>
              </a:tr>
              <a:tr h="75831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Education: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Degree in Business, Project Management or IT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Qualification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Agile,Lean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or Change Management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48138391"/>
                  </a:ext>
                </a:extLst>
              </a:tr>
              <a:tr h="75831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Experience: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 years in digital transformation or project coordination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in Automotive, manufacturing, or tech sectors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45589205"/>
                  </a:ext>
                </a:extLst>
              </a:tr>
              <a:tr h="75831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Skills: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Excellent 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communication,organization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, and data analysis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Knowlodge</a:t>
                      </a:r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of digital tools beyond MS project or Jira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4381470"/>
                  </a:ext>
                </a:extLst>
              </a:tr>
              <a:tr h="75831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Technical: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Confident with Microsoft 365,MS Project, and data dashboards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Experience working with international teams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21413937"/>
                  </a:ext>
                </a:extLst>
              </a:tr>
              <a:tr h="758310">
                <a:tc>
                  <a:txBody>
                    <a:bodyPr/>
                    <a:lstStyle/>
                    <a:p>
                      <a:r>
                        <a:rPr lang="en-US" b="1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Personal Qualities: </a:t>
                      </a:r>
                      <a:r>
                        <a:rPr lang="en-US" dirty="0" err="1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Adaptable,Proactive,detail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-oriented, and collaborative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0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Innovative thinker </a:t>
                      </a:r>
                      <a:r>
                        <a:rPr lang="en-US" dirty="0"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who can adapt to new technologies</a:t>
                      </a:r>
                      <a:endParaRPr lang="en-GB" dirty="0"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57469580"/>
                  </a:ext>
                </a:extLst>
              </a:tr>
            </a:tbl>
          </a:graphicData>
        </a:graphic>
      </p:graphicFrame>
      <p:pic>
        <p:nvPicPr>
          <p:cNvPr id="10" name="Graphic 9" descr="Briefcase with solid fill">
            <a:extLst>
              <a:ext uri="{FF2B5EF4-FFF2-40B4-BE49-F238E27FC236}">
                <a16:creationId xmlns:a16="http://schemas.microsoft.com/office/drawing/2014/main" id="{0ADF047E-2C95-9484-5D91-0A6B97455B8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584680" y="3190335"/>
            <a:ext cx="651294" cy="651294"/>
          </a:xfrm>
          <a:prstGeom prst="rect">
            <a:avLst/>
          </a:prstGeom>
        </p:spPr>
      </p:pic>
      <p:pic>
        <p:nvPicPr>
          <p:cNvPr id="14" name="Graphic 13" descr="Graduation cap with solid fill">
            <a:extLst>
              <a:ext uri="{FF2B5EF4-FFF2-40B4-BE49-F238E27FC236}">
                <a16:creationId xmlns:a16="http://schemas.microsoft.com/office/drawing/2014/main" id="{2B1FA6B5-3581-48C1-F069-A021EB69902B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453127" y="2275935"/>
            <a:ext cx="914400" cy="914400"/>
          </a:xfrm>
          <a:prstGeom prst="rect">
            <a:avLst/>
          </a:prstGeom>
        </p:spPr>
      </p:pic>
      <p:pic>
        <p:nvPicPr>
          <p:cNvPr id="16" name="Graphic 15" descr="Brain in head with solid fill">
            <a:extLst>
              <a:ext uri="{FF2B5EF4-FFF2-40B4-BE49-F238E27FC236}">
                <a16:creationId xmlns:a16="http://schemas.microsoft.com/office/drawing/2014/main" id="{CEA0CFFC-F9A4-3B59-0066-917806F2331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584680" y="3972464"/>
            <a:ext cx="651294" cy="651294"/>
          </a:xfrm>
          <a:prstGeom prst="rect">
            <a:avLst/>
          </a:prstGeom>
        </p:spPr>
      </p:pic>
      <p:pic>
        <p:nvPicPr>
          <p:cNvPr id="18" name="Graphic 17" descr="Laptop with solid fill">
            <a:extLst>
              <a:ext uri="{FF2B5EF4-FFF2-40B4-BE49-F238E27FC236}">
                <a16:creationId xmlns:a16="http://schemas.microsoft.com/office/drawing/2014/main" id="{03EC68E1-3BF1-133E-FD1D-F765405B8CAC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509917" y="4623758"/>
            <a:ext cx="810884" cy="810884"/>
          </a:xfrm>
          <a:prstGeom prst="rect">
            <a:avLst/>
          </a:prstGeom>
        </p:spPr>
      </p:pic>
      <p:pic>
        <p:nvPicPr>
          <p:cNvPr id="20" name="Graphic 19" descr="Muscular arm with solid fill">
            <a:extLst>
              <a:ext uri="{FF2B5EF4-FFF2-40B4-BE49-F238E27FC236}">
                <a16:creationId xmlns:a16="http://schemas.microsoft.com/office/drawing/2014/main" id="{AF34F43C-807C-C13E-6764-8C68B393F6B3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597620" y="5405887"/>
            <a:ext cx="723181" cy="723181"/>
          </a:xfrm>
          <a:prstGeom prst="rect">
            <a:avLst/>
          </a:prstGeom>
        </p:spPr>
      </p:pic>
      <p:pic>
        <p:nvPicPr>
          <p:cNvPr id="22" name="Graphic 21" descr="Quill with solid fill">
            <a:extLst>
              <a:ext uri="{FF2B5EF4-FFF2-40B4-BE49-F238E27FC236}">
                <a16:creationId xmlns:a16="http://schemas.microsoft.com/office/drawing/2014/main" id="{C8820A1C-3B30-BD7E-6673-0A23B46B865B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956026" y="2498782"/>
            <a:ext cx="594953" cy="594953"/>
          </a:xfrm>
          <a:prstGeom prst="rect">
            <a:avLst/>
          </a:prstGeom>
        </p:spPr>
      </p:pic>
      <p:pic>
        <p:nvPicPr>
          <p:cNvPr id="24" name="Graphic 23" descr="World with solid fill">
            <a:extLst>
              <a:ext uri="{FF2B5EF4-FFF2-40B4-BE49-F238E27FC236}">
                <a16:creationId xmlns:a16="http://schemas.microsoft.com/office/drawing/2014/main" id="{F19E489C-8F05-D023-63EC-D9DF65C1D00F}"/>
              </a:ext>
            </a:extLst>
          </p:cNvPr>
          <p:cNvPicPr>
            <a:picLocks noChangeAspect="1"/>
          </p:cNvPicPr>
          <p:nvPr/>
        </p:nvPicPr>
        <p:blipFill>
          <a:blip r:embed="rId15">
            <a:extLs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p:blipFill>
        <p:spPr>
          <a:xfrm>
            <a:off x="10916353" y="3298166"/>
            <a:ext cx="594953" cy="594953"/>
          </a:xfrm>
          <a:prstGeom prst="rect">
            <a:avLst/>
          </a:prstGeom>
        </p:spPr>
      </p:pic>
      <p:pic>
        <p:nvPicPr>
          <p:cNvPr id="26" name="Graphic 25" descr="Bar chart with solid fill">
            <a:extLst>
              <a:ext uri="{FF2B5EF4-FFF2-40B4-BE49-F238E27FC236}">
                <a16:creationId xmlns:a16="http://schemas.microsoft.com/office/drawing/2014/main" id="{2EB8299E-B7A7-0F01-2E34-46FF0356CEBB}"/>
              </a:ext>
            </a:extLst>
          </p:cNvPr>
          <p:cNvPicPr>
            <a:picLocks noChangeAspect="1"/>
          </p:cNvPicPr>
          <p:nvPr/>
        </p:nvPicPr>
        <p:blipFill>
          <a:blip r:embed="rId17">
            <a:extLst>
              <a:ext uri="{96DAC541-7B7A-43D3-8B79-37D633B846F1}">
                <asvg:svgBlip xmlns:asvg="http://schemas.microsoft.com/office/drawing/2016/SVG/main" r:embed="rId18"/>
              </a:ext>
            </a:extLst>
          </a:blip>
          <a:stretch>
            <a:fillRect/>
          </a:stretch>
        </p:blipFill>
        <p:spPr>
          <a:xfrm>
            <a:off x="10916353" y="3951617"/>
            <a:ext cx="594953" cy="594953"/>
          </a:xfrm>
          <a:prstGeom prst="rect">
            <a:avLst/>
          </a:prstGeom>
        </p:spPr>
      </p:pic>
      <p:pic>
        <p:nvPicPr>
          <p:cNvPr id="28" name="Graphic 27" descr="Handshake with solid fill">
            <a:extLst>
              <a:ext uri="{FF2B5EF4-FFF2-40B4-BE49-F238E27FC236}">
                <a16:creationId xmlns:a16="http://schemas.microsoft.com/office/drawing/2014/main" id="{8CFDF611-923A-9D91-3A40-6FC49FDEC37A}"/>
              </a:ext>
            </a:extLst>
          </p:cNvPr>
          <p:cNvPicPr>
            <a:picLocks noChangeAspect="1"/>
          </p:cNvPicPr>
          <p:nvPr/>
        </p:nvPicPr>
        <p:blipFill>
          <a:blip r:embed="rId19">
            <a:extLst>
              <a:ext uri="{96DAC541-7B7A-43D3-8B79-37D633B846F1}">
                <asvg:svgBlip xmlns:asvg="http://schemas.microsoft.com/office/drawing/2016/SVG/main" r:embed="rId20"/>
              </a:ext>
            </a:extLst>
          </a:blip>
          <a:stretch>
            <a:fillRect/>
          </a:stretch>
        </p:blipFill>
        <p:spPr>
          <a:xfrm>
            <a:off x="10956026" y="4810933"/>
            <a:ext cx="594954" cy="594954"/>
          </a:xfrm>
          <a:prstGeom prst="rect">
            <a:avLst/>
          </a:prstGeom>
        </p:spPr>
      </p:pic>
      <p:pic>
        <p:nvPicPr>
          <p:cNvPr id="30" name="Graphic 29" descr="Rocket with solid fill">
            <a:extLst>
              <a:ext uri="{FF2B5EF4-FFF2-40B4-BE49-F238E27FC236}">
                <a16:creationId xmlns:a16="http://schemas.microsoft.com/office/drawing/2014/main" id="{0241202A-0F51-7F2F-B3E0-ED9081988567}"/>
              </a:ext>
            </a:extLst>
          </p:cNvPr>
          <p:cNvPicPr>
            <a:picLocks noChangeAspect="1"/>
          </p:cNvPicPr>
          <p:nvPr/>
        </p:nvPicPr>
        <p:blipFill>
          <a:blip r:embed="rId21">
            <a:extLst>
              <a:ext uri="{96DAC541-7B7A-43D3-8B79-37D633B846F1}">
                <asvg:svgBlip xmlns:asvg="http://schemas.microsoft.com/office/drawing/2016/SVG/main" r:embed="rId22"/>
              </a:ext>
            </a:extLst>
          </a:blip>
          <a:stretch>
            <a:fillRect/>
          </a:stretch>
        </p:blipFill>
        <p:spPr>
          <a:xfrm>
            <a:off x="10916352" y="5532950"/>
            <a:ext cx="594953" cy="594953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11DE15FA-22B7-E355-3353-2A2E3B53D522}"/>
              </a:ext>
            </a:extLst>
          </p:cNvPr>
          <p:cNvSpPr txBox="1"/>
          <p:nvPr/>
        </p:nvSpPr>
        <p:spPr>
          <a:xfrm>
            <a:off x="10208870" y="6578721"/>
            <a:ext cx="26048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Armstrong &amp; Taylor (2020)</a:t>
            </a:r>
          </a:p>
          <a:p>
            <a:pPr>
              <a:spcAft>
                <a:spcPts val="600"/>
              </a:spcAft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40907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FEB8DE-AD48-4EAE-D9AB-0777489061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Job analysis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02B380-15FA-215F-35EB-C7EBC33B2B4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The skills required to understand the Digital Transformation Project Coordinator role at Jaguar Land Rover </a:t>
            </a:r>
          </a:p>
          <a:p>
            <a:endParaRPr lang="en-US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" indent="0">
              <a:buNone/>
            </a:pPr>
            <a:r>
              <a:rPr lang="en-US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Main Tasks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Coordinate digital transformation projects across departments.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Prepare reports for project managers and senior stakeholders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Track project progress, budgets, and timelines using data dashboards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Promote teamwork and collaboration during system changes.</a:t>
            </a:r>
          </a:p>
        </p:txBody>
      </p:sp>
      <p:pic>
        <p:nvPicPr>
          <p:cNvPr id="4" name="Picture 6" descr="JLR Logo and symbol, meaning, history, PNG, brand">
            <a:extLst>
              <a:ext uri="{FF2B5EF4-FFF2-40B4-BE49-F238E27FC236}">
                <a16:creationId xmlns:a16="http://schemas.microsoft.com/office/drawing/2014/main" id="{0C481728-4CDD-6AD1-87F6-C11313CECCB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82" y="342181"/>
            <a:ext cx="1282135" cy="72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8523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086532B-5A3E-44A5-A0C2-22A0DB316C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416947-D981-E6A8-2C96-2C490DD066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07063" y="609600"/>
            <a:ext cx="9778219" cy="1356360"/>
          </a:xfrm>
        </p:spPr>
        <p:txBody>
          <a:bodyPr>
            <a:normAutofit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Interview type 1: Structured Interview  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FA47B-DECD-7BFE-467A-20CC08589C6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064" y="2057400"/>
            <a:ext cx="6993914" cy="4038600"/>
          </a:xfrm>
        </p:spPr>
        <p:txBody>
          <a:bodyPr>
            <a:normAutofit/>
          </a:bodyPr>
          <a:lstStyle/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JLR is a large, professional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that takes interviews seriously and fairly in hiring.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Each candidate will be asked the same type of questions in order, based on the job description and the person specification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Project coordination, Communication, and </a:t>
            </a:r>
            <a:r>
              <a:rPr lang="en-US" sz="20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under pressure.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Question: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Can you describe a time when you had to coordinate multiple teams?</a:t>
            </a:r>
          </a:p>
          <a:p>
            <a:r>
              <a:rPr lang="en-US" sz="20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for: </a:t>
            </a: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Avoiding bias and comparing candidates equally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3" name="Picture 12" descr="A person and person with different colored squares&#10;&#10;AI-generated content may be incorrect.">
            <a:extLst>
              <a:ext uri="{FF2B5EF4-FFF2-40B4-BE49-F238E27FC236}">
                <a16:creationId xmlns:a16="http://schemas.microsoft.com/office/drawing/2014/main" id="{2665FBB3-24F1-E77A-39A9-28B65687A6C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185610" y="2244391"/>
            <a:ext cx="3135414" cy="2367237"/>
          </a:xfrm>
          <a:prstGeom prst="rect">
            <a:avLst/>
          </a:prstGeom>
        </p:spPr>
      </p:pic>
      <p:pic>
        <p:nvPicPr>
          <p:cNvPr id="4" name="Picture 6" descr="JLR Logo and symbol, meaning, history, PNG, brand">
            <a:extLst>
              <a:ext uri="{FF2B5EF4-FFF2-40B4-BE49-F238E27FC236}">
                <a16:creationId xmlns:a16="http://schemas.microsoft.com/office/drawing/2014/main" id="{4FA22BE2-1E30-EA38-3E92-9721959AE8F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82" y="342181"/>
            <a:ext cx="1282135" cy="72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AutoShape 2" descr="structured and unstructured interviews">
            <a:extLst>
              <a:ext uri="{FF2B5EF4-FFF2-40B4-BE49-F238E27FC236}">
                <a16:creationId xmlns:a16="http://schemas.microsoft.com/office/drawing/2014/main" id="{1861F310-A0BC-FD67-016B-9F87B52CE739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5943600" y="3276600"/>
            <a:ext cx="304800" cy="3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54E3F4F-56EE-E93C-0E63-8D965425E381}"/>
              </a:ext>
            </a:extLst>
          </p:cNvPr>
          <p:cNvSpPr txBox="1"/>
          <p:nvPr/>
        </p:nvSpPr>
        <p:spPr>
          <a:xfrm>
            <a:off x="484025" y="5694997"/>
            <a:ext cx="2604869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050" dirty="0">
                <a:latin typeface="Arial" panose="020B0604020202020204" pitchFamily="34" charset="0"/>
                <a:cs typeface="Arial" panose="020B0604020202020204" pitchFamily="34" charset="0"/>
              </a:rPr>
              <a:t>Armstrong &amp; Taylor (2020)</a:t>
            </a:r>
          </a:p>
          <a:p>
            <a:pPr>
              <a:spcAft>
                <a:spcPts val="600"/>
              </a:spcAft>
            </a:pP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174254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8206B7-9A85-6892-ACE7-960168E20B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1" y="1070335"/>
            <a:ext cx="5199926" cy="1443269"/>
          </a:xfrm>
        </p:spPr>
        <p:txBody>
          <a:bodyPr>
            <a:normAutofit/>
          </a:bodyPr>
          <a:lstStyle/>
          <a:p>
            <a:r>
              <a:rPr lang="en-US" sz="4000">
                <a:latin typeface="Arial" panose="020B0604020202020204" pitchFamily="34" charset="0"/>
                <a:cs typeface="Arial" panose="020B0604020202020204" pitchFamily="34" charset="0"/>
              </a:rPr>
              <a:t>Interview type 2: Behavioural Interview</a:t>
            </a:r>
            <a:endParaRPr lang="en-GB" sz="4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FB5F32E-6909-31A1-30D0-8B6AA9F282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5444" y="2546429"/>
            <a:ext cx="5991736" cy="4067913"/>
          </a:xfrm>
        </p:spPr>
        <p:txBody>
          <a:bodyPr>
            <a:normAutofit/>
          </a:bodyPr>
          <a:lstStyle/>
          <a:p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This role requires adaptability, problem-solving, and collaboration. To predict the candidate's future success, we first need to understand their </a:t>
            </a:r>
            <a:r>
              <a:rPr lang="en-US" sz="15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Questions will be asked based on the S.T.A.R. method: Situation, Task, Action, Result.</a:t>
            </a:r>
          </a:p>
          <a:p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Real examples of how the candidate managed digital projects or solved challenges.</a:t>
            </a:r>
          </a:p>
          <a:p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Question: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Tell me about a time you had to resolve a conflict with a team member.</a:t>
            </a:r>
          </a:p>
          <a:p>
            <a:r>
              <a:rPr lang="en-US" sz="15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For: </a:t>
            </a:r>
            <a:r>
              <a:rPr lang="en-US" sz="1500" dirty="0">
                <a:latin typeface="Arial" panose="020B0604020202020204" pitchFamily="34" charset="0"/>
                <a:cs typeface="Arial" panose="020B0604020202020204" pitchFamily="34" charset="0"/>
              </a:rPr>
              <a:t>Seeing how candidates apply their skills in the real world.</a:t>
            </a:r>
          </a:p>
        </p:txBody>
      </p:sp>
      <p:pic>
        <p:nvPicPr>
          <p:cNvPr id="4098" name="Picture 2" descr="How To Prepare for a Behavioral Job Interview">
            <a:extLst>
              <a:ext uri="{FF2B5EF4-FFF2-40B4-BE49-F238E27FC236}">
                <a16:creationId xmlns:a16="http://schemas.microsoft.com/office/drawing/2014/main" id="{7F398929-8F39-BD4A-9492-B2678D47B0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9828" b="-1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6" descr="JLR Logo and symbol, meaning, history, PNG, brand">
            <a:extLst>
              <a:ext uri="{FF2B5EF4-FFF2-40B4-BE49-F238E27FC236}">
                <a16:creationId xmlns:a16="http://schemas.microsoft.com/office/drawing/2014/main" id="{8F6EE843-D638-B80C-F936-FA6E841308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85282" y="342181"/>
            <a:ext cx="1282135" cy="7212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714029F2-BE68-B38B-99BB-16A02E289DA2}"/>
              </a:ext>
            </a:extLst>
          </p:cNvPr>
          <p:cNvSpPr txBox="1"/>
          <p:nvPr/>
        </p:nvSpPr>
        <p:spPr>
          <a:xfrm>
            <a:off x="488831" y="5546881"/>
            <a:ext cx="313426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Foot &amp; Hook (2022)</a:t>
            </a:r>
          </a:p>
        </p:txBody>
      </p:sp>
    </p:spTree>
    <p:extLst>
      <p:ext uri="{BB962C8B-B14F-4D97-AF65-F5344CB8AC3E}">
        <p14:creationId xmlns:p14="http://schemas.microsoft.com/office/powerpoint/2010/main" val="306624672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D036D0D5-3AA0-47FD-A83C-7A06CA2EEE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40" y="243840"/>
            <a:ext cx="11724640" cy="6377939"/>
          </a:xfrm>
          <a:prstGeom prst="rect">
            <a:avLst/>
          </a:prstGeom>
          <a:solidFill>
            <a:schemeClr val="bg1"/>
          </a:solidFill>
          <a:ln w="127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9FDF281-4E33-C6B7-6B57-69787BBCF4C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6560" y="2011679"/>
            <a:ext cx="11459694" cy="30281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928720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93EEFE-FEB7-BAD3-8DC2-9439AFD886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2372" y="1070335"/>
            <a:ext cx="5920555" cy="1443269"/>
          </a:xfrm>
        </p:spPr>
        <p:txBody>
          <a:bodyPr>
            <a:normAutofit/>
          </a:bodyPr>
          <a:lstStyle/>
          <a:p>
            <a:r>
              <a:rPr lang="en-US" sz="4000" dirty="0">
                <a:latin typeface="Arial" panose="020B0604020202020204" pitchFamily="34" charset="0"/>
                <a:cs typeface="Arial" panose="020B0604020202020204" pitchFamily="34" charset="0"/>
              </a:rPr>
              <a:t>Interview type 3: Panel 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6275A5-BE1C-92DE-1049-A9EAC645CF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6625" y="2546429"/>
            <a:ext cx="5920555" cy="4024109"/>
          </a:xfrm>
        </p:spPr>
        <p:txBody>
          <a:bodyPr>
            <a:normAutofit/>
          </a:bodyPr>
          <a:lstStyle/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At JLR, project roles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involve working with multiple departments, such as HR, IT, and Transformation Managers,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which are valuable.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Two or three interviews from different departments ask questions together.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Teamwork, Communication style, and cultural fit.</a:t>
            </a:r>
          </a:p>
          <a:p>
            <a:r>
              <a:rPr lang="en-GB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 Question: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How would you handle a conflict between technical and non-technical team members during a project?</a:t>
            </a:r>
          </a:p>
          <a:p>
            <a:r>
              <a:rPr lang="en-US" sz="18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Best for: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Collaboration, assessing teamwork and stakeholder communication skills</a:t>
            </a:r>
          </a:p>
          <a:p>
            <a:endParaRPr lang="en-GB" sz="1500" dirty="0"/>
          </a:p>
        </p:txBody>
      </p:sp>
      <p:pic>
        <p:nvPicPr>
          <p:cNvPr id="3074" name="Picture 2" descr="How Should I Prepare for a Panel Interview? | TopInterview">
            <a:extLst>
              <a:ext uri="{FF2B5EF4-FFF2-40B4-BE49-F238E27FC236}">
                <a16:creationId xmlns:a16="http://schemas.microsoft.com/office/drawing/2014/main" id="{50CF9C93-C887-F5BF-4F7B-9663DF449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699" r="26945" b="-1"/>
          <a:stretch>
            <a:fillRect/>
          </a:stretch>
        </p:blipFill>
        <p:spPr bwMode="auto">
          <a:xfrm>
            <a:off x="6636743" y="1238487"/>
            <a:ext cx="4741120" cy="44930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E480B90-1235-07C3-CD81-255DAD4687C1}"/>
              </a:ext>
            </a:extLst>
          </p:cNvPr>
          <p:cNvSpPr txBox="1"/>
          <p:nvPr/>
        </p:nvSpPr>
        <p:spPr>
          <a:xfrm>
            <a:off x="534839" y="6242745"/>
            <a:ext cx="3134263" cy="2616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CIPD (2023)</a:t>
            </a:r>
          </a:p>
        </p:txBody>
      </p:sp>
    </p:spTree>
    <p:extLst>
      <p:ext uri="{BB962C8B-B14F-4D97-AF65-F5344CB8AC3E}">
        <p14:creationId xmlns:p14="http://schemas.microsoft.com/office/powerpoint/2010/main" val="378501949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5E2EEA-B57B-69A4-F095-34E43CA741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Questioning </a:t>
            </a:r>
            <a:r>
              <a:rPr lang="en-US" dirty="0" err="1"/>
              <a:t>Techinques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DB85758-CEAD-C7F0-3CB8-EAC98D5F491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Probing Questions: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dig deeper into answers to reveal details.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Can you explain how you managed team communication in your previous role?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Socratic (behavioural) questions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encourage reflection.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Why do you think your approach led to success?</a:t>
            </a:r>
          </a:p>
          <a:p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Situational Questions: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test judgment in real scenarios.</a:t>
            </a:r>
          </a:p>
          <a:p>
            <a:r>
              <a:rPr lang="en-GB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would you do if two teams disagreed on priorities?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82936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CF5194-A102-9F4B-582E-A5F5DE92B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75272" y="410841"/>
            <a:ext cx="9875520" cy="1356360"/>
          </a:xfrm>
        </p:spPr>
        <p:txBody>
          <a:bodyPr/>
          <a:lstStyle/>
          <a:p>
            <a:r>
              <a:rPr lang="en-US" dirty="0"/>
              <a:t>Face-To-Face vs Online Interview</a:t>
            </a:r>
            <a:endParaRPr lang="en-GB" dirty="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B726C716-EC96-D2C1-A7DE-1FC20011559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14128226"/>
              </p:ext>
            </p:extLst>
          </p:nvPr>
        </p:nvGraphicFramePr>
        <p:xfrm>
          <a:off x="1818009" y="2040146"/>
          <a:ext cx="8525502" cy="346830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841834">
                  <a:extLst>
                    <a:ext uri="{9D8B030D-6E8A-4147-A177-3AD203B41FA5}">
                      <a16:colId xmlns:a16="http://schemas.microsoft.com/office/drawing/2014/main" val="2183819429"/>
                    </a:ext>
                  </a:extLst>
                </a:gridCol>
                <a:gridCol w="2841834">
                  <a:extLst>
                    <a:ext uri="{9D8B030D-6E8A-4147-A177-3AD203B41FA5}">
                      <a16:colId xmlns:a16="http://schemas.microsoft.com/office/drawing/2014/main" val="1125644345"/>
                    </a:ext>
                  </a:extLst>
                </a:gridCol>
                <a:gridCol w="2841834">
                  <a:extLst>
                    <a:ext uri="{9D8B030D-6E8A-4147-A177-3AD203B41FA5}">
                      <a16:colId xmlns:a16="http://schemas.microsoft.com/office/drawing/2014/main" val="1487415259"/>
                    </a:ext>
                  </a:extLst>
                </a:gridCol>
              </a:tblGrid>
              <a:tr h="749062"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#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Face-to-Face interview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Online Interview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2271394"/>
                  </a:ext>
                </a:extLst>
              </a:tr>
              <a:tr h="1359619">
                <a:tc>
                  <a:txBody>
                    <a:bodyPr/>
                    <a:lstStyle/>
                    <a:p>
                      <a:r>
                        <a:rPr lang="en-GB" b="1" dirty="0">
                          <a:solidFill>
                            <a:schemeClr val="tx1"/>
                          </a:solidFill>
                          <a:highlight>
                            <a:srgbClr val="00FF00"/>
                          </a:highlight>
                        </a:rPr>
                        <a:t>Advantages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Builds stronger rapport and trust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Easier to read body language 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Cost-Effective and time-saving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Can record sessions for evaluation</a:t>
                      </a: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46561164"/>
                  </a:ext>
                </a:extLst>
              </a:tr>
              <a:tr h="1359619">
                <a:tc>
                  <a:txBody>
                    <a:bodyPr/>
                    <a:lstStyle/>
                    <a:p>
                      <a:r>
                        <a:rPr lang="en-GB" b="1" dirty="0" err="1">
                          <a:solidFill>
                            <a:schemeClr val="tx1"/>
                          </a:solidFill>
                          <a:highlight>
                            <a:srgbClr val="FF0000"/>
                          </a:highlight>
                        </a:rPr>
                        <a:t>Disavantages</a:t>
                      </a:r>
                      <a:endParaRPr lang="en-GB" b="1" dirty="0">
                        <a:solidFill>
                          <a:schemeClr val="tx1"/>
                        </a:solidFill>
                        <a:highlight>
                          <a:srgbClr val="FF0000"/>
                        </a:highlight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Time-consuming and costly (</a:t>
                      </a:r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travel,scheduling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Limited </a:t>
                      </a:r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flexbility</a:t>
                      </a:r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 err="1">
                          <a:solidFill>
                            <a:schemeClr val="tx1"/>
                          </a:solidFill>
                        </a:rPr>
                        <a:t>Techincal</a:t>
                      </a: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 Issues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b="1" dirty="0">
                          <a:solidFill>
                            <a:schemeClr val="tx1"/>
                          </a:solidFill>
                        </a:rPr>
                        <a:t>Harder to read or hear </a:t>
                      </a:r>
                    </a:p>
                    <a:p>
                      <a:endParaRPr lang="en-GB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solidFill>
                      <a:srgbClr val="92D05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70507968"/>
                  </a:ext>
                </a:extLst>
              </a:tr>
            </a:tbl>
          </a:graphicData>
        </a:graphic>
      </p:graphicFrame>
      <p:pic>
        <p:nvPicPr>
          <p:cNvPr id="6" name="Picture 5">
            <a:extLst>
              <a:ext uri="{FF2B5EF4-FFF2-40B4-BE49-F238E27FC236}">
                <a16:creationId xmlns:a16="http://schemas.microsoft.com/office/drawing/2014/main" id="{8A95D94D-D02E-757F-7C90-59F7CE51FE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13675" y="5090799"/>
            <a:ext cx="1762185" cy="155621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55B48E5-677A-2DD1-714A-291AB68617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449" y="706369"/>
            <a:ext cx="1665438" cy="16457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429291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9A3F-3CE5-4957-D71D-B002DD61CD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8F9AA-5929-7BF4-83A1-396449352C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Recruiting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right person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at the right time is very important for JLR’s success.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fair recruitment process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including job description, job analysis and person specification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,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ensures alignment with company goals.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Using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structured, behavioural, and panel interviews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helps assess both technical skills and cultural fit.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Applying different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question techniques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provides more profound knowledge about the candidate’s potential.</a:t>
            </a: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Online or Face-To-Face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offers a balance between efficiency and human connection</a:t>
            </a:r>
          </a:p>
          <a:p>
            <a:pPr marL="4572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243618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25EB8F-844E-DA8B-3CCC-4E42EF6D06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 List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2440B5-D05A-4244-D1A3-A835F416E99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Armstrong, M. and Taylor, S. (2020) Armstrong’s Handbook of Human Resource Management Practice. 15th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Kogan Page.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Chartered Institute of Personnel and Development (CIPD). (2023) Recruitment and Selection. Available at: https://www.cipd.co.uk/knowledge/fundamentals/emp-law/recruitment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 November 2025).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Foot, M. and Hook, C. (2022) Introducing Human Resource Management. 8th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Harlow: Pearson Education.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Jaguar Land Rover (JLR). (2024) Reimagine: Our Strategy. Available at: https://www.jaguarlandrover.com/reimagine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(Accessed: 1 November 2025).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2857566"/>
      </p:ext>
    </p:extLst>
  </p:cSld>
  <p:clrMapOvr>
    <a:masterClrMapping/>
  </p:clrMapOvr>
</p:sld>
</file>

<file path=ppt/theme/theme1.xml><?xml version="1.0" encoding="utf-8"?>
<a:theme xmlns:a="http://schemas.openxmlformats.org/drawingml/2006/main" name="Basis">
  <a:themeElements>
    <a:clrScheme name="Basis">
      <a:dk1>
        <a:srgbClr val="000000"/>
      </a:dk1>
      <a:lt1>
        <a:srgbClr val="FFFFFF"/>
      </a:lt1>
      <a:dk2>
        <a:srgbClr val="565349"/>
      </a:dk2>
      <a:lt2>
        <a:srgbClr val="DDDDDD"/>
      </a:lt2>
      <a:accent1>
        <a:srgbClr val="A6B727"/>
      </a:accent1>
      <a:accent2>
        <a:srgbClr val="DF5327"/>
      </a:accent2>
      <a:accent3>
        <a:srgbClr val="FE9E00"/>
      </a:accent3>
      <a:accent4>
        <a:srgbClr val="418AB3"/>
      </a:accent4>
      <a:accent5>
        <a:srgbClr val="D7D447"/>
      </a:accent5>
      <a:accent6>
        <a:srgbClr val="818183"/>
      </a:accent6>
      <a:hlink>
        <a:srgbClr val="F59E00"/>
      </a:hlink>
      <a:folHlink>
        <a:srgbClr val="B2B2B2"/>
      </a:folHlink>
    </a:clrScheme>
    <a:fontScheme name="Basis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sis">
      <a:fillStyleLst>
        <a:solidFill>
          <a:schemeClr val="phClr"/>
        </a:solidFill>
        <a:solidFill>
          <a:schemeClr val="phClr">
            <a:tint val="55000"/>
            <a:satMod val="130000"/>
          </a:schemeClr>
        </a:solidFill>
        <a:gradFill rotWithShape="1">
          <a:gsLst>
            <a:gs pos="0">
              <a:schemeClr val="phClr"/>
            </a:gs>
            <a:gs pos="90000">
              <a:schemeClr val="phClr">
                <a:shade val="100000"/>
                <a:satMod val="105000"/>
              </a:schemeClr>
            </a:gs>
            <a:gs pos="100000">
              <a:schemeClr val="phClr">
                <a:shade val="80000"/>
                <a:satMod val="12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"/>
          </a:scene3d>
          <a:sp3d extrusionH="12700" contourW="25400" prstMaterial="flat">
            <a:bevelT w="63500" h="152400" prst="angle"/>
            <a:contourClr>
              <a:schemeClr val="phClr">
                <a:shade val="27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hade val="95000"/>
            <a:satMod val="140000"/>
          </a:schemeClr>
        </a:solidFill>
        <a:solidFill>
          <a:schemeClr val="phClr">
            <a:tint val="90000"/>
            <a:shade val="85000"/>
            <a:satMod val="160000"/>
            <a:lumMod val="110000"/>
          </a:schemeClr>
        </a:soli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sis" id="{5665723A-49BA-4B57-8411-A56F8F207965}" vid="{90E45F77-AEFC-46EF-A7C1-5B338C297B0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TM03457444[[fn=Basis]]</Template>
  <TotalTime>455</TotalTime>
  <Words>1115</Words>
  <Application>Microsoft Office PowerPoint</Application>
  <PresentationFormat>Widescreen</PresentationFormat>
  <Paragraphs>116</Paragraphs>
  <Slides>14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Aptos</vt:lpstr>
      <vt:lpstr>Arial</vt:lpstr>
      <vt:lpstr>Corbel</vt:lpstr>
      <vt:lpstr>Basis</vt:lpstr>
      <vt:lpstr>Component 1 – Individual presentation Developing and managing Individuals and  Teams </vt:lpstr>
      <vt:lpstr>Table of contents: </vt:lpstr>
      <vt:lpstr>Company Background </vt:lpstr>
      <vt:lpstr>Job description</vt:lpstr>
      <vt:lpstr>Person specification</vt:lpstr>
      <vt:lpstr>Job analysis</vt:lpstr>
      <vt:lpstr>Interview type 1: Structured Interview  </vt:lpstr>
      <vt:lpstr>Interview type 2: Behavioural Interview</vt:lpstr>
      <vt:lpstr>PowerPoint Presentation</vt:lpstr>
      <vt:lpstr>Interview type 3: Panel </vt:lpstr>
      <vt:lpstr>Questioning Techinques</vt:lpstr>
      <vt:lpstr>Face-To-Face vs Online Interview</vt:lpstr>
      <vt:lpstr>Conclusion</vt:lpstr>
      <vt:lpstr>Reference List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Eduard Nistor</dc:creator>
  <cp:lastModifiedBy>Eduard Nistor</cp:lastModifiedBy>
  <cp:revision>2</cp:revision>
  <dcterms:created xsi:type="dcterms:W3CDTF">2025-10-25T15:25:50Z</dcterms:created>
  <dcterms:modified xsi:type="dcterms:W3CDTF">2025-11-11T19:40:55Z</dcterms:modified>
</cp:coreProperties>
</file>