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6" r:id="rId2"/>
    <p:sldId id="257" r:id="rId3"/>
    <p:sldId id="259" r:id="rId4"/>
    <p:sldId id="258" r:id="rId5"/>
    <p:sldId id="270" r:id="rId6"/>
    <p:sldId id="269" r:id="rId7"/>
    <p:sldId id="271" r:id="rId8"/>
    <p:sldId id="272" r:id="rId9"/>
    <p:sldId id="280" r:id="rId10"/>
    <p:sldId id="273" r:id="rId11"/>
    <p:sldId id="261" r:id="rId12"/>
    <p:sldId id="262" r:id="rId13"/>
    <p:sldId id="274" r:id="rId14"/>
    <p:sldId id="275" r:id="rId15"/>
    <p:sldId id="276" r:id="rId16"/>
    <p:sldId id="277" r:id="rId17"/>
    <p:sldId id="263" r:id="rId18"/>
    <p:sldId id="278" r:id="rId19"/>
    <p:sldId id="264" r:id="rId20"/>
    <p:sldId id="266" r:id="rId21"/>
    <p:sldId id="267" r:id="rId22"/>
    <p:sldId id="279" r:id="rId23"/>
    <p:sldId id="26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50C837-D10F-F554-C561-CDFFE6813DC8}" v="2" dt="2023-08-02T16:05:40.769"/>
    <p1510:client id="{55AB536D-228A-F45A-DFE7-78A148F17DC1}" v="544" dt="2023-01-31T18:42:33.193"/>
    <p1510:client id="{6FCC5DF4-099A-FA37-92F4-81440CD03213}" v="1481" dt="2023-08-02T16:01:52.745"/>
    <p1510:client id="{6FE5F46C-2BCB-4F96-863E-EA5FF4CA7011}" v="283" dt="2023-02-07T14:38:24.403"/>
    <p1510:client id="{768F3321-A5A0-97D9-BEEC-92FBA20456D7}" v="9" dt="2023-02-18T11:18:48.906"/>
    <p1510:client id="{7EFEAF0C-1294-49BE-2634-C7BEE3ACE8EF}" v="175" dt="2023-02-06T20:13:14.884"/>
    <p1510:client id="{AD2736B7-223D-52E8-BB28-45CBEF366D03}" v="664" dt="2023-02-12T16:38:48.289"/>
    <p1510:client id="{B2C78BAE-AA46-7041-44F4-5FEEFC770A0F}" v="1090" dt="2023-02-13T19:56:10.713"/>
    <p1510:client id="{CC4E60FD-3B87-3E4C-B064-1EE8DC7CF52B}" v="80" dt="2023-02-07T09:28:17.1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han Wilkin (2024779)" userId="S::2024779@student.uwtsd.ac.uk::4b2469f6-d8ef-4dd0-b650-771a8aaf90bc" providerId="AD" clId="Web-{5450C837-D10F-F554-C561-CDFFE6813DC8}"/>
    <pc:docChg chg="modSld">
      <pc:chgData name="Tashan Wilkin (2024779)" userId="S::2024779@student.uwtsd.ac.uk::4b2469f6-d8ef-4dd0-b650-771a8aaf90bc" providerId="AD" clId="Web-{5450C837-D10F-F554-C561-CDFFE6813DC8}" dt="2023-08-02T16:05:40.769" v="1" actId="20577"/>
      <pc:docMkLst>
        <pc:docMk/>
      </pc:docMkLst>
      <pc:sldChg chg="modSp">
        <pc:chgData name="Tashan Wilkin (2024779)" userId="S::2024779@student.uwtsd.ac.uk::4b2469f6-d8ef-4dd0-b650-771a8aaf90bc" providerId="AD" clId="Web-{5450C837-D10F-F554-C561-CDFFE6813DC8}" dt="2023-08-02T16:05:40.769" v="1" actId="20577"/>
        <pc:sldMkLst>
          <pc:docMk/>
          <pc:sldMk cId="2094259897" sldId="258"/>
        </pc:sldMkLst>
        <pc:spChg chg="mod">
          <ac:chgData name="Tashan Wilkin (2024779)" userId="S::2024779@student.uwtsd.ac.uk::4b2469f6-d8ef-4dd0-b650-771a8aaf90bc" providerId="AD" clId="Web-{5450C837-D10F-F554-C561-CDFFE6813DC8}" dt="2023-08-02T16:05:40.769" v="1" actId="20577"/>
          <ac:spMkLst>
            <pc:docMk/>
            <pc:sldMk cId="2094259897" sldId="258"/>
            <ac:spMk id="3" creationId="{1895F267-E66E-00C4-B80F-766EA3E7F8D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E9F55C-7578-4B7A-BDFF-6732EC1A6D9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4F8672-7200-4803-ACEC-AE0259E3CBD6}">
      <dgm:prSet/>
      <dgm:spPr/>
      <dgm:t>
        <a:bodyPr/>
        <a:lstStyle/>
        <a:p>
          <a:r>
            <a:rPr lang="en-GB" b="0" i="0"/>
            <a:t>Observation</a:t>
          </a:r>
          <a:endParaRPr lang="en-US"/>
        </a:p>
      </dgm:t>
    </dgm:pt>
    <dgm:pt modelId="{521E9C04-7732-4774-8A48-35C410BE8A68}" type="parTrans" cxnId="{582AF256-106C-4A68-AEB3-E47DE6C379B5}">
      <dgm:prSet/>
      <dgm:spPr/>
      <dgm:t>
        <a:bodyPr/>
        <a:lstStyle/>
        <a:p>
          <a:endParaRPr lang="en-US"/>
        </a:p>
      </dgm:t>
    </dgm:pt>
    <dgm:pt modelId="{A061D9B0-C76E-4A2B-A34D-47649D5C9AF9}" type="sibTrans" cxnId="{582AF256-106C-4A68-AEB3-E47DE6C379B5}">
      <dgm:prSet/>
      <dgm:spPr/>
      <dgm:t>
        <a:bodyPr/>
        <a:lstStyle/>
        <a:p>
          <a:endParaRPr lang="en-US"/>
        </a:p>
      </dgm:t>
    </dgm:pt>
    <dgm:pt modelId="{01714A2E-6CD0-45C1-B4E8-3CAE9C91F783}">
      <dgm:prSet/>
      <dgm:spPr/>
      <dgm:t>
        <a:bodyPr/>
        <a:lstStyle/>
        <a:p>
          <a:r>
            <a:rPr lang="en-GB" b="0" i="0"/>
            <a:t>Attention </a:t>
          </a:r>
          <a:endParaRPr lang="en-US"/>
        </a:p>
      </dgm:t>
    </dgm:pt>
    <dgm:pt modelId="{FA644DB6-A657-45E1-AEE7-A5958E45AB40}" type="parTrans" cxnId="{6A472929-9C6A-4BCB-9F43-781E13D535B0}">
      <dgm:prSet/>
      <dgm:spPr/>
      <dgm:t>
        <a:bodyPr/>
        <a:lstStyle/>
        <a:p>
          <a:endParaRPr lang="en-US"/>
        </a:p>
      </dgm:t>
    </dgm:pt>
    <dgm:pt modelId="{0C34BEF5-B5E4-42B0-9CD7-B7119B7930B4}" type="sibTrans" cxnId="{6A472929-9C6A-4BCB-9F43-781E13D535B0}">
      <dgm:prSet/>
      <dgm:spPr/>
      <dgm:t>
        <a:bodyPr/>
        <a:lstStyle/>
        <a:p>
          <a:endParaRPr lang="en-US"/>
        </a:p>
      </dgm:t>
    </dgm:pt>
    <dgm:pt modelId="{5FB29B68-CE84-4DF7-BB42-42B9CE93749D}">
      <dgm:prSet/>
      <dgm:spPr/>
      <dgm:t>
        <a:bodyPr/>
        <a:lstStyle/>
        <a:p>
          <a:r>
            <a:rPr lang="en-GB" b="0" i="0"/>
            <a:t>Retention</a:t>
          </a:r>
          <a:endParaRPr lang="en-US"/>
        </a:p>
      </dgm:t>
    </dgm:pt>
    <dgm:pt modelId="{2047938D-03D7-44FE-B4A4-ED1821602885}" type="parTrans" cxnId="{97842CD8-E82D-493E-AA37-80336A8B67F3}">
      <dgm:prSet/>
      <dgm:spPr/>
      <dgm:t>
        <a:bodyPr/>
        <a:lstStyle/>
        <a:p>
          <a:endParaRPr lang="en-US"/>
        </a:p>
      </dgm:t>
    </dgm:pt>
    <dgm:pt modelId="{58DC5F25-B6AB-4105-89EC-CFA6859E1D45}" type="sibTrans" cxnId="{97842CD8-E82D-493E-AA37-80336A8B67F3}">
      <dgm:prSet/>
      <dgm:spPr/>
      <dgm:t>
        <a:bodyPr/>
        <a:lstStyle/>
        <a:p>
          <a:endParaRPr lang="en-US"/>
        </a:p>
      </dgm:t>
    </dgm:pt>
    <dgm:pt modelId="{76B79F3C-60AC-490C-B667-6128BCAA263A}">
      <dgm:prSet/>
      <dgm:spPr/>
      <dgm:t>
        <a:bodyPr/>
        <a:lstStyle/>
        <a:p>
          <a:r>
            <a:rPr lang="en-GB" b="0" i="0"/>
            <a:t>Re-production</a:t>
          </a:r>
          <a:endParaRPr lang="en-US"/>
        </a:p>
      </dgm:t>
    </dgm:pt>
    <dgm:pt modelId="{12412C51-249F-45A8-80F9-CDD7542ACF3D}" type="parTrans" cxnId="{3D8EC246-1E35-4054-815F-B5960045560A}">
      <dgm:prSet/>
      <dgm:spPr/>
      <dgm:t>
        <a:bodyPr/>
        <a:lstStyle/>
        <a:p>
          <a:endParaRPr lang="en-US"/>
        </a:p>
      </dgm:t>
    </dgm:pt>
    <dgm:pt modelId="{BF2CF9DF-E57B-4454-8B00-CDC10A77AB9E}" type="sibTrans" cxnId="{3D8EC246-1E35-4054-815F-B5960045560A}">
      <dgm:prSet/>
      <dgm:spPr/>
      <dgm:t>
        <a:bodyPr/>
        <a:lstStyle/>
        <a:p>
          <a:endParaRPr lang="en-US"/>
        </a:p>
      </dgm:t>
    </dgm:pt>
    <dgm:pt modelId="{0C051269-69F7-41CC-8057-D04C80CA6B45}">
      <dgm:prSet/>
      <dgm:spPr/>
      <dgm:t>
        <a:bodyPr/>
        <a:lstStyle/>
        <a:p>
          <a:r>
            <a:rPr lang="en-GB" b="0" i="0"/>
            <a:t>Motivation </a:t>
          </a:r>
          <a:endParaRPr lang="en-US"/>
        </a:p>
      </dgm:t>
    </dgm:pt>
    <dgm:pt modelId="{ABD25B46-E2D0-4348-92A8-C56A41FE239A}" type="parTrans" cxnId="{810F64A6-373A-4DDC-97A3-DF917A38D1D9}">
      <dgm:prSet/>
      <dgm:spPr/>
      <dgm:t>
        <a:bodyPr/>
        <a:lstStyle/>
        <a:p>
          <a:endParaRPr lang="en-US"/>
        </a:p>
      </dgm:t>
    </dgm:pt>
    <dgm:pt modelId="{B9B15DC1-ED58-4825-8FA0-32388DB941F9}" type="sibTrans" cxnId="{810F64A6-373A-4DDC-97A3-DF917A38D1D9}">
      <dgm:prSet/>
      <dgm:spPr/>
      <dgm:t>
        <a:bodyPr/>
        <a:lstStyle/>
        <a:p>
          <a:endParaRPr lang="en-US"/>
        </a:p>
      </dgm:t>
    </dgm:pt>
    <dgm:pt modelId="{07852F5C-C27F-4F26-9A55-18C6D25846E2}">
      <dgm:prSet/>
      <dgm:spPr/>
      <dgm:t>
        <a:bodyPr/>
        <a:lstStyle/>
        <a:p>
          <a:r>
            <a:rPr lang="en-GB" b="0" i="0"/>
            <a:t>These are the 5 key steps in order for learning to take place</a:t>
          </a:r>
          <a:endParaRPr lang="en-US"/>
        </a:p>
      </dgm:t>
    </dgm:pt>
    <dgm:pt modelId="{7D80519E-9F7A-4DBC-9A22-9F7ECFADAB90}" type="parTrans" cxnId="{E96396BB-718A-4557-B02F-9FC74DDCFC0C}">
      <dgm:prSet/>
      <dgm:spPr/>
      <dgm:t>
        <a:bodyPr/>
        <a:lstStyle/>
        <a:p>
          <a:endParaRPr lang="en-US"/>
        </a:p>
      </dgm:t>
    </dgm:pt>
    <dgm:pt modelId="{08973D5F-B9C0-4208-A4E2-8E51E3E8CBEE}" type="sibTrans" cxnId="{E96396BB-718A-4557-B02F-9FC74DDCFC0C}">
      <dgm:prSet/>
      <dgm:spPr/>
      <dgm:t>
        <a:bodyPr/>
        <a:lstStyle/>
        <a:p>
          <a:endParaRPr lang="en-US"/>
        </a:p>
      </dgm:t>
    </dgm:pt>
    <dgm:pt modelId="{EA39216D-30F8-4708-82CF-3ECD22872573}" type="pres">
      <dgm:prSet presAssocID="{2BE9F55C-7578-4B7A-BDFF-6732EC1A6D94}" presName="root" presStyleCnt="0">
        <dgm:presLayoutVars>
          <dgm:dir/>
          <dgm:resizeHandles val="exact"/>
        </dgm:presLayoutVars>
      </dgm:prSet>
      <dgm:spPr/>
    </dgm:pt>
    <dgm:pt modelId="{33E3C545-4D12-438D-9013-C1444EFB9074}" type="pres">
      <dgm:prSet presAssocID="{974F8672-7200-4803-ACEC-AE0259E3CBD6}" presName="compNode" presStyleCnt="0"/>
      <dgm:spPr/>
    </dgm:pt>
    <dgm:pt modelId="{08B27C28-26F2-4018-A81D-4176E5300497}" type="pres">
      <dgm:prSet presAssocID="{974F8672-7200-4803-ACEC-AE0259E3CBD6}" presName="bgRect" presStyleLbl="bgShp" presStyleIdx="0" presStyleCnt="6"/>
      <dgm:spPr/>
    </dgm:pt>
    <dgm:pt modelId="{9AB7A3D3-7B94-41C4-901D-3F649FDA4341}" type="pres">
      <dgm:prSet presAssocID="{974F8672-7200-4803-ACEC-AE0259E3CBD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D71AC9EF-A966-4128-AD1A-3D7F3F5DB12E}" type="pres">
      <dgm:prSet presAssocID="{974F8672-7200-4803-ACEC-AE0259E3CBD6}" presName="spaceRect" presStyleCnt="0"/>
      <dgm:spPr/>
    </dgm:pt>
    <dgm:pt modelId="{86FB3D8C-AA68-4D0F-94A0-E53E07402099}" type="pres">
      <dgm:prSet presAssocID="{974F8672-7200-4803-ACEC-AE0259E3CBD6}" presName="parTx" presStyleLbl="revTx" presStyleIdx="0" presStyleCnt="6">
        <dgm:presLayoutVars>
          <dgm:chMax val="0"/>
          <dgm:chPref val="0"/>
        </dgm:presLayoutVars>
      </dgm:prSet>
      <dgm:spPr/>
    </dgm:pt>
    <dgm:pt modelId="{764C9197-B9EA-443C-8DA4-F6FA89F7A07A}" type="pres">
      <dgm:prSet presAssocID="{A061D9B0-C76E-4A2B-A34D-47649D5C9AF9}" presName="sibTrans" presStyleCnt="0"/>
      <dgm:spPr/>
    </dgm:pt>
    <dgm:pt modelId="{FE22ADCD-F2A8-415D-8D7C-DD74A566993B}" type="pres">
      <dgm:prSet presAssocID="{01714A2E-6CD0-45C1-B4E8-3CAE9C91F783}" presName="compNode" presStyleCnt="0"/>
      <dgm:spPr/>
    </dgm:pt>
    <dgm:pt modelId="{F6DAA4A4-110F-42D2-A4A5-6CD566133245}" type="pres">
      <dgm:prSet presAssocID="{01714A2E-6CD0-45C1-B4E8-3CAE9C91F783}" presName="bgRect" presStyleLbl="bgShp" presStyleIdx="1" presStyleCnt="6"/>
      <dgm:spPr/>
    </dgm:pt>
    <dgm:pt modelId="{BD2476FC-31A8-4541-8D4B-FBED0B08E7E6}" type="pres">
      <dgm:prSet presAssocID="{01714A2E-6CD0-45C1-B4E8-3CAE9C91F78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2ACB9F1-5738-44BA-B86C-E2DB6D50A7D3}" type="pres">
      <dgm:prSet presAssocID="{01714A2E-6CD0-45C1-B4E8-3CAE9C91F783}" presName="spaceRect" presStyleCnt="0"/>
      <dgm:spPr/>
    </dgm:pt>
    <dgm:pt modelId="{AE53C7C9-F7AC-4375-8AAF-657CE860DE59}" type="pres">
      <dgm:prSet presAssocID="{01714A2E-6CD0-45C1-B4E8-3CAE9C91F783}" presName="parTx" presStyleLbl="revTx" presStyleIdx="1" presStyleCnt="6">
        <dgm:presLayoutVars>
          <dgm:chMax val="0"/>
          <dgm:chPref val="0"/>
        </dgm:presLayoutVars>
      </dgm:prSet>
      <dgm:spPr/>
    </dgm:pt>
    <dgm:pt modelId="{3436E9FA-EFC7-4DA9-B1CB-5317593F9E1A}" type="pres">
      <dgm:prSet presAssocID="{0C34BEF5-B5E4-42B0-9CD7-B7119B7930B4}" presName="sibTrans" presStyleCnt="0"/>
      <dgm:spPr/>
    </dgm:pt>
    <dgm:pt modelId="{90298378-1F74-4941-9DBD-0A60C650A8A2}" type="pres">
      <dgm:prSet presAssocID="{5FB29B68-CE84-4DF7-BB42-42B9CE93749D}" presName="compNode" presStyleCnt="0"/>
      <dgm:spPr/>
    </dgm:pt>
    <dgm:pt modelId="{F03B1BC8-1E0D-498F-95F6-D467EF659CD3}" type="pres">
      <dgm:prSet presAssocID="{5FB29B68-CE84-4DF7-BB42-42B9CE93749D}" presName="bgRect" presStyleLbl="bgShp" presStyleIdx="2" presStyleCnt="6"/>
      <dgm:spPr/>
    </dgm:pt>
    <dgm:pt modelId="{4EFB7DDF-0CBB-4283-89AA-8DEB0EE50C7A}" type="pres">
      <dgm:prSet presAssocID="{5FB29B68-CE84-4DF7-BB42-42B9CE93749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EBD57D31-577D-4B06-9300-A7FFB425EB61}" type="pres">
      <dgm:prSet presAssocID="{5FB29B68-CE84-4DF7-BB42-42B9CE93749D}" presName="spaceRect" presStyleCnt="0"/>
      <dgm:spPr/>
    </dgm:pt>
    <dgm:pt modelId="{C9271DF8-53F5-4A90-9315-507FC8E3F5DA}" type="pres">
      <dgm:prSet presAssocID="{5FB29B68-CE84-4DF7-BB42-42B9CE93749D}" presName="parTx" presStyleLbl="revTx" presStyleIdx="2" presStyleCnt="6">
        <dgm:presLayoutVars>
          <dgm:chMax val="0"/>
          <dgm:chPref val="0"/>
        </dgm:presLayoutVars>
      </dgm:prSet>
      <dgm:spPr/>
    </dgm:pt>
    <dgm:pt modelId="{E59424A7-F3AF-4DED-A402-423BB7C7A093}" type="pres">
      <dgm:prSet presAssocID="{58DC5F25-B6AB-4105-89EC-CFA6859E1D45}" presName="sibTrans" presStyleCnt="0"/>
      <dgm:spPr/>
    </dgm:pt>
    <dgm:pt modelId="{E8A8212D-880D-4BA6-9EF8-F0490A039905}" type="pres">
      <dgm:prSet presAssocID="{76B79F3C-60AC-490C-B667-6128BCAA263A}" presName="compNode" presStyleCnt="0"/>
      <dgm:spPr/>
    </dgm:pt>
    <dgm:pt modelId="{A3B50B40-DE09-45FE-814B-30D4F86587CA}" type="pres">
      <dgm:prSet presAssocID="{76B79F3C-60AC-490C-B667-6128BCAA263A}" presName="bgRect" presStyleLbl="bgShp" presStyleIdx="3" presStyleCnt="6"/>
      <dgm:spPr/>
    </dgm:pt>
    <dgm:pt modelId="{EB7EB7D4-42B6-48D8-91D1-F3F236171DB5}" type="pres">
      <dgm:prSet presAssocID="{76B79F3C-60AC-490C-B667-6128BCAA263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ctory"/>
        </a:ext>
      </dgm:extLst>
    </dgm:pt>
    <dgm:pt modelId="{5056C2C6-A190-4FF1-A2D6-FEF80EE38939}" type="pres">
      <dgm:prSet presAssocID="{76B79F3C-60AC-490C-B667-6128BCAA263A}" presName="spaceRect" presStyleCnt="0"/>
      <dgm:spPr/>
    </dgm:pt>
    <dgm:pt modelId="{0BCC1788-FD66-4968-A1C2-B2386ADFAB82}" type="pres">
      <dgm:prSet presAssocID="{76B79F3C-60AC-490C-B667-6128BCAA263A}" presName="parTx" presStyleLbl="revTx" presStyleIdx="3" presStyleCnt="6">
        <dgm:presLayoutVars>
          <dgm:chMax val="0"/>
          <dgm:chPref val="0"/>
        </dgm:presLayoutVars>
      </dgm:prSet>
      <dgm:spPr/>
    </dgm:pt>
    <dgm:pt modelId="{5B4ABEEC-3D23-4843-84CA-D93A9FA12ECF}" type="pres">
      <dgm:prSet presAssocID="{BF2CF9DF-E57B-4454-8B00-CDC10A77AB9E}" presName="sibTrans" presStyleCnt="0"/>
      <dgm:spPr/>
    </dgm:pt>
    <dgm:pt modelId="{A2F1DC41-B806-49F3-9626-AC6ABFBF93ED}" type="pres">
      <dgm:prSet presAssocID="{0C051269-69F7-41CC-8057-D04C80CA6B45}" presName="compNode" presStyleCnt="0"/>
      <dgm:spPr/>
    </dgm:pt>
    <dgm:pt modelId="{C9866154-2E6B-4111-B466-F847062CAC36}" type="pres">
      <dgm:prSet presAssocID="{0C051269-69F7-41CC-8057-D04C80CA6B45}" presName="bgRect" presStyleLbl="bgShp" presStyleIdx="4" presStyleCnt="6"/>
      <dgm:spPr/>
    </dgm:pt>
    <dgm:pt modelId="{8420429B-0F8F-4002-9E64-086EA775AAC7}" type="pres">
      <dgm:prSet presAssocID="{0C051269-69F7-41CC-8057-D04C80CA6B4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15E0CDEF-F804-443F-9E28-3D256F8164F7}" type="pres">
      <dgm:prSet presAssocID="{0C051269-69F7-41CC-8057-D04C80CA6B45}" presName="spaceRect" presStyleCnt="0"/>
      <dgm:spPr/>
    </dgm:pt>
    <dgm:pt modelId="{063DA7C9-6F01-489E-8512-15DDB1DE85BA}" type="pres">
      <dgm:prSet presAssocID="{0C051269-69F7-41CC-8057-D04C80CA6B45}" presName="parTx" presStyleLbl="revTx" presStyleIdx="4" presStyleCnt="6">
        <dgm:presLayoutVars>
          <dgm:chMax val="0"/>
          <dgm:chPref val="0"/>
        </dgm:presLayoutVars>
      </dgm:prSet>
      <dgm:spPr/>
    </dgm:pt>
    <dgm:pt modelId="{D9E1DE3E-F080-4488-A37A-CFE23FC13C7B}" type="pres">
      <dgm:prSet presAssocID="{B9B15DC1-ED58-4825-8FA0-32388DB941F9}" presName="sibTrans" presStyleCnt="0"/>
      <dgm:spPr/>
    </dgm:pt>
    <dgm:pt modelId="{EEE88348-F9D5-440F-882A-51D5E35DF6DD}" type="pres">
      <dgm:prSet presAssocID="{07852F5C-C27F-4F26-9A55-18C6D25846E2}" presName="compNode" presStyleCnt="0"/>
      <dgm:spPr/>
    </dgm:pt>
    <dgm:pt modelId="{3736F9E7-2B48-45E9-84E0-18EDF8DFDC18}" type="pres">
      <dgm:prSet presAssocID="{07852F5C-C27F-4F26-9A55-18C6D25846E2}" presName="bgRect" presStyleLbl="bgShp" presStyleIdx="5" presStyleCnt="6"/>
      <dgm:spPr/>
    </dgm:pt>
    <dgm:pt modelId="{4C7D1517-3D5B-4912-AB55-15ED79555416}" type="pres">
      <dgm:prSet presAssocID="{07852F5C-C27F-4F26-9A55-18C6D25846E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21F3C019-032B-42F6-B35A-9277500DC53E}" type="pres">
      <dgm:prSet presAssocID="{07852F5C-C27F-4F26-9A55-18C6D25846E2}" presName="spaceRect" presStyleCnt="0"/>
      <dgm:spPr/>
    </dgm:pt>
    <dgm:pt modelId="{19B235D0-B91B-47B4-B993-05049E1F2DFE}" type="pres">
      <dgm:prSet presAssocID="{07852F5C-C27F-4F26-9A55-18C6D25846E2}" presName="parTx" presStyleLbl="revTx" presStyleIdx="5" presStyleCnt="6">
        <dgm:presLayoutVars>
          <dgm:chMax val="0"/>
          <dgm:chPref val="0"/>
        </dgm:presLayoutVars>
      </dgm:prSet>
      <dgm:spPr/>
    </dgm:pt>
  </dgm:ptLst>
  <dgm:cxnLst>
    <dgm:cxn modelId="{6A472929-9C6A-4BCB-9F43-781E13D535B0}" srcId="{2BE9F55C-7578-4B7A-BDFF-6732EC1A6D94}" destId="{01714A2E-6CD0-45C1-B4E8-3CAE9C91F783}" srcOrd="1" destOrd="0" parTransId="{FA644DB6-A657-45E1-AEE7-A5958E45AB40}" sibTransId="{0C34BEF5-B5E4-42B0-9CD7-B7119B7930B4}"/>
    <dgm:cxn modelId="{A79F5D39-746C-4740-8291-91224E659455}" type="presOf" srcId="{01714A2E-6CD0-45C1-B4E8-3CAE9C91F783}" destId="{AE53C7C9-F7AC-4375-8AAF-657CE860DE59}" srcOrd="0" destOrd="0" presId="urn:microsoft.com/office/officeart/2018/2/layout/IconVerticalSolidList"/>
    <dgm:cxn modelId="{AD084561-08E7-43EA-B4DE-B51591E6590A}" type="presOf" srcId="{974F8672-7200-4803-ACEC-AE0259E3CBD6}" destId="{86FB3D8C-AA68-4D0F-94A0-E53E07402099}" srcOrd="0" destOrd="0" presId="urn:microsoft.com/office/officeart/2018/2/layout/IconVerticalSolidList"/>
    <dgm:cxn modelId="{3D8EC246-1E35-4054-815F-B5960045560A}" srcId="{2BE9F55C-7578-4B7A-BDFF-6732EC1A6D94}" destId="{76B79F3C-60AC-490C-B667-6128BCAA263A}" srcOrd="3" destOrd="0" parTransId="{12412C51-249F-45A8-80F9-CDD7542ACF3D}" sibTransId="{BF2CF9DF-E57B-4454-8B00-CDC10A77AB9E}"/>
    <dgm:cxn modelId="{55965874-26E6-4E64-8A49-04EE7166987E}" type="presOf" srcId="{2BE9F55C-7578-4B7A-BDFF-6732EC1A6D94}" destId="{EA39216D-30F8-4708-82CF-3ECD22872573}" srcOrd="0" destOrd="0" presId="urn:microsoft.com/office/officeart/2018/2/layout/IconVerticalSolidList"/>
    <dgm:cxn modelId="{582AF256-106C-4A68-AEB3-E47DE6C379B5}" srcId="{2BE9F55C-7578-4B7A-BDFF-6732EC1A6D94}" destId="{974F8672-7200-4803-ACEC-AE0259E3CBD6}" srcOrd="0" destOrd="0" parTransId="{521E9C04-7732-4774-8A48-35C410BE8A68}" sibTransId="{A061D9B0-C76E-4A2B-A34D-47649D5C9AF9}"/>
    <dgm:cxn modelId="{AFEDD58A-8701-44B6-B719-D01D6DDC22D6}" type="presOf" srcId="{76B79F3C-60AC-490C-B667-6128BCAA263A}" destId="{0BCC1788-FD66-4968-A1C2-B2386ADFAB82}" srcOrd="0" destOrd="0" presId="urn:microsoft.com/office/officeart/2018/2/layout/IconVerticalSolidList"/>
    <dgm:cxn modelId="{C760358B-93B9-47C1-A1CD-8E1B4078FED5}" type="presOf" srcId="{5FB29B68-CE84-4DF7-BB42-42B9CE93749D}" destId="{C9271DF8-53F5-4A90-9315-507FC8E3F5DA}" srcOrd="0" destOrd="0" presId="urn:microsoft.com/office/officeart/2018/2/layout/IconVerticalSolidList"/>
    <dgm:cxn modelId="{810F64A6-373A-4DDC-97A3-DF917A38D1D9}" srcId="{2BE9F55C-7578-4B7A-BDFF-6732EC1A6D94}" destId="{0C051269-69F7-41CC-8057-D04C80CA6B45}" srcOrd="4" destOrd="0" parTransId="{ABD25B46-E2D0-4348-92A8-C56A41FE239A}" sibTransId="{B9B15DC1-ED58-4825-8FA0-32388DB941F9}"/>
    <dgm:cxn modelId="{EB511BA7-AA40-449E-806A-5CB772941546}" type="presOf" srcId="{0C051269-69F7-41CC-8057-D04C80CA6B45}" destId="{063DA7C9-6F01-489E-8512-15DDB1DE85BA}" srcOrd="0" destOrd="0" presId="urn:microsoft.com/office/officeart/2018/2/layout/IconVerticalSolidList"/>
    <dgm:cxn modelId="{632BD0B4-B1EB-4008-B5A0-1CBCDCB3AAB4}" type="presOf" srcId="{07852F5C-C27F-4F26-9A55-18C6D25846E2}" destId="{19B235D0-B91B-47B4-B993-05049E1F2DFE}" srcOrd="0" destOrd="0" presId="urn:microsoft.com/office/officeart/2018/2/layout/IconVerticalSolidList"/>
    <dgm:cxn modelId="{E96396BB-718A-4557-B02F-9FC74DDCFC0C}" srcId="{2BE9F55C-7578-4B7A-BDFF-6732EC1A6D94}" destId="{07852F5C-C27F-4F26-9A55-18C6D25846E2}" srcOrd="5" destOrd="0" parTransId="{7D80519E-9F7A-4DBC-9A22-9F7ECFADAB90}" sibTransId="{08973D5F-B9C0-4208-A4E2-8E51E3E8CBEE}"/>
    <dgm:cxn modelId="{97842CD8-E82D-493E-AA37-80336A8B67F3}" srcId="{2BE9F55C-7578-4B7A-BDFF-6732EC1A6D94}" destId="{5FB29B68-CE84-4DF7-BB42-42B9CE93749D}" srcOrd="2" destOrd="0" parTransId="{2047938D-03D7-44FE-B4A4-ED1821602885}" sibTransId="{58DC5F25-B6AB-4105-89EC-CFA6859E1D45}"/>
    <dgm:cxn modelId="{5EADC148-F282-4409-91F6-44C84DB839C7}" type="presParOf" srcId="{EA39216D-30F8-4708-82CF-3ECD22872573}" destId="{33E3C545-4D12-438D-9013-C1444EFB9074}" srcOrd="0" destOrd="0" presId="urn:microsoft.com/office/officeart/2018/2/layout/IconVerticalSolidList"/>
    <dgm:cxn modelId="{1A2477DC-8A9B-4D00-AB36-0B96AD1C3A46}" type="presParOf" srcId="{33E3C545-4D12-438D-9013-C1444EFB9074}" destId="{08B27C28-26F2-4018-A81D-4176E5300497}" srcOrd="0" destOrd="0" presId="urn:microsoft.com/office/officeart/2018/2/layout/IconVerticalSolidList"/>
    <dgm:cxn modelId="{1B1FE64C-6028-46F5-A40D-022998F7A949}" type="presParOf" srcId="{33E3C545-4D12-438D-9013-C1444EFB9074}" destId="{9AB7A3D3-7B94-41C4-901D-3F649FDA4341}" srcOrd="1" destOrd="0" presId="urn:microsoft.com/office/officeart/2018/2/layout/IconVerticalSolidList"/>
    <dgm:cxn modelId="{25BDB85D-CEA2-40E4-AAA8-06BECFF0732C}" type="presParOf" srcId="{33E3C545-4D12-438D-9013-C1444EFB9074}" destId="{D71AC9EF-A966-4128-AD1A-3D7F3F5DB12E}" srcOrd="2" destOrd="0" presId="urn:microsoft.com/office/officeart/2018/2/layout/IconVerticalSolidList"/>
    <dgm:cxn modelId="{7D50E542-E228-4A90-B2D3-0018518456E2}" type="presParOf" srcId="{33E3C545-4D12-438D-9013-C1444EFB9074}" destId="{86FB3D8C-AA68-4D0F-94A0-E53E07402099}" srcOrd="3" destOrd="0" presId="urn:microsoft.com/office/officeart/2018/2/layout/IconVerticalSolidList"/>
    <dgm:cxn modelId="{58BFEA64-8655-43C9-8552-83E11EA50C87}" type="presParOf" srcId="{EA39216D-30F8-4708-82CF-3ECD22872573}" destId="{764C9197-B9EA-443C-8DA4-F6FA89F7A07A}" srcOrd="1" destOrd="0" presId="urn:microsoft.com/office/officeart/2018/2/layout/IconVerticalSolidList"/>
    <dgm:cxn modelId="{9CB15BA5-233B-46D2-B167-9A0344235717}" type="presParOf" srcId="{EA39216D-30F8-4708-82CF-3ECD22872573}" destId="{FE22ADCD-F2A8-415D-8D7C-DD74A566993B}" srcOrd="2" destOrd="0" presId="urn:microsoft.com/office/officeart/2018/2/layout/IconVerticalSolidList"/>
    <dgm:cxn modelId="{F7185DA4-346F-4965-B2E6-2F9AD60F510B}" type="presParOf" srcId="{FE22ADCD-F2A8-415D-8D7C-DD74A566993B}" destId="{F6DAA4A4-110F-42D2-A4A5-6CD566133245}" srcOrd="0" destOrd="0" presId="urn:microsoft.com/office/officeart/2018/2/layout/IconVerticalSolidList"/>
    <dgm:cxn modelId="{9D6F49B8-F459-45CC-8AB3-B3683F2A0490}" type="presParOf" srcId="{FE22ADCD-F2A8-415D-8D7C-DD74A566993B}" destId="{BD2476FC-31A8-4541-8D4B-FBED0B08E7E6}" srcOrd="1" destOrd="0" presId="urn:microsoft.com/office/officeart/2018/2/layout/IconVerticalSolidList"/>
    <dgm:cxn modelId="{8CD3D380-93CF-463A-9809-524344E2E26B}" type="presParOf" srcId="{FE22ADCD-F2A8-415D-8D7C-DD74A566993B}" destId="{D2ACB9F1-5738-44BA-B86C-E2DB6D50A7D3}" srcOrd="2" destOrd="0" presId="urn:microsoft.com/office/officeart/2018/2/layout/IconVerticalSolidList"/>
    <dgm:cxn modelId="{F6BA43DD-7389-49B0-8E6A-B46E6F8979B5}" type="presParOf" srcId="{FE22ADCD-F2A8-415D-8D7C-DD74A566993B}" destId="{AE53C7C9-F7AC-4375-8AAF-657CE860DE59}" srcOrd="3" destOrd="0" presId="urn:microsoft.com/office/officeart/2018/2/layout/IconVerticalSolidList"/>
    <dgm:cxn modelId="{93C01BF0-3B7A-49CE-BE30-E0CF425BCA83}" type="presParOf" srcId="{EA39216D-30F8-4708-82CF-3ECD22872573}" destId="{3436E9FA-EFC7-4DA9-B1CB-5317593F9E1A}" srcOrd="3" destOrd="0" presId="urn:microsoft.com/office/officeart/2018/2/layout/IconVerticalSolidList"/>
    <dgm:cxn modelId="{A4E404A0-CE37-4B20-889C-B0549AFE3E2F}" type="presParOf" srcId="{EA39216D-30F8-4708-82CF-3ECD22872573}" destId="{90298378-1F74-4941-9DBD-0A60C650A8A2}" srcOrd="4" destOrd="0" presId="urn:microsoft.com/office/officeart/2018/2/layout/IconVerticalSolidList"/>
    <dgm:cxn modelId="{DB8E27F0-847A-4848-A793-C23924C18240}" type="presParOf" srcId="{90298378-1F74-4941-9DBD-0A60C650A8A2}" destId="{F03B1BC8-1E0D-498F-95F6-D467EF659CD3}" srcOrd="0" destOrd="0" presId="urn:microsoft.com/office/officeart/2018/2/layout/IconVerticalSolidList"/>
    <dgm:cxn modelId="{F74F6423-8891-475E-8CA9-DCD18040464D}" type="presParOf" srcId="{90298378-1F74-4941-9DBD-0A60C650A8A2}" destId="{4EFB7DDF-0CBB-4283-89AA-8DEB0EE50C7A}" srcOrd="1" destOrd="0" presId="urn:microsoft.com/office/officeart/2018/2/layout/IconVerticalSolidList"/>
    <dgm:cxn modelId="{EBDBC2A3-8B8A-474C-B249-E1659DB82A34}" type="presParOf" srcId="{90298378-1F74-4941-9DBD-0A60C650A8A2}" destId="{EBD57D31-577D-4B06-9300-A7FFB425EB61}" srcOrd="2" destOrd="0" presId="urn:microsoft.com/office/officeart/2018/2/layout/IconVerticalSolidList"/>
    <dgm:cxn modelId="{31E4BEEE-A319-4FDA-9A93-1EE06DF3183D}" type="presParOf" srcId="{90298378-1F74-4941-9DBD-0A60C650A8A2}" destId="{C9271DF8-53F5-4A90-9315-507FC8E3F5DA}" srcOrd="3" destOrd="0" presId="urn:microsoft.com/office/officeart/2018/2/layout/IconVerticalSolidList"/>
    <dgm:cxn modelId="{7E5C4F14-9714-4F90-9C08-C0409E5D891D}" type="presParOf" srcId="{EA39216D-30F8-4708-82CF-3ECD22872573}" destId="{E59424A7-F3AF-4DED-A402-423BB7C7A093}" srcOrd="5" destOrd="0" presId="urn:microsoft.com/office/officeart/2018/2/layout/IconVerticalSolidList"/>
    <dgm:cxn modelId="{A74D8F3A-5048-4F3E-8056-A98120E54E38}" type="presParOf" srcId="{EA39216D-30F8-4708-82CF-3ECD22872573}" destId="{E8A8212D-880D-4BA6-9EF8-F0490A039905}" srcOrd="6" destOrd="0" presId="urn:microsoft.com/office/officeart/2018/2/layout/IconVerticalSolidList"/>
    <dgm:cxn modelId="{8DF51DBE-EC7F-4583-8013-B289F94DDB9B}" type="presParOf" srcId="{E8A8212D-880D-4BA6-9EF8-F0490A039905}" destId="{A3B50B40-DE09-45FE-814B-30D4F86587CA}" srcOrd="0" destOrd="0" presId="urn:microsoft.com/office/officeart/2018/2/layout/IconVerticalSolidList"/>
    <dgm:cxn modelId="{5AA6C6F2-9264-48C9-8303-F09510CD8852}" type="presParOf" srcId="{E8A8212D-880D-4BA6-9EF8-F0490A039905}" destId="{EB7EB7D4-42B6-48D8-91D1-F3F236171DB5}" srcOrd="1" destOrd="0" presId="urn:microsoft.com/office/officeart/2018/2/layout/IconVerticalSolidList"/>
    <dgm:cxn modelId="{D7FA4B8D-10EF-48A6-A807-CB9CACC51611}" type="presParOf" srcId="{E8A8212D-880D-4BA6-9EF8-F0490A039905}" destId="{5056C2C6-A190-4FF1-A2D6-FEF80EE38939}" srcOrd="2" destOrd="0" presId="urn:microsoft.com/office/officeart/2018/2/layout/IconVerticalSolidList"/>
    <dgm:cxn modelId="{CC67CC78-3B8F-475B-BCED-590EBCDDB8E3}" type="presParOf" srcId="{E8A8212D-880D-4BA6-9EF8-F0490A039905}" destId="{0BCC1788-FD66-4968-A1C2-B2386ADFAB82}" srcOrd="3" destOrd="0" presId="urn:microsoft.com/office/officeart/2018/2/layout/IconVerticalSolidList"/>
    <dgm:cxn modelId="{74B14881-9F73-418D-A505-F518CFBB843C}" type="presParOf" srcId="{EA39216D-30F8-4708-82CF-3ECD22872573}" destId="{5B4ABEEC-3D23-4843-84CA-D93A9FA12ECF}" srcOrd="7" destOrd="0" presId="urn:microsoft.com/office/officeart/2018/2/layout/IconVerticalSolidList"/>
    <dgm:cxn modelId="{0861E60F-CFB7-4124-BBCC-F217182403BF}" type="presParOf" srcId="{EA39216D-30F8-4708-82CF-3ECD22872573}" destId="{A2F1DC41-B806-49F3-9626-AC6ABFBF93ED}" srcOrd="8" destOrd="0" presId="urn:microsoft.com/office/officeart/2018/2/layout/IconVerticalSolidList"/>
    <dgm:cxn modelId="{5F3F904D-8747-466E-B5D1-17AA750E7EA7}" type="presParOf" srcId="{A2F1DC41-B806-49F3-9626-AC6ABFBF93ED}" destId="{C9866154-2E6B-4111-B466-F847062CAC36}" srcOrd="0" destOrd="0" presId="urn:microsoft.com/office/officeart/2018/2/layout/IconVerticalSolidList"/>
    <dgm:cxn modelId="{24E1D975-00F3-40A7-B792-064359E3915C}" type="presParOf" srcId="{A2F1DC41-B806-49F3-9626-AC6ABFBF93ED}" destId="{8420429B-0F8F-4002-9E64-086EA775AAC7}" srcOrd="1" destOrd="0" presId="urn:microsoft.com/office/officeart/2018/2/layout/IconVerticalSolidList"/>
    <dgm:cxn modelId="{44E7282E-5C4A-45AF-8FED-DAFA6B0CAD77}" type="presParOf" srcId="{A2F1DC41-B806-49F3-9626-AC6ABFBF93ED}" destId="{15E0CDEF-F804-443F-9E28-3D256F8164F7}" srcOrd="2" destOrd="0" presId="urn:microsoft.com/office/officeart/2018/2/layout/IconVerticalSolidList"/>
    <dgm:cxn modelId="{A7A3DE73-EFDC-4837-80EB-8C8E34D964FB}" type="presParOf" srcId="{A2F1DC41-B806-49F3-9626-AC6ABFBF93ED}" destId="{063DA7C9-6F01-489E-8512-15DDB1DE85BA}" srcOrd="3" destOrd="0" presId="urn:microsoft.com/office/officeart/2018/2/layout/IconVerticalSolidList"/>
    <dgm:cxn modelId="{9EDA0969-CAD3-45BA-BF12-4C1125082E67}" type="presParOf" srcId="{EA39216D-30F8-4708-82CF-3ECD22872573}" destId="{D9E1DE3E-F080-4488-A37A-CFE23FC13C7B}" srcOrd="9" destOrd="0" presId="urn:microsoft.com/office/officeart/2018/2/layout/IconVerticalSolidList"/>
    <dgm:cxn modelId="{AC5D49E9-9409-4EDE-BE15-3A829D94174C}" type="presParOf" srcId="{EA39216D-30F8-4708-82CF-3ECD22872573}" destId="{EEE88348-F9D5-440F-882A-51D5E35DF6DD}" srcOrd="10" destOrd="0" presId="urn:microsoft.com/office/officeart/2018/2/layout/IconVerticalSolidList"/>
    <dgm:cxn modelId="{2F109014-B3E6-488C-BBB9-9A243047DDA5}" type="presParOf" srcId="{EEE88348-F9D5-440F-882A-51D5E35DF6DD}" destId="{3736F9E7-2B48-45E9-84E0-18EDF8DFDC18}" srcOrd="0" destOrd="0" presId="urn:microsoft.com/office/officeart/2018/2/layout/IconVerticalSolidList"/>
    <dgm:cxn modelId="{4935D0CB-216E-420E-A95F-194CDFD86DB3}" type="presParOf" srcId="{EEE88348-F9D5-440F-882A-51D5E35DF6DD}" destId="{4C7D1517-3D5B-4912-AB55-15ED79555416}" srcOrd="1" destOrd="0" presId="urn:microsoft.com/office/officeart/2018/2/layout/IconVerticalSolidList"/>
    <dgm:cxn modelId="{36D225F7-F809-4DAC-8D3F-C40094103A19}" type="presParOf" srcId="{EEE88348-F9D5-440F-882A-51D5E35DF6DD}" destId="{21F3C019-032B-42F6-B35A-9277500DC53E}" srcOrd="2" destOrd="0" presId="urn:microsoft.com/office/officeart/2018/2/layout/IconVerticalSolidList"/>
    <dgm:cxn modelId="{C06A4B68-206B-4AA1-9BDA-E8323C2ADCB1}" type="presParOf" srcId="{EEE88348-F9D5-440F-882A-51D5E35DF6DD}" destId="{19B235D0-B91B-47B4-B993-05049E1F2D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43A2DB-27AD-4003-A89F-CF4E8BEEC816}"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0835458A-B4FB-4168-848A-5250DB31A6A9}">
      <dgm:prSet/>
      <dgm:spPr/>
      <dgm:t>
        <a:bodyPr/>
        <a:lstStyle/>
        <a:p>
          <a:pPr rtl="0"/>
          <a:r>
            <a:rPr lang="en-US" b="0" i="0" dirty="0">
              <a:latin typeface="Century Gothic" panose="020B0502020202020204"/>
            </a:rPr>
            <a:t> 7 main</a:t>
          </a:r>
          <a:r>
            <a:rPr lang="en-US" b="0" i="0" dirty="0"/>
            <a:t> safe guarding concerns </a:t>
          </a:r>
          <a:endParaRPr lang="en-US" dirty="0"/>
        </a:p>
      </dgm:t>
    </dgm:pt>
    <dgm:pt modelId="{D7B12F2F-EBD8-4C78-B0AF-DEDEBF895DA3}" type="parTrans" cxnId="{39EFE56D-B417-49EC-AF76-F341098BE96C}">
      <dgm:prSet/>
      <dgm:spPr/>
      <dgm:t>
        <a:bodyPr/>
        <a:lstStyle/>
        <a:p>
          <a:endParaRPr lang="en-US"/>
        </a:p>
      </dgm:t>
    </dgm:pt>
    <dgm:pt modelId="{1B43616B-08BA-4609-8A69-90B94BCEA32E}" type="sibTrans" cxnId="{39EFE56D-B417-49EC-AF76-F341098BE96C}">
      <dgm:prSet/>
      <dgm:spPr/>
      <dgm:t>
        <a:bodyPr/>
        <a:lstStyle/>
        <a:p>
          <a:endParaRPr lang="en-US"/>
        </a:p>
      </dgm:t>
    </dgm:pt>
    <dgm:pt modelId="{A5A41A17-1E95-4999-92EF-E7D0AF8AE9D9}">
      <dgm:prSet/>
      <dgm:spPr/>
      <dgm:t>
        <a:bodyPr/>
        <a:lstStyle/>
        <a:p>
          <a:r>
            <a:rPr lang="en-US" b="0" i="0" dirty="0"/>
            <a:t>Bullying </a:t>
          </a:r>
          <a:endParaRPr lang="en-US" dirty="0"/>
        </a:p>
      </dgm:t>
    </dgm:pt>
    <dgm:pt modelId="{76DF48B5-5CDC-414C-8F76-17CB75872BAC}" type="parTrans" cxnId="{4BA994C0-4A47-499A-A82C-2BD8DEE4AC3D}">
      <dgm:prSet/>
      <dgm:spPr/>
      <dgm:t>
        <a:bodyPr/>
        <a:lstStyle/>
        <a:p>
          <a:endParaRPr lang="en-US"/>
        </a:p>
      </dgm:t>
    </dgm:pt>
    <dgm:pt modelId="{63E4E88F-5FE0-404A-A8B4-086FCA83448E}" type="sibTrans" cxnId="{4BA994C0-4A47-499A-A82C-2BD8DEE4AC3D}">
      <dgm:prSet/>
      <dgm:spPr/>
      <dgm:t>
        <a:bodyPr/>
        <a:lstStyle/>
        <a:p>
          <a:endParaRPr lang="en-US"/>
        </a:p>
      </dgm:t>
    </dgm:pt>
    <dgm:pt modelId="{AE115EB0-5F8A-45FD-BEC0-895B82D043B9}">
      <dgm:prSet/>
      <dgm:spPr/>
      <dgm:t>
        <a:bodyPr/>
        <a:lstStyle/>
        <a:p>
          <a:r>
            <a:rPr lang="en-US" b="0" i="0" dirty="0" err="1"/>
            <a:t>Radicalsation</a:t>
          </a:r>
          <a:endParaRPr lang="en-US" dirty="0" err="1"/>
        </a:p>
      </dgm:t>
    </dgm:pt>
    <dgm:pt modelId="{B3F268A0-9431-4784-8B2C-08110282DC32}" type="parTrans" cxnId="{7B42B976-6741-4A58-A345-D78460A03070}">
      <dgm:prSet/>
      <dgm:spPr/>
      <dgm:t>
        <a:bodyPr/>
        <a:lstStyle/>
        <a:p>
          <a:endParaRPr lang="en-US"/>
        </a:p>
      </dgm:t>
    </dgm:pt>
    <dgm:pt modelId="{6080CAAD-5A2D-4AE7-8388-93D897945CBF}" type="sibTrans" cxnId="{7B42B976-6741-4A58-A345-D78460A03070}">
      <dgm:prSet/>
      <dgm:spPr/>
      <dgm:t>
        <a:bodyPr/>
        <a:lstStyle/>
        <a:p>
          <a:endParaRPr lang="en-US"/>
        </a:p>
      </dgm:t>
    </dgm:pt>
    <dgm:pt modelId="{B0A7461C-CD39-452F-A200-35DC2BE93E6D}">
      <dgm:prSet/>
      <dgm:spPr/>
      <dgm:t>
        <a:bodyPr/>
        <a:lstStyle/>
        <a:p>
          <a:r>
            <a:rPr lang="en-US" b="0" i="0" dirty="0"/>
            <a:t>Sexual</a:t>
          </a:r>
          <a:endParaRPr lang="en-US" dirty="0"/>
        </a:p>
      </dgm:t>
    </dgm:pt>
    <dgm:pt modelId="{CE217F12-5A5D-47D1-B282-6A72B3E40A7C}" type="parTrans" cxnId="{D975B257-4048-406A-A8BA-DF2370710896}">
      <dgm:prSet/>
      <dgm:spPr/>
      <dgm:t>
        <a:bodyPr/>
        <a:lstStyle/>
        <a:p>
          <a:endParaRPr lang="en-US"/>
        </a:p>
      </dgm:t>
    </dgm:pt>
    <dgm:pt modelId="{A63C17BF-595D-41BC-BB11-A3B4A28B4494}" type="sibTrans" cxnId="{D975B257-4048-406A-A8BA-DF2370710896}">
      <dgm:prSet/>
      <dgm:spPr/>
      <dgm:t>
        <a:bodyPr/>
        <a:lstStyle/>
        <a:p>
          <a:endParaRPr lang="en-US"/>
        </a:p>
      </dgm:t>
    </dgm:pt>
    <dgm:pt modelId="{5348B3DF-0AB5-4307-9B27-773F84252837}">
      <dgm:prSet/>
      <dgm:spPr/>
      <dgm:t>
        <a:bodyPr/>
        <a:lstStyle/>
        <a:p>
          <a:r>
            <a:rPr lang="en-US" b="0" i="0" dirty="0"/>
            <a:t>Grooming</a:t>
          </a:r>
          <a:endParaRPr lang="en-US" dirty="0"/>
        </a:p>
      </dgm:t>
    </dgm:pt>
    <dgm:pt modelId="{B15463B7-9FBA-42B4-92DD-AB00F55B225B}" type="parTrans" cxnId="{9BF64256-E384-4E22-9D4A-7FAA38885DA9}">
      <dgm:prSet/>
      <dgm:spPr/>
      <dgm:t>
        <a:bodyPr/>
        <a:lstStyle/>
        <a:p>
          <a:endParaRPr lang="en-US"/>
        </a:p>
      </dgm:t>
    </dgm:pt>
    <dgm:pt modelId="{8D4DCE8D-E008-4D39-9F99-EDC245880DB7}" type="sibTrans" cxnId="{9BF64256-E384-4E22-9D4A-7FAA38885DA9}">
      <dgm:prSet/>
      <dgm:spPr/>
      <dgm:t>
        <a:bodyPr/>
        <a:lstStyle/>
        <a:p>
          <a:endParaRPr lang="en-US"/>
        </a:p>
      </dgm:t>
    </dgm:pt>
    <dgm:pt modelId="{BC75286F-84AD-4507-B06C-4261FB4ABB96}">
      <dgm:prSet/>
      <dgm:spPr/>
      <dgm:t>
        <a:bodyPr/>
        <a:lstStyle/>
        <a:p>
          <a:r>
            <a:rPr lang="en-US" b="0" i="0" dirty="0"/>
            <a:t>Forced marriage </a:t>
          </a:r>
          <a:endParaRPr lang="en-US" dirty="0"/>
        </a:p>
      </dgm:t>
    </dgm:pt>
    <dgm:pt modelId="{E0DE3F92-490A-4F99-8994-7B1E913430E4}" type="parTrans" cxnId="{0BEA8B45-7FA0-448B-8199-DE2985173509}">
      <dgm:prSet/>
      <dgm:spPr/>
      <dgm:t>
        <a:bodyPr/>
        <a:lstStyle/>
        <a:p>
          <a:endParaRPr lang="en-US"/>
        </a:p>
      </dgm:t>
    </dgm:pt>
    <dgm:pt modelId="{090FA19B-B430-4428-B7AC-09D016B4347C}" type="sibTrans" cxnId="{0BEA8B45-7FA0-448B-8199-DE2985173509}">
      <dgm:prSet/>
      <dgm:spPr/>
      <dgm:t>
        <a:bodyPr/>
        <a:lstStyle/>
        <a:p>
          <a:endParaRPr lang="en-US"/>
        </a:p>
      </dgm:t>
    </dgm:pt>
    <dgm:pt modelId="{9A38669B-A1BD-4AF0-8A82-4981AAA54BF9}">
      <dgm:prSet/>
      <dgm:spPr/>
      <dgm:t>
        <a:bodyPr/>
        <a:lstStyle/>
        <a:p>
          <a:r>
            <a:rPr lang="en-US" b="0" i="0" dirty="0"/>
            <a:t>Indication of self harm </a:t>
          </a:r>
          <a:endParaRPr lang="en-US" dirty="0"/>
        </a:p>
      </dgm:t>
    </dgm:pt>
    <dgm:pt modelId="{539AEA65-D4A3-47E4-84A7-CC3909FE026A}" type="parTrans" cxnId="{2744068B-4D91-4E64-B206-99A42AB11168}">
      <dgm:prSet/>
      <dgm:spPr/>
      <dgm:t>
        <a:bodyPr/>
        <a:lstStyle/>
        <a:p>
          <a:endParaRPr lang="en-US"/>
        </a:p>
      </dgm:t>
    </dgm:pt>
    <dgm:pt modelId="{F270147C-1950-4E90-AFB5-9527CDC641D5}" type="sibTrans" cxnId="{2744068B-4D91-4E64-B206-99A42AB11168}">
      <dgm:prSet/>
      <dgm:spPr/>
      <dgm:t>
        <a:bodyPr/>
        <a:lstStyle/>
        <a:p>
          <a:endParaRPr lang="en-US"/>
        </a:p>
      </dgm:t>
    </dgm:pt>
    <dgm:pt modelId="{6DC790CB-C38C-4EF1-A59A-B63603149C72}">
      <dgm:prSet/>
      <dgm:spPr/>
      <dgm:t>
        <a:bodyPr/>
        <a:lstStyle/>
        <a:p>
          <a:r>
            <a:rPr lang="en-US" b="0" i="0" dirty="0"/>
            <a:t>Allegations against staff</a:t>
          </a:r>
          <a:endParaRPr lang="en-US" dirty="0"/>
        </a:p>
      </dgm:t>
    </dgm:pt>
    <dgm:pt modelId="{5ACFE658-91EF-40C7-9B81-92E8C61FD1F4}" type="parTrans" cxnId="{F749F565-AC19-44B3-888C-3B7C5169E7BD}">
      <dgm:prSet/>
      <dgm:spPr/>
      <dgm:t>
        <a:bodyPr/>
        <a:lstStyle/>
        <a:p>
          <a:endParaRPr lang="en-US"/>
        </a:p>
      </dgm:t>
    </dgm:pt>
    <dgm:pt modelId="{D87DB6FD-CB42-4FBA-A1B0-AA094D2F96D1}" type="sibTrans" cxnId="{F749F565-AC19-44B3-888C-3B7C5169E7BD}">
      <dgm:prSet/>
      <dgm:spPr/>
      <dgm:t>
        <a:bodyPr/>
        <a:lstStyle/>
        <a:p>
          <a:endParaRPr lang="en-US"/>
        </a:p>
      </dgm:t>
    </dgm:pt>
    <dgm:pt modelId="{22A367F1-118F-4B00-AAB7-90FD500B6809}" type="pres">
      <dgm:prSet presAssocID="{A543A2DB-27AD-4003-A89F-CF4E8BEEC816}" presName="Name0" presStyleCnt="0">
        <dgm:presLayoutVars>
          <dgm:dir/>
          <dgm:resizeHandles val="exact"/>
        </dgm:presLayoutVars>
      </dgm:prSet>
      <dgm:spPr/>
    </dgm:pt>
    <dgm:pt modelId="{15BB9674-CDDA-4B34-A4F2-5F9072FCCEA4}" type="pres">
      <dgm:prSet presAssocID="{A543A2DB-27AD-4003-A89F-CF4E8BEEC816}" presName="cycle" presStyleCnt="0"/>
      <dgm:spPr/>
    </dgm:pt>
    <dgm:pt modelId="{867EF354-64CB-4E59-A240-1AF52B13F690}" type="pres">
      <dgm:prSet presAssocID="{0835458A-B4FB-4168-848A-5250DB31A6A9}" presName="nodeFirstNode" presStyleLbl="node1" presStyleIdx="0" presStyleCnt="8">
        <dgm:presLayoutVars>
          <dgm:bulletEnabled val="1"/>
        </dgm:presLayoutVars>
      </dgm:prSet>
      <dgm:spPr/>
    </dgm:pt>
    <dgm:pt modelId="{A46F7135-899C-42E5-91C2-A3E8DCC72072}" type="pres">
      <dgm:prSet presAssocID="{1B43616B-08BA-4609-8A69-90B94BCEA32E}" presName="sibTransFirstNode" presStyleLbl="bgShp" presStyleIdx="0" presStyleCnt="1"/>
      <dgm:spPr/>
    </dgm:pt>
    <dgm:pt modelId="{4B1FDC5B-5131-4D5B-9A28-941C34CD007E}" type="pres">
      <dgm:prSet presAssocID="{A5A41A17-1E95-4999-92EF-E7D0AF8AE9D9}" presName="nodeFollowingNodes" presStyleLbl="node1" presStyleIdx="1" presStyleCnt="8">
        <dgm:presLayoutVars>
          <dgm:bulletEnabled val="1"/>
        </dgm:presLayoutVars>
      </dgm:prSet>
      <dgm:spPr/>
    </dgm:pt>
    <dgm:pt modelId="{7CAA36CB-FC77-43F3-B52C-90888AB008D4}" type="pres">
      <dgm:prSet presAssocID="{AE115EB0-5F8A-45FD-BEC0-895B82D043B9}" presName="nodeFollowingNodes" presStyleLbl="node1" presStyleIdx="2" presStyleCnt="8">
        <dgm:presLayoutVars>
          <dgm:bulletEnabled val="1"/>
        </dgm:presLayoutVars>
      </dgm:prSet>
      <dgm:spPr/>
    </dgm:pt>
    <dgm:pt modelId="{E477CF0D-12A9-49B0-B119-EAC838D830AF}" type="pres">
      <dgm:prSet presAssocID="{B0A7461C-CD39-452F-A200-35DC2BE93E6D}" presName="nodeFollowingNodes" presStyleLbl="node1" presStyleIdx="3" presStyleCnt="8">
        <dgm:presLayoutVars>
          <dgm:bulletEnabled val="1"/>
        </dgm:presLayoutVars>
      </dgm:prSet>
      <dgm:spPr/>
    </dgm:pt>
    <dgm:pt modelId="{2C207B11-52D9-4F2D-ACF1-6C1EEC7E5F34}" type="pres">
      <dgm:prSet presAssocID="{5348B3DF-0AB5-4307-9B27-773F84252837}" presName="nodeFollowingNodes" presStyleLbl="node1" presStyleIdx="4" presStyleCnt="8">
        <dgm:presLayoutVars>
          <dgm:bulletEnabled val="1"/>
        </dgm:presLayoutVars>
      </dgm:prSet>
      <dgm:spPr/>
    </dgm:pt>
    <dgm:pt modelId="{30DFD48C-00D4-48AA-9F10-35EC2B0CFEB4}" type="pres">
      <dgm:prSet presAssocID="{BC75286F-84AD-4507-B06C-4261FB4ABB96}" presName="nodeFollowingNodes" presStyleLbl="node1" presStyleIdx="5" presStyleCnt="8">
        <dgm:presLayoutVars>
          <dgm:bulletEnabled val="1"/>
        </dgm:presLayoutVars>
      </dgm:prSet>
      <dgm:spPr/>
    </dgm:pt>
    <dgm:pt modelId="{D7131208-7DDC-4B41-9F18-D49548611150}" type="pres">
      <dgm:prSet presAssocID="{9A38669B-A1BD-4AF0-8A82-4981AAA54BF9}" presName="nodeFollowingNodes" presStyleLbl="node1" presStyleIdx="6" presStyleCnt="8">
        <dgm:presLayoutVars>
          <dgm:bulletEnabled val="1"/>
        </dgm:presLayoutVars>
      </dgm:prSet>
      <dgm:spPr/>
    </dgm:pt>
    <dgm:pt modelId="{FB288A26-B0F3-4B03-B311-035D045D775F}" type="pres">
      <dgm:prSet presAssocID="{6DC790CB-C38C-4EF1-A59A-B63603149C72}" presName="nodeFollowingNodes" presStyleLbl="node1" presStyleIdx="7" presStyleCnt="8">
        <dgm:presLayoutVars>
          <dgm:bulletEnabled val="1"/>
        </dgm:presLayoutVars>
      </dgm:prSet>
      <dgm:spPr/>
    </dgm:pt>
  </dgm:ptLst>
  <dgm:cxnLst>
    <dgm:cxn modelId="{0BEA8B45-7FA0-448B-8199-DE2985173509}" srcId="{A543A2DB-27AD-4003-A89F-CF4E8BEEC816}" destId="{BC75286F-84AD-4507-B06C-4261FB4ABB96}" srcOrd="5" destOrd="0" parTransId="{E0DE3F92-490A-4F99-8994-7B1E913430E4}" sibTransId="{090FA19B-B430-4428-B7AC-09D016B4347C}"/>
    <dgm:cxn modelId="{F749F565-AC19-44B3-888C-3B7C5169E7BD}" srcId="{A543A2DB-27AD-4003-A89F-CF4E8BEEC816}" destId="{6DC790CB-C38C-4EF1-A59A-B63603149C72}" srcOrd="7" destOrd="0" parTransId="{5ACFE658-91EF-40C7-9B81-92E8C61FD1F4}" sibTransId="{D87DB6FD-CB42-4FBA-A1B0-AA094D2F96D1}"/>
    <dgm:cxn modelId="{C7503246-F97F-48A4-8223-2B13B2D44288}" type="presOf" srcId="{A5A41A17-1E95-4999-92EF-E7D0AF8AE9D9}" destId="{4B1FDC5B-5131-4D5B-9A28-941C34CD007E}" srcOrd="0" destOrd="0" presId="urn:microsoft.com/office/officeart/2005/8/layout/cycle3"/>
    <dgm:cxn modelId="{00F86047-3F4D-4F9D-B740-EBA87D2DD068}" type="presOf" srcId="{BC75286F-84AD-4507-B06C-4261FB4ABB96}" destId="{30DFD48C-00D4-48AA-9F10-35EC2B0CFEB4}" srcOrd="0" destOrd="0" presId="urn:microsoft.com/office/officeart/2005/8/layout/cycle3"/>
    <dgm:cxn modelId="{39EFE56D-B417-49EC-AF76-F341098BE96C}" srcId="{A543A2DB-27AD-4003-A89F-CF4E8BEEC816}" destId="{0835458A-B4FB-4168-848A-5250DB31A6A9}" srcOrd="0" destOrd="0" parTransId="{D7B12F2F-EBD8-4C78-B0AF-DEDEBF895DA3}" sibTransId="{1B43616B-08BA-4609-8A69-90B94BCEA32E}"/>
    <dgm:cxn modelId="{9BF64256-E384-4E22-9D4A-7FAA38885DA9}" srcId="{A543A2DB-27AD-4003-A89F-CF4E8BEEC816}" destId="{5348B3DF-0AB5-4307-9B27-773F84252837}" srcOrd="4" destOrd="0" parTransId="{B15463B7-9FBA-42B4-92DD-AB00F55B225B}" sibTransId="{8D4DCE8D-E008-4D39-9F99-EDC245880DB7}"/>
    <dgm:cxn modelId="{651B7256-B614-46C6-9EF8-2DE0A9BAC6FD}" type="presOf" srcId="{AE115EB0-5F8A-45FD-BEC0-895B82D043B9}" destId="{7CAA36CB-FC77-43F3-B52C-90888AB008D4}" srcOrd="0" destOrd="0" presId="urn:microsoft.com/office/officeart/2005/8/layout/cycle3"/>
    <dgm:cxn modelId="{7B42B976-6741-4A58-A345-D78460A03070}" srcId="{A543A2DB-27AD-4003-A89F-CF4E8BEEC816}" destId="{AE115EB0-5F8A-45FD-BEC0-895B82D043B9}" srcOrd="2" destOrd="0" parTransId="{B3F268A0-9431-4784-8B2C-08110282DC32}" sibTransId="{6080CAAD-5A2D-4AE7-8388-93D897945CBF}"/>
    <dgm:cxn modelId="{D975B257-4048-406A-A8BA-DF2370710896}" srcId="{A543A2DB-27AD-4003-A89F-CF4E8BEEC816}" destId="{B0A7461C-CD39-452F-A200-35DC2BE93E6D}" srcOrd="3" destOrd="0" parTransId="{CE217F12-5A5D-47D1-B282-6A72B3E40A7C}" sibTransId="{A63C17BF-595D-41BC-BB11-A3B4A28B4494}"/>
    <dgm:cxn modelId="{DD14C17B-CFA0-45FE-9425-C05D4E6B4774}" type="presOf" srcId="{1B43616B-08BA-4609-8A69-90B94BCEA32E}" destId="{A46F7135-899C-42E5-91C2-A3E8DCC72072}" srcOrd="0" destOrd="0" presId="urn:microsoft.com/office/officeart/2005/8/layout/cycle3"/>
    <dgm:cxn modelId="{2744068B-4D91-4E64-B206-99A42AB11168}" srcId="{A543A2DB-27AD-4003-A89F-CF4E8BEEC816}" destId="{9A38669B-A1BD-4AF0-8A82-4981AAA54BF9}" srcOrd="6" destOrd="0" parTransId="{539AEA65-D4A3-47E4-84A7-CC3909FE026A}" sibTransId="{F270147C-1950-4E90-AFB5-9527CDC641D5}"/>
    <dgm:cxn modelId="{47BE6ABF-F226-4313-BC03-818582907991}" type="presOf" srcId="{A543A2DB-27AD-4003-A89F-CF4E8BEEC816}" destId="{22A367F1-118F-4B00-AAB7-90FD500B6809}" srcOrd="0" destOrd="0" presId="urn:microsoft.com/office/officeart/2005/8/layout/cycle3"/>
    <dgm:cxn modelId="{4BA994C0-4A47-499A-A82C-2BD8DEE4AC3D}" srcId="{A543A2DB-27AD-4003-A89F-CF4E8BEEC816}" destId="{A5A41A17-1E95-4999-92EF-E7D0AF8AE9D9}" srcOrd="1" destOrd="0" parTransId="{76DF48B5-5CDC-414C-8F76-17CB75872BAC}" sibTransId="{63E4E88F-5FE0-404A-A8B4-086FCA83448E}"/>
    <dgm:cxn modelId="{DD9266C1-CBD8-4CCC-A970-FBDE8F7EAB22}" type="presOf" srcId="{5348B3DF-0AB5-4307-9B27-773F84252837}" destId="{2C207B11-52D9-4F2D-ACF1-6C1EEC7E5F34}" srcOrd="0" destOrd="0" presId="urn:microsoft.com/office/officeart/2005/8/layout/cycle3"/>
    <dgm:cxn modelId="{3AE75BC3-058D-4A3F-B24A-1BBB107CF187}" type="presOf" srcId="{9A38669B-A1BD-4AF0-8A82-4981AAA54BF9}" destId="{D7131208-7DDC-4B41-9F18-D49548611150}" srcOrd="0" destOrd="0" presId="urn:microsoft.com/office/officeart/2005/8/layout/cycle3"/>
    <dgm:cxn modelId="{6DD063DB-91DE-4840-AD30-20E78B220A94}" type="presOf" srcId="{6DC790CB-C38C-4EF1-A59A-B63603149C72}" destId="{FB288A26-B0F3-4B03-B311-035D045D775F}" srcOrd="0" destOrd="0" presId="urn:microsoft.com/office/officeart/2005/8/layout/cycle3"/>
    <dgm:cxn modelId="{7A5544F2-1617-48DA-AD6B-5181E2CAC086}" type="presOf" srcId="{0835458A-B4FB-4168-848A-5250DB31A6A9}" destId="{867EF354-64CB-4E59-A240-1AF52B13F690}" srcOrd="0" destOrd="0" presId="urn:microsoft.com/office/officeart/2005/8/layout/cycle3"/>
    <dgm:cxn modelId="{7DF4F3F3-7AED-4C04-B26A-32567D05DEC4}" type="presOf" srcId="{B0A7461C-CD39-452F-A200-35DC2BE93E6D}" destId="{E477CF0D-12A9-49B0-B119-EAC838D830AF}" srcOrd="0" destOrd="0" presId="urn:microsoft.com/office/officeart/2005/8/layout/cycle3"/>
    <dgm:cxn modelId="{78F600A5-5B95-4A6E-9EEE-8515E619B7D1}" type="presParOf" srcId="{22A367F1-118F-4B00-AAB7-90FD500B6809}" destId="{15BB9674-CDDA-4B34-A4F2-5F9072FCCEA4}" srcOrd="0" destOrd="0" presId="urn:microsoft.com/office/officeart/2005/8/layout/cycle3"/>
    <dgm:cxn modelId="{7A7676C7-B7D0-4320-A868-A1BE57B03AD2}" type="presParOf" srcId="{15BB9674-CDDA-4B34-A4F2-5F9072FCCEA4}" destId="{867EF354-64CB-4E59-A240-1AF52B13F690}" srcOrd="0" destOrd="0" presId="urn:microsoft.com/office/officeart/2005/8/layout/cycle3"/>
    <dgm:cxn modelId="{3ED4DB4F-6286-4516-8CD8-9246C89BFCDC}" type="presParOf" srcId="{15BB9674-CDDA-4B34-A4F2-5F9072FCCEA4}" destId="{A46F7135-899C-42E5-91C2-A3E8DCC72072}" srcOrd="1" destOrd="0" presId="urn:microsoft.com/office/officeart/2005/8/layout/cycle3"/>
    <dgm:cxn modelId="{2BD6629D-BF31-45EE-8A49-BDB29E0343CC}" type="presParOf" srcId="{15BB9674-CDDA-4B34-A4F2-5F9072FCCEA4}" destId="{4B1FDC5B-5131-4D5B-9A28-941C34CD007E}" srcOrd="2" destOrd="0" presId="urn:microsoft.com/office/officeart/2005/8/layout/cycle3"/>
    <dgm:cxn modelId="{CFFE5464-A8F9-4457-9A2E-1853A62C3546}" type="presParOf" srcId="{15BB9674-CDDA-4B34-A4F2-5F9072FCCEA4}" destId="{7CAA36CB-FC77-43F3-B52C-90888AB008D4}" srcOrd="3" destOrd="0" presId="urn:microsoft.com/office/officeart/2005/8/layout/cycle3"/>
    <dgm:cxn modelId="{5FE54E33-C11F-4570-A202-B239720E7B63}" type="presParOf" srcId="{15BB9674-CDDA-4B34-A4F2-5F9072FCCEA4}" destId="{E477CF0D-12A9-49B0-B119-EAC838D830AF}" srcOrd="4" destOrd="0" presId="urn:microsoft.com/office/officeart/2005/8/layout/cycle3"/>
    <dgm:cxn modelId="{968664A8-935E-4C98-A7E8-D02A03A6F8E6}" type="presParOf" srcId="{15BB9674-CDDA-4B34-A4F2-5F9072FCCEA4}" destId="{2C207B11-52D9-4F2D-ACF1-6C1EEC7E5F34}" srcOrd="5" destOrd="0" presId="urn:microsoft.com/office/officeart/2005/8/layout/cycle3"/>
    <dgm:cxn modelId="{5BDA27EC-192F-470D-801D-34C82872501F}" type="presParOf" srcId="{15BB9674-CDDA-4B34-A4F2-5F9072FCCEA4}" destId="{30DFD48C-00D4-48AA-9F10-35EC2B0CFEB4}" srcOrd="6" destOrd="0" presId="urn:microsoft.com/office/officeart/2005/8/layout/cycle3"/>
    <dgm:cxn modelId="{69E0D2E3-46A8-4F2C-9859-F44595C9084F}" type="presParOf" srcId="{15BB9674-CDDA-4B34-A4F2-5F9072FCCEA4}" destId="{D7131208-7DDC-4B41-9F18-D49548611150}" srcOrd="7" destOrd="0" presId="urn:microsoft.com/office/officeart/2005/8/layout/cycle3"/>
    <dgm:cxn modelId="{68FB005A-3279-44F3-9487-2011921DA0F8}" type="presParOf" srcId="{15BB9674-CDDA-4B34-A4F2-5F9072FCCEA4}" destId="{FB288A26-B0F3-4B03-B311-035D045D775F}" srcOrd="8"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6D5FF3-291E-45B6-A9C9-F6B3931FB225}" type="doc">
      <dgm:prSet loTypeId="urn:microsoft.com/office/officeart/2016/7/layout/RoundedRectangleTimeline" loCatId="process" qsTypeId="urn:microsoft.com/office/officeart/2005/8/quickstyle/simple1" qsCatId="simple" csTypeId="urn:microsoft.com/office/officeart/2005/8/colors/colorful1" csCatId="colorful" phldr="1"/>
      <dgm:spPr/>
      <dgm:t>
        <a:bodyPr/>
        <a:lstStyle/>
        <a:p>
          <a:endParaRPr lang="en-US"/>
        </a:p>
      </dgm:t>
    </dgm:pt>
    <dgm:pt modelId="{EC17C831-A41B-4150-8530-1F0FB09188C4}">
      <dgm:prSet/>
      <dgm:spPr/>
      <dgm:t>
        <a:bodyPr/>
        <a:lstStyle/>
        <a:p>
          <a:r>
            <a:rPr lang="en-US"/>
            <a:t>2010</a:t>
          </a:r>
        </a:p>
      </dgm:t>
    </dgm:pt>
    <dgm:pt modelId="{BF0F2480-BFCB-472C-9EC9-D584551C6144}" type="parTrans" cxnId="{3D235539-A1EE-4978-BA6B-06390582B911}">
      <dgm:prSet/>
      <dgm:spPr/>
      <dgm:t>
        <a:bodyPr/>
        <a:lstStyle/>
        <a:p>
          <a:endParaRPr lang="en-US"/>
        </a:p>
      </dgm:t>
    </dgm:pt>
    <dgm:pt modelId="{8606C098-3725-402C-A984-3BCADE5DFA83}" type="sibTrans" cxnId="{3D235539-A1EE-4978-BA6B-06390582B911}">
      <dgm:prSet/>
      <dgm:spPr/>
      <dgm:t>
        <a:bodyPr/>
        <a:lstStyle/>
        <a:p>
          <a:endParaRPr lang="en-US"/>
        </a:p>
      </dgm:t>
    </dgm:pt>
    <dgm:pt modelId="{7494357B-6B4E-4E0B-B860-6B78C6969926}">
      <dgm:prSet/>
      <dgm:spPr/>
      <dgm:t>
        <a:bodyPr/>
        <a:lstStyle/>
        <a:p>
          <a:r>
            <a:rPr lang="en-US"/>
            <a:t>The equality act 2010.</a:t>
          </a:r>
        </a:p>
      </dgm:t>
    </dgm:pt>
    <dgm:pt modelId="{A3B0FB3B-DA6B-45D2-9DFD-4D9C48AF099B}" type="parTrans" cxnId="{EA572172-240F-4674-BFDB-AA4B15C5C8B9}">
      <dgm:prSet/>
      <dgm:spPr/>
      <dgm:t>
        <a:bodyPr/>
        <a:lstStyle/>
        <a:p>
          <a:endParaRPr lang="en-US"/>
        </a:p>
      </dgm:t>
    </dgm:pt>
    <dgm:pt modelId="{62234D2C-89CF-416C-8E9B-B3C02D534D2C}" type="sibTrans" cxnId="{EA572172-240F-4674-BFDB-AA4B15C5C8B9}">
      <dgm:prSet/>
      <dgm:spPr/>
      <dgm:t>
        <a:bodyPr/>
        <a:lstStyle/>
        <a:p>
          <a:endParaRPr lang="en-US"/>
        </a:p>
      </dgm:t>
    </dgm:pt>
    <dgm:pt modelId="{80B3EA08-AF1E-486A-9399-99EC657D587F}">
      <dgm:prSet/>
      <dgm:spPr/>
      <dgm:t>
        <a:bodyPr/>
        <a:lstStyle/>
        <a:p>
          <a:r>
            <a:rPr lang="en-US"/>
            <a:t>2014</a:t>
          </a:r>
        </a:p>
      </dgm:t>
    </dgm:pt>
    <dgm:pt modelId="{D7CF21A0-BFE6-4411-A3D5-94534B9E0D5C}" type="parTrans" cxnId="{30D97CC5-76C5-4DE5-B493-7FD9FC977D06}">
      <dgm:prSet/>
      <dgm:spPr/>
      <dgm:t>
        <a:bodyPr/>
        <a:lstStyle/>
        <a:p>
          <a:endParaRPr lang="en-US"/>
        </a:p>
      </dgm:t>
    </dgm:pt>
    <dgm:pt modelId="{BBECFA0C-B4E1-4785-9B9A-4EA05A8DA730}" type="sibTrans" cxnId="{30D97CC5-76C5-4DE5-B493-7FD9FC977D06}">
      <dgm:prSet/>
      <dgm:spPr/>
      <dgm:t>
        <a:bodyPr/>
        <a:lstStyle/>
        <a:p>
          <a:endParaRPr lang="en-US"/>
        </a:p>
      </dgm:t>
    </dgm:pt>
    <dgm:pt modelId="{1FFECDC3-7210-4F66-8229-60C80BD3566A}">
      <dgm:prSet/>
      <dgm:spPr/>
      <dgm:t>
        <a:bodyPr/>
        <a:lstStyle/>
        <a:p>
          <a:r>
            <a:rPr lang="en-US"/>
            <a:t>The children and families act 2014</a:t>
          </a:r>
        </a:p>
      </dgm:t>
    </dgm:pt>
    <dgm:pt modelId="{FBDE09FA-2F5A-4956-BC58-F9239E46DB5A}" type="parTrans" cxnId="{2757EDF1-17EB-4E58-86A3-3590DA07A54D}">
      <dgm:prSet/>
      <dgm:spPr/>
      <dgm:t>
        <a:bodyPr/>
        <a:lstStyle/>
        <a:p>
          <a:endParaRPr lang="en-US"/>
        </a:p>
      </dgm:t>
    </dgm:pt>
    <dgm:pt modelId="{4EAE61C8-3655-4B8D-8DEC-E5ABF14858B7}" type="sibTrans" cxnId="{2757EDF1-17EB-4E58-86A3-3590DA07A54D}">
      <dgm:prSet/>
      <dgm:spPr/>
      <dgm:t>
        <a:bodyPr/>
        <a:lstStyle/>
        <a:p>
          <a:endParaRPr lang="en-US"/>
        </a:p>
      </dgm:t>
    </dgm:pt>
    <dgm:pt modelId="{7A17A010-8C2B-413F-87FB-C11023A48EC0}" type="pres">
      <dgm:prSet presAssocID="{D66D5FF3-291E-45B6-A9C9-F6B3931FB225}" presName="Name0" presStyleCnt="0">
        <dgm:presLayoutVars>
          <dgm:chMax/>
          <dgm:chPref/>
          <dgm:animLvl val="lvl"/>
        </dgm:presLayoutVars>
      </dgm:prSet>
      <dgm:spPr/>
    </dgm:pt>
    <dgm:pt modelId="{2DCCD95D-D414-4721-8C41-FE30A2600435}" type="pres">
      <dgm:prSet presAssocID="{EC17C831-A41B-4150-8530-1F0FB09188C4}" presName="composite" presStyleCnt="0"/>
      <dgm:spPr/>
    </dgm:pt>
    <dgm:pt modelId="{D1155C5A-85E9-46F0-B77C-BEAFD66EC4FE}" type="pres">
      <dgm:prSet presAssocID="{EC17C831-A41B-4150-8530-1F0FB09188C4}" presName="parent" presStyleLbl="alignNode1" presStyleIdx="0" presStyleCnt="2">
        <dgm:presLayoutVars>
          <dgm:chMax val="1"/>
          <dgm:chPref val="1"/>
          <dgm:bulletEnabled val="1"/>
        </dgm:presLayoutVars>
      </dgm:prSet>
      <dgm:spPr/>
    </dgm:pt>
    <dgm:pt modelId="{8E0E866B-BB6D-45F1-BE66-2407777CB8B9}" type="pres">
      <dgm:prSet presAssocID="{EC17C831-A41B-4150-8530-1F0FB09188C4}" presName="Childtext" presStyleLbl="revTx" presStyleIdx="0" presStyleCnt="2">
        <dgm:presLayoutVars>
          <dgm:bulletEnabled val="1"/>
        </dgm:presLayoutVars>
      </dgm:prSet>
      <dgm:spPr/>
    </dgm:pt>
    <dgm:pt modelId="{A53D721C-F05D-49F7-A950-316820502EBE}" type="pres">
      <dgm:prSet presAssocID="{EC17C831-A41B-4150-8530-1F0FB09188C4}" presName="ConnectLine" presStyleLbl="sibTrans1D1" presStyleIdx="0" presStyleCnt="2"/>
      <dgm:spPr>
        <a:noFill/>
        <a:ln w="9525" cap="rnd" cmpd="sng" algn="ctr">
          <a:solidFill>
            <a:schemeClr val="accent2">
              <a:hueOff val="0"/>
              <a:satOff val="0"/>
              <a:lumOff val="0"/>
              <a:alphaOff val="0"/>
            </a:schemeClr>
          </a:solidFill>
          <a:prstDash val="dash"/>
        </a:ln>
        <a:effectLst/>
      </dgm:spPr>
    </dgm:pt>
    <dgm:pt modelId="{5499ACEE-7A4C-4FE9-B8F4-A0BE6100E569}" type="pres">
      <dgm:prSet presAssocID="{EC17C831-A41B-4150-8530-1F0FB09188C4}" presName="ConnectLineEnd" presStyleLbl="lnNode1" presStyleIdx="0" presStyleCnt="2"/>
      <dgm:spPr/>
    </dgm:pt>
    <dgm:pt modelId="{2D76E1DF-A6AD-44F8-9923-503E1CAA1404}" type="pres">
      <dgm:prSet presAssocID="{EC17C831-A41B-4150-8530-1F0FB09188C4}" presName="EmptyPane" presStyleCnt="0"/>
      <dgm:spPr/>
    </dgm:pt>
    <dgm:pt modelId="{73CF9C4C-1FBD-4B64-AC00-BA6C98ECC9FE}" type="pres">
      <dgm:prSet presAssocID="{8606C098-3725-402C-A984-3BCADE5DFA83}" presName="spaceBetweenRectangles" presStyleCnt="0"/>
      <dgm:spPr/>
    </dgm:pt>
    <dgm:pt modelId="{D672B935-AE9E-445B-AE9F-FE660BDF612B}" type="pres">
      <dgm:prSet presAssocID="{80B3EA08-AF1E-486A-9399-99EC657D587F}" presName="composite" presStyleCnt="0"/>
      <dgm:spPr/>
    </dgm:pt>
    <dgm:pt modelId="{6C3D7392-986A-43DB-971A-4215FF6C3086}" type="pres">
      <dgm:prSet presAssocID="{80B3EA08-AF1E-486A-9399-99EC657D587F}" presName="parent" presStyleLbl="alignNode1" presStyleIdx="1" presStyleCnt="2">
        <dgm:presLayoutVars>
          <dgm:chMax val="1"/>
          <dgm:chPref val="1"/>
          <dgm:bulletEnabled val="1"/>
        </dgm:presLayoutVars>
      </dgm:prSet>
      <dgm:spPr/>
    </dgm:pt>
    <dgm:pt modelId="{3DEA2CC6-084B-4DB1-A3A2-EAFA3F992E1D}" type="pres">
      <dgm:prSet presAssocID="{80B3EA08-AF1E-486A-9399-99EC657D587F}" presName="Childtext" presStyleLbl="revTx" presStyleIdx="1" presStyleCnt="2">
        <dgm:presLayoutVars>
          <dgm:bulletEnabled val="1"/>
        </dgm:presLayoutVars>
      </dgm:prSet>
      <dgm:spPr/>
    </dgm:pt>
    <dgm:pt modelId="{0032A8DA-C4CD-48DB-B11D-FA6BC5BED7B7}" type="pres">
      <dgm:prSet presAssocID="{80B3EA08-AF1E-486A-9399-99EC657D587F}" presName="ConnectLine" presStyleLbl="sibTrans1D1" presStyleIdx="1" presStyleCnt="2"/>
      <dgm:spPr>
        <a:noFill/>
        <a:ln w="9525" cap="rnd" cmpd="sng" algn="ctr">
          <a:solidFill>
            <a:schemeClr val="accent3">
              <a:hueOff val="0"/>
              <a:satOff val="0"/>
              <a:lumOff val="0"/>
              <a:alphaOff val="0"/>
            </a:schemeClr>
          </a:solidFill>
          <a:prstDash val="dash"/>
        </a:ln>
        <a:effectLst/>
      </dgm:spPr>
    </dgm:pt>
    <dgm:pt modelId="{F12195D7-6061-4A5F-B4C3-FCBB13355E3C}" type="pres">
      <dgm:prSet presAssocID="{80B3EA08-AF1E-486A-9399-99EC657D587F}" presName="ConnectLineEnd" presStyleLbl="lnNode1" presStyleIdx="1" presStyleCnt="2"/>
      <dgm:spPr/>
    </dgm:pt>
    <dgm:pt modelId="{E7ABB5D5-41D4-4ED1-8459-211893067436}" type="pres">
      <dgm:prSet presAssocID="{80B3EA08-AF1E-486A-9399-99EC657D587F}" presName="EmptyPane" presStyleCnt="0"/>
      <dgm:spPr/>
    </dgm:pt>
  </dgm:ptLst>
  <dgm:cxnLst>
    <dgm:cxn modelId="{CC18542E-F8DD-46A5-A436-F3E7FCF985BB}" type="presOf" srcId="{80B3EA08-AF1E-486A-9399-99EC657D587F}" destId="{6C3D7392-986A-43DB-971A-4215FF6C3086}" srcOrd="0" destOrd="0" presId="urn:microsoft.com/office/officeart/2016/7/layout/RoundedRectangleTimeline"/>
    <dgm:cxn modelId="{3D235539-A1EE-4978-BA6B-06390582B911}" srcId="{D66D5FF3-291E-45B6-A9C9-F6B3931FB225}" destId="{EC17C831-A41B-4150-8530-1F0FB09188C4}" srcOrd="0" destOrd="0" parTransId="{BF0F2480-BFCB-472C-9EC9-D584551C6144}" sibTransId="{8606C098-3725-402C-A984-3BCADE5DFA83}"/>
    <dgm:cxn modelId="{EA572172-240F-4674-BFDB-AA4B15C5C8B9}" srcId="{EC17C831-A41B-4150-8530-1F0FB09188C4}" destId="{7494357B-6B4E-4E0B-B860-6B78C6969926}" srcOrd="0" destOrd="0" parTransId="{A3B0FB3B-DA6B-45D2-9DFD-4D9C48AF099B}" sibTransId="{62234D2C-89CF-416C-8E9B-B3C02D534D2C}"/>
    <dgm:cxn modelId="{2C68097B-CA2D-449A-A3D5-0145C7E55399}" type="presOf" srcId="{D66D5FF3-291E-45B6-A9C9-F6B3931FB225}" destId="{7A17A010-8C2B-413F-87FB-C11023A48EC0}" srcOrd="0" destOrd="0" presId="urn:microsoft.com/office/officeart/2016/7/layout/RoundedRectangleTimeline"/>
    <dgm:cxn modelId="{D9E58BA4-4124-48DE-8023-8EC9BF959624}" type="presOf" srcId="{EC17C831-A41B-4150-8530-1F0FB09188C4}" destId="{D1155C5A-85E9-46F0-B77C-BEAFD66EC4FE}" srcOrd="0" destOrd="0" presId="urn:microsoft.com/office/officeart/2016/7/layout/RoundedRectangleTimeline"/>
    <dgm:cxn modelId="{A3989BB9-6E59-4D74-919A-FB1FE3F25904}" type="presOf" srcId="{1FFECDC3-7210-4F66-8229-60C80BD3566A}" destId="{3DEA2CC6-084B-4DB1-A3A2-EAFA3F992E1D}" srcOrd="0" destOrd="0" presId="urn:microsoft.com/office/officeart/2016/7/layout/RoundedRectangleTimeline"/>
    <dgm:cxn modelId="{30D97CC5-76C5-4DE5-B493-7FD9FC977D06}" srcId="{D66D5FF3-291E-45B6-A9C9-F6B3931FB225}" destId="{80B3EA08-AF1E-486A-9399-99EC657D587F}" srcOrd="1" destOrd="0" parTransId="{D7CF21A0-BFE6-4411-A3D5-94534B9E0D5C}" sibTransId="{BBECFA0C-B4E1-4785-9B9A-4EA05A8DA730}"/>
    <dgm:cxn modelId="{2757EDF1-17EB-4E58-86A3-3590DA07A54D}" srcId="{80B3EA08-AF1E-486A-9399-99EC657D587F}" destId="{1FFECDC3-7210-4F66-8229-60C80BD3566A}" srcOrd="0" destOrd="0" parTransId="{FBDE09FA-2F5A-4956-BC58-F9239E46DB5A}" sibTransId="{4EAE61C8-3655-4B8D-8DEC-E5ABF14858B7}"/>
    <dgm:cxn modelId="{E3B2DFF5-653F-46EB-B965-279C6883CCBA}" type="presOf" srcId="{7494357B-6B4E-4E0B-B860-6B78C6969926}" destId="{8E0E866B-BB6D-45F1-BE66-2407777CB8B9}" srcOrd="0" destOrd="0" presId="urn:microsoft.com/office/officeart/2016/7/layout/RoundedRectangleTimeline"/>
    <dgm:cxn modelId="{460B3832-791B-41D8-ADC4-801BE1C01139}" type="presParOf" srcId="{7A17A010-8C2B-413F-87FB-C11023A48EC0}" destId="{2DCCD95D-D414-4721-8C41-FE30A2600435}" srcOrd="0" destOrd="0" presId="urn:microsoft.com/office/officeart/2016/7/layout/RoundedRectangleTimeline"/>
    <dgm:cxn modelId="{8C535484-14AC-4AAB-AEE5-9FB8DAE3B5C3}" type="presParOf" srcId="{2DCCD95D-D414-4721-8C41-FE30A2600435}" destId="{D1155C5A-85E9-46F0-B77C-BEAFD66EC4FE}" srcOrd="0" destOrd="0" presId="urn:microsoft.com/office/officeart/2016/7/layout/RoundedRectangleTimeline"/>
    <dgm:cxn modelId="{B5B5031A-F05F-40A4-935A-5D9C2E280CA4}" type="presParOf" srcId="{2DCCD95D-D414-4721-8C41-FE30A2600435}" destId="{8E0E866B-BB6D-45F1-BE66-2407777CB8B9}" srcOrd="1" destOrd="0" presId="urn:microsoft.com/office/officeart/2016/7/layout/RoundedRectangleTimeline"/>
    <dgm:cxn modelId="{A264F940-DEBF-4235-B522-A4938C1351AF}" type="presParOf" srcId="{2DCCD95D-D414-4721-8C41-FE30A2600435}" destId="{A53D721C-F05D-49F7-A950-316820502EBE}" srcOrd="2" destOrd="0" presId="urn:microsoft.com/office/officeart/2016/7/layout/RoundedRectangleTimeline"/>
    <dgm:cxn modelId="{3B04CFD8-567A-4EB4-844D-132B34E1C4E2}" type="presParOf" srcId="{2DCCD95D-D414-4721-8C41-FE30A2600435}" destId="{5499ACEE-7A4C-4FE9-B8F4-A0BE6100E569}" srcOrd="3" destOrd="0" presId="urn:microsoft.com/office/officeart/2016/7/layout/RoundedRectangleTimeline"/>
    <dgm:cxn modelId="{7A085E26-0E95-4018-848E-2BBAF958E2E2}" type="presParOf" srcId="{2DCCD95D-D414-4721-8C41-FE30A2600435}" destId="{2D76E1DF-A6AD-44F8-9923-503E1CAA1404}" srcOrd="4" destOrd="0" presId="urn:microsoft.com/office/officeart/2016/7/layout/RoundedRectangleTimeline"/>
    <dgm:cxn modelId="{686423D3-59B2-4FD0-AC18-EEBDF20BD1B5}" type="presParOf" srcId="{7A17A010-8C2B-413F-87FB-C11023A48EC0}" destId="{73CF9C4C-1FBD-4B64-AC00-BA6C98ECC9FE}" srcOrd="1" destOrd="0" presId="urn:microsoft.com/office/officeart/2016/7/layout/RoundedRectangleTimeline"/>
    <dgm:cxn modelId="{0A00272D-BC75-4E2E-800C-B25877A93A92}" type="presParOf" srcId="{7A17A010-8C2B-413F-87FB-C11023A48EC0}" destId="{D672B935-AE9E-445B-AE9F-FE660BDF612B}" srcOrd="2" destOrd="0" presId="urn:microsoft.com/office/officeart/2016/7/layout/RoundedRectangleTimeline"/>
    <dgm:cxn modelId="{0E695D58-BAA0-4DCF-9937-B3575C926F69}" type="presParOf" srcId="{D672B935-AE9E-445B-AE9F-FE660BDF612B}" destId="{6C3D7392-986A-43DB-971A-4215FF6C3086}" srcOrd="0" destOrd="0" presId="urn:microsoft.com/office/officeart/2016/7/layout/RoundedRectangleTimeline"/>
    <dgm:cxn modelId="{4859368A-7E3B-4EBB-B2AA-0E7288DD4DF3}" type="presParOf" srcId="{D672B935-AE9E-445B-AE9F-FE660BDF612B}" destId="{3DEA2CC6-084B-4DB1-A3A2-EAFA3F992E1D}" srcOrd="1" destOrd="0" presId="urn:microsoft.com/office/officeart/2016/7/layout/RoundedRectangleTimeline"/>
    <dgm:cxn modelId="{AAA27438-945B-4206-BB08-2324AB24BCA1}" type="presParOf" srcId="{D672B935-AE9E-445B-AE9F-FE660BDF612B}" destId="{0032A8DA-C4CD-48DB-B11D-FA6BC5BED7B7}" srcOrd="2" destOrd="0" presId="urn:microsoft.com/office/officeart/2016/7/layout/RoundedRectangleTimeline"/>
    <dgm:cxn modelId="{11325F17-AA93-4E85-A51D-131B794F2212}" type="presParOf" srcId="{D672B935-AE9E-445B-AE9F-FE660BDF612B}" destId="{F12195D7-6061-4A5F-B4C3-FCBB13355E3C}" srcOrd="3" destOrd="0" presId="urn:microsoft.com/office/officeart/2016/7/layout/RoundedRectangleTimeline"/>
    <dgm:cxn modelId="{EA15D49C-3839-46CE-90A5-DE3B67D8098B}" type="presParOf" srcId="{D672B935-AE9E-445B-AE9F-FE660BDF612B}" destId="{E7ABB5D5-41D4-4ED1-8459-211893067436}"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DEA390-6A2F-4959-BDE6-049C57DD76E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DCD4C7C-668D-4E57-8838-E969D3AF16D3}">
      <dgm:prSet/>
      <dgm:spPr/>
      <dgm:t>
        <a:bodyPr/>
        <a:lstStyle/>
        <a:p>
          <a:r>
            <a:rPr lang="en-GB" dirty="0"/>
            <a:t>A collage course an </a:t>
          </a:r>
          <a:r>
            <a:rPr lang="en-GB" dirty="0">
              <a:latin typeface="Century Gothic" panose="020B0502020202020204"/>
            </a:rPr>
            <a:t>apprenticeship</a:t>
          </a:r>
          <a:r>
            <a:rPr lang="en-GB" dirty="0"/>
            <a:t> or working towards the role, level 2 cert or level 3 diploma in youth work practise </a:t>
          </a:r>
          <a:endParaRPr lang="en-US" dirty="0"/>
        </a:p>
      </dgm:t>
    </dgm:pt>
    <dgm:pt modelId="{DA99C19F-B3A3-43CF-B073-A808E3EAC69F}" type="parTrans" cxnId="{D5A5B24A-1E56-40C5-951F-16F7F219039A}">
      <dgm:prSet/>
      <dgm:spPr/>
      <dgm:t>
        <a:bodyPr/>
        <a:lstStyle/>
        <a:p>
          <a:endParaRPr lang="en-US"/>
        </a:p>
      </dgm:t>
    </dgm:pt>
    <dgm:pt modelId="{4B4A6F60-1B07-4A6C-A7C0-A50061476C75}" type="sibTrans" cxnId="{D5A5B24A-1E56-40C5-951F-16F7F219039A}">
      <dgm:prSet/>
      <dgm:spPr/>
      <dgm:t>
        <a:bodyPr/>
        <a:lstStyle/>
        <a:p>
          <a:endParaRPr lang="en-US"/>
        </a:p>
      </dgm:t>
    </dgm:pt>
    <dgm:pt modelId="{6750CBC9-9ED9-44E5-9FE1-C0F5EB7C5D24}">
      <dgm:prSet/>
      <dgm:spPr/>
      <dgm:t>
        <a:bodyPr/>
        <a:lstStyle/>
        <a:p>
          <a:pPr rtl="0"/>
          <a:r>
            <a:rPr lang="en-GB" dirty="0"/>
            <a:t>Or a level2</a:t>
          </a:r>
          <a:r>
            <a:rPr lang="en-GB" dirty="0">
              <a:latin typeface="Century Gothic" panose="020B0502020202020204"/>
            </a:rPr>
            <a:t> GCSE</a:t>
          </a:r>
          <a:r>
            <a:rPr lang="en-GB" dirty="0"/>
            <a:t> in health and social care level 2 </a:t>
          </a:r>
          <a:r>
            <a:rPr lang="en-GB" dirty="0">
              <a:latin typeface="Century Gothic" panose="020B0502020202020204"/>
            </a:rPr>
            <a:t>certificate</a:t>
          </a:r>
          <a:r>
            <a:rPr lang="en-GB" dirty="0"/>
            <a:t> or level 3 diploma in health and social care </a:t>
          </a:r>
          <a:endParaRPr lang="en-US" dirty="0"/>
        </a:p>
      </dgm:t>
    </dgm:pt>
    <dgm:pt modelId="{B4BFDA03-F6B8-4971-A5E5-7B2622F0923B}" type="parTrans" cxnId="{13A2763E-127E-4475-911E-19A399E62E2A}">
      <dgm:prSet/>
      <dgm:spPr/>
      <dgm:t>
        <a:bodyPr/>
        <a:lstStyle/>
        <a:p>
          <a:endParaRPr lang="en-US"/>
        </a:p>
      </dgm:t>
    </dgm:pt>
    <dgm:pt modelId="{75EEF8BC-D0B2-49F1-B94A-79C2B5B44046}" type="sibTrans" cxnId="{13A2763E-127E-4475-911E-19A399E62E2A}">
      <dgm:prSet/>
      <dgm:spPr/>
      <dgm:t>
        <a:bodyPr/>
        <a:lstStyle/>
        <a:p>
          <a:endParaRPr lang="en-US"/>
        </a:p>
      </dgm:t>
    </dgm:pt>
    <dgm:pt modelId="{12629CF1-EE2C-43B2-90D8-A11624CBEFB3}">
      <dgm:prSet/>
      <dgm:spPr/>
      <dgm:t>
        <a:bodyPr/>
        <a:lstStyle/>
        <a:p>
          <a:r>
            <a:rPr lang="en-GB" dirty="0"/>
            <a:t>Level 2 certificate or level 3 diploma for the children and young </a:t>
          </a:r>
          <a:r>
            <a:rPr lang="en-GB" dirty="0">
              <a:latin typeface="Century Gothic" panose="020B0502020202020204"/>
            </a:rPr>
            <a:t>people's</a:t>
          </a:r>
          <a:r>
            <a:rPr lang="en-GB" dirty="0"/>
            <a:t> work force</a:t>
          </a:r>
          <a:endParaRPr lang="en-US" dirty="0"/>
        </a:p>
      </dgm:t>
    </dgm:pt>
    <dgm:pt modelId="{88BC0CBF-0D55-4144-983D-50C10E8F99C7}" type="parTrans" cxnId="{DA09AAEE-617F-49A7-BB21-8B0BCEB44016}">
      <dgm:prSet/>
      <dgm:spPr/>
      <dgm:t>
        <a:bodyPr/>
        <a:lstStyle/>
        <a:p>
          <a:endParaRPr lang="en-US"/>
        </a:p>
      </dgm:t>
    </dgm:pt>
    <dgm:pt modelId="{6A8B6016-3710-4F14-AA37-7A162BA10D2C}" type="sibTrans" cxnId="{DA09AAEE-617F-49A7-BB21-8B0BCEB44016}">
      <dgm:prSet/>
      <dgm:spPr/>
      <dgm:t>
        <a:bodyPr/>
        <a:lstStyle/>
        <a:p>
          <a:endParaRPr lang="en-US"/>
        </a:p>
      </dgm:t>
    </dgm:pt>
    <dgm:pt modelId="{277E9AEB-C413-4C9E-B17D-719B77540E3A}">
      <dgm:prSet/>
      <dgm:spPr/>
      <dgm:t>
        <a:bodyPr/>
        <a:lstStyle/>
        <a:p>
          <a:r>
            <a:rPr lang="en-GB" dirty="0"/>
            <a:t>Level 3 diploma for residential health care </a:t>
          </a:r>
          <a:endParaRPr lang="en-US" dirty="0"/>
        </a:p>
      </dgm:t>
    </dgm:pt>
    <dgm:pt modelId="{73E1CF33-1F7E-4268-ADB0-810E1690F0CD}" type="parTrans" cxnId="{16277FDC-8685-40B6-8907-AF886117B939}">
      <dgm:prSet/>
      <dgm:spPr/>
      <dgm:t>
        <a:bodyPr/>
        <a:lstStyle/>
        <a:p>
          <a:endParaRPr lang="en-US"/>
        </a:p>
      </dgm:t>
    </dgm:pt>
    <dgm:pt modelId="{ADCE5C69-608F-41E5-A0D8-CA34D3679D5B}" type="sibTrans" cxnId="{16277FDC-8685-40B6-8907-AF886117B939}">
      <dgm:prSet/>
      <dgm:spPr/>
      <dgm:t>
        <a:bodyPr/>
        <a:lstStyle/>
        <a:p>
          <a:endParaRPr lang="en-US"/>
        </a:p>
      </dgm:t>
    </dgm:pt>
    <dgm:pt modelId="{68AD036C-DB8D-468C-A895-777EA8C13A88}" type="pres">
      <dgm:prSet presAssocID="{6BDEA390-6A2F-4959-BDE6-049C57DD76E8}" presName="outerComposite" presStyleCnt="0">
        <dgm:presLayoutVars>
          <dgm:chMax val="5"/>
          <dgm:dir/>
          <dgm:resizeHandles val="exact"/>
        </dgm:presLayoutVars>
      </dgm:prSet>
      <dgm:spPr/>
    </dgm:pt>
    <dgm:pt modelId="{F289F2AE-E3BD-4552-A663-6017A45AC32E}" type="pres">
      <dgm:prSet presAssocID="{6BDEA390-6A2F-4959-BDE6-049C57DD76E8}" presName="dummyMaxCanvas" presStyleCnt="0">
        <dgm:presLayoutVars/>
      </dgm:prSet>
      <dgm:spPr/>
    </dgm:pt>
    <dgm:pt modelId="{BB4ED8FE-10D4-4211-BD5C-9F283C4A3174}" type="pres">
      <dgm:prSet presAssocID="{6BDEA390-6A2F-4959-BDE6-049C57DD76E8}" presName="FourNodes_1" presStyleLbl="node1" presStyleIdx="0" presStyleCnt="4">
        <dgm:presLayoutVars>
          <dgm:bulletEnabled val="1"/>
        </dgm:presLayoutVars>
      </dgm:prSet>
      <dgm:spPr/>
    </dgm:pt>
    <dgm:pt modelId="{A0AF024F-A096-46CF-AD82-95926ED899EE}" type="pres">
      <dgm:prSet presAssocID="{6BDEA390-6A2F-4959-BDE6-049C57DD76E8}" presName="FourNodes_2" presStyleLbl="node1" presStyleIdx="1" presStyleCnt="4">
        <dgm:presLayoutVars>
          <dgm:bulletEnabled val="1"/>
        </dgm:presLayoutVars>
      </dgm:prSet>
      <dgm:spPr/>
    </dgm:pt>
    <dgm:pt modelId="{9074478E-0E22-4924-8477-AC895E7AFE0B}" type="pres">
      <dgm:prSet presAssocID="{6BDEA390-6A2F-4959-BDE6-049C57DD76E8}" presName="FourNodes_3" presStyleLbl="node1" presStyleIdx="2" presStyleCnt="4">
        <dgm:presLayoutVars>
          <dgm:bulletEnabled val="1"/>
        </dgm:presLayoutVars>
      </dgm:prSet>
      <dgm:spPr/>
    </dgm:pt>
    <dgm:pt modelId="{56433CF1-5FCD-4AAB-BF07-63D521550BFE}" type="pres">
      <dgm:prSet presAssocID="{6BDEA390-6A2F-4959-BDE6-049C57DD76E8}" presName="FourNodes_4" presStyleLbl="node1" presStyleIdx="3" presStyleCnt="4">
        <dgm:presLayoutVars>
          <dgm:bulletEnabled val="1"/>
        </dgm:presLayoutVars>
      </dgm:prSet>
      <dgm:spPr/>
    </dgm:pt>
    <dgm:pt modelId="{9AD0CF3D-AA69-4142-81AC-0348806BFD69}" type="pres">
      <dgm:prSet presAssocID="{6BDEA390-6A2F-4959-BDE6-049C57DD76E8}" presName="FourConn_1-2" presStyleLbl="fgAccFollowNode1" presStyleIdx="0" presStyleCnt="3">
        <dgm:presLayoutVars>
          <dgm:bulletEnabled val="1"/>
        </dgm:presLayoutVars>
      </dgm:prSet>
      <dgm:spPr/>
    </dgm:pt>
    <dgm:pt modelId="{5D44A6A9-A59A-4D04-A402-47A1A2B790A2}" type="pres">
      <dgm:prSet presAssocID="{6BDEA390-6A2F-4959-BDE6-049C57DD76E8}" presName="FourConn_2-3" presStyleLbl="fgAccFollowNode1" presStyleIdx="1" presStyleCnt="3">
        <dgm:presLayoutVars>
          <dgm:bulletEnabled val="1"/>
        </dgm:presLayoutVars>
      </dgm:prSet>
      <dgm:spPr/>
    </dgm:pt>
    <dgm:pt modelId="{58D1BF1D-A769-4793-A5F9-477D9EC4FA8A}" type="pres">
      <dgm:prSet presAssocID="{6BDEA390-6A2F-4959-BDE6-049C57DD76E8}" presName="FourConn_3-4" presStyleLbl="fgAccFollowNode1" presStyleIdx="2" presStyleCnt="3">
        <dgm:presLayoutVars>
          <dgm:bulletEnabled val="1"/>
        </dgm:presLayoutVars>
      </dgm:prSet>
      <dgm:spPr/>
    </dgm:pt>
    <dgm:pt modelId="{C964A0A2-2C1D-4F86-8F7B-F0EE0C1A6827}" type="pres">
      <dgm:prSet presAssocID="{6BDEA390-6A2F-4959-BDE6-049C57DD76E8}" presName="FourNodes_1_text" presStyleLbl="node1" presStyleIdx="3" presStyleCnt="4">
        <dgm:presLayoutVars>
          <dgm:bulletEnabled val="1"/>
        </dgm:presLayoutVars>
      </dgm:prSet>
      <dgm:spPr/>
    </dgm:pt>
    <dgm:pt modelId="{B22C75EB-652A-4B58-96BB-367A357A234B}" type="pres">
      <dgm:prSet presAssocID="{6BDEA390-6A2F-4959-BDE6-049C57DD76E8}" presName="FourNodes_2_text" presStyleLbl="node1" presStyleIdx="3" presStyleCnt="4">
        <dgm:presLayoutVars>
          <dgm:bulletEnabled val="1"/>
        </dgm:presLayoutVars>
      </dgm:prSet>
      <dgm:spPr/>
    </dgm:pt>
    <dgm:pt modelId="{99825D00-C2FC-44A5-8504-0A83CFF2ED0E}" type="pres">
      <dgm:prSet presAssocID="{6BDEA390-6A2F-4959-BDE6-049C57DD76E8}" presName="FourNodes_3_text" presStyleLbl="node1" presStyleIdx="3" presStyleCnt="4">
        <dgm:presLayoutVars>
          <dgm:bulletEnabled val="1"/>
        </dgm:presLayoutVars>
      </dgm:prSet>
      <dgm:spPr/>
    </dgm:pt>
    <dgm:pt modelId="{973C143D-7FDB-417E-ACB0-0B47372D0A95}" type="pres">
      <dgm:prSet presAssocID="{6BDEA390-6A2F-4959-BDE6-049C57DD76E8}" presName="FourNodes_4_text" presStyleLbl="node1" presStyleIdx="3" presStyleCnt="4">
        <dgm:presLayoutVars>
          <dgm:bulletEnabled val="1"/>
        </dgm:presLayoutVars>
      </dgm:prSet>
      <dgm:spPr/>
    </dgm:pt>
  </dgm:ptLst>
  <dgm:cxnLst>
    <dgm:cxn modelId="{13A2763E-127E-4475-911E-19A399E62E2A}" srcId="{6BDEA390-6A2F-4959-BDE6-049C57DD76E8}" destId="{6750CBC9-9ED9-44E5-9FE1-C0F5EB7C5D24}" srcOrd="1" destOrd="0" parTransId="{B4BFDA03-F6B8-4971-A5E5-7B2622F0923B}" sibTransId="{75EEF8BC-D0B2-49F1-B94A-79C2B5B44046}"/>
    <dgm:cxn modelId="{C26B7D40-116E-4843-B778-725A207DE5A9}" type="presOf" srcId="{6750CBC9-9ED9-44E5-9FE1-C0F5EB7C5D24}" destId="{B22C75EB-652A-4B58-96BB-367A357A234B}" srcOrd="1" destOrd="0" presId="urn:microsoft.com/office/officeart/2005/8/layout/vProcess5"/>
    <dgm:cxn modelId="{450B4D5F-E094-4070-B99C-691A6965D27C}" type="presOf" srcId="{12629CF1-EE2C-43B2-90D8-A11624CBEFB3}" destId="{99825D00-C2FC-44A5-8504-0A83CFF2ED0E}" srcOrd="1" destOrd="0" presId="urn:microsoft.com/office/officeart/2005/8/layout/vProcess5"/>
    <dgm:cxn modelId="{85E6C242-AD04-4EAA-B77B-8EE424493A7A}" type="presOf" srcId="{6750CBC9-9ED9-44E5-9FE1-C0F5EB7C5D24}" destId="{A0AF024F-A096-46CF-AD82-95926ED899EE}" srcOrd="0" destOrd="0" presId="urn:microsoft.com/office/officeart/2005/8/layout/vProcess5"/>
    <dgm:cxn modelId="{D0B7FF46-628F-4D64-9324-9EFCABA2355F}" type="presOf" srcId="{4B4A6F60-1B07-4A6C-A7C0-A50061476C75}" destId="{9AD0CF3D-AA69-4142-81AC-0348806BFD69}" srcOrd="0" destOrd="0" presId="urn:microsoft.com/office/officeart/2005/8/layout/vProcess5"/>
    <dgm:cxn modelId="{A9C74B67-3244-412D-9062-FB30A6880864}" type="presOf" srcId="{12629CF1-EE2C-43B2-90D8-A11624CBEFB3}" destId="{9074478E-0E22-4924-8477-AC895E7AFE0B}" srcOrd="0" destOrd="0" presId="urn:microsoft.com/office/officeart/2005/8/layout/vProcess5"/>
    <dgm:cxn modelId="{D5A5B24A-1E56-40C5-951F-16F7F219039A}" srcId="{6BDEA390-6A2F-4959-BDE6-049C57DD76E8}" destId="{EDCD4C7C-668D-4E57-8838-E969D3AF16D3}" srcOrd="0" destOrd="0" parTransId="{DA99C19F-B3A3-43CF-B073-A808E3EAC69F}" sibTransId="{4B4A6F60-1B07-4A6C-A7C0-A50061476C75}"/>
    <dgm:cxn modelId="{92AC5B71-5B8D-4270-A8E2-8D91D37B2110}" type="presOf" srcId="{EDCD4C7C-668D-4E57-8838-E969D3AF16D3}" destId="{BB4ED8FE-10D4-4211-BD5C-9F283C4A3174}" srcOrd="0" destOrd="0" presId="urn:microsoft.com/office/officeart/2005/8/layout/vProcess5"/>
    <dgm:cxn modelId="{86C45E99-1B01-48E0-9168-BAD0FC08892D}" type="presOf" srcId="{EDCD4C7C-668D-4E57-8838-E969D3AF16D3}" destId="{C964A0A2-2C1D-4F86-8F7B-F0EE0C1A6827}" srcOrd="1" destOrd="0" presId="urn:microsoft.com/office/officeart/2005/8/layout/vProcess5"/>
    <dgm:cxn modelId="{9E06F09D-039D-432D-91EC-28AF55164F07}" type="presOf" srcId="{6BDEA390-6A2F-4959-BDE6-049C57DD76E8}" destId="{68AD036C-DB8D-468C-A895-777EA8C13A88}" srcOrd="0" destOrd="0" presId="urn:microsoft.com/office/officeart/2005/8/layout/vProcess5"/>
    <dgm:cxn modelId="{21A6A5A9-E30A-4586-B52D-B1381F8D83C8}" type="presOf" srcId="{6A8B6016-3710-4F14-AA37-7A162BA10D2C}" destId="{58D1BF1D-A769-4793-A5F9-477D9EC4FA8A}" srcOrd="0" destOrd="0" presId="urn:microsoft.com/office/officeart/2005/8/layout/vProcess5"/>
    <dgm:cxn modelId="{CEB18DAB-5D80-47C1-9325-ED172EB858E7}" type="presOf" srcId="{75EEF8BC-D0B2-49F1-B94A-79C2B5B44046}" destId="{5D44A6A9-A59A-4D04-A402-47A1A2B790A2}" srcOrd="0" destOrd="0" presId="urn:microsoft.com/office/officeart/2005/8/layout/vProcess5"/>
    <dgm:cxn modelId="{49B518D9-08A5-42D6-BECE-CAA0427BA8DD}" type="presOf" srcId="{277E9AEB-C413-4C9E-B17D-719B77540E3A}" destId="{56433CF1-5FCD-4AAB-BF07-63D521550BFE}" srcOrd="0" destOrd="0" presId="urn:microsoft.com/office/officeart/2005/8/layout/vProcess5"/>
    <dgm:cxn modelId="{16277FDC-8685-40B6-8907-AF886117B939}" srcId="{6BDEA390-6A2F-4959-BDE6-049C57DD76E8}" destId="{277E9AEB-C413-4C9E-B17D-719B77540E3A}" srcOrd="3" destOrd="0" parTransId="{73E1CF33-1F7E-4268-ADB0-810E1690F0CD}" sibTransId="{ADCE5C69-608F-41E5-A0D8-CA34D3679D5B}"/>
    <dgm:cxn modelId="{C57F0ADF-E263-4F41-95FF-6D58EE1784C7}" type="presOf" srcId="{277E9AEB-C413-4C9E-B17D-719B77540E3A}" destId="{973C143D-7FDB-417E-ACB0-0B47372D0A95}" srcOrd="1" destOrd="0" presId="urn:microsoft.com/office/officeart/2005/8/layout/vProcess5"/>
    <dgm:cxn modelId="{DA09AAEE-617F-49A7-BB21-8B0BCEB44016}" srcId="{6BDEA390-6A2F-4959-BDE6-049C57DD76E8}" destId="{12629CF1-EE2C-43B2-90D8-A11624CBEFB3}" srcOrd="2" destOrd="0" parTransId="{88BC0CBF-0D55-4144-983D-50C10E8F99C7}" sibTransId="{6A8B6016-3710-4F14-AA37-7A162BA10D2C}"/>
    <dgm:cxn modelId="{B7191405-9B05-42EB-9781-10D2E8FD59F8}" type="presParOf" srcId="{68AD036C-DB8D-468C-A895-777EA8C13A88}" destId="{F289F2AE-E3BD-4552-A663-6017A45AC32E}" srcOrd="0" destOrd="0" presId="urn:microsoft.com/office/officeart/2005/8/layout/vProcess5"/>
    <dgm:cxn modelId="{BC2409FF-C1A8-43CA-AB87-2C2F50FC774F}" type="presParOf" srcId="{68AD036C-DB8D-468C-A895-777EA8C13A88}" destId="{BB4ED8FE-10D4-4211-BD5C-9F283C4A3174}" srcOrd="1" destOrd="0" presId="urn:microsoft.com/office/officeart/2005/8/layout/vProcess5"/>
    <dgm:cxn modelId="{5607B689-AAEF-477D-904E-46BA89D33EB5}" type="presParOf" srcId="{68AD036C-DB8D-468C-A895-777EA8C13A88}" destId="{A0AF024F-A096-46CF-AD82-95926ED899EE}" srcOrd="2" destOrd="0" presId="urn:microsoft.com/office/officeart/2005/8/layout/vProcess5"/>
    <dgm:cxn modelId="{5AC95D46-733E-4E2A-917E-79CD88E2A4D8}" type="presParOf" srcId="{68AD036C-DB8D-468C-A895-777EA8C13A88}" destId="{9074478E-0E22-4924-8477-AC895E7AFE0B}" srcOrd="3" destOrd="0" presId="urn:microsoft.com/office/officeart/2005/8/layout/vProcess5"/>
    <dgm:cxn modelId="{7A0D0061-76BE-4FCE-B241-46E8A39B668C}" type="presParOf" srcId="{68AD036C-DB8D-468C-A895-777EA8C13A88}" destId="{56433CF1-5FCD-4AAB-BF07-63D521550BFE}" srcOrd="4" destOrd="0" presId="urn:microsoft.com/office/officeart/2005/8/layout/vProcess5"/>
    <dgm:cxn modelId="{196A082F-FCDD-4F6A-9F04-55F19DEA14B3}" type="presParOf" srcId="{68AD036C-DB8D-468C-A895-777EA8C13A88}" destId="{9AD0CF3D-AA69-4142-81AC-0348806BFD69}" srcOrd="5" destOrd="0" presId="urn:microsoft.com/office/officeart/2005/8/layout/vProcess5"/>
    <dgm:cxn modelId="{1549BBAA-767B-42EB-850E-995CFC97A82C}" type="presParOf" srcId="{68AD036C-DB8D-468C-A895-777EA8C13A88}" destId="{5D44A6A9-A59A-4D04-A402-47A1A2B790A2}" srcOrd="6" destOrd="0" presId="urn:microsoft.com/office/officeart/2005/8/layout/vProcess5"/>
    <dgm:cxn modelId="{405E79D5-B8A2-4566-B4D4-B4C4A6C335F6}" type="presParOf" srcId="{68AD036C-DB8D-468C-A895-777EA8C13A88}" destId="{58D1BF1D-A769-4793-A5F9-477D9EC4FA8A}" srcOrd="7" destOrd="0" presId="urn:microsoft.com/office/officeart/2005/8/layout/vProcess5"/>
    <dgm:cxn modelId="{A8BCA059-0977-469D-A7F8-8F062A410810}" type="presParOf" srcId="{68AD036C-DB8D-468C-A895-777EA8C13A88}" destId="{C964A0A2-2C1D-4F86-8F7B-F0EE0C1A6827}" srcOrd="8" destOrd="0" presId="urn:microsoft.com/office/officeart/2005/8/layout/vProcess5"/>
    <dgm:cxn modelId="{03EF2F9E-12F7-46A8-BA30-0A90B0EC82F1}" type="presParOf" srcId="{68AD036C-DB8D-468C-A895-777EA8C13A88}" destId="{B22C75EB-652A-4B58-96BB-367A357A234B}" srcOrd="9" destOrd="0" presId="urn:microsoft.com/office/officeart/2005/8/layout/vProcess5"/>
    <dgm:cxn modelId="{DCCBB1E8-8971-4EF8-9708-8BF9102AF008}" type="presParOf" srcId="{68AD036C-DB8D-468C-A895-777EA8C13A88}" destId="{99825D00-C2FC-44A5-8504-0A83CFF2ED0E}" srcOrd="10" destOrd="0" presId="urn:microsoft.com/office/officeart/2005/8/layout/vProcess5"/>
    <dgm:cxn modelId="{0BB23969-57D2-485E-BB97-55B65E6D178E}" type="presParOf" srcId="{68AD036C-DB8D-468C-A895-777EA8C13A88}" destId="{973C143D-7FDB-417E-ACB0-0B47372D0A95}"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27C28-26F2-4018-A81D-4176E5300497}">
      <dsp:nvSpPr>
        <dsp:cNvPr id="0" name=""/>
        <dsp:cNvSpPr/>
      </dsp:nvSpPr>
      <dsp:spPr>
        <a:xfrm>
          <a:off x="0" y="1478"/>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B7A3D3-7B94-41C4-901D-3F649FDA4341}">
      <dsp:nvSpPr>
        <dsp:cNvPr id="0" name=""/>
        <dsp:cNvSpPr/>
      </dsp:nvSpPr>
      <dsp:spPr>
        <a:xfrm>
          <a:off x="190639" y="143276"/>
          <a:ext cx="346616" cy="3466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FB3D8C-AA68-4D0F-94A0-E53E07402099}">
      <dsp:nvSpPr>
        <dsp:cNvPr id="0" name=""/>
        <dsp:cNvSpPr/>
      </dsp:nvSpPr>
      <dsp:spPr>
        <a:xfrm>
          <a:off x="727895" y="1478"/>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Observation</a:t>
          </a:r>
          <a:endParaRPr lang="en-US" sz="1800" kern="1200"/>
        </a:p>
      </dsp:txBody>
      <dsp:txXfrm>
        <a:off x="727895" y="1478"/>
        <a:ext cx="5768154" cy="630212"/>
      </dsp:txXfrm>
    </dsp:sp>
    <dsp:sp modelId="{F6DAA4A4-110F-42D2-A4A5-6CD566133245}">
      <dsp:nvSpPr>
        <dsp:cNvPr id="0" name=""/>
        <dsp:cNvSpPr/>
      </dsp:nvSpPr>
      <dsp:spPr>
        <a:xfrm>
          <a:off x="0" y="789244"/>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2476FC-31A8-4541-8D4B-FBED0B08E7E6}">
      <dsp:nvSpPr>
        <dsp:cNvPr id="0" name=""/>
        <dsp:cNvSpPr/>
      </dsp:nvSpPr>
      <dsp:spPr>
        <a:xfrm>
          <a:off x="190639" y="931042"/>
          <a:ext cx="346616" cy="3466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53C7C9-F7AC-4375-8AAF-657CE860DE59}">
      <dsp:nvSpPr>
        <dsp:cNvPr id="0" name=""/>
        <dsp:cNvSpPr/>
      </dsp:nvSpPr>
      <dsp:spPr>
        <a:xfrm>
          <a:off x="727895" y="789244"/>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Attention </a:t>
          </a:r>
          <a:endParaRPr lang="en-US" sz="1800" kern="1200"/>
        </a:p>
      </dsp:txBody>
      <dsp:txXfrm>
        <a:off x="727895" y="789244"/>
        <a:ext cx="5768154" cy="630212"/>
      </dsp:txXfrm>
    </dsp:sp>
    <dsp:sp modelId="{F03B1BC8-1E0D-498F-95F6-D467EF659CD3}">
      <dsp:nvSpPr>
        <dsp:cNvPr id="0" name=""/>
        <dsp:cNvSpPr/>
      </dsp:nvSpPr>
      <dsp:spPr>
        <a:xfrm>
          <a:off x="0" y="1577010"/>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FB7DDF-0CBB-4283-89AA-8DEB0EE50C7A}">
      <dsp:nvSpPr>
        <dsp:cNvPr id="0" name=""/>
        <dsp:cNvSpPr/>
      </dsp:nvSpPr>
      <dsp:spPr>
        <a:xfrm>
          <a:off x="190639" y="1718808"/>
          <a:ext cx="346616" cy="3466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271DF8-53F5-4A90-9315-507FC8E3F5DA}">
      <dsp:nvSpPr>
        <dsp:cNvPr id="0" name=""/>
        <dsp:cNvSpPr/>
      </dsp:nvSpPr>
      <dsp:spPr>
        <a:xfrm>
          <a:off x="727895" y="1577010"/>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Retention</a:t>
          </a:r>
          <a:endParaRPr lang="en-US" sz="1800" kern="1200"/>
        </a:p>
      </dsp:txBody>
      <dsp:txXfrm>
        <a:off x="727895" y="1577010"/>
        <a:ext cx="5768154" cy="630212"/>
      </dsp:txXfrm>
    </dsp:sp>
    <dsp:sp modelId="{A3B50B40-DE09-45FE-814B-30D4F86587CA}">
      <dsp:nvSpPr>
        <dsp:cNvPr id="0" name=""/>
        <dsp:cNvSpPr/>
      </dsp:nvSpPr>
      <dsp:spPr>
        <a:xfrm>
          <a:off x="0" y="2364776"/>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7EB7D4-42B6-48D8-91D1-F3F236171DB5}">
      <dsp:nvSpPr>
        <dsp:cNvPr id="0" name=""/>
        <dsp:cNvSpPr/>
      </dsp:nvSpPr>
      <dsp:spPr>
        <a:xfrm>
          <a:off x="190639" y="2506574"/>
          <a:ext cx="346616" cy="3466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CC1788-FD66-4968-A1C2-B2386ADFAB82}">
      <dsp:nvSpPr>
        <dsp:cNvPr id="0" name=""/>
        <dsp:cNvSpPr/>
      </dsp:nvSpPr>
      <dsp:spPr>
        <a:xfrm>
          <a:off x="727895" y="2364776"/>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Re-production</a:t>
          </a:r>
          <a:endParaRPr lang="en-US" sz="1800" kern="1200"/>
        </a:p>
      </dsp:txBody>
      <dsp:txXfrm>
        <a:off x="727895" y="2364776"/>
        <a:ext cx="5768154" cy="630212"/>
      </dsp:txXfrm>
    </dsp:sp>
    <dsp:sp modelId="{C9866154-2E6B-4111-B466-F847062CAC36}">
      <dsp:nvSpPr>
        <dsp:cNvPr id="0" name=""/>
        <dsp:cNvSpPr/>
      </dsp:nvSpPr>
      <dsp:spPr>
        <a:xfrm>
          <a:off x="0" y="3152542"/>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0429B-0F8F-4002-9E64-086EA775AAC7}">
      <dsp:nvSpPr>
        <dsp:cNvPr id="0" name=""/>
        <dsp:cNvSpPr/>
      </dsp:nvSpPr>
      <dsp:spPr>
        <a:xfrm>
          <a:off x="190639" y="3294340"/>
          <a:ext cx="346616" cy="3466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3DA7C9-6F01-489E-8512-15DDB1DE85BA}">
      <dsp:nvSpPr>
        <dsp:cNvPr id="0" name=""/>
        <dsp:cNvSpPr/>
      </dsp:nvSpPr>
      <dsp:spPr>
        <a:xfrm>
          <a:off x="727895" y="3152542"/>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Motivation </a:t>
          </a:r>
          <a:endParaRPr lang="en-US" sz="1800" kern="1200"/>
        </a:p>
      </dsp:txBody>
      <dsp:txXfrm>
        <a:off x="727895" y="3152542"/>
        <a:ext cx="5768154" cy="630212"/>
      </dsp:txXfrm>
    </dsp:sp>
    <dsp:sp modelId="{3736F9E7-2B48-45E9-84E0-18EDF8DFDC18}">
      <dsp:nvSpPr>
        <dsp:cNvPr id="0" name=""/>
        <dsp:cNvSpPr/>
      </dsp:nvSpPr>
      <dsp:spPr>
        <a:xfrm>
          <a:off x="0" y="3940308"/>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D1517-3D5B-4912-AB55-15ED79555416}">
      <dsp:nvSpPr>
        <dsp:cNvPr id="0" name=""/>
        <dsp:cNvSpPr/>
      </dsp:nvSpPr>
      <dsp:spPr>
        <a:xfrm>
          <a:off x="190639" y="4082106"/>
          <a:ext cx="346616" cy="3466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B235D0-B91B-47B4-B993-05049E1F2DFE}">
      <dsp:nvSpPr>
        <dsp:cNvPr id="0" name=""/>
        <dsp:cNvSpPr/>
      </dsp:nvSpPr>
      <dsp:spPr>
        <a:xfrm>
          <a:off x="727895" y="3940308"/>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These are the 5 key steps in order for learning to take place</a:t>
          </a:r>
          <a:endParaRPr lang="en-US" sz="1800" kern="1200"/>
        </a:p>
      </dsp:txBody>
      <dsp:txXfrm>
        <a:off x="727895" y="3940308"/>
        <a:ext cx="5768154" cy="6302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F7135-899C-42E5-91C2-A3E8DCC72072}">
      <dsp:nvSpPr>
        <dsp:cNvPr id="0" name=""/>
        <dsp:cNvSpPr/>
      </dsp:nvSpPr>
      <dsp:spPr>
        <a:xfrm>
          <a:off x="2668024" y="-32994"/>
          <a:ext cx="4068302" cy="4068302"/>
        </a:xfrm>
        <a:prstGeom prst="circularArrow">
          <a:avLst>
            <a:gd name="adj1" fmla="val 5544"/>
            <a:gd name="adj2" fmla="val 330680"/>
            <a:gd name="adj3" fmla="val 14629267"/>
            <a:gd name="adj4" fmla="val 16885572"/>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EF354-64CB-4E59-A240-1AF52B13F690}">
      <dsp:nvSpPr>
        <dsp:cNvPr id="0" name=""/>
        <dsp:cNvSpPr/>
      </dsp:nvSpPr>
      <dsp:spPr>
        <a:xfrm>
          <a:off x="4120143" y="2317"/>
          <a:ext cx="1164064" cy="58203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0" i="0" kern="1200" dirty="0">
              <a:latin typeface="Century Gothic" panose="020B0502020202020204"/>
            </a:rPr>
            <a:t> 7 main</a:t>
          </a:r>
          <a:r>
            <a:rPr lang="en-US" sz="1000" b="0" i="0" kern="1200" dirty="0"/>
            <a:t> safe guarding concerns </a:t>
          </a:r>
          <a:endParaRPr lang="en-US" sz="1000" kern="1200" dirty="0"/>
        </a:p>
      </dsp:txBody>
      <dsp:txXfrm>
        <a:off x="4148555" y="30729"/>
        <a:ext cx="1107240" cy="525208"/>
      </dsp:txXfrm>
    </dsp:sp>
    <dsp:sp modelId="{4B1FDC5B-5131-4D5B-9A28-941C34CD007E}">
      <dsp:nvSpPr>
        <dsp:cNvPr id="0" name=""/>
        <dsp:cNvSpPr/>
      </dsp:nvSpPr>
      <dsp:spPr>
        <a:xfrm>
          <a:off x="5346892" y="510452"/>
          <a:ext cx="1164064" cy="582032"/>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Bullying </a:t>
          </a:r>
          <a:endParaRPr lang="en-US" sz="1000" kern="1200" dirty="0"/>
        </a:p>
      </dsp:txBody>
      <dsp:txXfrm>
        <a:off x="5375304" y="538864"/>
        <a:ext cx="1107240" cy="525208"/>
      </dsp:txXfrm>
    </dsp:sp>
    <dsp:sp modelId="{7CAA36CB-FC77-43F3-B52C-90888AB008D4}">
      <dsp:nvSpPr>
        <dsp:cNvPr id="0" name=""/>
        <dsp:cNvSpPr/>
      </dsp:nvSpPr>
      <dsp:spPr>
        <a:xfrm>
          <a:off x="5855027" y="1737200"/>
          <a:ext cx="1164064" cy="58203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err="1"/>
            <a:t>Radicalsation</a:t>
          </a:r>
          <a:endParaRPr lang="en-US" sz="1000" kern="1200" dirty="0" err="1"/>
        </a:p>
      </dsp:txBody>
      <dsp:txXfrm>
        <a:off x="5883439" y="1765612"/>
        <a:ext cx="1107240" cy="525208"/>
      </dsp:txXfrm>
    </dsp:sp>
    <dsp:sp modelId="{E477CF0D-12A9-49B0-B119-EAC838D830AF}">
      <dsp:nvSpPr>
        <dsp:cNvPr id="0" name=""/>
        <dsp:cNvSpPr/>
      </dsp:nvSpPr>
      <dsp:spPr>
        <a:xfrm>
          <a:off x="5346892" y="2963949"/>
          <a:ext cx="1164064" cy="582032"/>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Sexual</a:t>
          </a:r>
          <a:endParaRPr lang="en-US" sz="1000" kern="1200" dirty="0"/>
        </a:p>
      </dsp:txBody>
      <dsp:txXfrm>
        <a:off x="5375304" y="2992361"/>
        <a:ext cx="1107240" cy="525208"/>
      </dsp:txXfrm>
    </dsp:sp>
    <dsp:sp modelId="{2C207B11-52D9-4F2D-ACF1-6C1EEC7E5F34}">
      <dsp:nvSpPr>
        <dsp:cNvPr id="0" name=""/>
        <dsp:cNvSpPr/>
      </dsp:nvSpPr>
      <dsp:spPr>
        <a:xfrm>
          <a:off x="4120143" y="3472084"/>
          <a:ext cx="1164064" cy="582032"/>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Grooming</a:t>
          </a:r>
          <a:endParaRPr lang="en-US" sz="1000" kern="1200" dirty="0"/>
        </a:p>
      </dsp:txBody>
      <dsp:txXfrm>
        <a:off x="4148555" y="3500496"/>
        <a:ext cx="1107240" cy="525208"/>
      </dsp:txXfrm>
    </dsp:sp>
    <dsp:sp modelId="{30DFD48C-00D4-48AA-9F10-35EC2B0CFEB4}">
      <dsp:nvSpPr>
        <dsp:cNvPr id="0" name=""/>
        <dsp:cNvSpPr/>
      </dsp:nvSpPr>
      <dsp:spPr>
        <a:xfrm>
          <a:off x="2893395" y="2963949"/>
          <a:ext cx="1164064" cy="58203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Forced marriage </a:t>
          </a:r>
          <a:endParaRPr lang="en-US" sz="1000" kern="1200" dirty="0"/>
        </a:p>
      </dsp:txBody>
      <dsp:txXfrm>
        <a:off x="2921807" y="2992361"/>
        <a:ext cx="1107240" cy="525208"/>
      </dsp:txXfrm>
    </dsp:sp>
    <dsp:sp modelId="{D7131208-7DDC-4B41-9F18-D49548611150}">
      <dsp:nvSpPr>
        <dsp:cNvPr id="0" name=""/>
        <dsp:cNvSpPr/>
      </dsp:nvSpPr>
      <dsp:spPr>
        <a:xfrm>
          <a:off x="2385260" y="1737200"/>
          <a:ext cx="1164064" cy="582032"/>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Indication of self harm </a:t>
          </a:r>
          <a:endParaRPr lang="en-US" sz="1000" kern="1200" dirty="0"/>
        </a:p>
      </dsp:txBody>
      <dsp:txXfrm>
        <a:off x="2413672" y="1765612"/>
        <a:ext cx="1107240" cy="525208"/>
      </dsp:txXfrm>
    </dsp:sp>
    <dsp:sp modelId="{FB288A26-B0F3-4B03-B311-035D045D775F}">
      <dsp:nvSpPr>
        <dsp:cNvPr id="0" name=""/>
        <dsp:cNvSpPr/>
      </dsp:nvSpPr>
      <dsp:spPr>
        <a:xfrm>
          <a:off x="2893395" y="510452"/>
          <a:ext cx="1164064" cy="58203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Allegations against staff</a:t>
          </a:r>
          <a:endParaRPr lang="en-US" sz="1000" kern="1200" dirty="0"/>
        </a:p>
      </dsp:txBody>
      <dsp:txXfrm>
        <a:off x="2921807" y="538864"/>
        <a:ext cx="1107240" cy="5252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55C5A-85E9-46F0-B77C-BEAFD66EC4FE}">
      <dsp:nvSpPr>
        <dsp:cNvPr id="0" name=""/>
        <dsp:cNvSpPr/>
      </dsp:nvSpPr>
      <dsp:spPr>
        <a:xfrm rot="16200000">
          <a:off x="2736038" y="264900"/>
          <a:ext cx="405643" cy="3526632"/>
        </a:xfrm>
        <a:prstGeom prst="round2Same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2010</a:t>
          </a:r>
        </a:p>
      </dsp:txBody>
      <dsp:txXfrm rot="5400000">
        <a:off x="1195346" y="1845196"/>
        <a:ext cx="3506830" cy="366039"/>
      </dsp:txXfrm>
    </dsp:sp>
    <dsp:sp modelId="{8E0E866B-BB6D-45F1-BE66-2407777CB8B9}">
      <dsp:nvSpPr>
        <dsp:cNvPr id="0" name=""/>
        <dsp:cNvSpPr/>
      </dsp:nvSpPr>
      <dsp:spPr>
        <a:xfrm>
          <a:off x="1175544" y="0"/>
          <a:ext cx="3526632" cy="1419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The equality act 2010.</a:t>
          </a:r>
        </a:p>
      </dsp:txBody>
      <dsp:txXfrm>
        <a:off x="1175544" y="0"/>
        <a:ext cx="3526632" cy="1419751"/>
      </dsp:txXfrm>
    </dsp:sp>
    <dsp:sp modelId="{A53D721C-F05D-49F7-A950-316820502EBE}">
      <dsp:nvSpPr>
        <dsp:cNvPr id="0" name=""/>
        <dsp:cNvSpPr/>
      </dsp:nvSpPr>
      <dsp:spPr>
        <a:xfrm>
          <a:off x="2938860" y="1500880"/>
          <a:ext cx="0" cy="324514"/>
        </a:xfrm>
        <a:prstGeom prst="line">
          <a:avLst/>
        </a:prstGeom>
        <a:noFill/>
        <a:ln w="9525"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499ACEE-7A4C-4FE9-B8F4-A0BE6100E569}">
      <dsp:nvSpPr>
        <dsp:cNvPr id="0" name=""/>
        <dsp:cNvSpPr/>
      </dsp:nvSpPr>
      <dsp:spPr>
        <a:xfrm>
          <a:off x="2898295" y="1419751"/>
          <a:ext cx="81128" cy="81128"/>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3D7392-986A-43DB-971A-4215FF6C3086}">
      <dsp:nvSpPr>
        <dsp:cNvPr id="0" name=""/>
        <dsp:cNvSpPr/>
      </dsp:nvSpPr>
      <dsp:spPr>
        <a:xfrm rot="5400000">
          <a:off x="6262670" y="264900"/>
          <a:ext cx="405643" cy="3526632"/>
        </a:xfrm>
        <a:prstGeom prst="round2Same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2014</a:t>
          </a:r>
        </a:p>
      </dsp:txBody>
      <dsp:txXfrm rot="-5400000">
        <a:off x="4702176" y="1845196"/>
        <a:ext cx="3506830" cy="366039"/>
      </dsp:txXfrm>
    </dsp:sp>
    <dsp:sp modelId="{3DEA2CC6-084B-4DB1-A3A2-EAFA3F992E1D}">
      <dsp:nvSpPr>
        <dsp:cNvPr id="0" name=""/>
        <dsp:cNvSpPr/>
      </dsp:nvSpPr>
      <dsp:spPr>
        <a:xfrm>
          <a:off x="4702175" y="2636682"/>
          <a:ext cx="3526632" cy="1419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a:t>The children and families act 2014</a:t>
          </a:r>
        </a:p>
      </dsp:txBody>
      <dsp:txXfrm>
        <a:off x="4702175" y="2636682"/>
        <a:ext cx="3526632" cy="1419751"/>
      </dsp:txXfrm>
    </dsp:sp>
    <dsp:sp modelId="{0032A8DA-C4CD-48DB-B11D-FA6BC5BED7B7}">
      <dsp:nvSpPr>
        <dsp:cNvPr id="0" name=""/>
        <dsp:cNvSpPr/>
      </dsp:nvSpPr>
      <dsp:spPr>
        <a:xfrm>
          <a:off x="6465491" y="2231038"/>
          <a:ext cx="0" cy="324514"/>
        </a:xfrm>
        <a:prstGeom prst="line">
          <a:avLst/>
        </a:prstGeom>
        <a:noFill/>
        <a:ln w="9525" cap="rnd"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12195D7-6061-4A5F-B4C3-FCBB13355E3C}">
      <dsp:nvSpPr>
        <dsp:cNvPr id="0" name=""/>
        <dsp:cNvSpPr/>
      </dsp:nvSpPr>
      <dsp:spPr>
        <a:xfrm>
          <a:off x="6424927" y="2555553"/>
          <a:ext cx="81128" cy="81128"/>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ED8FE-10D4-4211-BD5C-9F283C4A3174}">
      <dsp:nvSpPr>
        <dsp:cNvPr id="0" name=""/>
        <dsp:cNvSpPr/>
      </dsp:nvSpPr>
      <dsp:spPr>
        <a:xfrm>
          <a:off x="0" y="0"/>
          <a:ext cx="7523481" cy="89241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 collage course an </a:t>
          </a:r>
          <a:r>
            <a:rPr lang="en-GB" sz="1700" kern="1200" dirty="0">
              <a:latin typeface="Century Gothic" panose="020B0502020202020204"/>
            </a:rPr>
            <a:t>apprenticeship</a:t>
          </a:r>
          <a:r>
            <a:rPr lang="en-GB" sz="1700" kern="1200" dirty="0"/>
            <a:t> or working towards the role, level 2 cert or level 3 diploma in youth work practise </a:t>
          </a:r>
          <a:endParaRPr lang="en-US" sz="1700" kern="1200" dirty="0"/>
        </a:p>
      </dsp:txBody>
      <dsp:txXfrm>
        <a:off x="26138" y="26138"/>
        <a:ext cx="6485086" cy="840139"/>
      </dsp:txXfrm>
    </dsp:sp>
    <dsp:sp modelId="{A0AF024F-A096-46CF-AD82-95926ED899EE}">
      <dsp:nvSpPr>
        <dsp:cNvPr id="0" name=""/>
        <dsp:cNvSpPr/>
      </dsp:nvSpPr>
      <dsp:spPr>
        <a:xfrm>
          <a:off x="630091" y="1054672"/>
          <a:ext cx="7523481" cy="892415"/>
        </a:xfrm>
        <a:prstGeom prst="roundRect">
          <a:avLst>
            <a:gd name="adj" fmla="val 10000"/>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Or a level2</a:t>
          </a:r>
          <a:r>
            <a:rPr lang="en-GB" sz="1700" kern="1200" dirty="0">
              <a:latin typeface="Century Gothic" panose="020B0502020202020204"/>
            </a:rPr>
            <a:t> GCSE</a:t>
          </a:r>
          <a:r>
            <a:rPr lang="en-GB" sz="1700" kern="1200" dirty="0"/>
            <a:t> in health and social care level 2 </a:t>
          </a:r>
          <a:r>
            <a:rPr lang="en-GB" sz="1700" kern="1200" dirty="0">
              <a:latin typeface="Century Gothic" panose="020B0502020202020204"/>
            </a:rPr>
            <a:t>certificate</a:t>
          </a:r>
          <a:r>
            <a:rPr lang="en-GB" sz="1700" kern="1200" dirty="0"/>
            <a:t> or level 3 diploma in health and social care </a:t>
          </a:r>
          <a:endParaRPr lang="en-US" sz="1700" kern="1200" dirty="0"/>
        </a:p>
      </dsp:txBody>
      <dsp:txXfrm>
        <a:off x="656229" y="1080810"/>
        <a:ext cx="6261043" cy="840139"/>
      </dsp:txXfrm>
    </dsp:sp>
    <dsp:sp modelId="{9074478E-0E22-4924-8477-AC895E7AFE0B}">
      <dsp:nvSpPr>
        <dsp:cNvPr id="0" name=""/>
        <dsp:cNvSpPr/>
      </dsp:nvSpPr>
      <dsp:spPr>
        <a:xfrm>
          <a:off x="1250778" y="2109345"/>
          <a:ext cx="7523481" cy="892415"/>
        </a:xfrm>
        <a:prstGeom prst="roundRect">
          <a:avLst>
            <a:gd name="adj" fmla="val 10000"/>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Level 2 certificate or level 3 diploma for the children and young </a:t>
          </a:r>
          <a:r>
            <a:rPr lang="en-GB" sz="1700" kern="1200" dirty="0">
              <a:latin typeface="Century Gothic" panose="020B0502020202020204"/>
            </a:rPr>
            <a:t>people's</a:t>
          </a:r>
          <a:r>
            <a:rPr lang="en-GB" sz="1700" kern="1200" dirty="0"/>
            <a:t> work force</a:t>
          </a:r>
          <a:endParaRPr lang="en-US" sz="1700" kern="1200" dirty="0"/>
        </a:p>
      </dsp:txBody>
      <dsp:txXfrm>
        <a:off x="1276916" y="2135483"/>
        <a:ext cx="6270448" cy="840139"/>
      </dsp:txXfrm>
    </dsp:sp>
    <dsp:sp modelId="{56433CF1-5FCD-4AAB-BF07-63D521550BFE}">
      <dsp:nvSpPr>
        <dsp:cNvPr id="0" name=""/>
        <dsp:cNvSpPr/>
      </dsp:nvSpPr>
      <dsp:spPr>
        <a:xfrm>
          <a:off x="1880870" y="3164018"/>
          <a:ext cx="7523481" cy="892415"/>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Level 3 diploma for residential health care </a:t>
          </a:r>
          <a:endParaRPr lang="en-US" sz="1700" kern="1200" dirty="0"/>
        </a:p>
      </dsp:txBody>
      <dsp:txXfrm>
        <a:off x="1907008" y="3190156"/>
        <a:ext cx="6261043" cy="840139"/>
      </dsp:txXfrm>
    </dsp:sp>
    <dsp:sp modelId="{9AD0CF3D-AA69-4142-81AC-0348806BFD69}">
      <dsp:nvSpPr>
        <dsp:cNvPr id="0" name=""/>
        <dsp:cNvSpPr/>
      </dsp:nvSpPr>
      <dsp:spPr>
        <a:xfrm>
          <a:off x="6943411" y="683509"/>
          <a:ext cx="580070" cy="58007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073927" y="683509"/>
        <a:ext cx="319038" cy="436503"/>
      </dsp:txXfrm>
    </dsp:sp>
    <dsp:sp modelId="{5D44A6A9-A59A-4D04-A402-47A1A2B790A2}">
      <dsp:nvSpPr>
        <dsp:cNvPr id="0" name=""/>
        <dsp:cNvSpPr/>
      </dsp:nvSpPr>
      <dsp:spPr>
        <a:xfrm>
          <a:off x="7573503" y="1738181"/>
          <a:ext cx="580070" cy="580070"/>
        </a:xfrm>
        <a:prstGeom prst="downArrow">
          <a:avLst>
            <a:gd name="adj1" fmla="val 55000"/>
            <a:gd name="adj2" fmla="val 45000"/>
          </a:avLst>
        </a:prstGeom>
        <a:solidFill>
          <a:schemeClr val="accent2">
            <a:tint val="40000"/>
            <a:alpha val="90000"/>
            <a:hueOff val="-10302092"/>
            <a:satOff val="530"/>
            <a:lumOff val="28"/>
            <a:alphaOff val="0"/>
          </a:schemeClr>
        </a:solidFill>
        <a:ln w="19050" cap="rnd" cmpd="sng" algn="ctr">
          <a:solidFill>
            <a:schemeClr val="accent2">
              <a:tint val="40000"/>
              <a:alpha val="90000"/>
              <a:hueOff val="-10302092"/>
              <a:satOff val="530"/>
              <a:lumOff val="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704019" y="1738181"/>
        <a:ext cx="319038" cy="436503"/>
      </dsp:txXfrm>
    </dsp:sp>
    <dsp:sp modelId="{58D1BF1D-A769-4793-A5F9-477D9EC4FA8A}">
      <dsp:nvSpPr>
        <dsp:cNvPr id="0" name=""/>
        <dsp:cNvSpPr/>
      </dsp:nvSpPr>
      <dsp:spPr>
        <a:xfrm>
          <a:off x="8194190" y="2792854"/>
          <a:ext cx="580070" cy="580070"/>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324706" y="2792854"/>
        <a:ext cx="319038" cy="4365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05813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96027F-7875-4030-9381-8BD8C4F21935}"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27003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76153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00801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8/2/2023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4606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8/2/2023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12836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8/2/2023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3273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8/2/2023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46662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58944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84168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651567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330935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12785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8/2/2023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811094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8/2/2023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68043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42020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32150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8/2/2023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099439720"/>
      </p:ext>
    </p:extLst>
  </p:cSld>
  <p:clrMap bg1="dk1" tx1="lt1" bg2="dk2" tx2="lt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 id="2147483795" r:id="rId12"/>
    <p:sldLayoutId id="2147483796" r:id="rId13"/>
    <p:sldLayoutId id="2147483797" r:id="rId14"/>
    <p:sldLayoutId id="2147483798" r:id="rId15"/>
    <p:sldLayoutId id="2147483799" r:id="rId16"/>
    <p:sldLayoutId id="2147483800"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png"/><Relationship Id="rId7"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35.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ogle.com/url?sa=i&amp;url=https%3A%2F%2Fwww.empoweringparents.com%2Farticle%2Fhitting-biting-and-kicking-how-to-stop-aggressive-behavior-in-young-children%2F&amp;psig=AOvVaw28ZzPyM-k61VRo3KOx834f&amp;ust=1676403486692000&amp;source=images&amp;cd=vfe&amp;ved=0CAwQjRxqFwoTCLCGyPWfk_0CFQAAAAAdAAAAABAD" TargetMode="External"/><Relationship Id="rId2" Type="http://schemas.openxmlformats.org/officeDocument/2006/relationships/hyperlink" Target="https://www.google.com/url?sa=i&amp;url=https%3A%2F%2Fpositivepsychology.com%2Fsocial-learning-theory-bandura%2F&amp;psig=AOvVaw0TVvjt2sOyBtYZ7tvQf3W8&amp;ust=1676400624801000&amp;source=images&amp;cd=vfe&amp;ved=0CAsQjRxqFwoTCJjfwo-Vk_0CFQAAAAAdAAAAABA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40000" y="540000"/>
            <a:ext cx="5437187" cy="4792050"/>
          </a:xfrm>
        </p:spPr>
        <p:txBody>
          <a:bodyPr anchor="t">
            <a:normAutofit fontScale="90000"/>
          </a:bodyPr>
          <a:lstStyle/>
          <a:p>
            <a:r>
              <a:rPr lang="en-US" dirty="0"/>
              <a:t>working with children in a social care setting 7-11 years old </a:t>
            </a:r>
            <a:br>
              <a:rPr lang="en-US" dirty="0"/>
            </a:br>
            <a:endParaRPr lang="en-US" dirty="0"/>
          </a:p>
        </p:txBody>
      </p:sp>
      <p:sp>
        <p:nvSpPr>
          <p:cNvPr id="3" name="Subtitle 2"/>
          <p:cNvSpPr>
            <a:spLocks noGrp="1"/>
          </p:cNvSpPr>
          <p:nvPr>
            <p:ph type="subTitle" idx="1"/>
          </p:nvPr>
        </p:nvSpPr>
        <p:spPr>
          <a:xfrm>
            <a:off x="550864" y="5516562"/>
            <a:ext cx="4500562" cy="796311"/>
          </a:xfrm>
        </p:spPr>
        <p:txBody>
          <a:bodyPr anchor="b">
            <a:normAutofit/>
          </a:bodyPr>
          <a:lstStyle/>
          <a:p>
            <a:r>
              <a:rPr lang="en-US" dirty="0"/>
              <a:t>Created by </a:t>
            </a:r>
            <a:r>
              <a:rPr lang="en-US" dirty="0" err="1"/>
              <a:t>tashan</a:t>
            </a:r>
            <a:r>
              <a:rPr lang="en-US" dirty="0"/>
              <a:t> </a:t>
            </a:r>
            <a:r>
              <a:rPr lang="en-US" dirty="0" err="1"/>
              <a:t>wilkin</a:t>
            </a:r>
            <a:r>
              <a:rPr lang="en-US" dirty="0"/>
              <a:t> 2024779</a:t>
            </a:r>
          </a:p>
        </p:txBody>
      </p:sp>
      <p:pic>
        <p:nvPicPr>
          <p:cNvPr id="21" name="Picture 3" descr="Abstract smoke background">
            <a:extLst>
              <a:ext uri="{FF2B5EF4-FFF2-40B4-BE49-F238E27FC236}">
                <a16:creationId xmlns:a16="http://schemas.microsoft.com/office/drawing/2014/main" id="{A5974311-F87D-8D42-6617-E21FF00DDE3E}"/>
              </a:ext>
            </a:extLst>
          </p:cNvPr>
          <p:cNvPicPr>
            <a:picLocks noChangeAspect="1"/>
          </p:cNvPicPr>
          <p:nvPr/>
        </p:nvPicPr>
        <p:blipFill rotWithShape="1">
          <a:blip r:embed="rId2"/>
          <a:srcRect l="12295" r="21158" b="9"/>
          <a:stretch/>
        </p:blipFill>
        <p:spPr>
          <a:xfrm>
            <a:off x="5709563" y="243839"/>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87B6323F-75FD-4FFA-950D-6D013A6DC1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2" name="Picture 61">
            <a:extLst>
              <a:ext uri="{FF2B5EF4-FFF2-40B4-BE49-F238E27FC236}">
                <a16:creationId xmlns:a16="http://schemas.microsoft.com/office/drawing/2014/main" id="{DA2C34EF-101A-44FE-8A31-E0A7F4776A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4" name="Oval 63">
            <a:extLst>
              <a:ext uri="{FF2B5EF4-FFF2-40B4-BE49-F238E27FC236}">
                <a16:creationId xmlns:a16="http://schemas.microsoft.com/office/drawing/2014/main" id="{5C86EC89-02DB-4384-8A63-0EFFEFD1B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6" name="Picture 65">
            <a:extLst>
              <a:ext uri="{FF2B5EF4-FFF2-40B4-BE49-F238E27FC236}">
                <a16:creationId xmlns:a16="http://schemas.microsoft.com/office/drawing/2014/main" id="{54BB1565-EB36-4D75-8888-72796286DC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8" name="Picture 67">
            <a:extLst>
              <a:ext uri="{FF2B5EF4-FFF2-40B4-BE49-F238E27FC236}">
                <a16:creationId xmlns:a16="http://schemas.microsoft.com/office/drawing/2014/main" id="{871DF8C3-722E-49D1-87D5-E0FB1D6409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70" name="Rectangle 69">
            <a:extLst>
              <a:ext uri="{FF2B5EF4-FFF2-40B4-BE49-F238E27FC236}">
                <a16:creationId xmlns:a16="http://schemas.microsoft.com/office/drawing/2014/main" id="{93E59372-1F66-480B-ADD0-8000A0547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0673FBC-1306-92CE-8DB7-6AF35436BFF5}"/>
              </a:ext>
            </a:extLst>
          </p:cNvPr>
          <p:cNvSpPr>
            <a:spLocks noGrp="1"/>
          </p:cNvSpPr>
          <p:nvPr>
            <p:ph type="title"/>
          </p:nvPr>
        </p:nvSpPr>
        <p:spPr>
          <a:xfrm>
            <a:off x="5944358" y="1447800"/>
            <a:ext cx="5599942" cy="3096987"/>
          </a:xfrm>
        </p:spPr>
        <p:txBody>
          <a:bodyPr vert="horz" lIns="91440" tIns="45720" rIns="91440" bIns="45720" rtlCol="0" anchor="b">
            <a:normAutofit/>
          </a:bodyPr>
          <a:lstStyle/>
          <a:p>
            <a:r>
              <a:rPr lang="en-US" sz="6600"/>
              <a:t>Introduction </a:t>
            </a:r>
          </a:p>
        </p:txBody>
      </p:sp>
      <p:sp>
        <p:nvSpPr>
          <p:cNvPr id="72" name="Rectangle 71">
            <a:extLst>
              <a:ext uri="{FF2B5EF4-FFF2-40B4-BE49-F238E27FC236}">
                <a16:creationId xmlns:a16="http://schemas.microsoft.com/office/drawing/2014/main" id="{7BA0E7F0-37AE-4520-B2B4-D2B260CAA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343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27">
            <a:extLst>
              <a:ext uri="{FF2B5EF4-FFF2-40B4-BE49-F238E27FC236}">
                <a16:creationId xmlns:a16="http://schemas.microsoft.com/office/drawing/2014/main" id="{5CEAF854-D343-4937-97FD-534E6F3C7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93485"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6" name="Freeform 5">
            <a:extLst>
              <a:ext uri="{FF2B5EF4-FFF2-40B4-BE49-F238E27FC236}">
                <a16:creationId xmlns:a16="http://schemas.microsoft.com/office/drawing/2014/main" id="{89C81BFC-62B8-4787-B266-90419583A2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1438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3" name="Picture 3" descr="Cartoon kids playing with letters&#10;&#10;Description automatically generated">
            <a:extLst>
              <a:ext uri="{FF2B5EF4-FFF2-40B4-BE49-F238E27FC236}">
                <a16:creationId xmlns:a16="http://schemas.microsoft.com/office/drawing/2014/main" id="{503439B6-3EA6-80C6-6B48-EF6F9FEF8F4D}"/>
              </a:ext>
            </a:extLst>
          </p:cNvPr>
          <p:cNvPicPr>
            <a:picLocks noChangeAspect="1"/>
          </p:cNvPicPr>
          <p:nvPr/>
        </p:nvPicPr>
        <p:blipFill>
          <a:blip r:embed="rId7"/>
          <a:stretch>
            <a:fillRect/>
          </a:stretch>
        </p:blipFill>
        <p:spPr>
          <a:xfrm>
            <a:off x="699563" y="647698"/>
            <a:ext cx="3882230" cy="2727267"/>
          </a:xfrm>
          <a:prstGeom prst="rect">
            <a:avLst/>
          </a:prstGeom>
          <a:effectLst/>
        </p:spPr>
      </p:pic>
      <p:pic>
        <p:nvPicPr>
          <p:cNvPr id="5" name="Picture 4" descr="Aqua and green fractal background like floral petal">
            <a:extLst>
              <a:ext uri="{FF2B5EF4-FFF2-40B4-BE49-F238E27FC236}">
                <a16:creationId xmlns:a16="http://schemas.microsoft.com/office/drawing/2014/main" id="{D838291A-BD74-BB50-B134-58553FB22D97}"/>
              </a:ext>
            </a:extLst>
          </p:cNvPr>
          <p:cNvPicPr>
            <a:picLocks noChangeAspect="1"/>
          </p:cNvPicPr>
          <p:nvPr/>
        </p:nvPicPr>
        <p:blipFill rotWithShape="1">
          <a:blip r:embed="rId8"/>
          <a:srcRect t="24901" r="9091" b="6918"/>
          <a:stretch/>
        </p:blipFill>
        <p:spPr>
          <a:xfrm>
            <a:off x="643854" y="3723564"/>
            <a:ext cx="3990829" cy="2244817"/>
          </a:xfrm>
          <a:prstGeom prst="rect">
            <a:avLst/>
          </a:prstGeom>
          <a:effectLst/>
        </p:spPr>
      </p:pic>
    </p:spTree>
    <p:extLst>
      <p:ext uri="{BB962C8B-B14F-4D97-AF65-F5344CB8AC3E}">
        <p14:creationId xmlns:p14="http://schemas.microsoft.com/office/powerpoint/2010/main" val="1696306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8" name="Picture 4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0" name="Picture 4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2" name="Oval 5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4" name="Picture 5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6" name="Picture 5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8" name="Rectangle 5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09458A4-08B3-68CB-B2C4-D68FB9E46AFD}"/>
              </a:ext>
            </a:extLst>
          </p:cNvPr>
          <p:cNvSpPr>
            <a:spLocks noGrp="1"/>
          </p:cNvSpPr>
          <p:nvPr>
            <p:ph type="title"/>
          </p:nvPr>
        </p:nvSpPr>
        <p:spPr>
          <a:xfrm>
            <a:off x="647701" y="1454964"/>
            <a:ext cx="3339281" cy="3308840"/>
          </a:xfrm>
        </p:spPr>
        <p:txBody>
          <a:bodyPr vert="horz" lIns="91440" tIns="45720" rIns="91440" bIns="45720" rtlCol="0" anchor="b">
            <a:normAutofit/>
          </a:bodyPr>
          <a:lstStyle/>
          <a:p>
            <a:r>
              <a:rPr lang="en-US" sz="6000"/>
              <a:t>working with children</a:t>
            </a:r>
          </a:p>
        </p:txBody>
      </p:sp>
      <p:pic>
        <p:nvPicPr>
          <p:cNvPr id="3" name="Picture 3" descr="A group of kids playing a board game&#10;&#10;Description automatically generated">
            <a:extLst>
              <a:ext uri="{FF2B5EF4-FFF2-40B4-BE49-F238E27FC236}">
                <a16:creationId xmlns:a16="http://schemas.microsoft.com/office/drawing/2014/main" id="{F966A47F-BE68-FFD9-3690-4E42AC06D9A7}"/>
              </a:ext>
            </a:extLst>
          </p:cNvPr>
          <p:cNvPicPr>
            <a:picLocks noChangeAspect="1"/>
          </p:cNvPicPr>
          <p:nvPr/>
        </p:nvPicPr>
        <p:blipFill rotWithShape="1">
          <a:blip r:embed="rId7"/>
          <a:srcRect l="18861" r="13368"/>
          <a:stretch/>
        </p:blipFill>
        <p:spPr>
          <a:xfrm>
            <a:off x="4634682" y="10"/>
            <a:ext cx="7557319" cy="6857990"/>
          </a:xfrm>
          <a:prstGeom prst="rect">
            <a:avLst/>
          </a:prstGeom>
        </p:spPr>
      </p:pic>
      <p:sp>
        <p:nvSpPr>
          <p:cNvPr id="60" name="Rectangle 59">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92374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1895F267-E66E-00C4-B80F-766EA3E7F8D0}"/>
              </a:ext>
            </a:extLst>
          </p:cNvPr>
          <p:cNvSpPr>
            <a:spLocks noGrp="1"/>
          </p:cNvSpPr>
          <p:nvPr>
            <p:ph idx="1"/>
          </p:nvPr>
        </p:nvSpPr>
        <p:spPr>
          <a:xfrm>
            <a:off x="1103312" y="2763520"/>
            <a:ext cx="8946541" cy="3484879"/>
          </a:xfrm>
        </p:spPr>
        <p:txBody>
          <a:bodyPr vert="horz" lIns="91440" tIns="45720" rIns="91440" bIns="45720" rtlCol="0" anchor="t">
            <a:normAutofit/>
          </a:bodyPr>
          <a:lstStyle/>
          <a:p>
            <a:r>
              <a:rPr lang="en-US" sz="3200" dirty="0"/>
              <a:t>This is my presentation on working with children in a health and social care setting my chosen age group is 7-11 year old and I chose to use the social learning theory. learning from our social surroundings</a:t>
            </a:r>
            <a:r>
              <a:rPr lang="en-US" dirty="0"/>
              <a:t> </a:t>
            </a:r>
          </a:p>
          <a:p>
            <a:pPr>
              <a:buClr>
                <a:srgbClr val="EF53A5"/>
              </a:buClr>
            </a:pPr>
            <a:endParaRPr lang="en-US" dirty="0"/>
          </a:p>
          <a:p>
            <a:pPr>
              <a:buClr>
                <a:srgbClr val="EF53A5"/>
              </a:buClr>
            </a:pPr>
            <a:endParaRPr lang="en-US" dirty="0"/>
          </a:p>
          <a:p>
            <a:pPr marL="0" indent="0">
              <a:buClr>
                <a:srgbClr val="EF53A5"/>
              </a:buClr>
              <a:buNone/>
            </a:pPr>
            <a:endParaRPr lang="en-US" dirty="0"/>
          </a:p>
          <a:p>
            <a:pPr>
              <a:buClr>
                <a:srgbClr val="EF53A5"/>
              </a:buClr>
            </a:pPr>
            <a:endParaRPr lang="en-US" dirty="0"/>
          </a:p>
          <a:p>
            <a:pPr>
              <a:buClr>
                <a:srgbClr val="EF53A5"/>
              </a:buClr>
            </a:pPr>
            <a:endParaRPr lang="en-US" dirty="0"/>
          </a:p>
          <a:p>
            <a:pPr>
              <a:buClr>
                <a:srgbClr val="EF53A5"/>
              </a:buClr>
            </a:pPr>
            <a:endParaRPr lang="en-US" dirty="0"/>
          </a:p>
          <a:p>
            <a:pPr marL="0" indent="0">
              <a:buNone/>
            </a:pPr>
            <a:endParaRPr lang="en-US" dirty="0"/>
          </a:p>
        </p:txBody>
      </p:sp>
    </p:spTree>
    <p:extLst>
      <p:ext uri="{BB962C8B-B14F-4D97-AF65-F5344CB8AC3E}">
        <p14:creationId xmlns:p14="http://schemas.microsoft.com/office/powerpoint/2010/main" val="209425989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EAC41-A1B5-BB64-0A28-3916D2DCA22F}"/>
              </a:ext>
            </a:extLst>
          </p:cNvPr>
          <p:cNvSpPr>
            <a:spLocks noGrp="1"/>
          </p:cNvSpPr>
          <p:nvPr>
            <p:ph type="title"/>
          </p:nvPr>
        </p:nvSpPr>
        <p:spPr>
          <a:xfrm>
            <a:off x="648930" y="629266"/>
            <a:ext cx="4795482" cy="1641987"/>
          </a:xfrm>
        </p:spPr>
        <p:txBody>
          <a:bodyPr>
            <a:normAutofit/>
          </a:bodyPr>
          <a:lstStyle/>
          <a:p>
            <a:r>
              <a:rPr lang="en-GB"/>
              <a:t>Activity 1</a:t>
            </a:r>
          </a:p>
        </p:txBody>
      </p:sp>
      <p:pic>
        <p:nvPicPr>
          <p:cNvPr id="4" name="Picture 4" descr="A group of board games on a table&#10;&#10;Description automatically generated">
            <a:extLst>
              <a:ext uri="{FF2B5EF4-FFF2-40B4-BE49-F238E27FC236}">
                <a16:creationId xmlns:a16="http://schemas.microsoft.com/office/drawing/2014/main" id="{550D7B91-57FC-FCC4-B477-183D0881ED06}"/>
              </a:ext>
            </a:extLst>
          </p:cNvPr>
          <p:cNvPicPr>
            <a:picLocks noChangeAspect="1"/>
          </p:cNvPicPr>
          <p:nvPr/>
        </p:nvPicPr>
        <p:blipFill rotWithShape="1">
          <a:blip r:embed="rId3"/>
          <a:srcRect r="3349" b="-1"/>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32" name="Rectangle 31">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E8EF365-5A41-B4F6-C4E4-C0D6D3057FDC}"/>
              </a:ext>
            </a:extLst>
          </p:cNvPr>
          <p:cNvSpPr>
            <a:spLocks noGrp="1"/>
          </p:cNvSpPr>
          <p:nvPr>
            <p:ph idx="1"/>
          </p:nvPr>
        </p:nvSpPr>
        <p:spPr>
          <a:xfrm>
            <a:off x="647701" y="2438401"/>
            <a:ext cx="4797256" cy="3809998"/>
          </a:xfrm>
        </p:spPr>
        <p:txBody>
          <a:bodyPr vert="horz" lIns="91440" tIns="45720" rIns="91440" bIns="45720" rtlCol="0" anchor="t">
            <a:normAutofit/>
          </a:bodyPr>
          <a:lstStyle/>
          <a:p>
            <a:r>
              <a:rPr lang="en-US" dirty="0">
                <a:latin typeface="Arial"/>
                <a:ea typeface="+mj-lt"/>
                <a:cs typeface="+mj-lt"/>
              </a:rPr>
              <a:t>Activity one puzzles and board games I have chosen these activity's using the social learning theory and looking at cognitive development these activity's promote family time can help build communication skill's can help children with special needs this activity will teach kids how to follow instructions but will help teach them how to learn to fail</a:t>
            </a:r>
            <a:endParaRPr lang="en-GB" dirty="0">
              <a:latin typeface="Arial"/>
            </a:endParaRPr>
          </a:p>
        </p:txBody>
      </p:sp>
    </p:spTree>
    <p:extLst>
      <p:ext uri="{BB962C8B-B14F-4D97-AF65-F5344CB8AC3E}">
        <p14:creationId xmlns:p14="http://schemas.microsoft.com/office/powerpoint/2010/main" val="994679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162B3-BF0C-A5E6-773F-44F8DB1658E4}"/>
              </a:ext>
            </a:extLst>
          </p:cNvPr>
          <p:cNvSpPr>
            <a:spLocks noGrp="1"/>
          </p:cNvSpPr>
          <p:nvPr>
            <p:ph type="title"/>
          </p:nvPr>
        </p:nvSpPr>
        <p:spPr>
          <a:xfrm>
            <a:off x="648930" y="629266"/>
            <a:ext cx="4795482" cy="1641987"/>
          </a:xfrm>
        </p:spPr>
        <p:txBody>
          <a:bodyPr>
            <a:normAutofit/>
          </a:bodyPr>
          <a:lstStyle/>
          <a:p>
            <a:r>
              <a:rPr lang="en-GB" dirty="0"/>
              <a:t>Activity 2</a:t>
            </a:r>
          </a:p>
        </p:txBody>
      </p:sp>
      <p:pic>
        <p:nvPicPr>
          <p:cNvPr id="13" name="Picture 13" descr="A child painting a picture&#10;&#10;Description automatically generated">
            <a:extLst>
              <a:ext uri="{FF2B5EF4-FFF2-40B4-BE49-F238E27FC236}">
                <a16:creationId xmlns:a16="http://schemas.microsoft.com/office/drawing/2014/main" id="{B4709D1D-5CB5-9940-DD00-C9DD6BC0863C}"/>
              </a:ext>
            </a:extLst>
          </p:cNvPr>
          <p:cNvPicPr>
            <a:picLocks noChangeAspect="1"/>
          </p:cNvPicPr>
          <p:nvPr/>
        </p:nvPicPr>
        <p:blipFill rotWithShape="1">
          <a:blip r:embed="rId3"/>
          <a:srcRect r="3350"/>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8" name="Rectangle 17">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Content Placeholder 11">
            <a:extLst>
              <a:ext uri="{FF2B5EF4-FFF2-40B4-BE49-F238E27FC236}">
                <a16:creationId xmlns:a16="http://schemas.microsoft.com/office/drawing/2014/main" id="{8EAC277E-7D18-8D9F-13F0-B928AF2AB5C6}"/>
              </a:ext>
            </a:extLst>
          </p:cNvPr>
          <p:cNvSpPr>
            <a:spLocks noGrp="1"/>
          </p:cNvSpPr>
          <p:nvPr>
            <p:ph idx="1"/>
          </p:nvPr>
        </p:nvSpPr>
        <p:spPr>
          <a:xfrm>
            <a:off x="647701" y="2438401"/>
            <a:ext cx="4797256" cy="3809998"/>
          </a:xfrm>
        </p:spPr>
        <p:txBody>
          <a:bodyPr vert="horz" lIns="91440" tIns="45720" rIns="91440" bIns="45720" rtlCol="0" anchor="t">
            <a:normAutofit/>
          </a:bodyPr>
          <a:lstStyle/>
          <a:p>
            <a:pPr>
              <a:lnSpc>
                <a:spcPct val="90000"/>
              </a:lnSpc>
            </a:pPr>
            <a:r>
              <a:rPr lang="en-GB" dirty="0">
                <a:latin typeface="Arial"/>
                <a:cs typeface="Arial"/>
              </a:rPr>
              <a:t>Water painting an outdoor activity where the 7-11 year olds get too express themselves and showcase there creativity by painting different designs on different surfaces this is a good motor workout for the children and helps the build strength in there fingers hands and wrist as well as being lots of fun I believe this is a more appropriate activity than singing songs </a:t>
            </a:r>
            <a:endParaRPr lang="en-US">
              <a:latin typeface="Arial"/>
              <a:cs typeface="Arial"/>
            </a:endParaRPr>
          </a:p>
        </p:txBody>
      </p:sp>
    </p:spTree>
    <p:extLst>
      <p:ext uri="{BB962C8B-B14F-4D97-AF65-F5344CB8AC3E}">
        <p14:creationId xmlns:p14="http://schemas.microsoft.com/office/powerpoint/2010/main" val="1371142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3447A-65A2-33F3-04E2-EDC31A465DA5}"/>
              </a:ext>
            </a:extLst>
          </p:cNvPr>
          <p:cNvSpPr>
            <a:spLocks noGrp="1"/>
          </p:cNvSpPr>
          <p:nvPr>
            <p:ph type="title"/>
          </p:nvPr>
        </p:nvSpPr>
        <p:spPr/>
        <p:txBody>
          <a:bodyPr/>
          <a:lstStyle/>
          <a:p>
            <a:r>
              <a:rPr lang="en-GB" dirty="0"/>
              <a:t>Evaluation </a:t>
            </a:r>
          </a:p>
        </p:txBody>
      </p:sp>
      <p:sp>
        <p:nvSpPr>
          <p:cNvPr id="3" name="Content Placeholder 2">
            <a:extLst>
              <a:ext uri="{FF2B5EF4-FFF2-40B4-BE49-F238E27FC236}">
                <a16:creationId xmlns:a16="http://schemas.microsoft.com/office/drawing/2014/main" id="{AD8F95C8-6910-A3A6-E17A-768074DBF56C}"/>
              </a:ext>
            </a:extLst>
          </p:cNvPr>
          <p:cNvSpPr>
            <a:spLocks noGrp="1"/>
          </p:cNvSpPr>
          <p:nvPr>
            <p:ph idx="1"/>
          </p:nvPr>
        </p:nvSpPr>
        <p:spPr>
          <a:xfrm>
            <a:off x="1103312" y="2052918"/>
            <a:ext cx="8935336" cy="4654922"/>
          </a:xfrm>
        </p:spPr>
        <p:txBody>
          <a:bodyPr vert="horz" lIns="91440" tIns="45720" rIns="91440" bIns="45720" rtlCol="0" anchor="t">
            <a:normAutofit/>
          </a:bodyPr>
          <a:lstStyle/>
          <a:p>
            <a:r>
              <a:rPr lang="en-GB" sz="2400" dirty="0">
                <a:latin typeface="Arial"/>
                <a:cs typeface="Arial"/>
              </a:rPr>
              <a:t>Albert bandura The social learning theory states that social behaviour is learnt by observing then copying the behaviour of others for example if you told a group of 5 children to eat all there food before they get to play with there toys and the first 2 finished there meals and was able to play with toys but the children that had not finished there meals cannot play with there toys social learning theory suggest by the observation of the children they will copy this behaviour and in turn should finish there meals and get to play with there toys.</a:t>
            </a:r>
            <a:r>
              <a:rPr lang="en-GB" sz="2400" dirty="0"/>
              <a:t> </a:t>
            </a:r>
            <a:r>
              <a:rPr lang="en-GB" sz="1400" b="1" u="sng" dirty="0">
                <a:solidFill>
                  <a:schemeClr val="accent5">
                    <a:lumMod val="75000"/>
                  </a:schemeClr>
                </a:solidFill>
                <a:latin typeface="Arial"/>
                <a:cs typeface="Arial"/>
              </a:rPr>
              <a:t>Bandura, A. and Hall, P., 2018. Albert bandura and social learning theory. </a:t>
            </a:r>
            <a:r>
              <a:rPr lang="en-GB" sz="1400" b="1" i="1" u="sng" dirty="0">
                <a:solidFill>
                  <a:schemeClr val="accent5">
                    <a:lumMod val="75000"/>
                  </a:schemeClr>
                </a:solidFill>
                <a:latin typeface="Arial"/>
                <a:cs typeface="Arial"/>
              </a:rPr>
              <a:t>Learning theories for early years practice</a:t>
            </a:r>
            <a:r>
              <a:rPr lang="en-GB" sz="1400" b="1" u="sng" dirty="0">
                <a:solidFill>
                  <a:schemeClr val="accent5">
                    <a:lumMod val="75000"/>
                  </a:schemeClr>
                </a:solidFill>
                <a:latin typeface="Arial"/>
                <a:cs typeface="Arial"/>
              </a:rPr>
              <a:t>, pp.63-65.</a:t>
            </a:r>
            <a:endParaRPr lang="en-GB" sz="2400" dirty="0">
              <a:solidFill>
                <a:schemeClr val="accent5">
                  <a:lumMod val="75000"/>
                </a:schemeClr>
              </a:solidFill>
            </a:endParaRPr>
          </a:p>
        </p:txBody>
      </p:sp>
    </p:spTree>
    <p:extLst>
      <p:ext uri="{BB962C8B-B14F-4D97-AF65-F5344CB8AC3E}">
        <p14:creationId xmlns:p14="http://schemas.microsoft.com/office/powerpoint/2010/main" val="3519948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E3F4E1-B084-4FFF-9627-13782BE0B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9DC9E-8760-239C-AA17-795A08B620D5}"/>
              </a:ext>
            </a:extLst>
          </p:cNvPr>
          <p:cNvSpPr>
            <a:spLocks noGrp="1"/>
          </p:cNvSpPr>
          <p:nvPr>
            <p:ph type="title"/>
          </p:nvPr>
        </p:nvSpPr>
        <p:spPr>
          <a:xfrm>
            <a:off x="643855" y="1447800"/>
            <a:ext cx="3108626" cy="4572000"/>
          </a:xfrm>
        </p:spPr>
        <p:txBody>
          <a:bodyPr anchor="ctr">
            <a:normAutofit/>
          </a:bodyPr>
          <a:lstStyle/>
          <a:p>
            <a:r>
              <a:rPr lang="en-GB" sz="3200" dirty="0">
                <a:solidFill>
                  <a:srgbClr val="EBEBEB"/>
                </a:solidFill>
              </a:rPr>
              <a:t>5 principles of social learning </a:t>
            </a:r>
          </a:p>
        </p:txBody>
      </p:sp>
      <p:sp>
        <p:nvSpPr>
          <p:cNvPr id="11" name="Freeform: Shape 10">
            <a:extLst>
              <a:ext uri="{FF2B5EF4-FFF2-40B4-BE49-F238E27FC236}">
                <a16:creationId xmlns:a16="http://schemas.microsoft.com/office/drawing/2014/main" id="{1F8051AB-C2F8-461F-812A-3E588621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481E0C28-CB2F-425F-98C5-AF23B9B70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2DB2879C-F0B1-4195-A323-E97B6065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86E960F-1C4B-3396-35F4-29D09339085B}"/>
              </a:ext>
            </a:extLst>
          </p:cNvPr>
          <p:cNvGraphicFramePr>
            <a:graphicFrameLocks noGrp="1"/>
          </p:cNvGraphicFramePr>
          <p:nvPr>
            <p:ph idx="1"/>
            <p:extLst>
              <p:ext uri="{D42A27DB-BD31-4B8C-83A1-F6EECF244321}">
                <p14:modId xmlns:p14="http://schemas.microsoft.com/office/powerpoint/2010/main" val="4236242438"/>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01884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09E1ED-B4A3-54CD-7510-61D0433C355F}"/>
              </a:ext>
            </a:extLst>
          </p:cNvPr>
          <p:cNvSpPr>
            <a:spLocks noGrp="1"/>
          </p:cNvSpPr>
          <p:nvPr>
            <p:ph idx="1"/>
          </p:nvPr>
        </p:nvSpPr>
        <p:spPr>
          <a:xfrm>
            <a:off x="419754" y="360830"/>
            <a:ext cx="9630099" cy="5887569"/>
          </a:xfrm>
        </p:spPr>
        <p:txBody>
          <a:bodyPr vert="horz" lIns="91440" tIns="45720" rIns="91440" bIns="45720" rtlCol="0" anchor="t">
            <a:normAutofit/>
          </a:bodyPr>
          <a:lstStyle/>
          <a:p>
            <a:r>
              <a:rPr lang="en-GB" dirty="0">
                <a:latin typeface="Arial"/>
                <a:cs typeface="Arial"/>
              </a:rPr>
              <a:t>Learning through Observation albert banduras social learning theory states we learn by observing others and through these 5 steps we imitate such behaviours </a:t>
            </a:r>
          </a:p>
          <a:p>
            <a:pPr>
              <a:buClr>
                <a:srgbClr val="EF53A5"/>
              </a:buClr>
            </a:pPr>
            <a:r>
              <a:rPr lang="en-GB" dirty="0">
                <a:latin typeface="Arial"/>
                <a:cs typeface="Arial"/>
              </a:rPr>
              <a:t>Paying attention the child must pay attention otherwise if distracted will effect the level of learning and the learning outcome </a:t>
            </a:r>
          </a:p>
          <a:p>
            <a:pPr>
              <a:buClr>
                <a:srgbClr val="EF53A5"/>
              </a:buClr>
            </a:pPr>
            <a:r>
              <a:rPr lang="en-GB" dirty="0">
                <a:latin typeface="Arial"/>
                <a:cs typeface="Arial"/>
              </a:rPr>
              <a:t>Retention to remember what you have learnt you have to have a good memory to remember what you have learned and to imitate what has been learned and behaviours  </a:t>
            </a:r>
          </a:p>
          <a:p>
            <a:pPr>
              <a:buClr>
                <a:srgbClr val="EF53A5"/>
              </a:buClr>
            </a:pPr>
            <a:r>
              <a:rPr lang="en-GB" dirty="0">
                <a:latin typeface="Arial"/>
                <a:cs typeface="Arial"/>
              </a:rPr>
              <a:t>After all these steps the reproduction of observed learned behaviour begins after paying attention and remembering we should be able to perform the learned tasks </a:t>
            </a:r>
          </a:p>
          <a:p>
            <a:pPr>
              <a:buClr>
                <a:srgbClr val="EF53A5"/>
              </a:buClr>
            </a:pPr>
            <a:r>
              <a:rPr lang="en-GB" dirty="0">
                <a:latin typeface="Arial"/>
                <a:cs typeface="Arial"/>
              </a:rPr>
              <a:t>Motivation you have to have motivation to perform the learned task so to me it is one of the most important of the 5 everything else rely on positive or negative reinforcement if an observer see and outcome they don’t like they are least likely to follow such behaviours </a:t>
            </a:r>
          </a:p>
          <a:p>
            <a:pPr>
              <a:buClr>
                <a:srgbClr val="EF53A5"/>
              </a:buClr>
            </a:pPr>
            <a:endParaRPr lang="en-GB" dirty="0"/>
          </a:p>
          <a:p>
            <a:pPr marL="0" indent="0">
              <a:buClr>
                <a:srgbClr val="EF53A5"/>
              </a:buClr>
              <a:buNone/>
            </a:pPr>
            <a:endParaRPr lang="en-GB" dirty="0"/>
          </a:p>
          <a:p>
            <a:pPr>
              <a:buClr>
                <a:srgbClr val="EF53A5"/>
              </a:buClr>
            </a:pPr>
            <a:endParaRPr lang="en-GB" dirty="0"/>
          </a:p>
        </p:txBody>
      </p:sp>
    </p:spTree>
    <p:extLst>
      <p:ext uri="{BB962C8B-B14F-4D97-AF65-F5344CB8AC3E}">
        <p14:creationId xmlns:p14="http://schemas.microsoft.com/office/powerpoint/2010/main" val="349013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64A1E-CB0D-B328-145C-FD41FC935F52}"/>
              </a:ext>
            </a:extLst>
          </p:cNvPr>
          <p:cNvSpPr>
            <a:spLocks noGrp="1"/>
          </p:cNvSpPr>
          <p:nvPr>
            <p:ph type="title"/>
          </p:nvPr>
        </p:nvSpPr>
        <p:spPr>
          <a:xfrm>
            <a:off x="648929" y="1450259"/>
            <a:ext cx="3753599" cy="1442153"/>
          </a:xfrm>
        </p:spPr>
        <p:txBody>
          <a:bodyPr>
            <a:normAutofit/>
          </a:bodyPr>
          <a:lstStyle/>
          <a:p>
            <a:r>
              <a:rPr lang="en-GB" sz="3600" dirty="0"/>
              <a:t>Albert bandura</a:t>
            </a:r>
          </a:p>
        </p:txBody>
      </p:sp>
      <p:sp>
        <p:nvSpPr>
          <p:cNvPr id="8" name="Content Placeholder 7">
            <a:extLst>
              <a:ext uri="{FF2B5EF4-FFF2-40B4-BE49-F238E27FC236}">
                <a16:creationId xmlns:a16="http://schemas.microsoft.com/office/drawing/2014/main" id="{38DC946A-3288-71A8-9CCC-2A8FDAA92BA5}"/>
              </a:ext>
            </a:extLst>
          </p:cNvPr>
          <p:cNvSpPr>
            <a:spLocks noGrp="1"/>
          </p:cNvSpPr>
          <p:nvPr>
            <p:ph idx="1"/>
          </p:nvPr>
        </p:nvSpPr>
        <p:spPr>
          <a:xfrm>
            <a:off x="647700" y="3072385"/>
            <a:ext cx="3754987" cy="2947415"/>
          </a:xfrm>
        </p:spPr>
        <p:txBody>
          <a:bodyPr vert="horz" lIns="91440" tIns="45720" rIns="91440" bIns="45720" rtlCol="0" anchor="t">
            <a:normAutofit/>
          </a:bodyPr>
          <a:lstStyle/>
          <a:p>
            <a:r>
              <a:rPr lang="en-US" sz="1800" dirty="0"/>
              <a:t>Social learning theory</a:t>
            </a:r>
          </a:p>
        </p:txBody>
      </p:sp>
      <p:pic>
        <p:nvPicPr>
          <p:cNvPr id="4" name="Picture 4" descr="Diagram&#10;&#10;Description automatically generated">
            <a:extLst>
              <a:ext uri="{FF2B5EF4-FFF2-40B4-BE49-F238E27FC236}">
                <a16:creationId xmlns:a16="http://schemas.microsoft.com/office/drawing/2014/main" id="{5A95FF16-D92A-EC17-914C-6C1A6CE238EB}"/>
              </a:ext>
            </a:extLst>
          </p:cNvPr>
          <p:cNvPicPr>
            <a:picLocks noChangeAspect="1"/>
          </p:cNvPicPr>
          <p:nvPr/>
        </p:nvPicPr>
        <p:blipFill rotWithShape="1">
          <a:blip r:embed="rId3"/>
          <a:srcRect r="1" b="1188"/>
          <a:stretch/>
        </p:blipFill>
        <p:spPr>
          <a:xfrm>
            <a:off x="4170333" y="1447799"/>
            <a:ext cx="7373966" cy="4572001"/>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787521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47" name="Picture 46">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9" name="Oval 48">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1" name="Picture 50">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3" name="Picture 52">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5" name="Rectangle 54">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7" name="Rectangle 56">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4" descr="Padlock on computer motherboard">
            <a:extLst>
              <a:ext uri="{FF2B5EF4-FFF2-40B4-BE49-F238E27FC236}">
                <a16:creationId xmlns:a16="http://schemas.microsoft.com/office/drawing/2014/main" id="{5BF3DF79-CA6D-B850-1AE9-AB689922964A}"/>
              </a:ext>
            </a:extLst>
          </p:cNvPr>
          <p:cNvPicPr>
            <a:picLocks noChangeAspect="1"/>
          </p:cNvPicPr>
          <p:nvPr/>
        </p:nvPicPr>
        <p:blipFill rotWithShape="1">
          <a:blip r:embed="rId6">
            <a:alphaModFix amt="40000"/>
          </a:blip>
          <a:srcRect t="16940" r="9091" b="6452"/>
          <a:stretch/>
        </p:blipFill>
        <p:spPr>
          <a:xfrm>
            <a:off x="20" y="10"/>
            <a:ext cx="12191980" cy="6857990"/>
          </a:xfrm>
          <a:prstGeom prst="rect">
            <a:avLst/>
          </a:prstGeom>
        </p:spPr>
      </p:pic>
      <p:sp>
        <p:nvSpPr>
          <p:cNvPr id="2" name="Title 1">
            <a:extLst>
              <a:ext uri="{FF2B5EF4-FFF2-40B4-BE49-F238E27FC236}">
                <a16:creationId xmlns:a16="http://schemas.microsoft.com/office/drawing/2014/main" id="{BA0159F6-EF63-00B7-90C0-C66A80C17308}"/>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solidFill>
                  <a:schemeClr val="tx1"/>
                </a:solidFill>
              </a:rPr>
              <a:t>Safe guarding </a:t>
            </a:r>
          </a:p>
        </p:txBody>
      </p:sp>
      <p:sp>
        <p:nvSpPr>
          <p:cNvPr id="59" name="Rectangle 5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47444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4D1C8-5ABB-0721-8B56-6235C532D85F}"/>
              </a:ext>
            </a:extLst>
          </p:cNvPr>
          <p:cNvSpPr>
            <a:spLocks noGrp="1"/>
          </p:cNvSpPr>
          <p:nvPr>
            <p:ph type="title"/>
          </p:nvPr>
        </p:nvSpPr>
        <p:spPr>
          <a:xfrm>
            <a:off x="646111" y="452718"/>
            <a:ext cx="9404723" cy="1400530"/>
          </a:xfrm>
        </p:spPr>
        <p:txBody>
          <a:bodyPr>
            <a:normAutofit/>
          </a:bodyPr>
          <a:lstStyle/>
          <a:p>
            <a:pPr>
              <a:lnSpc>
                <a:spcPct val="90000"/>
              </a:lnSpc>
            </a:pPr>
            <a:r>
              <a:rPr lang="en-US" sz="2900"/>
              <a:t>The duty of safeguarding goes beyond and overrides any responsibility of primary health care </a:t>
            </a:r>
          </a:p>
        </p:txBody>
      </p:sp>
      <p:graphicFrame>
        <p:nvGraphicFramePr>
          <p:cNvPr id="16" name="Content Placeholder 2">
            <a:extLst>
              <a:ext uri="{FF2B5EF4-FFF2-40B4-BE49-F238E27FC236}">
                <a16:creationId xmlns:a16="http://schemas.microsoft.com/office/drawing/2014/main" id="{A6BD2EF2-9B64-60F7-9F29-1134CE232F58}"/>
              </a:ext>
            </a:extLst>
          </p:cNvPr>
          <p:cNvGraphicFramePr>
            <a:graphicFrameLocks noGrp="1"/>
          </p:cNvGraphicFramePr>
          <p:nvPr>
            <p:ph idx="1"/>
            <p:extLst>
              <p:ext uri="{D42A27DB-BD31-4B8C-83A1-F6EECF244321}">
                <p14:modId xmlns:p14="http://schemas.microsoft.com/office/powerpoint/2010/main" val="1819150966"/>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0608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2000"/>
                <a:hueMod val="96000"/>
                <a:satMod val="128000"/>
                <a:lumMod val="114000"/>
              </a:schemeClr>
            </a:gs>
            <a:gs pos="100000">
              <a:schemeClr val="bg2">
                <a:shade val="62000"/>
                <a:hueMod val="100000"/>
                <a:satMod val="13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2D844C-AB64-4A03-80BE-33212E61D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CAAD0E9B-89C2-4268-98B4-BA7BFFF2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1653AB08-C531-42A8-AA8D-C2ABAE87C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72E47EEC-33C8-4EC3-8BFC-BB02B4171F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A8BC9CC6-50D5-4C61-9EDE-315A1B5F14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CED2641B-4430-4CF4-89AB-3FADDD630F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9A19D621-FDF8-39FF-C835-D58887B24492}"/>
              </a:ext>
            </a:extLst>
          </p:cNvPr>
          <p:cNvSpPr>
            <a:spLocks noGrp="1"/>
          </p:cNvSpPr>
          <p:nvPr>
            <p:ph type="title"/>
          </p:nvPr>
        </p:nvSpPr>
        <p:spPr>
          <a:xfrm>
            <a:off x="1154955" y="1447800"/>
            <a:ext cx="6458419" cy="3329581"/>
          </a:xfrm>
        </p:spPr>
        <p:txBody>
          <a:bodyPr vert="horz" lIns="91440" tIns="45720" rIns="91440" bIns="45720" rtlCol="0" anchor="b">
            <a:normAutofit/>
          </a:bodyPr>
          <a:lstStyle/>
          <a:p>
            <a:pPr>
              <a:lnSpc>
                <a:spcPct val="90000"/>
              </a:lnSpc>
            </a:pPr>
            <a:r>
              <a:rPr lang="en-US" sz="7200"/>
              <a:t>3 legislations relating to safeguarding </a:t>
            </a:r>
          </a:p>
        </p:txBody>
      </p:sp>
      <p:sp>
        <p:nvSpPr>
          <p:cNvPr id="26" name="Rectangle 25">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4895174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73A99-8A0D-A61E-515B-3BD5ADF5AEDD}"/>
              </a:ext>
            </a:extLst>
          </p:cNvPr>
          <p:cNvSpPr>
            <a:spLocks noGrp="1"/>
          </p:cNvSpPr>
          <p:nvPr>
            <p:ph type="title"/>
          </p:nvPr>
        </p:nvSpPr>
        <p:spPr>
          <a:xfrm>
            <a:off x="650669" y="629266"/>
            <a:ext cx="3330328" cy="1641986"/>
          </a:xfrm>
        </p:spPr>
        <p:txBody>
          <a:bodyPr>
            <a:normAutofit/>
          </a:bodyPr>
          <a:lstStyle/>
          <a:p>
            <a:endParaRPr lang="en-GB"/>
          </a:p>
        </p:txBody>
      </p:sp>
      <p:pic>
        <p:nvPicPr>
          <p:cNvPr id="5" name="Picture 4">
            <a:extLst>
              <a:ext uri="{FF2B5EF4-FFF2-40B4-BE49-F238E27FC236}">
                <a16:creationId xmlns:a16="http://schemas.microsoft.com/office/drawing/2014/main" id="{E063B51D-0CF9-FF97-1FC0-D550E0EA8E75}"/>
              </a:ext>
            </a:extLst>
          </p:cNvPr>
          <p:cNvPicPr>
            <a:picLocks noChangeAspect="1"/>
          </p:cNvPicPr>
          <p:nvPr/>
        </p:nvPicPr>
        <p:blipFill rotWithShape="1">
          <a:blip r:embed="rId3"/>
          <a:srcRect l="14773" r="27093" b="6250"/>
          <a:stretch/>
        </p:blipFill>
        <p:spPr>
          <a:xfrm>
            <a:off x="4634680" y="10"/>
            <a:ext cx="7560130" cy="6857990"/>
          </a:xfrm>
          <a:prstGeom prst="rect">
            <a:avLst/>
          </a:prstGeom>
        </p:spPr>
      </p:pic>
      <p:sp>
        <p:nvSpPr>
          <p:cNvPr id="9" name="Rectangle 8">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1545373-C2F7-629F-6476-C01CDE612100}"/>
              </a:ext>
            </a:extLst>
          </p:cNvPr>
          <p:cNvSpPr>
            <a:spLocks noGrp="1"/>
          </p:cNvSpPr>
          <p:nvPr>
            <p:ph idx="1"/>
          </p:nvPr>
        </p:nvSpPr>
        <p:spPr>
          <a:xfrm>
            <a:off x="650669" y="2438400"/>
            <a:ext cx="3330328" cy="3809999"/>
          </a:xfrm>
        </p:spPr>
        <p:txBody>
          <a:bodyPr vert="horz" lIns="91440" tIns="45720" rIns="91440" bIns="45720" rtlCol="0" anchor="t">
            <a:normAutofit/>
          </a:bodyPr>
          <a:lstStyle/>
          <a:p>
            <a:r>
              <a:rPr lang="en-GB" dirty="0"/>
              <a:t>Safe guarding vulnerable groups act 2006. </a:t>
            </a:r>
          </a:p>
          <a:p>
            <a:pPr>
              <a:buClr>
                <a:srgbClr val="EF53A5"/>
              </a:buClr>
            </a:pPr>
            <a:endParaRPr lang="en-GB" dirty="0"/>
          </a:p>
          <a:p>
            <a:pPr>
              <a:buClr>
                <a:srgbClr val="EF53A5"/>
              </a:buClr>
            </a:pPr>
            <a:r>
              <a:rPr lang="en-GB" dirty="0"/>
              <a:t>Health and social care act 2012.</a:t>
            </a:r>
          </a:p>
          <a:p>
            <a:pPr>
              <a:buClr>
                <a:srgbClr val="EF53A5"/>
              </a:buClr>
            </a:pPr>
            <a:endParaRPr lang="en-GB" dirty="0"/>
          </a:p>
          <a:p>
            <a:pPr>
              <a:buClr>
                <a:srgbClr val="EF53A5"/>
              </a:buClr>
            </a:pPr>
            <a:r>
              <a:rPr lang="en-GB" dirty="0"/>
              <a:t>Mental capacity act 2005.</a:t>
            </a:r>
          </a:p>
        </p:txBody>
      </p:sp>
    </p:spTree>
    <p:extLst>
      <p:ext uri="{BB962C8B-B14F-4D97-AF65-F5344CB8AC3E}">
        <p14:creationId xmlns:p14="http://schemas.microsoft.com/office/powerpoint/2010/main" val="3554449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9DEFA-2FFD-9B3D-F5B0-A374BE613EDE}"/>
              </a:ext>
            </a:extLst>
          </p:cNvPr>
          <p:cNvSpPr>
            <a:spLocks noGrp="1"/>
          </p:cNvSpPr>
          <p:nvPr>
            <p:ph type="title"/>
          </p:nvPr>
        </p:nvSpPr>
        <p:spPr>
          <a:xfrm>
            <a:off x="646111" y="452718"/>
            <a:ext cx="9404723" cy="1400530"/>
          </a:xfrm>
        </p:spPr>
        <p:txBody>
          <a:bodyPr>
            <a:normAutofit/>
          </a:bodyPr>
          <a:lstStyle/>
          <a:p>
            <a:r>
              <a:rPr lang="en-GB" dirty="0"/>
              <a:t>2 main laws of child protection </a:t>
            </a:r>
          </a:p>
        </p:txBody>
      </p:sp>
      <p:graphicFrame>
        <p:nvGraphicFramePr>
          <p:cNvPr id="5" name="Content Placeholder 2">
            <a:extLst>
              <a:ext uri="{FF2B5EF4-FFF2-40B4-BE49-F238E27FC236}">
                <a16:creationId xmlns:a16="http://schemas.microsoft.com/office/drawing/2014/main" id="{886899AB-AAD6-447E-67B9-66F30617A2E6}"/>
              </a:ext>
            </a:extLst>
          </p:cNvPr>
          <p:cNvGraphicFramePr>
            <a:graphicFrameLocks noGrp="1"/>
          </p:cNvGraphicFramePr>
          <p:nvPr>
            <p:ph idx="1"/>
            <p:extLst>
              <p:ext uri="{D42A27DB-BD31-4B8C-83A1-F6EECF244321}">
                <p14:modId xmlns:p14="http://schemas.microsoft.com/office/powerpoint/2010/main" val="226077464"/>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0215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97EE932-F7E6-DFCF-9E7D-D5772C197F72}"/>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Section 17</a:t>
            </a:r>
          </a:p>
        </p:txBody>
      </p:sp>
      <p:sp>
        <p:nvSpPr>
          <p:cNvPr id="3" name="Content Placeholder 2">
            <a:extLst>
              <a:ext uri="{FF2B5EF4-FFF2-40B4-BE49-F238E27FC236}">
                <a16:creationId xmlns:a16="http://schemas.microsoft.com/office/drawing/2014/main" id="{E497731B-B9EB-EC1B-CF43-2E41FE71754D}"/>
              </a:ext>
            </a:extLst>
          </p:cNvPr>
          <p:cNvSpPr>
            <a:spLocks noGrp="1"/>
          </p:cNvSpPr>
          <p:nvPr>
            <p:ph idx="1"/>
          </p:nvPr>
        </p:nvSpPr>
        <p:spPr>
          <a:xfrm>
            <a:off x="1103312" y="2763520"/>
            <a:ext cx="8946541" cy="3484879"/>
          </a:xfrm>
        </p:spPr>
        <p:txBody>
          <a:bodyPr vert="horz" lIns="91440" tIns="45720" rIns="91440" bIns="45720" rtlCol="0" anchor="t">
            <a:normAutofit/>
          </a:bodyPr>
          <a:lstStyle/>
          <a:p>
            <a:r>
              <a:rPr lang="en-GB" sz="3200" dirty="0"/>
              <a:t>Section 17 of the safeguarding  act places a general duty on all local authority to safe guard and promote the safeguarding act </a:t>
            </a:r>
          </a:p>
        </p:txBody>
      </p:sp>
    </p:spTree>
    <p:extLst>
      <p:ext uri="{BB962C8B-B14F-4D97-AF65-F5344CB8AC3E}">
        <p14:creationId xmlns:p14="http://schemas.microsoft.com/office/powerpoint/2010/main" val="239362629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2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3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3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2A5253-417C-2F08-C63B-71976040B566}"/>
              </a:ext>
            </a:extLst>
          </p:cNvPr>
          <p:cNvSpPr>
            <a:spLocks noGrp="1"/>
          </p:cNvSpPr>
          <p:nvPr>
            <p:ph type="title"/>
          </p:nvPr>
        </p:nvSpPr>
        <p:spPr>
          <a:xfrm>
            <a:off x="8201837" y="1454963"/>
            <a:ext cx="3342462" cy="3308380"/>
          </a:xfrm>
        </p:spPr>
        <p:txBody>
          <a:bodyPr vert="horz" lIns="91440" tIns="45720" rIns="91440" bIns="45720" rtlCol="0" anchor="b">
            <a:normAutofit/>
          </a:bodyPr>
          <a:lstStyle/>
          <a:p>
            <a:r>
              <a:rPr lang="en-US"/>
              <a:t>Conclusion </a:t>
            </a:r>
          </a:p>
        </p:txBody>
      </p:sp>
      <p:pic>
        <p:nvPicPr>
          <p:cNvPr id="5" name="Picture 4" descr="Person with idea concept">
            <a:extLst>
              <a:ext uri="{FF2B5EF4-FFF2-40B4-BE49-F238E27FC236}">
                <a16:creationId xmlns:a16="http://schemas.microsoft.com/office/drawing/2014/main" id="{6F83A11A-D5E3-C352-B60F-B9F20F6A52D3}"/>
              </a:ext>
            </a:extLst>
          </p:cNvPr>
          <p:cNvPicPr>
            <a:picLocks noChangeAspect="1"/>
          </p:cNvPicPr>
          <p:nvPr/>
        </p:nvPicPr>
        <p:blipFill rotWithShape="1">
          <a:blip r:embed="rId7"/>
          <a:srcRect l="4344" r="13428"/>
          <a:stretch/>
        </p:blipFill>
        <p:spPr>
          <a:xfrm>
            <a:off x="607848" y="609601"/>
            <a:ext cx="6946288"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00295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D93504D-7DD2-5E10-3954-85B87558C763}"/>
              </a:ext>
            </a:extLst>
          </p:cNvPr>
          <p:cNvPicPr>
            <a:picLocks noChangeAspect="1"/>
          </p:cNvPicPr>
          <p:nvPr/>
        </p:nvPicPr>
        <p:blipFill rotWithShape="1">
          <a:blip r:embed="rId3"/>
          <a:srcRect l="28717" r="26311" b="9"/>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D5ECD390-5504-AA09-8FBA-56CF48E7843A}"/>
              </a:ext>
            </a:extLst>
          </p:cNvPr>
          <p:cNvSpPr>
            <a:spLocks noGrp="1"/>
          </p:cNvSpPr>
          <p:nvPr>
            <p:ph idx="1"/>
          </p:nvPr>
        </p:nvSpPr>
        <p:spPr>
          <a:xfrm>
            <a:off x="5282381" y="2438400"/>
            <a:ext cx="4767471" cy="3809999"/>
          </a:xfrm>
        </p:spPr>
        <p:txBody>
          <a:bodyPr vert="horz" lIns="91440" tIns="45720" rIns="91440" bIns="45720" rtlCol="0">
            <a:normAutofit/>
          </a:bodyPr>
          <a:lstStyle/>
          <a:p>
            <a:pPr>
              <a:lnSpc>
                <a:spcPct val="90000"/>
              </a:lnSpc>
            </a:pPr>
            <a:r>
              <a:rPr lang="en-GB" sz="1400">
                <a:latin typeface="Arial"/>
                <a:cs typeface="Arial"/>
              </a:rPr>
              <a:t>Puzzel's and board games for activity 1 work well albert banduras social learning theory states a child learns by watching another child then imitating such actions through positive or negative reinforcement in turn social learning is about how our environment and the people around us shape behaviour </a:t>
            </a:r>
            <a:r>
              <a:rPr lang="en-GB" sz="1400" b="1" u="sng" dirty="0">
                <a:latin typeface="Arial"/>
                <a:cs typeface="Arial"/>
              </a:rPr>
              <a:t>.</a:t>
            </a:r>
            <a:r>
              <a:rPr lang="en-GB" sz="1400" b="1" u="sng">
                <a:latin typeface="Century Gothic"/>
                <a:cs typeface="Arial"/>
              </a:rPr>
              <a:t>Bandura, A. and Hall, P., 2018. Albert bandura and social learning theory. </a:t>
            </a:r>
            <a:r>
              <a:rPr lang="en-GB" sz="1400" b="1" i="1" u="sng">
                <a:latin typeface="Century Gothic"/>
                <a:cs typeface="Arial"/>
              </a:rPr>
              <a:t>Learning theories for early years practice</a:t>
            </a:r>
            <a:r>
              <a:rPr lang="en-GB" sz="1400" b="1" u="sng">
                <a:latin typeface="Century Gothic"/>
                <a:cs typeface="Arial"/>
              </a:rPr>
              <a:t>, pp.63-65</a:t>
            </a:r>
            <a:endParaRPr lang="en-GB" sz="1400" b="1" u="sng">
              <a:latin typeface="Arial"/>
              <a:cs typeface="Arial"/>
            </a:endParaRPr>
          </a:p>
          <a:p>
            <a:pPr>
              <a:lnSpc>
                <a:spcPct val="90000"/>
              </a:lnSpc>
              <a:buClr>
                <a:srgbClr val="EF53A5"/>
              </a:buClr>
            </a:pPr>
            <a:r>
              <a:rPr lang="en-GB" sz="1400">
                <a:latin typeface="Arial"/>
                <a:cs typeface="Arial"/>
              </a:rPr>
              <a:t>Albert Bandura was responsible for contributions in education and field in</a:t>
            </a:r>
            <a:r>
              <a:rPr lang="en-GB" sz="1400" b="1" u="sng">
                <a:latin typeface="Arial"/>
                <a:cs typeface="Arial"/>
              </a:rPr>
              <a:t> psychology</a:t>
            </a:r>
            <a:r>
              <a:rPr lang="en-GB" sz="1400">
                <a:latin typeface="Arial"/>
                <a:cs typeface="Arial"/>
              </a:rPr>
              <a:t> including </a:t>
            </a:r>
            <a:r>
              <a:rPr lang="en-GB" sz="1400" b="1" u="sng">
                <a:latin typeface="Arial"/>
                <a:cs typeface="Arial"/>
              </a:rPr>
              <a:t>personality psychology</a:t>
            </a:r>
            <a:r>
              <a:rPr lang="en-GB" sz="1400">
                <a:latin typeface="Arial"/>
                <a:cs typeface="Arial"/>
              </a:rPr>
              <a:t> and </a:t>
            </a:r>
            <a:r>
              <a:rPr lang="en-GB" sz="1400" b="1" u="sng">
                <a:latin typeface="Arial"/>
                <a:cs typeface="Arial"/>
              </a:rPr>
              <a:t>self efficacy</a:t>
            </a:r>
            <a:r>
              <a:rPr lang="en-GB" sz="1400">
                <a:latin typeface="Arial"/>
                <a:cs typeface="Arial"/>
              </a:rPr>
              <a:t> and Is responsible for the</a:t>
            </a:r>
            <a:r>
              <a:rPr lang="en-GB" sz="1400" b="1" u="sng">
                <a:latin typeface="Arial"/>
                <a:cs typeface="Arial"/>
              </a:rPr>
              <a:t> bobo doll experiment 1961 Bandura, A. and Evans, R.I., 2006. </a:t>
            </a:r>
            <a:r>
              <a:rPr lang="en-GB" sz="1400" b="1" i="1" u="sng">
                <a:latin typeface="Arial"/>
                <a:cs typeface="Arial"/>
              </a:rPr>
              <a:t>Albert Bandura</a:t>
            </a:r>
            <a:r>
              <a:rPr lang="en-GB" sz="1400" b="1" u="sng">
                <a:latin typeface="Arial"/>
                <a:cs typeface="Arial"/>
              </a:rPr>
              <a:t>. Insight Media.</a:t>
            </a:r>
          </a:p>
        </p:txBody>
      </p:sp>
    </p:spTree>
    <p:extLst>
      <p:ext uri="{BB962C8B-B14F-4D97-AF65-F5344CB8AC3E}">
        <p14:creationId xmlns:p14="http://schemas.microsoft.com/office/powerpoint/2010/main" val="1148459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4" descr="A picture containing person, wall, indoor, child&#10;&#10;Description automatically generated">
            <a:extLst>
              <a:ext uri="{FF2B5EF4-FFF2-40B4-BE49-F238E27FC236}">
                <a16:creationId xmlns:a16="http://schemas.microsoft.com/office/drawing/2014/main" id="{C0170B5C-9CA0-F1DA-D1A5-8A37048E23B6}"/>
              </a:ext>
            </a:extLst>
          </p:cNvPr>
          <p:cNvPicPr>
            <a:picLocks noChangeAspect="1"/>
          </p:cNvPicPr>
          <p:nvPr/>
        </p:nvPicPr>
        <p:blipFill rotWithShape="1">
          <a:blip r:embed="rId3"/>
          <a:srcRect l="3350"/>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43" name="Rectangle 4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4997C0C-1878-5128-5CCA-FFD712D5783A}"/>
              </a:ext>
            </a:extLst>
          </p:cNvPr>
          <p:cNvSpPr>
            <a:spLocks noGrp="1"/>
          </p:cNvSpPr>
          <p:nvPr>
            <p:ph idx="1"/>
          </p:nvPr>
        </p:nvSpPr>
        <p:spPr>
          <a:xfrm>
            <a:off x="580466" y="129988"/>
            <a:ext cx="4797256" cy="6678701"/>
          </a:xfrm>
        </p:spPr>
        <p:txBody>
          <a:bodyPr vert="horz" lIns="91440" tIns="45720" rIns="91440" bIns="45720" rtlCol="0" anchor="t">
            <a:noAutofit/>
          </a:bodyPr>
          <a:lstStyle/>
          <a:p>
            <a:pPr>
              <a:lnSpc>
                <a:spcPct val="90000"/>
              </a:lnSpc>
            </a:pPr>
            <a:r>
              <a:rPr lang="en-US" sz="1800" dirty="0">
                <a:latin typeface="Arial"/>
                <a:cs typeface="Arial"/>
              </a:rPr>
              <a:t>Looking at albert bandura social learning theory my conclusion is children can show aggressive or non aggressive </a:t>
            </a:r>
            <a:r>
              <a:rPr lang="en-US" sz="1800" err="1">
                <a:latin typeface="Arial"/>
                <a:cs typeface="Arial"/>
              </a:rPr>
              <a:t>behaviour</a:t>
            </a:r>
            <a:r>
              <a:rPr lang="en-US" sz="1800" dirty="0">
                <a:latin typeface="Arial"/>
                <a:cs typeface="Arial"/>
              </a:rPr>
              <a:t>   because they </a:t>
            </a:r>
            <a:r>
              <a:rPr lang="en-US" sz="1800" err="1">
                <a:latin typeface="Arial"/>
                <a:cs typeface="Arial"/>
              </a:rPr>
              <a:t>observate</a:t>
            </a:r>
            <a:r>
              <a:rPr lang="en-US" sz="1800" dirty="0">
                <a:latin typeface="Arial"/>
                <a:cs typeface="Arial"/>
              </a:rPr>
              <a:t> then imitate such </a:t>
            </a:r>
            <a:r>
              <a:rPr lang="en-US" sz="1800" err="1">
                <a:latin typeface="Arial"/>
                <a:cs typeface="Arial"/>
              </a:rPr>
              <a:t>behaviours</a:t>
            </a:r>
            <a:r>
              <a:rPr lang="en-US" sz="1800" dirty="0">
                <a:latin typeface="Arial"/>
                <a:cs typeface="Arial"/>
              </a:rPr>
              <a:t> </a:t>
            </a:r>
            <a:r>
              <a:rPr lang="en-US" sz="1400" b="1" u="sng" dirty="0">
                <a:latin typeface="Arial"/>
                <a:cs typeface="Arial"/>
              </a:rPr>
              <a:t>.</a:t>
            </a:r>
            <a:r>
              <a:rPr lang="en-GB" sz="1400" b="1" u="sng" dirty="0">
                <a:solidFill>
                  <a:schemeClr val="accent5">
                    <a:lumMod val="75000"/>
                  </a:schemeClr>
                </a:solidFill>
                <a:latin typeface="Arial"/>
                <a:cs typeface="Arial"/>
              </a:rPr>
              <a:t>Bandura, A. and Hall, P., 2018. Albert bandura and social learning theory. </a:t>
            </a:r>
            <a:r>
              <a:rPr lang="en-GB" sz="1400" b="1" i="1" u="sng" dirty="0">
                <a:solidFill>
                  <a:schemeClr val="accent5">
                    <a:lumMod val="75000"/>
                  </a:schemeClr>
                </a:solidFill>
                <a:latin typeface="Arial"/>
                <a:cs typeface="Arial"/>
              </a:rPr>
              <a:t>Learning theories for early years practice</a:t>
            </a:r>
            <a:r>
              <a:rPr lang="en-GB" sz="1400" b="1" u="sng" dirty="0">
                <a:solidFill>
                  <a:schemeClr val="accent5">
                    <a:lumMod val="75000"/>
                  </a:schemeClr>
                </a:solidFill>
                <a:latin typeface="Arial"/>
                <a:cs typeface="Arial"/>
              </a:rPr>
              <a:t>, pp.63-65</a:t>
            </a:r>
            <a:endParaRPr lang="en-US" sz="1400" b="1" u="sng">
              <a:solidFill>
                <a:schemeClr val="accent5">
                  <a:lumMod val="75000"/>
                </a:schemeClr>
              </a:solidFill>
              <a:latin typeface="Arial"/>
              <a:cs typeface="Arial"/>
            </a:endParaRPr>
          </a:p>
          <a:p>
            <a:pPr>
              <a:lnSpc>
                <a:spcPct val="90000"/>
              </a:lnSpc>
              <a:buClr>
                <a:srgbClr val="EF53A5"/>
              </a:buClr>
            </a:pPr>
            <a:r>
              <a:rPr lang="en-US" sz="1800" dirty="0">
                <a:latin typeface="Arial"/>
                <a:cs typeface="Arial"/>
              </a:rPr>
              <a:t> Somebody acting aggressive observed by a child the child will imitate and also act aggressive and over time you will see the  child reinforce these </a:t>
            </a:r>
            <a:r>
              <a:rPr lang="en-US" sz="1800" err="1">
                <a:latin typeface="Arial"/>
                <a:cs typeface="Arial"/>
              </a:rPr>
              <a:t>behaviour's</a:t>
            </a:r>
            <a:r>
              <a:rPr lang="en-US" sz="1800" dirty="0">
                <a:latin typeface="Arial"/>
                <a:cs typeface="Arial"/>
              </a:rPr>
              <a:t> complex </a:t>
            </a:r>
            <a:r>
              <a:rPr lang="en-US" sz="1800" err="1">
                <a:latin typeface="Arial"/>
                <a:cs typeface="Arial"/>
              </a:rPr>
              <a:t>behaviour's</a:t>
            </a:r>
            <a:r>
              <a:rPr lang="en-US" sz="1800" dirty="0">
                <a:latin typeface="Arial"/>
                <a:cs typeface="Arial"/>
              </a:rPr>
              <a:t> patterns can be learned through imitation without reinforcement</a:t>
            </a:r>
            <a:r>
              <a:rPr lang="en-US" sz="1400" b="1" u="sng" dirty="0">
                <a:latin typeface="Arial"/>
                <a:cs typeface="Arial"/>
              </a:rPr>
              <a:t> </a:t>
            </a:r>
            <a:r>
              <a:rPr lang="en-GB" sz="1400" b="1" u="sng" dirty="0">
                <a:solidFill>
                  <a:schemeClr val="accent5">
                    <a:lumMod val="75000"/>
                  </a:schemeClr>
                </a:solidFill>
                <a:latin typeface="Arial"/>
                <a:cs typeface="Arial"/>
              </a:rPr>
              <a:t>Bandura, A. and Hall, P., 2018. Albert bandura and social learning theory. </a:t>
            </a:r>
            <a:r>
              <a:rPr lang="en-GB" sz="1400" b="1" i="1" u="sng" dirty="0">
                <a:solidFill>
                  <a:schemeClr val="accent5">
                    <a:lumMod val="75000"/>
                  </a:schemeClr>
                </a:solidFill>
                <a:latin typeface="Arial"/>
                <a:cs typeface="Arial"/>
              </a:rPr>
              <a:t>Learning theories for early years practice</a:t>
            </a:r>
            <a:r>
              <a:rPr lang="en-GB" sz="1400" b="1" u="sng" dirty="0">
                <a:solidFill>
                  <a:schemeClr val="accent5">
                    <a:lumMod val="75000"/>
                  </a:schemeClr>
                </a:solidFill>
                <a:latin typeface="Arial"/>
                <a:cs typeface="Arial"/>
              </a:rPr>
              <a:t>, pp.63-65</a:t>
            </a:r>
          </a:p>
          <a:p>
            <a:pPr>
              <a:lnSpc>
                <a:spcPct val="90000"/>
              </a:lnSpc>
              <a:buClr>
                <a:srgbClr val="EF53A5"/>
              </a:buClr>
            </a:pPr>
            <a:r>
              <a:rPr lang="en-US" sz="1800" dirty="0">
                <a:latin typeface="Arial"/>
                <a:cs typeface="Arial"/>
              </a:rPr>
              <a:t>Vicarious reinforcement  happens when a child observes a role model or another child </a:t>
            </a:r>
            <a:r>
              <a:rPr lang="en-US" sz="1800" err="1">
                <a:latin typeface="Arial"/>
                <a:cs typeface="Arial"/>
              </a:rPr>
              <a:t>recieve</a:t>
            </a:r>
            <a:r>
              <a:rPr lang="en-US" sz="1800" dirty="0">
                <a:latin typeface="Arial"/>
                <a:cs typeface="Arial"/>
              </a:rPr>
              <a:t> positive or negative reinforcement because the child has seen the consequences of bad or or good </a:t>
            </a:r>
            <a:r>
              <a:rPr lang="en-US" sz="1800" err="1">
                <a:latin typeface="Arial"/>
                <a:cs typeface="Arial"/>
              </a:rPr>
              <a:t>behaviour</a:t>
            </a:r>
            <a:r>
              <a:rPr lang="en-US" sz="1800" dirty="0">
                <a:latin typeface="Arial"/>
                <a:cs typeface="Arial"/>
              </a:rPr>
              <a:t> they are less likely to imitate such </a:t>
            </a:r>
            <a:r>
              <a:rPr lang="en-US" sz="1800" err="1">
                <a:latin typeface="Arial"/>
                <a:cs typeface="Arial"/>
              </a:rPr>
              <a:t>behaviours</a:t>
            </a:r>
            <a:r>
              <a:rPr lang="en-US" sz="1800" b="1" u="sng" dirty="0">
                <a:solidFill>
                  <a:schemeClr val="accent5">
                    <a:lumMod val="75000"/>
                  </a:schemeClr>
                </a:solidFill>
                <a:latin typeface="Arial"/>
                <a:cs typeface="Arial"/>
              </a:rPr>
              <a:t> </a:t>
            </a:r>
            <a:r>
              <a:rPr lang="en-US" sz="1000" b="1" u="sng" dirty="0">
                <a:solidFill>
                  <a:schemeClr val="accent5">
                    <a:lumMod val="75000"/>
                  </a:schemeClr>
                </a:solidFill>
                <a:latin typeface="Arial"/>
                <a:cs typeface="Arial"/>
              </a:rPr>
              <a:t>Fox, J. and </a:t>
            </a:r>
            <a:r>
              <a:rPr lang="en-US" sz="1000" b="1" u="sng" err="1">
                <a:solidFill>
                  <a:schemeClr val="accent5">
                    <a:lumMod val="75000"/>
                  </a:schemeClr>
                </a:solidFill>
                <a:latin typeface="Arial"/>
                <a:cs typeface="Arial"/>
              </a:rPr>
              <a:t>Bailenson</a:t>
            </a:r>
            <a:r>
              <a:rPr lang="en-US" sz="1000" b="1" u="sng" dirty="0">
                <a:solidFill>
                  <a:schemeClr val="accent5">
                    <a:lumMod val="75000"/>
                  </a:schemeClr>
                </a:solidFill>
                <a:latin typeface="Arial"/>
                <a:cs typeface="Arial"/>
              </a:rPr>
              <a:t>, J.N., 2009. Virtual self-modeling: The effects of vicarious reinforcement and identification on exercise behaviors. </a:t>
            </a:r>
            <a:r>
              <a:rPr lang="en-US" sz="1000" b="1" i="1" u="sng" dirty="0">
                <a:solidFill>
                  <a:schemeClr val="accent5">
                    <a:lumMod val="75000"/>
                  </a:schemeClr>
                </a:solidFill>
                <a:latin typeface="Arial"/>
                <a:cs typeface="Arial"/>
              </a:rPr>
              <a:t>Media Psychology</a:t>
            </a:r>
            <a:r>
              <a:rPr lang="en-US" sz="1000" b="1" u="sng" dirty="0">
                <a:solidFill>
                  <a:schemeClr val="accent5">
                    <a:lumMod val="75000"/>
                  </a:schemeClr>
                </a:solidFill>
                <a:latin typeface="Arial"/>
                <a:cs typeface="Arial"/>
              </a:rPr>
              <a:t>, </a:t>
            </a:r>
            <a:r>
              <a:rPr lang="en-US" sz="1000" b="1" i="1" u="sng" dirty="0">
                <a:solidFill>
                  <a:schemeClr val="accent5">
                    <a:lumMod val="75000"/>
                  </a:schemeClr>
                </a:solidFill>
                <a:latin typeface="Arial"/>
                <a:cs typeface="Arial"/>
              </a:rPr>
              <a:t>12</a:t>
            </a:r>
            <a:r>
              <a:rPr lang="en-US" sz="1000" b="1" u="sng" dirty="0">
                <a:solidFill>
                  <a:schemeClr val="accent5">
                    <a:lumMod val="75000"/>
                  </a:schemeClr>
                </a:solidFill>
                <a:latin typeface="Arial"/>
                <a:cs typeface="Arial"/>
              </a:rPr>
              <a:t>(1), </a:t>
            </a:r>
            <a:r>
              <a:rPr lang="en-US" sz="1000" b="1" u="sng" err="1">
                <a:solidFill>
                  <a:schemeClr val="accent5">
                    <a:lumMod val="75000"/>
                  </a:schemeClr>
                </a:solidFill>
                <a:latin typeface="Arial"/>
                <a:cs typeface="Arial"/>
              </a:rPr>
              <a:t>pp.1</a:t>
            </a:r>
            <a:r>
              <a:rPr lang="en-US" sz="1000" b="1" u="sng" dirty="0">
                <a:solidFill>
                  <a:schemeClr val="accent5">
                    <a:lumMod val="75000"/>
                  </a:schemeClr>
                </a:solidFill>
                <a:latin typeface="Arial"/>
                <a:cs typeface="Arial"/>
              </a:rPr>
              <a:t>-25.</a:t>
            </a:r>
          </a:p>
        </p:txBody>
      </p:sp>
    </p:spTree>
    <p:extLst>
      <p:ext uri="{BB962C8B-B14F-4D97-AF65-F5344CB8AC3E}">
        <p14:creationId xmlns:p14="http://schemas.microsoft.com/office/powerpoint/2010/main" val="631657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55D9-636F-923B-1E19-B61AED5AFC83}"/>
              </a:ext>
            </a:extLst>
          </p:cNvPr>
          <p:cNvSpPr>
            <a:spLocks noGrp="1"/>
          </p:cNvSpPr>
          <p:nvPr>
            <p:ph type="title"/>
          </p:nvPr>
        </p:nvSpPr>
        <p:spPr>
          <a:xfrm>
            <a:off x="646111" y="452718"/>
            <a:ext cx="9404723" cy="1400530"/>
          </a:xfrm>
        </p:spPr>
        <p:txBody>
          <a:bodyPr>
            <a:normAutofit/>
          </a:bodyPr>
          <a:lstStyle/>
          <a:p>
            <a:r>
              <a:rPr lang="en-GB" dirty="0"/>
              <a:t>How to become a residential support worker </a:t>
            </a:r>
          </a:p>
        </p:txBody>
      </p:sp>
      <p:graphicFrame>
        <p:nvGraphicFramePr>
          <p:cNvPr id="5" name="Content Placeholder 2">
            <a:extLst>
              <a:ext uri="{FF2B5EF4-FFF2-40B4-BE49-F238E27FC236}">
                <a16:creationId xmlns:a16="http://schemas.microsoft.com/office/drawing/2014/main" id="{76E99FF9-BB47-50BB-BF8D-5D169BBD0E68}"/>
              </a:ext>
            </a:extLst>
          </p:cNvPr>
          <p:cNvGraphicFramePr>
            <a:graphicFrameLocks noGrp="1"/>
          </p:cNvGraphicFramePr>
          <p:nvPr>
            <p:ph idx="1"/>
            <p:extLst>
              <p:ext uri="{D42A27DB-BD31-4B8C-83A1-F6EECF244321}">
                <p14:modId xmlns:p14="http://schemas.microsoft.com/office/powerpoint/2010/main" val="2948579465"/>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1857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014E7EA-50D4-D844-F9F9-C7F699348F00}"/>
              </a:ext>
            </a:extLst>
          </p:cNvPr>
          <p:cNvSpPr>
            <a:spLocks noGrp="1"/>
          </p:cNvSpPr>
          <p:nvPr>
            <p:ph type="title"/>
          </p:nvPr>
        </p:nvSpPr>
        <p:spPr>
          <a:xfrm>
            <a:off x="1058488" y="4483"/>
            <a:ext cx="8947522" cy="1400530"/>
          </a:xfrm>
        </p:spPr>
        <p:txBody>
          <a:bodyPr anchor="ctr">
            <a:normAutofit/>
          </a:bodyPr>
          <a:lstStyle/>
          <a:p>
            <a:r>
              <a:rPr lang="en-GB">
                <a:solidFill>
                  <a:srgbClr val="FFFFFF"/>
                </a:solidFill>
              </a:rPr>
              <a:t>Refrences list</a:t>
            </a:r>
          </a:p>
        </p:txBody>
      </p:sp>
      <p:sp>
        <p:nvSpPr>
          <p:cNvPr id="3" name="Content Placeholder 2">
            <a:extLst>
              <a:ext uri="{FF2B5EF4-FFF2-40B4-BE49-F238E27FC236}">
                <a16:creationId xmlns:a16="http://schemas.microsoft.com/office/drawing/2014/main" id="{AD816D57-D5B0-A6F8-FC47-A9D651C071AA}"/>
              </a:ext>
            </a:extLst>
          </p:cNvPr>
          <p:cNvSpPr>
            <a:spLocks noGrp="1"/>
          </p:cNvSpPr>
          <p:nvPr>
            <p:ph idx="1"/>
          </p:nvPr>
        </p:nvSpPr>
        <p:spPr>
          <a:xfrm>
            <a:off x="1338635" y="1137563"/>
            <a:ext cx="8946541" cy="5629305"/>
          </a:xfrm>
        </p:spPr>
        <p:txBody>
          <a:bodyPr vert="horz" lIns="91440" tIns="45720" rIns="91440" bIns="45720" rtlCol="0" anchor="t">
            <a:noAutofit/>
          </a:bodyPr>
          <a:lstStyle/>
          <a:p>
            <a:endParaRPr lang="en-GB" sz="1400" b="1" u="sng" dirty="0">
              <a:solidFill>
                <a:schemeClr val="accent5">
                  <a:lumMod val="75000"/>
                </a:schemeClr>
              </a:solidFill>
              <a:latin typeface="Arial"/>
              <a:ea typeface="+mj-lt"/>
              <a:cs typeface="+mj-lt"/>
            </a:endParaRPr>
          </a:p>
          <a:p>
            <a:pPr>
              <a:buClr>
                <a:srgbClr val="EF53A5"/>
              </a:buClr>
            </a:pPr>
            <a:r>
              <a:rPr lang="en-GB" sz="1400" b="1" u="sng" dirty="0">
                <a:solidFill>
                  <a:schemeClr val="accent5">
                    <a:lumMod val="75000"/>
                  </a:schemeClr>
                </a:solidFill>
                <a:latin typeface="Arial"/>
                <a:ea typeface="+mj-lt"/>
                <a:cs typeface="+mj-lt"/>
              </a:rPr>
              <a:t>Akers, R.L., 2017. Rational choice, deterrence, and social learning theory in criminology: The path not taken. In </a:t>
            </a:r>
            <a:r>
              <a:rPr lang="en-GB" sz="1400" b="1" i="1" u="sng" dirty="0">
                <a:solidFill>
                  <a:schemeClr val="accent5">
                    <a:lumMod val="75000"/>
                  </a:schemeClr>
                </a:solidFill>
                <a:latin typeface="Arial"/>
                <a:ea typeface="+mj-lt"/>
                <a:cs typeface="+mj-lt"/>
              </a:rPr>
              <a:t>Crime Opportunity Theories</a:t>
            </a:r>
            <a:r>
              <a:rPr lang="en-GB" sz="1400" b="1" u="sng" dirty="0">
                <a:solidFill>
                  <a:schemeClr val="accent5">
                    <a:lumMod val="75000"/>
                  </a:schemeClr>
                </a:solidFill>
                <a:latin typeface="Arial"/>
                <a:ea typeface="+mj-lt"/>
                <a:cs typeface="+mj-lt"/>
              </a:rPr>
              <a:t> (pp. 299-322). Routledge.</a:t>
            </a:r>
          </a:p>
          <a:p>
            <a:pPr>
              <a:buClr>
                <a:srgbClr val="EF53A5"/>
              </a:buClr>
            </a:pPr>
            <a:endParaRPr lang="en-GB" sz="1400" b="1" u="sng" dirty="0">
              <a:solidFill>
                <a:schemeClr val="accent5">
                  <a:lumMod val="75000"/>
                </a:schemeClr>
              </a:solidFill>
              <a:latin typeface="Arial"/>
              <a:ea typeface="+mj-lt"/>
              <a:cs typeface="+mj-lt"/>
            </a:endParaRPr>
          </a:p>
          <a:p>
            <a:pPr>
              <a:buClr>
                <a:srgbClr val="EF53A5"/>
              </a:buClr>
            </a:pPr>
            <a:r>
              <a:rPr lang="en-GB" sz="1400" b="1" u="sng" dirty="0">
                <a:solidFill>
                  <a:schemeClr val="accent5">
                    <a:lumMod val="75000"/>
                  </a:schemeClr>
                </a:solidFill>
                <a:latin typeface="Arial"/>
                <a:ea typeface="+mj-lt"/>
                <a:cs typeface="+mj-lt"/>
              </a:rPr>
              <a:t>Bandura, A. and Hall, P., 2018. Albert bandura and social learning theory. </a:t>
            </a:r>
            <a:r>
              <a:rPr lang="en-GB" sz="1400" b="1" i="1" u="sng" dirty="0">
                <a:solidFill>
                  <a:schemeClr val="accent5">
                    <a:lumMod val="75000"/>
                  </a:schemeClr>
                </a:solidFill>
                <a:latin typeface="Arial"/>
                <a:ea typeface="+mj-lt"/>
                <a:cs typeface="+mj-lt"/>
              </a:rPr>
              <a:t>Learning theories for early years practice</a:t>
            </a:r>
            <a:r>
              <a:rPr lang="en-GB" sz="1400" b="1" u="sng" dirty="0">
                <a:solidFill>
                  <a:schemeClr val="accent5">
                    <a:lumMod val="75000"/>
                  </a:schemeClr>
                </a:solidFill>
                <a:latin typeface="Arial"/>
                <a:ea typeface="+mj-lt"/>
                <a:cs typeface="+mj-lt"/>
              </a:rPr>
              <a:t>, pp.63-65.</a:t>
            </a:r>
          </a:p>
          <a:p>
            <a:pPr>
              <a:buClr>
                <a:srgbClr val="EF53A5"/>
              </a:buClr>
            </a:pPr>
            <a:r>
              <a:rPr lang="en-GB" sz="1400" b="1" u="sng" dirty="0">
                <a:solidFill>
                  <a:schemeClr val="accent5">
                    <a:lumMod val="75000"/>
                  </a:schemeClr>
                </a:solidFill>
                <a:latin typeface="Arial"/>
                <a:ea typeface="+mj-lt"/>
                <a:cs typeface="Arial"/>
              </a:rPr>
              <a:t>Bandura, A. and Evans, R.I., 2006. </a:t>
            </a:r>
            <a:r>
              <a:rPr lang="en-GB" sz="1400" b="1" i="1" u="sng" dirty="0">
                <a:solidFill>
                  <a:schemeClr val="accent5">
                    <a:lumMod val="75000"/>
                  </a:schemeClr>
                </a:solidFill>
                <a:latin typeface="Arial"/>
                <a:ea typeface="+mj-lt"/>
                <a:cs typeface="Arial"/>
              </a:rPr>
              <a:t>Albert Bandura</a:t>
            </a:r>
            <a:r>
              <a:rPr lang="en-GB" sz="1400" b="1" u="sng" dirty="0">
                <a:solidFill>
                  <a:schemeClr val="accent5">
                    <a:lumMod val="75000"/>
                  </a:schemeClr>
                </a:solidFill>
                <a:latin typeface="Arial"/>
                <a:ea typeface="+mj-lt"/>
                <a:cs typeface="Arial"/>
              </a:rPr>
              <a:t>. Insight Media.</a:t>
            </a:r>
            <a:endParaRPr lang="en-GB" sz="1400" b="1" u="sng" dirty="0">
              <a:solidFill>
                <a:schemeClr val="accent5">
                  <a:lumMod val="75000"/>
                </a:schemeClr>
              </a:solidFill>
              <a:latin typeface="Arial"/>
              <a:ea typeface="+mj-lt"/>
              <a:cs typeface="+mj-lt"/>
            </a:endParaRPr>
          </a:p>
          <a:p>
            <a:pPr>
              <a:buClr>
                <a:srgbClr val="EF53A5"/>
              </a:buClr>
            </a:pPr>
            <a:r>
              <a:rPr lang="en-GB" sz="1400" b="1" u="sng" dirty="0">
                <a:solidFill>
                  <a:schemeClr val="accent5">
                    <a:lumMod val="75000"/>
                  </a:schemeClr>
                </a:solidFill>
                <a:latin typeface="Arial"/>
                <a:ea typeface="+mj-lt"/>
                <a:cs typeface="+mj-lt"/>
              </a:rPr>
              <a:t>Bandura, A. and Hall, P., 2018. Albert bandura and social learning theory. </a:t>
            </a:r>
            <a:r>
              <a:rPr lang="en-GB" sz="1400" b="1" i="1" u="sng" dirty="0">
                <a:solidFill>
                  <a:schemeClr val="accent5">
                    <a:lumMod val="75000"/>
                  </a:schemeClr>
                </a:solidFill>
                <a:latin typeface="Arial"/>
                <a:ea typeface="+mj-lt"/>
                <a:cs typeface="+mj-lt"/>
              </a:rPr>
              <a:t>Learning theories for early years practice</a:t>
            </a:r>
            <a:r>
              <a:rPr lang="en-GB" sz="1400" b="1" u="sng" dirty="0">
                <a:solidFill>
                  <a:schemeClr val="accent5">
                    <a:lumMod val="75000"/>
                  </a:schemeClr>
                </a:solidFill>
                <a:latin typeface="Arial"/>
                <a:ea typeface="+mj-lt"/>
                <a:cs typeface="+mj-lt"/>
              </a:rPr>
              <a:t>, pp.63-65.</a:t>
            </a:r>
          </a:p>
          <a:p>
            <a:pPr>
              <a:buClr>
                <a:srgbClr val="EF53A5"/>
              </a:buClr>
            </a:pPr>
            <a:r>
              <a:rPr lang="en-GB" sz="1400" b="1" u="sng" dirty="0">
                <a:solidFill>
                  <a:schemeClr val="accent5">
                    <a:lumMod val="75000"/>
                  </a:schemeClr>
                </a:solidFill>
                <a:latin typeface="Arial"/>
                <a:ea typeface="+mj-lt"/>
                <a:cs typeface="+mj-lt"/>
              </a:rPr>
              <a:t>Bandura, A., 1969. Social-learning theory of identificatory processes. </a:t>
            </a:r>
            <a:r>
              <a:rPr lang="en-GB" sz="1400" b="1" i="1" u="sng" dirty="0">
                <a:solidFill>
                  <a:schemeClr val="accent5">
                    <a:lumMod val="75000"/>
                  </a:schemeClr>
                </a:solidFill>
                <a:latin typeface="Arial"/>
                <a:ea typeface="+mj-lt"/>
                <a:cs typeface="+mj-lt"/>
              </a:rPr>
              <a:t>Handbook of socialization theory and research</a:t>
            </a:r>
            <a:r>
              <a:rPr lang="en-GB" sz="1400" b="1" u="sng" dirty="0">
                <a:solidFill>
                  <a:schemeClr val="accent5">
                    <a:lumMod val="75000"/>
                  </a:schemeClr>
                </a:solidFill>
                <a:latin typeface="Arial"/>
                <a:ea typeface="+mj-lt"/>
                <a:cs typeface="+mj-lt"/>
              </a:rPr>
              <a:t>, </a:t>
            </a:r>
            <a:r>
              <a:rPr lang="en-GB" sz="1400" b="1" i="1" u="sng" dirty="0">
                <a:solidFill>
                  <a:schemeClr val="accent5">
                    <a:lumMod val="75000"/>
                  </a:schemeClr>
                </a:solidFill>
                <a:latin typeface="Arial"/>
                <a:ea typeface="+mj-lt"/>
                <a:cs typeface="+mj-lt"/>
              </a:rPr>
              <a:t>213</a:t>
            </a:r>
            <a:r>
              <a:rPr lang="en-GB" sz="1400" b="1" u="sng" dirty="0">
                <a:solidFill>
                  <a:schemeClr val="accent5">
                    <a:lumMod val="75000"/>
                  </a:schemeClr>
                </a:solidFill>
                <a:latin typeface="Arial"/>
                <a:ea typeface="+mj-lt"/>
                <a:cs typeface="+mj-lt"/>
              </a:rPr>
              <a:t>, p.262.</a:t>
            </a:r>
          </a:p>
          <a:p>
            <a:pPr>
              <a:buClr>
                <a:srgbClr val="EF53A5"/>
              </a:buClr>
            </a:pPr>
            <a:r>
              <a:rPr lang="en-GB" sz="1400" b="1" u="sng" err="1">
                <a:solidFill>
                  <a:schemeClr val="accent5">
                    <a:lumMod val="75000"/>
                  </a:schemeClr>
                </a:solidFill>
                <a:latin typeface="Arial"/>
                <a:ea typeface="+mj-lt"/>
                <a:cs typeface="+mj-lt"/>
              </a:rPr>
              <a:t>Grusec</a:t>
            </a:r>
            <a:r>
              <a:rPr lang="en-GB" sz="1400" b="1" u="sng" dirty="0">
                <a:solidFill>
                  <a:schemeClr val="accent5">
                    <a:lumMod val="75000"/>
                  </a:schemeClr>
                </a:solidFill>
                <a:latin typeface="Arial"/>
                <a:ea typeface="+mj-lt"/>
                <a:cs typeface="+mj-lt"/>
              </a:rPr>
              <a:t>, J.E., 1994. Social learning theory and developmental psychology: The legacies of Robert R. Sears and Albert Bandura.</a:t>
            </a:r>
          </a:p>
          <a:p>
            <a:pPr>
              <a:buClr>
                <a:srgbClr val="EF53A5"/>
              </a:buClr>
            </a:pPr>
            <a:r>
              <a:rPr lang="en-GB" sz="1400" b="1" u="sng" dirty="0">
                <a:solidFill>
                  <a:schemeClr val="accent5">
                    <a:lumMod val="75000"/>
                  </a:schemeClr>
                </a:solidFill>
                <a:latin typeface="Arial"/>
                <a:ea typeface="+mj-lt"/>
                <a:cs typeface="+mj-lt"/>
              </a:rPr>
              <a:t>Rumjaun, A. and Narod, F., 2020. Social Learning Theory—Albert Bandura. </a:t>
            </a:r>
            <a:r>
              <a:rPr lang="en-GB" sz="1400" b="1" i="1" u="sng" dirty="0">
                <a:solidFill>
                  <a:schemeClr val="accent5">
                    <a:lumMod val="75000"/>
                  </a:schemeClr>
                </a:solidFill>
                <a:latin typeface="Arial"/>
                <a:ea typeface="+mj-lt"/>
                <a:cs typeface="+mj-lt"/>
              </a:rPr>
              <a:t>Science education in theory and practice: An introductory</a:t>
            </a:r>
          </a:p>
          <a:p>
            <a:pPr marL="0" indent="0">
              <a:buClr>
                <a:srgbClr val="EF53A5"/>
              </a:buClr>
              <a:buNone/>
            </a:pPr>
            <a:r>
              <a:rPr lang="en-GB" sz="1400" b="1" i="1" u="sng" dirty="0">
                <a:solidFill>
                  <a:schemeClr val="accent5">
                    <a:lumMod val="75000"/>
                  </a:schemeClr>
                </a:solidFill>
                <a:latin typeface="Arial"/>
                <a:ea typeface="+mj-lt"/>
                <a:cs typeface="+mj-lt"/>
              </a:rPr>
              <a:t> guide to learning theory</a:t>
            </a:r>
            <a:r>
              <a:rPr lang="en-GB" sz="1400" b="1" u="sng" dirty="0">
                <a:solidFill>
                  <a:schemeClr val="accent5">
                    <a:lumMod val="75000"/>
                  </a:schemeClr>
                </a:solidFill>
                <a:latin typeface="Arial"/>
                <a:ea typeface="+mj-lt"/>
                <a:cs typeface="+mj-lt"/>
              </a:rPr>
              <a:t>, pp.85-99.</a:t>
            </a:r>
            <a:endParaRPr lang="en-GB" sz="1400" b="1" u="sng">
              <a:solidFill>
                <a:schemeClr val="accent5">
                  <a:lumMod val="75000"/>
                </a:schemeClr>
              </a:solidFill>
              <a:latin typeface="Arial"/>
              <a:cs typeface="Arial"/>
            </a:endParaRPr>
          </a:p>
          <a:p>
            <a:pPr marL="0" indent="0">
              <a:buNone/>
            </a:pPr>
            <a:r>
              <a:rPr lang="en-GB" sz="1400" b="1" u="sng" dirty="0">
                <a:solidFill>
                  <a:schemeClr val="accent5">
                    <a:lumMod val="75000"/>
                  </a:schemeClr>
                </a:solidFill>
                <a:latin typeface="Arial"/>
                <a:ea typeface="+mj-lt"/>
                <a:cs typeface="Arial"/>
              </a:rPr>
              <a:t>Fox, J. and </a:t>
            </a:r>
            <a:r>
              <a:rPr lang="en-GB" sz="1400" b="1" u="sng" err="1">
                <a:solidFill>
                  <a:schemeClr val="accent5">
                    <a:lumMod val="75000"/>
                  </a:schemeClr>
                </a:solidFill>
                <a:latin typeface="Arial"/>
                <a:ea typeface="+mj-lt"/>
                <a:cs typeface="Arial"/>
              </a:rPr>
              <a:t>Bailenson</a:t>
            </a:r>
            <a:r>
              <a:rPr lang="en-GB" sz="1400" b="1" u="sng" dirty="0">
                <a:solidFill>
                  <a:schemeClr val="accent5">
                    <a:lumMod val="75000"/>
                  </a:schemeClr>
                </a:solidFill>
                <a:latin typeface="Arial"/>
                <a:ea typeface="+mj-lt"/>
                <a:cs typeface="Arial"/>
              </a:rPr>
              <a:t>, J.N., 2009. Virtual self-</a:t>
            </a:r>
            <a:r>
              <a:rPr lang="en-GB" sz="1400" b="1" u="sng" err="1">
                <a:solidFill>
                  <a:schemeClr val="accent5">
                    <a:lumMod val="75000"/>
                  </a:schemeClr>
                </a:solidFill>
                <a:latin typeface="Arial"/>
                <a:ea typeface="+mj-lt"/>
                <a:cs typeface="Arial"/>
              </a:rPr>
              <a:t>modeling</a:t>
            </a:r>
            <a:r>
              <a:rPr lang="en-GB" sz="1400" b="1" u="sng" dirty="0">
                <a:solidFill>
                  <a:schemeClr val="accent5">
                    <a:lumMod val="75000"/>
                  </a:schemeClr>
                </a:solidFill>
                <a:latin typeface="Arial"/>
                <a:ea typeface="+mj-lt"/>
                <a:cs typeface="Arial"/>
              </a:rPr>
              <a:t>: The effects of vicarious reinforcement and identification on exercise </a:t>
            </a:r>
            <a:r>
              <a:rPr lang="en-GB" sz="1400" b="1" u="sng" err="1">
                <a:solidFill>
                  <a:schemeClr val="accent5">
                    <a:lumMod val="75000"/>
                  </a:schemeClr>
                </a:solidFill>
                <a:latin typeface="Arial"/>
                <a:ea typeface="+mj-lt"/>
                <a:cs typeface="Arial"/>
              </a:rPr>
              <a:t>behaviors</a:t>
            </a:r>
            <a:r>
              <a:rPr lang="en-GB" sz="1400" b="1" u="sng" dirty="0">
                <a:solidFill>
                  <a:schemeClr val="accent5">
                    <a:lumMod val="75000"/>
                  </a:schemeClr>
                </a:solidFill>
                <a:latin typeface="Arial"/>
                <a:ea typeface="+mj-lt"/>
                <a:cs typeface="Arial"/>
              </a:rPr>
              <a:t>. </a:t>
            </a:r>
            <a:r>
              <a:rPr lang="en-GB" sz="1400" b="1" i="1" u="sng" dirty="0">
                <a:solidFill>
                  <a:schemeClr val="accent5">
                    <a:lumMod val="75000"/>
                  </a:schemeClr>
                </a:solidFill>
                <a:latin typeface="Arial"/>
                <a:ea typeface="+mj-lt"/>
                <a:cs typeface="Arial"/>
              </a:rPr>
              <a:t>Media Psychology</a:t>
            </a:r>
            <a:r>
              <a:rPr lang="en-GB" sz="1400" b="1" u="sng" dirty="0">
                <a:solidFill>
                  <a:schemeClr val="accent5">
                    <a:lumMod val="75000"/>
                  </a:schemeClr>
                </a:solidFill>
                <a:latin typeface="Arial"/>
                <a:ea typeface="+mj-lt"/>
                <a:cs typeface="Arial"/>
              </a:rPr>
              <a:t>, </a:t>
            </a:r>
            <a:r>
              <a:rPr lang="en-GB" sz="1400" b="1" i="1" u="sng" dirty="0">
                <a:solidFill>
                  <a:schemeClr val="accent5">
                    <a:lumMod val="75000"/>
                  </a:schemeClr>
                </a:solidFill>
                <a:latin typeface="Arial"/>
                <a:ea typeface="+mj-lt"/>
                <a:cs typeface="Arial"/>
              </a:rPr>
              <a:t>12</a:t>
            </a:r>
            <a:r>
              <a:rPr lang="en-GB" sz="1400" b="1" u="sng" dirty="0">
                <a:solidFill>
                  <a:schemeClr val="accent5">
                    <a:lumMod val="75000"/>
                  </a:schemeClr>
                </a:solidFill>
                <a:latin typeface="Arial"/>
                <a:ea typeface="+mj-lt"/>
                <a:cs typeface="Arial"/>
              </a:rPr>
              <a:t>(1), pp.1-25.</a:t>
            </a:r>
            <a:endParaRPr lang="en-GB" sz="1400" b="1" u="sng">
              <a:solidFill>
                <a:schemeClr val="accent5">
                  <a:lumMod val="75000"/>
                </a:schemeClr>
              </a:solidFill>
              <a:latin typeface="Arial"/>
              <a:cs typeface="Arial"/>
            </a:endParaRPr>
          </a:p>
          <a:p>
            <a:pPr>
              <a:buClr>
                <a:srgbClr val="EF53A5"/>
              </a:buClr>
            </a:pPr>
            <a:r>
              <a:rPr lang="en-GB" sz="1400" b="1" u="sng" dirty="0">
                <a:solidFill>
                  <a:schemeClr val="accent5">
                    <a:lumMod val="75000"/>
                  </a:schemeClr>
                </a:solidFill>
                <a:latin typeface="Arial"/>
                <a:ea typeface="+mj-lt"/>
                <a:cs typeface="+mj-lt"/>
              </a:rPr>
              <a:t>Lyons, S.D. and Berge, Z.L., 2012. Social learning theory. </a:t>
            </a:r>
            <a:r>
              <a:rPr lang="en-GB" sz="1400" b="1" i="1" u="sng" dirty="0">
                <a:solidFill>
                  <a:schemeClr val="accent5">
                    <a:lumMod val="75000"/>
                  </a:schemeClr>
                </a:solidFill>
                <a:latin typeface="Arial"/>
                <a:ea typeface="+mj-lt"/>
                <a:cs typeface="+mj-lt"/>
              </a:rPr>
              <a:t>UMBC Faculty Collection</a:t>
            </a:r>
            <a:r>
              <a:rPr lang="en-GB" sz="1400" b="1" u="sng" dirty="0">
                <a:solidFill>
                  <a:schemeClr val="accent5">
                    <a:lumMod val="75000"/>
                  </a:schemeClr>
                </a:solidFill>
                <a:latin typeface="Arial"/>
                <a:ea typeface="+mj-lt"/>
                <a:cs typeface="+mj-lt"/>
              </a:rPr>
              <a:t>.</a:t>
            </a:r>
            <a:endParaRPr lang="en-GB" sz="1400" b="1" u="sng">
              <a:solidFill>
                <a:schemeClr val="accent5">
                  <a:lumMod val="75000"/>
                </a:schemeClr>
              </a:solidFill>
              <a:latin typeface="Arial"/>
              <a:cs typeface="Arial"/>
            </a:endParaRPr>
          </a:p>
          <a:p>
            <a:pPr>
              <a:buClr>
                <a:srgbClr val="EF53A5"/>
              </a:buClr>
            </a:pPr>
            <a:endParaRPr lang="en-GB" sz="700" dirty="0">
              <a:solidFill>
                <a:schemeClr val="accent5">
                  <a:lumMod val="75000"/>
                </a:schemeClr>
              </a:solidFill>
              <a:latin typeface="Century Gothic"/>
            </a:endParaRPr>
          </a:p>
        </p:txBody>
      </p:sp>
    </p:spTree>
    <p:extLst>
      <p:ext uri="{BB962C8B-B14F-4D97-AF65-F5344CB8AC3E}">
        <p14:creationId xmlns:p14="http://schemas.microsoft.com/office/powerpoint/2010/main" val="2507954499"/>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76762-1BD5-7EFA-F82D-2E9C7B98B0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AF79504-CB9C-69DD-CBED-6E4213A9B061}"/>
              </a:ext>
            </a:extLst>
          </p:cNvPr>
          <p:cNvSpPr>
            <a:spLocks noGrp="1"/>
          </p:cNvSpPr>
          <p:nvPr>
            <p:ph idx="1"/>
          </p:nvPr>
        </p:nvSpPr>
        <p:spPr/>
        <p:txBody>
          <a:bodyPr vert="horz" lIns="91440" tIns="45720" rIns="91440" bIns="45720" rtlCol="0" anchor="t">
            <a:normAutofit/>
          </a:bodyPr>
          <a:lstStyle/>
          <a:p>
            <a:r>
              <a:rPr lang="en-GB" sz="1600" dirty="0">
                <a:solidFill>
                  <a:srgbClr val="651BEB"/>
                </a:solidFill>
                <a:latin typeface="Arial"/>
                <a:cs typeface="Arial"/>
                <a:hlinkClick r:id="rId2">
                  <a:extLst>
                    <a:ext uri="{A12FA001-AC4F-418D-AE19-62706E023703}">
                      <ahyp:hlinkClr xmlns:ahyp="http://schemas.microsoft.com/office/drawing/2018/hyperlinkcolor" val="tx"/>
                    </a:ext>
                  </a:extLst>
                </a:hlinkClick>
              </a:rPr>
              <a:t>https://www.google.com/url?sa=i&amp;url=https%3A%2F%2Fpositivepsychology.com%2Fsocial-learning-theory-bandura%2F&amp;psig=AOvVaw0TVvjt2sOyBtYZ7tvQf3W8&amp;ust=1676400624801000&amp;source=images&amp;cd=vfe&amp;ved=0CAsQjRxqFwoTCJjfwo-Vk_0CFQAAAAAdAAAAABAE</a:t>
            </a:r>
            <a:endParaRPr lang="en-GB" sz="1600">
              <a:solidFill>
                <a:srgbClr val="651BEB"/>
              </a:solidFill>
              <a:latin typeface="Arial"/>
              <a:cs typeface="Arial"/>
            </a:endParaRPr>
          </a:p>
          <a:p>
            <a:pPr>
              <a:buClr>
                <a:srgbClr val="EF53A5"/>
              </a:buClr>
            </a:pPr>
            <a:r>
              <a:rPr lang="en-GB" sz="1600" dirty="0">
                <a:solidFill>
                  <a:srgbClr val="651BEB"/>
                </a:solidFill>
                <a:latin typeface="Arial"/>
                <a:cs typeface="Arial"/>
                <a:hlinkClick r:id="rId3">
                  <a:extLst>
                    <a:ext uri="{A12FA001-AC4F-418D-AE19-62706E023703}">
                      <ahyp:hlinkClr xmlns:ahyp="http://schemas.microsoft.com/office/drawing/2018/hyperlinkcolor" val="tx"/>
                    </a:ext>
                  </a:extLst>
                </a:hlinkClick>
              </a:rPr>
              <a:t>https://www.google.com/url?sa=i&amp;url=https%3A%2F%2Fwww.empoweringparents.com%2Farticle%2Fhitting-biting-and-kicking-how-to-stop-aggressive-behavior-in-young-c</a:t>
            </a:r>
            <a:endParaRPr lang="en-GB" sz="1600">
              <a:solidFill>
                <a:srgbClr val="651BEB"/>
              </a:solidFill>
              <a:latin typeface="Arial"/>
              <a:cs typeface="Arial"/>
            </a:endParaRPr>
          </a:p>
          <a:p>
            <a:pPr>
              <a:buClr>
                <a:srgbClr val="EF53A5"/>
              </a:buClr>
            </a:pPr>
            <a:r>
              <a:rPr lang="en-GB" sz="1600" dirty="0">
                <a:solidFill>
                  <a:srgbClr val="651BEB"/>
                </a:solidFill>
                <a:latin typeface="Arial"/>
                <a:cs typeface="Arial"/>
                <a:hlinkClick r:id="rId3">
                  <a:extLst>
                    <a:ext uri="{A12FA001-AC4F-418D-AE19-62706E023703}">
                      <ahyp:hlinkClr xmlns:ahyp="http://schemas.microsoft.com/office/drawing/2018/hyperlinkcolor" val="tx"/>
                    </a:ext>
                  </a:extLst>
                </a:hlinkClick>
              </a:rPr>
              <a:t>hildren%2F&amp;psig=AOvVaw28ZzPyM-k61VRo3KOx834f&amp;ust=1676403486692000&amp;source=images&amp;cd=vfe&amp;ved=0CAwQjRxqFwoTCLCGyPWfk_0CFQAAAAAdAAAAABAD</a:t>
            </a:r>
            <a:endParaRPr lang="en-GB" sz="1600">
              <a:latin typeface="Arial"/>
              <a:cs typeface="Arial"/>
            </a:endParaRPr>
          </a:p>
        </p:txBody>
      </p:sp>
    </p:spTree>
    <p:extLst>
      <p:ext uri="{BB962C8B-B14F-4D97-AF65-F5344CB8AC3E}">
        <p14:creationId xmlns:p14="http://schemas.microsoft.com/office/powerpoint/2010/main" val="5794700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 name="Picture 26">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28">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1" name="Picture 30">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32">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35" name="Rectangle 34">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0407D7A-3EB2-9AA2-465B-CB18B93AE45A}"/>
              </a:ext>
            </a:extLst>
          </p:cNvPr>
          <p:cNvSpPr>
            <a:spLocks noGrp="1"/>
          </p:cNvSpPr>
          <p:nvPr>
            <p:ph type="title"/>
          </p:nvPr>
        </p:nvSpPr>
        <p:spPr>
          <a:xfrm>
            <a:off x="8200279" y="1325880"/>
            <a:ext cx="3344020" cy="3066507"/>
          </a:xfrm>
        </p:spPr>
        <p:txBody>
          <a:bodyPr vert="horz" lIns="91440" tIns="45720" rIns="91440" bIns="45720" rtlCol="0" anchor="b">
            <a:normAutofit/>
          </a:bodyPr>
          <a:lstStyle/>
          <a:p>
            <a:pPr>
              <a:lnSpc>
                <a:spcPct val="90000"/>
              </a:lnSpc>
            </a:pPr>
            <a:r>
              <a:rPr lang="en-US" sz="3800"/>
              <a:t>Thank you for taking part in my presentation</a:t>
            </a:r>
          </a:p>
        </p:txBody>
      </p:sp>
      <p:sp>
        <p:nvSpPr>
          <p:cNvPr id="37" name="Rectangle 36">
            <a:extLst>
              <a:ext uri="{FF2B5EF4-FFF2-40B4-BE49-F238E27FC236}">
                <a16:creationId xmlns:a16="http://schemas.microsoft.com/office/drawing/2014/main" id="{CCC86F1E-8E2D-4B0B-BB05-41E8E936C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group of kids playing in a park&#10;&#10;Description automatically generated">
            <a:extLst>
              <a:ext uri="{FF2B5EF4-FFF2-40B4-BE49-F238E27FC236}">
                <a16:creationId xmlns:a16="http://schemas.microsoft.com/office/drawing/2014/main" id="{8F692C5A-C3BE-273C-7FF7-FF361AA6E7A6}"/>
              </a:ext>
            </a:extLst>
          </p:cNvPr>
          <p:cNvPicPr>
            <a:picLocks noChangeAspect="1"/>
          </p:cNvPicPr>
          <p:nvPr/>
        </p:nvPicPr>
        <p:blipFill>
          <a:blip r:embed="rId7"/>
          <a:stretch>
            <a:fillRect/>
          </a:stretch>
        </p:blipFill>
        <p:spPr>
          <a:xfrm>
            <a:off x="955392" y="1219453"/>
            <a:ext cx="6275584" cy="4424286"/>
          </a:xfrm>
          <a:prstGeom prst="rect">
            <a:avLst/>
          </a:prstGeom>
          <a:effectLst/>
        </p:spPr>
      </p:pic>
    </p:spTree>
    <p:extLst>
      <p:ext uri="{BB962C8B-B14F-4D97-AF65-F5344CB8AC3E}">
        <p14:creationId xmlns:p14="http://schemas.microsoft.com/office/powerpoint/2010/main" val="39609393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0</Notes>
  <HiddenSlides>1</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working with children in a social care setting 7-11 years old  </vt:lpstr>
      <vt:lpstr>Introduction </vt:lpstr>
      <vt:lpstr>working with children</vt:lpstr>
      <vt:lpstr>PowerPoint Presentation</vt:lpstr>
      <vt:lpstr>Activity 1</vt:lpstr>
      <vt:lpstr>Activity 2</vt:lpstr>
      <vt:lpstr>Evaluation </vt:lpstr>
      <vt:lpstr>5 principles of social learning </vt:lpstr>
      <vt:lpstr>PowerPoint Presentation</vt:lpstr>
      <vt:lpstr>Albert bandura</vt:lpstr>
      <vt:lpstr>Safe guarding </vt:lpstr>
      <vt:lpstr>The duty of safeguarding goes beyond and overrides any responsibility of primary health care </vt:lpstr>
      <vt:lpstr>3 legislations relating to safeguarding </vt:lpstr>
      <vt:lpstr>PowerPoint Presentation</vt:lpstr>
      <vt:lpstr>2 main laws of child protection </vt:lpstr>
      <vt:lpstr>Section 17</vt:lpstr>
      <vt:lpstr>Conclusion </vt:lpstr>
      <vt:lpstr>PowerPoint Presentation</vt:lpstr>
      <vt:lpstr>PowerPoint Presentation</vt:lpstr>
      <vt:lpstr>How to become a residential support worker </vt:lpstr>
      <vt:lpstr>Refrences list</vt:lpstr>
      <vt:lpstr>PowerPoint Presentation</vt:lpstr>
      <vt:lpstr>Thank you for taking part in my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1338</cp:revision>
  <dcterms:created xsi:type="dcterms:W3CDTF">2023-01-31T17:32:01Z</dcterms:created>
  <dcterms:modified xsi:type="dcterms:W3CDTF">2023-08-02T16:05:44Z</dcterms:modified>
</cp:coreProperties>
</file>