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8" r:id="rId1"/>
  </p:sldMasterIdLst>
  <p:sldIdLst>
    <p:sldId id="256" r:id="rId2"/>
    <p:sldId id="257" r:id="rId3"/>
    <p:sldId id="258" r:id="rId4"/>
    <p:sldId id="259" r:id="rId5"/>
    <p:sldId id="280" r:id="rId6"/>
    <p:sldId id="282" r:id="rId7"/>
    <p:sldId id="283" r:id="rId8"/>
    <p:sldId id="284" r:id="rId9"/>
    <p:sldId id="285" r:id="rId10"/>
    <p:sldId id="270" r:id="rId11"/>
    <p:sldId id="286" r:id="rId12"/>
    <p:sldId id="287" r:id="rId13"/>
    <p:sldId id="291" r:id="rId14"/>
    <p:sldId id="292" r:id="rId15"/>
    <p:sldId id="293" r:id="rId16"/>
    <p:sldId id="294" r:id="rId17"/>
    <p:sldId id="295" r:id="rId18"/>
    <p:sldId id="296" r:id="rId19"/>
    <p:sldId id="305" r:id="rId20"/>
    <p:sldId id="306" r:id="rId21"/>
    <p:sldId id="297" r:id="rId22"/>
    <p:sldId id="298" r:id="rId23"/>
    <p:sldId id="299" r:id="rId24"/>
    <p:sldId id="300" r:id="rId25"/>
    <p:sldId id="301" r:id="rId26"/>
    <p:sldId id="303" r:id="rId27"/>
    <p:sldId id="302" r:id="rId28"/>
    <p:sldId id="304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0AD599-1B31-C8CB-DF45-830D1668E208}" v="2" dt="2026-08-13T15:11:19.960"/>
    <p1510:client id="{AF829582-2189-E267-27AD-1617FA1C5431}" v="616" dt="2026-08-12T13:35:03.310"/>
    <p1510:client id="{C468E6A9-7526-A9CF-DBC9-07B4CD791396}" v="167" dt="2026-08-13T14:31:00.0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C468E6A9-7526-A9CF-DBC9-07B4CD791396}"/>
    <pc:docChg chg="addSld modSld">
      <pc:chgData name="Corey Edwards" userId="S::corey.edwards@uwtsd.ac.uk::7a967df3-e232-40a5-b10c-dee8f912d80a" providerId="AD" clId="Web-{C468E6A9-7526-A9CF-DBC9-07B4CD791396}" dt="2026-08-13T14:31:00.016" v="176" actId="20577"/>
      <pc:docMkLst>
        <pc:docMk/>
      </pc:docMkLst>
      <pc:sldChg chg="addSp modSp">
        <pc:chgData name="Corey Edwards" userId="S::corey.edwards@uwtsd.ac.uk::7a967df3-e232-40a5-b10c-dee8f912d80a" providerId="AD" clId="Web-{C468E6A9-7526-A9CF-DBC9-07B4CD791396}" dt="2026-08-13T13:50:03.159" v="2" actId="1076"/>
        <pc:sldMkLst>
          <pc:docMk/>
          <pc:sldMk cId="1234409964" sldId="291"/>
        </pc:sldMkLst>
        <pc:picChg chg="add mod">
          <ac:chgData name="Corey Edwards" userId="S::corey.edwards@uwtsd.ac.uk::7a967df3-e232-40a5-b10c-dee8f912d80a" providerId="AD" clId="Web-{C468E6A9-7526-A9CF-DBC9-07B4CD791396}" dt="2026-08-13T13:50:03.159" v="2" actId="1076"/>
          <ac:picMkLst>
            <pc:docMk/>
            <pc:sldMk cId="1234409964" sldId="291"/>
            <ac:picMk id="3" creationId="{54CAF1B0-B291-3EDB-3BEB-DA0479EC3C52}"/>
          </ac:picMkLst>
        </pc:picChg>
      </pc:sldChg>
      <pc:sldChg chg="addSp modSp mod setBg">
        <pc:chgData name="Corey Edwards" userId="S::corey.edwards@uwtsd.ac.uk::7a967df3-e232-40a5-b10c-dee8f912d80a" providerId="AD" clId="Web-{C468E6A9-7526-A9CF-DBC9-07B4CD791396}" dt="2026-08-13T14:04:34.970" v="3"/>
        <pc:sldMkLst>
          <pc:docMk/>
          <pc:sldMk cId="610998691" sldId="292"/>
        </pc:sldMkLst>
        <pc:spChg chg="mod">
          <ac:chgData name="Corey Edwards" userId="S::corey.edwards@uwtsd.ac.uk::7a967df3-e232-40a5-b10c-dee8f912d80a" providerId="AD" clId="Web-{C468E6A9-7526-A9CF-DBC9-07B4CD791396}" dt="2026-08-13T14:04:34.970" v="3"/>
          <ac:spMkLst>
            <pc:docMk/>
            <pc:sldMk cId="610998691" sldId="292"/>
            <ac:spMk id="2" creationId="{7C12535F-5E1F-EBE3-2A2C-1D8789A11394}"/>
          </ac:spMkLst>
        </pc:spChg>
        <pc:spChg chg="mod">
          <ac:chgData name="Corey Edwards" userId="S::corey.edwards@uwtsd.ac.uk::7a967df3-e232-40a5-b10c-dee8f912d80a" providerId="AD" clId="Web-{C468E6A9-7526-A9CF-DBC9-07B4CD791396}" dt="2026-08-13T14:04:34.970" v="3"/>
          <ac:spMkLst>
            <pc:docMk/>
            <pc:sldMk cId="610998691" sldId="292"/>
            <ac:spMk id="3" creationId="{E1A8462A-E16C-3A80-A79A-56AF7A96BC85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04:34.970" v="3"/>
          <ac:spMkLst>
            <pc:docMk/>
            <pc:sldMk cId="610998691" sldId="292"/>
            <ac:spMk id="10" creationId="{7D2FD795-8DF5-44F0-8664-4D8F626DD85A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04:34.970" v="3"/>
          <ac:spMkLst>
            <pc:docMk/>
            <pc:sldMk cId="610998691" sldId="292"/>
            <ac:spMk id="24" creationId="{9D8267F7-1115-4F9A-BEF5-BB6664BCF0DB}"/>
          </ac:spMkLst>
        </pc:spChg>
        <pc:grpChg chg="add">
          <ac:chgData name="Corey Edwards" userId="S::corey.edwards@uwtsd.ac.uk::7a967df3-e232-40a5-b10c-dee8f912d80a" providerId="AD" clId="Web-{C468E6A9-7526-A9CF-DBC9-07B4CD791396}" dt="2026-08-13T14:04:34.970" v="3"/>
          <ac:grpSpMkLst>
            <pc:docMk/>
            <pc:sldMk cId="610998691" sldId="292"/>
            <ac:grpSpMk id="12" creationId="{7C6B683D-13FA-4605-8648-01FC9C82FEC8}"/>
          </ac:grpSpMkLst>
        </pc:grpChg>
        <pc:picChg chg="add">
          <ac:chgData name="Corey Edwards" userId="S::corey.edwards@uwtsd.ac.uk::7a967df3-e232-40a5-b10c-dee8f912d80a" providerId="AD" clId="Web-{C468E6A9-7526-A9CF-DBC9-07B4CD791396}" dt="2026-08-13T14:04:34.970" v="3"/>
          <ac:picMkLst>
            <pc:docMk/>
            <pc:sldMk cId="610998691" sldId="292"/>
            <ac:picMk id="7" creationId="{21139B18-3123-7F0A-6ABC-3814A4851869}"/>
          </ac:picMkLst>
        </pc:picChg>
      </pc:sldChg>
      <pc:sldChg chg="addSp delSp modSp mod setBg">
        <pc:chgData name="Corey Edwards" userId="S::corey.edwards@uwtsd.ac.uk::7a967df3-e232-40a5-b10c-dee8f912d80a" providerId="AD" clId="Web-{C468E6A9-7526-A9CF-DBC9-07B4CD791396}" dt="2026-08-13T14:04:40.267" v="4"/>
        <pc:sldMkLst>
          <pc:docMk/>
          <pc:sldMk cId="855280564" sldId="293"/>
        </pc:sldMkLst>
        <pc:spChg chg="mod">
          <ac:chgData name="Corey Edwards" userId="S::corey.edwards@uwtsd.ac.uk::7a967df3-e232-40a5-b10c-dee8f912d80a" providerId="AD" clId="Web-{C468E6A9-7526-A9CF-DBC9-07B4CD791396}" dt="2026-08-13T14:04:40.267" v="4"/>
          <ac:spMkLst>
            <pc:docMk/>
            <pc:sldMk cId="855280564" sldId="293"/>
            <ac:spMk id="2" creationId="{70B33AD7-FA95-CBAF-B869-8F5B2EFB52EC}"/>
          </ac:spMkLst>
        </pc:spChg>
        <pc:spChg chg="del">
          <ac:chgData name="Corey Edwards" userId="S::corey.edwards@uwtsd.ac.uk::7a967df3-e232-40a5-b10c-dee8f912d80a" providerId="AD" clId="Web-{C468E6A9-7526-A9CF-DBC9-07B4CD791396}" dt="2026-08-13T14:04:40.267" v="4"/>
          <ac:spMkLst>
            <pc:docMk/>
            <pc:sldMk cId="855280564" sldId="293"/>
            <ac:spMk id="3" creationId="{54AF5847-91BA-9694-28CC-1CEC556FA7F7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04:40.267" v="4"/>
          <ac:spMkLst>
            <pc:docMk/>
            <pc:sldMk cId="855280564" sldId="293"/>
            <ac:spMk id="9" creationId="{B807C163-87AF-4BC4-ADE2-4E5EAFEEE8CE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04:40.267" v="4"/>
          <ac:spMkLst>
            <pc:docMk/>
            <pc:sldMk cId="855280564" sldId="293"/>
            <ac:spMk id="23" creationId="{19C03209-5BD8-4B0B-847E-430FFF592586}"/>
          </ac:spMkLst>
        </pc:spChg>
        <pc:grpChg chg="add">
          <ac:chgData name="Corey Edwards" userId="S::corey.edwards@uwtsd.ac.uk::7a967df3-e232-40a5-b10c-dee8f912d80a" providerId="AD" clId="Web-{C468E6A9-7526-A9CF-DBC9-07B4CD791396}" dt="2026-08-13T14:04:40.267" v="4"/>
          <ac:grpSpMkLst>
            <pc:docMk/>
            <pc:sldMk cId="855280564" sldId="293"/>
            <ac:grpSpMk id="11" creationId="{3F696E8E-5A50-4F12-9E0B-502F85061599}"/>
          </ac:grpSpMkLst>
        </pc:grpChg>
        <pc:graphicFrameChg chg="add">
          <ac:chgData name="Corey Edwards" userId="S::corey.edwards@uwtsd.ac.uk::7a967df3-e232-40a5-b10c-dee8f912d80a" providerId="AD" clId="Web-{C468E6A9-7526-A9CF-DBC9-07B4CD791396}" dt="2026-08-13T14:04:40.267" v="4"/>
          <ac:graphicFrameMkLst>
            <pc:docMk/>
            <pc:sldMk cId="855280564" sldId="293"/>
            <ac:graphicFrameMk id="5" creationId="{25FCB129-C42E-6DA6-379B-763406DF085D}"/>
          </ac:graphicFrameMkLst>
        </pc:graphicFrameChg>
      </pc:sldChg>
      <pc:sldChg chg="addSp modSp mod setBg">
        <pc:chgData name="Corey Edwards" userId="S::corey.edwards@uwtsd.ac.uk::7a967df3-e232-40a5-b10c-dee8f912d80a" providerId="AD" clId="Web-{C468E6A9-7526-A9CF-DBC9-07B4CD791396}" dt="2026-08-13T14:04:47.549" v="5"/>
        <pc:sldMkLst>
          <pc:docMk/>
          <pc:sldMk cId="3094873179" sldId="294"/>
        </pc:sldMkLst>
        <pc:spChg chg="mod">
          <ac:chgData name="Corey Edwards" userId="S::corey.edwards@uwtsd.ac.uk::7a967df3-e232-40a5-b10c-dee8f912d80a" providerId="AD" clId="Web-{C468E6A9-7526-A9CF-DBC9-07B4CD791396}" dt="2026-08-13T14:04:47.549" v="5"/>
          <ac:spMkLst>
            <pc:docMk/>
            <pc:sldMk cId="3094873179" sldId="294"/>
            <ac:spMk id="2" creationId="{9883C250-721C-271F-BC5A-D02ECEF1F6AD}"/>
          </ac:spMkLst>
        </pc:spChg>
        <pc:spChg chg="mod">
          <ac:chgData name="Corey Edwards" userId="S::corey.edwards@uwtsd.ac.uk::7a967df3-e232-40a5-b10c-dee8f912d80a" providerId="AD" clId="Web-{C468E6A9-7526-A9CF-DBC9-07B4CD791396}" dt="2026-08-13T14:04:47.549" v="5"/>
          <ac:spMkLst>
            <pc:docMk/>
            <pc:sldMk cId="3094873179" sldId="294"/>
            <ac:spMk id="3" creationId="{D852A0E2-E0A2-AD94-E6FB-2DA5FB99DC14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04:47.549" v="5"/>
          <ac:spMkLst>
            <pc:docMk/>
            <pc:sldMk cId="3094873179" sldId="294"/>
            <ac:spMk id="20" creationId="{6DC8E2D9-6729-4614-8667-C1016D3182E4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04:47.549" v="5"/>
          <ac:spMkLst>
            <pc:docMk/>
            <pc:sldMk cId="3094873179" sldId="294"/>
            <ac:spMk id="22" creationId="{9B9AACA9-BD92-429F-8047-0731DB46F99F}"/>
          </ac:spMkLst>
        </pc:spChg>
        <pc:grpChg chg="add">
          <ac:chgData name="Corey Edwards" userId="S::corey.edwards@uwtsd.ac.uk::7a967df3-e232-40a5-b10c-dee8f912d80a" providerId="AD" clId="Web-{C468E6A9-7526-A9CF-DBC9-07B4CD791396}" dt="2026-08-13T14:04:47.549" v="5"/>
          <ac:grpSpMkLst>
            <pc:docMk/>
            <pc:sldMk cId="3094873179" sldId="294"/>
            <ac:grpSpMk id="8" creationId="{BF4E480B-94D6-46F9-A2B6-B98D311FDC19}"/>
          </ac:grpSpMkLst>
        </pc:grpChg>
        <pc:grpChg chg="add">
          <ac:chgData name="Corey Edwards" userId="S::corey.edwards@uwtsd.ac.uk::7a967df3-e232-40a5-b10c-dee8f912d80a" providerId="AD" clId="Web-{C468E6A9-7526-A9CF-DBC9-07B4CD791396}" dt="2026-08-13T14:04:47.549" v="5"/>
          <ac:grpSpMkLst>
            <pc:docMk/>
            <pc:sldMk cId="3094873179" sldId="294"/>
            <ac:grpSpMk id="24" creationId="{B046D8F9-B18B-42F5-B320-22E156F4C0C8}"/>
          </ac:grpSpMkLst>
        </pc:grpChg>
      </pc:sldChg>
      <pc:sldChg chg="addSp modSp mod setBg">
        <pc:chgData name="Corey Edwards" userId="S::corey.edwards@uwtsd.ac.uk::7a967df3-e232-40a5-b10c-dee8f912d80a" providerId="AD" clId="Web-{C468E6A9-7526-A9CF-DBC9-07B4CD791396}" dt="2026-08-13T14:05:38.115" v="6"/>
        <pc:sldMkLst>
          <pc:docMk/>
          <pc:sldMk cId="2173225699" sldId="296"/>
        </pc:sldMkLst>
        <pc:spChg chg="mod">
          <ac:chgData name="Corey Edwards" userId="S::corey.edwards@uwtsd.ac.uk::7a967df3-e232-40a5-b10c-dee8f912d80a" providerId="AD" clId="Web-{C468E6A9-7526-A9CF-DBC9-07B4CD791396}" dt="2026-08-13T14:05:38.115" v="6"/>
          <ac:spMkLst>
            <pc:docMk/>
            <pc:sldMk cId="2173225699" sldId="296"/>
            <ac:spMk id="2" creationId="{1E37A87A-D0AC-29C2-E651-4A4A05941277}"/>
          </ac:spMkLst>
        </pc:spChg>
        <pc:spChg chg="mod">
          <ac:chgData name="Corey Edwards" userId="S::corey.edwards@uwtsd.ac.uk::7a967df3-e232-40a5-b10c-dee8f912d80a" providerId="AD" clId="Web-{C468E6A9-7526-A9CF-DBC9-07B4CD791396}" dt="2026-08-13T14:05:38.115" v="6"/>
          <ac:spMkLst>
            <pc:docMk/>
            <pc:sldMk cId="2173225699" sldId="296"/>
            <ac:spMk id="3" creationId="{2CF06AEB-81BB-0E73-FCEC-60E0F339D567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05:38.115" v="6"/>
          <ac:spMkLst>
            <pc:docMk/>
            <pc:sldMk cId="2173225699" sldId="296"/>
            <ac:spMk id="21" creationId="{DC05F582-AA63-4A8C-915E-66057E4BEEA9}"/>
          </ac:spMkLst>
        </pc:spChg>
        <pc:grpChg chg="add">
          <ac:chgData name="Corey Edwards" userId="S::corey.edwards@uwtsd.ac.uk::7a967df3-e232-40a5-b10c-dee8f912d80a" providerId="AD" clId="Web-{C468E6A9-7526-A9CF-DBC9-07B4CD791396}" dt="2026-08-13T14:05:38.115" v="6"/>
          <ac:grpSpMkLst>
            <pc:docMk/>
            <pc:sldMk cId="2173225699" sldId="296"/>
            <ac:grpSpMk id="9" creationId="{30D050C3-946A-4155-B469-3FE5492E6E91}"/>
          </ac:grpSpMkLst>
        </pc:grpChg>
        <pc:picChg chg="add">
          <ac:chgData name="Corey Edwards" userId="S::corey.edwards@uwtsd.ac.uk::7a967df3-e232-40a5-b10c-dee8f912d80a" providerId="AD" clId="Web-{C468E6A9-7526-A9CF-DBC9-07B4CD791396}" dt="2026-08-13T14:05:38.115" v="6"/>
          <ac:picMkLst>
            <pc:docMk/>
            <pc:sldMk cId="2173225699" sldId="296"/>
            <ac:picMk id="5" creationId="{EC5B0A02-81C7-B557-9608-289511E0F596}"/>
          </ac:picMkLst>
        </pc:picChg>
      </pc:sldChg>
      <pc:sldChg chg="addSp delSp modSp mod setBg addAnim delAnim modAnim">
        <pc:chgData name="Corey Edwards" userId="S::corey.edwards@uwtsd.ac.uk::7a967df3-e232-40a5-b10c-dee8f912d80a" providerId="AD" clId="Web-{C468E6A9-7526-A9CF-DBC9-07B4CD791396}" dt="2026-08-13T14:13:11.428" v="169"/>
        <pc:sldMkLst>
          <pc:docMk/>
          <pc:sldMk cId="76599955" sldId="297"/>
        </pc:sldMkLst>
        <pc:spChg chg="mod">
          <ac:chgData name="Corey Edwards" userId="S::corey.edwards@uwtsd.ac.uk::7a967df3-e232-40a5-b10c-dee8f912d80a" providerId="AD" clId="Web-{C468E6A9-7526-A9CF-DBC9-07B4CD791396}" dt="2026-08-13T14:12:50.161" v="166"/>
          <ac:spMkLst>
            <pc:docMk/>
            <pc:sldMk cId="76599955" sldId="297"/>
            <ac:spMk id="2" creationId="{1B259E41-9178-22F9-5E6E-824EB316932E}"/>
          </ac:spMkLst>
        </pc:spChg>
        <pc:spChg chg="del">
          <ac:chgData name="Corey Edwards" userId="S::corey.edwards@uwtsd.ac.uk::7a967df3-e232-40a5-b10c-dee8f912d80a" providerId="AD" clId="Web-{C468E6A9-7526-A9CF-DBC9-07B4CD791396}" dt="2026-08-13T14:12:50.161" v="166"/>
          <ac:spMkLst>
            <pc:docMk/>
            <pc:sldMk cId="76599955" sldId="297"/>
            <ac:spMk id="3" creationId="{64066B70-5300-070F-D771-D3E446F2E4A9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2:50.161" v="166"/>
          <ac:spMkLst>
            <pc:docMk/>
            <pc:sldMk cId="76599955" sldId="297"/>
            <ac:spMk id="9" creationId="{B807C163-87AF-4BC4-ADE2-4E5EAFEEE8CE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2:50.161" v="166"/>
          <ac:spMkLst>
            <pc:docMk/>
            <pc:sldMk cId="76599955" sldId="297"/>
            <ac:spMk id="23" creationId="{19C03209-5BD8-4B0B-847E-430FFF592586}"/>
          </ac:spMkLst>
        </pc:spChg>
        <pc:grpChg chg="add">
          <ac:chgData name="Corey Edwards" userId="S::corey.edwards@uwtsd.ac.uk::7a967df3-e232-40a5-b10c-dee8f912d80a" providerId="AD" clId="Web-{C468E6A9-7526-A9CF-DBC9-07B4CD791396}" dt="2026-08-13T14:12:50.161" v="166"/>
          <ac:grpSpMkLst>
            <pc:docMk/>
            <pc:sldMk cId="76599955" sldId="297"/>
            <ac:grpSpMk id="11" creationId="{3F696E8E-5A50-4F12-9E0B-502F85061599}"/>
          </ac:grpSpMkLst>
        </pc:grpChg>
        <pc:graphicFrameChg chg="add">
          <ac:chgData name="Corey Edwards" userId="S::corey.edwards@uwtsd.ac.uk::7a967df3-e232-40a5-b10c-dee8f912d80a" providerId="AD" clId="Web-{C468E6A9-7526-A9CF-DBC9-07B4CD791396}" dt="2026-08-13T14:12:50.161" v="166"/>
          <ac:graphicFrameMkLst>
            <pc:docMk/>
            <pc:sldMk cId="76599955" sldId="297"/>
            <ac:graphicFrameMk id="5" creationId="{AE707F19-8B47-006C-0198-D6F2D570DE5E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468E6A9-7526-A9CF-DBC9-07B4CD791396}" dt="2026-08-13T14:13:23.382" v="170"/>
        <pc:sldMkLst>
          <pc:docMk/>
          <pc:sldMk cId="3003306250" sldId="298"/>
        </pc:sldMkLst>
        <pc:spChg chg="mod">
          <ac:chgData name="Corey Edwards" userId="S::corey.edwards@uwtsd.ac.uk::7a967df3-e232-40a5-b10c-dee8f912d80a" providerId="AD" clId="Web-{C468E6A9-7526-A9CF-DBC9-07B4CD791396}" dt="2026-08-13T14:13:23.382" v="170"/>
          <ac:spMkLst>
            <pc:docMk/>
            <pc:sldMk cId="3003306250" sldId="298"/>
            <ac:spMk id="2" creationId="{8A849D6B-B783-37CB-B5D3-2C9D55A252D0}"/>
          </ac:spMkLst>
        </pc:spChg>
        <pc:spChg chg="del">
          <ac:chgData name="Corey Edwards" userId="S::corey.edwards@uwtsd.ac.uk::7a967df3-e232-40a5-b10c-dee8f912d80a" providerId="AD" clId="Web-{C468E6A9-7526-A9CF-DBC9-07B4CD791396}" dt="2026-08-13T14:13:23.382" v="170"/>
          <ac:spMkLst>
            <pc:docMk/>
            <pc:sldMk cId="3003306250" sldId="298"/>
            <ac:spMk id="3" creationId="{796F26E8-BEBB-DE6D-391A-E6E5EC4556EB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23.382" v="170"/>
          <ac:spMkLst>
            <pc:docMk/>
            <pc:sldMk cId="3003306250" sldId="298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23.382" v="170"/>
          <ac:spMkLst>
            <pc:docMk/>
            <pc:sldMk cId="3003306250" sldId="298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C468E6A9-7526-A9CF-DBC9-07B4CD791396}" dt="2026-08-13T14:13:23.382" v="170"/>
          <ac:grpSpMkLst>
            <pc:docMk/>
            <pc:sldMk cId="3003306250" sldId="298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C468E6A9-7526-A9CF-DBC9-07B4CD791396}" dt="2026-08-13T14:13:23.382" v="170"/>
          <ac:graphicFrameMkLst>
            <pc:docMk/>
            <pc:sldMk cId="3003306250" sldId="298"/>
            <ac:graphicFrameMk id="5" creationId="{195082F1-15C6-1ED8-BBE7-0F8C1129EAE5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468E6A9-7526-A9CF-DBC9-07B4CD791396}" dt="2026-08-13T14:13:27.992" v="171"/>
        <pc:sldMkLst>
          <pc:docMk/>
          <pc:sldMk cId="3413502145" sldId="299"/>
        </pc:sldMkLst>
        <pc:spChg chg="mod">
          <ac:chgData name="Corey Edwards" userId="S::corey.edwards@uwtsd.ac.uk::7a967df3-e232-40a5-b10c-dee8f912d80a" providerId="AD" clId="Web-{C468E6A9-7526-A9CF-DBC9-07B4CD791396}" dt="2026-08-13T14:13:27.992" v="171"/>
          <ac:spMkLst>
            <pc:docMk/>
            <pc:sldMk cId="3413502145" sldId="299"/>
            <ac:spMk id="2" creationId="{C2F91DAD-D303-6644-6216-1D720076D5DF}"/>
          </ac:spMkLst>
        </pc:spChg>
        <pc:spChg chg="del">
          <ac:chgData name="Corey Edwards" userId="S::corey.edwards@uwtsd.ac.uk::7a967df3-e232-40a5-b10c-dee8f912d80a" providerId="AD" clId="Web-{C468E6A9-7526-A9CF-DBC9-07B4CD791396}" dt="2026-08-13T14:13:27.992" v="171"/>
          <ac:spMkLst>
            <pc:docMk/>
            <pc:sldMk cId="3413502145" sldId="299"/>
            <ac:spMk id="3" creationId="{CB2E2E7D-6832-E15D-469E-B73E6AD27B22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27.992" v="171"/>
          <ac:spMkLst>
            <pc:docMk/>
            <pc:sldMk cId="3413502145" sldId="299"/>
            <ac:spMk id="9" creationId="{B807C163-87AF-4BC4-ADE2-4E5EAFEEE8CE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27.992" v="171"/>
          <ac:spMkLst>
            <pc:docMk/>
            <pc:sldMk cId="3413502145" sldId="299"/>
            <ac:spMk id="23" creationId="{19C03209-5BD8-4B0B-847E-430FFF592586}"/>
          </ac:spMkLst>
        </pc:spChg>
        <pc:grpChg chg="add">
          <ac:chgData name="Corey Edwards" userId="S::corey.edwards@uwtsd.ac.uk::7a967df3-e232-40a5-b10c-dee8f912d80a" providerId="AD" clId="Web-{C468E6A9-7526-A9CF-DBC9-07B4CD791396}" dt="2026-08-13T14:13:27.992" v="171"/>
          <ac:grpSpMkLst>
            <pc:docMk/>
            <pc:sldMk cId="3413502145" sldId="299"/>
            <ac:grpSpMk id="11" creationId="{3F696E8E-5A50-4F12-9E0B-502F85061599}"/>
          </ac:grpSpMkLst>
        </pc:grpChg>
        <pc:graphicFrameChg chg="add">
          <ac:chgData name="Corey Edwards" userId="S::corey.edwards@uwtsd.ac.uk::7a967df3-e232-40a5-b10c-dee8f912d80a" providerId="AD" clId="Web-{C468E6A9-7526-A9CF-DBC9-07B4CD791396}" dt="2026-08-13T14:13:27.992" v="171"/>
          <ac:graphicFrameMkLst>
            <pc:docMk/>
            <pc:sldMk cId="3413502145" sldId="299"/>
            <ac:graphicFrameMk id="5" creationId="{09BC8F7A-AA47-79A0-1786-784487AA4F80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468E6A9-7526-A9CF-DBC9-07B4CD791396}" dt="2026-08-13T14:13:32.727" v="172"/>
        <pc:sldMkLst>
          <pc:docMk/>
          <pc:sldMk cId="2342476940" sldId="300"/>
        </pc:sldMkLst>
        <pc:spChg chg="mod">
          <ac:chgData name="Corey Edwards" userId="S::corey.edwards@uwtsd.ac.uk::7a967df3-e232-40a5-b10c-dee8f912d80a" providerId="AD" clId="Web-{C468E6A9-7526-A9CF-DBC9-07B4CD791396}" dt="2026-08-13T14:13:32.727" v="172"/>
          <ac:spMkLst>
            <pc:docMk/>
            <pc:sldMk cId="2342476940" sldId="300"/>
            <ac:spMk id="2" creationId="{3279191D-93CD-5402-141B-E72748F82314}"/>
          </ac:spMkLst>
        </pc:spChg>
        <pc:spChg chg="del">
          <ac:chgData name="Corey Edwards" userId="S::corey.edwards@uwtsd.ac.uk::7a967df3-e232-40a5-b10c-dee8f912d80a" providerId="AD" clId="Web-{C468E6A9-7526-A9CF-DBC9-07B4CD791396}" dt="2026-08-13T14:13:32.727" v="172"/>
          <ac:spMkLst>
            <pc:docMk/>
            <pc:sldMk cId="2342476940" sldId="300"/>
            <ac:spMk id="3" creationId="{FB8E3A25-9E2E-5060-F42D-E6D97ECDB100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32.727" v="172"/>
          <ac:spMkLst>
            <pc:docMk/>
            <pc:sldMk cId="2342476940" sldId="300"/>
            <ac:spMk id="9" creationId="{B807C163-87AF-4BC4-ADE2-4E5EAFEEE8CE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32.727" v="172"/>
          <ac:spMkLst>
            <pc:docMk/>
            <pc:sldMk cId="2342476940" sldId="300"/>
            <ac:spMk id="23" creationId="{19C03209-5BD8-4B0B-847E-430FFF592586}"/>
          </ac:spMkLst>
        </pc:spChg>
        <pc:grpChg chg="add">
          <ac:chgData name="Corey Edwards" userId="S::corey.edwards@uwtsd.ac.uk::7a967df3-e232-40a5-b10c-dee8f912d80a" providerId="AD" clId="Web-{C468E6A9-7526-A9CF-DBC9-07B4CD791396}" dt="2026-08-13T14:13:32.727" v="172"/>
          <ac:grpSpMkLst>
            <pc:docMk/>
            <pc:sldMk cId="2342476940" sldId="300"/>
            <ac:grpSpMk id="11" creationId="{3F696E8E-5A50-4F12-9E0B-502F85061599}"/>
          </ac:grpSpMkLst>
        </pc:grpChg>
        <pc:graphicFrameChg chg="add">
          <ac:chgData name="Corey Edwards" userId="S::corey.edwards@uwtsd.ac.uk::7a967df3-e232-40a5-b10c-dee8f912d80a" providerId="AD" clId="Web-{C468E6A9-7526-A9CF-DBC9-07B4CD791396}" dt="2026-08-13T14:13:32.727" v="172"/>
          <ac:graphicFrameMkLst>
            <pc:docMk/>
            <pc:sldMk cId="2342476940" sldId="300"/>
            <ac:graphicFrameMk id="5" creationId="{F631DC0B-744B-6B73-F5E7-CF26F32182C1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468E6A9-7526-A9CF-DBC9-07B4CD791396}" dt="2026-08-13T14:13:36.274" v="173"/>
        <pc:sldMkLst>
          <pc:docMk/>
          <pc:sldMk cId="142600336" sldId="301"/>
        </pc:sldMkLst>
        <pc:spChg chg="mod">
          <ac:chgData name="Corey Edwards" userId="S::corey.edwards@uwtsd.ac.uk::7a967df3-e232-40a5-b10c-dee8f912d80a" providerId="AD" clId="Web-{C468E6A9-7526-A9CF-DBC9-07B4CD791396}" dt="2026-08-13T14:13:36.274" v="173"/>
          <ac:spMkLst>
            <pc:docMk/>
            <pc:sldMk cId="142600336" sldId="301"/>
            <ac:spMk id="2" creationId="{6E35768F-7284-86FA-5275-49BE38CF0568}"/>
          </ac:spMkLst>
        </pc:spChg>
        <pc:spChg chg="del">
          <ac:chgData name="Corey Edwards" userId="S::corey.edwards@uwtsd.ac.uk::7a967df3-e232-40a5-b10c-dee8f912d80a" providerId="AD" clId="Web-{C468E6A9-7526-A9CF-DBC9-07B4CD791396}" dt="2026-08-13T14:13:36.274" v="173"/>
          <ac:spMkLst>
            <pc:docMk/>
            <pc:sldMk cId="142600336" sldId="301"/>
            <ac:spMk id="3" creationId="{937D1D66-A157-5DF8-3EA6-DC0B001E0D8C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36.274" v="173"/>
          <ac:spMkLst>
            <pc:docMk/>
            <pc:sldMk cId="142600336" sldId="301"/>
            <ac:spMk id="9" creationId="{97F832D9-9E09-40D4-AD67-47851A25D0B4}"/>
          </ac:spMkLst>
        </pc:spChg>
        <pc:graphicFrameChg chg="add">
          <ac:chgData name="Corey Edwards" userId="S::corey.edwards@uwtsd.ac.uk::7a967df3-e232-40a5-b10c-dee8f912d80a" providerId="AD" clId="Web-{C468E6A9-7526-A9CF-DBC9-07B4CD791396}" dt="2026-08-13T14:13:36.274" v="173"/>
          <ac:graphicFrameMkLst>
            <pc:docMk/>
            <pc:sldMk cId="142600336" sldId="301"/>
            <ac:graphicFrameMk id="5" creationId="{4ADC5FEA-956F-1339-FD25-2AE6504171A3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468E6A9-7526-A9CF-DBC9-07B4CD791396}" dt="2026-08-13T14:13:43.696" v="175"/>
        <pc:sldMkLst>
          <pc:docMk/>
          <pc:sldMk cId="2021487067" sldId="302"/>
        </pc:sldMkLst>
        <pc:spChg chg="mod">
          <ac:chgData name="Corey Edwards" userId="S::corey.edwards@uwtsd.ac.uk::7a967df3-e232-40a5-b10c-dee8f912d80a" providerId="AD" clId="Web-{C468E6A9-7526-A9CF-DBC9-07B4CD791396}" dt="2026-08-13T14:13:43.696" v="175"/>
          <ac:spMkLst>
            <pc:docMk/>
            <pc:sldMk cId="2021487067" sldId="302"/>
            <ac:spMk id="2" creationId="{84236CCA-4B05-8D89-8845-8430FD3E47DD}"/>
          </ac:spMkLst>
        </pc:spChg>
        <pc:spChg chg="del">
          <ac:chgData name="Corey Edwards" userId="S::corey.edwards@uwtsd.ac.uk::7a967df3-e232-40a5-b10c-dee8f912d80a" providerId="AD" clId="Web-{C468E6A9-7526-A9CF-DBC9-07B4CD791396}" dt="2026-08-13T14:13:43.696" v="175"/>
          <ac:spMkLst>
            <pc:docMk/>
            <pc:sldMk cId="2021487067" sldId="302"/>
            <ac:spMk id="3" creationId="{216C060D-2AE1-03D7-5A77-6E3D437ADF4A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43.696" v="175"/>
          <ac:spMkLst>
            <pc:docMk/>
            <pc:sldMk cId="2021487067" sldId="302"/>
            <ac:spMk id="9" creationId="{B807C163-87AF-4BC4-ADE2-4E5EAFEEE8CE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43.696" v="175"/>
          <ac:spMkLst>
            <pc:docMk/>
            <pc:sldMk cId="2021487067" sldId="302"/>
            <ac:spMk id="23" creationId="{19C03209-5BD8-4B0B-847E-430FFF592586}"/>
          </ac:spMkLst>
        </pc:spChg>
        <pc:grpChg chg="add">
          <ac:chgData name="Corey Edwards" userId="S::corey.edwards@uwtsd.ac.uk::7a967df3-e232-40a5-b10c-dee8f912d80a" providerId="AD" clId="Web-{C468E6A9-7526-A9CF-DBC9-07B4CD791396}" dt="2026-08-13T14:13:43.696" v="175"/>
          <ac:grpSpMkLst>
            <pc:docMk/>
            <pc:sldMk cId="2021487067" sldId="302"/>
            <ac:grpSpMk id="11" creationId="{3F696E8E-5A50-4F12-9E0B-502F85061599}"/>
          </ac:grpSpMkLst>
        </pc:grpChg>
        <pc:graphicFrameChg chg="add">
          <ac:chgData name="Corey Edwards" userId="S::corey.edwards@uwtsd.ac.uk::7a967df3-e232-40a5-b10c-dee8f912d80a" providerId="AD" clId="Web-{C468E6A9-7526-A9CF-DBC9-07B4CD791396}" dt="2026-08-13T14:13:43.696" v="175"/>
          <ac:graphicFrameMkLst>
            <pc:docMk/>
            <pc:sldMk cId="2021487067" sldId="302"/>
            <ac:graphicFrameMk id="5" creationId="{43A47C4D-975B-29A8-F384-96FF291BB70B}"/>
          </ac:graphicFrameMkLst>
        </pc:graphicFrameChg>
      </pc:sldChg>
      <pc:sldChg chg="addSp delSp modSp mod setBg">
        <pc:chgData name="Corey Edwards" userId="S::corey.edwards@uwtsd.ac.uk::7a967df3-e232-40a5-b10c-dee8f912d80a" providerId="AD" clId="Web-{C468E6A9-7526-A9CF-DBC9-07B4CD791396}" dt="2026-08-13T14:13:40.133" v="174"/>
        <pc:sldMkLst>
          <pc:docMk/>
          <pc:sldMk cId="1155796907" sldId="303"/>
        </pc:sldMkLst>
        <pc:spChg chg="mod">
          <ac:chgData name="Corey Edwards" userId="S::corey.edwards@uwtsd.ac.uk::7a967df3-e232-40a5-b10c-dee8f912d80a" providerId="AD" clId="Web-{C468E6A9-7526-A9CF-DBC9-07B4CD791396}" dt="2026-08-13T14:13:40.133" v="174"/>
          <ac:spMkLst>
            <pc:docMk/>
            <pc:sldMk cId="1155796907" sldId="303"/>
            <ac:spMk id="2" creationId="{DC70B4BE-B2AE-F39B-FF2C-5CF65592F9FB}"/>
          </ac:spMkLst>
        </pc:spChg>
        <pc:spChg chg="del">
          <ac:chgData name="Corey Edwards" userId="S::corey.edwards@uwtsd.ac.uk::7a967df3-e232-40a5-b10c-dee8f912d80a" providerId="AD" clId="Web-{C468E6A9-7526-A9CF-DBC9-07B4CD791396}" dt="2026-08-13T14:13:40.133" v="174"/>
          <ac:spMkLst>
            <pc:docMk/>
            <pc:sldMk cId="1155796907" sldId="303"/>
            <ac:spMk id="3" creationId="{475C2026-5499-7911-C8C0-F1D8DEC8D42B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40.133" v="174"/>
          <ac:spMkLst>
            <pc:docMk/>
            <pc:sldMk cId="1155796907" sldId="303"/>
            <ac:spMk id="9" creationId="{B807C163-87AF-4BC4-ADE2-4E5EAFEEE8CE}"/>
          </ac:spMkLst>
        </pc:spChg>
        <pc:spChg chg="add">
          <ac:chgData name="Corey Edwards" userId="S::corey.edwards@uwtsd.ac.uk::7a967df3-e232-40a5-b10c-dee8f912d80a" providerId="AD" clId="Web-{C468E6A9-7526-A9CF-DBC9-07B4CD791396}" dt="2026-08-13T14:13:40.133" v="174"/>
          <ac:spMkLst>
            <pc:docMk/>
            <pc:sldMk cId="1155796907" sldId="303"/>
            <ac:spMk id="23" creationId="{19C03209-5BD8-4B0B-847E-430FFF592586}"/>
          </ac:spMkLst>
        </pc:spChg>
        <pc:grpChg chg="add">
          <ac:chgData name="Corey Edwards" userId="S::corey.edwards@uwtsd.ac.uk::7a967df3-e232-40a5-b10c-dee8f912d80a" providerId="AD" clId="Web-{C468E6A9-7526-A9CF-DBC9-07B4CD791396}" dt="2026-08-13T14:13:40.133" v="174"/>
          <ac:grpSpMkLst>
            <pc:docMk/>
            <pc:sldMk cId="1155796907" sldId="303"/>
            <ac:grpSpMk id="11" creationId="{3F696E8E-5A50-4F12-9E0B-502F85061599}"/>
          </ac:grpSpMkLst>
        </pc:grpChg>
        <pc:graphicFrameChg chg="add">
          <ac:chgData name="Corey Edwards" userId="S::corey.edwards@uwtsd.ac.uk::7a967df3-e232-40a5-b10c-dee8f912d80a" providerId="AD" clId="Web-{C468E6A9-7526-A9CF-DBC9-07B4CD791396}" dt="2026-08-13T14:13:40.133" v="174"/>
          <ac:graphicFrameMkLst>
            <pc:docMk/>
            <pc:sldMk cId="1155796907" sldId="303"/>
            <ac:graphicFrameMk id="5" creationId="{B335AEEC-6746-C4F1-7D94-E490D9BAB20F}"/>
          </ac:graphicFrameMkLst>
        </pc:graphicFrameChg>
      </pc:sldChg>
      <pc:sldChg chg="addSp delSp modSp">
        <pc:chgData name="Corey Edwards" userId="S::corey.edwards@uwtsd.ac.uk::7a967df3-e232-40a5-b10c-dee8f912d80a" providerId="AD" clId="Web-{C468E6A9-7526-A9CF-DBC9-07B4CD791396}" dt="2026-08-13T14:31:00.016" v="176" actId="20577"/>
        <pc:sldMkLst>
          <pc:docMk/>
          <pc:sldMk cId="2663762649" sldId="304"/>
        </pc:sldMkLst>
        <pc:spChg chg="mod">
          <ac:chgData name="Corey Edwards" userId="S::corey.edwards@uwtsd.ac.uk::7a967df3-e232-40a5-b10c-dee8f912d80a" providerId="AD" clId="Web-{C468E6A9-7526-A9CF-DBC9-07B4CD791396}" dt="2026-08-13T14:31:00.016" v="176" actId="20577"/>
          <ac:spMkLst>
            <pc:docMk/>
            <pc:sldMk cId="2663762649" sldId="304"/>
            <ac:spMk id="2" creationId="{43108702-A09F-E8CD-0298-E6E8DAA01C31}"/>
          </ac:spMkLst>
        </pc:spChg>
        <pc:spChg chg="mod">
          <ac:chgData name="Corey Edwards" userId="S::corey.edwards@uwtsd.ac.uk::7a967df3-e232-40a5-b10c-dee8f912d80a" providerId="AD" clId="Web-{C468E6A9-7526-A9CF-DBC9-07B4CD791396}" dt="2026-08-13T14:12:34.426" v="165" actId="20577"/>
          <ac:spMkLst>
            <pc:docMk/>
            <pc:sldMk cId="2663762649" sldId="304"/>
            <ac:spMk id="3" creationId="{D1468B3E-C6FB-4D0D-11CE-012FC6A73350}"/>
          </ac:spMkLst>
        </pc:spChg>
        <pc:spChg chg="add del mod">
          <ac:chgData name="Corey Edwards" userId="S::corey.edwards@uwtsd.ac.uk::7a967df3-e232-40a5-b10c-dee8f912d80a" providerId="AD" clId="Web-{C468E6A9-7526-A9CF-DBC9-07B4CD791396}" dt="2026-08-13T14:11:57.798" v="152"/>
          <ac:spMkLst>
            <pc:docMk/>
            <pc:sldMk cId="2663762649" sldId="304"/>
            <ac:spMk id="4" creationId="{08596B66-03EC-BE0A-46CF-023F4FE9FA82}"/>
          </ac:spMkLst>
        </pc:spChg>
      </pc:sldChg>
      <pc:sldChg chg="modSp new">
        <pc:chgData name="Corey Edwards" userId="S::corey.edwards@uwtsd.ac.uk::7a967df3-e232-40a5-b10c-dee8f912d80a" providerId="AD" clId="Web-{C468E6A9-7526-A9CF-DBC9-07B4CD791396}" dt="2026-08-13T14:11:07.213" v="126" actId="20577"/>
        <pc:sldMkLst>
          <pc:docMk/>
          <pc:sldMk cId="1958964828" sldId="305"/>
        </pc:sldMkLst>
        <pc:spChg chg="mod">
          <ac:chgData name="Corey Edwards" userId="S::corey.edwards@uwtsd.ac.uk::7a967df3-e232-40a5-b10c-dee8f912d80a" providerId="AD" clId="Web-{C468E6A9-7526-A9CF-DBC9-07B4CD791396}" dt="2026-08-13T14:07:54.922" v="20" actId="20577"/>
          <ac:spMkLst>
            <pc:docMk/>
            <pc:sldMk cId="1958964828" sldId="305"/>
            <ac:spMk id="2" creationId="{4A76F585-D2C7-57BC-7E1D-CF3141C55351}"/>
          </ac:spMkLst>
        </pc:spChg>
        <pc:spChg chg="mod">
          <ac:chgData name="Corey Edwards" userId="S::corey.edwards@uwtsd.ac.uk::7a967df3-e232-40a5-b10c-dee8f912d80a" providerId="AD" clId="Web-{C468E6A9-7526-A9CF-DBC9-07B4CD791396}" dt="2026-08-13T14:11:07.213" v="126" actId="20577"/>
          <ac:spMkLst>
            <pc:docMk/>
            <pc:sldMk cId="1958964828" sldId="305"/>
            <ac:spMk id="3" creationId="{911F8591-5C28-3B85-706A-FE91E1A33061}"/>
          </ac:spMkLst>
        </pc:spChg>
      </pc:sldChg>
      <pc:sldChg chg="addSp delSp modSp new">
        <pc:chgData name="Corey Edwards" userId="S::corey.edwards@uwtsd.ac.uk::7a967df3-e232-40a5-b10c-dee8f912d80a" providerId="AD" clId="Web-{C468E6A9-7526-A9CF-DBC9-07B4CD791396}" dt="2026-08-13T14:12:00.298" v="154" actId="20577"/>
        <pc:sldMkLst>
          <pc:docMk/>
          <pc:sldMk cId="2675995745" sldId="306"/>
        </pc:sldMkLst>
        <pc:spChg chg="mod">
          <ac:chgData name="Corey Edwards" userId="S::corey.edwards@uwtsd.ac.uk::7a967df3-e232-40a5-b10c-dee8f912d80a" providerId="AD" clId="Web-{C468E6A9-7526-A9CF-DBC9-07B4CD791396}" dt="2026-08-13T14:12:00.298" v="154" actId="20577"/>
          <ac:spMkLst>
            <pc:docMk/>
            <pc:sldMk cId="2675995745" sldId="306"/>
            <ac:spMk id="2" creationId="{2F37EDC3-000E-8615-309F-8046863FA337}"/>
          </ac:spMkLst>
        </pc:spChg>
        <pc:spChg chg="del">
          <ac:chgData name="Corey Edwards" userId="S::corey.edwards@uwtsd.ac.uk::7a967df3-e232-40a5-b10c-dee8f912d80a" providerId="AD" clId="Web-{C468E6A9-7526-A9CF-DBC9-07B4CD791396}" dt="2026-08-13T14:11:14.337" v="128"/>
          <ac:spMkLst>
            <pc:docMk/>
            <pc:sldMk cId="2675995745" sldId="306"/>
            <ac:spMk id="3" creationId="{7B6322DE-5BC4-FCB2-ADB9-EFC7F022F683}"/>
          </ac:spMkLst>
        </pc:spChg>
        <pc:picChg chg="add mod ord">
          <ac:chgData name="Corey Edwards" userId="S::corey.edwards@uwtsd.ac.uk::7a967df3-e232-40a5-b10c-dee8f912d80a" providerId="AD" clId="Web-{C468E6A9-7526-A9CF-DBC9-07B4CD791396}" dt="2026-08-13T14:11:14.337" v="128"/>
          <ac:picMkLst>
            <pc:docMk/>
            <pc:sldMk cId="2675995745" sldId="306"/>
            <ac:picMk id="4" creationId="{A7C7B8E3-12D1-3E3C-70DD-9455F91C284A}"/>
          </ac:picMkLst>
        </pc:picChg>
      </pc:sldChg>
    </pc:docChg>
  </pc:docChgLst>
  <pc:docChgLst>
    <pc:chgData name="Corey Edwards" userId="S::corey.edwards@uwtsd.ac.uk::7a967df3-e232-40a5-b10c-dee8f912d80a" providerId="AD" clId="Web-{AF829582-2189-E267-27AD-1617FA1C5431}"/>
    <pc:docChg chg="addSld delSld modSld sldOrd addMainMaster delMainMaster">
      <pc:chgData name="Corey Edwards" userId="S::corey.edwards@uwtsd.ac.uk::7a967df3-e232-40a5-b10c-dee8f912d80a" providerId="AD" clId="Web-{AF829582-2189-E267-27AD-1617FA1C5431}" dt="2026-08-12T13:35:03.310" v="630"/>
      <pc:docMkLst>
        <pc:docMk/>
      </pc:docMkLst>
      <pc:sldChg chg="addSp delSp modSp mod setBg modClrScheme chgLayout">
        <pc:chgData name="Corey Edwards" userId="S::corey.edwards@uwtsd.ac.uk::7a967df3-e232-40a5-b10c-dee8f912d80a" providerId="AD" clId="Web-{AF829582-2189-E267-27AD-1617FA1C5431}" dt="2026-08-12T13:05:23.163" v="6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AF829582-2189-E267-27AD-1617FA1C5431}" dt="2026-08-12T13:05:23.163" v="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05:23.163" v="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05:23.163" v="6"/>
          <ac:spMkLst>
            <pc:docMk/>
            <pc:sldMk cId="109857222" sldId="256"/>
            <ac:spMk id="5" creationId="{9C51935E-4A08-4AE4-8E13-F40CD3C4F1C4}"/>
          </ac:spMkLst>
        </pc:spChg>
        <pc:spChg chg="add del">
          <ac:chgData name="Corey Edwards" userId="S::corey.edwards@uwtsd.ac.uk::7a967df3-e232-40a5-b10c-dee8f912d80a" providerId="AD" clId="Web-{AF829582-2189-E267-27AD-1617FA1C5431}" dt="2026-08-12T13:05:14.163" v="1"/>
          <ac:spMkLst>
            <pc:docMk/>
            <pc:sldMk cId="109857222" sldId="256"/>
            <ac:spMk id="9" creationId="{0671A8AE-40A1-4631-A6B8-581AFF065482}"/>
          </ac:spMkLst>
        </pc:spChg>
        <pc:spChg chg="add del">
          <ac:chgData name="Corey Edwards" userId="S::corey.edwards@uwtsd.ac.uk::7a967df3-e232-40a5-b10c-dee8f912d80a" providerId="AD" clId="Web-{AF829582-2189-E267-27AD-1617FA1C5431}" dt="2026-08-12T13:05:14.163" v="1"/>
          <ac:spMkLst>
            <pc:docMk/>
            <pc:sldMk cId="109857222" sldId="256"/>
            <ac:spMk id="11" creationId="{A44CD100-6267-4E62-AA64-2182A3A6A1C0}"/>
          </ac:spMkLst>
        </pc:spChg>
        <pc:spChg chg="add del">
          <ac:chgData name="Corey Edwards" userId="S::corey.edwards@uwtsd.ac.uk::7a967df3-e232-40a5-b10c-dee8f912d80a" providerId="AD" clId="Web-{AF829582-2189-E267-27AD-1617FA1C5431}" dt="2026-08-12T13:05:14.163" v="1"/>
          <ac:spMkLst>
            <pc:docMk/>
            <pc:sldMk cId="109857222" sldId="256"/>
            <ac:spMk id="13" creationId="{AF2F604E-43BE-4DC3-B983-E071523364F8}"/>
          </ac:spMkLst>
        </pc:spChg>
        <pc:spChg chg="add del">
          <ac:chgData name="Corey Edwards" userId="S::corey.edwards@uwtsd.ac.uk::7a967df3-e232-40a5-b10c-dee8f912d80a" providerId="AD" clId="Web-{AF829582-2189-E267-27AD-1617FA1C5431}" dt="2026-08-12T13:05:14.163" v="1"/>
          <ac:spMkLst>
            <pc:docMk/>
            <pc:sldMk cId="109857222" sldId="256"/>
            <ac:spMk id="15" creationId="{08C9B587-E65E-4B52-B37C-ABEBB6E87928}"/>
          </ac:spMkLst>
        </pc:spChg>
        <pc:spChg chg="add del">
          <ac:chgData name="Corey Edwards" userId="S::corey.edwards@uwtsd.ac.uk::7a967df3-e232-40a5-b10c-dee8f912d80a" providerId="AD" clId="Web-{AF829582-2189-E267-27AD-1617FA1C5431}" dt="2026-08-12T13:05:18.507" v="5"/>
          <ac:spMkLst>
            <pc:docMk/>
            <pc:sldMk cId="109857222" sldId="256"/>
            <ac:spMk id="17" creationId="{A4CEB5B4-CDED-47E6-9A79-D8983C3D4360}"/>
          </ac:spMkLst>
        </pc:spChg>
        <pc:spChg chg="add del">
          <ac:chgData name="Corey Edwards" userId="S::corey.edwards@uwtsd.ac.uk::7a967df3-e232-40a5-b10c-dee8f912d80a" providerId="AD" clId="Web-{AF829582-2189-E267-27AD-1617FA1C5431}" dt="2026-08-12T13:05:18.507" v="5"/>
          <ac:spMkLst>
            <pc:docMk/>
            <pc:sldMk cId="109857222" sldId="256"/>
            <ac:spMk id="18" creationId="{D50332B2-2BC3-434F-B11C-851A29882D15}"/>
          </ac:spMkLst>
        </pc:spChg>
        <pc:spChg chg="add del">
          <ac:chgData name="Corey Edwards" userId="S::corey.edwards@uwtsd.ac.uk::7a967df3-e232-40a5-b10c-dee8f912d80a" providerId="AD" clId="Web-{AF829582-2189-E267-27AD-1617FA1C5431}" dt="2026-08-12T13:05:18.507" v="5"/>
          <ac:spMkLst>
            <pc:docMk/>
            <pc:sldMk cId="109857222" sldId="256"/>
            <ac:spMk id="19" creationId="{FF54EC60-509D-4A90-A637-580B5967E1DC}"/>
          </ac:spMkLst>
        </pc:spChg>
        <pc:spChg chg="add del">
          <ac:chgData name="Corey Edwards" userId="S::corey.edwards@uwtsd.ac.uk::7a967df3-e232-40a5-b10c-dee8f912d80a" providerId="AD" clId="Web-{AF829582-2189-E267-27AD-1617FA1C5431}" dt="2026-08-12T13:05:18.507" v="5"/>
          <ac:spMkLst>
            <pc:docMk/>
            <pc:sldMk cId="109857222" sldId="256"/>
            <ac:spMk id="21" creationId="{FCC4408D-5823-4186-97B4-25D12A9F93B0}"/>
          </ac:spMkLst>
        </pc:spChg>
        <pc:grpChg chg="add">
          <ac:chgData name="Corey Edwards" userId="S::corey.edwards@uwtsd.ac.uk::7a967df3-e232-40a5-b10c-dee8f912d80a" providerId="AD" clId="Web-{AF829582-2189-E267-27AD-1617FA1C5431}" dt="2026-08-12T13:05:23.163" v="6"/>
          <ac:grpSpMkLst>
            <pc:docMk/>
            <pc:sldMk cId="109857222" sldId="256"/>
            <ac:grpSpMk id="6" creationId="{4B7AF231-444C-44D0-B791-BAFE395E36AC}"/>
          </ac:grpSpMkLst>
        </pc:grpChg>
        <pc:picChg chg="add del">
          <ac:chgData name="Corey Edwards" userId="S::corey.edwards@uwtsd.ac.uk::7a967df3-e232-40a5-b10c-dee8f912d80a" providerId="AD" clId="Web-{AF829582-2189-E267-27AD-1617FA1C5431}" dt="2026-08-12T13:05:14.163" v="1"/>
          <ac:picMkLst>
            <pc:docMk/>
            <pc:sldMk cId="109857222" sldId="256"/>
            <ac:picMk id="4" creationId="{224A7D25-F4EE-143B-C30F-FE6008A750D7}"/>
          </ac:picMkLst>
        </pc:picChg>
        <pc:picChg chg="add">
          <ac:chgData name="Corey Edwards" userId="S::corey.edwards@uwtsd.ac.uk::7a967df3-e232-40a5-b10c-dee8f912d80a" providerId="AD" clId="Web-{AF829582-2189-E267-27AD-1617FA1C5431}" dt="2026-08-12T13:05:23.163" v="6"/>
          <ac:picMkLst>
            <pc:docMk/>
            <pc:sldMk cId="109857222" sldId="256"/>
            <ac:picMk id="8" creationId="{69750DBF-C183-A294-F73A-EF3F83787605}"/>
          </ac:picMkLst>
        </pc:picChg>
        <pc:picChg chg="add del">
          <ac:chgData name="Corey Edwards" userId="S::corey.edwards@uwtsd.ac.uk::7a967df3-e232-40a5-b10c-dee8f912d80a" providerId="AD" clId="Web-{AF829582-2189-E267-27AD-1617FA1C5431}" dt="2026-08-12T13:05:18.507" v="5"/>
          <ac:picMkLst>
            <pc:docMk/>
            <pc:sldMk cId="109857222" sldId="256"/>
            <ac:picMk id="20" creationId="{B0105F6C-1272-0A33-137C-6AE81DB7A965}"/>
          </ac:picMkLst>
        </pc:picChg>
      </pc:sldChg>
      <pc:sldChg chg="addSp delSp modSp new mod setBg">
        <pc:chgData name="Corey Edwards" userId="S::corey.edwards@uwtsd.ac.uk::7a967df3-e232-40a5-b10c-dee8f912d80a" providerId="AD" clId="Web-{AF829582-2189-E267-27AD-1617FA1C5431}" dt="2026-08-12T13:16:26.158" v="192"/>
        <pc:sldMkLst>
          <pc:docMk/>
          <pc:sldMk cId="2073291414" sldId="257"/>
        </pc:sldMkLst>
        <pc:spChg chg="mod">
          <ac:chgData name="Corey Edwards" userId="S::corey.edwards@uwtsd.ac.uk::7a967df3-e232-40a5-b10c-dee8f912d80a" providerId="AD" clId="Web-{AF829582-2189-E267-27AD-1617FA1C5431}" dt="2026-08-12T13:16:26.158" v="192"/>
          <ac:spMkLst>
            <pc:docMk/>
            <pc:sldMk cId="2073291414" sldId="257"/>
            <ac:spMk id="2" creationId="{182B95DA-7403-86B6-9742-974B18CEF5F2}"/>
          </ac:spMkLst>
        </pc:spChg>
        <pc:spChg chg="del mod">
          <ac:chgData name="Corey Edwards" userId="S::corey.edwards@uwtsd.ac.uk::7a967df3-e232-40a5-b10c-dee8f912d80a" providerId="AD" clId="Web-{AF829582-2189-E267-27AD-1617FA1C5431}" dt="2026-08-12T13:16:26.158" v="192"/>
          <ac:spMkLst>
            <pc:docMk/>
            <pc:sldMk cId="2073291414" sldId="257"/>
            <ac:spMk id="3" creationId="{E06A875B-19C5-89C2-0B05-46C69C299861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16:26.158" v="192"/>
          <ac:spMkLst>
            <pc:docMk/>
            <pc:sldMk cId="2073291414" sldId="257"/>
            <ac:spMk id="9" creationId="{97F832D9-9E09-40D4-AD67-47851A25D0B4}"/>
          </ac:spMkLst>
        </pc:spChg>
        <pc:graphicFrameChg chg="add">
          <ac:chgData name="Corey Edwards" userId="S::corey.edwards@uwtsd.ac.uk::7a967df3-e232-40a5-b10c-dee8f912d80a" providerId="AD" clId="Web-{AF829582-2189-E267-27AD-1617FA1C5431}" dt="2026-08-12T13:16:26.158" v="192"/>
          <ac:graphicFrameMkLst>
            <pc:docMk/>
            <pc:sldMk cId="2073291414" sldId="257"/>
            <ac:graphicFrameMk id="5" creationId="{099EA77F-CE8A-BEDC-BB5C-2F6D09915559}"/>
          </ac:graphicFrameMkLst>
        </pc:graphicFrameChg>
      </pc:sldChg>
      <pc:sldChg chg="new del">
        <pc:chgData name="Corey Edwards" userId="S::corey.edwards@uwtsd.ac.uk::7a967df3-e232-40a5-b10c-dee8f912d80a" providerId="AD" clId="Web-{AF829582-2189-E267-27AD-1617FA1C5431}" dt="2026-08-12T13:05:17.491" v="4"/>
        <pc:sldMkLst>
          <pc:docMk/>
          <pc:sldMk cId="2132061394" sldId="257"/>
        </pc:sldMkLst>
      </pc:sldChg>
      <pc:sldChg chg="addSp delSp modSp new mod setBg">
        <pc:chgData name="Corey Edwards" userId="S::corey.edwards@uwtsd.ac.uk::7a967df3-e232-40a5-b10c-dee8f912d80a" providerId="AD" clId="Web-{AF829582-2189-E267-27AD-1617FA1C5431}" dt="2026-08-12T13:16:30.673" v="193"/>
        <pc:sldMkLst>
          <pc:docMk/>
          <pc:sldMk cId="44426451" sldId="258"/>
        </pc:sldMkLst>
        <pc:spChg chg="mod">
          <ac:chgData name="Corey Edwards" userId="S::corey.edwards@uwtsd.ac.uk::7a967df3-e232-40a5-b10c-dee8f912d80a" providerId="AD" clId="Web-{AF829582-2189-E267-27AD-1617FA1C5431}" dt="2026-08-12T13:16:30.673" v="193"/>
          <ac:spMkLst>
            <pc:docMk/>
            <pc:sldMk cId="44426451" sldId="258"/>
            <ac:spMk id="2" creationId="{91ACD0C8-34D2-D46E-4233-232CBA8A306C}"/>
          </ac:spMkLst>
        </pc:spChg>
        <pc:spChg chg="del mod">
          <ac:chgData name="Corey Edwards" userId="S::corey.edwards@uwtsd.ac.uk::7a967df3-e232-40a5-b10c-dee8f912d80a" providerId="AD" clId="Web-{AF829582-2189-E267-27AD-1617FA1C5431}" dt="2026-08-12T13:16:30.673" v="193"/>
          <ac:spMkLst>
            <pc:docMk/>
            <pc:sldMk cId="44426451" sldId="258"/>
            <ac:spMk id="3" creationId="{9BAA091A-4526-3AC4-C86B-517FD8FD9E2F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16:30.673" v="193"/>
          <ac:spMkLst>
            <pc:docMk/>
            <pc:sldMk cId="44426451" sldId="258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16:30.673" v="193"/>
          <ac:spMkLst>
            <pc:docMk/>
            <pc:sldMk cId="44426451" sldId="258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AF829582-2189-E267-27AD-1617FA1C5431}" dt="2026-08-12T13:16:30.673" v="193"/>
          <ac:grpSpMkLst>
            <pc:docMk/>
            <pc:sldMk cId="44426451" sldId="258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AF829582-2189-E267-27AD-1617FA1C5431}" dt="2026-08-12T13:16:30.673" v="193"/>
          <ac:graphicFrameMkLst>
            <pc:docMk/>
            <pc:sldMk cId="44426451" sldId="258"/>
            <ac:graphicFrameMk id="5" creationId="{1B257BC7-A8FC-064C-A82C-94071F9253DD}"/>
          </ac:graphicFrameMkLst>
        </pc:graphicFrameChg>
      </pc:sldChg>
      <pc:sldChg chg="addSp delSp modSp new mod setBg">
        <pc:chgData name="Corey Edwards" userId="S::corey.edwards@uwtsd.ac.uk::7a967df3-e232-40a5-b10c-dee8f912d80a" providerId="AD" clId="Web-{AF829582-2189-E267-27AD-1617FA1C5431}" dt="2026-08-12T13:16:36.002" v="194"/>
        <pc:sldMkLst>
          <pc:docMk/>
          <pc:sldMk cId="3279660822" sldId="259"/>
        </pc:sldMkLst>
        <pc:spChg chg="mod">
          <ac:chgData name="Corey Edwards" userId="S::corey.edwards@uwtsd.ac.uk::7a967df3-e232-40a5-b10c-dee8f912d80a" providerId="AD" clId="Web-{AF829582-2189-E267-27AD-1617FA1C5431}" dt="2026-08-12T13:16:36.002" v="194"/>
          <ac:spMkLst>
            <pc:docMk/>
            <pc:sldMk cId="3279660822" sldId="259"/>
            <ac:spMk id="2" creationId="{D5023FDD-4EC7-6387-B04D-C8608531D683}"/>
          </ac:spMkLst>
        </pc:spChg>
        <pc:spChg chg="del mod">
          <ac:chgData name="Corey Edwards" userId="S::corey.edwards@uwtsd.ac.uk::7a967df3-e232-40a5-b10c-dee8f912d80a" providerId="AD" clId="Web-{AF829582-2189-E267-27AD-1617FA1C5431}" dt="2026-08-12T13:16:36.002" v="194"/>
          <ac:spMkLst>
            <pc:docMk/>
            <pc:sldMk cId="3279660822" sldId="259"/>
            <ac:spMk id="3" creationId="{8568CE18-0643-DAC6-0329-4FA2DF51BDD1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16:36.002" v="194"/>
          <ac:spMkLst>
            <pc:docMk/>
            <pc:sldMk cId="3279660822" sldId="259"/>
            <ac:spMk id="9" creationId="{81C8C0F4-5C44-4C3F-B321-5CB3E2BABC2C}"/>
          </ac:spMkLst>
        </pc:spChg>
        <pc:graphicFrameChg chg="add">
          <ac:chgData name="Corey Edwards" userId="S::corey.edwards@uwtsd.ac.uk::7a967df3-e232-40a5-b10c-dee8f912d80a" providerId="AD" clId="Web-{AF829582-2189-E267-27AD-1617FA1C5431}" dt="2026-08-12T13:16:36.002" v="194"/>
          <ac:graphicFrameMkLst>
            <pc:docMk/>
            <pc:sldMk cId="3279660822" sldId="259"/>
            <ac:graphicFrameMk id="5" creationId="{65D98A0F-A12F-4804-737A-AB6CDBFC70DD}"/>
          </ac:graphicFrameMkLst>
        </pc:graphicFrameChg>
      </pc:sldChg>
      <pc:sldChg chg="add">
        <pc:chgData name="Corey Edwards" userId="S::corey.edwards@uwtsd.ac.uk::7a967df3-e232-40a5-b10c-dee8f912d80a" providerId="AD" clId="Web-{AF829582-2189-E267-27AD-1617FA1C5431}" dt="2026-08-12T13:10:39.129" v="83"/>
        <pc:sldMkLst>
          <pc:docMk/>
          <pc:sldMk cId="664698355" sldId="270"/>
        </pc:sldMkLst>
      </pc:sldChg>
      <pc:sldChg chg="add">
        <pc:chgData name="Corey Edwards" userId="S::corey.edwards@uwtsd.ac.uk::7a967df3-e232-40a5-b10c-dee8f912d80a" providerId="AD" clId="Web-{AF829582-2189-E267-27AD-1617FA1C5431}" dt="2026-08-12T13:10:38.488" v="78"/>
        <pc:sldMkLst>
          <pc:docMk/>
          <pc:sldMk cId="1365186193" sldId="280"/>
        </pc:sldMkLst>
      </pc:sldChg>
      <pc:sldChg chg="add">
        <pc:chgData name="Corey Edwards" userId="S::corey.edwards@uwtsd.ac.uk::7a967df3-e232-40a5-b10c-dee8f912d80a" providerId="AD" clId="Web-{AF829582-2189-E267-27AD-1617FA1C5431}" dt="2026-08-12T13:10:38.550" v="79"/>
        <pc:sldMkLst>
          <pc:docMk/>
          <pc:sldMk cId="2904241458" sldId="282"/>
        </pc:sldMkLst>
      </pc:sldChg>
      <pc:sldChg chg="add">
        <pc:chgData name="Corey Edwards" userId="S::corey.edwards@uwtsd.ac.uk::7a967df3-e232-40a5-b10c-dee8f912d80a" providerId="AD" clId="Web-{AF829582-2189-E267-27AD-1617FA1C5431}" dt="2026-08-12T13:10:38.722" v="80"/>
        <pc:sldMkLst>
          <pc:docMk/>
          <pc:sldMk cId="3983875753" sldId="283"/>
        </pc:sldMkLst>
      </pc:sldChg>
      <pc:sldChg chg="add">
        <pc:chgData name="Corey Edwards" userId="S::corey.edwards@uwtsd.ac.uk::7a967df3-e232-40a5-b10c-dee8f912d80a" providerId="AD" clId="Web-{AF829582-2189-E267-27AD-1617FA1C5431}" dt="2026-08-12T13:10:38.785" v="81"/>
        <pc:sldMkLst>
          <pc:docMk/>
          <pc:sldMk cId="3184261506" sldId="284"/>
        </pc:sldMkLst>
      </pc:sldChg>
      <pc:sldChg chg="add">
        <pc:chgData name="Corey Edwards" userId="S::corey.edwards@uwtsd.ac.uk::7a967df3-e232-40a5-b10c-dee8f912d80a" providerId="AD" clId="Web-{AF829582-2189-E267-27AD-1617FA1C5431}" dt="2026-08-12T13:10:38.957" v="82"/>
        <pc:sldMkLst>
          <pc:docMk/>
          <pc:sldMk cId="2362567591" sldId="285"/>
        </pc:sldMkLst>
      </pc:sldChg>
      <pc:sldChg chg="addSp delSp modSp new mod setBg addAnim delAnim modAnim">
        <pc:chgData name="Corey Edwards" userId="S::corey.edwards@uwtsd.ac.uk::7a967df3-e232-40a5-b10c-dee8f912d80a" providerId="AD" clId="Web-{AF829582-2189-E267-27AD-1617FA1C5431}" dt="2026-08-12T13:17:02.690" v="199"/>
        <pc:sldMkLst>
          <pc:docMk/>
          <pc:sldMk cId="3822863627" sldId="286"/>
        </pc:sldMkLst>
        <pc:spChg chg="mod">
          <ac:chgData name="Corey Edwards" userId="S::corey.edwards@uwtsd.ac.uk::7a967df3-e232-40a5-b10c-dee8f912d80a" providerId="AD" clId="Web-{AF829582-2189-E267-27AD-1617FA1C5431}" dt="2026-08-12T13:16:44.158" v="195"/>
          <ac:spMkLst>
            <pc:docMk/>
            <pc:sldMk cId="3822863627" sldId="286"/>
            <ac:spMk id="2" creationId="{90C9CD23-D100-F729-C669-EDF91C0A94CC}"/>
          </ac:spMkLst>
        </pc:spChg>
        <pc:spChg chg="del mod">
          <ac:chgData name="Corey Edwards" userId="S::corey.edwards@uwtsd.ac.uk::7a967df3-e232-40a5-b10c-dee8f912d80a" providerId="AD" clId="Web-{AF829582-2189-E267-27AD-1617FA1C5431}" dt="2026-08-12T13:16:44.158" v="195"/>
          <ac:spMkLst>
            <pc:docMk/>
            <pc:sldMk cId="3822863627" sldId="286"/>
            <ac:spMk id="3" creationId="{5C57C357-BA66-D106-FC21-7782BBBFD084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16:44.158" v="195"/>
          <ac:spMkLst>
            <pc:docMk/>
            <pc:sldMk cId="3822863627" sldId="286"/>
            <ac:spMk id="9" creationId="{B807C163-87AF-4BC4-ADE2-4E5EAFEEE8CE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16:44.158" v="195"/>
          <ac:spMkLst>
            <pc:docMk/>
            <pc:sldMk cId="3822863627" sldId="286"/>
            <ac:spMk id="23" creationId="{19C03209-5BD8-4B0B-847E-430FFF592586}"/>
          </ac:spMkLst>
        </pc:spChg>
        <pc:grpChg chg="add">
          <ac:chgData name="Corey Edwards" userId="S::corey.edwards@uwtsd.ac.uk::7a967df3-e232-40a5-b10c-dee8f912d80a" providerId="AD" clId="Web-{AF829582-2189-E267-27AD-1617FA1C5431}" dt="2026-08-12T13:16:44.158" v="195"/>
          <ac:grpSpMkLst>
            <pc:docMk/>
            <pc:sldMk cId="3822863627" sldId="286"/>
            <ac:grpSpMk id="11" creationId="{3F696E8E-5A50-4F12-9E0B-502F85061599}"/>
          </ac:grpSpMkLst>
        </pc:grpChg>
        <pc:graphicFrameChg chg="add">
          <ac:chgData name="Corey Edwards" userId="S::corey.edwards@uwtsd.ac.uk::7a967df3-e232-40a5-b10c-dee8f912d80a" providerId="AD" clId="Web-{AF829582-2189-E267-27AD-1617FA1C5431}" dt="2026-08-12T13:16:44.158" v="195"/>
          <ac:graphicFrameMkLst>
            <pc:docMk/>
            <pc:sldMk cId="3822863627" sldId="286"/>
            <ac:graphicFrameMk id="5" creationId="{67028AC5-136F-8B00-55C0-0C16CE15F5B2}"/>
          </ac:graphicFrameMkLst>
        </pc:graphicFrameChg>
      </pc:sldChg>
      <pc:sldChg chg="addSp delSp modSp new mod setBg addAnim modAnim">
        <pc:chgData name="Corey Edwards" userId="S::corey.edwards@uwtsd.ac.uk::7a967df3-e232-40a5-b10c-dee8f912d80a" providerId="AD" clId="Web-{AF829582-2189-E267-27AD-1617FA1C5431}" dt="2026-08-12T13:17:09.722" v="201"/>
        <pc:sldMkLst>
          <pc:docMk/>
          <pc:sldMk cId="2730453082" sldId="287"/>
        </pc:sldMkLst>
        <pc:spChg chg="mod">
          <ac:chgData name="Corey Edwards" userId="S::corey.edwards@uwtsd.ac.uk::7a967df3-e232-40a5-b10c-dee8f912d80a" providerId="AD" clId="Web-{AF829582-2189-E267-27AD-1617FA1C5431}" dt="2026-08-12T13:16:48.955" v="196"/>
          <ac:spMkLst>
            <pc:docMk/>
            <pc:sldMk cId="2730453082" sldId="287"/>
            <ac:spMk id="2" creationId="{E69F9D85-398D-C2E0-983B-11BC12B383B6}"/>
          </ac:spMkLst>
        </pc:spChg>
        <pc:spChg chg="del mod">
          <ac:chgData name="Corey Edwards" userId="S::corey.edwards@uwtsd.ac.uk::7a967df3-e232-40a5-b10c-dee8f912d80a" providerId="AD" clId="Web-{AF829582-2189-E267-27AD-1617FA1C5431}" dt="2026-08-12T13:16:48.955" v="196"/>
          <ac:spMkLst>
            <pc:docMk/>
            <pc:sldMk cId="2730453082" sldId="287"/>
            <ac:spMk id="3" creationId="{1A92AD8D-129A-E473-0508-E0608712CBBE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16:48.955" v="196"/>
          <ac:spMkLst>
            <pc:docMk/>
            <pc:sldMk cId="2730453082" sldId="287"/>
            <ac:spMk id="9" creationId="{A37F6730-8F76-4239-8CBA-B914B02A75AB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16:48.955" v="196"/>
          <ac:spMkLst>
            <pc:docMk/>
            <pc:sldMk cId="2730453082" sldId="287"/>
            <ac:spMk id="23" creationId="{71967F12-B0C4-4D31-8D63-89945DCD29D0}"/>
          </ac:spMkLst>
        </pc:spChg>
        <pc:grpChg chg="add">
          <ac:chgData name="Corey Edwards" userId="S::corey.edwards@uwtsd.ac.uk::7a967df3-e232-40a5-b10c-dee8f912d80a" providerId="AD" clId="Web-{AF829582-2189-E267-27AD-1617FA1C5431}" dt="2026-08-12T13:16:48.955" v="196"/>
          <ac:grpSpMkLst>
            <pc:docMk/>
            <pc:sldMk cId="2730453082" sldId="287"/>
            <ac:grpSpMk id="11" creationId="{DE11E5CC-3C1F-4093-97B6-6433FBF9A9C4}"/>
          </ac:grpSpMkLst>
        </pc:grpChg>
        <pc:graphicFrameChg chg="add">
          <ac:chgData name="Corey Edwards" userId="S::corey.edwards@uwtsd.ac.uk::7a967df3-e232-40a5-b10c-dee8f912d80a" providerId="AD" clId="Web-{AF829582-2189-E267-27AD-1617FA1C5431}" dt="2026-08-12T13:16:48.955" v="196"/>
          <ac:graphicFrameMkLst>
            <pc:docMk/>
            <pc:sldMk cId="2730453082" sldId="287"/>
            <ac:graphicFrameMk id="5" creationId="{1B830EBE-853D-5222-6D54-B22E2715F406}"/>
          </ac:graphicFrameMkLst>
        </pc:graphicFrameChg>
      </pc:sldChg>
      <pc:sldChg chg="add">
        <pc:chgData name="Corey Edwards" userId="S::corey.edwards@uwtsd.ac.uk::7a967df3-e232-40a5-b10c-dee8f912d80a" providerId="AD" clId="Web-{AF829582-2189-E267-27AD-1617FA1C5431}" dt="2026-08-12T13:13:34.417" v="190"/>
        <pc:sldMkLst>
          <pc:docMk/>
          <pc:sldMk cId="1234409964" sldId="291"/>
        </pc:sldMkLst>
      </pc:sldChg>
      <pc:sldChg chg="modSp new">
        <pc:chgData name="Corey Edwards" userId="S::corey.edwards@uwtsd.ac.uk::7a967df3-e232-40a5-b10c-dee8f912d80a" providerId="AD" clId="Web-{AF829582-2189-E267-27AD-1617FA1C5431}" dt="2026-08-12T13:22:25.421" v="320" actId="20577"/>
        <pc:sldMkLst>
          <pc:docMk/>
          <pc:sldMk cId="610998691" sldId="292"/>
        </pc:sldMkLst>
        <pc:spChg chg="mod">
          <ac:chgData name="Corey Edwards" userId="S::corey.edwards@uwtsd.ac.uk::7a967df3-e232-40a5-b10c-dee8f912d80a" providerId="AD" clId="Web-{AF829582-2189-E267-27AD-1617FA1C5431}" dt="2026-08-12T13:17:25.051" v="211" actId="20577"/>
          <ac:spMkLst>
            <pc:docMk/>
            <pc:sldMk cId="610998691" sldId="292"/>
            <ac:spMk id="2" creationId="{7C12535F-5E1F-EBE3-2A2C-1D8789A11394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22:25.421" v="320" actId="20577"/>
          <ac:spMkLst>
            <pc:docMk/>
            <pc:sldMk cId="610998691" sldId="292"/>
            <ac:spMk id="3" creationId="{E1A8462A-E16C-3A80-A79A-56AF7A96BC85}"/>
          </ac:spMkLst>
        </pc:spChg>
      </pc:sldChg>
      <pc:sldChg chg="modSp new">
        <pc:chgData name="Corey Edwards" userId="S::corey.edwards@uwtsd.ac.uk::7a967df3-e232-40a5-b10c-dee8f912d80a" providerId="AD" clId="Web-{AF829582-2189-E267-27AD-1617FA1C5431}" dt="2026-08-12T13:22:33.437" v="325" actId="20577"/>
        <pc:sldMkLst>
          <pc:docMk/>
          <pc:sldMk cId="855280564" sldId="293"/>
        </pc:sldMkLst>
        <pc:spChg chg="mod">
          <ac:chgData name="Corey Edwards" userId="S::corey.edwards@uwtsd.ac.uk::7a967df3-e232-40a5-b10c-dee8f912d80a" providerId="AD" clId="Web-{AF829582-2189-E267-27AD-1617FA1C5431}" dt="2026-08-12T13:22:33.437" v="325" actId="20577"/>
          <ac:spMkLst>
            <pc:docMk/>
            <pc:sldMk cId="855280564" sldId="293"/>
            <ac:spMk id="2" creationId="{70B33AD7-FA95-CBAF-B869-8F5B2EFB52EC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22:30.062" v="322" actId="20577"/>
          <ac:spMkLst>
            <pc:docMk/>
            <pc:sldMk cId="855280564" sldId="293"/>
            <ac:spMk id="3" creationId="{54AF5847-91BA-9694-28CC-1CEC556FA7F7}"/>
          </ac:spMkLst>
        </pc:spChg>
      </pc:sldChg>
      <pc:sldChg chg="modSp new">
        <pc:chgData name="Corey Edwards" userId="S::corey.edwards@uwtsd.ac.uk::7a967df3-e232-40a5-b10c-dee8f912d80a" providerId="AD" clId="Web-{AF829582-2189-E267-27AD-1617FA1C5431}" dt="2026-08-12T13:23:56.003" v="365" actId="20577"/>
        <pc:sldMkLst>
          <pc:docMk/>
          <pc:sldMk cId="3094873179" sldId="294"/>
        </pc:sldMkLst>
        <pc:spChg chg="mod">
          <ac:chgData name="Corey Edwards" userId="S::corey.edwards@uwtsd.ac.uk::7a967df3-e232-40a5-b10c-dee8f912d80a" providerId="AD" clId="Web-{AF829582-2189-E267-27AD-1617FA1C5431}" dt="2026-08-12T13:23:43.300" v="341" actId="20577"/>
          <ac:spMkLst>
            <pc:docMk/>
            <pc:sldMk cId="3094873179" sldId="294"/>
            <ac:spMk id="2" creationId="{9883C250-721C-271F-BC5A-D02ECEF1F6AD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23:56.003" v="365" actId="20577"/>
          <ac:spMkLst>
            <pc:docMk/>
            <pc:sldMk cId="3094873179" sldId="294"/>
            <ac:spMk id="3" creationId="{D852A0E2-E0A2-AD94-E6FB-2DA5FB99DC14}"/>
          </ac:spMkLst>
        </pc:spChg>
      </pc:sldChg>
      <pc:sldChg chg="addSp delSp modSp new mod setBg">
        <pc:chgData name="Corey Edwards" userId="S::corey.edwards@uwtsd.ac.uk::7a967df3-e232-40a5-b10c-dee8f912d80a" providerId="AD" clId="Web-{AF829582-2189-E267-27AD-1617FA1C5431}" dt="2026-08-12T13:24:58.881" v="441" actId="20577"/>
        <pc:sldMkLst>
          <pc:docMk/>
          <pc:sldMk cId="2825241422" sldId="295"/>
        </pc:sldMkLst>
        <pc:spChg chg="mod">
          <ac:chgData name="Corey Edwards" userId="S::corey.edwards@uwtsd.ac.uk::7a967df3-e232-40a5-b10c-dee8f912d80a" providerId="AD" clId="Web-{AF829582-2189-E267-27AD-1617FA1C5431}" dt="2026-08-12T13:24:33.317" v="378"/>
          <ac:spMkLst>
            <pc:docMk/>
            <pc:sldMk cId="2825241422" sldId="295"/>
            <ac:spMk id="2" creationId="{2C7CF1FC-8A45-36EC-66AF-5EE8EB460813}"/>
          </ac:spMkLst>
        </pc:spChg>
        <pc:spChg chg="del">
          <ac:chgData name="Corey Edwards" userId="S::corey.edwards@uwtsd.ac.uk::7a967df3-e232-40a5-b10c-dee8f912d80a" providerId="AD" clId="Web-{AF829582-2189-E267-27AD-1617FA1C5431}" dt="2026-08-12T13:24:27.911" v="377"/>
          <ac:spMkLst>
            <pc:docMk/>
            <pc:sldMk cId="2825241422" sldId="295"/>
            <ac:spMk id="3" creationId="{86516255-7E6F-953E-55E1-1994B9C833DE}"/>
          </ac:spMkLst>
        </pc:spChg>
        <pc:spChg chg="add mod">
          <ac:chgData name="Corey Edwards" userId="S::corey.edwards@uwtsd.ac.uk::7a967df3-e232-40a5-b10c-dee8f912d80a" providerId="AD" clId="Web-{AF829582-2189-E267-27AD-1617FA1C5431}" dt="2026-08-12T13:24:58.881" v="441" actId="20577"/>
          <ac:spMkLst>
            <pc:docMk/>
            <pc:sldMk cId="2825241422" sldId="295"/>
            <ac:spMk id="10" creationId="{3D52A9FA-561B-2FCF-C540-29B3CEAAB502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24:33.317" v="378"/>
          <ac:spMkLst>
            <pc:docMk/>
            <pc:sldMk cId="2825241422" sldId="295"/>
            <ac:spMk id="13" creationId="{7D2FD795-8DF5-44F0-8664-4D8F626DD85A}"/>
          </ac:spMkLst>
        </pc:spChg>
        <pc:spChg chg="add">
          <ac:chgData name="Corey Edwards" userId="S::corey.edwards@uwtsd.ac.uk::7a967df3-e232-40a5-b10c-dee8f912d80a" providerId="AD" clId="Web-{AF829582-2189-E267-27AD-1617FA1C5431}" dt="2026-08-12T13:24:33.317" v="378"/>
          <ac:spMkLst>
            <pc:docMk/>
            <pc:sldMk cId="2825241422" sldId="295"/>
            <ac:spMk id="27" creationId="{9D8267F7-1115-4F9A-BEF5-BB6664BCF0DB}"/>
          </ac:spMkLst>
        </pc:spChg>
        <pc:grpChg chg="add">
          <ac:chgData name="Corey Edwards" userId="S::corey.edwards@uwtsd.ac.uk::7a967df3-e232-40a5-b10c-dee8f912d80a" providerId="AD" clId="Web-{AF829582-2189-E267-27AD-1617FA1C5431}" dt="2026-08-12T13:24:33.317" v="378"/>
          <ac:grpSpMkLst>
            <pc:docMk/>
            <pc:sldMk cId="2825241422" sldId="295"/>
            <ac:grpSpMk id="15" creationId="{7C6B683D-13FA-4605-8648-01FC9C82FEC8}"/>
          </ac:grpSpMkLst>
        </pc:grpChg>
        <pc:graphicFrameChg chg="add del mod ord modGraphic">
          <ac:chgData name="Corey Edwards" userId="S::corey.edwards@uwtsd.ac.uk::7a967df3-e232-40a5-b10c-dee8f912d80a" providerId="AD" clId="Web-{AF829582-2189-E267-27AD-1617FA1C5431}" dt="2026-08-12T13:24:33.317" v="378"/>
          <ac:graphicFrameMkLst>
            <pc:docMk/>
            <pc:sldMk cId="2825241422" sldId="295"/>
            <ac:graphicFrameMk id="5" creationId="{910B4FBF-DCA4-10D2-2D8B-C6A0B52998D2}"/>
          </ac:graphicFrameMkLst>
        </pc:graphicFrameChg>
        <pc:graphicFrameChg chg="add">
          <ac:chgData name="Corey Edwards" userId="S::corey.edwards@uwtsd.ac.uk::7a967df3-e232-40a5-b10c-dee8f912d80a" providerId="AD" clId="Web-{AF829582-2189-E267-27AD-1617FA1C5431}" dt="2026-08-12T13:24:33.317" v="378"/>
          <ac:graphicFrameMkLst>
            <pc:docMk/>
            <pc:sldMk cId="2825241422" sldId="295"/>
            <ac:graphicFrameMk id="8" creationId="{910B4FBF-DCA4-10D2-2D8B-C6A0B52998D2}"/>
          </ac:graphicFrameMkLst>
        </pc:graphicFrameChg>
      </pc:sldChg>
      <pc:sldChg chg="modSp new">
        <pc:chgData name="Corey Edwards" userId="S::corey.edwards@uwtsd.ac.uk::7a967df3-e232-40a5-b10c-dee8f912d80a" providerId="AD" clId="Web-{AF829582-2189-E267-27AD-1617FA1C5431}" dt="2026-08-12T13:25:20.319" v="480" actId="20577"/>
        <pc:sldMkLst>
          <pc:docMk/>
          <pc:sldMk cId="2173225699" sldId="296"/>
        </pc:sldMkLst>
        <pc:spChg chg="mod">
          <ac:chgData name="Corey Edwards" userId="S::corey.edwards@uwtsd.ac.uk::7a967df3-e232-40a5-b10c-dee8f912d80a" providerId="AD" clId="Web-{AF829582-2189-E267-27AD-1617FA1C5431}" dt="2026-08-12T13:25:11.287" v="456" actId="20577"/>
          <ac:spMkLst>
            <pc:docMk/>
            <pc:sldMk cId="2173225699" sldId="296"/>
            <ac:spMk id="2" creationId="{1E37A87A-D0AC-29C2-E651-4A4A05941277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25:20.319" v="480" actId="20577"/>
          <ac:spMkLst>
            <pc:docMk/>
            <pc:sldMk cId="2173225699" sldId="296"/>
            <ac:spMk id="3" creationId="{2CF06AEB-81BB-0E73-FCEC-60E0F339D567}"/>
          </ac:spMkLst>
        </pc:spChg>
      </pc:sldChg>
      <pc:sldChg chg="modSp new">
        <pc:chgData name="Corey Edwards" userId="S::corey.edwards@uwtsd.ac.uk::7a967df3-e232-40a5-b10c-dee8f912d80a" providerId="AD" clId="Web-{AF829582-2189-E267-27AD-1617FA1C5431}" dt="2026-08-12T13:25:50.461" v="501" actId="20577"/>
        <pc:sldMkLst>
          <pc:docMk/>
          <pc:sldMk cId="76599955" sldId="297"/>
        </pc:sldMkLst>
        <pc:spChg chg="mod">
          <ac:chgData name="Corey Edwards" userId="S::corey.edwards@uwtsd.ac.uk::7a967df3-e232-40a5-b10c-dee8f912d80a" providerId="AD" clId="Web-{AF829582-2189-E267-27AD-1617FA1C5431}" dt="2026-08-12T13:25:29.788" v="486" actId="20577"/>
          <ac:spMkLst>
            <pc:docMk/>
            <pc:sldMk cId="76599955" sldId="297"/>
            <ac:spMk id="2" creationId="{1B259E41-9178-22F9-5E6E-824EB316932E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25:50.461" v="501" actId="20577"/>
          <ac:spMkLst>
            <pc:docMk/>
            <pc:sldMk cId="76599955" sldId="297"/>
            <ac:spMk id="3" creationId="{64066B70-5300-070F-D771-D3E446F2E4A9}"/>
          </ac:spMkLst>
        </pc:spChg>
      </pc:sldChg>
      <pc:sldChg chg="modSp new">
        <pc:chgData name="Corey Edwards" userId="S::corey.edwards@uwtsd.ac.uk::7a967df3-e232-40a5-b10c-dee8f912d80a" providerId="AD" clId="Web-{AF829582-2189-E267-27AD-1617FA1C5431}" dt="2026-08-12T13:25:59.195" v="504" actId="20577"/>
        <pc:sldMkLst>
          <pc:docMk/>
          <pc:sldMk cId="3003306250" sldId="298"/>
        </pc:sldMkLst>
        <pc:spChg chg="mod">
          <ac:chgData name="Corey Edwards" userId="S::corey.edwards@uwtsd.ac.uk::7a967df3-e232-40a5-b10c-dee8f912d80a" providerId="AD" clId="Web-{AF829582-2189-E267-27AD-1617FA1C5431}" dt="2026-08-12T13:25:59.195" v="504" actId="20577"/>
          <ac:spMkLst>
            <pc:docMk/>
            <pc:sldMk cId="3003306250" sldId="298"/>
            <ac:spMk id="2" creationId="{8A849D6B-B783-37CB-B5D3-2C9D55A252D0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25:56.742" v="503" actId="20577"/>
          <ac:spMkLst>
            <pc:docMk/>
            <pc:sldMk cId="3003306250" sldId="298"/>
            <ac:spMk id="3" creationId="{796F26E8-BEBB-DE6D-391A-E6E5EC4556EB}"/>
          </ac:spMkLst>
        </pc:spChg>
      </pc:sldChg>
      <pc:sldChg chg="modSp new">
        <pc:chgData name="Corey Edwards" userId="S::corey.edwards@uwtsd.ac.uk::7a967df3-e232-40a5-b10c-dee8f912d80a" providerId="AD" clId="Web-{AF829582-2189-E267-27AD-1617FA1C5431}" dt="2026-08-12T13:26:18.931" v="525" actId="20577"/>
        <pc:sldMkLst>
          <pc:docMk/>
          <pc:sldMk cId="3413502145" sldId="299"/>
        </pc:sldMkLst>
        <pc:spChg chg="mod">
          <ac:chgData name="Corey Edwards" userId="S::corey.edwards@uwtsd.ac.uk::7a967df3-e232-40a5-b10c-dee8f912d80a" providerId="AD" clId="Web-{AF829582-2189-E267-27AD-1617FA1C5431}" dt="2026-08-12T13:26:08.352" v="514" actId="20577"/>
          <ac:spMkLst>
            <pc:docMk/>
            <pc:sldMk cId="3413502145" sldId="299"/>
            <ac:spMk id="2" creationId="{C2F91DAD-D303-6644-6216-1D720076D5DF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26:18.931" v="525" actId="20577"/>
          <ac:spMkLst>
            <pc:docMk/>
            <pc:sldMk cId="3413502145" sldId="299"/>
            <ac:spMk id="3" creationId="{CB2E2E7D-6832-E15D-469E-B73E6AD27B22}"/>
          </ac:spMkLst>
        </pc:spChg>
      </pc:sldChg>
      <pc:sldChg chg="modSp new">
        <pc:chgData name="Corey Edwards" userId="S::corey.edwards@uwtsd.ac.uk::7a967df3-e232-40a5-b10c-dee8f912d80a" providerId="AD" clId="Web-{AF829582-2189-E267-27AD-1617FA1C5431}" dt="2026-08-12T13:30:18.127" v="533" actId="20577"/>
        <pc:sldMkLst>
          <pc:docMk/>
          <pc:sldMk cId="2342476940" sldId="300"/>
        </pc:sldMkLst>
        <pc:spChg chg="mod">
          <ac:chgData name="Corey Edwards" userId="S::corey.edwards@uwtsd.ac.uk::7a967df3-e232-40a5-b10c-dee8f912d80a" providerId="AD" clId="Web-{AF829582-2189-E267-27AD-1617FA1C5431}" dt="2026-08-12T13:30:15.440" v="532" actId="20577"/>
          <ac:spMkLst>
            <pc:docMk/>
            <pc:sldMk cId="2342476940" sldId="300"/>
            <ac:spMk id="2" creationId="{3279191D-93CD-5402-141B-E72748F82314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30:18.127" v="533" actId="20577"/>
          <ac:spMkLst>
            <pc:docMk/>
            <pc:sldMk cId="2342476940" sldId="300"/>
            <ac:spMk id="3" creationId="{FB8E3A25-9E2E-5060-F42D-E6D97ECDB100}"/>
          </ac:spMkLst>
        </pc:spChg>
      </pc:sldChg>
      <pc:sldChg chg="modSp new">
        <pc:chgData name="Corey Edwards" userId="S::corey.edwards@uwtsd.ac.uk::7a967df3-e232-40a5-b10c-dee8f912d80a" providerId="AD" clId="Web-{AF829582-2189-E267-27AD-1617FA1C5431}" dt="2026-08-12T13:30:38.894" v="560" actId="20577"/>
        <pc:sldMkLst>
          <pc:docMk/>
          <pc:sldMk cId="142600336" sldId="301"/>
        </pc:sldMkLst>
        <pc:spChg chg="mod">
          <ac:chgData name="Corey Edwards" userId="S::corey.edwards@uwtsd.ac.uk::7a967df3-e232-40a5-b10c-dee8f912d80a" providerId="AD" clId="Web-{AF829582-2189-E267-27AD-1617FA1C5431}" dt="2026-08-12T13:30:29.378" v="541" actId="20577"/>
          <ac:spMkLst>
            <pc:docMk/>
            <pc:sldMk cId="142600336" sldId="301"/>
            <ac:spMk id="2" creationId="{6E35768F-7284-86FA-5275-49BE38CF0568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30:38.894" v="560" actId="20577"/>
          <ac:spMkLst>
            <pc:docMk/>
            <pc:sldMk cId="142600336" sldId="301"/>
            <ac:spMk id="3" creationId="{937D1D66-A157-5DF8-3EA6-DC0B001E0D8C}"/>
          </ac:spMkLst>
        </pc:spChg>
      </pc:sldChg>
      <pc:sldChg chg="modSp new">
        <pc:chgData name="Corey Edwards" userId="S::corey.edwards@uwtsd.ac.uk::7a967df3-e232-40a5-b10c-dee8f912d80a" providerId="AD" clId="Web-{AF829582-2189-E267-27AD-1617FA1C5431}" dt="2026-08-12T13:31:27.318" v="595" actId="20577"/>
        <pc:sldMkLst>
          <pc:docMk/>
          <pc:sldMk cId="2021487067" sldId="302"/>
        </pc:sldMkLst>
        <pc:spChg chg="mod">
          <ac:chgData name="Corey Edwards" userId="S::corey.edwards@uwtsd.ac.uk::7a967df3-e232-40a5-b10c-dee8f912d80a" providerId="AD" clId="Web-{AF829582-2189-E267-27AD-1617FA1C5431}" dt="2026-08-12T13:31:05.739" v="567" actId="20577"/>
          <ac:spMkLst>
            <pc:docMk/>
            <pc:sldMk cId="2021487067" sldId="302"/>
            <ac:spMk id="2" creationId="{84236CCA-4B05-8D89-8845-8430FD3E47DD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31:27.318" v="595" actId="20577"/>
          <ac:spMkLst>
            <pc:docMk/>
            <pc:sldMk cId="2021487067" sldId="302"/>
            <ac:spMk id="3" creationId="{216C060D-2AE1-03D7-5A77-6E3D437ADF4A}"/>
          </ac:spMkLst>
        </pc:spChg>
      </pc:sldChg>
      <pc:sldChg chg="modSp new ord">
        <pc:chgData name="Corey Edwards" userId="S::corey.edwards@uwtsd.ac.uk::7a967df3-e232-40a5-b10c-dee8f912d80a" providerId="AD" clId="Web-{AF829582-2189-E267-27AD-1617FA1C5431}" dt="2026-08-12T13:35:00.982" v="629"/>
        <pc:sldMkLst>
          <pc:docMk/>
          <pc:sldMk cId="1155796907" sldId="303"/>
        </pc:sldMkLst>
        <pc:spChg chg="mod">
          <ac:chgData name="Corey Edwards" userId="S::corey.edwards@uwtsd.ac.uk::7a967df3-e232-40a5-b10c-dee8f912d80a" providerId="AD" clId="Web-{AF829582-2189-E267-27AD-1617FA1C5431}" dt="2026-08-12T13:31:37.240" v="597" actId="20577"/>
          <ac:spMkLst>
            <pc:docMk/>
            <pc:sldMk cId="1155796907" sldId="303"/>
            <ac:spMk id="2" creationId="{DC70B4BE-B2AE-F39B-FF2C-5CF65592F9FB}"/>
          </ac:spMkLst>
        </pc:spChg>
        <pc:spChg chg="mod">
          <ac:chgData name="Corey Edwards" userId="S::corey.edwards@uwtsd.ac.uk::7a967df3-e232-40a5-b10c-dee8f912d80a" providerId="AD" clId="Web-{AF829582-2189-E267-27AD-1617FA1C5431}" dt="2026-08-12T13:31:54.506" v="628" actId="20577"/>
          <ac:spMkLst>
            <pc:docMk/>
            <pc:sldMk cId="1155796907" sldId="303"/>
            <ac:spMk id="3" creationId="{475C2026-5499-7911-C8C0-F1D8DEC8D42B}"/>
          </ac:spMkLst>
        </pc:spChg>
      </pc:sldChg>
      <pc:sldChg chg="new">
        <pc:chgData name="Corey Edwards" userId="S::corey.edwards@uwtsd.ac.uk::7a967df3-e232-40a5-b10c-dee8f912d80a" providerId="AD" clId="Web-{AF829582-2189-E267-27AD-1617FA1C5431}" dt="2026-08-12T13:35:03.310" v="630"/>
        <pc:sldMkLst>
          <pc:docMk/>
          <pc:sldMk cId="2663762649" sldId="304"/>
        </pc:sldMkLst>
      </pc:sldChg>
      <pc:sldMasterChg chg="add del addSldLayout delSldLayout">
        <pc:chgData name="Corey Edwards" userId="S::corey.edwards@uwtsd.ac.uk::7a967df3-e232-40a5-b10c-dee8f912d80a" providerId="AD" clId="Web-{AF829582-2189-E267-27AD-1617FA1C5431}" dt="2026-08-12T13:05:23.163" v="6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AF829582-2189-E267-27AD-1617FA1C5431}" dt="2026-08-12T13:05:14.163" v="1"/>
        <pc:sldMasterMkLst>
          <pc:docMk/>
          <pc:sldMasterMk cId="3709079034" sldId="2147483721"/>
        </pc:sldMasterMkLst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3431748149" sldId="2147483710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2214469573" sldId="2147483711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1160726986" sldId="2147483712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1718664113" sldId="2147483713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921498136" sldId="2147483714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2266216794" sldId="2147483715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464700323" sldId="2147483716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763348705" sldId="2147483717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326523411" sldId="2147483718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2108954832" sldId="2147483719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4.163" v="1"/>
          <pc:sldLayoutMkLst>
            <pc:docMk/>
            <pc:sldMasterMk cId="3709079034" sldId="2147483721"/>
            <pc:sldLayoutMk cId="2222779554" sldId="2147483720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AF829582-2189-E267-27AD-1617FA1C5431}" dt="2026-08-12T13:05:18.507" v="5"/>
        <pc:sldMasterMkLst>
          <pc:docMk/>
          <pc:sldMasterMk cId="4164977998" sldId="2147483747"/>
        </pc:sldMasterMkLst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3258487800" sldId="2147483736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2361699490" sldId="2147483737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359500018" sldId="2147483738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563726345" sldId="2147483739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3997522485" sldId="2147483740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876255339" sldId="2147483741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3057438085" sldId="2147483742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3530050132" sldId="2147483743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3046377165" sldId="2147483744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1709246423" sldId="2147483745"/>
          </pc:sldLayoutMkLst>
        </pc:sldLayoutChg>
        <pc:sldLayoutChg chg="add del">
          <pc:chgData name="Corey Edwards" userId="S::corey.edwards@uwtsd.ac.uk::7a967df3-e232-40a5-b10c-dee8f912d80a" providerId="AD" clId="Web-{AF829582-2189-E267-27AD-1617FA1C5431}" dt="2026-08-12T13:05:18.507" v="5"/>
          <pc:sldLayoutMkLst>
            <pc:docMk/>
            <pc:sldMasterMk cId="4164977998" sldId="2147483747"/>
            <pc:sldLayoutMk cId="3527962023" sldId="2147483746"/>
          </pc:sldLayoutMkLst>
        </pc:sldLayoutChg>
      </pc:sldMasterChg>
      <pc:sldMasterChg chg="add addSldLayout">
        <pc:chgData name="Corey Edwards" userId="S::corey.edwards@uwtsd.ac.uk::7a967df3-e232-40a5-b10c-dee8f912d80a" providerId="AD" clId="Web-{AF829582-2189-E267-27AD-1617FA1C5431}" dt="2026-08-12T13:05:23.163" v="6"/>
        <pc:sldMasterMkLst>
          <pc:docMk/>
          <pc:sldMasterMk cId="1049847107" sldId="2147483748"/>
        </pc:sldMasterMkLst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1054375960" sldId="2147483737"/>
          </pc:sldLayoutMkLst>
        </pc:sldLayoutChg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1898183048" sldId="2147483738"/>
          </pc:sldLayoutMkLst>
        </pc:sldLayoutChg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4033452256" sldId="2147483739"/>
          </pc:sldLayoutMkLst>
        </pc:sldLayoutChg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2568252939" sldId="2147483740"/>
          </pc:sldLayoutMkLst>
        </pc:sldLayoutChg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559223737" sldId="2147483741"/>
          </pc:sldLayoutMkLst>
        </pc:sldLayoutChg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1167906651" sldId="2147483742"/>
          </pc:sldLayoutMkLst>
        </pc:sldLayoutChg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1167189469" sldId="2147483743"/>
          </pc:sldLayoutMkLst>
        </pc:sldLayoutChg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392273891" sldId="2147483744"/>
          </pc:sldLayoutMkLst>
        </pc:sldLayoutChg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875391786" sldId="2147483745"/>
          </pc:sldLayoutMkLst>
        </pc:sldLayoutChg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2709744617" sldId="2147483746"/>
          </pc:sldLayoutMkLst>
        </pc:sldLayoutChg>
        <pc:sldLayoutChg chg="add">
          <pc:chgData name="Corey Edwards" userId="S::corey.edwards@uwtsd.ac.uk::7a967df3-e232-40a5-b10c-dee8f912d80a" providerId="AD" clId="Web-{AF829582-2189-E267-27AD-1617FA1C5431}" dt="2026-08-12T13:05:23.163" v="6"/>
          <pc:sldLayoutMkLst>
            <pc:docMk/>
            <pc:sldMasterMk cId="1049847107" sldId="2147483748"/>
            <pc:sldLayoutMk cId="503058129" sldId="2147483747"/>
          </pc:sldLayoutMkLst>
        </pc:sldLayoutChg>
      </pc:sldMasterChg>
    </pc:docChg>
  </pc:docChgLst>
  <pc:docChgLst>
    <pc:chgData name="Corey Edwards" userId="S::corey.edwards@uwtsd.ac.uk::7a967df3-e232-40a5-b10c-dee8f912d80a" providerId="AD" clId="Web-{540AD599-1B31-C8CB-DF45-830D1668E208}"/>
    <pc:docChg chg="modSld">
      <pc:chgData name="Corey Edwards" userId="S::corey.edwards@uwtsd.ac.uk::7a967df3-e232-40a5-b10c-dee8f912d80a" providerId="AD" clId="Web-{540AD599-1B31-C8CB-DF45-830D1668E208}" dt="2026-08-13T15:11:19.960" v="1" actId="1076"/>
      <pc:docMkLst>
        <pc:docMk/>
      </pc:docMkLst>
      <pc:sldChg chg="modSp">
        <pc:chgData name="Corey Edwards" userId="S::corey.edwards@uwtsd.ac.uk::7a967df3-e232-40a5-b10c-dee8f912d80a" providerId="AD" clId="Web-{540AD599-1B31-C8CB-DF45-830D1668E208}" dt="2026-08-13T15:11:19.960" v="1" actId="1076"/>
        <pc:sldMkLst>
          <pc:docMk/>
          <pc:sldMk cId="1234409964" sldId="291"/>
        </pc:sldMkLst>
        <pc:picChg chg="mod">
          <ac:chgData name="Corey Edwards" userId="S::corey.edwards@uwtsd.ac.uk::7a967df3-e232-40a5-b10c-dee8f912d80a" providerId="AD" clId="Web-{540AD599-1B31-C8CB-DF45-830D1668E208}" dt="2026-08-13T15:11:19.960" v="1" actId="1076"/>
          <ac:picMkLst>
            <pc:docMk/>
            <pc:sldMk cId="1234409964" sldId="291"/>
            <ac:picMk id="3" creationId="{54CAF1B0-B291-3EDB-3BEB-DA0479EC3C52}"/>
          </ac:picMkLst>
        </pc:picChg>
      </pc:sldChg>
    </pc:docChg>
  </pc:docChgLst>
  <pc:docChgLst>
    <pc:chgData clId="Web-{AF829582-2189-E267-27AD-1617FA1C5431}"/>
    <pc:docChg chg="modSld">
      <pc:chgData name="" userId="" providerId="" clId="Web-{AF829582-2189-E267-27AD-1617FA1C5431}" dt="2026-08-12T13:04:12.942" v="3" actId="20577"/>
      <pc:docMkLst>
        <pc:docMk/>
      </pc:docMkLst>
      <pc:sldChg chg="modSp">
        <pc:chgData name="" userId="" providerId="" clId="Web-{AF829582-2189-E267-27AD-1617FA1C5431}" dt="2026-08-12T13:04:12.942" v="3" actId="20577"/>
        <pc:sldMkLst>
          <pc:docMk/>
          <pc:sldMk cId="109857222" sldId="256"/>
        </pc:sldMkLst>
        <pc:spChg chg="mod">
          <ac:chgData name="" userId="" providerId="" clId="Web-{AF829582-2189-E267-27AD-1617FA1C5431}" dt="2026-08-12T13:04:12.942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4" Type="http://schemas.openxmlformats.org/officeDocument/2006/relationships/image" Target="../media/image30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Relationship Id="rId4" Type="http://schemas.openxmlformats.org/officeDocument/2006/relationships/image" Target="../media/image7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svg"/><Relationship Id="rId1" Type="http://schemas.openxmlformats.org/officeDocument/2006/relationships/image" Target="../media/image36.svg"/><Relationship Id="rId4" Type="http://schemas.openxmlformats.org/officeDocument/2006/relationships/image" Target="../media/image39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2.svg"/><Relationship Id="rId1" Type="http://schemas.openxmlformats.org/officeDocument/2006/relationships/image" Target="../media/image40.svg"/><Relationship Id="rId5" Type="http://schemas.openxmlformats.org/officeDocument/2006/relationships/image" Target="../media/image42.svg"/><Relationship Id="rId4" Type="http://schemas.openxmlformats.org/officeDocument/2006/relationships/image" Target="../media/image2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4" Type="http://schemas.openxmlformats.org/officeDocument/2006/relationships/image" Target="../media/image17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image" Target="../media/image27.svg"/><Relationship Id="rId4" Type="http://schemas.openxmlformats.org/officeDocument/2006/relationships/image" Target="../media/image30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Relationship Id="rId4" Type="http://schemas.openxmlformats.org/officeDocument/2006/relationships/image" Target="../media/image7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svg"/><Relationship Id="rId1" Type="http://schemas.openxmlformats.org/officeDocument/2006/relationships/image" Target="../media/image36.svg"/><Relationship Id="rId4" Type="http://schemas.openxmlformats.org/officeDocument/2006/relationships/image" Target="../media/image39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svg"/><Relationship Id="rId2" Type="http://schemas.openxmlformats.org/officeDocument/2006/relationships/image" Target="../media/image2.svg"/><Relationship Id="rId1" Type="http://schemas.openxmlformats.org/officeDocument/2006/relationships/image" Target="../media/image40.svg"/><Relationship Id="rId5" Type="http://schemas.openxmlformats.org/officeDocument/2006/relationships/image" Target="../media/image42.sv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#1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#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#2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03E19D-B509-433B-ABDA-D976A9F70FD8}" type="doc">
      <dgm:prSet loTypeId="urn:microsoft.com/office/officeart/2018/2/layout/IconCircleList" loCatId="icon" qsTypeId="urn:microsoft.com/office/officeart/2005/8/quickstyle/simple1#3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BA28547-0526-4F25-8FE6-F0DE61D4404D}">
      <dgm:prSet/>
      <dgm:spPr/>
      <dgm:t>
        <a:bodyPr/>
        <a:lstStyle/>
        <a:p>
          <a:r>
            <a:rPr lang="en-US" baseline="0"/>
            <a:t>Aim: To discuss how technology can support professional practice and change.</a:t>
          </a:r>
          <a:endParaRPr lang="en-US"/>
        </a:p>
      </dgm:t>
    </dgm:pt>
    <dgm:pt modelId="{418F4DEA-6E91-4994-9C6D-F43EE3965577}" type="parTrans" cxnId="{FAE0DF96-1523-488D-A159-C2248D84C91E}">
      <dgm:prSet/>
      <dgm:spPr/>
      <dgm:t>
        <a:bodyPr/>
        <a:lstStyle/>
        <a:p>
          <a:endParaRPr lang="en-US"/>
        </a:p>
      </dgm:t>
    </dgm:pt>
    <dgm:pt modelId="{0857CC95-1AFF-4592-A564-CF02AA980233}" type="sibTrans" cxnId="{FAE0DF96-1523-488D-A159-C2248D84C91E}">
      <dgm:prSet/>
      <dgm:spPr/>
      <dgm:t>
        <a:bodyPr/>
        <a:lstStyle/>
        <a:p>
          <a:endParaRPr lang="en-US"/>
        </a:p>
      </dgm:t>
    </dgm:pt>
    <dgm:pt modelId="{D877E255-389C-44B7-B2C2-79ED3A8DDAA2}">
      <dgm:prSet/>
      <dgm:spPr/>
      <dgm:t>
        <a:bodyPr/>
        <a:lstStyle/>
        <a:p>
          <a:r>
            <a:rPr lang="en-US" baseline="0"/>
            <a:t>Explain the concept of digital professionalism.</a:t>
          </a:r>
          <a:endParaRPr lang="en-US"/>
        </a:p>
      </dgm:t>
    </dgm:pt>
    <dgm:pt modelId="{C4C750D3-E099-4D43-9370-491C1352CE9D}" type="parTrans" cxnId="{7A80FDBC-6633-4BC0-AF05-4BDBA0BE3DF5}">
      <dgm:prSet/>
      <dgm:spPr/>
      <dgm:t>
        <a:bodyPr/>
        <a:lstStyle/>
        <a:p>
          <a:endParaRPr lang="en-US"/>
        </a:p>
      </dgm:t>
    </dgm:pt>
    <dgm:pt modelId="{440D1D1C-2D5C-4A42-8485-707C7B99B2E4}" type="sibTrans" cxnId="{7A80FDBC-6633-4BC0-AF05-4BDBA0BE3DF5}">
      <dgm:prSet/>
      <dgm:spPr/>
      <dgm:t>
        <a:bodyPr/>
        <a:lstStyle/>
        <a:p>
          <a:endParaRPr lang="en-US"/>
        </a:p>
      </dgm:t>
    </dgm:pt>
    <dgm:pt modelId="{9B834B09-14B8-43D1-9580-A5F3A35B36E0}">
      <dgm:prSet/>
      <dgm:spPr/>
      <dgm:t>
        <a:bodyPr/>
        <a:lstStyle/>
        <a:p>
          <a:r>
            <a:rPr lang="en-US" baseline="0"/>
            <a:t>Evaluate opportunities and risks associated with digital technologies.</a:t>
          </a:r>
          <a:endParaRPr lang="en-US"/>
        </a:p>
      </dgm:t>
    </dgm:pt>
    <dgm:pt modelId="{C27B2E5D-A1FE-4BDB-B02E-84D41752C025}" type="parTrans" cxnId="{7B473467-DD81-45D7-B35A-6DD406F97E10}">
      <dgm:prSet/>
      <dgm:spPr/>
      <dgm:t>
        <a:bodyPr/>
        <a:lstStyle/>
        <a:p>
          <a:endParaRPr lang="en-US"/>
        </a:p>
      </dgm:t>
    </dgm:pt>
    <dgm:pt modelId="{4ABFAF43-0CE5-4993-BC2E-D661B01FBAB5}" type="sibTrans" cxnId="{7B473467-DD81-45D7-B35A-6DD406F97E10}">
      <dgm:prSet/>
      <dgm:spPr/>
      <dgm:t>
        <a:bodyPr/>
        <a:lstStyle/>
        <a:p>
          <a:endParaRPr lang="en-US"/>
        </a:p>
      </dgm:t>
    </dgm:pt>
    <dgm:pt modelId="{0D954400-22F4-4C35-8E64-43475AA0E5E0}">
      <dgm:prSet/>
      <dgm:spPr/>
      <dgm:t>
        <a:bodyPr/>
        <a:lstStyle/>
        <a:p>
          <a:r>
            <a:rPr lang="en-US" baseline="0"/>
            <a:t>Understand how AI and emerging technologies influence health and social care practice.</a:t>
          </a:r>
          <a:endParaRPr lang="en-US"/>
        </a:p>
      </dgm:t>
    </dgm:pt>
    <dgm:pt modelId="{85C28FA1-B275-4FAD-85DB-A0D1BA916F1E}" type="parTrans" cxnId="{EA387780-25FC-4B4A-8588-976DA248EA2F}">
      <dgm:prSet/>
      <dgm:spPr/>
      <dgm:t>
        <a:bodyPr/>
        <a:lstStyle/>
        <a:p>
          <a:endParaRPr lang="en-US"/>
        </a:p>
      </dgm:t>
    </dgm:pt>
    <dgm:pt modelId="{44D87574-5A0A-449B-928E-6FA80C080843}" type="sibTrans" cxnId="{EA387780-25FC-4B4A-8588-976DA248EA2F}">
      <dgm:prSet/>
      <dgm:spPr/>
      <dgm:t>
        <a:bodyPr/>
        <a:lstStyle/>
        <a:p>
          <a:endParaRPr lang="en-US"/>
        </a:p>
      </dgm:t>
    </dgm:pt>
    <dgm:pt modelId="{86C6E1FC-BE54-4C53-A6BE-F8781F868DED}">
      <dgm:prSet/>
      <dgm:spPr/>
      <dgm:t>
        <a:bodyPr/>
        <a:lstStyle/>
        <a:p>
          <a:r>
            <a:rPr lang="en-US" baseline="0"/>
            <a:t>Critically assess the role of digital identity within professional environments.</a:t>
          </a:r>
          <a:endParaRPr lang="en-US"/>
        </a:p>
      </dgm:t>
    </dgm:pt>
    <dgm:pt modelId="{57066179-DEF7-451D-959F-9BB988ED2D1D}" type="parTrans" cxnId="{57BA9E6F-07BB-4039-880F-EEB38BEDF0EB}">
      <dgm:prSet/>
      <dgm:spPr/>
      <dgm:t>
        <a:bodyPr/>
        <a:lstStyle/>
        <a:p>
          <a:endParaRPr lang="en-US"/>
        </a:p>
      </dgm:t>
    </dgm:pt>
    <dgm:pt modelId="{FB75D261-45D3-4044-BB2A-D12D4A5985EA}" type="sibTrans" cxnId="{57BA9E6F-07BB-4039-880F-EEB38BEDF0EB}">
      <dgm:prSet/>
      <dgm:spPr/>
      <dgm:t>
        <a:bodyPr/>
        <a:lstStyle/>
        <a:p>
          <a:endParaRPr lang="en-US"/>
        </a:p>
      </dgm:t>
    </dgm:pt>
    <dgm:pt modelId="{5D86A9CD-33E6-44B1-A299-52632BDD6AB6}">
      <dgm:prSet/>
      <dgm:spPr/>
      <dgm:t>
        <a:bodyPr/>
        <a:lstStyle/>
        <a:p>
          <a:r>
            <a:rPr lang="en-US" baseline="0"/>
            <a:t>Explore digital approaches to supporting innovation and service improvement.</a:t>
          </a:r>
          <a:endParaRPr lang="en-US"/>
        </a:p>
      </dgm:t>
    </dgm:pt>
    <dgm:pt modelId="{80D1F062-CF07-4DF7-9804-DBD03C6418DC}" type="parTrans" cxnId="{851F4B8E-55C5-4214-9342-ED6AC9C51686}">
      <dgm:prSet/>
      <dgm:spPr/>
      <dgm:t>
        <a:bodyPr/>
        <a:lstStyle/>
        <a:p>
          <a:endParaRPr lang="en-US"/>
        </a:p>
      </dgm:t>
    </dgm:pt>
    <dgm:pt modelId="{16F2F6FB-1411-420A-84A6-E234CB8A710C}" type="sibTrans" cxnId="{851F4B8E-55C5-4214-9342-ED6AC9C51686}">
      <dgm:prSet/>
      <dgm:spPr/>
      <dgm:t>
        <a:bodyPr/>
        <a:lstStyle/>
        <a:p>
          <a:endParaRPr lang="en-US"/>
        </a:p>
      </dgm:t>
    </dgm:pt>
    <dgm:pt modelId="{A922F9AC-6A22-4C98-9E2C-3B458F185098}" type="pres">
      <dgm:prSet presAssocID="{6703E19D-B509-433B-ABDA-D976A9F70FD8}" presName="root" presStyleCnt="0">
        <dgm:presLayoutVars>
          <dgm:dir/>
          <dgm:resizeHandles val="exact"/>
        </dgm:presLayoutVars>
      </dgm:prSet>
      <dgm:spPr/>
    </dgm:pt>
    <dgm:pt modelId="{31AD238E-4315-4542-BE7D-32A689DE7C2F}" type="pres">
      <dgm:prSet presAssocID="{6703E19D-B509-433B-ABDA-D976A9F70FD8}" presName="container" presStyleCnt="0">
        <dgm:presLayoutVars>
          <dgm:dir/>
          <dgm:resizeHandles val="exact"/>
        </dgm:presLayoutVars>
      </dgm:prSet>
      <dgm:spPr/>
    </dgm:pt>
    <dgm:pt modelId="{514A5771-2D13-4E77-87E6-11DB33D26E62}" type="pres">
      <dgm:prSet presAssocID="{3BA28547-0526-4F25-8FE6-F0DE61D4404D}" presName="compNode" presStyleCnt="0"/>
      <dgm:spPr/>
    </dgm:pt>
    <dgm:pt modelId="{73537977-B59C-4DEA-81F8-B5A1D3AC6714}" type="pres">
      <dgm:prSet presAssocID="{3BA28547-0526-4F25-8FE6-F0DE61D4404D}" presName="iconBgRect" presStyleLbl="bgShp" presStyleIdx="0" presStyleCnt="6"/>
      <dgm:spPr/>
    </dgm:pt>
    <dgm:pt modelId="{BA91B650-2551-49EF-8420-131E03916BD5}" type="pres">
      <dgm:prSet presAssocID="{3BA28547-0526-4F25-8FE6-F0DE61D4404D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E48576E-1920-440C-ADF9-1A8A22E16651}" type="pres">
      <dgm:prSet presAssocID="{3BA28547-0526-4F25-8FE6-F0DE61D4404D}" presName="spaceRect" presStyleCnt="0"/>
      <dgm:spPr/>
    </dgm:pt>
    <dgm:pt modelId="{113683CE-16C8-4A05-BB85-EA12798B453E}" type="pres">
      <dgm:prSet presAssocID="{3BA28547-0526-4F25-8FE6-F0DE61D4404D}" presName="textRect" presStyleLbl="revTx" presStyleIdx="0" presStyleCnt="6">
        <dgm:presLayoutVars>
          <dgm:chMax val="1"/>
          <dgm:chPref val="1"/>
        </dgm:presLayoutVars>
      </dgm:prSet>
      <dgm:spPr/>
    </dgm:pt>
    <dgm:pt modelId="{91F9B799-F00A-49DA-8664-C0C0A08B99AA}" type="pres">
      <dgm:prSet presAssocID="{0857CC95-1AFF-4592-A564-CF02AA980233}" presName="sibTrans" presStyleLbl="sibTrans2D1" presStyleIdx="0" presStyleCnt="0"/>
      <dgm:spPr/>
    </dgm:pt>
    <dgm:pt modelId="{EC86112F-29A7-4768-B3EA-CF0F8C5251B2}" type="pres">
      <dgm:prSet presAssocID="{D877E255-389C-44B7-B2C2-79ED3A8DDAA2}" presName="compNode" presStyleCnt="0"/>
      <dgm:spPr/>
    </dgm:pt>
    <dgm:pt modelId="{3A00D112-3E36-4DE1-B241-7548B571004A}" type="pres">
      <dgm:prSet presAssocID="{D877E255-389C-44B7-B2C2-79ED3A8DDAA2}" presName="iconBgRect" presStyleLbl="bgShp" presStyleIdx="1" presStyleCnt="6"/>
      <dgm:spPr/>
    </dgm:pt>
    <dgm:pt modelId="{F9408921-2A07-4268-9EBF-269954E06161}" type="pres">
      <dgm:prSet presAssocID="{D877E255-389C-44B7-B2C2-79ED3A8DDAA2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EE1C61E-9E50-4366-AA96-B7476BC3405F}" type="pres">
      <dgm:prSet presAssocID="{D877E255-389C-44B7-B2C2-79ED3A8DDAA2}" presName="spaceRect" presStyleCnt="0"/>
      <dgm:spPr/>
    </dgm:pt>
    <dgm:pt modelId="{1F9E50D0-9126-434E-B83A-CBF74B409DB7}" type="pres">
      <dgm:prSet presAssocID="{D877E255-389C-44B7-B2C2-79ED3A8DDAA2}" presName="textRect" presStyleLbl="revTx" presStyleIdx="1" presStyleCnt="6">
        <dgm:presLayoutVars>
          <dgm:chMax val="1"/>
          <dgm:chPref val="1"/>
        </dgm:presLayoutVars>
      </dgm:prSet>
      <dgm:spPr/>
    </dgm:pt>
    <dgm:pt modelId="{7E00A1E3-17CE-4526-83F7-10B54D8673F5}" type="pres">
      <dgm:prSet presAssocID="{440D1D1C-2D5C-4A42-8485-707C7B99B2E4}" presName="sibTrans" presStyleLbl="sibTrans2D1" presStyleIdx="0" presStyleCnt="0"/>
      <dgm:spPr/>
    </dgm:pt>
    <dgm:pt modelId="{94BEA7BC-0705-42F5-BB94-B76F68C92B14}" type="pres">
      <dgm:prSet presAssocID="{9B834B09-14B8-43D1-9580-A5F3A35B36E0}" presName="compNode" presStyleCnt="0"/>
      <dgm:spPr/>
    </dgm:pt>
    <dgm:pt modelId="{D2FB6141-B71D-47D7-9846-065F0EA93B8B}" type="pres">
      <dgm:prSet presAssocID="{9B834B09-14B8-43D1-9580-A5F3A35B36E0}" presName="iconBgRect" presStyleLbl="bgShp" presStyleIdx="2" presStyleCnt="6"/>
      <dgm:spPr/>
    </dgm:pt>
    <dgm:pt modelId="{6CCF5F71-9CFB-47E8-A227-2192E7CDCC93}" type="pres">
      <dgm:prSet presAssocID="{9B834B09-14B8-43D1-9580-A5F3A35B36E0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5BD086E-43F1-425E-A92B-D341A4D23AEA}" type="pres">
      <dgm:prSet presAssocID="{9B834B09-14B8-43D1-9580-A5F3A35B36E0}" presName="spaceRect" presStyleCnt="0"/>
      <dgm:spPr/>
    </dgm:pt>
    <dgm:pt modelId="{C880FCC7-C779-41D3-84C8-83581A9CED8D}" type="pres">
      <dgm:prSet presAssocID="{9B834B09-14B8-43D1-9580-A5F3A35B36E0}" presName="textRect" presStyleLbl="revTx" presStyleIdx="2" presStyleCnt="6">
        <dgm:presLayoutVars>
          <dgm:chMax val="1"/>
          <dgm:chPref val="1"/>
        </dgm:presLayoutVars>
      </dgm:prSet>
      <dgm:spPr/>
    </dgm:pt>
    <dgm:pt modelId="{86331095-202C-4237-8CFC-4EBE78463212}" type="pres">
      <dgm:prSet presAssocID="{4ABFAF43-0CE5-4993-BC2E-D661B01FBAB5}" presName="sibTrans" presStyleLbl="sibTrans2D1" presStyleIdx="0" presStyleCnt="0"/>
      <dgm:spPr/>
    </dgm:pt>
    <dgm:pt modelId="{E1B07982-FF69-44CF-A17C-C894F7DBCF9B}" type="pres">
      <dgm:prSet presAssocID="{0D954400-22F4-4C35-8E64-43475AA0E5E0}" presName="compNode" presStyleCnt="0"/>
      <dgm:spPr/>
    </dgm:pt>
    <dgm:pt modelId="{45A54341-361D-4974-A9DB-8695162252DA}" type="pres">
      <dgm:prSet presAssocID="{0D954400-22F4-4C35-8E64-43475AA0E5E0}" presName="iconBgRect" presStyleLbl="bgShp" presStyleIdx="3" presStyleCnt="6"/>
      <dgm:spPr/>
    </dgm:pt>
    <dgm:pt modelId="{FF34D522-213D-49F8-918E-B25B50FF97A5}" type="pres">
      <dgm:prSet presAssocID="{0D954400-22F4-4C35-8E64-43475AA0E5E0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3C9FC5C-1E99-44AA-A3F2-0F5B3B3C48D3}" type="pres">
      <dgm:prSet presAssocID="{0D954400-22F4-4C35-8E64-43475AA0E5E0}" presName="spaceRect" presStyleCnt="0"/>
      <dgm:spPr/>
    </dgm:pt>
    <dgm:pt modelId="{4620E161-DBC6-496A-ACB6-E52B636A3653}" type="pres">
      <dgm:prSet presAssocID="{0D954400-22F4-4C35-8E64-43475AA0E5E0}" presName="textRect" presStyleLbl="revTx" presStyleIdx="3" presStyleCnt="6">
        <dgm:presLayoutVars>
          <dgm:chMax val="1"/>
          <dgm:chPref val="1"/>
        </dgm:presLayoutVars>
      </dgm:prSet>
      <dgm:spPr/>
    </dgm:pt>
    <dgm:pt modelId="{B12A783E-D854-4A95-94E4-882EE5788263}" type="pres">
      <dgm:prSet presAssocID="{44D87574-5A0A-449B-928E-6FA80C080843}" presName="sibTrans" presStyleLbl="sibTrans2D1" presStyleIdx="0" presStyleCnt="0"/>
      <dgm:spPr/>
    </dgm:pt>
    <dgm:pt modelId="{E062DF21-4DF6-44E5-81CF-0F9D3AB3F65B}" type="pres">
      <dgm:prSet presAssocID="{86C6E1FC-BE54-4C53-A6BE-F8781F868DED}" presName="compNode" presStyleCnt="0"/>
      <dgm:spPr/>
    </dgm:pt>
    <dgm:pt modelId="{BCE276B0-64C3-4796-B945-DB5E543626ED}" type="pres">
      <dgm:prSet presAssocID="{86C6E1FC-BE54-4C53-A6BE-F8781F868DED}" presName="iconBgRect" presStyleLbl="bgShp" presStyleIdx="4" presStyleCnt="6"/>
      <dgm:spPr/>
    </dgm:pt>
    <dgm:pt modelId="{4176DAFD-B101-44C1-8A94-02FF62F98CA9}" type="pres">
      <dgm:prSet presAssocID="{86C6E1FC-BE54-4C53-A6BE-F8781F868DE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40393021-F144-4496-A9E5-1F9C0D567F94}" type="pres">
      <dgm:prSet presAssocID="{86C6E1FC-BE54-4C53-A6BE-F8781F868DED}" presName="spaceRect" presStyleCnt="0"/>
      <dgm:spPr/>
    </dgm:pt>
    <dgm:pt modelId="{D723E0BD-C946-4303-9DD6-AFC8A4B4BCFC}" type="pres">
      <dgm:prSet presAssocID="{86C6E1FC-BE54-4C53-A6BE-F8781F868DED}" presName="textRect" presStyleLbl="revTx" presStyleIdx="4" presStyleCnt="6">
        <dgm:presLayoutVars>
          <dgm:chMax val="1"/>
          <dgm:chPref val="1"/>
        </dgm:presLayoutVars>
      </dgm:prSet>
      <dgm:spPr/>
    </dgm:pt>
    <dgm:pt modelId="{E3F8BAF2-CFBB-45D1-B8C2-68CD8E882E48}" type="pres">
      <dgm:prSet presAssocID="{FB75D261-45D3-4044-BB2A-D12D4A5985EA}" presName="sibTrans" presStyleLbl="sibTrans2D1" presStyleIdx="0" presStyleCnt="0"/>
      <dgm:spPr/>
    </dgm:pt>
    <dgm:pt modelId="{FFEC739E-DA9F-48D4-A459-B3367D1CB25A}" type="pres">
      <dgm:prSet presAssocID="{5D86A9CD-33E6-44B1-A299-52632BDD6AB6}" presName="compNode" presStyleCnt="0"/>
      <dgm:spPr/>
    </dgm:pt>
    <dgm:pt modelId="{EC37761E-1737-4889-B088-CDFED5707BEC}" type="pres">
      <dgm:prSet presAssocID="{5D86A9CD-33E6-44B1-A299-52632BDD6AB6}" presName="iconBgRect" presStyleLbl="bgShp" presStyleIdx="5" presStyleCnt="6"/>
      <dgm:spPr/>
    </dgm:pt>
    <dgm:pt modelId="{7FB8BC4C-58F5-4885-AAEF-2488BBAF69A7}" type="pres">
      <dgm:prSet presAssocID="{5D86A9CD-33E6-44B1-A299-52632BDD6AB6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684DD7DC-CB70-4C3C-91F3-694C73E814A3}" type="pres">
      <dgm:prSet presAssocID="{5D86A9CD-33E6-44B1-A299-52632BDD6AB6}" presName="spaceRect" presStyleCnt="0"/>
      <dgm:spPr/>
    </dgm:pt>
    <dgm:pt modelId="{4E3DEEA2-98E6-4C6C-A39D-236C2FEA3D3F}" type="pres">
      <dgm:prSet presAssocID="{5D86A9CD-33E6-44B1-A299-52632BDD6AB6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81FE417-41B3-4AE7-B88D-29CBC0F324EA}" type="presOf" srcId="{6703E19D-B509-433B-ABDA-D976A9F70FD8}" destId="{A922F9AC-6A22-4C98-9E2C-3B458F185098}" srcOrd="0" destOrd="0" presId="urn:microsoft.com/office/officeart/2018/2/layout/IconCircleList"/>
    <dgm:cxn modelId="{58A39932-3214-4FB1-8B13-5D008E35349B}" type="presOf" srcId="{4ABFAF43-0CE5-4993-BC2E-D661B01FBAB5}" destId="{86331095-202C-4237-8CFC-4EBE78463212}" srcOrd="0" destOrd="0" presId="urn:microsoft.com/office/officeart/2018/2/layout/IconCircleList"/>
    <dgm:cxn modelId="{DD5A1D3A-E4AD-4F61-B874-1FDA8F50046B}" type="presOf" srcId="{9B834B09-14B8-43D1-9580-A5F3A35B36E0}" destId="{C880FCC7-C779-41D3-84C8-83581A9CED8D}" srcOrd="0" destOrd="0" presId="urn:microsoft.com/office/officeart/2018/2/layout/IconCircleList"/>
    <dgm:cxn modelId="{06A51240-6B82-41B0-BDB3-99F002334565}" type="presOf" srcId="{86C6E1FC-BE54-4C53-A6BE-F8781F868DED}" destId="{D723E0BD-C946-4303-9DD6-AFC8A4B4BCFC}" srcOrd="0" destOrd="0" presId="urn:microsoft.com/office/officeart/2018/2/layout/IconCircleList"/>
    <dgm:cxn modelId="{0331AE43-E774-4A68-8E99-BEFE26C191DA}" type="presOf" srcId="{5D86A9CD-33E6-44B1-A299-52632BDD6AB6}" destId="{4E3DEEA2-98E6-4C6C-A39D-236C2FEA3D3F}" srcOrd="0" destOrd="0" presId="urn:microsoft.com/office/officeart/2018/2/layout/IconCircleList"/>
    <dgm:cxn modelId="{7B473467-DD81-45D7-B35A-6DD406F97E10}" srcId="{6703E19D-B509-433B-ABDA-D976A9F70FD8}" destId="{9B834B09-14B8-43D1-9580-A5F3A35B36E0}" srcOrd="2" destOrd="0" parTransId="{C27B2E5D-A1FE-4BDB-B02E-84D41752C025}" sibTransId="{4ABFAF43-0CE5-4993-BC2E-D661B01FBAB5}"/>
    <dgm:cxn modelId="{2D7AD16B-9B3C-4917-A98D-5B352C14E1A1}" type="presOf" srcId="{0D954400-22F4-4C35-8E64-43475AA0E5E0}" destId="{4620E161-DBC6-496A-ACB6-E52B636A3653}" srcOrd="0" destOrd="0" presId="urn:microsoft.com/office/officeart/2018/2/layout/IconCircleList"/>
    <dgm:cxn modelId="{FC7D1A4D-91D5-4FEA-8C85-C445FB1800A3}" type="presOf" srcId="{3BA28547-0526-4F25-8FE6-F0DE61D4404D}" destId="{113683CE-16C8-4A05-BB85-EA12798B453E}" srcOrd="0" destOrd="0" presId="urn:microsoft.com/office/officeart/2018/2/layout/IconCircleList"/>
    <dgm:cxn modelId="{57BA9E6F-07BB-4039-880F-EEB38BEDF0EB}" srcId="{6703E19D-B509-433B-ABDA-D976A9F70FD8}" destId="{86C6E1FC-BE54-4C53-A6BE-F8781F868DED}" srcOrd="4" destOrd="0" parTransId="{57066179-DEF7-451D-959F-9BB988ED2D1D}" sibTransId="{FB75D261-45D3-4044-BB2A-D12D4A5985EA}"/>
    <dgm:cxn modelId="{1717CC7A-F248-4B83-AB65-FCE5ED324E40}" type="presOf" srcId="{0857CC95-1AFF-4592-A564-CF02AA980233}" destId="{91F9B799-F00A-49DA-8664-C0C0A08B99AA}" srcOrd="0" destOrd="0" presId="urn:microsoft.com/office/officeart/2018/2/layout/IconCircleList"/>
    <dgm:cxn modelId="{EA387780-25FC-4B4A-8588-976DA248EA2F}" srcId="{6703E19D-B509-433B-ABDA-D976A9F70FD8}" destId="{0D954400-22F4-4C35-8E64-43475AA0E5E0}" srcOrd="3" destOrd="0" parTransId="{85C28FA1-B275-4FAD-85DB-A0D1BA916F1E}" sibTransId="{44D87574-5A0A-449B-928E-6FA80C080843}"/>
    <dgm:cxn modelId="{851F4B8E-55C5-4214-9342-ED6AC9C51686}" srcId="{6703E19D-B509-433B-ABDA-D976A9F70FD8}" destId="{5D86A9CD-33E6-44B1-A299-52632BDD6AB6}" srcOrd="5" destOrd="0" parTransId="{80D1F062-CF07-4DF7-9804-DBD03C6418DC}" sibTransId="{16F2F6FB-1411-420A-84A6-E234CB8A710C}"/>
    <dgm:cxn modelId="{1E8BFE8F-9A44-40B6-BFF3-8B3E01472E59}" type="presOf" srcId="{FB75D261-45D3-4044-BB2A-D12D4A5985EA}" destId="{E3F8BAF2-CFBB-45D1-B8C2-68CD8E882E48}" srcOrd="0" destOrd="0" presId="urn:microsoft.com/office/officeart/2018/2/layout/IconCircleList"/>
    <dgm:cxn modelId="{FAE0DF96-1523-488D-A159-C2248D84C91E}" srcId="{6703E19D-B509-433B-ABDA-D976A9F70FD8}" destId="{3BA28547-0526-4F25-8FE6-F0DE61D4404D}" srcOrd="0" destOrd="0" parTransId="{418F4DEA-6E91-4994-9C6D-F43EE3965577}" sibTransId="{0857CC95-1AFF-4592-A564-CF02AA980233}"/>
    <dgm:cxn modelId="{EC6D1DB2-0FC0-4547-8784-64FC9F071412}" type="presOf" srcId="{44D87574-5A0A-449B-928E-6FA80C080843}" destId="{B12A783E-D854-4A95-94E4-882EE5788263}" srcOrd="0" destOrd="0" presId="urn:microsoft.com/office/officeart/2018/2/layout/IconCircleList"/>
    <dgm:cxn modelId="{7A80FDBC-6633-4BC0-AF05-4BDBA0BE3DF5}" srcId="{6703E19D-B509-433B-ABDA-D976A9F70FD8}" destId="{D877E255-389C-44B7-B2C2-79ED3A8DDAA2}" srcOrd="1" destOrd="0" parTransId="{C4C750D3-E099-4D43-9370-491C1352CE9D}" sibTransId="{440D1D1C-2D5C-4A42-8485-707C7B99B2E4}"/>
    <dgm:cxn modelId="{7374D0CE-8125-4DF4-9C99-014D271D373F}" type="presOf" srcId="{D877E255-389C-44B7-B2C2-79ED3A8DDAA2}" destId="{1F9E50D0-9126-434E-B83A-CBF74B409DB7}" srcOrd="0" destOrd="0" presId="urn:microsoft.com/office/officeart/2018/2/layout/IconCircleList"/>
    <dgm:cxn modelId="{E2EF32DD-2493-4A11-AE40-7F0C182A5ADD}" type="presOf" srcId="{440D1D1C-2D5C-4A42-8485-707C7B99B2E4}" destId="{7E00A1E3-17CE-4526-83F7-10B54D8673F5}" srcOrd="0" destOrd="0" presId="urn:microsoft.com/office/officeart/2018/2/layout/IconCircleList"/>
    <dgm:cxn modelId="{29FB7C9A-6B71-4C10-8E78-59E4FF52CE3B}" type="presParOf" srcId="{A922F9AC-6A22-4C98-9E2C-3B458F185098}" destId="{31AD238E-4315-4542-BE7D-32A689DE7C2F}" srcOrd="0" destOrd="0" presId="urn:microsoft.com/office/officeart/2018/2/layout/IconCircleList"/>
    <dgm:cxn modelId="{D72C368C-B702-41CF-A28C-AAB14D5C1034}" type="presParOf" srcId="{31AD238E-4315-4542-BE7D-32A689DE7C2F}" destId="{514A5771-2D13-4E77-87E6-11DB33D26E62}" srcOrd="0" destOrd="0" presId="urn:microsoft.com/office/officeart/2018/2/layout/IconCircleList"/>
    <dgm:cxn modelId="{6BB746A3-CED3-473C-A9B4-3DFFB0C10954}" type="presParOf" srcId="{514A5771-2D13-4E77-87E6-11DB33D26E62}" destId="{73537977-B59C-4DEA-81F8-B5A1D3AC6714}" srcOrd="0" destOrd="0" presId="urn:microsoft.com/office/officeart/2018/2/layout/IconCircleList"/>
    <dgm:cxn modelId="{04C3C02E-AF0E-4A73-B1EB-DD62F4D874E1}" type="presParOf" srcId="{514A5771-2D13-4E77-87E6-11DB33D26E62}" destId="{BA91B650-2551-49EF-8420-131E03916BD5}" srcOrd="1" destOrd="0" presId="urn:microsoft.com/office/officeart/2018/2/layout/IconCircleList"/>
    <dgm:cxn modelId="{07A0354D-61CD-41E1-8F95-1E03D2D3E1D6}" type="presParOf" srcId="{514A5771-2D13-4E77-87E6-11DB33D26E62}" destId="{DE48576E-1920-440C-ADF9-1A8A22E16651}" srcOrd="2" destOrd="0" presId="urn:microsoft.com/office/officeart/2018/2/layout/IconCircleList"/>
    <dgm:cxn modelId="{1961007A-A67E-46E2-9B6F-FDC0858975D8}" type="presParOf" srcId="{514A5771-2D13-4E77-87E6-11DB33D26E62}" destId="{113683CE-16C8-4A05-BB85-EA12798B453E}" srcOrd="3" destOrd="0" presId="urn:microsoft.com/office/officeart/2018/2/layout/IconCircleList"/>
    <dgm:cxn modelId="{D0DD7758-3DCD-4AF7-9BCE-8EB5034F4222}" type="presParOf" srcId="{31AD238E-4315-4542-BE7D-32A689DE7C2F}" destId="{91F9B799-F00A-49DA-8664-C0C0A08B99AA}" srcOrd="1" destOrd="0" presId="urn:microsoft.com/office/officeart/2018/2/layout/IconCircleList"/>
    <dgm:cxn modelId="{504069FF-F75F-4249-AF64-CB5134E2D5BD}" type="presParOf" srcId="{31AD238E-4315-4542-BE7D-32A689DE7C2F}" destId="{EC86112F-29A7-4768-B3EA-CF0F8C5251B2}" srcOrd="2" destOrd="0" presId="urn:microsoft.com/office/officeart/2018/2/layout/IconCircleList"/>
    <dgm:cxn modelId="{C4F2C431-35F5-4139-BB6F-D5C0864D9C83}" type="presParOf" srcId="{EC86112F-29A7-4768-B3EA-CF0F8C5251B2}" destId="{3A00D112-3E36-4DE1-B241-7548B571004A}" srcOrd="0" destOrd="0" presId="urn:microsoft.com/office/officeart/2018/2/layout/IconCircleList"/>
    <dgm:cxn modelId="{2CB18CBA-A807-40B4-997E-2DF1C5D9A802}" type="presParOf" srcId="{EC86112F-29A7-4768-B3EA-CF0F8C5251B2}" destId="{F9408921-2A07-4268-9EBF-269954E06161}" srcOrd="1" destOrd="0" presId="urn:microsoft.com/office/officeart/2018/2/layout/IconCircleList"/>
    <dgm:cxn modelId="{F4D8E5E0-91F5-4801-BB99-ADF7DE184C32}" type="presParOf" srcId="{EC86112F-29A7-4768-B3EA-CF0F8C5251B2}" destId="{AEE1C61E-9E50-4366-AA96-B7476BC3405F}" srcOrd="2" destOrd="0" presId="urn:microsoft.com/office/officeart/2018/2/layout/IconCircleList"/>
    <dgm:cxn modelId="{4D89DEFD-E66F-4A72-9D6D-2FCE7EC3BA6F}" type="presParOf" srcId="{EC86112F-29A7-4768-B3EA-CF0F8C5251B2}" destId="{1F9E50D0-9126-434E-B83A-CBF74B409DB7}" srcOrd="3" destOrd="0" presId="urn:microsoft.com/office/officeart/2018/2/layout/IconCircleList"/>
    <dgm:cxn modelId="{CC679B0D-C9FB-476D-B4D1-60ED537B1421}" type="presParOf" srcId="{31AD238E-4315-4542-BE7D-32A689DE7C2F}" destId="{7E00A1E3-17CE-4526-83F7-10B54D8673F5}" srcOrd="3" destOrd="0" presId="urn:microsoft.com/office/officeart/2018/2/layout/IconCircleList"/>
    <dgm:cxn modelId="{FD69FE04-8525-4669-8A3B-210F94504327}" type="presParOf" srcId="{31AD238E-4315-4542-BE7D-32A689DE7C2F}" destId="{94BEA7BC-0705-42F5-BB94-B76F68C92B14}" srcOrd="4" destOrd="0" presId="urn:microsoft.com/office/officeart/2018/2/layout/IconCircleList"/>
    <dgm:cxn modelId="{DB798398-7141-45F7-BB0E-891DB4A73A87}" type="presParOf" srcId="{94BEA7BC-0705-42F5-BB94-B76F68C92B14}" destId="{D2FB6141-B71D-47D7-9846-065F0EA93B8B}" srcOrd="0" destOrd="0" presId="urn:microsoft.com/office/officeart/2018/2/layout/IconCircleList"/>
    <dgm:cxn modelId="{9522C30F-15EE-454D-9E06-5DA3D68008AA}" type="presParOf" srcId="{94BEA7BC-0705-42F5-BB94-B76F68C92B14}" destId="{6CCF5F71-9CFB-47E8-A227-2192E7CDCC93}" srcOrd="1" destOrd="0" presId="urn:microsoft.com/office/officeart/2018/2/layout/IconCircleList"/>
    <dgm:cxn modelId="{C083619C-8116-49DF-BF34-652A47326778}" type="presParOf" srcId="{94BEA7BC-0705-42F5-BB94-B76F68C92B14}" destId="{45BD086E-43F1-425E-A92B-D341A4D23AEA}" srcOrd="2" destOrd="0" presId="urn:microsoft.com/office/officeart/2018/2/layout/IconCircleList"/>
    <dgm:cxn modelId="{9B4D1F42-E8CF-406E-A807-7859FB540D01}" type="presParOf" srcId="{94BEA7BC-0705-42F5-BB94-B76F68C92B14}" destId="{C880FCC7-C779-41D3-84C8-83581A9CED8D}" srcOrd="3" destOrd="0" presId="urn:microsoft.com/office/officeart/2018/2/layout/IconCircleList"/>
    <dgm:cxn modelId="{C5370A5B-FB00-4A5A-A9C0-C13CB3DFB9CF}" type="presParOf" srcId="{31AD238E-4315-4542-BE7D-32A689DE7C2F}" destId="{86331095-202C-4237-8CFC-4EBE78463212}" srcOrd="5" destOrd="0" presId="urn:microsoft.com/office/officeart/2018/2/layout/IconCircleList"/>
    <dgm:cxn modelId="{84BF07CC-4B93-4D19-AB8C-7773CBA4619E}" type="presParOf" srcId="{31AD238E-4315-4542-BE7D-32A689DE7C2F}" destId="{E1B07982-FF69-44CF-A17C-C894F7DBCF9B}" srcOrd="6" destOrd="0" presId="urn:microsoft.com/office/officeart/2018/2/layout/IconCircleList"/>
    <dgm:cxn modelId="{3DEFFF5F-4550-4D02-8B86-3B13F078BB22}" type="presParOf" srcId="{E1B07982-FF69-44CF-A17C-C894F7DBCF9B}" destId="{45A54341-361D-4974-A9DB-8695162252DA}" srcOrd="0" destOrd="0" presId="urn:microsoft.com/office/officeart/2018/2/layout/IconCircleList"/>
    <dgm:cxn modelId="{10259974-1389-4CD0-AB07-89491251C407}" type="presParOf" srcId="{E1B07982-FF69-44CF-A17C-C894F7DBCF9B}" destId="{FF34D522-213D-49F8-918E-B25B50FF97A5}" srcOrd="1" destOrd="0" presId="urn:microsoft.com/office/officeart/2018/2/layout/IconCircleList"/>
    <dgm:cxn modelId="{C6B64911-44BD-4B8B-8A21-772A11B74BF9}" type="presParOf" srcId="{E1B07982-FF69-44CF-A17C-C894F7DBCF9B}" destId="{63C9FC5C-1E99-44AA-A3F2-0F5B3B3C48D3}" srcOrd="2" destOrd="0" presId="urn:microsoft.com/office/officeart/2018/2/layout/IconCircleList"/>
    <dgm:cxn modelId="{903053DB-28D6-415C-9446-5AC84622DD4E}" type="presParOf" srcId="{E1B07982-FF69-44CF-A17C-C894F7DBCF9B}" destId="{4620E161-DBC6-496A-ACB6-E52B636A3653}" srcOrd="3" destOrd="0" presId="urn:microsoft.com/office/officeart/2018/2/layout/IconCircleList"/>
    <dgm:cxn modelId="{81105DAF-6533-4023-AD1C-1FAE289B6798}" type="presParOf" srcId="{31AD238E-4315-4542-BE7D-32A689DE7C2F}" destId="{B12A783E-D854-4A95-94E4-882EE5788263}" srcOrd="7" destOrd="0" presId="urn:microsoft.com/office/officeart/2018/2/layout/IconCircleList"/>
    <dgm:cxn modelId="{AD7D6D47-4437-4BD7-87A3-F5D34BE2CB68}" type="presParOf" srcId="{31AD238E-4315-4542-BE7D-32A689DE7C2F}" destId="{E062DF21-4DF6-44E5-81CF-0F9D3AB3F65B}" srcOrd="8" destOrd="0" presId="urn:microsoft.com/office/officeart/2018/2/layout/IconCircleList"/>
    <dgm:cxn modelId="{DDD521DF-5A8A-487A-8AB8-212041E87E5F}" type="presParOf" srcId="{E062DF21-4DF6-44E5-81CF-0F9D3AB3F65B}" destId="{BCE276B0-64C3-4796-B945-DB5E543626ED}" srcOrd="0" destOrd="0" presId="urn:microsoft.com/office/officeart/2018/2/layout/IconCircleList"/>
    <dgm:cxn modelId="{FF086A58-7AE9-4CEA-8E43-EFADACEF21D6}" type="presParOf" srcId="{E062DF21-4DF6-44E5-81CF-0F9D3AB3F65B}" destId="{4176DAFD-B101-44C1-8A94-02FF62F98CA9}" srcOrd="1" destOrd="0" presId="urn:microsoft.com/office/officeart/2018/2/layout/IconCircleList"/>
    <dgm:cxn modelId="{5DDBCB0B-0F27-458F-939B-568443E20F5E}" type="presParOf" srcId="{E062DF21-4DF6-44E5-81CF-0F9D3AB3F65B}" destId="{40393021-F144-4496-A9E5-1F9C0D567F94}" srcOrd="2" destOrd="0" presId="urn:microsoft.com/office/officeart/2018/2/layout/IconCircleList"/>
    <dgm:cxn modelId="{D5E52FA7-0D30-45C4-881D-A4361A2B1DFB}" type="presParOf" srcId="{E062DF21-4DF6-44E5-81CF-0F9D3AB3F65B}" destId="{D723E0BD-C946-4303-9DD6-AFC8A4B4BCFC}" srcOrd="3" destOrd="0" presId="urn:microsoft.com/office/officeart/2018/2/layout/IconCircleList"/>
    <dgm:cxn modelId="{DF5E7B29-8DEF-40C8-A7A4-387554ACC2FF}" type="presParOf" srcId="{31AD238E-4315-4542-BE7D-32A689DE7C2F}" destId="{E3F8BAF2-CFBB-45D1-B8C2-68CD8E882E48}" srcOrd="9" destOrd="0" presId="urn:microsoft.com/office/officeart/2018/2/layout/IconCircleList"/>
    <dgm:cxn modelId="{495B84F7-4030-47AD-8F44-E3F61D42041C}" type="presParOf" srcId="{31AD238E-4315-4542-BE7D-32A689DE7C2F}" destId="{FFEC739E-DA9F-48D4-A459-B3367D1CB25A}" srcOrd="10" destOrd="0" presId="urn:microsoft.com/office/officeart/2018/2/layout/IconCircleList"/>
    <dgm:cxn modelId="{11EA7803-B854-46D0-B76B-045D8722BA4C}" type="presParOf" srcId="{FFEC739E-DA9F-48D4-A459-B3367D1CB25A}" destId="{EC37761E-1737-4889-B088-CDFED5707BEC}" srcOrd="0" destOrd="0" presId="urn:microsoft.com/office/officeart/2018/2/layout/IconCircleList"/>
    <dgm:cxn modelId="{5760440B-C6A0-4A52-B707-A23AEB03861A}" type="presParOf" srcId="{FFEC739E-DA9F-48D4-A459-B3367D1CB25A}" destId="{7FB8BC4C-58F5-4885-AAEF-2488BBAF69A7}" srcOrd="1" destOrd="0" presId="urn:microsoft.com/office/officeart/2018/2/layout/IconCircleList"/>
    <dgm:cxn modelId="{F3A449CC-5DF9-4497-A566-E9AAACA2A20D}" type="presParOf" srcId="{FFEC739E-DA9F-48D4-A459-B3367D1CB25A}" destId="{684DD7DC-CB70-4C3C-91F3-694C73E814A3}" srcOrd="2" destOrd="0" presId="urn:microsoft.com/office/officeart/2018/2/layout/IconCircleList"/>
    <dgm:cxn modelId="{C5B928FA-A1FB-4463-9993-DE4DE8A5863D}" type="presParOf" srcId="{FFEC739E-DA9F-48D4-A459-B3367D1CB25A}" destId="{4E3DEEA2-98E6-4C6C-A39D-236C2FEA3D3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83B93E-3697-4042-88A9-F0AD37BFF024}" type="doc">
      <dgm:prSet loTypeId="urn:microsoft.com/office/officeart/2005/8/layout/vList2" loCatId="list" qsTypeId="urn:microsoft.com/office/officeart/2005/8/quickstyle/simple1#13" qsCatId="simple" csTypeId="urn:microsoft.com/office/officeart/2005/8/colors/colorful2#4" csCatId="colorful"/>
      <dgm:spPr/>
      <dgm:t>
        <a:bodyPr/>
        <a:lstStyle/>
        <a:p>
          <a:endParaRPr lang="en-US"/>
        </a:p>
      </dgm:t>
    </dgm:pt>
    <dgm:pt modelId="{C5C64923-241E-4E9F-8AA9-4607743EA8F6}">
      <dgm:prSet/>
      <dgm:spPr/>
      <dgm:t>
        <a:bodyPr/>
        <a:lstStyle/>
        <a:p>
          <a:r>
            <a:rPr lang="en-US" baseline="0"/>
            <a:t>How many digital systems have you used in the last 24 hours?</a:t>
          </a:r>
          <a:endParaRPr lang="en-US"/>
        </a:p>
      </dgm:t>
    </dgm:pt>
    <dgm:pt modelId="{A2722473-2918-41FF-8368-A7004D2F4356}" type="parTrans" cxnId="{7F61B581-9BE3-4731-B1DE-D3B02C56597F}">
      <dgm:prSet/>
      <dgm:spPr/>
      <dgm:t>
        <a:bodyPr/>
        <a:lstStyle/>
        <a:p>
          <a:endParaRPr lang="en-US"/>
        </a:p>
      </dgm:t>
    </dgm:pt>
    <dgm:pt modelId="{2B3FC807-5EFA-46D6-A899-5CF296E93A51}" type="sibTrans" cxnId="{7F61B581-9BE3-4731-B1DE-D3B02C56597F}">
      <dgm:prSet/>
      <dgm:spPr/>
      <dgm:t>
        <a:bodyPr/>
        <a:lstStyle/>
        <a:p>
          <a:endParaRPr lang="en-US"/>
        </a:p>
      </dgm:t>
    </dgm:pt>
    <dgm:pt modelId="{90014ED4-00CB-4FBB-A0CD-BA5239330765}">
      <dgm:prSet/>
      <dgm:spPr/>
      <dgm:t>
        <a:bodyPr/>
        <a:lstStyle/>
        <a:p>
          <a:r>
            <a:rPr lang="en-US" baseline="0"/>
            <a:t>If technology shapes our personal lives, how is it shaping health and social care?</a:t>
          </a:r>
          <a:endParaRPr lang="en-US"/>
        </a:p>
      </dgm:t>
    </dgm:pt>
    <dgm:pt modelId="{CA593BBC-D1DF-484D-8983-6FC20CA6CD7D}" type="parTrans" cxnId="{008817F9-E5D1-483F-B85E-7420063E57F0}">
      <dgm:prSet/>
      <dgm:spPr/>
      <dgm:t>
        <a:bodyPr/>
        <a:lstStyle/>
        <a:p>
          <a:endParaRPr lang="en-US"/>
        </a:p>
      </dgm:t>
    </dgm:pt>
    <dgm:pt modelId="{EE5E79E9-A7F7-4F5A-9EB5-59CB7265FABB}" type="sibTrans" cxnId="{008817F9-E5D1-483F-B85E-7420063E57F0}">
      <dgm:prSet/>
      <dgm:spPr/>
      <dgm:t>
        <a:bodyPr/>
        <a:lstStyle/>
        <a:p>
          <a:endParaRPr lang="en-US"/>
        </a:p>
      </dgm:t>
    </dgm:pt>
    <dgm:pt modelId="{ACBD35C0-3E31-4042-B9E9-0FB3E5FBD11C}" type="pres">
      <dgm:prSet presAssocID="{5383B93E-3697-4042-88A9-F0AD37BFF024}" presName="linear" presStyleCnt="0">
        <dgm:presLayoutVars>
          <dgm:animLvl val="lvl"/>
          <dgm:resizeHandles val="exact"/>
        </dgm:presLayoutVars>
      </dgm:prSet>
      <dgm:spPr/>
    </dgm:pt>
    <dgm:pt modelId="{BBABF2FA-5129-42E7-B8F9-CBEFB9ACBB2C}" type="pres">
      <dgm:prSet presAssocID="{C5C64923-241E-4E9F-8AA9-4607743EA8F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5BD5A64-92DC-44A8-8C51-697C93B53B03}" type="pres">
      <dgm:prSet presAssocID="{2B3FC807-5EFA-46D6-A899-5CF296E93A51}" presName="spacer" presStyleCnt="0"/>
      <dgm:spPr/>
    </dgm:pt>
    <dgm:pt modelId="{3EA0D2EA-696D-40C5-9904-4C3629B9FD2C}" type="pres">
      <dgm:prSet presAssocID="{90014ED4-00CB-4FBB-A0CD-BA523933076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F3EA26E-1037-43C7-8E43-FC8337CC4B6C}" type="presOf" srcId="{90014ED4-00CB-4FBB-A0CD-BA5239330765}" destId="{3EA0D2EA-696D-40C5-9904-4C3629B9FD2C}" srcOrd="0" destOrd="0" presId="urn:microsoft.com/office/officeart/2005/8/layout/vList2"/>
    <dgm:cxn modelId="{7F61B581-9BE3-4731-B1DE-D3B02C56597F}" srcId="{5383B93E-3697-4042-88A9-F0AD37BFF024}" destId="{C5C64923-241E-4E9F-8AA9-4607743EA8F6}" srcOrd="0" destOrd="0" parTransId="{A2722473-2918-41FF-8368-A7004D2F4356}" sibTransId="{2B3FC807-5EFA-46D6-A899-5CF296E93A51}"/>
    <dgm:cxn modelId="{DC0948B2-D20C-4DC1-B691-F93857C8D880}" type="presOf" srcId="{5383B93E-3697-4042-88A9-F0AD37BFF024}" destId="{ACBD35C0-3E31-4042-B9E9-0FB3E5FBD11C}" srcOrd="0" destOrd="0" presId="urn:microsoft.com/office/officeart/2005/8/layout/vList2"/>
    <dgm:cxn modelId="{BAB463C2-5D9E-4082-8EC6-1A401FF3350E}" type="presOf" srcId="{C5C64923-241E-4E9F-8AA9-4607743EA8F6}" destId="{BBABF2FA-5129-42E7-B8F9-CBEFB9ACBB2C}" srcOrd="0" destOrd="0" presId="urn:microsoft.com/office/officeart/2005/8/layout/vList2"/>
    <dgm:cxn modelId="{008817F9-E5D1-483F-B85E-7420063E57F0}" srcId="{5383B93E-3697-4042-88A9-F0AD37BFF024}" destId="{90014ED4-00CB-4FBB-A0CD-BA5239330765}" srcOrd="1" destOrd="0" parTransId="{CA593BBC-D1DF-484D-8983-6FC20CA6CD7D}" sibTransId="{EE5E79E9-A7F7-4F5A-9EB5-59CB7265FABB}"/>
    <dgm:cxn modelId="{A91BF5FE-0D03-4527-809D-354EC47D2137}" type="presParOf" srcId="{ACBD35C0-3E31-4042-B9E9-0FB3E5FBD11C}" destId="{BBABF2FA-5129-42E7-B8F9-CBEFB9ACBB2C}" srcOrd="0" destOrd="0" presId="urn:microsoft.com/office/officeart/2005/8/layout/vList2"/>
    <dgm:cxn modelId="{5FBAC607-F07A-4A6D-AEBA-47BAD9C1B418}" type="presParOf" srcId="{ACBD35C0-3E31-4042-B9E9-0FB3E5FBD11C}" destId="{25BD5A64-92DC-44A8-8C51-697C93B53B03}" srcOrd="1" destOrd="0" presId="urn:microsoft.com/office/officeart/2005/8/layout/vList2"/>
    <dgm:cxn modelId="{237E0FE8-7405-4CD8-8EFE-21A6C4E35605}" type="presParOf" srcId="{ACBD35C0-3E31-4042-B9E9-0FB3E5FBD11C}" destId="{3EA0D2EA-696D-40C5-9904-4C3629B9FD2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CDD7D1-3581-466C-BF3F-9C3CA7BAED0F}" type="doc">
      <dgm:prSet loTypeId="urn:microsoft.com/office/officeart/2005/8/layout/vList2" loCatId="list" qsTypeId="urn:microsoft.com/office/officeart/2005/8/quickstyle/simple1#25" qsCatId="simple" csTypeId="urn:microsoft.com/office/officeart/2005/8/colors/colorful2#7" csCatId="colorful"/>
      <dgm:spPr/>
      <dgm:t>
        <a:bodyPr/>
        <a:lstStyle/>
        <a:p>
          <a:endParaRPr lang="en-US"/>
        </a:p>
      </dgm:t>
    </dgm:pt>
    <dgm:pt modelId="{16D9C12F-E3BF-4B8A-822D-79121807B715}">
      <dgm:prSet/>
      <dgm:spPr/>
      <dgm:t>
        <a:bodyPr/>
        <a:lstStyle/>
        <a:p>
          <a:r>
            <a:rPr lang="en-US" baseline="0"/>
            <a:t>What do you think this means?</a:t>
          </a:r>
          <a:endParaRPr lang="en-US"/>
        </a:p>
      </dgm:t>
    </dgm:pt>
    <dgm:pt modelId="{BA6D2BB0-C91E-459C-BC71-F436067CDC79}" type="parTrans" cxnId="{BC778C9C-AFA6-4087-B47E-54FC4EB9ED04}">
      <dgm:prSet/>
      <dgm:spPr/>
      <dgm:t>
        <a:bodyPr/>
        <a:lstStyle/>
        <a:p>
          <a:endParaRPr lang="en-US"/>
        </a:p>
      </dgm:t>
    </dgm:pt>
    <dgm:pt modelId="{7F03843A-45FF-47D1-99FB-74C23B9005D2}" type="sibTrans" cxnId="{BC778C9C-AFA6-4087-B47E-54FC4EB9ED04}">
      <dgm:prSet/>
      <dgm:spPr/>
      <dgm:t>
        <a:bodyPr/>
        <a:lstStyle/>
        <a:p>
          <a:endParaRPr lang="en-US"/>
        </a:p>
      </dgm:t>
    </dgm:pt>
    <dgm:pt modelId="{DC5562D0-645E-4320-9F59-211499DA2F72}">
      <dgm:prSet/>
      <dgm:spPr/>
      <dgm:t>
        <a:bodyPr/>
        <a:lstStyle/>
        <a:p>
          <a:r>
            <a:rPr lang="en-US" baseline="0"/>
            <a:t>The deep integration of digital technologies in the health and social care sector. </a:t>
          </a:r>
          <a:endParaRPr lang="en-US"/>
        </a:p>
      </dgm:t>
    </dgm:pt>
    <dgm:pt modelId="{6302782D-DEC3-4D5C-9CB9-9BE5014EA8F4}" type="parTrans" cxnId="{BE2C8C41-ECBB-46F3-85B0-F2168C01FB7D}">
      <dgm:prSet/>
      <dgm:spPr/>
      <dgm:t>
        <a:bodyPr/>
        <a:lstStyle/>
        <a:p>
          <a:endParaRPr lang="en-US"/>
        </a:p>
      </dgm:t>
    </dgm:pt>
    <dgm:pt modelId="{D414B912-E452-4310-A465-5141B7DC3A4C}" type="sibTrans" cxnId="{BE2C8C41-ECBB-46F3-85B0-F2168C01FB7D}">
      <dgm:prSet/>
      <dgm:spPr/>
      <dgm:t>
        <a:bodyPr/>
        <a:lstStyle/>
        <a:p>
          <a:endParaRPr lang="en-US"/>
        </a:p>
      </dgm:t>
    </dgm:pt>
    <dgm:pt modelId="{779614F6-C1CB-4AC2-8472-ABC71FF5E5B6}">
      <dgm:prSet/>
      <dgm:spPr/>
      <dgm:t>
        <a:bodyPr/>
        <a:lstStyle/>
        <a:p>
          <a:r>
            <a:rPr lang="en-US" baseline="0"/>
            <a:t>It creates fundamental changes to the way an organisation/group functions. </a:t>
          </a:r>
          <a:endParaRPr lang="en-US"/>
        </a:p>
      </dgm:t>
    </dgm:pt>
    <dgm:pt modelId="{7B6EE547-47B9-4704-BDD7-E8FFE91036CE}" type="parTrans" cxnId="{28C0DBF0-DB48-4D50-BF58-6E101D75C096}">
      <dgm:prSet/>
      <dgm:spPr/>
      <dgm:t>
        <a:bodyPr/>
        <a:lstStyle/>
        <a:p>
          <a:endParaRPr lang="en-US"/>
        </a:p>
      </dgm:t>
    </dgm:pt>
    <dgm:pt modelId="{BAC4C819-BDE2-4FDE-A4C9-61D16C06B767}" type="sibTrans" cxnId="{28C0DBF0-DB48-4D50-BF58-6E101D75C096}">
      <dgm:prSet/>
      <dgm:spPr/>
      <dgm:t>
        <a:bodyPr/>
        <a:lstStyle/>
        <a:p>
          <a:endParaRPr lang="en-US"/>
        </a:p>
      </dgm:t>
    </dgm:pt>
    <dgm:pt modelId="{96CEBFB1-EDA4-45C8-910D-4A4EED6BDCCA}" type="pres">
      <dgm:prSet presAssocID="{DCCDD7D1-3581-466C-BF3F-9C3CA7BAED0F}" presName="linear" presStyleCnt="0">
        <dgm:presLayoutVars>
          <dgm:animLvl val="lvl"/>
          <dgm:resizeHandles val="exact"/>
        </dgm:presLayoutVars>
      </dgm:prSet>
      <dgm:spPr/>
    </dgm:pt>
    <dgm:pt modelId="{F318FCEB-D2FE-47A0-BC7E-EBD0EEB9204B}" type="pres">
      <dgm:prSet presAssocID="{16D9C12F-E3BF-4B8A-822D-79121807B71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4F0F957-1464-49CC-9DA5-31402BC39259}" type="pres">
      <dgm:prSet presAssocID="{7F03843A-45FF-47D1-99FB-74C23B9005D2}" presName="spacer" presStyleCnt="0"/>
      <dgm:spPr/>
    </dgm:pt>
    <dgm:pt modelId="{D19C2899-DE3F-46EB-A29E-9D9C1B1361D9}" type="pres">
      <dgm:prSet presAssocID="{DC5562D0-645E-4320-9F59-211499DA2F7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C1A4E1F-BB41-4683-A4D1-3DA5F6258014}" type="pres">
      <dgm:prSet presAssocID="{D414B912-E452-4310-A465-5141B7DC3A4C}" presName="spacer" presStyleCnt="0"/>
      <dgm:spPr/>
    </dgm:pt>
    <dgm:pt modelId="{B8F6E7EA-BDC9-431A-8EA7-7CBCA59F76C3}" type="pres">
      <dgm:prSet presAssocID="{779614F6-C1CB-4AC2-8472-ABC71FF5E5B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8B58506-268D-46DE-8D78-0D99039E1619}" type="presOf" srcId="{779614F6-C1CB-4AC2-8472-ABC71FF5E5B6}" destId="{B8F6E7EA-BDC9-431A-8EA7-7CBCA59F76C3}" srcOrd="0" destOrd="0" presId="urn:microsoft.com/office/officeart/2005/8/layout/vList2"/>
    <dgm:cxn modelId="{3A31CA1B-17EF-41AA-8C6F-B5FD7A941E87}" type="presOf" srcId="{DC5562D0-645E-4320-9F59-211499DA2F72}" destId="{D19C2899-DE3F-46EB-A29E-9D9C1B1361D9}" srcOrd="0" destOrd="0" presId="urn:microsoft.com/office/officeart/2005/8/layout/vList2"/>
    <dgm:cxn modelId="{BE2C8C41-ECBB-46F3-85B0-F2168C01FB7D}" srcId="{DCCDD7D1-3581-466C-BF3F-9C3CA7BAED0F}" destId="{DC5562D0-645E-4320-9F59-211499DA2F72}" srcOrd="1" destOrd="0" parTransId="{6302782D-DEC3-4D5C-9CB9-9BE5014EA8F4}" sibTransId="{D414B912-E452-4310-A465-5141B7DC3A4C}"/>
    <dgm:cxn modelId="{3FEA166E-32D4-42AB-85A7-71D1FEDBCA8D}" type="presOf" srcId="{DCCDD7D1-3581-466C-BF3F-9C3CA7BAED0F}" destId="{96CEBFB1-EDA4-45C8-910D-4A4EED6BDCCA}" srcOrd="0" destOrd="0" presId="urn:microsoft.com/office/officeart/2005/8/layout/vList2"/>
    <dgm:cxn modelId="{BC778C9C-AFA6-4087-B47E-54FC4EB9ED04}" srcId="{DCCDD7D1-3581-466C-BF3F-9C3CA7BAED0F}" destId="{16D9C12F-E3BF-4B8A-822D-79121807B715}" srcOrd="0" destOrd="0" parTransId="{BA6D2BB0-C91E-459C-BC71-F436067CDC79}" sibTransId="{7F03843A-45FF-47D1-99FB-74C23B9005D2}"/>
    <dgm:cxn modelId="{5566D2BB-2B24-42B7-AFB2-6D5673757F6B}" type="presOf" srcId="{16D9C12F-E3BF-4B8A-822D-79121807B715}" destId="{F318FCEB-D2FE-47A0-BC7E-EBD0EEB9204B}" srcOrd="0" destOrd="0" presId="urn:microsoft.com/office/officeart/2005/8/layout/vList2"/>
    <dgm:cxn modelId="{28C0DBF0-DB48-4D50-BF58-6E101D75C096}" srcId="{DCCDD7D1-3581-466C-BF3F-9C3CA7BAED0F}" destId="{779614F6-C1CB-4AC2-8472-ABC71FF5E5B6}" srcOrd="2" destOrd="0" parTransId="{7B6EE547-47B9-4704-BDD7-E8FFE91036CE}" sibTransId="{BAC4C819-BDE2-4FDE-A4C9-61D16C06B767}"/>
    <dgm:cxn modelId="{01A24A87-DA38-4509-AA16-856E1D893CB5}" type="presParOf" srcId="{96CEBFB1-EDA4-45C8-910D-4A4EED6BDCCA}" destId="{F318FCEB-D2FE-47A0-BC7E-EBD0EEB9204B}" srcOrd="0" destOrd="0" presId="urn:microsoft.com/office/officeart/2005/8/layout/vList2"/>
    <dgm:cxn modelId="{1457541C-F26F-4AAA-9C67-030D8F98D533}" type="presParOf" srcId="{96CEBFB1-EDA4-45C8-910D-4A4EED6BDCCA}" destId="{94F0F957-1464-49CC-9DA5-31402BC39259}" srcOrd="1" destOrd="0" presId="urn:microsoft.com/office/officeart/2005/8/layout/vList2"/>
    <dgm:cxn modelId="{4D577D50-14C1-4F04-AD70-602295D8AB83}" type="presParOf" srcId="{96CEBFB1-EDA4-45C8-910D-4A4EED6BDCCA}" destId="{D19C2899-DE3F-46EB-A29E-9D9C1B1361D9}" srcOrd="2" destOrd="0" presId="urn:microsoft.com/office/officeart/2005/8/layout/vList2"/>
    <dgm:cxn modelId="{5D0646CF-86FF-44CF-BA70-26C30E9FCB43}" type="presParOf" srcId="{96CEBFB1-EDA4-45C8-910D-4A4EED6BDCCA}" destId="{DC1A4E1F-BB41-4683-A4D1-3DA5F6258014}" srcOrd="3" destOrd="0" presId="urn:microsoft.com/office/officeart/2005/8/layout/vList2"/>
    <dgm:cxn modelId="{A73313FC-9FDA-46AA-8A49-BF785521B938}" type="presParOf" srcId="{96CEBFB1-EDA4-45C8-910D-4A4EED6BDCCA}" destId="{B8F6E7EA-BDC9-431A-8EA7-7CBCA59F76C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3323A3-F2AE-48FB-89BB-7E0E65A04453}" type="doc">
      <dgm:prSet loTypeId="urn:microsoft.com/office/officeart/2018/2/layout/IconVerticalSolidList" loCatId="icon" qsTypeId="urn:microsoft.com/office/officeart/2005/8/quickstyle/simple1#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E59996A-9CAA-4531-A5D7-48D986DD7DB3}">
      <dgm:prSet/>
      <dgm:spPr/>
      <dgm:t>
        <a:bodyPr/>
        <a:lstStyle/>
        <a:p>
          <a:r>
            <a:rPr lang="en-GB" baseline="0"/>
            <a:t>Faster access</a:t>
          </a:r>
          <a:endParaRPr lang="en-US"/>
        </a:p>
      </dgm:t>
    </dgm:pt>
    <dgm:pt modelId="{E7F83C6C-9DE9-43BA-B26F-5444BE372D50}" type="parTrans" cxnId="{220566CC-F219-4F13-B80D-B4B2FF1099DC}">
      <dgm:prSet/>
      <dgm:spPr/>
      <dgm:t>
        <a:bodyPr/>
        <a:lstStyle/>
        <a:p>
          <a:endParaRPr lang="en-US"/>
        </a:p>
      </dgm:t>
    </dgm:pt>
    <dgm:pt modelId="{AC84C7DC-A171-4FCB-BC60-12447CF77E62}" type="sibTrans" cxnId="{220566CC-F219-4F13-B80D-B4B2FF1099DC}">
      <dgm:prSet/>
      <dgm:spPr/>
      <dgm:t>
        <a:bodyPr/>
        <a:lstStyle/>
        <a:p>
          <a:endParaRPr lang="en-US"/>
        </a:p>
      </dgm:t>
    </dgm:pt>
    <dgm:pt modelId="{1BFFA681-690E-4308-8B50-6FDF5E08FF1B}">
      <dgm:prSet/>
      <dgm:spPr/>
      <dgm:t>
        <a:bodyPr/>
        <a:lstStyle/>
        <a:p>
          <a:r>
            <a:rPr lang="en-GB" baseline="0"/>
            <a:t>Personalised care</a:t>
          </a:r>
          <a:endParaRPr lang="en-US"/>
        </a:p>
      </dgm:t>
    </dgm:pt>
    <dgm:pt modelId="{DA4AEBF3-8E46-461F-AE07-9093EB1A1084}" type="parTrans" cxnId="{474280E4-AB9D-4B62-ABA9-EECF079A7CC2}">
      <dgm:prSet/>
      <dgm:spPr/>
      <dgm:t>
        <a:bodyPr/>
        <a:lstStyle/>
        <a:p>
          <a:endParaRPr lang="en-US"/>
        </a:p>
      </dgm:t>
    </dgm:pt>
    <dgm:pt modelId="{1D952C56-684E-4049-833F-B5EDDFEEE156}" type="sibTrans" cxnId="{474280E4-AB9D-4B62-ABA9-EECF079A7CC2}">
      <dgm:prSet/>
      <dgm:spPr/>
      <dgm:t>
        <a:bodyPr/>
        <a:lstStyle/>
        <a:p>
          <a:endParaRPr lang="en-US"/>
        </a:p>
      </dgm:t>
    </dgm:pt>
    <dgm:pt modelId="{2FE4F3FC-4552-4E41-84EF-7163D2EE9A2E}">
      <dgm:prSet/>
      <dgm:spPr/>
      <dgm:t>
        <a:bodyPr/>
        <a:lstStyle/>
        <a:p>
          <a:r>
            <a:rPr lang="en-GB" baseline="0"/>
            <a:t>Reduced waiting times (when implemented well)</a:t>
          </a:r>
          <a:endParaRPr lang="en-US"/>
        </a:p>
      </dgm:t>
    </dgm:pt>
    <dgm:pt modelId="{853B6FEF-93E2-447C-ADF4-F5FF0156BC44}" type="parTrans" cxnId="{0447B2FE-4D3B-4A42-8D80-E898ABCCE5C6}">
      <dgm:prSet/>
      <dgm:spPr/>
      <dgm:t>
        <a:bodyPr/>
        <a:lstStyle/>
        <a:p>
          <a:endParaRPr lang="en-US"/>
        </a:p>
      </dgm:t>
    </dgm:pt>
    <dgm:pt modelId="{2DB75E69-12E7-4311-8502-86290412D9F9}" type="sibTrans" cxnId="{0447B2FE-4D3B-4A42-8D80-E898ABCCE5C6}">
      <dgm:prSet/>
      <dgm:spPr/>
      <dgm:t>
        <a:bodyPr/>
        <a:lstStyle/>
        <a:p>
          <a:endParaRPr lang="en-US"/>
        </a:p>
      </dgm:t>
    </dgm:pt>
    <dgm:pt modelId="{6BD42ED9-BE8D-4BA1-AD3C-49D841E95332}">
      <dgm:prSet/>
      <dgm:spPr/>
      <dgm:t>
        <a:bodyPr/>
        <a:lstStyle/>
        <a:p>
          <a:r>
            <a:rPr lang="en-GB" baseline="0"/>
            <a:t>Better self‑management</a:t>
          </a:r>
          <a:endParaRPr lang="en-US"/>
        </a:p>
      </dgm:t>
    </dgm:pt>
    <dgm:pt modelId="{0C082024-BDB1-450E-8D87-B1FF581E5117}" type="parTrans" cxnId="{04DE2E05-5A7C-4BA2-934F-30D8E74210D0}">
      <dgm:prSet/>
      <dgm:spPr/>
      <dgm:t>
        <a:bodyPr/>
        <a:lstStyle/>
        <a:p>
          <a:endParaRPr lang="en-US"/>
        </a:p>
      </dgm:t>
    </dgm:pt>
    <dgm:pt modelId="{C82B1F07-5D16-4AD5-8A17-DEBD3DD06E0E}" type="sibTrans" cxnId="{04DE2E05-5A7C-4BA2-934F-30D8E74210D0}">
      <dgm:prSet/>
      <dgm:spPr/>
      <dgm:t>
        <a:bodyPr/>
        <a:lstStyle/>
        <a:p>
          <a:endParaRPr lang="en-US"/>
        </a:p>
      </dgm:t>
    </dgm:pt>
    <dgm:pt modelId="{0FDBE123-E933-4714-91C9-ABE1FA0A5B1A}">
      <dgm:prSet/>
      <dgm:spPr/>
      <dgm:t>
        <a:bodyPr/>
        <a:lstStyle/>
        <a:p>
          <a:r>
            <a:rPr lang="en-GB" baseline="0"/>
            <a:t>Community connection via digital platforms</a:t>
          </a:r>
          <a:endParaRPr lang="en-US"/>
        </a:p>
      </dgm:t>
    </dgm:pt>
    <dgm:pt modelId="{4CF166CA-B3FE-4306-9B58-1271CEA63756}" type="parTrans" cxnId="{852061D0-FD63-4A9B-9A49-EA6713B63119}">
      <dgm:prSet/>
      <dgm:spPr/>
      <dgm:t>
        <a:bodyPr/>
        <a:lstStyle/>
        <a:p>
          <a:endParaRPr lang="en-US"/>
        </a:p>
      </dgm:t>
    </dgm:pt>
    <dgm:pt modelId="{D614E0C4-1534-4D9A-9B83-CFC32907C985}" type="sibTrans" cxnId="{852061D0-FD63-4A9B-9A49-EA6713B63119}">
      <dgm:prSet/>
      <dgm:spPr/>
      <dgm:t>
        <a:bodyPr/>
        <a:lstStyle/>
        <a:p>
          <a:endParaRPr lang="en-US"/>
        </a:p>
      </dgm:t>
    </dgm:pt>
    <dgm:pt modelId="{6378DFFE-905A-4A7C-921C-AEAEF3357FE3}">
      <dgm:prSet/>
      <dgm:spPr/>
      <dgm:t>
        <a:bodyPr/>
        <a:lstStyle/>
        <a:p>
          <a:r>
            <a:rPr lang="en-GB" baseline="0"/>
            <a:t>(Kraus et al., 2021; Hameed, Naha and Hameed, 2024)</a:t>
          </a:r>
          <a:endParaRPr lang="en-US"/>
        </a:p>
      </dgm:t>
    </dgm:pt>
    <dgm:pt modelId="{49CE52DA-BAD2-46ED-B5E3-9357E30EEEEA}" type="parTrans" cxnId="{35551FB3-2D3B-4549-80E6-E5AEA78280E4}">
      <dgm:prSet/>
      <dgm:spPr/>
      <dgm:t>
        <a:bodyPr/>
        <a:lstStyle/>
        <a:p>
          <a:endParaRPr lang="en-US"/>
        </a:p>
      </dgm:t>
    </dgm:pt>
    <dgm:pt modelId="{7882FA4E-44EE-4120-9DA8-EB5F9CEB3BC0}" type="sibTrans" cxnId="{35551FB3-2D3B-4549-80E6-E5AEA78280E4}">
      <dgm:prSet/>
      <dgm:spPr/>
      <dgm:t>
        <a:bodyPr/>
        <a:lstStyle/>
        <a:p>
          <a:endParaRPr lang="en-US"/>
        </a:p>
      </dgm:t>
    </dgm:pt>
    <dgm:pt modelId="{2DB0A3EB-9DF3-44FC-85C4-242F7E188EBE}" type="pres">
      <dgm:prSet presAssocID="{063323A3-F2AE-48FB-89BB-7E0E65A04453}" presName="root" presStyleCnt="0">
        <dgm:presLayoutVars>
          <dgm:dir/>
          <dgm:resizeHandles val="exact"/>
        </dgm:presLayoutVars>
      </dgm:prSet>
      <dgm:spPr/>
    </dgm:pt>
    <dgm:pt modelId="{D35A30F6-DBF1-4C7A-86E1-FD837BC640A5}" type="pres">
      <dgm:prSet presAssocID="{5E59996A-9CAA-4531-A5D7-48D986DD7DB3}" presName="compNode" presStyleCnt="0"/>
      <dgm:spPr/>
    </dgm:pt>
    <dgm:pt modelId="{74338E2B-9C14-4B30-A111-3AEB4F04406A}" type="pres">
      <dgm:prSet presAssocID="{5E59996A-9CAA-4531-A5D7-48D986DD7DB3}" presName="bgRect" presStyleLbl="bgShp" presStyleIdx="0" presStyleCnt="6"/>
      <dgm:spPr/>
    </dgm:pt>
    <dgm:pt modelId="{5752B92B-D0E6-44A9-9C0B-404DB21F3CD5}" type="pres">
      <dgm:prSet presAssocID="{5E59996A-9CAA-4531-A5D7-48D986DD7DB3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8B1D224-BE38-421E-99CE-2B561F80577B}" type="pres">
      <dgm:prSet presAssocID="{5E59996A-9CAA-4531-A5D7-48D986DD7DB3}" presName="spaceRect" presStyleCnt="0"/>
      <dgm:spPr/>
    </dgm:pt>
    <dgm:pt modelId="{C2FC9A63-9997-41E0-85F4-8630ADF16D16}" type="pres">
      <dgm:prSet presAssocID="{5E59996A-9CAA-4531-A5D7-48D986DD7DB3}" presName="parTx" presStyleLbl="revTx" presStyleIdx="0" presStyleCnt="6">
        <dgm:presLayoutVars>
          <dgm:chMax val="0"/>
          <dgm:chPref val="0"/>
        </dgm:presLayoutVars>
      </dgm:prSet>
      <dgm:spPr/>
    </dgm:pt>
    <dgm:pt modelId="{DAB6E4D1-8FBE-4F55-AA41-F94E50FAA7CD}" type="pres">
      <dgm:prSet presAssocID="{AC84C7DC-A171-4FCB-BC60-12447CF77E62}" presName="sibTrans" presStyleCnt="0"/>
      <dgm:spPr/>
    </dgm:pt>
    <dgm:pt modelId="{BB9138DE-82ED-499B-9A6F-34A548484DF4}" type="pres">
      <dgm:prSet presAssocID="{1BFFA681-690E-4308-8B50-6FDF5E08FF1B}" presName="compNode" presStyleCnt="0"/>
      <dgm:spPr/>
    </dgm:pt>
    <dgm:pt modelId="{E9F3D9F4-E3E6-484B-9D9F-83FEF8224009}" type="pres">
      <dgm:prSet presAssocID="{1BFFA681-690E-4308-8B50-6FDF5E08FF1B}" presName="bgRect" presStyleLbl="bgShp" presStyleIdx="1" presStyleCnt="6"/>
      <dgm:spPr/>
    </dgm:pt>
    <dgm:pt modelId="{9CBB9CE4-D546-40F5-83BA-69FFCA1160A6}" type="pres">
      <dgm:prSet presAssocID="{1BFFA681-690E-4308-8B50-6FDF5E08FF1B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A1BFDB0-B565-4FE6-9839-6635EDD31E1B}" type="pres">
      <dgm:prSet presAssocID="{1BFFA681-690E-4308-8B50-6FDF5E08FF1B}" presName="spaceRect" presStyleCnt="0"/>
      <dgm:spPr/>
    </dgm:pt>
    <dgm:pt modelId="{3E5A64BA-1290-44B1-97AB-C4E3F1FAD676}" type="pres">
      <dgm:prSet presAssocID="{1BFFA681-690E-4308-8B50-6FDF5E08FF1B}" presName="parTx" presStyleLbl="revTx" presStyleIdx="1" presStyleCnt="6">
        <dgm:presLayoutVars>
          <dgm:chMax val="0"/>
          <dgm:chPref val="0"/>
        </dgm:presLayoutVars>
      </dgm:prSet>
      <dgm:spPr/>
    </dgm:pt>
    <dgm:pt modelId="{35876B71-732A-494B-879A-CD07C99670DC}" type="pres">
      <dgm:prSet presAssocID="{1D952C56-684E-4049-833F-B5EDDFEEE156}" presName="sibTrans" presStyleCnt="0"/>
      <dgm:spPr/>
    </dgm:pt>
    <dgm:pt modelId="{A288DA05-99C8-405D-A297-5E8EDD3BAECD}" type="pres">
      <dgm:prSet presAssocID="{2FE4F3FC-4552-4E41-84EF-7163D2EE9A2E}" presName="compNode" presStyleCnt="0"/>
      <dgm:spPr/>
    </dgm:pt>
    <dgm:pt modelId="{3D962F2D-D36E-478C-AACD-32D5E48FCF72}" type="pres">
      <dgm:prSet presAssocID="{2FE4F3FC-4552-4E41-84EF-7163D2EE9A2E}" presName="bgRect" presStyleLbl="bgShp" presStyleIdx="2" presStyleCnt="6"/>
      <dgm:spPr/>
    </dgm:pt>
    <dgm:pt modelId="{271A89E4-1D62-4306-BC57-75BFABA8F38C}" type="pres">
      <dgm:prSet presAssocID="{2FE4F3FC-4552-4E41-84EF-7163D2EE9A2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938D83F9-30A8-4C85-A2EF-C43B3596F9A4}" type="pres">
      <dgm:prSet presAssocID="{2FE4F3FC-4552-4E41-84EF-7163D2EE9A2E}" presName="spaceRect" presStyleCnt="0"/>
      <dgm:spPr/>
    </dgm:pt>
    <dgm:pt modelId="{37024CC4-0A31-4E6A-9DE4-550FBC362A86}" type="pres">
      <dgm:prSet presAssocID="{2FE4F3FC-4552-4E41-84EF-7163D2EE9A2E}" presName="parTx" presStyleLbl="revTx" presStyleIdx="2" presStyleCnt="6">
        <dgm:presLayoutVars>
          <dgm:chMax val="0"/>
          <dgm:chPref val="0"/>
        </dgm:presLayoutVars>
      </dgm:prSet>
      <dgm:spPr/>
    </dgm:pt>
    <dgm:pt modelId="{63CE6994-47DF-443E-984D-A7E31ECFF417}" type="pres">
      <dgm:prSet presAssocID="{2DB75E69-12E7-4311-8502-86290412D9F9}" presName="sibTrans" presStyleCnt="0"/>
      <dgm:spPr/>
    </dgm:pt>
    <dgm:pt modelId="{55DA66C5-6203-4A82-B484-A7B26CEF606F}" type="pres">
      <dgm:prSet presAssocID="{6BD42ED9-BE8D-4BA1-AD3C-49D841E95332}" presName="compNode" presStyleCnt="0"/>
      <dgm:spPr/>
    </dgm:pt>
    <dgm:pt modelId="{C3B16395-0F3E-4427-8865-75C523AFD4EA}" type="pres">
      <dgm:prSet presAssocID="{6BD42ED9-BE8D-4BA1-AD3C-49D841E95332}" presName="bgRect" presStyleLbl="bgShp" presStyleIdx="3" presStyleCnt="6"/>
      <dgm:spPr/>
    </dgm:pt>
    <dgm:pt modelId="{8AFD16CF-45DD-477B-B1E4-2D516F77B3FA}" type="pres">
      <dgm:prSet presAssocID="{6BD42ED9-BE8D-4BA1-AD3C-49D841E95332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C08658F-46EC-4700-8871-D952852645CB}" type="pres">
      <dgm:prSet presAssocID="{6BD42ED9-BE8D-4BA1-AD3C-49D841E95332}" presName="spaceRect" presStyleCnt="0"/>
      <dgm:spPr/>
    </dgm:pt>
    <dgm:pt modelId="{874812FB-A0DE-4911-9683-751BBB8C3943}" type="pres">
      <dgm:prSet presAssocID="{6BD42ED9-BE8D-4BA1-AD3C-49D841E95332}" presName="parTx" presStyleLbl="revTx" presStyleIdx="3" presStyleCnt="6">
        <dgm:presLayoutVars>
          <dgm:chMax val="0"/>
          <dgm:chPref val="0"/>
        </dgm:presLayoutVars>
      </dgm:prSet>
      <dgm:spPr/>
    </dgm:pt>
    <dgm:pt modelId="{DB788D40-13B5-41B1-9381-728E71DC9FC2}" type="pres">
      <dgm:prSet presAssocID="{C82B1F07-5D16-4AD5-8A17-DEBD3DD06E0E}" presName="sibTrans" presStyleCnt="0"/>
      <dgm:spPr/>
    </dgm:pt>
    <dgm:pt modelId="{B335E64F-374E-4F8A-8D92-39B3B52991C9}" type="pres">
      <dgm:prSet presAssocID="{0FDBE123-E933-4714-91C9-ABE1FA0A5B1A}" presName="compNode" presStyleCnt="0"/>
      <dgm:spPr/>
    </dgm:pt>
    <dgm:pt modelId="{F01E4118-9A52-4A68-BCE1-0250447654D3}" type="pres">
      <dgm:prSet presAssocID="{0FDBE123-E933-4714-91C9-ABE1FA0A5B1A}" presName="bgRect" presStyleLbl="bgShp" presStyleIdx="4" presStyleCnt="6"/>
      <dgm:spPr/>
    </dgm:pt>
    <dgm:pt modelId="{60AE3771-F66F-4DBB-A184-C45B3FA02FDF}" type="pres">
      <dgm:prSet presAssocID="{0FDBE123-E933-4714-91C9-ABE1FA0A5B1A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21DE185C-5335-41B3-AAB4-1A4A63F6D35F}" type="pres">
      <dgm:prSet presAssocID="{0FDBE123-E933-4714-91C9-ABE1FA0A5B1A}" presName="spaceRect" presStyleCnt="0"/>
      <dgm:spPr/>
    </dgm:pt>
    <dgm:pt modelId="{296048F5-3BB7-43ED-A00A-5EF852210D7A}" type="pres">
      <dgm:prSet presAssocID="{0FDBE123-E933-4714-91C9-ABE1FA0A5B1A}" presName="parTx" presStyleLbl="revTx" presStyleIdx="4" presStyleCnt="6">
        <dgm:presLayoutVars>
          <dgm:chMax val="0"/>
          <dgm:chPref val="0"/>
        </dgm:presLayoutVars>
      </dgm:prSet>
      <dgm:spPr/>
    </dgm:pt>
    <dgm:pt modelId="{67A5FE67-0290-44D2-BC65-73EEE1C6BAF8}" type="pres">
      <dgm:prSet presAssocID="{D614E0C4-1534-4D9A-9B83-CFC32907C985}" presName="sibTrans" presStyleCnt="0"/>
      <dgm:spPr/>
    </dgm:pt>
    <dgm:pt modelId="{8314FFB5-F632-4079-8710-E4AEAA9452E5}" type="pres">
      <dgm:prSet presAssocID="{6378DFFE-905A-4A7C-921C-AEAEF3357FE3}" presName="compNode" presStyleCnt="0"/>
      <dgm:spPr/>
    </dgm:pt>
    <dgm:pt modelId="{B01D233D-F087-4A74-A848-9B646FB6B6BB}" type="pres">
      <dgm:prSet presAssocID="{6378DFFE-905A-4A7C-921C-AEAEF3357FE3}" presName="bgRect" presStyleLbl="bgShp" presStyleIdx="5" presStyleCnt="6"/>
      <dgm:spPr/>
    </dgm:pt>
    <dgm:pt modelId="{B0E38D1E-F84C-401A-9CE5-B40D0D0C3F6C}" type="pres">
      <dgm:prSet presAssocID="{6378DFFE-905A-4A7C-921C-AEAEF3357FE3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ADE9874E-5467-468F-ACD8-61FC031054ED}" type="pres">
      <dgm:prSet presAssocID="{6378DFFE-905A-4A7C-921C-AEAEF3357FE3}" presName="spaceRect" presStyleCnt="0"/>
      <dgm:spPr/>
    </dgm:pt>
    <dgm:pt modelId="{1340369A-AEDE-431C-A972-361EF76CEC23}" type="pres">
      <dgm:prSet presAssocID="{6378DFFE-905A-4A7C-921C-AEAEF3357FE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4DE2E05-5A7C-4BA2-934F-30D8E74210D0}" srcId="{063323A3-F2AE-48FB-89BB-7E0E65A04453}" destId="{6BD42ED9-BE8D-4BA1-AD3C-49D841E95332}" srcOrd="3" destOrd="0" parTransId="{0C082024-BDB1-450E-8D87-B1FF581E5117}" sibTransId="{C82B1F07-5D16-4AD5-8A17-DEBD3DD06E0E}"/>
    <dgm:cxn modelId="{470B8F09-D4CD-46C5-9466-07FFA93F6AE5}" type="presOf" srcId="{6BD42ED9-BE8D-4BA1-AD3C-49D841E95332}" destId="{874812FB-A0DE-4911-9683-751BBB8C3943}" srcOrd="0" destOrd="0" presId="urn:microsoft.com/office/officeart/2018/2/layout/IconVerticalSolidList"/>
    <dgm:cxn modelId="{C2D8BC60-E543-4F3C-B0B6-B3675AD22627}" type="presOf" srcId="{1BFFA681-690E-4308-8B50-6FDF5E08FF1B}" destId="{3E5A64BA-1290-44B1-97AB-C4E3F1FAD676}" srcOrd="0" destOrd="0" presId="urn:microsoft.com/office/officeart/2018/2/layout/IconVerticalSolidList"/>
    <dgm:cxn modelId="{AB90CC8C-44E4-4AD8-A666-EF67E90839A7}" type="presOf" srcId="{6378DFFE-905A-4A7C-921C-AEAEF3357FE3}" destId="{1340369A-AEDE-431C-A972-361EF76CEC23}" srcOrd="0" destOrd="0" presId="urn:microsoft.com/office/officeart/2018/2/layout/IconVerticalSolidList"/>
    <dgm:cxn modelId="{629F9197-63B7-416F-A798-00F5B4EC33F5}" type="presOf" srcId="{2FE4F3FC-4552-4E41-84EF-7163D2EE9A2E}" destId="{37024CC4-0A31-4E6A-9DE4-550FBC362A86}" srcOrd="0" destOrd="0" presId="urn:microsoft.com/office/officeart/2018/2/layout/IconVerticalSolidList"/>
    <dgm:cxn modelId="{CE11EE99-42C2-4606-8B81-040D45936072}" type="presOf" srcId="{063323A3-F2AE-48FB-89BB-7E0E65A04453}" destId="{2DB0A3EB-9DF3-44FC-85C4-242F7E188EBE}" srcOrd="0" destOrd="0" presId="urn:microsoft.com/office/officeart/2018/2/layout/IconVerticalSolidList"/>
    <dgm:cxn modelId="{35551FB3-2D3B-4549-80E6-E5AEA78280E4}" srcId="{063323A3-F2AE-48FB-89BB-7E0E65A04453}" destId="{6378DFFE-905A-4A7C-921C-AEAEF3357FE3}" srcOrd="5" destOrd="0" parTransId="{49CE52DA-BAD2-46ED-B5E3-9357E30EEEEA}" sibTransId="{7882FA4E-44EE-4120-9DA8-EB5F9CEB3BC0}"/>
    <dgm:cxn modelId="{05E36CB7-7C3A-4B1E-92AD-DE5DD5842451}" type="presOf" srcId="{0FDBE123-E933-4714-91C9-ABE1FA0A5B1A}" destId="{296048F5-3BB7-43ED-A00A-5EF852210D7A}" srcOrd="0" destOrd="0" presId="urn:microsoft.com/office/officeart/2018/2/layout/IconVerticalSolidList"/>
    <dgm:cxn modelId="{220566CC-F219-4F13-B80D-B4B2FF1099DC}" srcId="{063323A3-F2AE-48FB-89BB-7E0E65A04453}" destId="{5E59996A-9CAA-4531-A5D7-48D986DD7DB3}" srcOrd="0" destOrd="0" parTransId="{E7F83C6C-9DE9-43BA-B26F-5444BE372D50}" sibTransId="{AC84C7DC-A171-4FCB-BC60-12447CF77E62}"/>
    <dgm:cxn modelId="{DDC25BCD-91CE-467F-896D-CC2D4EEE3E16}" type="presOf" srcId="{5E59996A-9CAA-4531-A5D7-48D986DD7DB3}" destId="{C2FC9A63-9997-41E0-85F4-8630ADF16D16}" srcOrd="0" destOrd="0" presId="urn:microsoft.com/office/officeart/2018/2/layout/IconVerticalSolidList"/>
    <dgm:cxn modelId="{852061D0-FD63-4A9B-9A49-EA6713B63119}" srcId="{063323A3-F2AE-48FB-89BB-7E0E65A04453}" destId="{0FDBE123-E933-4714-91C9-ABE1FA0A5B1A}" srcOrd="4" destOrd="0" parTransId="{4CF166CA-B3FE-4306-9B58-1271CEA63756}" sibTransId="{D614E0C4-1534-4D9A-9B83-CFC32907C985}"/>
    <dgm:cxn modelId="{474280E4-AB9D-4B62-ABA9-EECF079A7CC2}" srcId="{063323A3-F2AE-48FB-89BB-7E0E65A04453}" destId="{1BFFA681-690E-4308-8B50-6FDF5E08FF1B}" srcOrd="1" destOrd="0" parTransId="{DA4AEBF3-8E46-461F-AE07-9093EB1A1084}" sibTransId="{1D952C56-684E-4049-833F-B5EDDFEEE156}"/>
    <dgm:cxn modelId="{0447B2FE-4D3B-4A42-8D80-E898ABCCE5C6}" srcId="{063323A3-F2AE-48FB-89BB-7E0E65A04453}" destId="{2FE4F3FC-4552-4E41-84EF-7163D2EE9A2E}" srcOrd="2" destOrd="0" parTransId="{853B6FEF-93E2-447C-ADF4-F5FF0156BC44}" sibTransId="{2DB75E69-12E7-4311-8502-86290412D9F9}"/>
    <dgm:cxn modelId="{0A34CF88-55B9-4976-88E8-4DD90DAE5E66}" type="presParOf" srcId="{2DB0A3EB-9DF3-44FC-85C4-242F7E188EBE}" destId="{D35A30F6-DBF1-4C7A-86E1-FD837BC640A5}" srcOrd="0" destOrd="0" presId="urn:microsoft.com/office/officeart/2018/2/layout/IconVerticalSolidList"/>
    <dgm:cxn modelId="{5BDCFAC9-D2C3-4813-87B2-4F3346F8F628}" type="presParOf" srcId="{D35A30F6-DBF1-4C7A-86E1-FD837BC640A5}" destId="{74338E2B-9C14-4B30-A111-3AEB4F04406A}" srcOrd="0" destOrd="0" presId="urn:microsoft.com/office/officeart/2018/2/layout/IconVerticalSolidList"/>
    <dgm:cxn modelId="{9F5F0B0F-4119-4B56-876A-9966D238492B}" type="presParOf" srcId="{D35A30F6-DBF1-4C7A-86E1-FD837BC640A5}" destId="{5752B92B-D0E6-44A9-9C0B-404DB21F3CD5}" srcOrd="1" destOrd="0" presId="urn:microsoft.com/office/officeart/2018/2/layout/IconVerticalSolidList"/>
    <dgm:cxn modelId="{D3254629-FF17-4F71-96E0-FA471B0908B3}" type="presParOf" srcId="{D35A30F6-DBF1-4C7A-86E1-FD837BC640A5}" destId="{28B1D224-BE38-421E-99CE-2B561F80577B}" srcOrd="2" destOrd="0" presId="urn:microsoft.com/office/officeart/2018/2/layout/IconVerticalSolidList"/>
    <dgm:cxn modelId="{C9F80F90-625A-47D6-9763-B008ABC8A666}" type="presParOf" srcId="{D35A30F6-DBF1-4C7A-86E1-FD837BC640A5}" destId="{C2FC9A63-9997-41E0-85F4-8630ADF16D16}" srcOrd="3" destOrd="0" presId="urn:microsoft.com/office/officeart/2018/2/layout/IconVerticalSolidList"/>
    <dgm:cxn modelId="{EE9B3499-2A74-49DB-98C7-9CC92BAF235A}" type="presParOf" srcId="{2DB0A3EB-9DF3-44FC-85C4-242F7E188EBE}" destId="{DAB6E4D1-8FBE-4F55-AA41-F94E50FAA7CD}" srcOrd="1" destOrd="0" presId="urn:microsoft.com/office/officeart/2018/2/layout/IconVerticalSolidList"/>
    <dgm:cxn modelId="{BB9A90FC-BE6A-4A73-B822-88C975A1CCDC}" type="presParOf" srcId="{2DB0A3EB-9DF3-44FC-85C4-242F7E188EBE}" destId="{BB9138DE-82ED-499B-9A6F-34A548484DF4}" srcOrd="2" destOrd="0" presId="urn:microsoft.com/office/officeart/2018/2/layout/IconVerticalSolidList"/>
    <dgm:cxn modelId="{89D50054-63D6-443F-8CB9-BCE365C47415}" type="presParOf" srcId="{BB9138DE-82ED-499B-9A6F-34A548484DF4}" destId="{E9F3D9F4-E3E6-484B-9D9F-83FEF8224009}" srcOrd="0" destOrd="0" presId="urn:microsoft.com/office/officeart/2018/2/layout/IconVerticalSolidList"/>
    <dgm:cxn modelId="{CCB64C27-B5DD-45B7-BA39-445C67A40C9B}" type="presParOf" srcId="{BB9138DE-82ED-499B-9A6F-34A548484DF4}" destId="{9CBB9CE4-D546-40F5-83BA-69FFCA1160A6}" srcOrd="1" destOrd="0" presId="urn:microsoft.com/office/officeart/2018/2/layout/IconVerticalSolidList"/>
    <dgm:cxn modelId="{1B3A66F1-5AEB-4193-A7CE-5F86B03C9B51}" type="presParOf" srcId="{BB9138DE-82ED-499B-9A6F-34A548484DF4}" destId="{8A1BFDB0-B565-4FE6-9839-6635EDD31E1B}" srcOrd="2" destOrd="0" presId="urn:microsoft.com/office/officeart/2018/2/layout/IconVerticalSolidList"/>
    <dgm:cxn modelId="{1827AA7A-D23B-4FF0-AC74-789BE598AE60}" type="presParOf" srcId="{BB9138DE-82ED-499B-9A6F-34A548484DF4}" destId="{3E5A64BA-1290-44B1-97AB-C4E3F1FAD676}" srcOrd="3" destOrd="0" presId="urn:microsoft.com/office/officeart/2018/2/layout/IconVerticalSolidList"/>
    <dgm:cxn modelId="{5482969C-A8CC-4A30-90C3-3F4FABCD3AEF}" type="presParOf" srcId="{2DB0A3EB-9DF3-44FC-85C4-242F7E188EBE}" destId="{35876B71-732A-494B-879A-CD07C99670DC}" srcOrd="3" destOrd="0" presId="urn:microsoft.com/office/officeart/2018/2/layout/IconVerticalSolidList"/>
    <dgm:cxn modelId="{AC2EA675-9734-481B-861A-7B427BD88DC4}" type="presParOf" srcId="{2DB0A3EB-9DF3-44FC-85C4-242F7E188EBE}" destId="{A288DA05-99C8-405D-A297-5E8EDD3BAECD}" srcOrd="4" destOrd="0" presId="urn:microsoft.com/office/officeart/2018/2/layout/IconVerticalSolidList"/>
    <dgm:cxn modelId="{C4BDFC44-657C-4E83-A181-CEDCBC260237}" type="presParOf" srcId="{A288DA05-99C8-405D-A297-5E8EDD3BAECD}" destId="{3D962F2D-D36E-478C-AACD-32D5E48FCF72}" srcOrd="0" destOrd="0" presId="urn:microsoft.com/office/officeart/2018/2/layout/IconVerticalSolidList"/>
    <dgm:cxn modelId="{59464304-EC58-45A5-8E05-4DE8CE1D8FEC}" type="presParOf" srcId="{A288DA05-99C8-405D-A297-5E8EDD3BAECD}" destId="{271A89E4-1D62-4306-BC57-75BFABA8F38C}" srcOrd="1" destOrd="0" presId="urn:microsoft.com/office/officeart/2018/2/layout/IconVerticalSolidList"/>
    <dgm:cxn modelId="{EC291A7D-94F5-4A08-85F2-421ED1A32062}" type="presParOf" srcId="{A288DA05-99C8-405D-A297-5E8EDD3BAECD}" destId="{938D83F9-30A8-4C85-A2EF-C43B3596F9A4}" srcOrd="2" destOrd="0" presId="urn:microsoft.com/office/officeart/2018/2/layout/IconVerticalSolidList"/>
    <dgm:cxn modelId="{321F7132-F2EA-4F7F-B79C-73ABB13AF544}" type="presParOf" srcId="{A288DA05-99C8-405D-A297-5E8EDD3BAECD}" destId="{37024CC4-0A31-4E6A-9DE4-550FBC362A86}" srcOrd="3" destOrd="0" presId="urn:microsoft.com/office/officeart/2018/2/layout/IconVerticalSolidList"/>
    <dgm:cxn modelId="{BACC88BC-532D-44DE-AE4A-30113BB0AC45}" type="presParOf" srcId="{2DB0A3EB-9DF3-44FC-85C4-242F7E188EBE}" destId="{63CE6994-47DF-443E-984D-A7E31ECFF417}" srcOrd="5" destOrd="0" presId="urn:microsoft.com/office/officeart/2018/2/layout/IconVerticalSolidList"/>
    <dgm:cxn modelId="{CA54D7F3-13A6-47B6-81FF-EDE6B52670B1}" type="presParOf" srcId="{2DB0A3EB-9DF3-44FC-85C4-242F7E188EBE}" destId="{55DA66C5-6203-4A82-B484-A7B26CEF606F}" srcOrd="6" destOrd="0" presId="urn:microsoft.com/office/officeart/2018/2/layout/IconVerticalSolidList"/>
    <dgm:cxn modelId="{CD69358C-9622-465A-A30F-3432A0129322}" type="presParOf" srcId="{55DA66C5-6203-4A82-B484-A7B26CEF606F}" destId="{C3B16395-0F3E-4427-8865-75C523AFD4EA}" srcOrd="0" destOrd="0" presId="urn:microsoft.com/office/officeart/2018/2/layout/IconVerticalSolidList"/>
    <dgm:cxn modelId="{8D415C5B-2DA3-4752-B2A9-5FF82A146BB2}" type="presParOf" srcId="{55DA66C5-6203-4A82-B484-A7B26CEF606F}" destId="{8AFD16CF-45DD-477B-B1E4-2D516F77B3FA}" srcOrd="1" destOrd="0" presId="urn:microsoft.com/office/officeart/2018/2/layout/IconVerticalSolidList"/>
    <dgm:cxn modelId="{E3C3210D-CE42-4773-8121-3E05980ECD5A}" type="presParOf" srcId="{55DA66C5-6203-4A82-B484-A7B26CEF606F}" destId="{5C08658F-46EC-4700-8871-D952852645CB}" srcOrd="2" destOrd="0" presId="urn:microsoft.com/office/officeart/2018/2/layout/IconVerticalSolidList"/>
    <dgm:cxn modelId="{FCA6038E-52C2-4B00-86CB-BA9637686FBE}" type="presParOf" srcId="{55DA66C5-6203-4A82-B484-A7B26CEF606F}" destId="{874812FB-A0DE-4911-9683-751BBB8C3943}" srcOrd="3" destOrd="0" presId="urn:microsoft.com/office/officeart/2018/2/layout/IconVerticalSolidList"/>
    <dgm:cxn modelId="{D688E551-9CEA-4355-A3E9-263AB1289CE9}" type="presParOf" srcId="{2DB0A3EB-9DF3-44FC-85C4-242F7E188EBE}" destId="{DB788D40-13B5-41B1-9381-728E71DC9FC2}" srcOrd="7" destOrd="0" presId="urn:microsoft.com/office/officeart/2018/2/layout/IconVerticalSolidList"/>
    <dgm:cxn modelId="{95C5BFF4-AC82-46C8-9DC5-E0AD84183AA0}" type="presParOf" srcId="{2DB0A3EB-9DF3-44FC-85C4-242F7E188EBE}" destId="{B335E64F-374E-4F8A-8D92-39B3B52991C9}" srcOrd="8" destOrd="0" presId="urn:microsoft.com/office/officeart/2018/2/layout/IconVerticalSolidList"/>
    <dgm:cxn modelId="{94ECBE40-C0AE-4A7A-B3AA-261D223551A5}" type="presParOf" srcId="{B335E64F-374E-4F8A-8D92-39B3B52991C9}" destId="{F01E4118-9A52-4A68-BCE1-0250447654D3}" srcOrd="0" destOrd="0" presId="urn:microsoft.com/office/officeart/2018/2/layout/IconVerticalSolidList"/>
    <dgm:cxn modelId="{B2A4DC94-208C-43D7-BE51-221487E453F0}" type="presParOf" srcId="{B335E64F-374E-4F8A-8D92-39B3B52991C9}" destId="{60AE3771-F66F-4DBB-A184-C45B3FA02FDF}" srcOrd="1" destOrd="0" presId="urn:microsoft.com/office/officeart/2018/2/layout/IconVerticalSolidList"/>
    <dgm:cxn modelId="{0A288FA8-B1C4-41E5-849D-714D5BDB12F1}" type="presParOf" srcId="{B335E64F-374E-4F8A-8D92-39B3B52991C9}" destId="{21DE185C-5335-41B3-AAB4-1A4A63F6D35F}" srcOrd="2" destOrd="0" presId="urn:microsoft.com/office/officeart/2018/2/layout/IconVerticalSolidList"/>
    <dgm:cxn modelId="{B5CC0B5D-42E6-4C80-B477-3FFB57454056}" type="presParOf" srcId="{B335E64F-374E-4F8A-8D92-39B3B52991C9}" destId="{296048F5-3BB7-43ED-A00A-5EF852210D7A}" srcOrd="3" destOrd="0" presId="urn:microsoft.com/office/officeart/2018/2/layout/IconVerticalSolidList"/>
    <dgm:cxn modelId="{AE435F00-409C-45CF-A2C7-3D279D38A309}" type="presParOf" srcId="{2DB0A3EB-9DF3-44FC-85C4-242F7E188EBE}" destId="{67A5FE67-0290-44D2-BC65-73EEE1C6BAF8}" srcOrd="9" destOrd="0" presId="urn:microsoft.com/office/officeart/2018/2/layout/IconVerticalSolidList"/>
    <dgm:cxn modelId="{BAD16F96-362B-4506-9EFC-C41AF9887222}" type="presParOf" srcId="{2DB0A3EB-9DF3-44FC-85C4-242F7E188EBE}" destId="{8314FFB5-F632-4079-8710-E4AEAA9452E5}" srcOrd="10" destOrd="0" presId="urn:microsoft.com/office/officeart/2018/2/layout/IconVerticalSolidList"/>
    <dgm:cxn modelId="{28F1A58F-FB27-47D7-B42F-EDF76A8B59C8}" type="presParOf" srcId="{8314FFB5-F632-4079-8710-E4AEAA9452E5}" destId="{B01D233D-F087-4A74-A848-9B646FB6B6BB}" srcOrd="0" destOrd="0" presId="urn:microsoft.com/office/officeart/2018/2/layout/IconVerticalSolidList"/>
    <dgm:cxn modelId="{FD2FFBDF-2961-4F53-BB07-295D9BE06575}" type="presParOf" srcId="{8314FFB5-F632-4079-8710-E4AEAA9452E5}" destId="{B0E38D1E-F84C-401A-9CE5-B40D0D0C3F6C}" srcOrd="1" destOrd="0" presId="urn:microsoft.com/office/officeart/2018/2/layout/IconVerticalSolidList"/>
    <dgm:cxn modelId="{65CED5AF-E7D3-4E88-84F6-7B2C3EEDD298}" type="presParOf" srcId="{8314FFB5-F632-4079-8710-E4AEAA9452E5}" destId="{ADE9874E-5467-468F-ACD8-61FC031054ED}" srcOrd="2" destOrd="0" presId="urn:microsoft.com/office/officeart/2018/2/layout/IconVerticalSolidList"/>
    <dgm:cxn modelId="{878553A3-D9BD-444E-BC01-AE579DECE76F}" type="presParOf" srcId="{8314FFB5-F632-4079-8710-E4AEAA9452E5}" destId="{1340369A-AEDE-431C-A972-361EF76CEC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14290F-4A58-43E1-B826-B692357AE048}" type="doc">
      <dgm:prSet loTypeId="urn:microsoft.com/office/officeart/2005/8/layout/vList2" loCatId="list" qsTypeId="urn:microsoft.com/office/officeart/2005/8/quickstyle/simple1#5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20237EE2-9C74-4ADB-91C5-B4DEF3DBE58F}">
      <dgm:prSet/>
      <dgm:spPr/>
      <dgm:t>
        <a:bodyPr/>
        <a:lstStyle/>
        <a:p>
          <a:r>
            <a:rPr lang="en-GB" baseline="0"/>
            <a:t>Digital exclusion → widening inequalities</a:t>
          </a:r>
          <a:endParaRPr lang="en-US"/>
        </a:p>
      </dgm:t>
    </dgm:pt>
    <dgm:pt modelId="{B83BBB95-BA59-4CB1-970A-10A0EC4E6C33}" type="parTrans" cxnId="{3C860005-A10C-4F73-8749-E389A0331381}">
      <dgm:prSet/>
      <dgm:spPr/>
      <dgm:t>
        <a:bodyPr/>
        <a:lstStyle/>
        <a:p>
          <a:endParaRPr lang="en-US"/>
        </a:p>
      </dgm:t>
    </dgm:pt>
    <dgm:pt modelId="{64975643-C344-46F5-87CC-3D4F6E308121}" type="sibTrans" cxnId="{3C860005-A10C-4F73-8749-E389A0331381}">
      <dgm:prSet/>
      <dgm:spPr/>
      <dgm:t>
        <a:bodyPr/>
        <a:lstStyle/>
        <a:p>
          <a:endParaRPr lang="en-US"/>
        </a:p>
      </dgm:t>
    </dgm:pt>
    <dgm:pt modelId="{232648E4-84B0-4091-8D8E-5B0FA2D465B0}">
      <dgm:prSet/>
      <dgm:spPr/>
      <dgm:t>
        <a:bodyPr/>
        <a:lstStyle/>
        <a:p>
          <a:r>
            <a:rPr lang="en-GB" baseline="0"/>
            <a:t>Remote care confusion for some groups</a:t>
          </a:r>
          <a:endParaRPr lang="en-US"/>
        </a:p>
      </dgm:t>
    </dgm:pt>
    <dgm:pt modelId="{F8A4AFB1-D925-49CB-84B3-3A69D7F24791}" type="parTrans" cxnId="{33840D69-3C2F-4CDE-B696-7D57380B5E7D}">
      <dgm:prSet/>
      <dgm:spPr/>
      <dgm:t>
        <a:bodyPr/>
        <a:lstStyle/>
        <a:p>
          <a:endParaRPr lang="en-US"/>
        </a:p>
      </dgm:t>
    </dgm:pt>
    <dgm:pt modelId="{93FEDCBE-AE73-4E60-BDB7-9B2E4040E4EA}" type="sibTrans" cxnId="{33840D69-3C2F-4CDE-B696-7D57380B5E7D}">
      <dgm:prSet/>
      <dgm:spPr/>
      <dgm:t>
        <a:bodyPr/>
        <a:lstStyle/>
        <a:p>
          <a:endParaRPr lang="en-US"/>
        </a:p>
      </dgm:t>
    </dgm:pt>
    <dgm:pt modelId="{F4EBFEBE-3174-439B-B3A5-3E4020B3A75A}">
      <dgm:prSet/>
      <dgm:spPr/>
      <dgm:t>
        <a:bodyPr/>
        <a:lstStyle/>
        <a:p>
          <a:r>
            <a:rPr lang="en-GB" baseline="0"/>
            <a:t>Over‑surveillance</a:t>
          </a:r>
          <a:endParaRPr lang="en-US"/>
        </a:p>
      </dgm:t>
    </dgm:pt>
    <dgm:pt modelId="{2C601AC4-A86D-48A2-B880-12346627BC80}" type="parTrans" cxnId="{F0A7D583-AEB3-41EB-85A5-69AC29FB5EE0}">
      <dgm:prSet/>
      <dgm:spPr/>
      <dgm:t>
        <a:bodyPr/>
        <a:lstStyle/>
        <a:p>
          <a:endParaRPr lang="en-US"/>
        </a:p>
      </dgm:t>
    </dgm:pt>
    <dgm:pt modelId="{71B66ADC-197E-4082-9908-51C80F590B33}" type="sibTrans" cxnId="{F0A7D583-AEB3-41EB-85A5-69AC29FB5EE0}">
      <dgm:prSet/>
      <dgm:spPr/>
      <dgm:t>
        <a:bodyPr/>
        <a:lstStyle/>
        <a:p>
          <a:endParaRPr lang="en-US"/>
        </a:p>
      </dgm:t>
    </dgm:pt>
    <dgm:pt modelId="{96F2097B-0402-4266-A27A-9DC3C6D664E7}">
      <dgm:prSet/>
      <dgm:spPr/>
      <dgm:t>
        <a:bodyPr/>
        <a:lstStyle/>
        <a:p>
          <a:r>
            <a:rPr lang="en-GB" baseline="0"/>
            <a:t>Misinformation exposure</a:t>
          </a:r>
          <a:endParaRPr lang="en-US"/>
        </a:p>
      </dgm:t>
    </dgm:pt>
    <dgm:pt modelId="{71D1AD44-64F7-4B44-AEE2-51E8F9FBAECE}" type="parTrans" cxnId="{9FE6859A-1A03-4F98-B110-5757E941441F}">
      <dgm:prSet/>
      <dgm:spPr/>
      <dgm:t>
        <a:bodyPr/>
        <a:lstStyle/>
        <a:p>
          <a:endParaRPr lang="en-US"/>
        </a:p>
      </dgm:t>
    </dgm:pt>
    <dgm:pt modelId="{DB49297F-23FF-422B-BAE1-845A61AF748F}" type="sibTrans" cxnId="{9FE6859A-1A03-4F98-B110-5757E941441F}">
      <dgm:prSet/>
      <dgm:spPr/>
      <dgm:t>
        <a:bodyPr/>
        <a:lstStyle/>
        <a:p>
          <a:endParaRPr lang="en-US"/>
        </a:p>
      </dgm:t>
    </dgm:pt>
    <dgm:pt modelId="{01E8131E-E3EF-4C5F-B49E-8A3DC4F42D70}">
      <dgm:prSet/>
      <dgm:spPr/>
      <dgm:t>
        <a:bodyPr/>
        <a:lstStyle/>
        <a:p>
          <a:r>
            <a:rPr lang="en-GB" baseline="0"/>
            <a:t>Accessibility barriers</a:t>
          </a:r>
          <a:endParaRPr lang="en-US"/>
        </a:p>
      </dgm:t>
    </dgm:pt>
    <dgm:pt modelId="{A8A2C1DE-683F-4CBB-BD6C-01EDAE867655}" type="parTrans" cxnId="{56859A0E-4D3A-4A5A-9A45-A743D03D3C72}">
      <dgm:prSet/>
      <dgm:spPr/>
      <dgm:t>
        <a:bodyPr/>
        <a:lstStyle/>
        <a:p>
          <a:endParaRPr lang="en-US"/>
        </a:p>
      </dgm:t>
    </dgm:pt>
    <dgm:pt modelId="{5DEB057E-67D3-45E7-AFBA-ADA0CC3F0C41}" type="sibTrans" cxnId="{56859A0E-4D3A-4A5A-9A45-A743D03D3C72}">
      <dgm:prSet/>
      <dgm:spPr/>
      <dgm:t>
        <a:bodyPr/>
        <a:lstStyle/>
        <a:p>
          <a:endParaRPr lang="en-US"/>
        </a:p>
      </dgm:t>
    </dgm:pt>
    <dgm:pt modelId="{C6F7C9D9-E451-43DA-8361-0090E200BAB1}">
      <dgm:prSet/>
      <dgm:spPr/>
      <dgm:t>
        <a:bodyPr/>
        <a:lstStyle/>
        <a:p>
          <a:r>
            <a:rPr lang="en-GB" baseline="0"/>
            <a:t>Loss of relational elements of care</a:t>
          </a:r>
          <a:endParaRPr lang="en-US"/>
        </a:p>
      </dgm:t>
    </dgm:pt>
    <dgm:pt modelId="{D5511C38-DBF5-46CF-A18D-19861AFA167F}" type="parTrans" cxnId="{64BCB8E4-2B7C-411F-9B0F-6339A39D105F}">
      <dgm:prSet/>
      <dgm:spPr/>
      <dgm:t>
        <a:bodyPr/>
        <a:lstStyle/>
        <a:p>
          <a:endParaRPr lang="en-US"/>
        </a:p>
      </dgm:t>
    </dgm:pt>
    <dgm:pt modelId="{2896C1B1-F874-4748-9FE0-A68EB959A88E}" type="sibTrans" cxnId="{64BCB8E4-2B7C-411F-9B0F-6339A39D105F}">
      <dgm:prSet/>
      <dgm:spPr/>
      <dgm:t>
        <a:bodyPr/>
        <a:lstStyle/>
        <a:p>
          <a:endParaRPr lang="en-US"/>
        </a:p>
      </dgm:t>
    </dgm:pt>
    <dgm:pt modelId="{51B73213-CEA8-42D3-AAA6-D86EA5ED527B}">
      <dgm:prSet/>
      <dgm:spPr/>
      <dgm:t>
        <a:bodyPr/>
        <a:lstStyle/>
        <a:p>
          <a:r>
            <a:rPr lang="en-GB" baseline="0"/>
            <a:t>(Ilin et al., 2022; Hundal, Rhodes and Laux, 2025; Garcia-Perez et al., 2023)</a:t>
          </a:r>
          <a:endParaRPr lang="en-US"/>
        </a:p>
      </dgm:t>
    </dgm:pt>
    <dgm:pt modelId="{033643A9-DAEB-403A-8515-7302E59BDF80}" type="parTrans" cxnId="{F984568F-1EF6-4E41-9715-9F627B8EDFCE}">
      <dgm:prSet/>
      <dgm:spPr/>
      <dgm:t>
        <a:bodyPr/>
        <a:lstStyle/>
        <a:p>
          <a:endParaRPr lang="en-US"/>
        </a:p>
      </dgm:t>
    </dgm:pt>
    <dgm:pt modelId="{1BE573E1-7DD1-419C-8C00-8E3FB1F21152}" type="sibTrans" cxnId="{F984568F-1EF6-4E41-9715-9F627B8EDFCE}">
      <dgm:prSet/>
      <dgm:spPr/>
      <dgm:t>
        <a:bodyPr/>
        <a:lstStyle/>
        <a:p>
          <a:endParaRPr lang="en-US"/>
        </a:p>
      </dgm:t>
    </dgm:pt>
    <dgm:pt modelId="{3BEED3EA-06BB-4F13-BC08-24FBF6A50A13}" type="pres">
      <dgm:prSet presAssocID="{6F14290F-4A58-43E1-B826-B692357AE048}" presName="linear" presStyleCnt="0">
        <dgm:presLayoutVars>
          <dgm:animLvl val="lvl"/>
          <dgm:resizeHandles val="exact"/>
        </dgm:presLayoutVars>
      </dgm:prSet>
      <dgm:spPr/>
    </dgm:pt>
    <dgm:pt modelId="{A649F3E6-CDDD-4C89-A54E-1A7FA63EA3B4}" type="pres">
      <dgm:prSet presAssocID="{20237EE2-9C74-4ADB-91C5-B4DEF3DBE58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C300B15-B03C-4929-9602-F70D5923CC79}" type="pres">
      <dgm:prSet presAssocID="{64975643-C344-46F5-87CC-3D4F6E308121}" presName="spacer" presStyleCnt="0"/>
      <dgm:spPr/>
    </dgm:pt>
    <dgm:pt modelId="{B2A59481-49CD-454C-A056-250A3B45436B}" type="pres">
      <dgm:prSet presAssocID="{232648E4-84B0-4091-8D8E-5B0FA2D465B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882D3D3-7462-454D-8B1B-525D9D92D151}" type="pres">
      <dgm:prSet presAssocID="{93FEDCBE-AE73-4E60-BDB7-9B2E4040E4EA}" presName="spacer" presStyleCnt="0"/>
      <dgm:spPr/>
    </dgm:pt>
    <dgm:pt modelId="{055A9F46-11CF-4F6E-B050-0BA38C9DEAEF}" type="pres">
      <dgm:prSet presAssocID="{F4EBFEBE-3174-439B-B3A5-3E4020B3A75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592A95E-4D2F-401D-904E-876F2905DDEA}" type="pres">
      <dgm:prSet presAssocID="{71B66ADC-197E-4082-9908-51C80F590B33}" presName="spacer" presStyleCnt="0"/>
      <dgm:spPr/>
    </dgm:pt>
    <dgm:pt modelId="{760BF4D3-A9A5-4CCE-A6FD-249DC708F65C}" type="pres">
      <dgm:prSet presAssocID="{96F2097B-0402-4266-A27A-9DC3C6D664E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C04200F-02E3-4545-A704-ED88DCD758FD}" type="pres">
      <dgm:prSet presAssocID="{DB49297F-23FF-422B-BAE1-845A61AF748F}" presName="spacer" presStyleCnt="0"/>
      <dgm:spPr/>
    </dgm:pt>
    <dgm:pt modelId="{F8F188BF-452A-418F-927F-EF2911ABDEE4}" type="pres">
      <dgm:prSet presAssocID="{01E8131E-E3EF-4C5F-B49E-8A3DC4F42D7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34C8D811-4B3C-4293-8819-15A96E63171F}" type="pres">
      <dgm:prSet presAssocID="{5DEB057E-67D3-45E7-AFBA-ADA0CC3F0C41}" presName="spacer" presStyleCnt="0"/>
      <dgm:spPr/>
    </dgm:pt>
    <dgm:pt modelId="{5522055F-71DB-4DFA-B891-7D4497265F1E}" type="pres">
      <dgm:prSet presAssocID="{C6F7C9D9-E451-43DA-8361-0090E200BAB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1C798A0-95E1-4763-9924-00955E9AC3B7}" type="pres">
      <dgm:prSet presAssocID="{2896C1B1-F874-4748-9FE0-A68EB959A88E}" presName="spacer" presStyleCnt="0"/>
      <dgm:spPr/>
    </dgm:pt>
    <dgm:pt modelId="{C8926BF4-9527-49BA-94CA-EEC72D4CB348}" type="pres">
      <dgm:prSet presAssocID="{51B73213-CEA8-42D3-AAA6-D86EA5ED527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7331204-C7FD-4741-AAE0-ABF9D34C75C4}" type="presOf" srcId="{96F2097B-0402-4266-A27A-9DC3C6D664E7}" destId="{760BF4D3-A9A5-4CCE-A6FD-249DC708F65C}" srcOrd="0" destOrd="0" presId="urn:microsoft.com/office/officeart/2005/8/layout/vList2"/>
    <dgm:cxn modelId="{3C860005-A10C-4F73-8749-E389A0331381}" srcId="{6F14290F-4A58-43E1-B826-B692357AE048}" destId="{20237EE2-9C74-4ADB-91C5-B4DEF3DBE58F}" srcOrd="0" destOrd="0" parTransId="{B83BBB95-BA59-4CB1-970A-10A0EC4E6C33}" sibTransId="{64975643-C344-46F5-87CC-3D4F6E308121}"/>
    <dgm:cxn modelId="{56859A0E-4D3A-4A5A-9A45-A743D03D3C72}" srcId="{6F14290F-4A58-43E1-B826-B692357AE048}" destId="{01E8131E-E3EF-4C5F-B49E-8A3DC4F42D70}" srcOrd="4" destOrd="0" parTransId="{A8A2C1DE-683F-4CBB-BD6C-01EDAE867655}" sibTransId="{5DEB057E-67D3-45E7-AFBA-ADA0CC3F0C41}"/>
    <dgm:cxn modelId="{B4101415-8EA1-46DC-B0A4-0EEBD0BE37A7}" type="presOf" srcId="{232648E4-84B0-4091-8D8E-5B0FA2D465B0}" destId="{B2A59481-49CD-454C-A056-250A3B45436B}" srcOrd="0" destOrd="0" presId="urn:microsoft.com/office/officeart/2005/8/layout/vList2"/>
    <dgm:cxn modelId="{29BAB837-6777-47F9-96A2-EDE757638D19}" type="presOf" srcId="{F4EBFEBE-3174-439B-B3A5-3E4020B3A75A}" destId="{055A9F46-11CF-4F6E-B050-0BA38C9DEAEF}" srcOrd="0" destOrd="0" presId="urn:microsoft.com/office/officeart/2005/8/layout/vList2"/>
    <dgm:cxn modelId="{9DBAD13E-1D0E-4436-802E-EB89C016E3C9}" type="presOf" srcId="{01E8131E-E3EF-4C5F-B49E-8A3DC4F42D70}" destId="{F8F188BF-452A-418F-927F-EF2911ABDEE4}" srcOrd="0" destOrd="0" presId="urn:microsoft.com/office/officeart/2005/8/layout/vList2"/>
    <dgm:cxn modelId="{1A09E844-1B58-40E6-B552-D25C382A10E2}" type="presOf" srcId="{6F14290F-4A58-43E1-B826-B692357AE048}" destId="{3BEED3EA-06BB-4F13-BC08-24FBF6A50A13}" srcOrd="0" destOrd="0" presId="urn:microsoft.com/office/officeart/2005/8/layout/vList2"/>
    <dgm:cxn modelId="{1099F867-5899-452B-929B-514A298247F3}" type="presOf" srcId="{20237EE2-9C74-4ADB-91C5-B4DEF3DBE58F}" destId="{A649F3E6-CDDD-4C89-A54E-1A7FA63EA3B4}" srcOrd="0" destOrd="0" presId="urn:microsoft.com/office/officeart/2005/8/layout/vList2"/>
    <dgm:cxn modelId="{33840D69-3C2F-4CDE-B696-7D57380B5E7D}" srcId="{6F14290F-4A58-43E1-B826-B692357AE048}" destId="{232648E4-84B0-4091-8D8E-5B0FA2D465B0}" srcOrd="1" destOrd="0" parTransId="{F8A4AFB1-D925-49CB-84B3-3A69D7F24791}" sibTransId="{93FEDCBE-AE73-4E60-BDB7-9B2E4040E4EA}"/>
    <dgm:cxn modelId="{16CC544A-540C-4C9B-943D-5A909D75FB04}" type="presOf" srcId="{C6F7C9D9-E451-43DA-8361-0090E200BAB1}" destId="{5522055F-71DB-4DFA-B891-7D4497265F1E}" srcOrd="0" destOrd="0" presId="urn:microsoft.com/office/officeart/2005/8/layout/vList2"/>
    <dgm:cxn modelId="{F0A7D583-AEB3-41EB-85A5-69AC29FB5EE0}" srcId="{6F14290F-4A58-43E1-B826-B692357AE048}" destId="{F4EBFEBE-3174-439B-B3A5-3E4020B3A75A}" srcOrd="2" destOrd="0" parTransId="{2C601AC4-A86D-48A2-B880-12346627BC80}" sibTransId="{71B66ADC-197E-4082-9908-51C80F590B33}"/>
    <dgm:cxn modelId="{F984568F-1EF6-4E41-9715-9F627B8EDFCE}" srcId="{6F14290F-4A58-43E1-B826-B692357AE048}" destId="{51B73213-CEA8-42D3-AAA6-D86EA5ED527B}" srcOrd="6" destOrd="0" parTransId="{033643A9-DAEB-403A-8515-7302E59BDF80}" sibTransId="{1BE573E1-7DD1-419C-8C00-8E3FB1F21152}"/>
    <dgm:cxn modelId="{9FE6859A-1A03-4F98-B110-5757E941441F}" srcId="{6F14290F-4A58-43E1-B826-B692357AE048}" destId="{96F2097B-0402-4266-A27A-9DC3C6D664E7}" srcOrd="3" destOrd="0" parTransId="{71D1AD44-64F7-4B44-AEE2-51E8F9FBAECE}" sibTransId="{DB49297F-23FF-422B-BAE1-845A61AF748F}"/>
    <dgm:cxn modelId="{64BCB8E4-2B7C-411F-9B0F-6339A39D105F}" srcId="{6F14290F-4A58-43E1-B826-B692357AE048}" destId="{C6F7C9D9-E451-43DA-8361-0090E200BAB1}" srcOrd="5" destOrd="0" parTransId="{D5511C38-DBF5-46CF-A18D-19861AFA167F}" sibTransId="{2896C1B1-F874-4748-9FE0-A68EB959A88E}"/>
    <dgm:cxn modelId="{C7F1BFEE-59B5-4C55-A6A1-850B9A9E964E}" type="presOf" srcId="{51B73213-CEA8-42D3-AAA6-D86EA5ED527B}" destId="{C8926BF4-9527-49BA-94CA-EEC72D4CB348}" srcOrd="0" destOrd="0" presId="urn:microsoft.com/office/officeart/2005/8/layout/vList2"/>
    <dgm:cxn modelId="{7B202021-3A1D-4BAA-8936-650964D14132}" type="presParOf" srcId="{3BEED3EA-06BB-4F13-BC08-24FBF6A50A13}" destId="{A649F3E6-CDDD-4C89-A54E-1A7FA63EA3B4}" srcOrd="0" destOrd="0" presId="urn:microsoft.com/office/officeart/2005/8/layout/vList2"/>
    <dgm:cxn modelId="{D59CC9E1-602B-4DCC-9E20-4616F9AAD6E5}" type="presParOf" srcId="{3BEED3EA-06BB-4F13-BC08-24FBF6A50A13}" destId="{5C300B15-B03C-4929-9602-F70D5923CC79}" srcOrd="1" destOrd="0" presId="urn:microsoft.com/office/officeart/2005/8/layout/vList2"/>
    <dgm:cxn modelId="{DDF00D62-B4F2-4331-9C05-021D9D40A5DC}" type="presParOf" srcId="{3BEED3EA-06BB-4F13-BC08-24FBF6A50A13}" destId="{B2A59481-49CD-454C-A056-250A3B45436B}" srcOrd="2" destOrd="0" presId="urn:microsoft.com/office/officeart/2005/8/layout/vList2"/>
    <dgm:cxn modelId="{8C04A2D2-484F-486B-9BD8-71E1C8DD3C03}" type="presParOf" srcId="{3BEED3EA-06BB-4F13-BC08-24FBF6A50A13}" destId="{8882D3D3-7462-454D-8B1B-525D9D92D151}" srcOrd="3" destOrd="0" presId="urn:microsoft.com/office/officeart/2005/8/layout/vList2"/>
    <dgm:cxn modelId="{25445DDD-12A3-4AF7-923A-994CCA9F8E55}" type="presParOf" srcId="{3BEED3EA-06BB-4F13-BC08-24FBF6A50A13}" destId="{055A9F46-11CF-4F6E-B050-0BA38C9DEAEF}" srcOrd="4" destOrd="0" presId="urn:microsoft.com/office/officeart/2005/8/layout/vList2"/>
    <dgm:cxn modelId="{BE9C2CC0-1359-44BA-B760-E3E6FADD8A3D}" type="presParOf" srcId="{3BEED3EA-06BB-4F13-BC08-24FBF6A50A13}" destId="{2592A95E-4D2F-401D-904E-876F2905DDEA}" srcOrd="5" destOrd="0" presId="urn:microsoft.com/office/officeart/2005/8/layout/vList2"/>
    <dgm:cxn modelId="{6D605A5F-976D-400E-9040-175954BAA8DC}" type="presParOf" srcId="{3BEED3EA-06BB-4F13-BC08-24FBF6A50A13}" destId="{760BF4D3-A9A5-4CCE-A6FD-249DC708F65C}" srcOrd="6" destOrd="0" presId="urn:microsoft.com/office/officeart/2005/8/layout/vList2"/>
    <dgm:cxn modelId="{E062BCB1-B4B6-492D-A69C-C5BDFADA2EF9}" type="presParOf" srcId="{3BEED3EA-06BB-4F13-BC08-24FBF6A50A13}" destId="{8C04200F-02E3-4545-A704-ED88DCD758FD}" srcOrd="7" destOrd="0" presId="urn:microsoft.com/office/officeart/2005/8/layout/vList2"/>
    <dgm:cxn modelId="{11E82910-6AA3-429C-94F6-CD94B2818D73}" type="presParOf" srcId="{3BEED3EA-06BB-4F13-BC08-24FBF6A50A13}" destId="{F8F188BF-452A-418F-927F-EF2911ABDEE4}" srcOrd="8" destOrd="0" presId="urn:microsoft.com/office/officeart/2005/8/layout/vList2"/>
    <dgm:cxn modelId="{7CDB9AA2-323D-49E6-B5EA-3821DACEBA93}" type="presParOf" srcId="{3BEED3EA-06BB-4F13-BC08-24FBF6A50A13}" destId="{34C8D811-4B3C-4293-8819-15A96E63171F}" srcOrd="9" destOrd="0" presId="urn:microsoft.com/office/officeart/2005/8/layout/vList2"/>
    <dgm:cxn modelId="{DB7B37C0-CE99-4026-A8B8-13B4CB689588}" type="presParOf" srcId="{3BEED3EA-06BB-4F13-BC08-24FBF6A50A13}" destId="{5522055F-71DB-4DFA-B891-7D4497265F1E}" srcOrd="10" destOrd="0" presId="urn:microsoft.com/office/officeart/2005/8/layout/vList2"/>
    <dgm:cxn modelId="{C1ABD39D-A86E-4E95-85B8-D2DE702EA6E2}" type="presParOf" srcId="{3BEED3EA-06BB-4F13-BC08-24FBF6A50A13}" destId="{01C798A0-95E1-4763-9924-00955E9AC3B7}" srcOrd="11" destOrd="0" presId="urn:microsoft.com/office/officeart/2005/8/layout/vList2"/>
    <dgm:cxn modelId="{5DB22213-65C1-49F4-B347-E1693B71EDE9}" type="presParOf" srcId="{3BEED3EA-06BB-4F13-BC08-24FBF6A50A13}" destId="{C8926BF4-9527-49BA-94CA-EEC72D4CB34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5C15B53-DC8A-48BB-B7DC-372F51D78DEF}" type="doc">
      <dgm:prSet loTypeId="urn:microsoft.com/office/officeart/2005/8/layout/vList2" loCatId="list" qsTypeId="urn:microsoft.com/office/officeart/2005/8/quickstyle/simple1#6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384052C5-D7EB-4BAF-9121-CEFD1BC37094}">
      <dgm:prSet/>
      <dgm:spPr/>
      <dgm:t>
        <a:bodyPr/>
        <a:lstStyle/>
        <a:p>
          <a:r>
            <a:rPr lang="en-GB" baseline="0"/>
            <a:t>Telehealth reduces travel emissions</a:t>
          </a:r>
          <a:endParaRPr lang="en-US"/>
        </a:p>
      </dgm:t>
    </dgm:pt>
    <dgm:pt modelId="{30350A16-7E29-46A9-BBC3-0DA6C774B4E9}" type="parTrans" cxnId="{1C19BAEF-14DF-429A-B608-FF3DEAEDD50A}">
      <dgm:prSet/>
      <dgm:spPr/>
      <dgm:t>
        <a:bodyPr/>
        <a:lstStyle/>
        <a:p>
          <a:endParaRPr lang="en-US"/>
        </a:p>
      </dgm:t>
    </dgm:pt>
    <dgm:pt modelId="{E510481B-61FD-43FA-91B3-55B9BDA240BA}" type="sibTrans" cxnId="{1C19BAEF-14DF-429A-B608-FF3DEAEDD50A}">
      <dgm:prSet/>
      <dgm:spPr/>
      <dgm:t>
        <a:bodyPr/>
        <a:lstStyle/>
        <a:p>
          <a:endParaRPr lang="en-US"/>
        </a:p>
      </dgm:t>
    </dgm:pt>
    <dgm:pt modelId="{0CDA8AAB-FFBC-4639-A57E-98C94368A5A4}">
      <dgm:prSet/>
      <dgm:spPr/>
      <dgm:t>
        <a:bodyPr/>
        <a:lstStyle/>
        <a:p>
          <a:r>
            <a:rPr lang="en-GB" baseline="0"/>
            <a:t>Cloud storage/data centres → huge energy consumption</a:t>
          </a:r>
          <a:endParaRPr lang="en-US"/>
        </a:p>
      </dgm:t>
    </dgm:pt>
    <dgm:pt modelId="{7A71FC4F-4862-4A60-A964-59B0A2417915}" type="parTrans" cxnId="{9B88C01B-F15D-4A91-BE80-038742EC44E5}">
      <dgm:prSet/>
      <dgm:spPr/>
      <dgm:t>
        <a:bodyPr/>
        <a:lstStyle/>
        <a:p>
          <a:endParaRPr lang="en-US"/>
        </a:p>
      </dgm:t>
    </dgm:pt>
    <dgm:pt modelId="{28A6E9B1-BF22-4120-9E97-1BC93CE23630}" type="sibTrans" cxnId="{9B88C01B-F15D-4A91-BE80-038742EC44E5}">
      <dgm:prSet/>
      <dgm:spPr/>
      <dgm:t>
        <a:bodyPr/>
        <a:lstStyle/>
        <a:p>
          <a:endParaRPr lang="en-US"/>
        </a:p>
      </dgm:t>
    </dgm:pt>
    <dgm:pt modelId="{99A6DA4C-78FC-4F8C-BEA2-C30232047E0C}">
      <dgm:prSet/>
      <dgm:spPr/>
      <dgm:t>
        <a:bodyPr/>
        <a:lstStyle/>
        <a:p>
          <a:r>
            <a:rPr lang="en-GB" baseline="0"/>
            <a:t>Device production uses rare earth minerals</a:t>
          </a:r>
          <a:endParaRPr lang="en-US"/>
        </a:p>
      </dgm:t>
    </dgm:pt>
    <dgm:pt modelId="{6085395A-8260-48A7-A915-6C9AAA688AE3}" type="parTrans" cxnId="{0B7FE3B4-E77E-4F54-9E63-AAE8068D76E8}">
      <dgm:prSet/>
      <dgm:spPr/>
      <dgm:t>
        <a:bodyPr/>
        <a:lstStyle/>
        <a:p>
          <a:endParaRPr lang="en-US"/>
        </a:p>
      </dgm:t>
    </dgm:pt>
    <dgm:pt modelId="{1A537CF5-26C6-477C-A4F2-14F2887DD117}" type="sibTrans" cxnId="{0B7FE3B4-E77E-4F54-9E63-AAE8068D76E8}">
      <dgm:prSet/>
      <dgm:spPr/>
      <dgm:t>
        <a:bodyPr/>
        <a:lstStyle/>
        <a:p>
          <a:endParaRPr lang="en-US"/>
        </a:p>
      </dgm:t>
    </dgm:pt>
    <dgm:pt modelId="{B25E7675-7B6A-4FEC-B0D4-1D4D3AAFF4CB}">
      <dgm:prSet/>
      <dgm:spPr/>
      <dgm:t>
        <a:bodyPr/>
        <a:lstStyle/>
        <a:p>
          <a:r>
            <a:rPr lang="en-GB" baseline="0"/>
            <a:t>Digital procurement for efficiency</a:t>
          </a:r>
          <a:endParaRPr lang="en-US"/>
        </a:p>
      </dgm:t>
    </dgm:pt>
    <dgm:pt modelId="{6AF48C08-F185-48E7-9FB4-6CCD773B864C}" type="parTrans" cxnId="{CC12427D-B347-4645-9DC7-7475ACDD383D}">
      <dgm:prSet/>
      <dgm:spPr/>
      <dgm:t>
        <a:bodyPr/>
        <a:lstStyle/>
        <a:p>
          <a:endParaRPr lang="en-US"/>
        </a:p>
      </dgm:t>
    </dgm:pt>
    <dgm:pt modelId="{D3A8C4B5-59B2-4C82-87EE-EC0CA7FDFA16}" type="sibTrans" cxnId="{CC12427D-B347-4645-9DC7-7475ACDD383D}">
      <dgm:prSet/>
      <dgm:spPr/>
      <dgm:t>
        <a:bodyPr/>
        <a:lstStyle/>
        <a:p>
          <a:endParaRPr lang="en-US"/>
        </a:p>
      </dgm:t>
    </dgm:pt>
    <dgm:pt modelId="{F6037A69-1F6D-4471-A19F-762F710C7B5E}">
      <dgm:prSet/>
      <dgm:spPr/>
      <dgm:t>
        <a:bodyPr/>
        <a:lstStyle/>
        <a:p>
          <a:r>
            <a:rPr lang="en-GB" baseline="0"/>
            <a:t>Virtual meetings reduce need for physical space</a:t>
          </a:r>
          <a:endParaRPr lang="en-US"/>
        </a:p>
      </dgm:t>
    </dgm:pt>
    <dgm:pt modelId="{9F2D9F86-1F9C-4F14-8752-7B719AA9CECE}" type="parTrans" cxnId="{9F6D6D41-9B09-48AF-A375-D6F6E490FC42}">
      <dgm:prSet/>
      <dgm:spPr/>
      <dgm:t>
        <a:bodyPr/>
        <a:lstStyle/>
        <a:p>
          <a:endParaRPr lang="en-US"/>
        </a:p>
      </dgm:t>
    </dgm:pt>
    <dgm:pt modelId="{F79BD635-E9B3-4EB6-BFD6-5469DE63C304}" type="sibTrans" cxnId="{9F6D6D41-9B09-48AF-A375-D6F6E490FC42}">
      <dgm:prSet/>
      <dgm:spPr/>
      <dgm:t>
        <a:bodyPr/>
        <a:lstStyle/>
        <a:p>
          <a:endParaRPr lang="en-US"/>
        </a:p>
      </dgm:t>
    </dgm:pt>
    <dgm:pt modelId="{4C78F6A7-F1FE-4BEB-9F3A-10E72FEF690D}">
      <dgm:prSet/>
      <dgm:spPr/>
      <dgm:t>
        <a:bodyPr/>
        <a:lstStyle/>
        <a:p>
          <a:r>
            <a:rPr lang="en-GB" baseline="0"/>
            <a:t>AI workloads can be energy‑intensive</a:t>
          </a:r>
          <a:endParaRPr lang="en-US"/>
        </a:p>
      </dgm:t>
    </dgm:pt>
    <dgm:pt modelId="{20B66D17-76D3-4B89-90AE-3CEAF07A714B}" type="parTrans" cxnId="{9942A674-9B5C-4A1B-8187-9D8BE1A2D294}">
      <dgm:prSet/>
      <dgm:spPr/>
      <dgm:t>
        <a:bodyPr/>
        <a:lstStyle/>
        <a:p>
          <a:endParaRPr lang="en-US"/>
        </a:p>
      </dgm:t>
    </dgm:pt>
    <dgm:pt modelId="{65822FEE-73D0-4CCA-9905-94D91AEDD2EC}" type="sibTrans" cxnId="{9942A674-9B5C-4A1B-8187-9D8BE1A2D294}">
      <dgm:prSet/>
      <dgm:spPr/>
      <dgm:t>
        <a:bodyPr/>
        <a:lstStyle/>
        <a:p>
          <a:endParaRPr lang="en-US"/>
        </a:p>
      </dgm:t>
    </dgm:pt>
    <dgm:pt modelId="{C055E1BD-5620-4569-81D4-DEEA235DF980}">
      <dgm:prSet/>
      <dgm:spPr/>
      <dgm:t>
        <a:bodyPr/>
        <a:lstStyle/>
        <a:p>
          <a:r>
            <a:rPr lang="en-GB" baseline="0"/>
            <a:t>(Hameed, Naha and Hameed, 2024; Sepetis et al., 2024)</a:t>
          </a:r>
          <a:endParaRPr lang="en-US"/>
        </a:p>
      </dgm:t>
    </dgm:pt>
    <dgm:pt modelId="{2D6C9F4F-D733-4EE2-9374-1FE1A0D2D8C3}" type="parTrans" cxnId="{6C65969B-B4FB-4ED1-A4E3-2FD3B9DE6D07}">
      <dgm:prSet/>
      <dgm:spPr/>
      <dgm:t>
        <a:bodyPr/>
        <a:lstStyle/>
        <a:p>
          <a:endParaRPr lang="en-US"/>
        </a:p>
      </dgm:t>
    </dgm:pt>
    <dgm:pt modelId="{69EED34F-61D4-4749-9A74-1C7C774E3640}" type="sibTrans" cxnId="{6C65969B-B4FB-4ED1-A4E3-2FD3B9DE6D07}">
      <dgm:prSet/>
      <dgm:spPr/>
      <dgm:t>
        <a:bodyPr/>
        <a:lstStyle/>
        <a:p>
          <a:endParaRPr lang="en-US"/>
        </a:p>
      </dgm:t>
    </dgm:pt>
    <dgm:pt modelId="{24C7143E-6F51-47D3-8214-737F211B2CBB}" type="pres">
      <dgm:prSet presAssocID="{C5C15B53-DC8A-48BB-B7DC-372F51D78DEF}" presName="linear" presStyleCnt="0">
        <dgm:presLayoutVars>
          <dgm:animLvl val="lvl"/>
          <dgm:resizeHandles val="exact"/>
        </dgm:presLayoutVars>
      </dgm:prSet>
      <dgm:spPr/>
    </dgm:pt>
    <dgm:pt modelId="{E50C9C81-29A7-48E7-97E2-E08B69A961A1}" type="pres">
      <dgm:prSet presAssocID="{384052C5-D7EB-4BAF-9121-CEFD1BC3709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FB0E720-6B14-44A0-9655-3184C7C19373}" type="pres">
      <dgm:prSet presAssocID="{E510481B-61FD-43FA-91B3-55B9BDA240BA}" presName="spacer" presStyleCnt="0"/>
      <dgm:spPr/>
    </dgm:pt>
    <dgm:pt modelId="{B22D179D-F78C-4DEA-A59F-14E2C4D432D0}" type="pres">
      <dgm:prSet presAssocID="{0CDA8AAB-FFBC-4639-A57E-98C94368A5A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1E4EB62-11F3-4581-8261-CEEEC876C1A7}" type="pres">
      <dgm:prSet presAssocID="{28A6E9B1-BF22-4120-9E97-1BC93CE23630}" presName="spacer" presStyleCnt="0"/>
      <dgm:spPr/>
    </dgm:pt>
    <dgm:pt modelId="{52D16244-645E-4695-836E-E92B26B1228B}" type="pres">
      <dgm:prSet presAssocID="{99A6DA4C-78FC-4F8C-BEA2-C30232047E0C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BFCD528-95BD-4BCA-AAA8-C9A0DD30B77E}" type="pres">
      <dgm:prSet presAssocID="{1A537CF5-26C6-477C-A4F2-14F2887DD117}" presName="spacer" presStyleCnt="0"/>
      <dgm:spPr/>
    </dgm:pt>
    <dgm:pt modelId="{E8FE06A7-CBC1-4BD7-B975-8563E291CDF2}" type="pres">
      <dgm:prSet presAssocID="{B25E7675-7B6A-4FEC-B0D4-1D4D3AAFF4CB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E49013C-9FFA-4CDF-80EE-F893A9332584}" type="pres">
      <dgm:prSet presAssocID="{D3A8C4B5-59B2-4C82-87EE-EC0CA7FDFA16}" presName="spacer" presStyleCnt="0"/>
      <dgm:spPr/>
    </dgm:pt>
    <dgm:pt modelId="{EFF65726-EA56-4E84-B1D3-E06E7FE8C2A3}" type="pres">
      <dgm:prSet presAssocID="{F6037A69-1F6D-4471-A19F-762F710C7B5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8BE5295-1EF1-458C-B219-314A46C672E9}" type="pres">
      <dgm:prSet presAssocID="{F79BD635-E9B3-4EB6-BFD6-5469DE63C304}" presName="spacer" presStyleCnt="0"/>
      <dgm:spPr/>
    </dgm:pt>
    <dgm:pt modelId="{62D1B10C-3017-4BDD-B927-BE9A81CF1E6E}" type="pres">
      <dgm:prSet presAssocID="{4C78F6A7-F1FE-4BEB-9F3A-10E72FEF690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3E3F96E-9CB2-4402-8CFD-69F54816FF26}" type="pres">
      <dgm:prSet presAssocID="{65822FEE-73D0-4CCA-9905-94D91AEDD2EC}" presName="spacer" presStyleCnt="0"/>
      <dgm:spPr/>
    </dgm:pt>
    <dgm:pt modelId="{92821D85-530F-46C9-89D5-4005BAF6BB39}" type="pres">
      <dgm:prSet presAssocID="{C055E1BD-5620-4569-81D4-DEEA235DF980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B88C01B-F15D-4A91-BE80-038742EC44E5}" srcId="{C5C15B53-DC8A-48BB-B7DC-372F51D78DEF}" destId="{0CDA8AAB-FFBC-4639-A57E-98C94368A5A4}" srcOrd="1" destOrd="0" parTransId="{7A71FC4F-4862-4A60-A964-59B0A2417915}" sibTransId="{28A6E9B1-BF22-4120-9E97-1BC93CE23630}"/>
    <dgm:cxn modelId="{63160329-AF29-4451-AEC0-795C27F2944B}" type="presOf" srcId="{C055E1BD-5620-4569-81D4-DEEA235DF980}" destId="{92821D85-530F-46C9-89D5-4005BAF6BB39}" srcOrd="0" destOrd="0" presId="urn:microsoft.com/office/officeart/2005/8/layout/vList2"/>
    <dgm:cxn modelId="{DEC6182B-630B-4A5A-8928-8A91424D50A7}" type="presOf" srcId="{384052C5-D7EB-4BAF-9121-CEFD1BC37094}" destId="{E50C9C81-29A7-48E7-97E2-E08B69A961A1}" srcOrd="0" destOrd="0" presId="urn:microsoft.com/office/officeart/2005/8/layout/vList2"/>
    <dgm:cxn modelId="{15971A2E-FF7A-4583-94E8-33CF7D8E7BCA}" type="presOf" srcId="{99A6DA4C-78FC-4F8C-BEA2-C30232047E0C}" destId="{52D16244-645E-4695-836E-E92B26B1228B}" srcOrd="0" destOrd="0" presId="urn:microsoft.com/office/officeart/2005/8/layout/vList2"/>
    <dgm:cxn modelId="{EBEBB83F-9F6D-4790-BBAA-E93C5C097A76}" type="presOf" srcId="{0CDA8AAB-FFBC-4639-A57E-98C94368A5A4}" destId="{B22D179D-F78C-4DEA-A59F-14E2C4D432D0}" srcOrd="0" destOrd="0" presId="urn:microsoft.com/office/officeart/2005/8/layout/vList2"/>
    <dgm:cxn modelId="{DDBB225B-5C4F-4F5F-BE6B-5EAF3FB7D9A9}" type="presOf" srcId="{C5C15B53-DC8A-48BB-B7DC-372F51D78DEF}" destId="{24C7143E-6F51-47D3-8214-737F211B2CBB}" srcOrd="0" destOrd="0" presId="urn:microsoft.com/office/officeart/2005/8/layout/vList2"/>
    <dgm:cxn modelId="{9F6D6D41-9B09-48AF-A375-D6F6E490FC42}" srcId="{C5C15B53-DC8A-48BB-B7DC-372F51D78DEF}" destId="{F6037A69-1F6D-4471-A19F-762F710C7B5E}" srcOrd="4" destOrd="0" parTransId="{9F2D9F86-1F9C-4F14-8752-7B719AA9CECE}" sibTransId="{F79BD635-E9B3-4EB6-BFD6-5469DE63C304}"/>
    <dgm:cxn modelId="{9942A674-9B5C-4A1B-8187-9D8BE1A2D294}" srcId="{C5C15B53-DC8A-48BB-B7DC-372F51D78DEF}" destId="{4C78F6A7-F1FE-4BEB-9F3A-10E72FEF690D}" srcOrd="5" destOrd="0" parTransId="{20B66D17-76D3-4B89-90AE-3CEAF07A714B}" sibTransId="{65822FEE-73D0-4CCA-9905-94D91AEDD2EC}"/>
    <dgm:cxn modelId="{F3678179-7904-4CF2-8125-64D12B0F8302}" type="presOf" srcId="{4C78F6A7-F1FE-4BEB-9F3A-10E72FEF690D}" destId="{62D1B10C-3017-4BDD-B927-BE9A81CF1E6E}" srcOrd="0" destOrd="0" presId="urn:microsoft.com/office/officeart/2005/8/layout/vList2"/>
    <dgm:cxn modelId="{CC12427D-B347-4645-9DC7-7475ACDD383D}" srcId="{C5C15B53-DC8A-48BB-B7DC-372F51D78DEF}" destId="{B25E7675-7B6A-4FEC-B0D4-1D4D3AAFF4CB}" srcOrd="3" destOrd="0" parTransId="{6AF48C08-F185-48E7-9FB4-6CCD773B864C}" sibTransId="{D3A8C4B5-59B2-4C82-87EE-EC0CA7FDFA16}"/>
    <dgm:cxn modelId="{63728B93-BA38-472F-AF35-2C8371AD7272}" type="presOf" srcId="{F6037A69-1F6D-4471-A19F-762F710C7B5E}" destId="{EFF65726-EA56-4E84-B1D3-E06E7FE8C2A3}" srcOrd="0" destOrd="0" presId="urn:microsoft.com/office/officeart/2005/8/layout/vList2"/>
    <dgm:cxn modelId="{6C65969B-B4FB-4ED1-A4E3-2FD3B9DE6D07}" srcId="{C5C15B53-DC8A-48BB-B7DC-372F51D78DEF}" destId="{C055E1BD-5620-4569-81D4-DEEA235DF980}" srcOrd="6" destOrd="0" parTransId="{2D6C9F4F-D733-4EE2-9374-1FE1A0D2D8C3}" sibTransId="{69EED34F-61D4-4749-9A74-1C7C774E3640}"/>
    <dgm:cxn modelId="{0B7FE3B4-E77E-4F54-9E63-AAE8068D76E8}" srcId="{C5C15B53-DC8A-48BB-B7DC-372F51D78DEF}" destId="{99A6DA4C-78FC-4F8C-BEA2-C30232047E0C}" srcOrd="2" destOrd="0" parTransId="{6085395A-8260-48A7-A915-6C9AAA688AE3}" sibTransId="{1A537CF5-26C6-477C-A4F2-14F2887DD117}"/>
    <dgm:cxn modelId="{AF156CD9-D368-4794-959A-357106D440CF}" type="presOf" srcId="{B25E7675-7B6A-4FEC-B0D4-1D4D3AAFF4CB}" destId="{E8FE06A7-CBC1-4BD7-B975-8563E291CDF2}" srcOrd="0" destOrd="0" presId="urn:microsoft.com/office/officeart/2005/8/layout/vList2"/>
    <dgm:cxn modelId="{1C19BAEF-14DF-429A-B608-FF3DEAEDD50A}" srcId="{C5C15B53-DC8A-48BB-B7DC-372F51D78DEF}" destId="{384052C5-D7EB-4BAF-9121-CEFD1BC37094}" srcOrd="0" destOrd="0" parTransId="{30350A16-7E29-46A9-BBC3-0DA6C774B4E9}" sibTransId="{E510481B-61FD-43FA-91B3-55B9BDA240BA}"/>
    <dgm:cxn modelId="{1599CA3E-32B4-4D25-AF59-856D7B046E1E}" type="presParOf" srcId="{24C7143E-6F51-47D3-8214-737F211B2CBB}" destId="{E50C9C81-29A7-48E7-97E2-E08B69A961A1}" srcOrd="0" destOrd="0" presId="urn:microsoft.com/office/officeart/2005/8/layout/vList2"/>
    <dgm:cxn modelId="{A481B261-580D-4008-8D3E-F4422888E74E}" type="presParOf" srcId="{24C7143E-6F51-47D3-8214-737F211B2CBB}" destId="{BFB0E720-6B14-44A0-9655-3184C7C19373}" srcOrd="1" destOrd="0" presId="urn:microsoft.com/office/officeart/2005/8/layout/vList2"/>
    <dgm:cxn modelId="{241DFF26-5AD4-4305-9A02-1505C19397F7}" type="presParOf" srcId="{24C7143E-6F51-47D3-8214-737F211B2CBB}" destId="{B22D179D-F78C-4DEA-A59F-14E2C4D432D0}" srcOrd="2" destOrd="0" presId="urn:microsoft.com/office/officeart/2005/8/layout/vList2"/>
    <dgm:cxn modelId="{F5ABADFE-2B90-4C38-8552-825511D800B7}" type="presParOf" srcId="{24C7143E-6F51-47D3-8214-737F211B2CBB}" destId="{71E4EB62-11F3-4581-8261-CEEEC876C1A7}" srcOrd="3" destOrd="0" presId="urn:microsoft.com/office/officeart/2005/8/layout/vList2"/>
    <dgm:cxn modelId="{1E877514-6844-4E8E-8A2E-3842B11C344E}" type="presParOf" srcId="{24C7143E-6F51-47D3-8214-737F211B2CBB}" destId="{52D16244-645E-4695-836E-E92B26B1228B}" srcOrd="4" destOrd="0" presId="urn:microsoft.com/office/officeart/2005/8/layout/vList2"/>
    <dgm:cxn modelId="{FD5935E4-16AA-4D04-B242-9E7D310D4E36}" type="presParOf" srcId="{24C7143E-6F51-47D3-8214-737F211B2CBB}" destId="{ABFCD528-95BD-4BCA-AAA8-C9A0DD30B77E}" srcOrd="5" destOrd="0" presId="urn:microsoft.com/office/officeart/2005/8/layout/vList2"/>
    <dgm:cxn modelId="{6A0026CA-1CF3-444F-97ED-B85FD7A88362}" type="presParOf" srcId="{24C7143E-6F51-47D3-8214-737F211B2CBB}" destId="{E8FE06A7-CBC1-4BD7-B975-8563E291CDF2}" srcOrd="6" destOrd="0" presId="urn:microsoft.com/office/officeart/2005/8/layout/vList2"/>
    <dgm:cxn modelId="{9535F99A-FF7B-4E98-9523-FF183AE553EE}" type="presParOf" srcId="{24C7143E-6F51-47D3-8214-737F211B2CBB}" destId="{1E49013C-9FFA-4CDF-80EE-F893A9332584}" srcOrd="7" destOrd="0" presId="urn:microsoft.com/office/officeart/2005/8/layout/vList2"/>
    <dgm:cxn modelId="{21836921-81D1-465A-A586-A8A82AF1A367}" type="presParOf" srcId="{24C7143E-6F51-47D3-8214-737F211B2CBB}" destId="{EFF65726-EA56-4E84-B1D3-E06E7FE8C2A3}" srcOrd="8" destOrd="0" presId="urn:microsoft.com/office/officeart/2005/8/layout/vList2"/>
    <dgm:cxn modelId="{3795AA67-1C30-437E-B58B-7207782D62A6}" type="presParOf" srcId="{24C7143E-6F51-47D3-8214-737F211B2CBB}" destId="{B8BE5295-1EF1-458C-B219-314A46C672E9}" srcOrd="9" destOrd="0" presId="urn:microsoft.com/office/officeart/2005/8/layout/vList2"/>
    <dgm:cxn modelId="{A9EA50CD-2653-46C6-B794-2C3216AA86D4}" type="presParOf" srcId="{24C7143E-6F51-47D3-8214-737F211B2CBB}" destId="{62D1B10C-3017-4BDD-B927-BE9A81CF1E6E}" srcOrd="10" destOrd="0" presId="urn:microsoft.com/office/officeart/2005/8/layout/vList2"/>
    <dgm:cxn modelId="{FBDDADB4-BBF5-48A2-AC15-9B1E8BB4010E}" type="presParOf" srcId="{24C7143E-6F51-47D3-8214-737F211B2CBB}" destId="{E3E3F96E-9CB2-4402-8CFD-69F54816FF26}" srcOrd="11" destOrd="0" presId="urn:microsoft.com/office/officeart/2005/8/layout/vList2"/>
    <dgm:cxn modelId="{FEC5E896-372D-4CAD-9F38-0E37559CE945}" type="presParOf" srcId="{24C7143E-6F51-47D3-8214-737F211B2CBB}" destId="{92821D85-530F-46C9-89D5-4005BAF6BB3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77390EF-12B0-4CAC-91B0-606F7FE57145}" type="doc">
      <dgm:prSet loTypeId="urn:microsoft.com/office/officeart/2018/2/layout/IconCircleList" loCatId="icon" qsTypeId="urn:microsoft.com/office/officeart/2005/8/quickstyle/simple1#3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37C3535-2521-4B86-B2AA-D872411FB6A5}">
      <dgm:prSet/>
      <dgm:spPr/>
      <dgm:t>
        <a:bodyPr/>
        <a:lstStyle/>
        <a:p>
          <a:r>
            <a:rPr lang="en-US" baseline="0"/>
            <a:t>Electronic Health Records</a:t>
          </a:r>
          <a:endParaRPr lang="en-US"/>
        </a:p>
      </dgm:t>
    </dgm:pt>
    <dgm:pt modelId="{0044EB45-FB99-4FA4-8A12-F597F5712158}" type="parTrans" cxnId="{8CB39F9E-BAAF-4FC4-BBC2-0744B2F1C69D}">
      <dgm:prSet/>
      <dgm:spPr/>
      <dgm:t>
        <a:bodyPr/>
        <a:lstStyle/>
        <a:p>
          <a:endParaRPr lang="en-US"/>
        </a:p>
      </dgm:t>
    </dgm:pt>
    <dgm:pt modelId="{88E1AEA1-D224-4BFB-9053-06EC6BD5A982}" type="sibTrans" cxnId="{8CB39F9E-BAAF-4FC4-BBC2-0744B2F1C69D}">
      <dgm:prSet/>
      <dgm:spPr/>
      <dgm:t>
        <a:bodyPr/>
        <a:lstStyle/>
        <a:p>
          <a:endParaRPr lang="en-US"/>
        </a:p>
      </dgm:t>
    </dgm:pt>
    <dgm:pt modelId="{C6D51FC4-0E0D-4E2A-B404-655A0B891645}">
      <dgm:prSet/>
      <dgm:spPr/>
      <dgm:t>
        <a:bodyPr/>
        <a:lstStyle/>
        <a:p>
          <a:r>
            <a:rPr lang="en-US" baseline="0"/>
            <a:t>Remote healthcare</a:t>
          </a:r>
          <a:endParaRPr lang="en-US"/>
        </a:p>
      </dgm:t>
    </dgm:pt>
    <dgm:pt modelId="{CC09EB9E-729D-4F9F-B393-E4850ECA2FF9}" type="parTrans" cxnId="{024680CB-C182-435C-8620-68D92E7DD9F2}">
      <dgm:prSet/>
      <dgm:spPr/>
      <dgm:t>
        <a:bodyPr/>
        <a:lstStyle/>
        <a:p>
          <a:endParaRPr lang="en-US"/>
        </a:p>
      </dgm:t>
    </dgm:pt>
    <dgm:pt modelId="{0C50E640-56ED-4D2F-9FFE-C81C846DE6EF}" type="sibTrans" cxnId="{024680CB-C182-435C-8620-68D92E7DD9F2}">
      <dgm:prSet/>
      <dgm:spPr/>
      <dgm:t>
        <a:bodyPr/>
        <a:lstStyle/>
        <a:p>
          <a:endParaRPr lang="en-US"/>
        </a:p>
      </dgm:t>
    </dgm:pt>
    <dgm:pt modelId="{BD506E93-94FA-4693-89A2-5CFA9E438789}">
      <dgm:prSet/>
      <dgm:spPr/>
      <dgm:t>
        <a:bodyPr/>
        <a:lstStyle/>
        <a:p>
          <a:r>
            <a:rPr lang="en-US" baseline="0"/>
            <a:t>Artificial intelligence</a:t>
          </a:r>
          <a:endParaRPr lang="en-US"/>
        </a:p>
      </dgm:t>
    </dgm:pt>
    <dgm:pt modelId="{F25DBE35-5735-455F-B3CA-203E75564222}" type="parTrans" cxnId="{CA0864D7-6065-444C-BA20-0C5C8016434A}">
      <dgm:prSet/>
      <dgm:spPr/>
      <dgm:t>
        <a:bodyPr/>
        <a:lstStyle/>
        <a:p>
          <a:endParaRPr lang="en-US"/>
        </a:p>
      </dgm:t>
    </dgm:pt>
    <dgm:pt modelId="{E615DD02-C0E1-4D5A-833E-424D906C8E37}" type="sibTrans" cxnId="{CA0864D7-6065-444C-BA20-0C5C8016434A}">
      <dgm:prSet/>
      <dgm:spPr/>
      <dgm:t>
        <a:bodyPr/>
        <a:lstStyle/>
        <a:p>
          <a:endParaRPr lang="en-US"/>
        </a:p>
      </dgm:t>
    </dgm:pt>
    <dgm:pt modelId="{D491A97A-EB51-4E67-AE07-1A8C5ADDA993}">
      <dgm:prSet/>
      <dgm:spPr/>
      <dgm:t>
        <a:bodyPr/>
        <a:lstStyle/>
        <a:p>
          <a:r>
            <a:rPr lang="en-US" baseline="0"/>
            <a:t>Which technology will have the greatest impact on your chosen profession?</a:t>
          </a:r>
          <a:endParaRPr lang="en-US"/>
        </a:p>
      </dgm:t>
    </dgm:pt>
    <dgm:pt modelId="{E341F39F-FC5A-422C-88E0-F036AF508BDB}" type="parTrans" cxnId="{034322F8-DF0D-4A0A-A1DF-CF3A68AF635E}">
      <dgm:prSet/>
      <dgm:spPr/>
      <dgm:t>
        <a:bodyPr/>
        <a:lstStyle/>
        <a:p>
          <a:endParaRPr lang="en-US"/>
        </a:p>
      </dgm:t>
    </dgm:pt>
    <dgm:pt modelId="{0D5A7471-2AA5-42E2-AE6C-02AD06BA765C}" type="sibTrans" cxnId="{034322F8-DF0D-4A0A-A1DF-CF3A68AF635E}">
      <dgm:prSet/>
      <dgm:spPr/>
      <dgm:t>
        <a:bodyPr/>
        <a:lstStyle/>
        <a:p>
          <a:endParaRPr lang="en-US"/>
        </a:p>
      </dgm:t>
    </dgm:pt>
    <dgm:pt modelId="{FB97E067-A0FD-44F0-9B97-C717169F3A8F}" type="pres">
      <dgm:prSet presAssocID="{777390EF-12B0-4CAC-91B0-606F7FE57145}" presName="root" presStyleCnt="0">
        <dgm:presLayoutVars>
          <dgm:dir/>
          <dgm:resizeHandles val="exact"/>
        </dgm:presLayoutVars>
      </dgm:prSet>
      <dgm:spPr/>
    </dgm:pt>
    <dgm:pt modelId="{84A028FF-18ED-45D7-AEF0-D34205CEE99A}" type="pres">
      <dgm:prSet presAssocID="{777390EF-12B0-4CAC-91B0-606F7FE57145}" presName="container" presStyleCnt="0">
        <dgm:presLayoutVars>
          <dgm:dir/>
          <dgm:resizeHandles val="exact"/>
        </dgm:presLayoutVars>
      </dgm:prSet>
      <dgm:spPr/>
    </dgm:pt>
    <dgm:pt modelId="{00549E07-17FD-46E0-ABD2-5E84C58C485E}" type="pres">
      <dgm:prSet presAssocID="{737C3535-2521-4B86-B2AA-D872411FB6A5}" presName="compNode" presStyleCnt="0"/>
      <dgm:spPr/>
    </dgm:pt>
    <dgm:pt modelId="{F5046674-D4FC-4857-9239-705FF8A8CD26}" type="pres">
      <dgm:prSet presAssocID="{737C3535-2521-4B86-B2AA-D872411FB6A5}" presName="iconBgRect" presStyleLbl="bgShp" presStyleIdx="0" presStyleCnt="4"/>
      <dgm:spPr/>
    </dgm:pt>
    <dgm:pt modelId="{7D68E5F2-2E81-4B3D-88AB-AE79302687B8}" type="pres">
      <dgm:prSet presAssocID="{737C3535-2521-4B86-B2AA-D872411FB6A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396B0426-0874-4654-ACC8-A1A9CDFA11FD}" type="pres">
      <dgm:prSet presAssocID="{737C3535-2521-4B86-B2AA-D872411FB6A5}" presName="spaceRect" presStyleCnt="0"/>
      <dgm:spPr/>
    </dgm:pt>
    <dgm:pt modelId="{A2E9058B-FE9F-4866-9304-8D72F866BFB4}" type="pres">
      <dgm:prSet presAssocID="{737C3535-2521-4B86-B2AA-D872411FB6A5}" presName="textRect" presStyleLbl="revTx" presStyleIdx="0" presStyleCnt="4">
        <dgm:presLayoutVars>
          <dgm:chMax val="1"/>
          <dgm:chPref val="1"/>
        </dgm:presLayoutVars>
      </dgm:prSet>
      <dgm:spPr/>
    </dgm:pt>
    <dgm:pt modelId="{276CB203-3A12-44BE-BE1A-EC4D8A947263}" type="pres">
      <dgm:prSet presAssocID="{88E1AEA1-D224-4BFB-9053-06EC6BD5A982}" presName="sibTrans" presStyleLbl="sibTrans2D1" presStyleIdx="0" presStyleCnt="0"/>
      <dgm:spPr/>
    </dgm:pt>
    <dgm:pt modelId="{1B971278-2CA9-45E7-BDAD-D33E7E112D81}" type="pres">
      <dgm:prSet presAssocID="{C6D51FC4-0E0D-4E2A-B404-655A0B891645}" presName="compNode" presStyleCnt="0"/>
      <dgm:spPr/>
    </dgm:pt>
    <dgm:pt modelId="{0EF3C410-C1F6-46E3-8A40-72EB05A41614}" type="pres">
      <dgm:prSet presAssocID="{C6D51FC4-0E0D-4E2A-B404-655A0B891645}" presName="iconBgRect" presStyleLbl="bgShp" presStyleIdx="1" presStyleCnt="4"/>
      <dgm:spPr/>
    </dgm:pt>
    <dgm:pt modelId="{CF3A972F-AFED-4694-A55D-A49897D79412}" type="pres">
      <dgm:prSet presAssocID="{C6D51FC4-0E0D-4E2A-B404-655A0B89164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4A5E8C67-7F38-4465-B243-496A9B9D6F5A}" type="pres">
      <dgm:prSet presAssocID="{C6D51FC4-0E0D-4E2A-B404-655A0B891645}" presName="spaceRect" presStyleCnt="0"/>
      <dgm:spPr/>
    </dgm:pt>
    <dgm:pt modelId="{BB677610-DFB3-4B21-B600-868F5487E6AB}" type="pres">
      <dgm:prSet presAssocID="{C6D51FC4-0E0D-4E2A-B404-655A0B891645}" presName="textRect" presStyleLbl="revTx" presStyleIdx="1" presStyleCnt="4">
        <dgm:presLayoutVars>
          <dgm:chMax val="1"/>
          <dgm:chPref val="1"/>
        </dgm:presLayoutVars>
      </dgm:prSet>
      <dgm:spPr/>
    </dgm:pt>
    <dgm:pt modelId="{AFD002D5-C961-4B35-AD7F-671AD63CEFC3}" type="pres">
      <dgm:prSet presAssocID="{0C50E640-56ED-4D2F-9FFE-C81C846DE6EF}" presName="sibTrans" presStyleLbl="sibTrans2D1" presStyleIdx="0" presStyleCnt="0"/>
      <dgm:spPr/>
    </dgm:pt>
    <dgm:pt modelId="{99215819-65F0-46E1-8A59-697E26D748D8}" type="pres">
      <dgm:prSet presAssocID="{BD506E93-94FA-4693-89A2-5CFA9E438789}" presName="compNode" presStyleCnt="0"/>
      <dgm:spPr/>
    </dgm:pt>
    <dgm:pt modelId="{1E96F2F7-B3FE-44AF-B1CB-610B2F10F22D}" type="pres">
      <dgm:prSet presAssocID="{BD506E93-94FA-4693-89A2-5CFA9E438789}" presName="iconBgRect" presStyleLbl="bgShp" presStyleIdx="2" presStyleCnt="4"/>
      <dgm:spPr/>
    </dgm:pt>
    <dgm:pt modelId="{CA1AA6E8-0DFD-4EF6-80D9-A16D22805E97}" type="pres">
      <dgm:prSet presAssocID="{BD506E93-94FA-4693-89A2-5CFA9E43878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93E9BEB-3F76-4B2C-B9A2-F54A5EDB71F5}" type="pres">
      <dgm:prSet presAssocID="{BD506E93-94FA-4693-89A2-5CFA9E438789}" presName="spaceRect" presStyleCnt="0"/>
      <dgm:spPr/>
    </dgm:pt>
    <dgm:pt modelId="{8DF49500-1627-40E0-8CEC-9156C6051FB7}" type="pres">
      <dgm:prSet presAssocID="{BD506E93-94FA-4693-89A2-5CFA9E438789}" presName="textRect" presStyleLbl="revTx" presStyleIdx="2" presStyleCnt="4">
        <dgm:presLayoutVars>
          <dgm:chMax val="1"/>
          <dgm:chPref val="1"/>
        </dgm:presLayoutVars>
      </dgm:prSet>
      <dgm:spPr/>
    </dgm:pt>
    <dgm:pt modelId="{31BD26B5-5FA0-4F6B-A5A9-FD4F3E5DD2FE}" type="pres">
      <dgm:prSet presAssocID="{E615DD02-C0E1-4D5A-833E-424D906C8E37}" presName="sibTrans" presStyleLbl="sibTrans2D1" presStyleIdx="0" presStyleCnt="0"/>
      <dgm:spPr/>
    </dgm:pt>
    <dgm:pt modelId="{E2CA25E3-BAFF-4789-8110-890A38821A5C}" type="pres">
      <dgm:prSet presAssocID="{D491A97A-EB51-4E67-AE07-1A8C5ADDA993}" presName="compNode" presStyleCnt="0"/>
      <dgm:spPr/>
    </dgm:pt>
    <dgm:pt modelId="{80555BA8-973C-4318-91F9-F8B7E36BA0B5}" type="pres">
      <dgm:prSet presAssocID="{D491A97A-EB51-4E67-AE07-1A8C5ADDA993}" presName="iconBgRect" presStyleLbl="bgShp" presStyleIdx="3" presStyleCnt="4"/>
      <dgm:spPr/>
    </dgm:pt>
    <dgm:pt modelId="{2896080A-CB5A-4741-BD0C-D02FABC50CA6}" type="pres">
      <dgm:prSet presAssocID="{D491A97A-EB51-4E67-AE07-1A8C5ADDA99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DA08C0C-613F-4079-AE0A-14B64CB8ECDD}" type="pres">
      <dgm:prSet presAssocID="{D491A97A-EB51-4E67-AE07-1A8C5ADDA993}" presName="spaceRect" presStyleCnt="0"/>
      <dgm:spPr/>
    </dgm:pt>
    <dgm:pt modelId="{531685FF-CDCA-4D0B-8118-37DDDEC83C79}" type="pres">
      <dgm:prSet presAssocID="{D491A97A-EB51-4E67-AE07-1A8C5ADDA99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7C0AB1E-FA9E-4220-A2D9-65A3F54C5352}" type="presOf" srcId="{C6D51FC4-0E0D-4E2A-B404-655A0B891645}" destId="{BB677610-DFB3-4B21-B600-868F5487E6AB}" srcOrd="0" destOrd="0" presId="urn:microsoft.com/office/officeart/2018/2/layout/IconCircleList"/>
    <dgm:cxn modelId="{BA1EE731-754D-4258-8155-89F23CCD95E6}" type="presOf" srcId="{737C3535-2521-4B86-B2AA-D872411FB6A5}" destId="{A2E9058B-FE9F-4866-9304-8D72F866BFB4}" srcOrd="0" destOrd="0" presId="urn:microsoft.com/office/officeart/2018/2/layout/IconCircleList"/>
    <dgm:cxn modelId="{0CFBEE76-BC5E-4CD8-AA82-7BE401C6881F}" type="presOf" srcId="{0C50E640-56ED-4D2F-9FFE-C81C846DE6EF}" destId="{AFD002D5-C961-4B35-AD7F-671AD63CEFC3}" srcOrd="0" destOrd="0" presId="urn:microsoft.com/office/officeart/2018/2/layout/IconCircleList"/>
    <dgm:cxn modelId="{73DE2E7F-872C-425C-A962-A7247FCD1AB8}" type="presOf" srcId="{88E1AEA1-D224-4BFB-9053-06EC6BD5A982}" destId="{276CB203-3A12-44BE-BE1A-EC4D8A947263}" srcOrd="0" destOrd="0" presId="urn:microsoft.com/office/officeart/2018/2/layout/IconCircleList"/>
    <dgm:cxn modelId="{2EC6A39A-15C7-4366-8929-B8299F9C8547}" type="presOf" srcId="{777390EF-12B0-4CAC-91B0-606F7FE57145}" destId="{FB97E067-A0FD-44F0-9B97-C717169F3A8F}" srcOrd="0" destOrd="0" presId="urn:microsoft.com/office/officeart/2018/2/layout/IconCircleList"/>
    <dgm:cxn modelId="{8CB39F9E-BAAF-4FC4-BBC2-0744B2F1C69D}" srcId="{777390EF-12B0-4CAC-91B0-606F7FE57145}" destId="{737C3535-2521-4B86-B2AA-D872411FB6A5}" srcOrd="0" destOrd="0" parTransId="{0044EB45-FB99-4FA4-8A12-F597F5712158}" sibTransId="{88E1AEA1-D224-4BFB-9053-06EC6BD5A982}"/>
    <dgm:cxn modelId="{D66B38A0-C244-4B20-A89A-E07B062D36D1}" type="presOf" srcId="{D491A97A-EB51-4E67-AE07-1A8C5ADDA993}" destId="{531685FF-CDCA-4D0B-8118-37DDDEC83C79}" srcOrd="0" destOrd="0" presId="urn:microsoft.com/office/officeart/2018/2/layout/IconCircleList"/>
    <dgm:cxn modelId="{024680CB-C182-435C-8620-68D92E7DD9F2}" srcId="{777390EF-12B0-4CAC-91B0-606F7FE57145}" destId="{C6D51FC4-0E0D-4E2A-B404-655A0B891645}" srcOrd="1" destOrd="0" parTransId="{CC09EB9E-729D-4F9F-B393-E4850ECA2FF9}" sibTransId="{0C50E640-56ED-4D2F-9FFE-C81C846DE6EF}"/>
    <dgm:cxn modelId="{CA0864D7-6065-444C-BA20-0C5C8016434A}" srcId="{777390EF-12B0-4CAC-91B0-606F7FE57145}" destId="{BD506E93-94FA-4693-89A2-5CFA9E438789}" srcOrd="2" destOrd="0" parTransId="{F25DBE35-5735-455F-B3CA-203E75564222}" sibTransId="{E615DD02-C0E1-4D5A-833E-424D906C8E37}"/>
    <dgm:cxn modelId="{D5B3ADD7-B5DD-4C2F-A210-5A146A89A080}" type="presOf" srcId="{BD506E93-94FA-4693-89A2-5CFA9E438789}" destId="{8DF49500-1627-40E0-8CEC-9156C6051FB7}" srcOrd="0" destOrd="0" presId="urn:microsoft.com/office/officeart/2018/2/layout/IconCircleList"/>
    <dgm:cxn modelId="{217A79E6-2E1E-4EDA-BAFC-B1C49980E381}" type="presOf" srcId="{E615DD02-C0E1-4D5A-833E-424D906C8E37}" destId="{31BD26B5-5FA0-4F6B-A5A9-FD4F3E5DD2FE}" srcOrd="0" destOrd="0" presId="urn:microsoft.com/office/officeart/2018/2/layout/IconCircleList"/>
    <dgm:cxn modelId="{034322F8-DF0D-4A0A-A1DF-CF3A68AF635E}" srcId="{777390EF-12B0-4CAC-91B0-606F7FE57145}" destId="{D491A97A-EB51-4E67-AE07-1A8C5ADDA993}" srcOrd="3" destOrd="0" parTransId="{E341F39F-FC5A-422C-88E0-F036AF508BDB}" sibTransId="{0D5A7471-2AA5-42E2-AE6C-02AD06BA765C}"/>
    <dgm:cxn modelId="{70F64E9B-F3BE-46F1-A3E4-EB73F9737F5B}" type="presParOf" srcId="{FB97E067-A0FD-44F0-9B97-C717169F3A8F}" destId="{84A028FF-18ED-45D7-AEF0-D34205CEE99A}" srcOrd="0" destOrd="0" presId="urn:microsoft.com/office/officeart/2018/2/layout/IconCircleList"/>
    <dgm:cxn modelId="{AA8D0DCF-4258-4259-AB9F-49FA781AE428}" type="presParOf" srcId="{84A028FF-18ED-45D7-AEF0-D34205CEE99A}" destId="{00549E07-17FD-46E0-ABD2-5E84C58C485E}" srcOrd="0" destOrd="0" presId="urn:microsoft.com/office/officeart/2018/2/layout/IconCircleList"/>
    <dgm:cxn modelId="{51669C7A-ECCB-489C-B3AF-8737A72F909A}" type="presParOf" srcId="{00549E07-17FD-46E0-ABD2-5E84C58C485E}" destId="{F5046674-D4FC-4857-9239-705FF8A8CD26}" srcOrd="0" destOrd="0" presId="urn:microsoft.com/office/officeart/2018/2/layout/IconCircleList"/>
    <dgm:cxn modelId="{0068C59F-E535-433F-8E49-62675C929819}" type="presParOf" srcId="{00549E07-17FD-46E0-ABD2-5E84C58C485E}" destId="{7D68E5F2-2E81-4B3D-88AB-AE79302687B8}" srcOrd="1" destOrd="0" presId="urn:microsoft.com/office/officeart/2018/2/layout/IconCircleList"/>
    <dgm:cxn modelId="{1AD353DD-6D1C-47A5-9333-E17B085D280D}" type="presParOf" srcId="{00549E07-17FD-46E0-ABD2-5E84C58C485E}" destId="{396B0426-0874-4654-ACC8-A1A9CDFA11FD}" srcOrd="2" destOrd="0" presId="urn:microsoft.com/office/officeart/2018/2/layout/IconCircleList"/>
    <dgm:cxn modelId="{DF661863-DB46-426E-99B8-B3A2C8B07C7E}" type="presParOf" srcId="{00549E07-17FD-46E0-ABD2-5E84C58C485E}" destId="{A2E9058B-FE9F-4866-9304-8D72F866BFB4}" srcOrd="3" destOrd="0" presId="urn:microsoft.com/office/officeart/2018/2/layout/IconCircleList"/>
    <dgm:cxn modelId="{366C1D18-2ED1-460A-8018-CB7CEE054D1D}" type="presParOf" srcId="{84A028FF-18ED-45D7-AEF0-D34205CEE99A}" destId="{276CB203-3A12-44BE-BE1A-EC4D8A947263}" srcOrd="1" destOrd="0" presId="urn:microsoft.com/office/officeart/2018/2/layout/IconCircleList"/>
    <dgm:cxn modelId="{3C0B0FE6-E4E7-4D1C-A08C-A9AF5CCD5DB0}" type="presParOf" srcId="{84A028FF-18ED-45D7-AEF0-D34205CEE99A}" destId="{1B971278-2CA9-45E7-BDAD-D33E7E112D81}" srcOrd="2" destOrd="0" presId="urn:microsoft.com/office/officeart/2018/2/layout/IconCircleList"/>
    <dgm:cxn modelId="{228AB45B-CDA5-4B29-BFB0-73AA1F3FE3BD}" type="presParOf" srcId="{1B971278-2CA9-45E7-BDAD-D33E7E112D81}" destId="{0EF3C410-C1F6-46E3-8A40-72EB05A41614}" srcOrd="0" destOrd="0" presId="urn:microsoft.com/office/officeart/2018/2/layout/IconCircleList"/>
    <dgm:cxn modelId="{CA491B07-FF74-412B-96E3-42856691C16F}" type="presParOf" srcId="{1B971278-2CA9-45E7-BDAD-D33E7E112D81}" destId="{CF3A972F-AFED-4694-A55D-A49897D79412}" srcOrd="1" destOrd="0" presId="urn:microsoft.com/office/officeart/2018/2/layout/IconCircleList"/>
    <dgm:cxn modelId="{B9CC3D52-780F-46BC-9BCA-3DF640E79BE0}" type="presParOf" srcId="{1B971278-2CA9-45E7-BDAD-D33E7E112D81}" destId="{4A5E8C67-7F38-4465-B243-496A9B9D6F5A}" srcOrd="2" destOrd="0" presId="urn:microsoft.com/office/officeart/2018/2/layout/IconCircleList"/>
    <dgm:cxn modelId="{8D6DBC5B-5AA8-4342-8E51-35013961D90A}" type="presParOf" srcId="{1B971278-2CA9-45E7-BDAD-D33E7E112D81}" destId="{BB677610-DFB3-4B21-B600-868F5487E6AB}" srcOrd="3" destOrd="0" presId="urn:microsoft.com/office/officeart/2018/2/layout/IconCircleList"/>
    <dgm:cxn modelId="{30DE0141-D6CC-47B3-AB4B-1369A71C7B68}" type="presParOf" srcId="{84A028FF-18ED-45D7-AEF0-D34205CEE99A}" destId="{AFD002D5-C961-4B35-AD7F-671AD63CEFC3}" srcOrd="3" destOrd="0" presId="urn:microsoft.com/office/officeart/2018/2/layout/IconCircleList"/>
    <dgm:cxn modelId="{64140310-E894-4D3B-A549-EE4CB5182AE1}" type="presParOf" srcId="{84A028FF-18ED-45D7-AEF0-D34205CEE99A}" destId="{99215819-65F0-46E1-8A59-697E26D748D8}" srcOrd="4" destOrd="0" presId="urn:microsoft.com/office/officeart/2018/2/layout/IconCircleList"/>
    <dgm:cxn modelId="{ECE7B9F6-7D15-4781-8542-F583B3E87B24}" type="presParOf" srcId="{99215819-65F0-46E1-8A59-697E26D748D8}" destId="{1E96F2F7-B3FE-44AF-B1CB-610B2F10F22D}" srcOrd="0" destOrd="0" presId="urn:microsoft.com/office/officeart/2018/2/layout/IconCircleList"/>
    <dgm:cxn modelId="{1B59E082-897C-46CB-8194-B33358D1D2CA}" type="presParOf" srcId="{99215819-65F0-46E1-8A59-697E26D748D8}" destId="{CA1AA6E8-0DFD-4EF6-80D9-A16D22805E97}" srcOrd="1" destOrd="0" presId="urn:microsoft.com/office/officeart/2018/2/layout/IconCircleList"/>
    <dgm:cxn modelId="{76074290-C740-4EA1-8E25-5AC6081594B9}" type="presParOf" srcId="{99215819-65F0-46E1-8A59-697E26D748D8}" destId="{E93E9BEB-3F76-4B2C-B9A2-F54A5EDB71F5}" srcOrd="2" destOrd="0" presId="urn:microsoft.com/office/officeart/2018/2/layout/IconCircleList"/>
    <dgm:cxn modelId="{F9D91CC0-6D53-454F-9EEF-234B10CA353E}" type="presParOf" srcId="{99215819-65F0-46E1-8A59-697E26D748D8}" destId="{8DF49500-1627-40E0-8CEC-9156C6051FB7}" srcOrd="3" destOrd="0" presId="urn:microsoft.com/office/officeart/2018/2/layout/IconCircleList"/>
    <dgm:cxn modelId="{92D153E1-F43F-4C78-8184-6631347FD205}" type="presParOf" srcId="{84A028FF-18ED-45D7-AEF0-D34205CEE99A}" destId="{31BD26B5-5FA0-4F6B-A5A9-FD4F3E5DD2FE}" srcOrd="5" destOrd="0" presId="urn:microsoft.com/office/officeart/2018/2/layout/IconCircleList"/>
    <dgm:cxn modelId="{18C7FB9D-A7B3-403F-A862-C466E7CFD6F1}" type="presParOf" srcId="{84A028FF-18ED-45D7-AEF0-D34205CEE99A}" destId="{E2CA25E3-BAFF-4789-8110-890A38821A5C}" srcOrd="6" destOrd="0" presId="urn:microsoft.com/office/officeart/2018/2/layout/IconCircleList"/>
    <dgm:cxn modelId="{9E686933-A2C5-4671-AF31-95E3E665DB02}" type="presParOf" srcId="{E2CA25E3-BAFF-4789-8110-890A38821A5C}" destId="{80555BA8-973C-4318-91F9-F8B7E36BA0B5}" srcOrd="0" destOrd="0" presId="urn:microsoft.com/office/officeart/2018/2/layout/IconCircleList"/>
    <dgm:cxn modelId="{BCFAB399-77AE-45E3-A1D0-13646591B00A}" type="presParOf" srcId="{E2CA25E3-BAFF-4789-8110-890A38821A5C}" destId="{2896080A-CB5A-4741-BD0C-D02FABC50CA6}" srcOrd="1" destOrd="0" presId="urn:microsoft.com/office/officeart/2018/2/layout/IconCircleList"/>
    <dgm:cxn modelId="{69349D04-91D7-48C9-80EF-8BD44589CC9B}" type="presParOf" srcId="{E2CA25E3-BAFF-4789-8110-890A38821A5C}" destId="{6DA08C0C-613F-4079-AE0A-14B64CB8ECDD}" srcOrd="2" destOrd="0" presId="urn:microsoft.com/office/officeart/2018/2/layout/IconCircleList"/>
    <dgm:cxn modelId="{6122CBB6-7417-4E67-9010-C4560C8285C3}" type="presParOf" srcId="{E2CA25E3-BAFF-4789-8110-890A38821A5C}" destId="{531685FF-CDCA-4D0B-8118-37DDDEC83C7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67A36C2-D095-45BD-994E-4B3E8C8835FE}" type="doc">
      <dgm:prSet loTypeId="urn:microsoft.com/office/officeart/2005/8/layout/vList2" loCatId="list" qsTypeId="urn:microsoft.com/office/officeart/2005/8/quickstyle/simple1#42" qsCatId="simple" csTypeId="urn:microsoft.com/office/officeart/2005/8/colors/colorful2#10" csCatId="colorful"/>
      <dgm:spPr/>
      <dgm:t>
        <a:bodyPr/>
        <a:lstStyle/>
        <a:p>
          <a:endParaRPr lang="en-US"/>
        </a:p>
      </dgm:t>
    </dgm:pt>
    <dgm:pt modelId="{E1945084-A3E0-4FD7-A721-07D569629C1B}">
      <dgm:prSet/>
      <dgm:spPr/>
      <dgm:t>
        <a:bodyPr/>
        <a:lstStyle/>
        <a:p>
          <a:r>
            <a:rPr lang="en-US" baseline="0"/>
            <a:t>Should health and social care professionals think carefully about what they post online?</a:t>
          </a:r>
          <a:endParaRPr lang="en-US"/>
        </a:p>
      </dgm:t>
    </dgm:pt>
    <dgm:pt modelId="{61ADB34F-7A9E-4CC7-B06D-1B040B0B4FAD}" type="parTrans" cxnId="{B42F8B09-A119-494D-8641-99D9A8916B7D}">
      <dgm:prSet/>
      <dgm:spPr/>
      <dgm:t>
        <a:bodyPr/>
        <a:lstStyle/>
        <a:p>
          <a:endParaRPr lang="en-US"/>
        </a:p>
      </dgm:t>
    </dgm:pt>
    <dgm:pt modelId="{4869E1FF-E9D0-491A-9491-4CBA417A9DFD}" type="sibTrans" cxnId="{B42F8B09-A119-494D-8641-99D9A8916B7D}">
      <dgm:prSet/>
      <dgm:spPr/>
      <dgm:t>
        <a:bodyPr/>
        <a:lstStyle/>
        <a:p>
          <a:endParaRPr lang="en-US"/>
        </a:p>
      </dgm:t>
    </dgm:pt>
    <dgm:pt modelId="{537FDCA4-40B5-4B13-9C6A-E33249C0B193}">
      <dgm:prSet/>
      <dgm:spPr/>
      <dgm:t>
        <a:bodyPr/>
        <a:lstStyle/>
        <a:p>
          <a:r>
            <a:rPr lang="en-US" baseline="0"/>
            <a:t>Why?</a:t>
          </a:r>
          <a:endParaRPr lang="en-US"/>
        </a:p>
      </dgm:t>
    </dgm:pt>
    <dgm:pt modelId="{C669C43E-9C32-4964-ADD8-E6ACC0D7A0E3}" type="parTrans" cxnId="{68012875-6CA2-427B-996F-6E8E3B42774E}">
      <dgm:prSet/>
      <dgm:spPr/>
      <dgm:t>
        <a:bodyPr/>
        <a:lstStyle/>
        <a:p>
          <a:endParaRPr lang="en-US"/>
        </a:p>
      </dgm:t>
    </dgm:pt>
    <dgm:pt modelId="{F5A5FC2B-D47A-4262-9328-2C2F2AE8467D}" type="sibTrans" cxnId="{68012875-6CA2-427B-996F-6E8E3B42774E}">
      <dgm:prSet/>
      <dgm:spPr/>
      <dgm:t>
        <a:bodyPr/>
        <a:lstStyle/>
        <a:p>
          <a:endParaRPr lang="en-US"/>
        </a:p>
      </dgm:t>
    </dgm:pt>
    <dgm:pt modelId="{75152CB7-FD90-4754-891A-79D31C7901DD}">
      <dgm:prSet/>
      <dgm:spPr/>
      <dgm:t>
        <a:bodyPr/>
        <a:lstStyle/>
        <a:p>
          <a:r>
            <a:rPr lang="en-US" baseline="0"/>
            <a:t>Digital footprints</a:t>
          </a:r>
          <a:endParaRPr lang="en-US"/>
        </a:p>
      </dgm:t>
    </dgm:pt>
    <dgm:pt modelId="{EC558095-1AD3-40B4-AE7E-16A2733B170F}" type="parTrans" cxnId="{2AC1D653-C3C3-47AE-8DC7-1F173D61B97E}">
      <dgm:prSet/>
      <dgm:spPr/>
      <dgm:t>
        <a:bodyPr/>
        <a:lstStyle/>
        <a:p>
          <a:endParaRPr lang="en-US"/>
        </a:p>
      </dgm:t>
    </dgm:pt>
    <dgm:pt modelId="{8393C14F-AF61-4C7C-B34D-88B089BA7C25}" type="sibTrans" cxnId="{2AC1D653-C3C3-47AE-8DC7-1F173D61B97E}">
      <dgm:prSet/>
      <dgm:spPr/>
      <dgm:t>
        <a:bodyPr/>
        <a:lstStyle/>
        <a:p>
          <a:endParaRPr lang="en-US"/>
        </a:p>
      </dgm:t>
    </dgm:pt>
    <dgm:pt modelId="{1CA565DA-8EE9-4DEB-85C4-659A5F45C4D4}">
      <dgm:prSet/>
      <dgm:spPr/>
      <dgm:t>
        <a:bodyPr/>
        <a:lstStyle/>
        <a:p>
          <a:r>
            <a:rPr lang="en-US" baseline="0"/>
            <a:t>Everything online leaves traces.</a:t>
          </a:r>
          <a:endParaRPr lang="en-US"/>
        </a:p>
      </dgm:t>
    </dgm:pt>
    <dgm:pt modelId="{2CEC1C48-8266-4C5F-A3E4-88907B7A7906}" type="parTrans" cxnId="{EBA60F38-51CB-4923-8848-C062F7F2B0EF}">
      <dgm:prSet/>
      <dgm:spPr/>
      <dgm:t>
        <a:bodyPr/>
        <a:lstStyle/>
        <a:p>
          <a:endParaRPr lang="en-US"/>
        </a:p>
      </dgm:t>
    </dgm:pt>
    <dgm:pt modelId="{D8E961AF-FC44-483B-B334-4D65F9DF65AF}" type="sibTrans" cxnId="{EBA60F38-51CB-4923-8848-C062F7F2B0EF}">
      <dgm:prSet/>
      <dgm:spPr/>
      <dgm:t>
        <a:bodyPr/>
        <a:lstStyle/>
        <a:p>
          <a:endParaRPr lang="en-US"/>
        </a:p>
      </dgm:t>
    </dgm:pt>
    <dgm:pt modelId="{7C768852-C2D5-47BB-85F9-1315556B33AF}">
      <dgm:prSet/>
      <dgm:spPr/>
      <dgm:t>
        <a:bodyPr/>
        <a:lstStyle/>
        <a:p>
          <a:r>
            <a:rPr lang="en-US" baseline="0"/>
            <a:t>Employers may review digital activity.</a:t>
          </a:r>
          <a:endParaRPr lang="en-US"/>
        </a:p>
      </dgm:t>
    </dgm:pt>
    <dgm:pt modelId="{39AD3183-0E5E-42C9-88E6-5FAACD7A6C68}" type="parTrans" cxnId="{519AF31E-F467-4B82-A5C9-30B60809F697}">
      <dgm:prSet/>
      <dgm:spPr/>
      <dgm:t>
        <a:bodyPr/>
        <a:lstStyle/>
        <a:p>
          <a:endParaRPr lang="en-US"/>
        </a:p>
      </dgm:t>
    </dgm:pt>
    <dgm:pt modelId="{CB2D4044-7B94-4BB4-9519-DB392E1DBD5D}" type="sibTrans" cxnId="{519AF31E-F467-4B82-A5C9-30B60809F697}">
      <dgm:prSet/>
      <dgm:spPr/>
      <dgm:t>
        <a:bodyPr/>
        <a:lstStyle/>
        <a:p>
          <a:endParaRPr lang="en-US"/>
        </a:p>
      </dgm:t>
    </dgm:pt>
    <dgm:pt modelId="{03FB1B73-39F6-491F-AB49-004EC43FDE66}">
      <dgm:prSet/>
      <dgm:spPr/>
      <dgm:t>
        <a:bodyPr/>
        <a:lstStyle/>
        <a:p>
          <a:r>
            <a:rPr lang="en-US" baseline="0"/>
            <a:t>Professional bodies increasingly reference online conduct.</a:t>
          </a:r>
          <a:endParaRPr lang="en-US"/>
        </a:p>
      </dgm:t>
    </dgm:pt>
    <dgm:pt modelId="{27BE1FE4-0A54-4469-955A-2034E7348101}" type="parTrans" cxnId="{F6CDC11A-2FE2-405A-80B3-F8AB1973F5F6}">
      <dgm:prSet/>
      <dgm:spPr/>
      <dgm:t>
        <a:bodyPr/>
        <a:lstStyle/>
        <a:p>
          <a:endParaRPr lang="en-US"/>
        </a:p>
      </dgm:t>
    </dgm:pt>
    <dgm:pt modelId="{93697458-2A3B-421D-8635-B1C05F6E43B6}" type="sibTrans" cxnId="{F6CDC11A-2FE2-405A-80B3-F8AB1973F5F6}">
      <dgm:prSet/>
      <dgm:spPr/>
      <dgm:t>
        <a:bodyPr/>
        <a:lstStyle/>
        <a:p>
          <a:endParaRPr lang="en-US"/>
        </a:p>
      </dgm:t>
    </dgm:pt>
    <dgm:pt modelId="{A1E129B8-7A7D-4CB6-B20E-35D67246516C}" type="pres">
      <dgm:prSet presAssocID="{F67A36C2-D095-45BD-994E-4B3E8C8835FE}" presName="linear" presStyleCnt="0">
        <dgm:presLayoutVars>
          <dgm:animLvl val="lvl"/>
          <dgm:resizeHandles val="exact"/>
        </dgm:presLayoutVars>
      </dgm:prSet>
      <dgm:spPr/>
    </dgm:pt>
    <dgm:pt modelId="{9F6F9054-386C-4C7D-A08B-ABEBD2D3CE93}" type="pres">
      <dgm:prSet presAssocID="{E1945084-A3E0-4FD7-A721-07D569629C1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75DB125-FF54-4A93-AD96-BBC26EF4A7A7}" type="pres">
      <dgm:prSet presAssocID="{4869E1FF-E9D0-491A-9491-4CBA417A9DFD}" presName="spacer" presStyleCnt="0"/>
      <dgm:spPr/>
    </dgm:pt>
    <dgm:pt modelId="{2E8BEE36-DD3B-46DA-9E66-25E665713B40}" type="pres">
      <dgm:prSet presAssocID="{537FDCA4-40B5-4B13-9C6A-E33249C0B19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23EE441-358B-4700-880D-D0A675BA4885}" type="pres">
      <dgm:prSet presAssocID="{F5A5FC2B-D47A-4262-9328-2C2F2AE8467D}" presName="spacer" presStyleCnt="0"/>
      <dgm:spPr/>
    </dgm:pt>
    <dgm:pt modelId="{8DC8DD8E-0597-4335-8899-E4BE71D5F70B}" type="pres">
      <dgm:prSet presAssocID="{75152CB7-FD90-4754-891A-79D31C7901D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E7D6243-2D2F-442A-9863-41A0C4A7948E}" type="pres">
      <dgm:prSet presAssocID="{8393C14F-AF61-4C7C-B34D-88B089BA7C25}" presName="spacer" presStyleCnt="0"/>
      <dgm:spPr/>
    </dgm:pt>
    <dgm:pt modelId="{984A2922-39D3-4E97-8D84-DE6930E808C2}" type="pres">
      <dgm:prSet presAssocID="{1CA565DA-8EE9-4DEB-85C4-659A5F45C4D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34803CD-5AC4-4F57-AC2E-BD736F74E166}" type="pres">
      <dgm:prSet presAssocID="{D8E961AF-FC44-483B-B334-4D65F9DF65AF}" presName="spacer" presStyleCnt="0"/>
      <dgm:spPr/>
    </dgm:pt>
    <dgm:pt modelId="{549B56A4-069B-4AE1-9BDD-83A84694B30D}" type="pres">
      <dgm:prSet presAssocID="{7C768852-C2D5-47BB-85F9-1315556B33A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D64E991-375F-4E19-9882-0A3F06A4BAF2}" type="pres">
      <dgm:prSet presAssocID="{CB2D4044-7B94-4BB4-9519-DB392E1DBD5D}" presName="spacer" presStyleCnt="0"/>
      <dgm:spPr/>
    </dgm:pt>
    <dgm:pt modelId="{BFEDC644-3BBE-49A4-956F-3B0B1270B5C8}" type="pres">
      <dgm:prSet presAssocID="{03FB1B73-39F6-491F-AB49-004EC43FDE6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42F8B09-A119-494D-8641-99D9A8916B7D}" srcId="{F67A36C2-D095-45BD-994E-4B3E8C8835FE}" destId="{E1945084-A3E0-4FD7-A721-07D569629C1B}" srcOrd="0" destOrd="0" parTransId="{61ADB34F-7A9E-4CC7-B06D-1B040B0B4FAD}" sibTransId="{4869E1FF-E9D0-491A-9491-4CBA417A9DFD}"/>
    <dgm:cxn modelId="{F6CDC11A-2FE2-405A-80B3-F8AB1973F5F6}" srcId="{F67A36C2-D095-45BD-994E-4B3E8C8835FE}" destId="{03FB1B73-39F6-491F-AB49-004EC43FDE66}" srcOrd="5" destOrd="0" parTransId="{27BE1FE4-0A54-4469-955A-2034E7348101}" sibTransId="{93697458-2A3B-421D-8635-B1C05F6E43B6}"/>
    <dgm:cxn modelId="{8513E91B-7CB5-4C61-A5D0-D5B23E2F7DCC}" type="presOf" srcId="{E1945084-A3E0-4FD7-A721-07D569629C1B}" destId="{9F6F9054-386C-4C7D-A08B-ABEBD2D3CE93}" srcOrd="0" destOrd="0" presId="urn:microsoft.com/office/officeart/2005/8/layout/vList2"/>
    <dgm:cxn modelId="{519AF31E-F467-4B82-A5C9-30B60809F697}" srcId="{F67A36C2-D095-45BD-994E-4B3E8C8835FE}" destId="{7C768852-C2D5-47BB-85F9-1315556B33AF}" srcOrd="4" destOrd="0" parTransId="{39AD3183-0E5E-42C9-88E6-5FAACD7A6C68}" sibTransId="{CB2D4044-7B94-4BB4-9519-DB392E1DBD5D}"/>
    <dgm:cxn modelId="{EBA60F38-51CB-4923-8848-C062F7F2B0EF}" srcId="{F67A36C2-D095-45BD-994E-4B3E8C8835FE}" destId="{1CA565DA-8EE9-4DEB-85C4-659A5F45C4D4}" srcOrd="3" destOrd="0" parTransId="{2CEC1C48-8266-4C5F-A3E4-88907B7A7906}" sibTransId="{D8E961AF-FC44-483B-B334-4D65F9DF65AF}"/>
    <dgm:cxn modelId="{39272464-878C-4732-B502-BA65D8DBEE15}" type="presOf" srcId="{1CA565DA-8EE9-4DEB-85C4-659A5F45C4D4}" destId="{984A2922-39D3-4E97-8D84-DE6930E808C2}" srcOrd="0" destOrd="0" presId="urn:microsoft.com/office/officeart/2005/8/layout/vList2"/>
    <dgm:cxn modelId="{9938206A-67AA-40E9-9742-47EE379BE85F}" type="presOf" srcId="{F67A36C2-D095-45BD-994E-4B3E8C8835FE}" destId="{A1E129B8-7A7D-4CB6-B20E-35D67246516C}" srcOrd="0" destOrd="0" presId="urn:microsoft.com/office/officeart/2005/8/layout/vList2"/>
    <dgm:cxn modelId="{2AC1D653-C3C3-47AE-8DC7-1F173D61B97E}" srcId="{F67A36C2-D095-45BD-994E-4B3E8C8835FE}" destId="{75152CB7-FD90-4754-891A-79D31C7901DD}" srcOrd="2" destOrd="0" parTransId="{EC558095-1AD3-40B4-AE7E-16A2733B170F}" sibTransId="{8393C14F-AF61-4C7C-B34D-88B089BA7C25}"/>
    <dgm:cxn modelId="{68012875-6CA2-427B-996F-6E8E3B42774E}" srcId="{F67A36C2-D095-45BD-994E-4B3E8C8835FE}" destId="{537FDCA4-40B5-4B13-9C6A-E33249C0B193}" srcOrd="1" destOrd="0" parTransId="{C669C43E-9C32-4964-ADD8-E6ACC0D7A0E3}" sibTransId="{F5A5FC2B-D47A-4262-9328-2C2F2AE8467D}"/>
    <dgm:cxn modelId="{4CB8E2A9-7C46-4E00-ACD2-4FAF559B9C28}" type="presOf" srcId="{7C768852-C2D5-47BB-85F9-1315556B33AF}" destId="{549B56A4-069B-4AE1-9BDD-83A84694B30D}" srcOrd="0" destOrd="0" presId="urn:microsoft.com/office/officeart/2005/8/layout/vList2"/>
    <dgm:cxn modelId="{BDEED3B9-BF0F-42E4-85FA-860E1B54D7DA}" type="presOf" srcId="{537FDCA4-40B5-4B13-9C6A-E33249C0B193}" destId="{2E8BEE36-DD3B-46DA-9E66-25E665713B40}" srcOrd="0" destOrd="0" presId="urn:microsoft.com/office/officeart/2005/8/layout/vList2"/>
    <dgm:cxn modelId="{AC9B0ABD-98BE-415D-84F2-2DABADE2B8D4}" type="presOf" srcId="{03FB1B73-39F6-491F-AB49-004EC43FDE66}" destId="{BFEDC644-3BBE-49A4-956F-3B0B1270B5C8}" srcOrd="0" destOrd="0" presId="urn:microsoft.com/office/officeart/2005/8/layout/vList2"/>
    <dgm:cxn modelId="{E985BDE2-7DAF-4196-8437-560E08F113BA}" type="presOf" srcId="{75152CB7-FD90-4754-891A-79D31C7901DD}" destId="{8DC8DD8E-0597-4335-8899-E4BE71D5F70B}" srcOrd="0" destOrd="0" presId="urn:microsoft.com/office/officeart/2005/8/layout/vList2"/>
    <dgm:cxn modelId="{5181002C-276E-4DE8-ABDD-E7D09924D3DF}" type="presParOf" srcId="{A1E129B8-7A7D-4CB6-B20E-35D67246516C}" destId="{9F6F9054-386C-4C7D-A08B-ABEBD2D3CE93}" srcOrd="0" destOrd="0" presId="urn:microsoft.com/office/officeart/2005/8/layout/vList2"/>
    <dgm:cxn modelId="{9B08273A-D41B-4427-86FA-B2BD99908807}" type="presParOf" srcId="{A1E129B8-7A7D-4CB6-B20E-35D67246516C}" destId="{C75DB125-FF54-4A93-AD96-BBC26EF4A7A7}" srcOrd="1" destOrd="0" presId="urn:microsoft.com/office/officeart/2005/8/layout/vList2"/>
    <dgm:cxn modelId="{098958C7-BD70-4EF9-8A17-669DBC9BE35E}" type="presParOf" srcId="{A1E129B8-7A7D-4CB6-B20E-35D67246516C}" destId="{2E8BEE36-DD3B-46DA-9E66-25E665713B40}" srcOrd="2" destOrd="0" presId="urn:microsoft.com/office/officeart/2005/8/layout/vList2"/>
    <dgm:cxn modelId="{004EFED3-9DAA-4262-977F-4D76799EDA62}" type="presParOf" srcId="{A1E129B8-7A7D-4CB6-B20E-35D67246516C}" destId="{823EE441-358B-4700-880D-D0A675BA4885}" srcOrd="3" destOrd="0" presId="urn:microsoft.com/office/officeart/2005/8/layout/vList2"/>
    <dgm:cxn modelId="{1293739E-56A8-4554-A43B-D8C1A4CC787C}" type="presParOf" srcId="{A1E129B8-7A7D-4CB6-B20E-35D67246516C}" destId="{8DC8DD8E-0597-4335-8899-E4BE71D5F70B}" srcOrd="4" destOrd="0" presId="urn:microsoft.com/office/officeart/2005/8/layout/vList2"/>
    <dgm:cxn modelId="{A3734D0D-3CE6-44C1-8947-CAFF4FE481B9}" type="presParOf" srcId="{A1E129B8-7A7D-4CB6-B20E-35D67246516C}" destId="{7E7D6243-2D2F-442A-9863-41A0C4A7948E}" srcOrd="5" destOrd="0" presId="urn:microsoft.com/office/officeart/2005/8/layout/vList2"/>
    <dgm:cxn modelId="{EE9599A2-84B2-4661-9E13-55CE2399DBFC}" type="presParOf" srcId="{A1E129B8-7A7D-4CB6-B20E-35D67246516C}" destId="{984A2922-39D3-4E97-8D84-DE6930E808C2}" srcOrd="6" destOrd="0" presId="urn:microsoft.com/office/officeart/2005/8/layout/vList2"/>
    <dgm:cxn modelId="{E8C42FD6-DFDA-4C8B-A0F9-9ACA0B1B0EF3}" type="presParOf" srcId="{A1E129B8-7A7D-4CB6-B20E-35D67246516C}" destId="{534803CD-5AC4-4F57-AC2E-BD736F74E166}" srcOrd="7" destOrd="0" presId="urn:microsoft.com/office/officeart/2005/8/layout/vList2"/>
    <dgm:cxn modelId="{94AC8A09-4CAF-4127-8F5D-12980593C8F9}" type="presParOf" srcId="{A1E129B8-7A7D-4CB6-B20E-35D67246516C}" destId="{549B56A4-069B-4AE1-9BDD-83A84694B30D}" srcOrd="8" destOrd="0" presId="urn:microsoft.com/office/officeart/2005/8/layout/vList2"/>
    <dgm:cxn modelId="{9E7E7B91-92A5-4643-B0B4-4A4445226FB4}" type="presParOf" srcId="{A1E129B8-7A7D-4CB6-B20E-35D67246516C}" destId="{0D64E991-375F-4E19-9882-0A3F06A4BAF2}" srcOrd="9" destOrd="0" presId="urn:microsoft.com/office/officeart/2005/8/layout/vList2"/>
    <dgm:cxn modelId="{F5149B9C-9349-4201-A848-12AD5F7C8E10}" type="presParOf" srcId="{A1E129B8-7A7D-4CB6-B20E-35D67246516C}" destId="{BFEDC644-3BBE-49A4-956F-3B0B1270B5C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767CB25-B4FB-4DDE-8D46-4904F763D7E8}" type="doc">
      <dgm:prSet loTypeId="urn:microsoft.com/office/officeart/2018/5/layout/IconLeafLabelList" loCatId="icon" qsTypeId="urn:microsoft.com/office/officeart/2005/8/quickstyle/simple1#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E3E5F72-66F9-437F-815F-4D4D63AB8D7F}">
      <dgm:prSet/>
      <dgm:spPr/>
      <dgm:t>
        <a:bodyPr/>
        <a:lstStyle/>
        <a:p>
          <a:pPr>
            <a:defRPr cap="all"/>
          </a:pPr>
          <a:r>
            <a:rPr lang="en-US" baseline="0"/>
            <a:t>Professional trust</a:t>
          </a:r>
          <a:endParaRPr lang="en-US"/>
        </a:p>
      </dgm:t>
    </dgm:pt>
    <dgm:pt modelId="{131BE883-3480-4171-B909-0188E891683F}" type="parTrans" cxnId="{30812210-8BDE-4EEE-9070-7C033B25C87F}">
      <dgm:prSet/>
      <dgm:spPr/>
      <dgm:t>
        <a:bodyPr/>
        <a:lstStyle/>
        <a:p>
          <a:endParaRPr lang="en-US"/>
        </a:p>
      </dgm:t>
    </dgm:pt>
    <dgm:pt modelId="{DEAA710C-6CD8-4498-84D5-9B02E18A306F}" type="sibTrans" cxnId="{30812210-8BDE-4EEE-9070-7C033B25C87F}">
      <dgm:prSet/>
      <dgm:spPr/>
      <dgm:t>
        <a:bodyPr/>
        <a:lstStyle/>
        <a:p>
          <a:endParaRPr lang="en-US"/>
        </a:p>
      </dgm:t>
    </dgm:pt>
    <dgm:pt modelId="{4F17A249-D55B-42AD-97F7-164DF6BB55E1}">
      <dgm:prSet/>
      <dgm:spPr/>
      <dgm:t>
        <a:bodyPr/>
        <a:lstStyle/>
        <a:p>
          <a:pPr>
            <a:defRPr cap="all"/>
          </a:pPr>
          <a:r>
            <a:rPr lang="en-US" baseline="0"/>
            <a:t>Accountability</a:t>
          </a:r>
          <a:endParaRPr lang="en-US"/>
        </a:p>
      </dgm:t>
    </dgm:pt>
    <dgm:pt modelId="{FCC8B7E8-7C04-492B-B04B-BEF1D5F8FE09}" type="parTrans" cxnId="{113AFF6E-2A24-4CA0-92C4-AF9A75BD62F8}">
      <dgm:prSet/>
      <dgm:spPr/>
      <dgm:t>
        <a:bodyPr/>
        <a:lstStyle/>
        <a:p>
          <a:endParaRPr lang="en-US"/>
        </a:p>
      </dgm:t>
    </dgm:pt>
    <dgm:pt modelId="{D305FEE6-6798-4615-AAD9-F7431B4E6641}" type="sibTrans" cxnId="{113AFF6E-2A24-4CA0-92C4-AF9A75BD62F8}">
      <dgm:prSet/>
      <dgm:spPr/>
      <dgm:t>
        <a:bodyPr/>
        <a:lstStyle/>
        <a:p>
          <a:endParaRPr lang="en-US"/>
        </a:p>
      </dgm:t>
    </dgm:pt>
    <dgm:pt modelId="{FA843261-FBD5-4B5A-B630-A9EC00F70F33}">
      <dgm:prSet/>
      <dgm:spPr/>
      <dgm:t>
        <a:bodyPr/>
        <a:lstStyle/>
        <a:p>
          <a:pPr>
            <a:defRPr cap="all"/>
          </a:pPr>
          <a:r>
            <a:rPr lang="en-US" baseline="0"/>
            <a:t>Ethics</a:t>
          </a:r>
          <a:endParaRPr lang="en-US"/>
        </a:p>
      </dgm:t>
    </dgm:pt>
    <dgm:pt modelId="{956FED2E-1E3F-4067-BA68-D1083AA1C0CC}" type="parTrans" cxnId="{7A4864D3-1B23-4FA4-9767-5F0D56F57B45}">
      <dgm:prSet/>
      <dgm:spPr/>
      <dgm:t>
        <a:bodyPr/>
        <a:lstStyle/>
        <a:p>
          <a:endParaRPr lang="en-US"/>
        </a:p>
      </dgm:t>
    </dgm:pt>
    <dgm:pt modelId="{FA3E8DE2-3288-4832-834F-BA0B718FCB89}" type="sibTrans" cxnId="{7A4864D3-1B23-4FA4-9767-5F0D56F57B45}">
      <dgm:prSet/>
      <dgm:spPr/>
      <dgm:t>
        <a:bodyPr/>
        <a:lstStyle/>
        <a:p>
          <a:endParaRPr lang="en-US"/>
        </a:p>
      </dgm:t>
    </dgm:pt>
    <dgm:pt modelId="{62918D00-570B-4641-BC69-090BDC4F8DFC}">
      <dgm:prSet/>
      <dgm:spPr/>
      <dgm:t>
        <a:bodyPr/>
        <a:lstStyle/>
        <a:p>
          <a:pPr>
            <a:defRPr cap="all"/>
          </a:pPr>
          <a:r>
            <a:rPr lang="en-US" baseline="0"/>
            <a:t>Public confidence</a:t>
          </a:r>
          <a:endParaRPr lang="en-US"/>
        </a:p>
      </dgm:t>
    </dgm:pt>
    <dgm:pt modelId="{F36C1235-37D4-4564-8640-384BB7197A82}" type="parTrans" cxnId="{37FC949A-1911-4BBC-A4DA-9C751ECC6521}">
      <dgm:prSet/>
      <dgm:spPr/>
      <dgm:t>
        <a:bodyPr/>
        <a:lstStyle/>
        <a:p>
          <a:endParaRPr lang="en-US"/>
        </a:p>
      </dgm:t>
    </dgm:pt>
    <dgm:pt modelId="{B26BA4D2-2C08-45B2-A808-A0922B0F35B7}" type="sibTrans" cxnId="{37FC949A-1911-4BBC-A4DA-9C751ECC6521}">
      <dgm:prSet/>
      <dgm:spPr/>
      <dgm:t>
        <a:bodyPr/>
        <a:lstStyle/>
        <a:p>
          <a:endParaRPr lang="en-US"/>
        </a:p>
      </dgm:t>
    </dgm:pt>
    <dgm:pt modelId="{CA54409D-29C0-4B2B-B9C0-93CCD371FDE6}" type="pres">
      <dgm:prSet presAssocID="{9767CB25-B4FB-4DDE-8D46-4904F763D7E8}" presName="root" presStyleCnt="0">
        <dgm:presLayoutVars>
          <dgm:dir/>
          <dgm:resizeHandles val="exact"/>
        </dgm:presLayoutVars>
      </dgm:prSet>
      <dgm:spPr/>
    </dgm:pt>
    <dgm:pt modelId="{96D43603-F2A5-4226-B38F-4AB3D8C2BE2D}" type="pres">
      <dgm:prSet presAssocID="{5E3E5F72-66F9-437F-815F-4D4D63AB8D7F}" presName="compNode" presStyleCnt="0"/>
      <dgm:spPr/>
    </dgm:pt>
    <dgm:pt modelId="{23721889-5688-467E-B972-01E4D130332B}" type="pres">
      <dgm:prSet presAssocID="{5E3E5F72-66F9-437F-815F-4D4D63AB8D7F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199D54C-1F43-43C8-B871-808B8A496749}" type="pres">
      <dgm:prSet presAssocID="{5E3E5F72-66F9-437F-815F-4D4D63AB8D7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8D502E8-EE02-49B5-8157-FCC30C879712}" type="pres">
      <dgm:prSet presAssocID="{5E3E5F72-66F9-437F-815F-4D4D63AB8D7F}" presName="spaceRect" presStyleCnt="0"/>
      <dgm:spPr/>
    </dgm:pt>
    <dgm:pt modelId="{F4A86C2F-FDD6-458D-8549-C8FBFD4C7E3A}" type="pres">
      <dgm:prSet presAssocID="{5E3E5F72-66F9-437F-815F-4D4D63AB8D7F}" presName="textRect" presStyleLbl="revTx" presStyleIdx="0" presStyleCnt="4">
        <dgm:presLayoutVars>
          <dgm:chMax val="1"/>
          <dgm:chPref val="1"/>
        </dgm:presLayoutVars>
      </dgm:prSet>
      <dgm:spPr/>
    </dgm:pt>
    <dgm:pt modelId="{DA300FBF-F0C8-4E2E-BB92-7631CE3FB7CB}" type="pres">
      <dgm:prSet presAssocID="{DEAA710C-6CD8-4498-84D5-9B02E18A306F}" presName="sibTrans" presStyleCnt="0"/>
      <dgm:spPr/>
    </dgm:pt>
    <dgm:pt modelId="{398F4427-171B-44AE-ADF4-4C80CAE05B1D}" type="pres">
      <dgm:prSet presAssocID="{4F17A249-D55B-42AD-97F7-164DF6BB55E1}" presName="compNode" presStyleCnt="0"/>
      <dgm:spPr/>
    </dgm:pt>
    <dgm:pt modelId="{20FA8B57-8336-43C2-B803-614E0EA2B12F}" type="pres">
      <dgm:prSet presAssocID="{4F17A249-D55B-42AD-97F7-164DF6BB55E1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673CBBC-E3D7-4EB6-8947-93C3028CE81C}" type="pres">
      <dgm:prSet presAssocID="{4F17A249-D55B-42AD-97F7-164DF6BB55E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41885125-1C3D-4605-8B80-53D2FFACAA3B}" type="pres">
      <dgm:prSet presAssocID="{4F17A249-D55B-42AD-97F7-164DF6BB55E1}" presName="spaceRect" presStyleCnt="0"/>
      <dgm:spPr/>
    </dgm:pt>
    <dgm:pt modelId="{05B180A7-D1C6-41B2-94E2-C4836D126FD8}" type="pres">
      <dgm:prSet presAssocID="{4F17A249-D55B-42AD-97F7-164DF6BB55E1}" presName="textRect" presStyleLbl="revTx" presStyleIdx="1" presStyleCnt="4">
        <dgm:presLayoutVars>
          <dgm:chMax val="1"/>
          <dgm:chPref val="1"/>
        </dgm:presLayoutVars>
      </dgm:prSet>
      <dgm:spPr/>
    </dgm:pt>
    <dgm:pt modelId="{83B947DF-B4B1-476D-AAAA-8E06C488396F}" type="pres">
      <dgm:prSet presAssocID="{D305FEE6-6798-4615-AAD9-F7431B4E6641}" presName="sibTrans" presStyleCnt="0"/>
      <dgm:spPr/>
    </dgm:pt>
    <dgm:pt modelId="{ACE06B34-5FBD-4CA7-8810-46C9B88A7E69}" type="pres">
      <dgm:prSet presAssocID="{FA843261-FBD5-4B5A-B630-A9EC00F70F33}" presName="compNode" presStyleCnt="0"/>
      <dgm:spPr/>
    </dgm:pt>
    <dgm:pt modelId="{B55B791B-E4CE-402C-A749-7CC7186CA8C9}" type="pres">
      <dgm:prSet presAssocID="{FA843261-FBD5-4B5A-B630-A9EC00F70F33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4691BBB-9B24-4844-A1C3-2C5D563C3DAC}" type="pres">
      <dgm:prSet presAssocID="{FA843261-FBD5-4B5A-B630-A9EC00F70F3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12225F6-A3EB-45B7-A7EA-7E47E9E67068}" type="pres">
      <dgm:prSet presAssocID="{FA843261-FBD5-4B5A-B630-A9EC00F70F33}" presName="spaceRect" presStyleCnt="0"/>
      <dgm:spPr/>
    </dgm:pt>
    <dgm:pt modelId="{0BC33BB1-7B21-4C9B-872F-B62110A74B8A}" type="pres">
      <dgm:prSet presAssocID="{FA843261-FBD5-4B5A-B630-A9EC00F70F33}" presName="textRect" presStyleLbl="revTx" presStyleIdx="2" presStyleCnt="4">
        <dgm:presLayoutVars>
          <dgm:chMax val="1"/>
          <dgm:chPref val="1"/>
        </dgm:presLayoutVars>
      </dgm:prSet>
      <dgm:spPr/>
    </dgm:pt>
    <dgm:pt modelId="{698D1CCF-9E64-4C0C-84E4-76BABAB275B4}" type="pres">
      <dgm:prSet presAssocID="{FA3E8DE2-3288-4832-834F-BA0B718FCB89}" presName="sibTrans" presStyleCnt="0"/>
      <dgm:spPr/>
    </dgm:pt>
    <dgm:pt modelId="{34C838FB-E93F-490C-8AA0-4C5D70541728}" type="pres">
      <dgm:prSet presAssocID="{62918D00-570B-4641-BC69-090BDC4F8DFC}" presName="compNode" presStyleCnt="0"/>
      <dgm:spPr/>
    </dgm:pt>
    <dgm:pt modelId="{748C01AE-E3E4-4019-9C8C-54B1A67AAA02}" type="pres">
      <dgm:prSet presAssocID="{62918D00-570B-4641-BC69-090BDC4F8DFC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5CDACD7-4426-40F9-925D-689F1A312AEF}" type="pres">
      <dgm:prSet presAssocID="{62918D00-570B-4641-BC69-090BDC4F8DF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498F3A1-432E-46BA-84F9-63840E305468}" type="pres">
      <dgm:prSet presAssocID="{62918D00-570B-4641-BC69-090BDC4F8DFC}" presName="spaceRect" presStyleCnt="0"/>
      <dgm:spPr/>
    </dgm:pt>
    <dgm:pt modelId="{7113AD4A-16FB-4461-AB41-C147ED592CCD}" type="pres">
      <dgm:prSet presAssocID="{62918D00-570B-4641-BC69-090BDC4F8DF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0812210-8BDE-4EEE-9070-7C033B25C87F}" srcId="{9767CB25-B4FB-4DDE-8D46-4904F763D7E8}" destId="{5E3E5F72-66F9-437F-815F-4D4D63AB8D7F}" srcOrd="0" destOrd="0" parTransId="{131BE883-3480-4171-B909-0188E891683F}" sibTransId="{DEAA710C-6CD8-4498-84D5-9B02E18A306F}"/>
    <dgm:cxn modelId="{A5AE4E2D-FFFD-4F77-8A0E-38DCCB875BF5}" type="presOf" srcId="{9767CB25-B4FB-4DDE-8D46-4904F763D7E8}" destId="{CA54409D-29C0-4B2B-B9C0-93CCD371FDE6}" srcOrd="0" destOrd="0" presId="urn:microsoft.com/office/officeart/2018/5/layout/IconLeafLabelList"/>
    <dgm:cxn modelId="{6CE3F549-326D-407F-BFBF-A8B5FE06A2AB}" type="presOf" srcId="{62918D00-570B-4641-BC69-090BDC4F8DFC}" destId="{7113AD4A-16FB-4461-AB41-C147ED592CCD}" srcOrd="0" destOrd="0" presId="urn:microsoft.com/office/officeart/2018/5/layout/IconLeafLabelList"/>
    <dgm:cxn modelId="{113AFF6E-2A24-4CA0-92C4-AF9A75BD62F8}" srcId="{9767CB25-B4FB-4DDE-8D46-4904F763D7E8}" destId="{4F17A249-D55B-42AD-97F7-164DF6BB55E1}" srcOrd="1" destOrd="0" parTransId="{FCC8B7E8-7C04-492B-B04B-BEF1D5F8FE09}" sibTransId="{D305FEE6-6798-4615-AAD9-F7431B4E6641}"/>
    <dgm:cxn modelId="{97B5AD53-F5EA-469C-9BFF-7226BD69D19D}" type="presOf" srcId="{4F17A249-D55B-42AD-97F7-164DF6BB55E1}" destId="{05B180A7-D1C6-41B2-94E2-C4836D126FD8}" srcOrd="0" destOrd="0" presId="urn:microsoft.com/office/officeart/2018/5/layout/IconLeafLabelList"/>
    <dgm:cxn modelId="{5236A68B-5FE3-49D2-9497-A6C9E6F65EC9}" type="presOf" srcId="{5E3E5F72-66F9-437F-815F-4D4D63AB8D7F}" destId="{F4A86C2F-FDD6-458D-8549-C8FBFD4C7E3A}" srcOrd="0" destOrd="0" presId="urn:microsoft.com/office/officeart/2018/5/layout/IconLeafLabelList"/>
    <dgm:cxn modelId="{37FC949A-1911-4BBC-A4DA-9C751ECC6521}" srcId="{9767CB25-B4FB-4DDE-8D46-4904F763D7E8}" destId="{62918D00-570B-4641-BC69-090BDC4F8DFC}" srcOrd="3" destOrd="0" parTransId="{F36C1235-37D4-4564-8640-384BB7197A82}" sibTransId="{B26BA4D2-2C08-45B2-A808-A0922B0F35B7}"/>
    <dgm:cxn modelId="{DE9CCDB6-254E-4430-9197-24D3ADFAE35F}" type="presOf" srcId="{FA843261-FBD5-4B5A-B630-A9EC00F70F33}" destId="{0BC33BB1-7B21-4C9B-872F-B62110A74B8A}" srcOrd="0" destOrd="0" presId="urn:microsoft.com/office/officeart/2018/5/layout/IconLeafLabelList"/>
    <dgm:cxn modelId="{7A4864D3-1B23-4FA4-9767-5F0D56F57B45}" srcId="{9767CB25-B4FB-4DDE-8D46-4904F763D7E8}" destId="{FA843261-FBD5-4B5A-B630-A9EC00F70F33}" srcOrd="2" destOrd="0" parTransId="{956FED2E-1E3F-4067-BA68-D1083AA1C0CC}" sibTransId="{FA3E8DE2-3288-4832-834F-BA0B718FCB89}"/>
    <dgm:cxn modelId="{5FE283A9-E4A9-4B8F-BA36-5653BEBD476E}" type="presParOf" srcId="{CA54409D-29C0-4B2B-B9C0-93CCD371FDE6}" destId="{96D43603-F2A5-4226-B38F-4AB3D8C2BE2D}" srcOrd="0" destOrd="0" presId="urn:microsoft.com/office/officeart/2018/5/layout/IconLeafLabelList"/>
    <dgm:cxn modelId="{D907F202-5D24-405F-BB7D-448F0FB9A1A6}" type="presParOf" srcId="{96D43603-F2A5-4226-B38F-4AB3D8C2BE2D}" destId="{23721889-5688-467E-B972-01E4D130332B}" srcOrd="0" destOrd="0" presId="urn:microsoft.com/office/officeart/2018/5/layout/IconLeafLabelList"/>
    <dgm:cxn modelId="{3DD6F25B-6461-4C3E-8E22-9DAACF888D90}" type="presParOf" srcId="{96D43603-F2A5-4226-B38F-4AB3D8C2BE2D}" destId="{5199D54C-1F43-43C8-B871-808B8A496749}" srcOrd="1" destOrd="0" presId="urn:microsoft.com/office/officeart/2018/5/layout/IconLeafLabelList"/>
    <dgm:cxn modelId="{1146C2B2-F683-4D06-937E-EA8FBF44449A}" type="presParOf" srcId="{96D43603-F2A5-4226-B38F-4AB3D8C2BE2D}" destId="{28D502E8-EE02-49B5-8157-FCC30C879712}" srcOrd="2" destOrd="0" presId="urn:microsoft.com/office/officeart/2018/5/layout/IconLeafLabelList"/>
    <dgm:cxn modelId="{CCB4EE3D-E9C0-4F00-A521-07154D9EA855}" type="presParOf" srcId="{96D43603-F2A5-4226-B38F-4AB3D8C2BE2D}" destId="{F4A86C2F-FDD6-458D-8549-C8FBFD4C7E3A}" srcOrd="3" destOrd="0" presId="urn:microsoft.com/office/officeart/2018/5/layout/IconLeafLabelList"/>
    <dgm:cxn modelId="{8D5A996F-F5D0-467D-BA14-799C7B923EBC}" type="presParOf" srcId="{CA54409D-29C0-4B2B-B9C0-93CCD371FDE6}" destId="{DA300FBF-F0C8-4E2E-BB92-7631CE3FB7CB}" srcOrd="1" destOrd="0" presId="urn:microsoft.com/office/officeart/2018/5/layout/IconLeafLabelList"/>
    <dgm:cxn modelId="{436B3B71-DF67-4CEF-BE85-22A31B38C2D9}" type="presParOf" srcId="{CA54409D-29C0-4B2B-B9C0-93CCD371FDE6}" destId="{398F4427-171B-44AE-ADF4-4C80CAE05B1D}" srcOrd="2" destOrd="0" presId="urn:microsoft.com/office/officeart/2018/5/layout/IconLeafLabelList"/>
    <dgm:cxn modelId="{369E9A73-AA75-4E73-B8ED-57062407E0FE}" type="presParOf" srcId="{398F4427-171B-44AE-ADF4-4C80CAE05B1D}" destId="{20FA8B57-8336-43C2-B803-614E0EA2B12F}" srcOrd="0" destOrd="0" presId="urn:microsoft.com/office/officeart/2018/5/layout/IconLeafLabelList"/>
    <dgm:cxn modelId="{5E88DB7A-F3BE-4BA0-A498-FC80ACA22D26}" type="presParOf" srcId="{398F4427-171B-44AE-ADF4-4C80CAE05B1D}" destId="{F673CBBC-E3D7-4EB6-8947-93C3028CE81C}" srcOrd="1" destOrd="0" presId="urn:microsoft.com/office/officeart/2018/5/layout/IconLeafLabelList"/>
    <dgm:cxn modelId="{B3F21789-6138-416F-A98A-E53D6AA7F98B}" type="presParOf" srcId="{398F4427-171B-44AE-ADF4-4C80CAE05B1D}" destId="{41885125-1C3D-4605-8B80-53D2FFACAA3B}" srcOrd="2" destOrd="0" presId="urn:microsoft.com/office/officeart/2018/5/layout/IconLeafLabelList"/>
    <dgm:cxn modelId="{868EB953-CB52-4D68-BEEE-AEAA41F766EE}" type="presParOf" srcId="{398F4427-171B-44AE-ADF4-4C80CAE05B1D}" destId="{05B180A7-D1C6-41B2-94E2-C4836D126FD8}" srcOrd="3" destOrd="0" presId="urn:microsoft.com/office/officeart/2018/5/layout/IconLeafLabelList"/>
    <dgm:cxn modelId="{009DCC09-D812-4D67-81F3-2262574F17E7}" type="presParOf" srcId="{CA54409D-29C0-4B2B-B9C0-93CCD371FDE6}" destId="{83B947DF-B4B1-476D-AAAA-8E06C488396F}" srcOrd="3" destOrd="0" presId="urn:microsoft.com/office/officeart/2018/5/layout/IconLeafLabelList"/>
    <dgm:cxn modelId="{27B946BA-720E-4886-9CFD-75E9603FC9C9}" type="presParOf" srcId="{CA54409D-29C0-4B2B-B9C0-93CCD371FDE6}" destId="{ACE06B34-5FBD-4CA7-8810-46C9B88A7E69}" srcOrd="4" destOrd="0" presId="urn:microsoft.com/office/officeart/2018/5/layout/IconLeafLabelList"/>
    <dgm:cxn modelId="{AB7FBA5A-85E8-487E-A957-98C8FA2C1608}" type="presParOf" srcId="{ACE06B34-5FBD-4CA7-8810-46C9B88A7E69}" destId="{B55B791B-E4CE-402C-A749-7CC7186CA8C9}" srcOrd="0" destOrd="0" presId="urn:microsoft.com/office/officeart/2018/5/layout/IconLeafLabelList"/>
    <dgm:cxn modelId="{17F367DC-63FC-457F-8042-DDE72ED3E58D}" type="presParOf" srcId="{ACE06B34-5FBD-4CA7-8810-46C9B88A7E69}" destId="{C4691BBB-9B24-4844-A1C3-2C5D563C3DAC}" srcOrd="1" destOrd="0" presId="urn:microsoft.com/office/officeart/2018/5/layout/IconLeafLabelList"/>
    <dgm:cxn modelId="{983234D7-FA68-42F4-9FE6-BABFCC835DB4}" type="presParOf" srcId="{ACE06B34-5FBD-4CA7-8810-46C9B88A7E69}" destId="{C12225F6-A3EB-45B7-A7EA-7E47E9E67068}" srcOrd="2" destOrd="0" presId="urn:microsoft.com/office/officeart/2018/5/layout/IconLeafLabelList"/>
    <dgm:cxn modelId="{2B731696-4B5C-488C-81F2-9705079692E7}" type="presParOf" srcId="{ACE06B34-5FBD-4CA7-8810-46C9B88A7E69}" destId="{0BC33BB1-7B21-4C9B-872F-B62110A74B8A}" srcOrd="3" destOrd="0" presId="urn:microsoft.com/office/officeart/2018/5/layout/IconLeafLabelList"/>
    <dgm:cxn modelId="{D690235F-C941-46CE-9509-0D047CAB1D12}" type="presParOf" srcId="{CA54409D-29C0-4B2B-B9C0-93CCD371FDE6}" destId="{698D1CCF-9E64-4C0C-84E4-76BABAB275B4}" srcOrd="5" destOrd="0" presId="urn:microsoft.com/office/officeart/2018/5/layout/IconLeafLabelList"/>
    <dgm:cxn modelId="{E1678EF2-4D16-4BCF-8D76-6D5F4EC02AAF}" type="presParOf" srcId="{CA54409D-29C0-4B2B-B9C0-93CCD371FDE6}" destId="{34C838FB-E93F-490C-8AA0-4C5D70541728}" srcOrd="6" destOrd="0" presId="urn:microsoft.com/office/officeart/2018/5/layout/IconLeafLabelList"/>
    <dgm:cxn modelId="{F256782A-9AC6-4A7A-AF79-FC41BFA69E4B}" type="presParOf" srcId="{34C838FB-E93F-490C-8AA0-4C5D70541728}" destId="{748C01AE-E3E4-4019-9C8C-54B1A67AAA02}" srcOrd="0" destOrd="0" presId="urn:microsoft.com/office/officeart/2018/5/layout/IconLeafLabelList"/>
    <dgm:cxn modelId="{CA06F9F8-18EE-44BF-9A10-EA27FC540787}" type="presParOf" srcId="{34C838FB-E93F-490C-8AA0-4C5D70541728}" destId="{65CDACD7-4426-40F9-925D-689F1A312AEF}" srcOrd="1" destOrd="0" presId="urn:microsoft.com/office/officeart/2018/5/layout/IconLeafLabelList"/>
    <dgm:cxn modelId="{454DBF2F-CB7E-4934-82C0-75ABF0FEAF2B}" type="presParOf" srcId="{34C838FB-E93F-490C-8AA0-4C5D70541728}" destId="{1498F3A1-432E-46BA-84F9-63840E305468}" srcOrd="2" destOrd="0" presId="urn:microsoft.com/office/officeart/2018/5/layout/IconLeafLabelList"/>
    <dgm:cxn modelId="{58AF88FE-4B3A-492A-A99E-801AC4F279A4}" type="presParOf" srcId="{34C838FB-E93F-490C-8AA0-4C5D70541728}" destId="{7113AD4A-16FB-4461-AB41-C147ED592CC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F882FDD-FFB5-441A-808C-2CBDBA058FB9}" type="doc">
      <dgm:prSet loTypeId="urn:microsoft.com/office/officeart/2018/5/layout/IconLeafLabelList" loCatId="icon" qsTypeId="urn:microsoft.com/office/officeart/2005/8/quickstyle/simple1#15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5416E8E-D5E3-40BC-8B94-95A131911189}">
      <dgm:prSet/>
      <dgm:spPr/>
      <dgm:t>
        <a:bodyPr/>
        <a:lstStyle/>
        <a:p>
          <a:pPr>
            <a:defRPr cap="all"/>
          </a:pPr>
          <a:r>
            <a:rPr lang="en-US" baseline="0"/>
            <a:t>Challenge – 2 mins</a:t>
          </a:r>
          <a:endParaRPr lang="en-US"/>
        </a:p>
      </dgm:t>
    </dgm:pt>
    <dgm:pt modelId="{9A04E3EE-4E92-4360-9007-C8E16016C906}" type="parTrans" cxnId="{DB4702AD-BD84-440D-8538-E77D2F1C4342}">
      <dgm:prSet/>
      <dgm:spPr/>
      <dgm:t>
        <a:bodyPr/>
        <a:lstStyle/>
        <a:p>
          <a:endParaRPr lang="en-US"/>
        </a:p>
      </dgm:t>
    </dgm:pt>
    <dgm:pt modelId="{0C1051C3-EC53-4E91-B5CD-408A343B7E67}" type="sibTrans" cxnId="{DB4702AD-BD84-440D-8538-E77D2F1C4342}">
      <dgm:prSet/>
      <dgm:spPr/>
      <dgm:t>
        <a:bodyPr/>
        <a:lstStyle/>
        <a:p>
          <a:endParaRPr lang="en-US"/>
        </a:p>
      </dgm:t>
    </dgm:pt>
    <dgm:pt modelId="{DF749345-81A3-4BB5-8A28-46F43F78E279}">
      <dgm:prSet/>
      <dgm:spPr/>
      <dgm:t>
        <a:bodyPr/>
        <a:lstStyle/>
        <a:p>
          <a:pPr>
            <a:defRPr cap="all"/>
          </a:pPr>
          <a:r>
            <a:rPr lang="en-US" baseline="0"/>
            <a:t>Generate solutions to your chosen problem.</a:t>
          </a:r>
          <a:endParaRPr lang="en-US"/>
        </a:p>
      </dgm:t>
    </dgm:pt>
    <dgm:pt modelId="{A966F289-C3D2-47E4-BA83-335C33933A1F}" type="parTrans" cxnId="{90DF7375-0592-41D7-8C0C-1BFBA5E64EBC}">
      <dgm:prSet/>
      <dgm:spPr/>
      <dgm:t>
        <a:bodyPr/>
        <a:lstStyle/>
        <a:p>
          <a:endParaRPr lang="en-US"/>
        </a:p>
      </dgm:t>
    </dgm:pt>
    <dgm:pt modelId="{5D088066-364A-499C-8933-1C53EA8FF1BE}" type="sibTrans" cxnId="{90DF7375-0592-41D7-8C0C-1BFBA5E64EBC}">
      <dgm:prSet/>
      <dgm:spPr/>
      <dgm:t>
        <a:bodyPr/>
        <a:lstStyle/>
        <a:p>
          <a:endParaRPr lang="en-US"/>
        </a:p>
      </dgm:t>
    </dgm:pt>
    <dgm:pt modelId="{C8388651-2F28-41D7-B323-6533BF489029}">
      <dgm:prSet/>
      <dgm:spPr/>
      <dgm:t>
        <a:bodyPr/>
        <a:lstStyle/>
        <a:p>
          <a:pPr>
            <a:defRPr cap="all"/>
          </a:pPr>
          <a:r>
            <a:rPr lang="en-US" baseline="0"/>
            <a:t>Just use your brains! </a:t>
          </a:r>
          <a:endParaRPr lang="en-US"/>
        </a:p>
      </dgm:t>
    </dgm:pt>
    <dgm:pt modelId="{DDFEF592-F79C-4B39-86D7-0E2DCB840525}" type="parTrans" cxnId="{19BD86E5-6D0D-4D68-BAAF-E1A827AA7442}">
      <dgm:prSet/>
      <dgm:spPr/>
      <dgm:t>
        <a:bodyPr/>
        <a:lstStyle/>
        <a:p>
          <a:endParaRPr lang="en-US"/>
        </a:p>
      </dgm:t>
    </dgm:pt>
    <dgm:pt modelId="{DE58AA5B-B63E-4828-9E1B-EC20E85C5BD1}" type="sibTrans" cxnId="{19BD86E5-6D0D-4D68-BAAF-E1A827AA7442}">
      <dgm:prSet/>
      <dgm:spPr/>
      <dgm:t>
        <a:bodyPr/>
        <a:lstStyle/>
        <a:p>
          <a:endParaRPr lang="en-US"/>
        </a:p>
      </dgm:t>
    </dgm:pt>
    <dgm:pt modelId="{278D4360-DA1E-4887-B861-72C0F42AF544}">
      <dgm:prSet/>
      <dgm:spPr/>
      <dgm:t>
        <a:bodyPr/>
        <a:lstStyle/>
        <a:p>
          <a:pPr>
            <a:defRPr cap="all"/>
          </a:pPr>
          <a:r>
            <a:rPr lang="en-US" baseline="0"/>
            <a:t>Now use AI. </a:t>
          </a:r>
          <a:endParaRPr lang="en-US"/>
        </a:p>
      </dgm:t>
    </dgm:pt>
    <dgm:pt modelId="{6F539FDA-5B1D-4120-91D1-D6F5D534F2C3}" type="parTrans" cxnId="{80D8197E-D256-4B30-B6FF-5610F9A3F7E8}">
      <dgm:prSet/>
      <dgm:spPr/>
      <dgm:t>
        <a:bodyPr/>
        <a:lstStyle/>
        <a:p>
          <a:endParaRPr lang="en-US"/>
        </a:p>
      </dgm:t>
    </dgm:pt>
    <dgm:pt modelId="{B23E1A1D-8DEF-4794-91BC-68F3DA729755}" type="sibTrans" cxnId="{80D8197E-D256-4B30-B6FF-5610F9A3F7E8}">
      <dgm:prSet/>
      <dgm:spPr/>
      <dgm:t>
        <a:bodyPr/>
        <a:lstStyle/>
        <a:p>
          <a:endParaRPr lang="en-US"/>
        </a:p>
      </dgm:t>
    </dgm:pt>
    <dgm:pt modelId="{B510BADA-7E75-47AD-BB8F-6E455E7E2027}" type="pres">
      <dgm:prSet presAssocID="{2F882FDD-FFB5-441A-808C-2CBDBA058FB9}" presName="root" presStyleCnt="0">
        <dgm:presLayoutVars>
          <dgm:dir/>
          <dgm:resizeHandles val="exact"/>
        </dgm:presLayoutVars>
      </dgm:prSet>
      <dgm:spPr/>
    </dgm:pt>
    <dgm:pt modelId="{CF2786DA-C161-4131-BB87-9E41D348D06C}" type="pres">
      <dgm:prSet presAssocID="{45416E8E-D5E3-40BC-8B94-95A131911189}" presName="compNode" presStyleCnt="0"/>
      <dgm:spPr/>
    </dgm:pt>
    <dgm:pt modelId="{6D74B4C5-7865-40F7-BD58-9A88FE34E0BE}" type="pres">
      <dgm:prSet presAssocID="{45416E8E-D5E3-40BC-8B94-95A131911189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71538A8-DC03-4BF3-B213-AE7C2AEF3796}" type="pres">
      <dgm:prSet presAssocID="{45416E8E-D5E3-40BC-8B94-95A13191118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77191BE4-0C7A-40E7-B439-B67A648B67D1}" type="pres">
      <dgm:prSet presAssocID="{45416E8E-D5E3-40BC-8B94-95A131911189}" presName="spaceRect" presStyleCnt="0"/>
      <dgm:spPr/>
    </dgm:pt>
    <dgm:pt modelId="{E22E99EC-C1C3-42DC-8ABD-EB43EAA0F7CB}" type="pres">
      <dgm:prSet presAssocID="{45416E8E-D5E3-40BC-8B94-95A131911189}" presName="textRect" presStyleLbl="revTx" presStyleIdx="0" presStyleCnt="4">
        <dgm:presLayoutVars>
          <dgm:chMax val="1"/>
          <dgm:chPref val="1"/>
        </dgm:presLayoutVars>
      </dgm:prSet>
      <dgm:spPr/>
    </dgm:pt>
    <dgm:pt modelId="{5B7385C2-55D4-45E1-99E9-CC3C291988FB}" type="pres">
      <dgm:prSet presAssocID="{0C1051C3-EC53-4E91-B5CD-408A343B7E67}" presName="sibTrans" presStyleCnt="0"/>
      <dgm:spPr/>
    </dgm:pt>
    <dgm:pt modelId="{B06927DA-150D-49D9-A727-9E8E7AF37DB4}" type="pres">
      <dgm:prSet presAssocID="{DF749345-81A3-4BB5-8A28-46F43F78E279}" presName="compNode" presStyleCnt="0"/>
      <dgm:spPr/>
    </dgm:pt>
    <dgm:pt modelId="{26C4982F-EEF2-49E4-8DB5-F23680AD95AC}" type="pres">
      <dgm:prSet presAssocID="{DF749345-81A3-4BB5-8A28-46F43F78E279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6EA9B452-103D-4994-99FA-4FFD93B537EC}" type="pres">
      <dgm:prSet presAssocID="{DF749345-81A3-4BB5-8A28-46F43F78E27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C71EABE3-27C1-46C5-9FC2-F66D52F10B3D}" type="pres">
      <dgm:prSet presAssocID="{DF749345-81A3-4BB5-8A28-46F43F78E279}" presName="spaceRect" presStyleCnt="0"/>
      <dgm:spPr/>
    </dgm:pt>
    <dgm:pt modelId="{F4AF1A2E-68D2-4461-B3C3-CD24BF4FDB30}" type="pres">
      <dgm:prSet presAssocID="{DF749345-81A3-4BB5-8A28-46F43F78E279}" presName="textRect" presStyleLbl="revTx" presStyleIdx="1" presStyleCnt="4">
        <dgm:presLayoutVars>
          <dgm:chMax val="1"/>
          <dgm:chPref val="1"/>
        </dgm:presLayoutVars>
      </dgm:prSet>
      <dgm:spPr/>
    </dgm:pt>
    <dgm:pt modelId="{4F2FBAD0-DEB0-44C9-8491-9BA430CC65F2}" type="pres">
      <dgm:prSet presAssocID="{5D088066-364A-499C-8933-1C53EA8FF1BE}" presName="sibTrans" presStyleCnt="0"/>
      <dgm:spPr/>
    </dgm:pt>
    <dgm:pt modelId="{DB501D35-502D-4F9B-A42C-0883AF599BFC}" type="pres">
      <dgm:prSet presAssocID="{C8388651-2F28-41D7-B323-6533BF489029}" presName="compNode" presStyleCnt="0"/>
      <dgm:spPr/>
    </dgm:pt>
    <dgm:pt modelId="{5B403AEE-A006-4090-8D0E-5D61AC3F8166}" type="pres">
      <dgm:prSet presAssocID="{C8388651-2F28-41D7-B323-6533BF489029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20BD9D6-1DA0-4818-9A2A-58DD1AB11B9C}" type="pres">
      <dgm:prSet presAssocID="{C8388651-2F28-41D7-B323-6533BF48902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A52E525-B079-45C1-B03F-04074A1A05EB}" type="pres">
      <dgm:prSet presAssocID="{C8388651-2F28-41D7-B323-6533BF489029}" presName="spaceRect" presStyleCnt="0"/>
      <dgm:spPr/>
    </dgm:pt>
    <dgm:pt modelId="{D3457602-56AD-435F-88F2-7E98C69EBF4E}" type="pres">
      <dgm:prSet presAssocID="{C8388651-2F28-41D7-B323-6533BF489029}" presName="textRect" presStyleLbl="revTx" presStyleIdx="2" presStyleCnt="4">
        <dgm:presLayoutVars>
          <dgm:chMax val="1"/>
          <dgm:chPref val="1"/>
        </dgm:presLayoutVars>
      </dgm:prSet>
      <dgm:spPr/>
    </dgm:pt>
    <dgm:pt modelId="{82C97D59-F8D4-48AE-A533-7113523276D2}" type="pres">
      <dgm:prSet presAssocID="{DE58AA5B-B63E-4828-9E1B-EC20E85C5BD1}" presName="sibTrans" presStyleCnt="0"/>
      <dgm:spPr/>
    </dgm:pt>
    <dgm:pt modelId="{6AC4D581-6C01-4796-ACF1-F749F89C4459}" type="pres">
      <dgm:prSet presAssocID="{278D4360-DA1E-4887-B861-72C0F42AF544}" presName="compNode" presStyleCnt="0"/>
      <dgm:spPr/>
    </dgm:pt>
    <dgm:pt modelId="{6AD742B8-7D76-4139-8ABE-9F137ABA2B68}" type="pres">
      <dgm:prSet presAssocID="{278D4360-DA1E-4887-B861-72C0F42AF544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35287E5-77B9-4C84-B5E3-9B2D74F5FA6F}" type="pres">
      <dgm:prSet presAssocID="{278D4360-DA1E-4887-B861-72C0F42AF54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D4AB0874-5BC2-4E15-B8D0-EBB0E7AFCDED}" type="pres">
      <dgm:prSet presAssocID="{278D4360-DA1E-4887-B861-72C0F42AF544}" presName="spaceRect" presStyleCnt="0"/>
      <dgm:spPr/>
    </dgm:pt>
    <dgm:pt modelId="{A62ECB39-C3C3-4A47-B455-B8E4DA069F66}" type="pres">
      <dgm:prSet presAssocID="{278D4360-DA1E-4887-B861-72C0F42AF54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A5B474B-7F61-4782-B7E3-615243ECE3FD}" type="presOf" srcId="{DF749345-81A3-4BB5-8A28-46F43F78E279}" destId="{F4AF1A2E-68D2-4461-B3C3-CD24BF4FDB30}" srcOrd="0" destOrd="0" presId="urn:microsoft.com/office/officeart/2018/5/layout/IconLeafLabelList"/>
    <dgm:cxn modelId="{90DF7375-0592-41D7-8C0C-1BFBA5E64EBC}" srcId="{2F882FDD-FFB5-441A-808C-2CBDBA058FB9}" destId="{DF749345-81A3-4BB5-8A28-46F43F78E279}" srcOrd="1" destOrd="0" parTransId="{A966F289-C3D2-47E4-BA83-335C33933A1F}" sibTransId="{5D088066-364A-499C-8933-1C53EA8FF1BE}"/>
    <dgm:cxn modelId="{80D8197E-D256-4B30-B6FF-5610F9A3F7E8}" srcId="{2F882FDD-FFB5-441A-808C-2CBDBA058FB9}" destId="{278D4360-DA1E-4887-B861-72C0F42AF544}" srcOrd="3" destOrd="0" parTransId="{6F539FDA-5B1D-4120-91D1-D6F5D534F2C3}" sibTransId="{B23E1A1D-8DEF-4794-91BC-68F3DA729755}"/>
    <dgm:cxn modelId="{7238468D-5D7D-47F5-91CD-51300A4A4101}" type="presOf" srcId="{278D4360-DA1E-4887-B861-72C0F42AF544}" destId="{A62ECB39-C3C3-4A47-B455-B8E4DA069F66}" srcOrd="0" destOrd="0" presId="urn:microsoft.com/office/officeart/2018/5/layout/IconLeafLabelList"/>
    <dgm:cxn modelId="{52B1D49E-589E-4A4C-A8D8-071D52AF63A9}" type="presOf" srcId="{2F882FDD-FFB5-441A-808C-2CBDBA058FB9}" destId="{B510BADA-7E75-47AD-BB8F-6E455E7E2027}" srcOrd="0" destOrd="0" presId="urn:microsoft.com/office/officeart/2018/5/layout/IconLeafLabelList"/>
    <dgm:cxn modelId="{DB4702AD-BD84-440D-8538-E77D2F1C4342}" srcId="{2F882FDD-FFB5-441A-808C-2CBDBA058FB9}" destId="{45416E8E-D5E3-40BC-8B94-95A131911189}" srcOrd="0" destOrd="0" parTransId="{9A04E3EE-4E92-4360-9007-C8E16016C906}" sibTransId="{0C1051C3-EC53-4E91-B5CD-408A343B7E67}"/>
    <dgm:cxn modelId="{222726CA-AE1A-40ED-9920-485FD850B011}" type="presOf" srcId="{45416E8E-D5E3-40BC-8B94-95A131911189}" destId="{E22E99EC-C1C3-42DC-8ABD-EB43EAA0F7CB}" srcOrd="0" destOrd="0" presId="urn:microsoft.com/office/officeart/2018/5/layout/IconLeafLabelList"/>
    <dgm:cxn modelId="{5A299DD8-5FE2-4B4C-B436-C936D50EE56D}" type="presOf" srcId="{C8388651-2F28-41D7-B323-6533BF489029}" destId="{D3457602-56AD-435F-88F2-7E98C69EBF4E}" srcOrd="0" destOrd="0" presId="urn:microsoft.com/office/officeart/2018/5/layout/IconLeafLabelList"/>
    <dgm:cxn modelId="{19BD86E5-6D0D-4D68-BAAF-E1A827AA7442}" srcId="{2F882FDD-FFB5-441A-808C-2CBDBA058FB9}" destId="{C8388651-2F28-41D7-B323-6533BF489029}" srcOrd="2" destOrd="0" parTransId="{DDFEF592-F79C-4B39-86D7-0E2DCB840525}" sibTransId="{DE58AA5B-B63E-4828-9E1B-EC20E85C5BD1}"/>
    <dgm:cxn modelId="{85F224B1-4818-4F63-9E71-8DD97E7466B5}" type="presParOf" srcId="{B510BADA-7E75-47AD-BB8F-6E455E7E2027}" destId="{CF2786DA-C161-4131-BB87-9E41D348D06C}" srcOrd="0" destOrd="0" presId="urn:microsoft.com/office/officeart/2018/5/layout/IconLeafLabelList"/>
    <dgm:cxn modelId="{A10B6457-5F2F-4F9A-B341-092B79A55388}" type="presParOf" srcId="{CF2786DA-C161-4131-BB87-9E41D348D06C}" destId="{6D74B4C5-7865-40F7-BD58-9A88FE34E0BE}" srcOrd="0" destOrd="0" presId="urn:microsoft.com/office/officeart/2018/5/layout/IconLeafLabelList"/>
    <dgm:cxn modelId="{E2F7C881-0F1B-4F51-950A-0ED3A38D2C33}" type="presParOf" srcId="{CF2786DA-C161-4131-BB87-9E41D348D06C}" destId="{D71538A8-DC03-4BF3-B213-AE7C2AEF3796}" srcOrd="1" destOrd="0" presId="urn:microsoft.com/office/officeart/2018/5/layout/IconLeafLabelList"/>
    <dgm:cxn modelId="{F1C8F0AC-7F56-4D67-A770-BEF69087D282}" type="presParOf" srcId="{CF2786DA-C161-4131-BB87-9E41D348D06C}" destId="{77191BE4-0C7A-40E7-B439-B67A648B67D1}" srcOrd="2" destOrd="0" presId="urn:microsoft.com/office/officeart/2018/5/layout/IconLeafLabelList"/>
    <dgm:cxn modelId="{D0E3D63A-51F4-41A9-B45C-4516EEC38177}" type="presParOf" srcId="{CF2786DA-C161-4131-BB87-9E41D348D06C}" destId="{E22E99EC-C1C3-42DC-8ABD-EB43EAA0F7CB}" srcOrd="3" destOrd="0" presId="urn:microsoft.com/office/officeart/2018/5/layout/IconLeafLabelList"/>
    <dgm:cxn modelId="{12FF353F-32B0-438D-B20B-081BF0E025DD}" type="presParOf" srcId="{B510BADA-7E75-47AD-BB8F-6E455E7E2027}" destId="{5B7385C2-55D4-45E1-99E9-CC3C291988FB}" srcOrd="1" destOrd="0" presId="urn:microsoft.com/office/officeart/2018/5/layout/IconLeafLabelList"/>
    <dgm:cxn modelId="{089F923A-6F4C-4D79-9A2E-51824F000E36}" type="presParOf" srcId="{B510BADA-7E75-47AD-BB8F-6E455E7E2027}" destId="{B06927DA-150D-49D9-A727-9E8E7AF37DB4}" srcOrd="2" destOrd="0" presId="urn:microsoft.com/office/officeart/2018/5/layout/IconLeafLabelList"/>
    <dgm:cxn modelId="{0358A01F-2CDD-4442-8A50-83D7710492E9}" type="presParOf" srcId="{B06927DA-150D-49D9-A727-9E8E7AF37DB4}" destId="{26C4982F-EEF2-49E4-8DB5-F23680AD95AC}" srcOrd="0" destOrd="0" presId="urn:microsoft.com/office/officeart/2018/5/layout/IconLeafLabelList"/>
    <dgm:cxn modelId="{2E83AF3D-3C50-49A5-B19D-3D05A51A1F12}" type="presParOf" srcId="{B06927DA-150D-49D9-A727-9E8E7AF37DB4}" destId="{6EA9B452-103D-4994-99FA-4FFD93B537EC}" srcOrd="1" destOrd="0" presId="urn:microsoft.com/office/officeart/2018/5/layout/IconLeafLabelList"/>
    <dgm:cxn modelId="{469885F0-1498-48B7-B21A-4AEC7ADD0398}" type="presParOf" srcId="{B06927DA-150D-49D9-A727-9E8E7AF37DB4}" destId="{C71EABE3-27C1-46C5-9FC2-F66D52F10B3D}" srcOrd="2" destOrd="0" presId="urn:microsoft.com/office/officeart/2018/5/layout/IconLeafLabelList"/>
    <dgm:cxn modelId="{A89DC727-08F2-4D38-9F64-C38673E0FF3A}" type="presParOf" srcId="{B06927DA-150D-49D9-A727-9E8E7AF37DB4}" destId="{F4AF1A2E-68D2-4461-B3C3-CD24BF4FDB30}" srcOrd="3" destOrd="0" presId="urn:microsoft.com/office/officeart/2018/5/layout/IconLeafLabelList"/>
    <dgm:cxn modelId="{473AB955-10DA-4EA0-8013-6DE6E903BD90}" type="presParOf" srcId="{B510BADA-7E75-47AD-BB8F-6E455E7E2027}" destId="{4F2FBAD0-DEB0-44C9-8491-9BA430CC65F2}" srcOrd="3" destOrd="0" presId="urn:microsoft.com/office/officeart/2018/5/layout/IconLeafLabelList"/>
    <dgm:cxn modelId="{56C0ACAC-9DAD-4C47-880A-998B2F6667CD}" type="presParOf" srcId="{B510BADA-7E75-47AD-BB8F-6E455E7E2027}" destId="{DB501D35-502D-4F9B-A42C-0883AF599BFC}" srcOrd="4" destOrd="0" presId="urn:microsoft.com/office/officeart/2018/5/layout/IconLeafLabelList"/>
    <dgm:cxn modelId="{30EF76AF-B501-40FD-9837-FB68657CCF3B}" type="presParOf" srcId="{DB501D35-502D-4F9B-A42C-0883AF599BFC}" destId="{5B403AEE-A006-4090-8D0E-5D61AC3F8166}" srcOrd="0" destOrd="0" presId="urn:microsoft.com/office/officeart/2018/5/layout/IconLeafLabelList"/>
    <dgm:cxn modelId="{6A04BD70-FAA5-4A23-B0EC-5CD12DA877E7}" type="presParOf" srcId="{DB501D35-502D-4F9B-A42C-0883AF599BFC}" destId="{420BD9D6-1DA0-4818-9A2A-58DD1AB11B9C}" srcOrd="1" destOrd="0" presId="urn:microsoft.com/office/officeart/2018/5/layout/IconLeafLabelList"/>
    <dgm:cxn modelId="{E67E278D-4AC0-451A-BBBF-39CBD9FF1543}" type="presParOf" srcId="{DB501D35-502D-4F9B-A42C-0883AF599BFC}" destId="{0A52E525-B079-45C1-B03F-04074A1A05EB}" srcOrd="2" destOrd="0" presId="urn:microsoft.com/office/officeart/2018/5/layout/IconLeafLabelList"/>
    <dgm:cxn modelId="{3C3FC895-5554-463C-8BA7-87ADC5FB12BB}" type="presParOf" srcId="{DB501D35-502D-4F9B-A42C-0883AF599BFC}" destId="{D3457602-56AD-435F-88F2-7E98C69EBF4E}" srcOrd="3" destOrd="0" presId="urn:microsoft.com/office/officeart/2018/5/layout/IconLeafLabelList"/>
    <dgm:cxn modelId="{B5A9621F-4013-4EDA-999B-0603D8FA9E1A}" type="presParOf" srcId="{B510BADA-7E75-47AD-BB8F-6E455E7E2027}" destId="{82C97D59-F8D4-48AE-A533-7113523276D2}" srcOrd="5" destOrd="0" presId="urn:microsoft.com/office/officeart/2018/5/layout/IconLeafLabelList"/>
    <dgm:cxn modelId="{A0A572A1-17E4-456D-A595-C9BC0024F830}" type="presParOf" srcId="{B510BADA-7E75-47AD-BB8F-6E455E7E2027}" destId="{6AC4D581-6C01-4796-ACF1-F749F89C4459}" srcOrd="6" destOrd="0" presId="urn:microsoft.com/office/officeart/2018/5/layout/IconLeafLabelList"/>
    <dgm:cxn modelId="{FB655AD6-5FD3-46A2-BD84-E0DF38A7A223}" type="presParOf" srcId="{6AC4D581-6C01-4796-ACF1-F749F89C4459}" destId="{6AD742B8-7D76-4139-8ABE-9F137ABA2B68}" srcOrd="0" destOrd="0" presId="urn:microsoft.com/office/officeart/2018/5/layout/IconLeafLabelList"/>
    <dgm:cxn modelId="{331CBB47-B101-4074-9D90-36B1A4684539}" type="presParOf" srcId="{6AC4D581-6C01-4796-ACF1-F749F89C4459}" destId="{A35287E5-77B9-4C84-B5E3-9B2D74F5FA6F}" srcOrd="1" destOrd="0" presId="urn:microsoft.com/office/officeart/2018/5/layout/IconLeafLabelList"/>
    <dgm:cxn modelId="{3F2E3B0A-B3D8-45FE-8DDF-219EA9C4B3CA}" type="presParOf" srcId="{6AC4D581-6C01-4796-ACF1-F749F89C4459}" destId="{D4AB0874-5BC2-4E15-B8D0-EBB0E7AFCDED}" srcOrd="2" destOrd="0" presId="urn:microsoft.com/office/officeart/2018/5/layout/IconLeafLabelList"/>
    <dgm:cxn modelId="{CF243FE0-F77C-4284-8F18-023821182E8F}" type="presParOf" srcId="{6AC4D581-6C01-4796-ACF1-F749F89C4459}" destId="{A62ECB39-C3C3-4A47-B455-B8E4DA069F6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F023879-45AD-497F-B053-C8A4635265C0}" type="doc">
      <dgm:prSet loTypeId="urn:microsoft.com/office/officeart/2018/2/layout/IconVerticalSolidList" loCatId="icon" qsTypeId="urn:microsoft.com/office/officeart/2005/8/quickstyle/simple1#2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5F2F649-38FA-459C-959E-13E9310E69F5}">
      <dgm:prSet/>
      <dgm:spPr/>
      <dgm:t>
        <a:bodyPr/>
        <a:lstStyle/>
        <a:p>
          <a:r>
            <a:rPr lang="en-US" baseline="0"/>
            <a:t>Which ideas were most original?</a:t>
          </a:r>
          <a:endParaRPr lang="en-US"/>
        </a:p>
      </dgm:t>
    </dgm:pt>
    <dgm:pt modelId="{45C80834-4689-4295-8E02-BBEF03C3A56C}" type="parTrans" cxnId="{6C2A59AF-F5BA-4895-8CFD-D0506EAB9142}">
      <dgm:prSet/>
      <dgm:spPr/>
      <dgm:t>
        <a:bodyPr/>
        <a:lstStyle/>
        <a:p>
          <a:endParaRPr lang="en-US"/>
        </a:p>
      </dgm:t>
    </dgm:pt>
    <dgm:pt modelId="{7A7585AD-AE84-4B47-B0A8-B14EAA163E79}" type="sibTrans" cxnId="{6C2A59AF-F5BA-4895-8CFD-D0506EAB9142}">
      <dgm:prSet/>
      <dgm:spPr/>
      <dgm:t>
        <a:bodyPr/>
        <a:lstStyle/>
        <a:p>
          <a:endParaRPr lang="en-US"/>
        </a:p>
      </dgm:t>
    </dgm:pt>
    <dgm:pt modelId="{23C1DC26-EB5A-4EEF-9CA9-5DE30C26AE2A}">
      <dgm:prSet/>
      <dgm:spPr/>
      <dgm:t>
        <a:bodyPr/>
        <a:lstStyle/>
        <a:p>
          <a:r>
            <a:rPr lang="en-US" baseline="0"/>
            <a:t>Which ideas were most realistic?</a:t>
          </a:r>
          <a:endParaRPr lang="en-US"/>
        </a:p>
      </dgm:t>
    </dgm:pt>
    <dgm:pt modelId="{18D08CDC-5042-4CB7-B7FD-7731BEC43FDD}" type="parTrans" cxnId="{5FFEF69C-6FEF-4168-B53F-F47551CDBFB7}">
      <dgm:prSet/>
      <dgm:spPr/>
      <dgm:t>
        <a:bodyPr/>
        <a:lstStyle/>
        <a:p>
          <a:endParaRPr lang="en-US"/>
        </a:p>
      </dgm:t>
    </dgm:pt>
    <dgm:pt modelId="{C94C7965-6C74-45AB-8D1E-30EB39D854D1}" type="sibTrans" cxnId="{5FFEF69C-6FEF-4168-B53F-F47551CDBFB7}">
      <dgm:prSet/>
      <dgm:spPr/>
      <dgm:t>
        <a:bodyPr/>
        <a:lstStyle/>
        <a:p>
          <a:endParaRPr lang="en-US"/>
        </a:p>
      </dgm:t>
    </dgm:pt>
    <dgm:pt modelId="{AE430D87-8FB5-492E-9B5F-159FE4662826}">
      <dgm:prSet/>
      <dgm:spPr/>
      <dgm:t>
        <a:bodyPr/>
        <a:lstStyle/>
        <a:p>
          <a:r>
            <a:rPr lang="en-US" baseline="0"/>
            <a:t>Did AI improve creativity?</a:t>
          </a:r>
          <a:endParaRPr lang="en-US"/>
        </a:p>
      </dgm:t>
    </dgm:pt>
    <dgm:pt modelId="{4E275E46-5E5B-4575-A6C9-28D3B31AD4EC}" type="parTrans" cxnId="{2193DF87-ECCC-4C3F-A4AA-B10CA1047090}">
      <dgm:prSet/>
      <dgm:spPr/>
      <dgm:t>
        <a:bodyPr/>
        <a:lstStyle/>
        <a:p>
          <a:endParaRPr lang="en-US"/>
        </a:p>
      </dgm:t>
    </dgm:pt>
    <dgm:pt modelId="{77589B13-5213-4ABA-A3BA-158C80BA5F9A}" type="sibTrans" cxnId="{2193DF87-ECCC-4C3F-A4AA-B10CA1047090}">
      <dgm:prSet/>
      <dgm:spPr/>
      <dgm:t>
        <a:bodyPr/>
        <a:lstStyle/>
        <a:p>
          <a:endParaRPr lang="en-US"/>
        </a:p>
      </dgm:t>
    </dgm:pt>
    <dgm:pt modelId="{1041897D-6ED3-4E33-BE00-28098652D721}">
      <dgm:prSet/>
      <dgm:spPr/>
      <dgm:t>
        <a:bodyPr/>
        <a:lstStyle/>
        <a:p>
          <a:r>
            <a:rPr lang="en-US" baseline="0"/>
            <a:t>Did AI generate weaker ideas?</a:t>
          </a:r>
          <a:endParaRPr lang="en-US"/>
        </a:p>
      </dgm:t>
    </dgm:pt>
    <dgm:pt modelId="{E9DFEAB9-74F6-468E-9743-2CC0C744549F}" type="parTrans" cxnId="{FAF6C0F6-4090-4F41-9602-E6F12604A24C}">
      <dgm:prSet/>
      <dgm:spPr/>
      <dgm:t>
        <a:bodyPr/>
        <a:lstStyle/>
        <a:p>
          <a:endParaRPr lang="en-US"/>
        </a:p>
      </dgm:t>
    </dgm:pt>
    <dgm:pt modelId="{ADC65AB8-F765-4CB8-ACEC-74E172D27F9C}" type="sibTrans" cxnId="{FAF6C0F6-4090-4F41-9602-E6F12604A24C}">
      <dgm:prSet/>
      <dgm:spPr/>
      <dgm:t>
        <a:bodyPr/>
        <a:lstStyle/>
        <a:p>
          <a:endParaRPr lang="en-US"/>
        </a:p>
      </dgm:t>
    </dgm:pt>
    <dgm:pt modelId="{1BA94A35-587D-475A-BAAA-66A0B8898BBC}" type="pres">
      <dgm:prSet presAssocID="{DF023879-45AD-497F-B053-C8A4635265C0}" presName="root" presStyleCnt="0">
        <dgm:presLayoutVars>
          <dgm:dir/>
          <dgm:resizeHandles val="exact"/>
        </dgm:presLayoutVars>
      </dgm:prSet>
      <dgm:spPr/>
    </dgm:pt>
    <dgm:pt modelId="{1833364D-B2A7-4248-ABDC-A62300100CE3}" type="pres">
      <dgm:prSet presAssocID="{C5F2F649-38FA-459C-959E-13E9310E69F5}" presName="compNode" presStyleCnt="0"/>
      <dgm:spPr/>
    </dgm:pt>
    <dgm:pt modelId="{356B519B-CFDF-4B00-8B52-1EE6EE8E71F9}" type="pres">
      <dgm:prSet presAssocID="{C5F2F649-38FA-459C-959E-13E9310E69F5}" presName="bgRect" presStyleLbl="bgShp" presStyleIdx="0" presStyleCnt="4"/>
      <dgm:spPr/>
    </dgm:pt>
    <dgm:pt modelId="{F4F7AE5B-8521-4AD7-BCA2-1B9D8A31D977}" type="pres">
      <dgm:prSet presAssocID="{C5F2F649-38FA-459C-959E-13E9310E69F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2F8EFFA4-9D68-4932-A757-2C48F71BC4D8}" type="pres">
      <dgm:prSet presAssocID="{C5F2F649-38FA-459C-959E-13E9310E69F5}" presName="spaceRect" presStyleCnt="0"/>
      <dgm:spPr/>
    </dgm:pt>
    <dgm:pt modelId="{A256FD2C-A8DE-46EC-9133-5352C2E2CC4B}" type="pres">
      <dgm:prSet presAssocID="{C5F2F649-38FA-459C-959E-13E9310E69F5}" presName="parTx" presStyleLbl="revTx" presStyleIdx="0" presStyleCnt="4">
        <dgm:presLayoutVars>
          <dgm:chMax val="0"/>
          <dgm:chPref val="0"/>
        </dgm:presLayoutVars>
      </dgm:prSet>
      <dgm:spPr/>
    </dgm:pt>
    <dgm:pt modelId="{67C6AEB9-CA13-4F44-B415-A0CD2E353EC2}" type="pres">
      <dgm:prSet presAssocID="{7A7585AD-AE84-4B47-B0A8-B14EAA163E79}" presName="sibTrans" presStyleCnt="0"/>
      <dgm:spPr/>
    </dgm:pt>
    <dgm:pt modelId="{C4C3E001-3681-43A5-A628-298E2004934C}" type="pres">
      <dgm:prSet presAssocID="{23C1DC26-EB5A-4EEF-9CA9-5DE30C26AE2A}" presName="compNode" presStyleCnt="0"/>
      <dgm:spPr/>
    </dgm:pt>
    <dgm:pt modelId="{50211E5C-5C20-4FE8-A52E-2ED8099400DA}" type="pres">
      <dgm:prSet presAssocID="{23C1DC26-EB5A-4EEF-9CA9-5DE30C26AE2A}" presName="bgRect" presStyleLbl="bgShp" presStyleIdx="1" presStyleCnt="4"/>
      <dgm:spPr/>
    </dgm:pt>
    <dgm:pt modelId="{964D6E28-F89F-4DE9-83DE-832E07FCA733}" type="pres">
      <dgm:prSet presAssocID="{23C1DC26-EB5A-4EEF-9CA9-5DE30C26AE2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908DDF8-34C3-4AEE-B589-51FB2C222945}" type="pres">
      <dgm:prSet presAssocID="{23C1DC26-EB5A-4EEF-9CA9-5DE30C26AE2A}" presName="spaceRect" presStyleCnt="0"/>
      <dgm:spPr/>
    </dgm:pt>
    <dgm:pt modelId="{E71555DF-DF30-4B5E-9072-DC7A41A6980A}" type="pres">
      <dgm:prSet presAssocID="{23C1DC26-EB5A-4EEF-9CA9-5DE30C26AE2A}" presName="parTx" presStyleLbl="revTx" presStyleIdx="1" presStyleCnt="4">
        <dgm:presLayoutVars>
          <dgm:chMax val="0"/>
          <dgm:chPref val="0"/>
        </dgm:presLayoutVars>
      </dgm:prSet>
      <dgm:spPr/>
    </dgm:pt>
    <dgm:pt modelId="{C2C04B0B-A9B6-438C-B4F6-369FFB4DAF3E}" type="pres">
      <dgm:prSet presAssocID="{C94C7965-6C74-45AB-8D1E-30EB39D854D1}" presName="sibTrans" presStyleCnt="0"/>
      <dgm:spPr/>
    </dgm:pt>
    <dgm:pt modelId="{335CC62C-8657-41E2-A286-C64C6336B91F}" type="pres">
      <dgm:prSet presAssocID="{AE430D87-8FB5-492E-9B5F-159FE4662826}" presName="compNode" presStyleCnt="0"/>
      <dgm:spPr/>
    </dgm:pt>
    <dgm:pt modelId="{B0597560-7FAD-4909-B3B6-D92566CEF861}" type="pres">
      <dgm:prSet presAssocID="{AE430D87-8FB5-492E-9B5F-159FE4662826}" presName="bgRect" presStyleLbl="bgShp" presStyleIdx="2" presStyleCnt="4"/>
      <dgm:spPr/>
    </dgm:pt>
    <dgm:pt modelId="{6CF42821-F63B-4584-BFAF-9B600A8BC23B}" type="pres">
      <dgm:prSet presAssocID="{AE430D87-8FB5-492E-9B5F-159FE466282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196C7BE5-FED0-411A-BB17-B11EFE36A97B}" type="pres">
      <dgm:prSet presAssocID="{AE430D87-8FB5-492E-9B5F-159FE4662826}" presName="spaceRect" presStyleCnt="0"/>
      <dgm:spPr/>
    </dgm:pt>
    <dgm:pt modelId="{0A20394B-7B1D-4B0E-86BC-E0D2F54F8A69}" type="pres">
      <dgm:prSet presAssocID="{AE430D87-8FB5-492E-9B5F-159FE4662826}" presName="parTx" presStyleLbl="revTx" presStyleIdx="2" presStyleCnt="4">
        <dgm:presLayoutVars>
          <dgm:chMax val="0"/>
          <dgm:chPref val="0"/>
        </dgm:presLayoutVars>
      </dgm:prSet>
      <dgm:spPr/>
    </dgm:pt>
    <dgm:pt modelId="{21DD8B85-9F33-4B3F-8932-D98359C710C9}" type="pres">
      <dgm:prSet presAssocID="{77589B13-5213-4ABA-A3BA-158C80BA5F9A}" presName="sibTrans" presStyleCnt="0"/>
      <dgm:spPr/>
    </dgm:pt>
    <dgm:pt modelId="{C317DBC3-CEF9-4696-ADB3-FB83F91E3D3C}" type="pres">
      <dgm:prSet presAssocID="{1041897D-6ED3-4E33-BE00-28098652D721}" presName="compNode" presStyleCnt="0"/>
      <dgm:spPr/>
    </dgm:pt>
    <dgm:pt modelId="{BE69AAB8-4498-4E16-86DE-8CADA0B87471}" type="pres">
      <dgm:prSet presAssocID="{1041897D-6ED3-4E33-BE00-28098652D721}" presName="bgRect" presStyleLbl="bgShp" presStyleIdx="3" presStyleCnt="4"/>
      <dgm:spPr/>
    </dgm:pt>
    <dgm:pt modelId="{526FB648-DCCC-4D8E-BD46-52D620E59928}" type="pres">
      <dgm:prSet presAssocID="{1041897D-6ED3-4E33-BE00-28098652D72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CA4B4007-C749-484F-A7CB-282BDF1B7612}" type="pres">
      <dgm:prSet presAssocID="{1041897D-6ED3-4E33-BE00-28098652D721}" presName="spaceRect" presStyleCnt="0"/>
      <dgm:spPr/>
    </dgm:pt>
    <dgm:pt modelId="{B06308BC-C7EA-4DE6-9B6D-4106250948DC}" type="pres">
      <dgm:prSet presAssocID="{1041897D-6ED3-4E33-BE00-28098652D72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B9C360E-2F58-44C0-A9DE-1D519B4297B4}" type="presOf" srcId="{C5F2F649-38FA-459C-959E-13E9310E69F5}" destId="{A256FD2C-A8DE-46EC-9133-5352C2E2CC4B}" srcOrd="0" destOrd="0" presId="urn:microsoft.com/office/officeart/2018/2/layout/IconVerticalSolidList"/>
    <dgm:cxn modelId="{AE73D533-48BE-428F-8BFA-721DF3CF47FD}" type="presOf" srcId="{AE430D87-8FB5-492E-9B5F-159FE4662826}" destId="{0A20394B-7B1D-4B0E-86BC-E0D2F54F8A69}" srcOrd="0" destOrd="0" presId="urn:microsoft.com/office/officeart/2018/2/layout/IconVerticalSolidList"/>
    <dgm:cxn modelId="{40367441-50BD-4755-9C21-CB8675D255D1}" type="presOf" srcId="{DF023879-45AD-497F-B053-C8A4635265C0}" destId="{1BA94A35-587D-475A-BAAA-66A0B8898BBC}" srcOrd="0" destOrd="0" presId="urn:microsoft.com/office/officeart/2018/2/layout/IconVerticalSolidList"/>
    <dgm:cxn modelId="{252B3A7D-B2D2-4602-B624-FF272D2AA85B}" type="presOf" srcId="{23C1DC26-EB5A-4EEF-9CA9-5DE30C26AE2A}" destId="{E71555DF-DF30-4B5E-9072-DC7A41A6980A}" srcOrd="0" destOrd="0" presId="urn:microsoft.com/office/officeart/2018/2/layout/IconVerticalSolidList"/>
    <dgm:cxn modelId="{2193DF87-ECCC-4C3F-A4AA-B10CA1047090}" srcId="{DF023879-45AD-497F-B053-C8A4635265C0}" destId="{AE430D87-8FB5-492E-9B5F-159FE4662826}" srcOrd="2" destOrd="0" parTransId="{4E275E46-5E5B-4575-A6C9-28D3B31AD4EC}" sibTransId="{77589B13-5213-4ABA-A3BA-158C80BA5F9A}"/>
    <dgm:cxn modelId="{5FFEF69C-6FEF-4168-B53F-F47551CDBFB7}" srcId="{DF023879-45AD-497F-B053-C8A4635265C0}" destId="{23C1DC26-EB5A-4EEF-9CA9-5DE30C26AE2A}" srcOrd="1" destOrd="0" parTransId="{18D08CDC-5042-4CB7-B7FD-7731BEC43FDD}" sibTransId="{C94C7965-6C74-45AB-8D1E-30EB39D854D1}"/>
    <dgm:cxn modelId="{354E05AC-8369-4CF1-B878-9BAE60F3E0D1}" type="presOf" srcId="{1041897D-6ED3-4E33-BE00-28098652D721}" destId="{B06308BC-C7EA-4DE6-9B6D-4106250948DC}" srcOrd="0" destOrd="0" presId="urn:microsoft.com/office/officeart/2018/2/layout/IconVerticalSolidList"/>
    <dgm:cxn modelId="{6C2A59AF-F5BA-4895-8CFD-D0506EAB9142}" srcId="{DF023879-45AD-497F-B053-C8A4635265C0}" destId="{C5F2F649-38FA-459C-959E-13E9310E69F5}" srcOrd="0" destOrd="0" parTransId="{45C80834-4689-4295-8E02-BBEF03C3A56C}" sibTransId="{7A7585AD-AE84-4B47-B0A8-B14EAA163E79}"/>
    <dgm:cxn modelId="{FAF6C0F6-4090-4F41-9602-E6F12604A24C}" srcId="{DF023879-45AD-497F-B053-C8A4635265C0}" destId="{1041897D-6ED3-4E33-BE00-28098652D721}" srcOrd="3" destOrd="0" parTransId="{E9DFEAB9-74F6-468E-9743-2CC0C744549F}" sibTransId="{ADC65AB8-F765-4CB8-ACEC-74E172D27F9C}"/>
    <dgm:cxn modelId="{8A7E181B-3865-454E-B59A-7CFEDB4D0649}" type="presParOf" srcId="{1BA94A35-587D-475A-BAAA-66A0B8898BBC}" destId="{1833364D-B2A7-4248-ABDC-A62300100CE3}" srcOrd="0" destOrd="0" presId="urn:microsoft.com/office/officeart/2018/2/layout/IconVerticalSolidList"/>
    <dgm:cxn modelId="{885A25AD-8DD2-4A45-BC4D-2B87FD1141BD}" type="presParOf" srcId="{1833364D-B2A7-4248-ABDC-A62300100CE3}" destId="{356B519B-CFDF-4B00-8B52-1EE6EE8E71F9}" srcOrd="0" destOrd="0" presId="urn:microsoft.com/office/officeart/2018/2/layout/IconVerticalSolidList"/>
    <dgm:cxn modelId="{A4887D83-2361-45FE-9751-B552A442AD7E}" type="presParOf" srcId="{1833364D-B2A7-4248-ABDC-A62300100CE3}" destId="{F4F7AE5B-8521-4AD7-BCA2-1B9D8A31D977}" srcOrd="1" destOrd="0" presId="urn:microsoft.com/office/officeart/2018/2/layout/IconVerticalSolidList"/>
    <dgm:cxn modelId="{C7B1E20F-0F65-4338-965E-9E93731467AB}" type="presParOf" srcId="{1833364D-B2A7-4248-ABDC-A62300100CE3}" destId="{2F8EFFA4-9D68-4932-A757-2C48F71BC4D8}" srcOrd="2" destOrd="0" presId="urn:microsoft.com/office/officeart/2018/2/layout/IconVerticalSolidList"/>
    <dgm:cxn modelId="{CB7FFB6C-C82E-4AE2-B9E4-CFD4533853B7}" type="presParOf" srcId="{1833364D-B2A7-4248-ABDC-A62300100CE3}" destId="{A256FD2C-A8DE-46EC-9133-5352C2E2CC4B}" srcOrd="3" destOrd="0" presId="urn:microsoft.com/office/officeart/2018/2/layout/IconVerticalSolidList"/>
    <dgm:cxn modelId="{57DD5849-4F1D-47E3-A219-8E86BCAE8826}" type="presParOf" srcId="{1BA94A35-587D-475A-BAAA-66A0B8898BBC}" destId="{67C6AEB9-CA13-4F44-B415-A0CD2E353EC2}" srcOrd="1" destOrd="0" presId="urn:microsoft.com/office/officeart/2018/2/layout/IconVerticalSolidList"/>
    <dgm:cxn modelId="{664745B1-50D6-45C3-B062-B23FE235AFBB}" type="presParOf" srcId="{1BA94A35-587D-475A-BAAA-66A0B8898BBC}" destId="{C4C3E001-3681-43A5-A628-298E2004934C}" srcOrd="2" destOrd="0" presId="urn:microsoft.com/office/officeart/2018/2/layout/IconVerticalSolidList"/>
    <dgm:cxn modelId="{861235C7-8E02-479B-A124-B2B92F1C7F7C}" type="presParOf" srcId="{C4C3E001-3681-43A5-A628-298E2004934C}" destId="{50211E5C-5C20-4FE8-A52E-2ED8099400DA}" srcOrd="0" destOrd="0" presId="urn:microsoft.com/office/officeart/2018/2/layout/IconVerticalSolidList"/>
    <dgm:cxn modelId="{359B6DF0-241E-4575-99EF-60C93289943D}" type="presParOf" srcId="{C4C3E001-3681-43A5-A628-298E2004934C}" destId="{964D6E28-F89F-4DE9-83DE-832E07FCA733}" srcOrd="1" destOrd="0" presId="urn:microsoft.com/office/officeart/2018/2/layout/IconVerticalSolidList"/>
    <dgm:cxn modelId="{1F5C25F7-CD10-40F4-85F8-7B4524FFD1B2}" type="presParOf" srcId="{C4C3E001-3681-43A5-A628-298E2004934C}" destId="{E908DDF8-34C3-4AEE-B589-51FB2C222945}" srcOrd="2" destOrd="0" presId="urn:microsoft.com/office/officeart/2018/2/layout/IconVerticalSolidList"/>
    <dgm:cxn modelId="{6070663D-3369-407F-9723-25B9408E7A4F}" type="presParOf" srcId="{C4C3E001-3681-43A5-A628-298E2004934C}" destId="{E71555DF-DF30-4B5E-9072-DC7A41A6980A}" srcOrd="3" destOrd="0" presId="urn:microsoft.com/office/officeart/2018/2/layout/IconVerticalSolidList"/>
    <dgm:cxn modelId="{52E6350F-5789-4806-A881-F56297825473}" type="presParOf" srcId="{1BA94A35-587D-475A-BAAA-66A0B8898BBC}" destId="{C2C04B0B-A9B6-438C-B4F6-369FFB4DAF3E}" srcOrd="3" destOrd="0" presId="urn:microsoft.com/office/officeart/2018/2/layout/IconVerticalSolidList"/>
    <dgm:cxn modelId="{3C72D1A3-E497-41C6-A942-0B133875A187}" type="presParOf" srcId="{1BA94A35-587D-475A-BAAA-66A0B8898BBC}" destId="{335CC62C-8657-41E2-A286-C64C6336B91F}" srcOrd="4" destOrd="0" presId="urn:microsoft.com/office/officeart/2018/2/layout/IconVerticalSolidList"/>
    <dgm:cxn modelId="{D1AE98BF-3E98-491E-9A2C-14E6EBEE690F}" type="presParOf" srcId="{335CC62C-8657-41E2-A286-C64C6336B91F}" destId="{B0597560-7FAD-4909-B3B6-D92566CEF861}" srcOrd="0" destOrd="0" presId="urn:microsoft.com/office/officeart/2018/2/layout/IconVerticalSolidList"/>
    <dgm:cxn modelId="{C298201B-E3D0-47B7-919E-8F1A6246B71D}" type="presParOf" srcId="{335CC62C-8657-41E2-A286-C64C6336B91F}" destId="{6CF42821-F63B-4584-BFAF-9B600A8BC23B}" srcOrd="1" destOrd="0" presId="urn:microsoft.com/office/officeart/2018/2/layout/IconVerticalSolidList"/>
    <dgm:cxn modelId="{995A2FAA-5A01-4E4E-B604-66ABB4F745A4}" type="presParOf" srcId="{335CC62C-8657-41E2-A286-C64C6336B91F}" destId="{196C7BE5-FED0-411A-BB17-B11EFE36A97B}" srcOrd="2" destOrd="0" presId="urn:microsoft.com/office/officeart/2018/2/layout/IconVerticalSolidList"/>
    <dgm:cxn modelId="{49FC263D-CE39-47B2-B89B-9A3EE9926B46}" type="presParOf" srcId="{335CC62C-8657-41E2-A286-C64C6336B91F}" destId="{0A20394B-7B1D-4B0E-86BC-E0D2F54F8A69}" srcOrd="3" destOrd="0" presId="urn:microsoft.com/office/officeart/2018/2/layout/IconVerticalSolidList"/>
    <dgm:cxn modelId="{B56E5936-7794-41BC-B4E3-85A7C762EAEC}" type="presParOf" srcId="{1BA94A35-587D-475A-BAAA-66A0B8898BBC}" destId="{21DD8B85-9F33-4B3F-8932-D98359C710C9}" srcOrd="5" destOrd="0" presId="urn:microsoft.com/office/officeart/2018/2/layout/IconVerticalSolidList"/>
    <dgm:cxn modelId="{CCEBDF88-8124-4377-AB05-F03F1ACE5841}" type="presParOf" srcId="{1BA94A35-587D-475A-BAAA-66A0B8898BBC}" destId="{C317DBC3-CEF9-4696-ADB3-FB83F91E3D3C}" srcOrd="6" destOrd="0" presId="urn:microsoft.com/office/officeart/2018/2/layout/IconVerticalSolidList"/>
    <dgm:cxn modelId="{D57424D9-9224-47B0-9D13-30FD19D641EF}" type="presParOf" srcId="{C317DBC3-CEF9-4696-ADB3-FB83F91E3D3C}" destId="{BE69AAB8-4498-4E16-86DE-8CADA0B87471}" srcOrd="0" destOrd="0" presId="urn:microsoft.com/office/officeart/2018/2/layout/IconVerticalSolidList"/>
    <dgm:cxn modelId="{494DA137-ED06-4D19-86FD-5FC9B528CDD6}" type="presParOf" srcId="{C317DBC3-CEF9-4696-ADB3-FB83F91E3D3C}" destId="{526FB648-DCCC-4D8E-BD46-52D620E59928}" srcOrd="1" destOrd="0" presId="urn:microsoft.com/office/officeart/2018/2/layout/IconVerticalSolidList"/>
    <dgm:cxn modelId="{009D012D-AF15-48E9-9C9F-E5F58102B724}" type="presParOf" srcId="{C317DBC3-CEF9-4696-ADB3-FB83F91E3D3C}" destId="{CA4B4007-C749-484F-A7CB-282BDF1B7612}" srcOrd="2" destOrd="0" presId="urn:microsoft.com/office/officeart/2018/2/layout/IconVerticalSolidList"/>
    <dgm:cxn modelId="{CB06BBDB-43C6-46BD-B18E-01387027C18A}" type="presParOf" srcId="{C317DBC3-CEF9-4696-ADB3-FB83F91E3D3C}" destId="{B06308BC-C7EA-4DE6-9B6D-4106250948D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DF42FAA-CF1C-4D22-B603-BFF0FA15A054}" type="doc">
      <dgm:prSet loTypeId="urn:microsoft.com/office/officeart/2005/8/layout/default" loCatId="list" qsTypeId="urn:microsoft.com/office/officeart/2005/8/quickstyle/simple1#27" qsCatId="simple" csTypeId="urn:microsoft.com/office/officeart/2005/8/colors/colorful1#2" csCatId="colorful"/>
      <dgm:spPr/>
      <dgm:t>
        <a:bodyPr/>
        <a:lstStyle/>
        <a:p>
          <a:endParaRPr lang="en-US"/>
        </a:p>
      </dgm:t>
    </dgm:pt>
    <dgm:pt modelId="{3CD852B2-9B64-4731-A06C-6171395F1B19}">
      <dgm:prSet/>
      <dgm:spPr/>
      <dgm:t>
        <a:bodyPr/>
        <a:lstStyle/>
        <a:p>
          <a:r>
            <a:rPr lang="en-US" baseline="0"/>
            <a:t>AI may support:</a:t>
          </a:r>
          <a:endParaRPr lang="en-US"/>
        </a:p>
      </dgm:t>
    </dgm:pt>
    <dgm:pt modelId="{24EBBCDB-3B50-4A95-91D1-614B9D60CF20}" type="parTrans" cxnId="{CF934327-B82C-4E51-AEFB-3E432829C8D5}">
      <dgm:prSet/>
      <dgm:spPr/>
      <dgm:t>
        <a:bodyPr/>
        <a:lstStyle/>
        <a:p>
          <a:endParaRPr lang="en-US"/>
        </a:p>
      </dgm:t>
    </dgm:pt>
    <dgm:pt modelId="{A6166403-1444-47CE-AA10-A125823C332E}" type="sibTrans" cxnId="{CF934327-B82C-4E51-AEFB-3E432829C8D5}">
      <dgm:prSet/>
      <dgm:spPr/>
      <dgm:t>
        <a:bodyPr/>
        <a:lstStyle/>
        <a:p>
          <a:endParaRPr lang="en-US"/>
        </a:p>
      </dgm:t>
    </dgm:pt>
    <dgm:pt modelId="{63C9352E-E46F-4E68-A9BF-BCCD3A7E1295}">
      <dgm:prSet/>
      <dgm:spPr/>
      <dgm:t>
        <a:bodyPr/>
        <a:lstStyle/>
        <a:p>
          <a:r>
            <a:rPr lang="en-US" baseline="0"/>
            <a:t>Brainstorming</a:t>
          </a:r>
          <a:endParaRPr lang="en-US"/>
        </a:p>
      </dgm:t>
    </dgm:pt>
    <dgm:pt modelId="{C66ADF1D-C09B-4031-9719-F16D95C39491}" type="parTrans" cxnId="{86971CE0-6BFE-4C92-AEA3-BE53D5A26F48}">
      <dgm:prSet/>
      <dgm:spPr/>
      <dgm:t>
        <a:bodyPr/>
        <a:lstStyle/>
        <a:p>
          <a:endParaRPr lang="en-US"/>
        </a:p>
      </dgm:t>
    </dgm:pt>
    <dgm:pt modelId="{F828EC61-EE82-4925-8C76-DB43A2D0E9E3}" type="sibTrans" cxnId="{86971CE0-6BFE-4C92-AEA3-BE53D5A26F48}">
      <dgm:prSet/>
      <dgm:spPr/>
      <dgm:t>
        <a:bodyPr/>
        <a:lstStyle/>
        <a:p>
          <a:endParaRPr lang="en-US"/>
        </a:p>
      </dgm:t>
    </dgm:pt>
    <dgm:pt modelId="{F5DFF201-C65E-4EA8-A129-10902564D365}">
      <dgm:prSet/>
      <dgm:spPr/>
      <dgm:t>
        <a:bodyPr/>
        <a:lstStyle/>
        <a:p>
          <a:r>
            <a:rPr lang="en-US" baseline="0"/>
            <a:t>Research direction</a:t>
          </a:r>
          <a:endParaRPr lang="en-US"/>
        </a:p>
      </dgm:t>
    </dgm:pt>
    <dgm:pt modelId="{5D8B7AB7-43F0-4E01-A798-F5795AA6BD57}" type="parTrans" cxnId="{45B206A3-5142-467C-AA78-F7FCCCB1EB49}">
      <dgm:prSet/>
      <dgm:spPr/>
      <dgm:t>
        <a:bodyPr/>
        <a:lstStyle/>
        <a:p>
          <a:endParaRPr lang="en-US"/>
        </a:p>
      </dgm:t>
    </dgm:pt>
    <dgm:pt modelId="{A4C01050-CD71-4CBF-B9E0-973E5D0C138A}" type="sibTrans" cxnId="{45B206A3-5142-467C-AA78-F7FCCCB1EB49}">
      <dgm:prSet/>
      <dgm:spPr/>
      <dgm:t>
        <a:bodyPr/>
        <a:lstStyle/>
        <a:p>
          <a:endParaRPr lang="en-US"/>
        </a:p>
      </dgm:t>
    </dgm:pt>
    <dgm:pt modelId="{BC6E36A3-BE70-4DD6-8923-782A1C6FDD51}">
      <dgm:prSet/>
      <dgm:spPr/>
      <dgm:t>
        <a:bodyPr/>
        <a:lstStyle/>
        <a:p>
          <a:r>
            <a:rPr lang="en-US" baseline="0"/>
            <a:t>Alternative perspectives</a:t>
          </a:r>
          <a:endParaRPr lang="en-US"/>
        </a:p>
      </dgm:t>
    </dgm:pt>
    <dgm:pt modelId="{6D7664CF-C8AF-45D2-95D9-D82930DA7B9B}" type="parTrans" cxnId="{A68B3A52-AE33-4196-9F7A-B942F6B61490}">
      <dgm:prSet/>
      <dgm:spPr/>
      <dgm:t>
        <a:bodyPr/>
        <a:lstStyle/>
        <a:p>
          <a:endParaRPr lang="en-US"/>
        </a:p>
      </dgm:t>
    </dgm:pt>
    <dgm:pt modelId="{1CDA8B13-2234-43A1-995F-881575CD4A12}" type="sibTrans" cxnId="{A68B3A52-AE33-4196-9F7A-B942F6B61490}">
      <dgm:prSet/>
      <dgm:spPr/>
      <dgm:t>
        <a:bodyPr/>
        <a:lstStyle/>
        <a:p>
          <a:endParaRPr lang="en-US"/>
        </a:p>
      </dgm:t>
    </dgm:pt>
    <dgm:pt modelId="{88D28190-9535-4013-9F74-7AB2A20C9135}">
      <dgm:prSet/>
      <dgm:spPr/>
      <dgm:t>
        <a:bodyPr/>
        <a:lstStyle/>
        <a:p>
          <a:r>
            <a:rPr lang="en-US" baseline="0"/>
            <a:t>Humans remain responsible for:</a:t>
          </a:r>
          <a:endParaRPr lang="en-US"/>
        </a:p>
      </dgm:t>
    </dgm:pt>
    <dgm:pt modelId="{981271A5-EFE9-4147-862F-DE9A360E8862}" type="parTrans" cxnId="{698CD4C3-864F-45C5-B86E-4F94E870F979}">
      <dgm:prSet/>
      <dgm:spPr/>
      <dgm:t>
        <a:bodyPr/>
        <a:lstStyle/>
        <a:p>
          <a:endParaRPr lang="en-US"/>
        </a:p>
      </dgm:t>
    </dgm:pt>
    <dgm:pt modelId="{1CF38876-6A1E-4CF0-BBC2-14FB87C2C0B6}" type="sibTrans" cxnId="{698CD4C3-864F-45C5-B86E-4F94E870F979}">
      <dgm:prSet/>
      <dgm:spPr/>
      <dgm:t>
        <a:bodyPr/>
        <a:lstStyle/>
        <a:p>
          <a:endParaRPr lang="en-US"/>
        </a:p>
      </dgm:t>
    </dgm:pt>
    <dgm:pt modelId="{0D7EF0EC-3058-4B20-A2B2-993084B61E09}">
      <dgm:prSet/>
      <dgm:spPr/>
      <dgm:t>
        <a:bodyPr/>
        <a:lstStyle/>
        <a:p>
          <a:r>
            <a:rPr lang="en-US" baseline="0"/>
            <a:t>Evaluation</a:t>
          </a:r>
          <a:endParaRPr lang="en-US"/>
        </a:p>
      </dgm:t>
    </dgm:pt>
    <dgm:pt modelId="{29B68064-A476-49E3-A195-5EB7431BF79F}" type="parTrans" cxnId="{78CDC7BE-2A6F-4431-9D02-D7BB595E78BC}">
      <dgm:prSet/>
      <dgm:spPr/>
      <dgm:t>
        <a:bodyPr/>
        <a:lstStyle/>
        <a:p>
          <a:endParaRPr lang="en-US"/>
        </a:p>
      </dgm:t>
    </dgm:pt>
    <dgm:pt modelId="{C4C1C012-2758-40FC-BD87-569E02538A25}" type="sibTrans" cxnId="{78CDC7BE-2A6F-4431-9D02-D7BB595E78BC}">
      <dgm:prSet/>
      <dgm:spPr/>
      <dgm:t>
        <a:bodyPr/>
        <a:lstStyle/>
        <a:p>
          <a:endParaRPr lang="en-US"/>
        </a:p>
      </dgm:t>
    </dgm:pt>
    <dgm:pt modelId="{30C99425-CBE9-4E15-B0B3-048D22D21642}">
      <dgm:prSet/>
      <dgm:spPr/>
      <dgm:t>
        <a:bodyPr/>
        <a:lstStyle/>
        <a:p>
          <a:r>
            <a:rPr lang="en-US" baseline="0"/>
            <a:t>Ethics</a:t>
          </a:r>
          <a:endParaRPr lang="en-US"/>
        </a:p>
      </dgm:t>
    </dgm:pt>
    <dgm:pt modelId="{49B1C302-74E3-4F10-93B8-03ED37358675}" type="parTrans" cxnId="{6CE6758D-7B02-4B4F-A32B-5A8DFD8BF21B}">
      <dgm:prSet/>
      <dgm:spPr/>
      <dgm:t>
        <a:bodyPr/>
        <a:lstStyle/>
        <a:p>
          <a:endParaRPr lang="en-US"/>
        </a:p>
      </dgm:t>
    </dgm:pt>
    <dgm:pt modelId="{B7E59260-4E4D-4A29-910C-DF4962AF206F}" type="sibTrans" cxnId="{6CE6758D-7B02-4B4F-A32B-5A8DFD8BF21B}">
      <dgm:prSet/>
      <dgm:spPr/>
      <dgm:t>
        <a:bodyPr/>
        <a:lstStyle/>
        <a:p>
          <a:endParaRPr lang="en-US"/>
        </a:p>
      </dgm:t>
    </dgm:pt>
    <dgm:pt modelId="{1DC3404D-79FF-48E8-987E-DD3FB8762BFC}">
      <dgm:prSet/>
      <dgm:spPr/>
      <dgm:t>
        <a:bodyPr/>
        <a:lstStyle/>
        <a:p>
          <a:r>
            <a:rPr lang="en-US" baseline="0"/>
            <a:t>Professional judgement</a:t>
          </a:r>
          <a:endParaRPr lang="en-US"/>
        </a:p>
      </dgm:t>
    </dgm:pt>
    <dgm:pt modelId="{81FFCC6D-8DA0-42C2-A8D0-3FA3F18716A2}" type="parTrans" cxnId="{C8EA1CBB-B7F9-4D9B-9C92-702330920447}">
      <dgm:prSet/>
      <dgm:spPr/>
      <dgm:t>
        <a:bodyPr/>
        <a:lstStyle/>
        <a:p>
          <a:endParaRPr lang="en-US"/>
        </a:p>
      </dgm:t>
    </dgm:pt>
    <dgm:pt modelId="{5C201586-56E4-4F35-9818-85BEAC830AF1}" type="sibTrans" cxnId="{C8EA1CBB-B7F9-4D9B-9C92-702330920447}">
      <dgm:prSet/>
      <dgm:spPr/>
      <dgm:t>
        <a:bodyPr/>
        <a:lstStyle/>
        <a:p>
          <a:endParaRPr lang="en-US"/>
        </a:p>
      </dgm:t>
    </dgm:pt>
    <dgm:pt modelId="{0DD86501-728C-459E-AC57-0551FE4C3E95}" type="pres">
      <dgm:prSet presAssocID="{5DF42FAA-CF1C-4D22-B603-BFF0FA15A054}" presName="diagram" presStyleCnt="0">
        <dgm:presLayoutVars>
          <dgm:dir/>
          <dgm:resizeHandles val="exact"/>
        </dgm:presLayoutVars>
      </dgm:prSet>
      <dgm:spPr/>
    </dgm:pt>
    <dgm:pt modelId="{1F62D80F-B3FD-47A5-A4C4-0580D3E5D6F0}" type="pres">
      <dgm:prSet presAssocID="{3CD852B2-9B64-4731-A06C-6171395F1B19}" presName="node" presStyleLbl="node1" presStyleIdx="0" presStyleCnt="8">
        <dgm:presLayoutVars>
          <dgm:bulletEnabled val="1"/>
        </dgm:presLayoutVars>
      </dgm:prSet>
      <dgm:spPr/>
    </dgm:pt>
    <dgm:pt modelId="{B442EE6E-3834-44C8-A30A-9292E09B0D78}" type="pres">
      <dgm:prSet presAssocID="{A6166403-1444-47CE-AA10-A125823C332E}" presName="sibTrans" presStyleCnt="0"/>
      <dgm:spPr/>
    </dgm:pt>
    <dgm:pt modelId="{517C650D-82BC-4739-9D0C-49064ABC64ED}" type="pres">
      <dgm:prSet presAssocID="{63C9352E-E46F-4E68-A9BF-BCCD3A7E1295}" presName="node" presStyleLbl="node1" presStyleIdx="1" presStyleCnt="8">
        <dgm:presLayoutVars>
          <dgm:bulletEnabled val="1"/>
        </dgm:presLayoutVars>
      </dgm:prSet>
      <dgm:spPr/>
    </dgm:pt>
    <dgm:pt modelId="{B4541CCA-25D2-4E39-AF65-900212B822EC}" type="pres">
      <dgm:prSet presAssocID="{F828EC61-EE82-4925-8C76-DB43A2D0E9E3}" presName="sibTrans" presStyleCnt="0"/>
      <dgm:spPr/>
    </dgm:pt>
    <dgm:pt modelId="{FA9BDD94-AA30-4B98-9630-13DF674FF329}" type="pres">
      <dgm:prSet presAssocID="{F5DFF201-C65E-4EA8-A129-10902564D365}" presName="node" presStyleLbl="node1" presStyleIdx="2" presStyleCnt="8">
        <dgm:presLayoutVars>
          <dgm:bulletEnabled val="1"/>
        </dgm:presLayoutVars>
      </dgm:prSet>
      <dgm:spPr/>
    </dgm:pt>
    <dgm:pt modelId="{F21FA1ED-2FF8-4439-9C06-AE6D1630B1C0}" type="pres">
      <dgm:prSet presAssocID="{A4C01050-CD71-4CBF-B9E0-973E5D0C138A}" presName="sibTrans" presStyleCnt="0"/>
      <dgm:spPr/>
    </dgm:pt>
    <dgm:pt modelId="{F917877D-8F37-4A81-B4E2-CEB9D585FA42}" type="pres">
      <dgm:prSet presAssocID="{BC6E36A3-BE70-4DD6-8923-782A1C6FDD51}" presName="node" presStyleLbl="node1" presStyleIdx="3" presStyleCnt="8">
        <dgm:presLayoutVars>
          <dgm:bulletEnabled val="1"/>
        </dgm:presLayoutVars>
      </dgm:prSet>
      <dgm:spPr/>
    </dgm:pt>
    <dgm:pt modelId="{44422E0B-A809-4D21-B172-FB8760B6D08C}" type="pres">
      <dgm:prSet presAssocID="{1CDA8B13-2234-43A1-995F-881575CD4A12}" presName="sibTrans" presStyleCnt="0"/>
      <dgm:spPr/>
    </dgm:pt>
    <dgm:pt modelId="{8E5646AF-B071-4397-AFE8-EED120061CCD}" type="pres">
      <dgm:prSet presAssocID="{88D28190-9535-4013-9F74-7AB2A20C9135}" presName="node" presStyleLbl="node1" presStyleIdx="4" presStyleCnt="8">
        <dgm:presLayoutVars>
          <dgm:bulletEnabled val="1"/>
        </dgm:presLayoutVars>
      </dgm:prSet>
      <dgm:spPr/>
    </dgm:pt>
    <dgm:pt modelId="{7A05B789-66A0-469F-8FD0-528D54835F99}" type="pres">
      <dgm:prSet presAssocID="{1CF38876-6A1E-4CF0-BBC2-14FB87C2C0B6}" presName="sibTrans" presStyleCnt="0"/>
      <dgm:spPr/>
    </dgm:pt>
    <dgm:pt modelId="{B0D7CECA-12CB-4728-BAB5-634CD1E4DBA0}" type="pres">
      <dgm:prSet presAssocID="{0D7EF0EC-3058-4B20-A2B2-993084B61E09}" presName="node" presStyleLbl="node1" presStyleIdx="5" presStyleCnt="8">
        <dgm:presLayoutVars>
          <dgm:bulletEnabled val="1"/>
        </dgm:presLayoutVars>
      </dgm:prSet>
      <dgm:spPr/>
    </dgm:pt>
    <dgm:pt modelId="{DEE51C1B-48AC-416B-B145-952AC66E22B4}" type="pres">
      <dgm:prSet presAssocID="{C4C1C012-2758-40FC-BD87-569E02538A25}" presName="sibTrans" presStyleCnt="0"/>
      <dgm:spPr/>
    </dgm:pt>
    <dgm:pt modelId="{1431BE9D-8F05-4932-A7DB-0122E771D1B6}" type="pres">
      <dgm:prSet presAssocID="{30C99425-CBE9-4E15-B0B3-048D22D21642}" presName="node" presStyleLbl="node1" presStyleIdx="6" presStyleCnt="8">
        <dgm:presLayoutVars>
          <dgm:bulletEnabled val="1"/>
        </dgm:presLayoutVars>
      </dgm:prSet>
      <dgm:spPr/>
    </dgm:pt>
    <dgm:pt modelId="{8AA06D0F-8131-484B-84F7-188A4E4E8176}" type="pres">
      <dgm:prSet presAssocID="{B7E59260-4E4D-4A29-910C-DF4962AF206F}" presName="sibTrans" presStyleCnt="0"/>
      <dgm:spPr/>
    </dgm:pt>
    <dgm:pt modelId="{975DA0E9-FD0F-465F-B761-111AC022B1C5}" type="pres">
      <dgm:prSet presAssocID="{1DC3404D-79FF-48E8-987E-DD3FB8762BFC}" presName="node" presStyleLbl="node1" presStyleIdx="7" presStyleCnt="8">
        <dgm:presLayoutVars>
          <dgm:bulletEnabled val="1"/>
        </dgm:presLayoutVars>
      </dgm:prSet>
      <dgm:spPr/>
    </dgm:pt>
  </dgm:ptLst>
  <dgm:cxnLst>
    <dgm:cxn modelId="{2812AB17-28F6-4D60-9EB1-3D78329B8622}" type="presOf" srcId="{88D28190-9535-4013-9F74-7AB2A20C9135}" destId="{8E5646AF-B071-4397-AFE8-EED120061CCD}" srcOrd="0" destOrd="0" presId="urn:microsoft.com/office/officeart/2005/8/layout/default"/>
    <dgm:cxn modelId="{CF934327-B82C-4E51-AEFB-3E432829C8D5}" srcId="{5DF42FAA-CF1C-4D22-B603-BFF0FA15A054}" destId="{3CD852B2-9B64-4731-A06C-6171395F1B19}" srcOrd="0" destOrd="0" parTransId="{24EBBCDB-3B50-4A95-91D1-614B9D60CF20}" sibTransId="{A6166403-1444-47CE-AA10-A125823C332E}"/>
    <dgm:cxn modelId="{560BC345-5772-4C9F-92A4-E3C714D21E00}" type="presOf" srcId="{63C9352E-E46F-4E68-A9BF-BCCD3A7E1295}" destId="{517C650D-82BC-4739-9D0C-49064ABC64ED}" srcOrd="0" destOrd="0" presId="urn:microsoft.com/office/officeart/2005/8/layout/default"/>
    <dgm:cxn modelId="{9ED61168-4D12-4738-8C07-4C1FDB95837C}" type="presOf" srcId="{5DF42FAA-CF1C-4D22-B603-BFF0FA15A054}" destId="{0DD86501-728C-459E-AC57-0551FE4C3E95}" srcOrd="0" destOrd="0" presId="urn:microsoft.com/office/officeart/2005/8/layout/default"/>
    <dgm:cxn modelId="{E011AC4F-B403-4F21-BEC8-74731075D9D4}" type="presOf" srcId="{F5DFF201-C65E-4EA8-A129-10902564D365}" destId="{FA9BDD94-AA30-4B98-9630-13DF674FF329}" srcOrd="0" destOrd="0" presId="urn:microsoft.com/office/officeart/2005/8/layout/default"/>
    <dgm:cxn modelId="{15FCC64F-D0E2-43F9-B294-9E77BC7880D5}" type="presOf" srcId="{BC6E36A3-BE70-4DD6-8923-782A1C6FDD51}" destId="{F917877D-8F37-4A81-B4E2-CEB9D585FA42}" srcOrd="0" destOrd="0" presId="urn:microsoft.com/office/officeart/2005/8/layout/default"/>
    <dgm:cxn modelId="{74CCF56F-5632-4238-A3E7-E0D7E0E5EDBB}" type="presOf" srcId="{3CD852B2-9B64-4731-A06C-6171395F1B19}" destId="{1F62D80F-B3FD-47A5-A4C4-0580D3E5D6F0}" srcOrd="0" destOrd="0" presId="urn:microsoft.com/office/officeart/2005/8/layout/default"/>
    <dgm:cxn modelId="{A68B3A52-AE33-4196-9F7A-B942F6B61490}" srcId="{5DF42FAA-CF1C-4D22-B603-BFF0FA15A054}" destId="{BC6E36A3-BE70-4DD6-8923-782A1C6FDD51}" srcOrd="3" destOrd="0" parTransId="{6D7664CF-C8AF-45D2-95D9-D82930DA7B9B}" sibTransId="{1CDA8B13-2234-43A1-995F-881575CD4A12}"/>
    <dgm:cxn modelId="{D8D1398B-3597-45B8-A767-CC00BE708B61}" type="presOf" srcId="{30C99425-CBE9-4E15-B0B3-048D22D21642}" destId="{1431BE9D-8F05-4932-A7DB-0122E771D1B6}" srcOrd="0" destOrd="0" presId="urn:microsoft.com/office/officeart/2005/8/layout/default"/>
    <dgm:cxn modelId="{6CE6758D-7B02-4B4F-A32B-5A8DFD8BF21B}" srcId="{5DF42FAA-CF1C-4D22-B603-BFF0FA15A054}" destId="{30C99425-CBE9-4E15-B0B3-048D22D21642}" srcOrd="6" destOrd="0" parTransId="{49B1C302-74E3-4F10-93B8-03ED37358675}" sibTransId="{B7E59260-4E4D-4A29-910C-DF4962AF206F}"/>
    <dgm:cxn modelId="{6B765890-77A7-4FCA-AC69-AAB012B0220B}" type="presOf" srcId="{1DC3404D-79FF-48E8-987E-DD3FB8762BFC}" destId="{975DA0E9-FD0F-465F-B761-111AC022B1C5}" srcOrd="0" destOrd="0" presId="urn:microsoft.com/office/officeart/2005/8/layout/default"/>
    <dgm:cxn modelId="{45B206A3-5142-467C-AA78-F7FCCCB1EB49}" srcId="{5DF42FAA-CF1C-4D22-B603-BFF0FA15A054}" destId="{F5DFF201-C65E-4EA8-A129-10902564D365}" srcOrd="2" destOrd="0" parTransId="{5D8B7AB7-43F0-4E01-A798-F5795AA6BD57}" sibTransId="{A4C01050-CD71-4CBF-B9E0-973E5D0C138A}"/>
    <dgm:cxn modelId="{C8EA1CBB-B7F9-4D9B-9C92-702330920447}" srcId="{5DF42FAA-CF1C-4D22-B603-BFF0FA15A054}" destId="{1DC3404D-79FF-48E8-987E-DD3FB8762BFC}" srcOrd="7" destOrd="0" parTransId="{81FFCC6D-8DA0-42C2-A8D0-3FA3F18716A2}" sibTransId="{5C201586-56E4-4F35-9818-85BEAC830AF1}"/>
    <dgm:cxn modelId="{78CDC7BE-2A6F-4431-9D02-D7BB595E78BC}" srcId="{5DF42FAA-CF1C-4D22-B603-BFF0FA15A054}" destId="{0D7EF0EC-3058-4B20-A2B2-993084B61E09}" srcOrd="5" destOrd="0" parTransId="{29B68064-A476-49E3-A195-5EB7431BF79F}" sibTransId="{C4C1C012-2758-40FC-BD87-569E02538A25}"/>
    <dgm:cxn modelId="{698CD4C3-864F-45C5-B86E-4F94E870F979}" srcId="{5DF42FAA-CF1C-4D22-B603-BFF0FA15A054}" destId="{88D28190-9535-4013-9F74-7AB2A20C9135}" srcOrd="4" destOrd="0" parTransId="{981271A5-EFE9-4147-862F-DE9A360E8862}" sibTransId="{1CF38876-6A1E-4CF0-BBC2-14FB87C2C0B6}"/>
    <dgm:cxn modelId="{86971CE0-6BFE-4C92-AEA3-BE53D5A26F48}" srcId="{5DF42FAA-CF1C-4D22-B603-BFF0FA15A054}" destId="{63C9352E-E46F-4E68-A9BF-BCCD3A7E1295}" srcOrd="1" destOrd="0" parTransId="{C66ADF1D-C09B-4031-9719-F16D95C39491}" sibTransId="{F828EC61-EE82-4925-8C76-DB43A2D0E9E3}"/>
    <dgm:cxn modelId="{C2971CE7-E53F-4C34-93CF-0EC444BDD934}" type="presOf" srcId="{0D7EF0EC-3058-4B20-A2B2-993084B61E09}" destId="{B0D7CECA-12CB-4728-BAB5-634CD1E4DBA0}" srcOrd="0" destOrd="0" presId="urn:microsoft.com/office/officeart/2005/8/layout/default"/>
    <dgm:cxn modelId="{2F770E54-4BA1-4E98-A049-736060E2E983}" type="presParOf" srcId="{0DD86501-728C-459E-AC57-0551FE4C3E95}" destId="{1F62D80F-B3FD-47A5-A4C4-0580D3E5D6F0}" srcOrd="0" destOrd="0" presId="urn:microsoft.com/office/officeart/2005/8/layout/default"/>
    <dgm:cxn modelId="{03A1F207-A9E5-4CC4-A0BC-9A6DFA11C48B}" type="presParOf" srcId="{0DD86501-728C-459E-AC57-0551FE4C3E95}" destId="{B442EE6E-3834-44C8-A30A-9292E09B0D78}" srcOrd="1" destOrd="0" presId="urn:microsoft.com/office/officeart/2005/8/layout/default"/>
    <dgm:cxn modelId="{0985D96E-574C-4A52-B32C-97A5A66468A6}" type="presParOf" srcId="{0DD86501-728C-459E-AC57-0551FE4C3E95}" destId="{517C650D-82BC-4739-9D0C-49064ABC64ED}" srcOrd="2" destOrd="0" presId="urn:microsoft.com/office/officeart/2005/8/layout/default"/>
    <dgm:cxn modelId="{5E55D761-6DD6-435A-8551-78FEB1013552}" type="presParOf" srcId="{0DD86501-728C-459E-AC57-0551FE4C3E95}" destId="{B4541CCA-25D2-4E39-AF65-900212B822EC}" srcOrd="3" destOrd="0" presId="urn:microsoft.com/office/officeart/2005/8/layout/default"/>
    <dgm:cxn modelId="{AED2429A-7C90-47AD-9E81-523D79CD702C}" type="presParOf" srcId="{0DD86501-728C-459E-AC57-0551FE4C3E95}" destId="{FA9BDD94-AA30-4B98-9630-13DF674FF329}" srcOrd="4" destOrd="0" presId="urn:microsoft.com/office/officeart/2005/8/layout/default"/>
    <dgm:cxn modelId="{C1DC6C5D-2088-4A93-89E6-F913CF1FF200}" type="presParOf" srcId="{0DD86501-728C-459E-AC57-0551FE4C3E95}" destId="{F21FA1ED-2FF8-4439-9C06-AE6D1630B1C0}" srcOrd="5" destOrd="0" presId="urn:microsoft.com/office/officeart/2005/8/layout/default"/>
    <dgm:cxn modelId="{ABFEEC37-8F3D-4470-A2CF-3A26AAB6EB04}" type="presParOf" srcId="{0DD86501-728C-459E-AC57-0551FE4C3E95}" destId="{F917877D-8F37-4A81-B4E2-CEB9D585FA42}" srcOrd="6" destOrd="0" presId="urn:microsoft.com/office/officeart/2005/8/layout/default"/>
    <dgm:cxn modelId="{01D66DD8-2DEF-43FA-BE06-1B2A53F70816}" type="presParOf" srcId="{0DD86501-728C-459E-AC57-0551FE4C3E95}" destId="{44422E0B-A809-4D21-B172-FB8760B6D08C}" srcOrd="7" destOrd="0" presId="urn:microsoft.com/office/officeart/2005/8/layout/default"/>
    <dgm:cxn modelId="{2372F2EE-7C0F-4D49-A139-AD5456A6D588}" type="presParOf" srcId="{0DD86501-728C-459E-AC57-0551FE4C3E95}" destId="{8E5646AF-B071-4397-AFE8-EED120061CCD}" srcOrd="8" destOrd="0" presId="urn:microsoft.com/office/officeart/2005/8/layout/default"/>
    <dgm:cxn modelId="{01403F2E-3A03-4099-9E1D-D675238354BB}" type="presParOf" srcId="{0DD86501-728C-459E-AC57-0551FE4C3E95}" destId="{7A05B789-66A0-469F-8FD0-528D54835F99}" srcOrd="9" destOrd="0" presId="urn:microsoft.com/office/officeart/2005/8/layout/default"/>
    <dgm:cxn modelId="{BB57B093-9351-4886-B82B-3E0133BE68D1}" type="presParOf" srcId="{0DD86501-728C-459E-AC57-0551FE4C3E95}" destId="{B0D7CECA-12CB-4728-BAB5-634CD1E4DBA0}" srcOrd="10" destOrd="0" presId="urn:microsoft.com/office/officeart/2005/8/layout/default"/>
    <dgm:cxn modelId="{F69079F4-E19B-42E9-9FA7-7A07401164BB}" type="presParOf" srcId="{0DD86501-728C-459E-AC57-0551FE4C3E95}" destId="{DEE51C1B-48AC-416B-B145-952AC66E22B4}" srcOrd="11" destOrd="0" presId="urn:microsoft.com/office/officeart/2005/8/layout/default"/>
    <dgm:cxn modelId="{D1498D11-FC1E-4FF6-866C-324B6FCFC3F5}" type="presParOf" srcId="{0DD86501-728C-459E-AC57-0551FE4C3E95}" destId="{1431BE9D-8F05-4932-A7DB-0122E771D1B6}" srcOrd="12" destOrd="0" presId="urn:microsoft.com/office/officeart/2005/8/layout/default"/>
    <dgm:cxn modelId="{38545857-B780-4F94-A990-17A66F8423AB}" type="presParOf" srcId="{0DD86501-728C-459E-AC57-0551FE4C3E95}" destId="{8AA06D0F-8131-484B-84F7-188A4E4E8176}" srcOrd="13" destOrd="0" presId="urn:microsoft.com/office/officeart/2005/8/layout/default"/>
    <dgm:cxn modelId="{A69CF5BC-5EA1-47FD-B2A1-D47550832D1D}" type="presParOf" srcId="{0DD86501-728C-459E-AC57-0551FE4C3E95}" destId="{975DA0E9-FD0F-465F-B761-111AC022B1C5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31C357E-C799-443B-BDAB-B8D695B379E1}" type="doc">
      <dgm:prSet loTypeId="urn:microsoft.com/office/officeart/2005/8/layout/default" loCatId="list" qsTypeId="urn:microsoft.com/office/officeart/2005/8/quickstyle/simple1#38" qsCatId="simple" csTypeId="urn:microsoft.com/office/officeart/2005/8/colors/colorful5#4" csCatId="colorful"/>
      <dgm:spPr/>
      <dgm:t>
        <a:bodyPr/>
        <a:lstStyle/>
        <a:p>
          <a:endParaRPr lang="en-US"/>
        </a:p>
      </dgm:t>
    </dgm:pt>
    <dgm:pt modelId="{839EB3FF-225D-4EAE-8CC7-5C352A3EBC71}">
      <dgm:prSet/>
      <dgm:spPr/>
      <dgm:t>
        <a:bodyPr/>
        <a:lstStyle/>
        <a:p>
          <a:r>
            <a:rPr lang="en-US" baseline="0"/>
            <a:t>Challenge</a:t>
          </a:r>
          <a:endParaRPr lang="en-US"/>
        </a:p>
      </dgm:t>
    </dgm:pt>
    <dgm:pt modelId="{4117959B-B7A2-454B-92DC-AB201B99023D}" type="parTrans" cxnId="{6127366A-A36B-4A4E-887F-C366EE7D09DE}">
      <dgm:prSet/>
      <dgm:spPr/>
      <dgm:t>
        <a:bodyPr/>
        <a:lstStyle/>
        <a:p>
          <a:endParaRPr lang="en-US"/>
        </a:p>
      </dgm:t>
    </dgm:pt>
    <dgm:pt modelId="{50B0E81D-B84D-4F22-8B4B-A437F9696582}" type="sibTrans" cxnId="{6127366A-A36B-4A4E-887F-C366EE7D09DE}">
      <dgm:prSet/>
      <dgm:spPr/>
      <dgm:t>
        <a:bodyPr/>
        <a:lstStyle/>
        <a:p>
          <a:endParaRPr lang="en-US"/>
        </a:p>
      </dgm:t>
    </dgm:pt>
    <dgm:pt modelId="{A2D4B00B-87CA-4FF1-8ADD-F518963DFA4C}">
      <dgm:prSet/>
      <dgm:spPr/>
      <dgm:t>
        <a:bodyPr/>
        <a:lstStyle/>
        <a:p>
          <a:r>
            <a:rPr lang="en-US" baseline="0"/>
            <a:t>Stakeholders</a:t>
          </a:r>
          <a:endParaRPr lang="en-US"/>
        </a:p>
      </dgm:t>
    </dgm:pt>
    <dgm:pt modelId="{FAB5CE70-F3A4-4333-BD7D-7ECC1859950C}" type="parTrans" cxnId="{4F02B4AF-D67C-4848-B82A-B4C18B4BB917}">
      <dgm:prSet/>
      <dgm:spPr/>
      <dgm:t>
        <a:bodyPr/>
        <a:lstStyle/>
        <a:p>
          <a:endParaRPr lang="en-US"/>
        </a:p>
      </dgm:t>
    </dgm:pt>
    <dgm:pt modelId="{A27C172C-1B73-45F6-965A-417285A6EBEE}" type="sibTrans" cxnId="{4F02B4AF-D67C-4848-B82A-B4C18B4BB917}">
      <dgm:prSet/>
      <dgm:spPr/>
      <dgm:t>
        <a:bodyPr/>
        <a:lstStyle/>
        <a:p>
          <a:endParaRPr lang="en-US"/>
        </a:p>
      </dgm:t>
    </dgm:pt>
    <dgm:pt modelId="{3E077896-7F5F-46D4-AC79-D3AB494B20D5}">
      <dgm:prSet/>
      <dgm:spPr/>
      <dgm:t>
        <a:bodyPr/>
        <a:lstStyle/>
        <a:p>
          <a:r>
            <a:rPr lang="en-US" baseline="0"/>
            <a:t>Technology Option</a:t>
          </a:r>
          <a:endParaRPr lang="en-US"/>
        </a:p>
      </dgm:t>
    </dgm:pt>
    <dgm:pt modelId="{BDB887E3-A6AC-42CE-A5FA-659F2B5CDEBB}" type="parTrans" cxnId="{F858A02D-55BC-4D1A-8D0D-82567B74A852}">
      <dgm:prSet/>
      <dgm:spPr/>
      <dgm:t>
        <a:bodyPr/>
        <a:lstStyle/>
        <a:p>
          <a:endParaRPr lang="en-US"/>
        </a:p>
      </dgm:t>
    </dgm:pt>
    <dgm:pt modelId="{B3ED674E-168C-4BE2-B0A5-577315071C23}" type="sibTrans" cxnId="{F858A02D-55BC-4D1A-8D0D-82567B74A852}">
      <dgm:prSet/>
      <dgm:spPr/>
      <dgm:t>
        <a:bodyPr/>
        <a:lstStyle/>
        <a:p>
          <a:endParaRPr lang="en-US"/>
        </a:p>
      </dgm:t>
    </dgm:pt>
    <dgm:pt modelId="{DB3F6B1A-1BA1-4CD3-B4F7-B5A74FF89614}">
      <dgm:prSet/>
      <dgm:spPr/>
      <dgm:t>
        <a:bodyPr/>
        <a:lstStyle/>
        <a:p>
          <a:r>
            <a:rPr lang="en-US" baseline="0"/>
            <a:t>Benefits</a:t>
          </a:r>
          <a:endParaRPr lang="en-US"/>
        </a:p>
      </dgm:t>
    </dgm:pt>
    <dgm:pt modelId="{A3B71C98-30A0-4A47-B777-2E5A76EE4442}" type="parTrans" cxnId="{FC688057-35AF-432F-909C-A12F42E1FD57}">
      <dgm:prSet/>
      <dgm:spPr/>
      <dgm:t>
        <a:bodyPr/>
        <a:lstStyle/>
        <a:p>
          <a:endParaRPr lang="en-US"/>
        </a:p>
      </dgm:t>
    </dgm:pt>
    <dgm:pt modelId="{9256B3D0-341E-49A5-8DC7-BABB49B2127C}" type="sibTrans" cxnId="{FC688057-35AF-432F-909C-A12F42E1FD57}">
      <dgm:prSet/>
      <dgm:spPr/>
      <dgm:t>
        <a:bodyPr/>
        <a:lstStyle/>
        <a:p>
          <a:endParaRPr lang="en-US"/>
        </a:p>
      </dgm:t>
    </dgm:pt>
    <dgm:pt modelId="{F5BB5EE9-E9A7-487E-8798-49B8EEE3FA34}">
      <dgm:prSet/>
      <dgm:spPr/>
      <dgm:t>
        <a:bodyPr/>
        <a:lstStyle/>
        <a:p>
          <a:r>
            <a:rPr lang="en-US" baseline="0"/>
            <a:t>Risks</a:t>
          </a:r>
          <a:endParaRPr lang="en-US"/>
        </a:p>
      </dgm:t>
    </dgm:pt>
    <dgm:pt modelId="{9F936085-8E56-4E2C-A895-3081E56027F0}" type="parTrans" cxnId="{12B1F47C-8506-4AB2-A460-9F8780B2A2AE}">
      <dgm:prSet/>
      <dgm:spPr/>
      <dgm:t>
        <a:bodyPr/>
        <a:lstStyle/>
        <a:p>
          <a:endParaRPr lang="en-US"/>
        </a:p>
      </dgm:t>
    </dgm:pt>
    <dgm:pt modelId="{29357E72-DA82-4D98-BB44-FFD46B32E119}" type="sibTrans" cxnId="{12B1F47C-8506-4AB2-A460-9F8780B2A2AE}">
      <dgm:prSet/>
      <dgm:spPr/>
      <dgm:t>
        <a:bodyPr/>
        <a:lstStyle/>
        <a:p>
          <a:endParaRPr lang="en-US"/>
        </a:p>
      </dgm:t>
    </dgm:pt>
    <dgm:pt modelId="{D878893C-F29A-419F-9A5F-ACABA1063CC1}">
      <dgm:prSet/>
      <dgm:spPr/>
      <dgm:t>
        <a:bodyPr/>
        <a:lstStyle/>
        <a:p>
          <a:r>
            <a:rPr lang="en-US" baseline="0"/>
            <a:t>Practical Considerations</a:t>
          </a:r>
          <a:endParaRPr lang="en-US"/>
        </a:p>
      </dgm:t>
    </dgm:pt>
    <dgm:pt modelId="{95409421-E3C4-47DD-9C81-1EA9BB48F38B}" type="parTrans" cxnId="{AA69DA1A-6B41-4E13-94B7-CDF17AC7D5BF}">
      <dgm:prSet/>
      <dgm:spPr/>
      <dgm:t>
        <a:bodyPr/>
        <a:lstStyle/>
        <a:p>
          <a:endParaRPr lang="en-US"/>
        </a:p>
      </dgm:t>
    </dgm:pt>
    <dgm:pt modelId="{5F919831-F415-420F-BB5F-ACF8DB72E7D5}" type="sibTrans" cxnId="{AA69DA1A-6B41-4E13-94B7-CDF17AC7D5BF}">
      <dgm:prSet/>
      <dgm:spPr/>
      <dgm:t>
        <a:bodyPr/>
        <a:lstStyle/>
        <a:p>
          <a:endParaRPr lang="en-US"/>
        </a:p>
      </dgm:t>
    </dgm:pt>
    <dgm:pt modelId="{F7005401-5E53-4DDC-B1CF-971C49D3D769}" type="pres">
      <dgm:prSet presAssocID="{E31C357E-C799-443B-BDAB-B8D695B379E1}" presName="diagram" presStyleCnt="0">
        <dgm:presLayoutVars>
          <dgm:dir/>
          <dgm:resizeHandles val="exact"/>
        </dgm:presLayoutVars>
      </dgm:prSet>
      <dgm:spPr/>
    </dgm:pt>
    <dgm:pt modelId="{3265F446-8B2B-456E-ACF1-40336ED32B51}" type="pres">
      <dgm:prSet presAssocID="{839EB3FF-225D-4EAE-8CC7-5C352A3EBC71}" presName="node" presStyleLbl="node1" presStyleIdx="0" presStyleCnt="6">
        <dgm:presLayoutVars>
          <dgm:bulletEnabled val="1"/>
        </dgm:presLayoutVars>
      </dgm:prSet>
      <dgm:spPr/>
    </dgm:pt>
    <dgm:pt modelId="{9D7303B3-4BF2-40A9-A465-BEDF3596109B}" type="pres">
      <dgm:prSet presAssocID="{50B0E81D-B84D-4F22-8B4B-A437F9696582}" presName="sibTrans" presStyleCnt="0"/>
      <dgm:spPr/>
    </dgm:pt>
    <dgm:pt modelId="{16C69875-D55D-481A-B3E5-614D8823ADE2}" type="pres">
      <dgm:prSet presAssocID="{A2D4B00B-87CA-4FF1-8ADD-F518963DFA4C}" presName="node" presStyleLbl="node1" presStyleIdx="1" presStyleCnt="6">
        <dgm:presLayoutVars>
          <dgm:bulletEnabled val="1"/>
        </dgm:presLayoutVars>
      </dgm:prSet>
      <dgm:spPr/>
    </dgm:pt>
    <dgm:pt modelId="{1A90DE28-0CA3-48D8-8C6D-C9437AEBC9FB}" type="pres">
      <dgm:prSet presAssocID="{A27C172C-1B73-45F6-965A-417285A6EBEE}" presName="sibTrans" presStyleCnt="0"/>
      <dgm:spPr/>
    </dgm:pt>
    <dgm:pt modelId="{A6918F86-83F9-45BB-8707-26A1A1AF945F}" type="pres">
      <dgm:prSet presAssocID="{3E077896-7F5F-46D4-AC79-D3AB494B20D5}" presName="node" presStyleLbl="node1" presStyleIdx="2" presStyleCnt="6">
        <dgm:presLayoutVars>
          <dgm:bulletEnabled val="1"/>
        </dgm:presLayoutVars>
      </dgm:prSet>
      <dgm:spPr/>
    </dgm:pt>
    <dgm:pt modelId="{90613961-BCF0-4603-B6CF-F581518704CD}" type="pres">
      <dgm:prSet presAssocID="{B3ED674E-168C-4BE2-B0A5-577315071C23}" presName="sibTrans" presStyleCnt="0"/>
      <dgm:spPr/>
    </dgm:pt>
    <dgm:pt modelId="{884DD84A-1AD0-48ED-A0B8-767BD366A4B9}" type="pres">
      <dgm:prSet presAssocID="{DB3F6B1A-1BA1-4CD3-B4F7-B5A74FF89614}" presName="node" presStyleLbl="node1" presStyleIdx="3" presStyleCnt="6">
        <dgm:presLayoutVars>
          <dgm:bulletEnabled val="1"/>
        </dgm:presLayoutVars>
      </dgm:prSet>
      <dgm:spPr/>
    </dgm:pt>
    <dgm:pt modelId="{16D654DC-6BCC-4C5E-8D80-EF86FF3A7D23}" type="pres">
      <dgm:prSet presAssocID="{9256B3D0-341E-49A5-8DC7-BABB49B2127C}" presName="sibTrans" presStyleCnt="0"/>
      <dgm:spPr/>
    </dgm:pt>
    <dgm:pt modelId="{0F93A4BE-7C40-4D21-85EA-F4190ECE3B40}" type="pres">
      <dgm:prSet presAssocID="{F5BB5EE9-E9A7-487E-8798-49B8EEE3FA34}" presName="node" presStyleLbl="node1" presStyleIdx="4" presStyleCnt="6">
        <dgm:presLayoutVars>
          <dgm:bulletEnabled val="1"/>
        </dgm:presLayoutVars>
      </dgm:prSet>
      <dgm:spPr/>
    </dgm:pt>
    <dgm:pt modelId="{8C164F4B-DA79-45A2-846F-28FF93EF319F}" type="pres">
      <dgm:prSet presAssocID="{29357E72-DA82-4D98-BB44-FFD46B32E119}" presName="sibTrans" presStyleCnt="0"/>
      <dgm:spPr/>
    </dgm:pt>
    <dgm:pt modelId="{2DD4E24F-B77A-4FBC-9F7D-21C6675D80C9}" type="pres">
      <dgm:prSet presAssocID="{D878893C-F29A-419F-9A5F-ACABA1063CC1}" presName="node" presStyleLbl="node1" presStyleIdx="5" presStyleCnt="6">
        <dgm:presLayoutVars>
          <dgm:bulletEnabled val="1"/>
        </dgm:presLayoutVars>
      </dgm:prSet>
      <dgm:spPr/>
    </dgm:pt>
  </dgm:ptLst>
  <dgm:cxnLst>
    <dgm:cxn modelId="{3D11E411-B985-4FB9-A2A2-AB1489B1B102}" type="presOf" srcId="{D878893C-F29A-419F-9A5F-ACABA1063CC1}" destId="{2DD4E24F-B77A-4FBC-9F7D-21C6675D80C9}" srcOrd="0" destOrd="0" presId="urn:microsoft.com/office/officeart/2005/8/layout/default"/>
    <dgm:cxn modelId="{AA69DA1A-6B41-4E13-94B7-CDF17AC7D5BF}" srcId="{E31C357E-C799-443B-BDAB-B8D695B379E1}" destId="{D878893C-F29A-419F-9A5F-ACABA1063CC1}" srcOrd="5" destOrd="0" parTransId="{95409421-E3C4-47DD-9C81-1EA9BB48F38B}" sibTransId="{5F919831-F415-420F-BB5F-ACF8DB72E7D5}"/>
    <dgm:cxn modelId="{C530C123-8570-4A54-8E99-FE290F70CF94}" type="presOf" srcId="{DB3F6B1A-1BA1-4CD3-B4F7-B5A74FF89614}" destId="{884DD84A-1AD0-48ED-A0B8-767BD366A4B9}" srcOrd="0" destOrd="0" presId="urn:microsoft.com/office/officeart/2005/8/layout/default"/>
    <dgm:cxn modelId="{F858A02D-55BC-4D1A-8D0D-82567B74A852}" srcId="{E31C357E-C799-443B-BDAB-B8D695B379E1}" destId="{3E077896-7F5F-46D4-AC79-D3AB494B20D5}" srcOrd="2" destOrd="0" parTransId="{BDB887E3-A6AC-42CE-A5FA-659F2B5CDEBB}" sibTransId="{B3ED674E-168C-4BE2-B0A5-577315071C23}"/>
    <dgm:cxn modelId="{6127366A-A36B-4A4E-887F-C366EE7D09DE}" srcId="{E31C357E-C799-443B-BDAB-B8D695B379E1}" destId="{839EB3FF-225D-4EAE-8CC7-5C352A3EBC71}" srcOrd="0" destOrd="0" parTransId="{4117959B-B7A2-454B-92DC-AB201B99023D}" sibTransId="{50B0E81D-B84D-4F22-8B4B-A437F9696582}"/>
    <dgm:cxn modelId="{E93DB16A-C9F5-489E-99E0-57C1DFA5BD6E}" type="presOf" srcId="{3E077896-7F5F-46D4-AC79-D3AB494B20D5}" destId="{A6918F86-83F9-45BB-8707-26A1A1AF945F}" srcOrd="0" destOrd="0" presId="urn:microsoft.com/office/officeart/2005/8/layout/default"/>
    <dgm:cxn modelId="{CA54D174-A7B1-4BFD-9631-69CF5D282D37}" type="presOf" srcId="{A2D4B00B-87CA-4FF1-8ADD-F518963DFA4C}" destId="{16C69875-D55D-481A-B3E5-614D8823ADE2}" srcOrd="0" destOrd="0" presId="urn:microsoft.com/office/officeart/2005/8/layout/default"/>
    <dgm:cxn modelId="{FC688057-35AF-432F-909C-A12F42E1FD57}" srcId="{E31C357E-C799-443B-BDAB-B8D695B379E1}" destId="{DB3F6B1A-1BA1-4CD3-B4F7-B5A74FF89614}" srcOrd="3" destOrd="0" parTransId="{A3B71C98-30A0-4A47-B777-2E5A76EE4442}" sibTransId="{9256B3D0-341E-49A5-8DC7-BABB49B2127C}"/>
    <dgm:cxn modelId="{12B1F47C-8506-4AB2-A460-9F8780B2A2AE}" srcId="{E31C357E-C799-443B-BDAB-B8D695B379E1}" destId="{F5BB5EE9-E9A7-487E-8798-49B8EEE3FA34}" srcOrd="4" destOrd="0" parTransId="{9F936085-8E56-4E2C-A895-3081E56027F0}" sibTransId="{29357E72-DA82-4D98-BB44-FFD46B32E119}"/>
    <dgm:cxn modelId="{E44B0C8E-77B0-4B3A-A607-8AF81996B3E1}" type="presOf" srcId="{F5BB5EE9-E9A7-487E-8798-49B8EEE3FA34}" destId="{0F93A4BE-7C40-4D21-85EA-F4190ECE3B40}" srcOrd="0" destOrd="0" presId="urn:microsoft.com/office/officeart/2005/8/layout/default"/>
    <dgm:cxn modelId="{4F02B4AF-D67C-4848-B82A-B4C18B4BB917}" srcId="{E31C357E-C799-443B-BDAB-B8D695B379E1}" destId="{A2D4B00B-87CA-4FF1-8ADD-F518963DFA4C}" srcOrd="1" destOrd="0" parTransId="{FAB5CE70-F3A4-4333-BD7D-7ECC1859950C}" sibTransId="{A27C172C-1B73-45F6-965A-417285A6EBEE}"/>
    <dgm:cxn modelId="{14EBD4D3-A4FA-45DE-92DD-EF98FDC8FD86}" type="presOf" srcId="{839EB3FF-225D-4EAE-8CC7-5C352A3EBC71}" destId="{3265F446-8B2B-456E-ACF1-40336ED32B51}" srcOrd="0" destOrd="0" presId="urn:microsoft.com/office/officeart/2005/8/layout/default"/>
    <dgm:cxn modelId="{24A7BBD5-C111-4247-8762-AEE86603AD1D}" type="presOf" srcId="{E31C357E-C799-443B-BDAB-B8D695B379E1}" destId="{F7005401-5E53-4DDC-B1CF-971C49D3D769}" srcOrd="0" destOrd="0" presId="urn:microsoft.com/office/officeart/2005/8/layout/default"/>
    <dgm:cxn modelId="{5B07C82C-D8E3-4C6F-A750-3821FFFA237B}" type="presParOf" srcId="{F7005401-5E53-4DDC-B1CF-971C49D3D769}" destId="{3265F446-8B2B-456E-ACF1-40336ED32B51}" srcOrd="0" destOrd="0" presId="urn:microsoft.com/office/officeart/2005/8/layout/default"/>
    <dgm:cxn modelId="{8D67DE3F-EC3A-44A7-9C05-32C395B45180}" type="presParOf" srcId="{F7005401-5E53-4DDC-B1CF-971C49D3D769}" destId="{9D7303B3-4BF2-40A9-A465-BEDF3596109B}" srcOrd="1" destOrd="0" presId="urn:microsoft.com/office/officeart/2005/8/layout/default"/>
    <dgm:cxn modelId="{98249B03-55F5-4A0D-B11D-61CADEF0CE2D}" type="presParOf" srcId="{F7005401-5E53-4DDC-B1CF-971C49D3D769}" destId="{16C69875-D55D-481A-B3E5-614D8823ADE2}" srcOrd="2" destOrd="0" presId="urn:microsoft.com/office/officeart/2005/8/layout/default"/>
    <dgm:cxn modelId="{C3A615D5-C5C5-4406-8A58-54D56A056C4F}" type="presParOf" srcId="{F7005401-5E53-4DDC-B1CF-971C49D3D769}" destId="{1A90DE28-0CA3-48D8-8C6D-C9437AEBC9FB}" srcOrd="3" destOrd="0" presId="urn:microsoft.com/office/officeart/2005/8/layout/default"/>
    <dgm:cxn modelId="{79B4AE1A-42A3-47AD-80CE-04F9C4CD2AA5}" type="presParOf" srcId="{F7005401-5E53-4DDC-B1CF-971C49D3D769}" destId="{A6918F86-83F9-45BB-8707-26A1A1AF945F}" srcOrd="4" destOrd="0" presId="urn:microsoft.com/office/officeart/2005/8/layout/default"/>
    <dgm:cxn modelId="{98827B4E-8BD9-4F9B-BB30-CD62083CF126}" type="presParOf" srcId="{F7005401-5E53-4DDC-B1CF-971C49D3D769}" destId="{90613961-BCF0-4603-B6CF-F581518704CD}" srcOrd="5" destOrd="0" presId="urn:microsoft.com/office/officeart/2005/8/layout/default"/>
    <dgm:cxn modelId="{B0B8A1C4-68B5-4B87-BFCA-42BDC495804C}" type="presParOf" srcId="{F7005401-5E53-4DDC-B1CF-971C49D3D769}" destId="{884DD84A-1AD0-48ED-A0B8-767BD366A4B9}" srcOrd="6" destOrd="0" presId="urn:microsoft.com/office/officeart/2005/8/layout/default"/>
    <dgm:cxn modelId="{943A495E-DB3B-4271-A6D7-1D95B97ABBA2}" type="presParOf" srcId="{F7005401-5E53-4DDC-B1CF-971C49D3D769}" destId="{16D654DC-6BCC-4C5E-8D80-EF86FF3A7D23}" srcOrd="7" destOrd="0" presId="urn:microsoft.com/office/officeart/2005/8/layout/default"/>
    <dgm:cxn modelId="{672FF95F-6C4C-4087-BDF6-5A5F7D2D5457}" type="presParOf" srcId="{F7005401-5E53-4DDC-B1CF-971C49D3D769}" destId="{0F93A4BE-7C40-4D21-85EA-F4190ECE3B40}" srcOrd="8" destOrd="0" presId="urn:microsoft.com/office/officeart/2005/8/layout/default"/>
    <dgm:cxn modelId="{3FD06D2E-872F-457D-96FA-6B160C954D62}" type="presParOf" srcId="{F7005401-5E53-4DDC-B1CF-971C49D3D769}" destId="{8C164F4B-DA79-45A2-846F-28FF93EF319F}" srcOrd="9" destOrd="0" presId="urn:microsoft.com/office/officeart/2005/8/layout/default"/>
    <dgm:cxn modelId="{85682F6A-6A4E-46DE-B032-C8A99860B7B8}" type="presParOf" srcId="{F7005401-5E53-4DDC-B1CF-971C49D3D769}" destId="{2DD4E24F-B77A-4FBC-9F7D-21C6675D80C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574B481-F812-43FA-AD42-946005ADFF00}" type="doc">
      <dgm:prSet loTypeId="urn:microsoft.com/office/officeart/2018/5/layout/IconCircleLabelList" loCatId="icon" qsTypeId="urn:microsoft.com/office/officeart/2005/8/quickstyle/simple1#48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D529297-EC4D-4EAD-9689-0664EF9108A0}">
      <dgm:prSet/>
      <dgm:spPr/>
      <dgm:t>
        <a:bodyPr/>
        <a:lstStyle/>
        <a:p>
          <a:pPr>
            <a:defRPr cap="all"/>
          </a:pPr>
          <a:r>
            <a:rPr lang="en-US" baseline="0"/>
            <a:t>Share some ideas, and we can critique together.</a:t>
          </a:r>
          <a:endParaRPr lang="en-US"/>
        </a:p>
      </dgm:t>
    </dgm:pt>
    <dgm:pt modelId="{B3B1156C-0A02-4E0E-844B-8D6438B4707C}" type="parTrans" cxnId="{2F92D9C4-ED3A-4C5E-9C02-8C22FBF97880}">
      <dgm:prSet/>
      <dgm:spPr/>
      <dgm:t>
        <a:bodyPr/>
        <a:lstStyle/>
        <a:p>
          <a:endParaRPr lang="en-US"/>
        </a:p>
      </dgm:t>
    </dgm:pt>
    <dgm:pt modelId="{32E406C5-6979-4C52-A9F5-60CFFBF6B9C3}" type="sibTrans" cxnId="{2F92D9C4-ED3A-4C5E-9C02-8C22FBF97880}">
      <dgm:prSet/>
      <dgm:spPr/>
      <dgm:t>
        <a:bodyPr/>
        <a:lstStyle/>
        <a:p>
          <a:endParaRPr lang="en-US"/>
        </a:p>
      </dgm:t>
    </dgm:pt>
    <dgm:pt modelId="{D6DC6508-25C9-4958-ADAE-96F949648037}">
      <dgm:prSet/>
      <dgm:spPr/>
      <dgm:t>
        <a:bodyPr/>
        <a:lstStyle/>
        <a:p>
          <a:pPr>
            <a:defRPr cap="all"/>
          </a:pPr>
          <a:r>
            <a:rPr lang="en-US" baseline="0"/>
            <a:t>Is it realistic?</a:t>
          </a:r>
          <a:endParaRPr lang="en-US"/>
        </a:p>
      </dgm:t>
    </dgm:pt>
    <dgm:pt modelId="{A8275F00-EFA3-4128-80A1-8ADA894DD8F0}" type="parTrans" cxnId="{50D968D4-136D-4189-9CE8-255C4D42E55A}">
      <dgm:prSet/>
      <dgm:spPr/>
      <dgm:t>
        <a:bodyPr/>
        <a:lstStyle/>
        <a:p>
          <a:endParaRPr lang="en-US"/>
        </a:p>
      </dgm:t>
    </dgm:pt>
    <dgm:pt modelId="{E32C6408-3F8F-4B12-8F19-0BBEA97727EE}" type="sibTrans" cxnId="{50D968D4-136D-4189-9CE8-255C4D42E55A}">
      <dgm:prSet/>
      <dgm:spPr/>
      <dgm:t>
        <a:bodyPr/>
        <a:lstStyle/>
        <a:p>
          <a:endParaRPr lang="en-US"/>
        </a:p>
      </dgm:t>
    </dgm:pt>
    <dgm:pt modelId="{1107DB1B-DA75-419B-9AEA-686DB7735FC1}">
      <dgm:prSet/>
      <dgm:spPr/>
      <dgm:t>
        <a:bodyPr/>
        <a:lstStyle/>
        <a:p>
          <a:pPr>
            <a:defRPr cap="all"/>
          </a:pPr>
          <a:r>
            <a:rPr lang="en-US" baseline="0"/>
            <a:t>Is it needed?</a:t>
          </a:r>
          <a:endParaRPr lang="en-US"/>
        </a:p>
      </dgm:t>
    </dgm:pt>
    <dgm:pt modelId="{FA300B7B-3401-4DDE-9DDF-2DB6E4CEB6F9}" type="parTrans" cxnId="{D9EC0533-D9CF-4BE8-9AEE-C535C778B4A9}">
      <dgm:prSet/>
      <dgm:spPr/>
      <dgm:t>
        <a:bodyPr/>
        <a:lstStyle/>
        <a:p>
          <a:endParaRPr lang="en-US"/>
        </a:p>
      </dgm:t>
    </dgm:pt>
    <dgm:pt modelId="{1EB78FAD-3756-4125-AE2D-76F50CBE591F}" type="sibTrans" cxnId="{D9EC0533-D9CF-4BE8-9AEE-C535C778B4A9}">
      <dgm:prSet/>
      <dgm:spPr/>
      <dgm:t>
        <a:bodyPr/>
        <a:lstStyle/>
        <a:p>
          <a:endParaRPr lang="en-US"/>
        </a:p>
      </dgm:t>
    </dgm:pt>
    <dgm:pt modelId="{05D056C1-D822-4D70-8A95-5B02A251A712}">
      <dgm:prSet/>
      <dgm:spPr/>
      <dgm:t>
        <a:bodyPr/>
        <a:lstStyle/>
        <a:p>
          <a:pPr>
            <a:defRPr cap="all"/>
          </a:pPr>
          <a:r>
            <a:rPr lang="en-US" baseline="0"/>
            <a:t>Is it ethical?</a:t>
          </a:r>
          <a:endParaRPr lang="en-US"/>
        </a:p>
      </dgm:t>
    </dgm:pt>
    <dgm:pt modelId="{7DEEC490-F69A-49C1-944D-0C75551CF376}" type="parTrans" cxnId="{ADB6D57C-6366-4DA5-B5B0-0FAE824A4A86}">
      <dgm:prSet/>
      <dgm:spPr/>
      <dgm:t>
        <a:bodyPr/>
        <a:lstStyle/>
        <a:p>
          <a:endParaRPr lang="en-US"/>
        </a:p>
      </dgm:t>
    </dgm:pt>
    <dgm:pt modelId="{69969852-1E63-4AA7-A278-02E3B2C36986}" type="sibTrans" cxnId="{ADB6D57C-6366-4DA5-B5B0-0FAE824A4A86}">
      <dgm:prSet/>
      <dgm:spPr/>
      <dgm:t>
        <a:bodyPr/>
        <a:lstStyle/>
        <a:p>
          <a:endParaRPr lang="en-US"/>
        </a:p>
      </dgm:t>
    </dgm:pt>
    <dgm:pt modelId="{DD1F8CD7-5651-4654-8F0F-2C1B8B26BE88}">
      <dgm:prSet/>
      <dgm:spPr/>
      <dgm:t>
        <a:bodyPr/>
        <a:lstStyle/>
        <a:p>
          <a:pPr>
            <a:defRPr cap="all"/>
          </a:pPr>
          <a:r>
            <a:rPr lang="en-US" baseline="0"/>
            <a:t>Does it create value?</a:t>
          </a:r>
          <a:endParaRPr lang="en-US"/>
        </a:p>
      </dgm:t>
    </dgm:pt>
    <dgm:pt modelId="{810C811C-C0AC-4D05-BBED-EE5EE7C10200}" type="parTrans" cxnId="{A8BB239D-B827-4D9F-B742-5A25B994A757}">
      <dgm:prSet/>
      <dgm:spPr/>
      <dgm:t>
        <a:bodyPr/>
        <a:lstStyle/>
        <a:p>
          <a:endParaRPr lang="en-US"/>
        </a:p>
      </dgm:t>
    </dgm:pt>
    <dgm:pt modelId="{553D463A-B3A5-43A1-90EF-BD75CB5A9B82}" type="sibTrans" cxnId="{A8BB239D-B827-4D9F-B742-5A25B994A757}">
      <dgm:prSet/>
      <dgm:spPr/>
      <dgm:t>
        <a:bodyPr/>
        <a:lstStyle/>
        <a:p>
          <a:endParaRPr lang="en-US"/>
        </a:p>
      </dgm:t>
    </dgm:pt>
    <dgm:pt modelId="{6494E2F6-18CA-4465-81A2-008406A54387}" type="pres">
      <dgm:prSet presAssocID="{4574B481-F812-43FA-AD42-946005ADFF00}" presName="root" presStyleCnt="0">
        <dgm:presLayoutVars>
          <dgm:dir/>
          <dgm:resizeHandles val="exact"/>
        </dgm:presLayoutVars>
      </dgm:prSet>
      <dgm:spPr/>
    </dgm:pt>
    <dgm:pt modelId="{F2314B2E-C668-4FD9-96D8-6DF7E267E29F}" type="pres">
      <dgm:prSet presAssocID="{4D529297-EC4D-4EAD-9689-0664EF9108A0}" presName="compNode" presStyleCnt="0"/>
      <dgm:spPr/>
    </dgm:pt>
    <dgm:pt modelId="{ACCCC087-6B1B-4F8D-B660-18192D547510}" type="pres">
      <dgm:prSet presAssocID="{4D529297-EC4D-4EAD-9689-0664EF9108A0}" presName="iconBgRect" presStyleLbl="bgShp" presStyleIdx="0" presStyleCnt="5"/>
      <dgm:spPr/>
    </dgm:pt>
    <dgm:pt modelId="{5BF81B7B-BA7E-47B4-8132-A9BF9F7F7FCD}" type="pres">
      <dgm:prSet presAssocID="{4D529297-EC4D-4EAD-9689-0664EF9108A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E8B772C6-96DF-4963-8E49-A2C11FEA2572}" type="pres">
      <dgm:prSet presAssocID="{4D529297-EC4D-4EAD-9689-0664EF9108A0}" presName="spaceRect" presStyleCnt="0"/>
      <dgm:spPr/>
    </dgm:pt>
    <dgm:pt modelId="{0163EE26-E854-4D49-9D3A-6DA65A3C15BA}" type="pres">
      <dgm:prSet presAssocID="{4D529297-EC4D-4EAD-9689-0664EF9108A0}" presName="textRect" presStyleLbl="revTx" presStyleIdx="0" presStyleCnt="5">
        <dgm:presLayoutVars>
          <dgm:chMax val="1"/>
          <dgm:chPref val="1"/>
        </dgm:presLayoutVars>
      </dgm:prSet>
      <dgm:spPr/>
    </dgm:pt>
    <dgm:pt modelId="{3EDD6B01-4C8A-429F-8514-BC503BC910BD}" type="pres">
      <dgm:prSet presAssocID="{32E406C5-6979-4C52-A9F5-60CFFBF6B9C3}" presName="sibTrans" presStyleCnt="0"/>
      <dgm:spPr/>
    </dgm:pt>
    <dgm:pt modelId="{FBA2D275-05D1-4EDC-8899-DC2A6ED673C0}" type="pres">
      <dgm:prSet presAssocID="{D6DC6508-25C9-4958-ADAE-96F949648037}" presName="compNode" presStyleCnt="0"/>
      <dgm:spPr/>
    </dgm:pt>
    <dgm:pt modelId="{FBE89941-502F-4A28-AFE2-C7341C0315E0}" type="pres">
      <dgm:prSet presAssocID="{D6DC6508-25C9-4958-ADAE-96F949648037}" presName="iconBgRect" presStyleLbl="bgShp" presStyleIdx="1" presStyleCnt="5"/>
      <dgm:spPr/>
    </dgm:pt>
    <dgm:pt modelId="{268C0A02-6641-4A75-B404-ADB332107C16}" type="pres">
      <dgm:prSet presAssocID="{D6DC6508-25C9-4958-ADAE-96F949648037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353206E-057B-4AC8-A2B7-D5588FA27D1F}" type="pres">
      <dgm:prSet presAssocID="{D6DC6508-25C9-4958-ADAE-96F949648037}" presName="spaceRect" presStyleCnt="0"/>
      <dgm:spPr/>
    </dgm:pt>
    <dgm:pt modelId="{8E2B6503-C1C6-4E62-81C2-62CFC1400B8E}" type="pres">
      <dgm:prSet presAssocID="{D6DC6508-25C9-4958-ADAE-96F949648037}" presName="textRect" presStyleLbl="revTx" presStyleIdx="1" presStyleCnt="5">
        <dgm:presLayoutVars>
          <dgm:chMax val="1"/>
          <dgm:chPref val="1"/>
        </dgm:presLayoutVars>
      </dgm:prSet>
      <dgm:spPr/>
    </dgm:pt>
    <dgm:pt modelId="{446BC916-A189-4867-A3C9-3F02D6E66E89}" type="pres">
      <dgm:prSet presAssocID="{E32C6408-3F8F-4B12-8F19-0BBEA97727EE}" presName="sibTrans" presStyleCnt="0"/>
      <dgm:spPr/>
    </dgm:pt>
    <dgm:pt modelId="{EE60BA4F-3F8F-4992-9E55-AB953B8FBEBC}" type="pres">
      <dgm:prSet presAssocID="{1107DB1B-DA75-419B-9AEA-686DB7735FC1}" presName="compNode" presStyleCnt="0"/>
      <dgm:spPr/>
    </dgm:pt>
    <dgm:pt modelId="{5529ADE8-8905-44E6-B648-EC7D764BC394}" type="pres">
      <dgm:prSet presAssocID="{1107DB1B-DA75-419B-9AEA-686DB7735FC1}" presName="iconBgRect" presStyleLbl="bgShp" presStyleIdx="2" presStyleCnt="5"/>
      <dgm:spPr/>
    </dgm:pt>
    <dgm:pt modelId="{17060AAE-38DE-43E9-AD0E-7B65B712F255}" type="pres">
      <dgm:prSet presAssocID="{1107DB1B-DA75-419B-9AEA-686DB7735FC1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"/>
        </a:ext>
      </dgm:extLst>
    </dgm:pt>
    <dgm:pt modelId="{8DCAF470-38EF-4A8C-858D-A38B88B45DA8}" type="pres">
      <dgm:prSet presAssocID="{1107DB1B-DA75-419B-9AEA-686DB7735FC1}" presName="spaceRect" presStyleCnt="0"/>
      <dgm:spPr/>
    </dgm:pt>
    <dgm:pt modelId="{7CECA2AE-1994-4381-8C42-E4729062B830}" type="pres">
      <dgm:prSet presAssocID="{1107DB1B-DA75-419B-9AEA-686DB7735FC1}" presName="textRect" presStyleLbl="revTx" presStyleIdx="2" presStyleCnt="5">
        <dgm:presLayoutVars>
          <dgm:chMax val="1"/>
          <dgm:chPref val="1"/>
        </dgm:presLayoutVars>
      </dgm:prSet>
      <dgm:spPr/>
    </dgm:pt>
    <dgm:pt modelId="{76BDCAD5-D388-4A19-90CC-713647F73F8A}" type="pres">
      <dgm:prSet presAssocID="{1EB78FAD-3756-4125-AE2D-76F50CBE591F}" presName="sibTrans" presStyleCnt="0"/>
      <dgm:spPr/>
    </dgm:pt>
    <dgm:pt modelId="{4CD002D1-00C0-458F-93FE-29BADCAB06A8}" type="pres">
      <dgm:prSet presAssocID="{05D056C1-D822-4D70-8A95-5B02A251A712}" presName="compNode" presStyleCnt="0"/>
      <dgm:spPr/>
    </dgm:pt>
    <dgm:pt modelId="{568D7AE7-38E2-4A87-AEA0-82755E1FF4CF}" type="pres">
      <dgm:prSet presAssocID="{05D056C1-D822-4D70-8A95-5B02A251A712}" presName="iconBgRect" presStyleLbl="bgShp" presStyleIdx="3" presStyleCnt="5"/>
      <dgm:spPr/>
    </dgm:pt>
    <dgm:pt modelId="{BB20BAAB-A750-4392-81EE-C827742BA697}" type="pres">
      <dgm:prSet presAssocID="{05D056C1-D822-4D70-8A95-5B02A251A71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335AA9B-FC81-4F64-B665-940EB8DCB8BE}" type="pres">
      <dgm:prSet presAssocID="{05D056C1-D822-4D70-8A95-5B02A251A712}" presName="spaceRect" presStyleCnt="0"/>
      <dgm:spPr/>
    </dgm:pt>
    <dgm:pt modelId="{186F24A0-66DE-4780-9EFC-37C65D2CA404}" type="pres">
      <dgm:prSet presAssocID="{05D056C1-D822-4D70-8A95-5B02A251A712}" presName="textRect" presStyleLbl="revTx" presStyleIdx="3" presStyleCnt="5">
        <dgm:presLayoutVars>
          <dgm:chMax val="1"/>
          <dgm:chPref val="1"/>
        </dgm:presLayoutVars>
      </dgm:prSet>
      <dgm:spPr/>
    </dgm:pt>
    <dgm:pt modelId="{7FB654EB-1962-49AC-8E1A-2967D4148F73}" type="pres">
      <dgm:prSet presAssocID="{69969852-1E63-4AA7-A278-02E3B2C36986}" presName="sibTrans" presStyleCnt="0"/>
      <dgm:spPr/>
    </dgm:pt>
    <dgm:pt modelId="{E0842A22-EFB7-4F49-975E-56392C34AE75}" type="pres">
      <dgm:prSet presAssocID="{DD1F8CD7-5651-4654-8F0F-2C1B8B26BE88}" presName="compNode" presStyleCnt="0"/>
      <dgm:spPr/>
    </dgm:pt>
    <dgm:pt modelId="{F16B7AF0-5A32-4678-9893-822A1DBE6CD5}" type="pres">
      <dgm:prSet presAssocID="{DD1F8CD7-5651-4654-8F0F-2C1B8B26BE88}" presName="iconBgRect" presStyleLbl="bgShp" presStyleIdx="4" presStyleCnt="5"/>
      <dgm:spPr/>
    </dgm:pt>
    <dgm:pt modelId="{6B38F3EF-41DF-471E-B0D1-0663EC0D98AB}" type="pres">
      <dgm:prSet presAssocID="{DD1F8CD7-5651-4654-8F0F-2C1B8B26BE8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F8FC85A6-640A-4300-A906-6311DD253DA7}" type="pres">
      <dgm:prSet presAssocID="{DD1F8CD7-5651-4654-8F0F-2C1B8B26BE88}" presName="spaceRect" presStyleCnt="0"/>
      <dgm:spPr/>
    </dgm:pt>
    <dgm:pt modelId="{BF369AD7-EE24-4C9B-8297-D9D6022FE58D}" type="pres">
      <dgm:prSet presAssocID="{DD1F8CD7-5651-4654-8F0F-2C1B8B26BE8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F7B631E-43FD-4616-A530-95778F675737}" type="presOf" srcId="{D6DC6508-25C9-4958-ADAE-96F949648037}" destId="{8E2B6503-C1C6-4E62-81C2-62CFC1400B8E}" srcOrd="0" destOrd="0" presId="urn:microsoft.com/office/officeart/2018/5/layout/IconCircleLabelList"/>
    <dgm:cxn modelId="{86735524-CD47-4E4A-9819-CC566BDF62BB}" type="presOf" srcId="{1107DB1B-DA75-419B-9AEA-686DB7735FC1}" destId="{7CECA2AE-1994-4381-8C42-E4729062B830}" srcOrd="0" destOrd="0" presId="urn:microsoft.com/office/officeart/2018/5/layout/IconCircleLabelList"/>
    <dgm:cxn modelId="{D9EC0533-D9CF-4BE8-9AEE-C535C778B4A9}" srcId="{4574B481-F812-43FA-AD42-946005ADFF00}" destId="{1107DB1B-DA75-419B-9AEA-686DB7735FC1}" srcOrd="2" destOrd="0" parTransId="{FA300B7B-3401-4DDE-9DDF-2DB6E4CEB6F9}" sibTransId="{1EB78FAD-3756-4125-AE2D-76F50CBE591F}"/>
    <dgm:cxn modelId="{193D8C5B-16F9-4B5F-8F75-DCA4991DBEF5}" type="presOf" srcId="{4574B481-F812-43FA-AD42-946005ADFF00}" destId="{6494E2F6-18CA-4465-81A2-008406A54387}" srcOrd="0" destOrd="0" presId="urn:microsoft.com/office/officeart/2018/5/layout/IconCircleLabelList"/>
    <dgm:cxn modelId="{ADB6D57C-6366-4DA5-B5B0-0FAE824A4A86}" srcId="{4574B481-F812-43FA-AD42-946005ADFF00}" destId="{05D056C1-D822-4D70-8A95-5B02A251A712}" srcOrd="3" destOrd="0" parTransId="{7DEEC490-F69A-49C1-944D-0C75551CF376}" sibTransId="{69969852-1E63-4AA7-A278-02E3B2C36986}"/>
    <dgm:cxn modelId="{1267988F-47C7-47C9-8B95-C79EDF4189EF}" type="presOf" srcId="{05D056C1-D822-4D70-8A95-5B02A251A712}" destId="{186F24A0-66DE-4780-9EFC-37C65D2CA404}" srcOrd="0" destOrd="0" presId="urn:microsoft.com/office/officeart/2018/5/layout/IconCircleLabelList"/>
    <dgm:cxn modelId="{A8BB239D-B827-4D9F-B742-5A25B994A757}" srcId="{4574B481-F812-43FA-AD42-946005ADFF00}" destId="{DD1F8CD7-5651-4654-8F0F-2C1B8B26BE88}" srcOrd="4" destOrd="0" parTransId="{810C811C-C0AC-4D05-BBED-EE5EE7C10200}" sibTransId="{553D463A-B3A5-43A1-90EF-BD75CB5A9B82}"/>
    <dgm:cxn modelId="{F70EC8BC-A713-4EDA-B0DB-37E0D439C92E}" type="presOf" srcId="{4D529297-EC4D-4EAD-9689-0664EF9108A0}" destId="{0163EE26-E854-4D49-9D3A-6DA65A3C15BA}" srcOrd="0" destOrd="0" presId="urn:microsoft.com/office/officeart/2018/5/layout/IconCircleLabelList"/>
    <dgm:cxn modelId="{2F92D9C4-ED3A-4C5E-9C02-8C22FBF97880}" srcId="{4574B481-F812-43FA-AD42-946005ADFF00}" destId="{4D529297-EC4D-4EAD-9689-0664EF9108A0}" srcOrd="0" destOrd="0" parTransId="{B3B1156C-0A02-4E0E-844B-8D6438B4707C}" sibTransId="{32E406C5-6979-4C52-A9F5-60CFFBF6B9C3}"/>
    <dgm:cxn modelId="{50D968D4-136D-4189-9CE8-255C4D42E55A}" srcId="{4574B481-F812-43FA-AD42-946005ADFF00}" destId="{D6DC6508-25C9-4958-ADAE-96F949648037}" srcOrd="1" destOrd="0" parTransId="{A8275F00-EFA3-4128-80A1-8ADA894DD8F0}" sibTransId="{E32C6408-3F8F-4B12-8F19-0BBEA97727EE}"/>
    <dgm:cxn modelId="{79DD3BD6-C340-4F6F-A43F-50FDC94B1E4D}" type="presOf" srcId="{DD1F8CD7-5651-4654-8F0F-2C1B8B26BE88}" destId="{BF369AD7-EE24-4C9B-8297-D9D6022FE58D}" srcOrd="0" destOrd="0" presId="urn:microsoft.com/office/officeart/2018/5/layout/IconCircleLabelList"/>
    <dgm:cxn modelId="{68184D05-E0D7-4BEF-95DB-0FC88F62BE15}" type="presParOf" srcId="{6494E2F6-18CA-4465-81A2-008406A54387}" destId="{F2314B2E-C668-4FD9-96D8-6DF7E267E29F}" srcOrd="0" destOrd="0" presId="urn:microsoft.com/office/officeart/2018/5/layout/IconCircleLabelList"/>
    <dgm:cxn modelId="{F3D39119-7423-4AE6-B30A-BA4792185A30}" type="presParOf" srcId="{F2314B2E-C668-4FD9-96D8-6DF7E267E29F}" destId="{ACCCC087-6B1B-4F8D-B660-18192D547510}" srcOrd="0" destOrd="0" presId="urn:microsoft.com/office/officeart/2018/5/layout/IconCircleLabelList"/>
    <dgm:cxn modelId="{604C5FDD-D375-42C5-B48A-8814B44BAA87}" type="presParOf" srcId="{F2314B2E-C668-4FD9-96D8-6DF7E267E29F}" destId="{5BF81B7B-BA7E-47B4-8132-A9BF9F7F7FCD}" srcOrd="1" destOrd="0" presId="urn:microsoft.com/office/officeart/2018/5/layout/IconCircleLabelList"/>
    <dgm:cxn modelId="{A35BFA19-F220-40CC-BE93-08857FEAC5DD}" type="presParOf" srcId="{F2314B2E-C668-4FD9-96D8-6DF7E267E29F}" destId="{E8B772C6-96DF-4963-8E49-A2C11FEA2572}" srcOrd="2" destOrd="0" presId="urn:microsoft.com/office/officeart/2018/5/layout/IconCircleLabelList"/>
    <dgm:cxn modelId="{14EFD1F9-30BD-4651-AC33-891B06BCEE3A}" type="presParOf" srcId="{F2314B2E-C668-4FD9-96D8-6DF7E267E29F}" destId="{0163EE26-E854-4D49-9D3A-6DA65A3C15BA}" srcOrd="3" destOrd="0" presId="urn:microsoft.com/office/officeart/2018/5/layout/IconCircleLabelList"/>
    <dgm:cxn modelId="{C885D1FC-C550-4EE7-BAE2-A34C0AE81910}" type="presParOf" srcId="{6494E2F6-18CA-4465-81A2-008406A54387}" destId="{3EDD6B01-4C8A-429F-8514-BC503BC910BD}" srcOrd="1" destOrd="0" presId="urn:microsoft.com/office/officeart/2018/5/layout/IconCircleLabelList"/>
    <dgm:cxn modelId="{301D9A99-0375-4AC2-AB3C-4C71ECEDEC57}" type="presParOf" srcId="{6494E2F6-18CA-4465-81A2-008406A54387}" destId="{FBA2D275-05D1-4EDC-8899-DC2A6ED673C0}" srcOrd="2" destOrd="0" presId="urn:microsoft.com/office/officeart/2018/5/layout/IconCircleLabelList"/>
    <dgm:cxn modelId="{2FB41C91-0D6A-4CCD-AE0F-1031B94754A3}" type="presParOf" srcId="{FBA2D275-05D1-4EDC-8899-DC2A6ED673C0}" destId="{FBE89941-502F-4A28-AFE2-C7341C0315E0}" srcOrd="0" destOrd="0" presId="urn:microsoft.com/office/officeart/2018/5/layout/IconCircleLabelList"/>
    <dgm:cxn modelId="{46B37563-EE83-4367-8AE0-5CAEDFFA041C}" type="presParOf" srcId="{FBA2D275-05D1-4EDC-8899-DC2A6ED673C0}" destId="{268C0A02-6641-4A75-B404-ADB332107C16}" srcOrd="1" destOrd="0" presId="urn:microsoft.com/office/officeart/2018/5/layout/IconCircleLabelList"/>
    <dgm:cxn modelId="{A568428D-C8DF-4354-8036-C62644AAFAE0}" type="presParOf" srcId="{FBA2D275-05D1-4EDC-8899-DC2A6ED673C0}" destId="{5353206E-057B-4AC8-A2B7-D5588FA27D1F}" srcOrd="2" destOrd="0" presId="urn:microsoft.com/office/officeart/2018/5/layout/IconCircleLabelList"/>
    <dgm:cxn modelId="{A5C9105C-B2F3-44EA-BB4D-5D39A953382B}" type="presParOf" srcId="{FBA2D275-05D1-4EDC-8899-DC2A6ED673C0}" destId="{8E2B6503-C1C6-4E62-81C2-62CFC1400B8E}" srcOrd="3" destOrd="0" presId="urn:microsoft.com/office/officeart/2018/5/layout/IconCircleLabelList"/>
    <dgm:cxn modelId="{EBF111C8-B67E-4FA9-9BA0-30BB5DA6D8AF}" type="presParOf" srcId="{6494E2F6-18CA-4465-81A2-008406A54387}" destId="{446BC916-A189-4867-A3C9-3F02D6E66E89}" srcOrd="3" destOrd="0" presId="urn:microsoft.com/office/officeart/2018/5/layout/IconCircleLabelList"/>
    <dgm:cxn modelId="{B96CB0AB-CB15-4C73-9175-EB47B602AA40}" type="presParOf" srcId="{6494E2F6-18CA-4465-81A2-008406A54387}" destId="{EE60BA4F-3F8F-4992-9E55-AB953B8FBEBC}" srcOrd="4" destOrd="0" presId="urn:microsoft.com/office/officeart/2018/5/layout/IconCircleLabelList"/>
    <dgm:cxn modelId="{93C865F8-F2AC-4F31-B9C9-92AE6FFDAEE6}" type="presParOf" srcId="{EE60BA4F-3F8F-4992-9E55-AB953B8FBEBC}" destId="{5529ADE8-8905-44E6-B648-EC7D764BC394}" srcOrd="0" destOrd="0" presId="urn:microsoft.com/office/officeart/2018/5/layout/IconCircleLabelList"/>
    <dgm:cxn modelId="{5448E876-2B97-4616-B000-79BB0184474C}" type="presParOf" srcId="{EE60BA4F-3F8F-4992-9E55-AB953B8FBEBC}" destId="{17060AAE-38DE-43E9-AD0E-7B65B712F255}" srcOrd="1" destOrd="0" presId="urn:microsoft.com/office/officeart/2018/5/layout/IconCircleLabelList"/>
    <dgm:cxn modelId="{4F5021A2-AEC1-4950-86AE-A48863E37FC7}" type="presParOf" srcId="{EE60BA4F-3F8F-4992-9E55-AB953B8FBEBC}" destId="{8DCAF470-38EF-4A8C-858D-A38B88B45DA8}" srcOrd="2" destOrd="0" presId="urn:microsoft.com/office/officeart/2018/5/layout/IconCircleLabelList"/>
    <dgm:cxn modelId="{FDEB7223-8868-4609-B5AA-A2F62D392200}" type="presParOf" srcId="{EE60BA4F-3F8F-4992-9E55-AB953B8FBEBC}" destId="{7CECA2AE-1994-4381-8C42-E4729062B830}" srcOrd="3" destOrd="0" presId="urn:microsoft.com/office/officeart/2018/5/layout/IconCircleLabelList"/>
    <dgm:cxn modelId="{F299E749-1F72-4BE8-89A3-C2FF4B175E52}" type="presParOf" srcId="{6494E2F6-18CA-4465-81A2-008406A54387}" destId="{76BDCAD5-D388-4A19-90CC-713647F73F8A}" srcOrd="5" destOrd="0" presId="urn:microsoft.com/office/officeart/2018/5/layout/IconCircleLabelList"/>
    <dgm:cxn modelId="{D7CFC9C9-4EA4-4328-B41E-A6835524A287}" type="presParOf" srcId="{6494E2F6-18CA-4465-81A2-008406A54387}" destId="{4CD002D1-00C0-458F-93FE-29BADCAB06A8}" srcOrd="6" destOrd="0" presId="urn:microsoft.com/office/officeart/2018/5/layout/IconCircleLabelList"/>
    <dgm:cxn modelId="{EE98F534-F72B-440B-8056-C36CE9BBD95D}" type="presParOf" srcId="{4CD002D1-00C0-458F-93FE-29BADCAB06A8}" destId="{568D7AE7-38E2-4A87-AEA0-82755E1FF4CF}" srcOrd="0" destOrd="0" presId="urn:microsoft.com/office/officeart/2018/5/layout/IconCircleLabelList"/>
    <dgm:cxn modelId="{08E1DB4C-60CB-4BE1-B0B2-BD4A77F62884}" type="presParOf" srcId="{4CD002D1-00C0-458F-93FE-29BADCAB06A8}" destId="{BB20BAAB-A750-4392-81EE-C827742BA697}" srcOrd="1" destOrd="0" presId="urn:microsoft.com/office/officeart/2018/5/layout/IconCircleLabelList"/>
    <dgm:cxn modelId="{CA9F57B9-E0C3-4E42-B134-FADF345850B8}" type="presParOf" srcId="{4CD002D1-00C0-458F-93FE-29BADCAB06A8}" destId="{9335AA9B-FC81-4F64-B665-940EB8DCB8BE}" srcOrd="2" destOrd="0" presId="urn:microsoft.com/office/officeart/2018/5/layout/IconCircleLabelList"/>
    <dgm:cxn modelId="{9072EA53-911E-43D5-8422-0DEDAEC0D5E0}" type="presParOf" srcId="{4CD002D1-00C0-458F-93FE-29BADCAB06A8}" destId="{186F24A0-66DE-4780-9EFC-37C65D2CA404}" srcOrd="3" destOrd="0" presId="urn:microsoft.com/office/officeart/2018/5/layout/IconCircleLabelList"/>
    <dgm:cxn modelId="{6DCE2EA2-7ACB-4C76-94B8-7E485E448BE1}" type="presParOf" srcId="{6494E2F6-18CA-4465-81A2-008406A54387}" destId="{7FB654EB-1962-49AC-8E1A-2967D4148F73}" srcOrd="7" destOrd="0" presId="urn:microsoft.com/office/officeart/2018/5/layout/IconCircleLabelList"/>
    <dgm:cxn modelId="{7C69C4F5-00E3-4CCB-ACB0-18F55DD41BE5}" type="presParOf" srcId="{6494E2F6-18CA-4465-81A2-008406A54387}" destId="{E0842A22-EFB7-4F49-975E-56392C34AE75}" srcOrd="8" destOrd="0" presId="urn:microsoft.com/office/officeart/2018/5/layout/IconCircleLabelList"/>
    <dgm:cxn modelId="{B669314F-9E04-446E-B2A2-1FC899F3F815}" type="presParOf" srcId="{E0842A22-EFB7-4F49-975E-56392C34AE75}" destId="{F16B7AF0-5A32-4678-9893-822A1DBE6CD5}" srcOrd="0" destOrd="0" presId="urn:microsoft.com/office/officeart/2018/5/layout/IconCircleLabelList"/>
    <dgm:cxn modelId="{EB9D6A0E-0D3D-412D-A123-B23220C63A99}" type="presParOf" srcId="{E0842A22-EFB7-4F49-975E-56392C34AE75}" destId="{6B38F3EF-41DF-471E-B0D1-0663EC0D98AB}" srcOrd="1" destOrd="0" presId="urn:microsoft.com/office/officeart/2018/5/layout/IconCircleLabelList"/>
    <dgm:cxn modelId="{88485BD0-40D6-4861-8849-09816551F579}" type="presParOf" srcId="{E0842A22-EFB7-4F49-975E-56392C34AE75}" destId="{F8FC85A6-640A-4300-A906-6311DD253DA7}" srcOrd="2" destOrd="0" presId="urn:microsoft.com/office/officeart/2018/5/layout/IconCircleLabelList"/>
    <dgm:cxn modelId="{6C800A40-7A87-44C0-AA55-DB77A816898A}" type="presParOf" srcId="{E0842A22-EFB7-4F49-975E-56392C34AE75}" destId="{BF369AD7-EE24-4C9B-8297-D9D6022FE58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159C297-B235-4E4B-8300-B62D0E21412C}" type="doc">
      <dgm:prSet loTypeId="urn:microsoft.com/office/officeart/2005/8/layout/hierarchy1" loCatId="hierarchy" qsTypeId="urn:microsoft.com/office/officeart/2005/8/quickstyle/simple1#55" qsCatId="simple" csTypeId="urn:microsoft.com/office/officeart/2005/8/colors/accent1_2#22" csCatId="accent1"/>
      <dgm:spPr/>
      <dgm:t>
        <a:bodyPr/>
        <a:lstStyle/>
        <a:p>
          <a:endParaRPr lang="en-US"/>
        </a:p>
      </dgm:t>
    </dgm:pt>
    <dgm:pt modelId="{6AADD85C-22F2-4066-BBD1-0A8BB4251231}">
      <dgm:prSet/>
      <dgm:spPr/>
      <dgm:t>
        <a:bodyPr/>
        <a:lstStyle/>
        <a:p>
          <a:r>
            <a:rPr lang="en-US" baseline="0"/>
            <a:t>Choose a job role relating to your future.</a:t>
          </a:r>
          <a:endParaRPr lang="en-US"/>
        </a:p>
      </dgm:t>
    </dgm:pt>
    <dgm:pt modelId="{97A5FA46-9647-4B34-A1DC-C1F206118DA1}" type="parTrans" cxnId="{F2E4CF00-A930-47CD-9C31-18698DA42CBB}">
      <dgm:prSet/>
      <dgm:spPr/>
      <dgm:t>
        <a:bodyPr/>
        <a:lstStyle/>
        <a:p>
          <a:endParaRPr lang="en-US"/>
        </a:p>
      </dgm:t>
    </dgm:pt>
    <dgm:pt modelId="{E3277D7F-D114-4A2D-A2F3-261EA9B49385}" type="sibTrans" cxnId="{F2E4CF00-A930-47CD-9C31-18698DA42CBB}">
      <dgm:prSet/>
      <dgm:spPr/>
      <dgm:t>
        <a:bodyPr/>
        <a:lstStyle/>
        <a:p>
          <a:endParaRPr lang="en-US"/>
        </a:p>
      </dgm:t>
    </dgm:pt>
    <dgm:pt modelId="{75EE346D-9000-42D5-8749-41D15FD65D37}">
      <dgm:prSet/>
      <dgm:spPr/>
      <dgm:t>
        <a:bodyPr/>
        <a:lstStyle/>
        <a:p>
          <a:r>
            <a:rPr lang="en-US" baseline="0"/>
            <a:t>Look for technologies that might affect this role. </a:t>
          </a:r>
          <a:endParaRPr lang="en-US"/>
        </a:p>
      </dgm:t>
    </dgm:pt>
    <dgm:pt modelId="{8C836028-FDC1-4154-98D4-773D0D36F0AA}" type="parTrans" cxnId="{A23F81D3-25F4-4CC2-AC6D-75633FBE798D}">
      <dgm:prSet/>
      <dgm:spPr/>
      <dgm:t>
        <a:bodyPr/>
        <a:lstStyle/>
        <a:p>
          <a:endParaRPr lang="en-US"/>
        </a:p>
      </dgm:t>
    </dgm:pt>
    <dgm:pt modelId="{DD486E40-4C92-4466-84F0-7BBF8EC0B370}" type="sibTrans" cxnId="{A23F81D3-25F4-4CC2-AC6D-75633FBE798D}">
      <dgm:prSet/>
      <dgm:spPr/>
      <dgm:t>
        <a:bodyPr/>
        <a:lstStyle/>
        <a:p>
          <a:endParaRPr lang="en-US"/>
        </a:p>
      </dgm:t>
    </dgm:pt>
    <dgm:pt modelId="{71F985E0-F325-48A7-9F6E-05E8D8976E40}" type="pres">
      <dgm:prSet presAssocID="{5159C297-B235-4E4B-8300-B62D0E21412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BAB1D5F-B530-47CE-8F32-8D59CB16AF6A}" type="pres">
      <dgm:prSet presAssocID="{6AADD85C-22F2-4066-BBD1-0A8BB4251231}" presName="hierRoot1" presStyleCnt="0"/>
      <dgm:spPr/>
    </dgm:pt>
    <dgm:pt modelId="{F79CE4B9-EC66-4F8E-B4AE-D807D9638CB8}" type="pres">
      <dgm:prSet presAssocID="{6AADD85C-22F2-4066-BBD1-0A8BB4251231}" presName="composite" presStyleCnt="0"/>
      <dgm:spPr/>
    </dgm:pt>
    <dgm:pt modelId="{376869A5-C41F-49A3-81BD-410FD9F7620A}" type="pres">
      <dgm:prSet presAssocID="{6AADD85C-22F2-4066-BBD1-0A8BB4251231}" presName="background" presStyleLbl="node0" presStyleIdx="0" presStyleCnt="2"/>
      <dgm:spPr/>
    </dgm:pt>
    <dgm:pt modelId="{071B71D1-B9AF-432F-BBCF-6757CB6EE094}" type="pres">
      <dgm:prSet presAssocID="{6AADD85C-22F2-4066-BBD1-0A8BB4251231}" presName="text" presStyleLbl="fgAcc0" presStyleIdx="0" presStyleCnt="2">
        <dgm:presLayoutVars>
          <dgm:chPref val="3"/>
        </dgm:presLayoutVars>
      </dgm:prSet>
      <dgm:spPr/>
    </dgm:pt>
    <dgm:pt modelId="{F9263322-48D8-428C-97E3-D7B9826CB1AA}" type="pres">
      <dgm:prSet presAssocID="{6AADD85C-22F2-4066-BBD1-0A8BB4251231}" presName="hierChild2" presStyleCnt="0"/>
      <dgm:spPr/>
    </dgm:pt>
    <dgm:pt modelId="{BCA740A3-D09A-41E2-922C-B2A6FE951C4E}" type="pres">
      <dgm:prSet presAssocID="{75EE346D-9000-42D5-8749-41D15FD65D37}" presName="hierRoot1" presStyleCnt="0"/>
      <dgm:spPr/>
    </dgm:pt>
    <dgm:pt modelId="{82F1FEF7-F853-405C-A4C0-8293B00BEE5F}" type="pres">
      <dgm:prSet presAssocID="{75EE346D-9000-42D5-8749-41D15FD65D37}" presName="composite" presStyleCnt="0"/>
      <dgm:spPr/>
    </dgm:pt>
    <dgm:pt modelId="{2D156DC1-2469-405B-A847-BCB140E3D942}" type="pres">
      <dgm:prSet presAssocID="{75EE346D-9000-42D5-8749-41D15FD65D37}" presName="background" presStyleLbl="node0" presStyleIdx="1" presStyleCnt="2"/>
      <dgm:spPr/>
    </dgm:pt>
    <dgm:pt modelId="{1802FC68-45DC-443A-9108-948827E1243A}" type="pres">
      <dgm:prSet presAssocID="{75EE346D-9000-42D5-8749-41D15FD65D37}" presName="text" presStyleLbl="fgAcc0" presStyleIdx="1" presStyleCnt="2">
        <dgm:presLayoutVars>
          <dgm:chPref val="3"/>
        </dgm:presLayoutVars>
      </dgm:prSet>
      <dgm:spPr/>
    </dgm:pt>
    <dgm:pt modelId="{FDA028F2-30A7-462E-B75B-731BC8009746}" type="pres">
      <dgm:prSet presAssocID="{75EE346D-9000-42D5-8749-41D15FD65D37}" presName="hierChild2" presStyleCnt="0"/>
      <dgm:spPr/>
    </dgm:pt>
  </dgm:ptLst>
  <dgm:cxnLst>
    <dgm:cxn modelId="{F2E4CF00-A930-47CD-9C31-18698DA42CBB}" srcId="{5159C297-B235-4E4B-8300-B62D0E21412C}" destId="{6AADD85C-22F2-4066-BBD1-0A8BB4251231}" srcOrd="0" destOrd="0" parTransId="{97A5FA46-9647-4B34-A1DC-C1F206118DA1}" sibTransId="{E3277D7F-D114-4A2D-A2F3-261EA9B49385}"/>
    <dgm:cxn modelId="{3E831527-91F8-49E1-82A8-C0B1971BD89B}" type="presOf" srcId="{6AADD85C-22F2-4066-BBD1-0A8BB4251231}" destId="{071B71D1-B9AF-432F-BBCF-6757CB6EE094}" srcOrd="0" destOrd="0" presId="urn:microsoft.com/office/officeart/2005/8/layout/hierarchy1"/>
    <dgm:cxn modelId="{37801D70-A614-483F-B06B-AB3E7BE67D22}" type="presOf" srcId="{5159C297-B235-4E4B-8300-B62D0E21412C}" destId="{71F985E0-F325-48A7-9F6E-05E8D8976E40}" srcOrd="0" destOrd="0" presId="urn:microsoft.com/office/officeart/2005/8/layout/hierarchy1"/>
    <dgm:cxn modelId="{8FC54E93-C783-497C-8A69-F0166FCA3490}" type="presOf" srcId="{75EE346D-9000-42D5-8749-41D15FD65D37}" destId="{1802FC68-45DC-443A-9108-948827E1243A}" srcOrd="0" destOrd="0" presId="urn:microsoft.com/office/officeart/2005/8/layout/hierarchy1"/>
    <dgm:cxn modelId="{A23F81D3-25F4-4CC2-AC6D-75633FBE798D}" srcId="{5159C297-B235-4E4B-8300-B62D0E21412C}" destId="{75EE346D-9000-42D5-8749-41D15FD65D37}" srcOrd="1" destOrd="0" parTransId="{8C836028-FDC1-4154-98D4-773D0D36F0AA}" sibTransId="{DD486E40-4C92-4466-84F0-7BBF8EC0B370}"/>
    <dgm:cxn modelId="{7E14F901-436F-4EDE-BB73-C4012129B3F3}" type="presParOf" srcId="{71F985E0-F325-48A7-9F6E-05E8D8976E40}" destId="{EBAB1D5F-B530-47CE-8F32-8D59CB16AF6A}" srcOrd="0" destOrd="0" presId="urn:microsoft.com/office/officeart/2005/8/layout/hierarchy1"/>
    <dgm:cxn modelId="{048C2A7F-25B5-45BC-9AFA-C97FD6DC5F26}" type="presParOf" srcId="{EBAB1D5F-B530-47CE-8F32-8D59CB16AF6A}" destId="{F79CE4B9-EC66-4F8E-B4AE-D807D9638CB8}" srcOrd="0" destOrd="0" presId="urn:microsoft.com/office/officeart/2005/8/layout/hierarchy1"/>
    <dgm:cxn modelId="{6E8E7C33-2C02-44AC-B664-3BB89F0BE61C}" type="presParOf" srcId="{F79CE4B9-EC66-4F8E-B4AE-D807D9638CB8}" destId="{376869A5-C41F-49A3-81BD-410FD9F7620A}" srcOrd="0" destOrd="0" presId="urn:microsoft.com/office/officeart/2005/8/layout/hierarchy1"/>
    <dgm:cxn modelId="{07AF04BE-D859-4A1E-9D02-572E81971548}" type="presParOf" srcId="{F79CE4B9-EC66-4F8E-B4AE-D807D9638CB8}" destId="{071B71D1-B9AF-432F-BBCF-6757CB6EE094}" srcOrd="1" destOrd="0" presId="urn:microsoft.com/office/officeart/2005/8/layout/hierarchy1"/>
    <dgm:cxn modelId="{C18C8E49-759C-4F18-9937-139ED1187B11}" type="presParOf" srcId="{EBAB1D5F-B530-47CE-8F32-8D59CB16AF6A}" destId="{F9263322-48D8-428C-97E3-D7B9826CB1AA}" srcOrd="1" destOrd="0" presId="urn:microsoft.com/office/officeart/2005/8/layout/hierarchy1"/>
    <dgm:cxn modelId="{99FAAEC8-F435-4F4F-AC81-B8E49763DD02}" type="presParOf" srcId="{71F985E0-F325-48A7-9F6E-05E8D8976E40}" destId="{BCA740A3-D09A-41E2-922C-B2A6FE951C4E}" srcOrd="1" destOrd="0" presId="urn:microsoft.com/office/officeart/2005/8/layout/hierarchy1"/>
    <dgm:cxn modelId="{C70140E1-2A7A-4714-BCC4-E456AE76A587}" type="presParOf" srcId="{BCA740A3-D09A-41E2-922C-B2A6FE951C4E}" destId="{82F1FEF7-F853-405C-A4C0-8293B00BEE5F}" srcOrd="0" destOrd="0" presId="urn:microsoft.com/office/officeart/2005/8/layout/hierarchy1"/>
    <dgm:cxn modelId="{91DAC75D-1597-4114-B36E-44C5D4226B9C}" type="presParOf" srcId="{82F1FEF7-F853-405C-A4C0-8293B00BEE5F}" destId="{2D156DC1-2469-405B-A847-BCB140E3D942}" srcOrd="0" destOrd="0" presId="urn:microsoft.com/office/officeart/2005/8/layout/hierarchy1"/>
    <dgm:cxn modelId="{6C229322-7468-4F11-AB17-45AFA334AA13}" type="presParOf" srcId="{82F1FEF7-F853-405C-A4C0-8293B00BEE5F}" destId="{1802FC68-45DC-443A-9108-948827E1243A}" srcOrd="1" destOrd="0" presId="urn:microsoft.com/office/officeart/2005/8/layout/hierarchy1"/>
    <dgm:cxn modelId="{ACF88737-D7AA-40B7-82A6-A5A4D0579721}" type="presParOf" srcId="{BCA740A3-D09A-41E2-922C-B2A6FE951C4E}" destId="{FDA028F2-30A7-462E-B75B-731BC800974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C995D03-0029-4F13-A5E3-61DE52312C60}" type="doc">
      <dgm:prSet loTypeId="urn:microsoft.com/office/officeart/2005/8/layout/list1" loCatId="list" qsTypeId="urn:microsoft.com/office/officeart/2005/8/quickstyle/simple1#65" qsCatId="simple" csTypeId="urn:microsoft.com/office/officeart/2005/8/colors/colorful1#4" csCatId="colorful"/>
      <dgm:spPr/>
      <dgm:t>
        <a:bodyPr/>
        <a:lstStyle/>
        <a:p>
          <a:endParaRPr lang="en-US"/>
        </a:p>
      </dgm:t>
    </dgm:pt>
    <dgm:pt modelId="{A14AF909-9398-45C1-84A3-7DBDC7B0A810}">
      <dgm:prSet/>
      <dgm:spPr/>
      <dgm:t>
        <a:bodyPr/>
        <a:lstStyle/>
        <a:p>
          <a:r>
            <a:rPr lang="en-US" baseline="0"/>
            <a:t>How many of you have/use LinkedIn?</a:t>
          </a:r>
          <a:endParaRPr lang="en-US"/>
        </a:p>
      </dgm:t>
    </dgm:pt>
    <dgm:pt modelId="{625D9B05-2552-4090-89AF-DBC6A24ACE0F}" type="parTrans" cxnId="{03445E57-83E7-4557-9416-5059BDD7ADDB}">
      <dgm:prSet/>
      <dgm:spPr/>
      <dgm:t>
        <a:bodyPr/>
        <a:lstStyle/>
        <a:p>
          <a:endParaRPr lang="en-US"/>
        </a:p>
      </dgm:t>
    </dgm:pt>
    <dgm:pt modelId="{38B1BAFC-A67F-4C8A-8C5C-24F3F1DC7C10}" type="sibTrans" cxnId="{03445E57-83E7-4557-9416-5059BDD7ADDB}">
      <dgm:prSet/>
      <dgm:spPr/>
      <dgm:t>
        <a:bodyPr/>
        <a:lstStyle/>
        <a:p>
          <a:endParaRPr lang="en-US"/>
        </a:p>
      </dgm:t>
    </dgm:pt>
    <dgm:pt modelId="{998A8924-3AD7-4D98-AB40-5E9214981AA8}">
      <dgm:prSet/>
      <dgm:spPr/>
      <dgm:t>
        <a:bodyPr/>
        <a:lstStyle/>
        <a:p>
          <a:r>
            <a:rPr lang="en-US" baseline="0"/>
            <a:t>Let's take a look.</a:t>
          </a:r>
          <a:endParaRPr lang="en-US"/>
        </a:p>
      </dgm:t>
    </dgm:pt>
    <dgm:pt modelId="{E2BF2DC3-DDA1-4973-AFF5-E186583A3FF6}" type="parTrans" cxnId="{D0719A0A-21D7-476F-BCCE-6DC7F5592512}">
      <dgm:prSet/>
      <dgm:spPr/>
      <dgm:t>
        <a:bodyPr/>
        <a:lstStyle/>
        <a:p>
          <a:endParaRPr lang="en-US"/>
        </a:p>
      </dgm:t>
    </dgm:pt>
    <dgm:pt modelId="{23143C31-EC50-42F8-ACD3-564034704728}" type="sibTrans" cxnId="{D0719A0A-21D7-476F-BCCE-6DC7F5592512}">
      <dgm:prSet/>
      <dgm:spPr/>
      <dgm:t>
        <a:bodyPr/>
        <a:lstStyle/>
        <a:p>
          <a:endParaRPr lang="en-US"/>
        </a:p>
      </dgm:t>
    </dgm:pt>
    <dgm:pt modelId="{1A48D513-19AB-429C-9B98-401AE05E7899}">
      <dgm:prSet/>
      <dgm:spPr/>
      <dgm:t>
        <a:bodyPr/>
        <a:lstStyle/>
        <a:p>
          <a:r>
            <a:rPr lang="en-US" baseline="0"/>
            <a:t>What makes them effective?</a:t>
          </a:r>
          <a:endParaRPr lang="en-US"/>
        </a:p>
      </dgm:t>
    </dgm:pt>
    <dgm:pt modelId="{5C43313E-3894-42E9-917E-79E1A4B3ACFE}" type="parTrans" cxnId="{6266443F-9A76-44A0-AF39-F7AE0D2EC0C8}">
      <dgm:prSet/>
      <dgm:spPr/>
      <dgm:t>
        <a:bodyPr/>
        <a:lstStyle/>
        <a:p>
          <a:endParaRPr lang="en-US"/>
        </a:p>
      </dgm:t>
    </dgm:pt>
    <dgm:pt modelId="{97786EF1-6601-45A3-8D78-D3025BBCC4EF}" type="sibTrans" cxnId="{6266443F-9A76-44A0-AF39-F7AE0D2EC0C8}">
      <dgm:prSet/>
      <dgm:spPr/>
      <dgm:t>
        <a:bodyPr/>
        <a:lstStyle/>
        <a:p>
          <a:endParaRPr lang="en-US"/>
        </a:p>
      </dgm:t>
    </dgm:pt>
    <dgm:pt modelId="{AFD0EE89-527C-434F-BE9C-C7A252DC012B}">
      <dgm:prSet/>
      <dgm:spPr/>
      <dgm:t>
        <a:bodyPr/>
        <a:lstStyle/>
        <a:p>
          <a:r>
            <a:rPr lang="en-US" baseline="0"/>
            <a:t>What appears professional?</a:t>
          </a:r>
          <a:endParaRPr lang="en-US"/>
        </a:p>
      </dgm:t>
    </dgm:pt>
    <dgm:pt modelId="{BD3A3C96-0228-4660-AD8D-97B933147224}" type="parTrans" cxnId="{D16EBB42-7DD0-4603-B019-4AA233E225DB}">
      <dgm:prSet/>
      <dgm:spPr/>
      <dgm:t>
        <a:bodyPr/>
        <a:lstStyle/>
        <a:p>
          <a:endParaRPr lang="en-US"/>
        </a:p>
      </dgm:t>
    </dgm:pt>
    <dgm:pt modelId="{E3A16B16-330E-42B4-A389-705B6DE5D499}" type="sibTrans" cxnId="{D16EBB42-7DD0-4603-B019-4AA233E225DB}">
      <dgm:prSet/>
      <dgm:spPr/>
      <dgm:t>
        <a:bodyPr/>
        <a:lstStyle/>
        <a:p>
          <a:endParaRPr lang="en-US"/>
        </a:p>
      </dgm:t>
    </dgm:pt>
    <dgm:pt modelId="{D5E445C6-272D-425A-BE50-9081E0A83908}">
      <dgm:prSet/>
      <dgm:spPr/>
      <dgm:t>
        <a:bodyPr/>
        <a:lstStyle/>
        <a:p>
          <a:r>
            <a:rPr lang="en-US" baseline="0"/>
            <a:t>What could be improved?</a:t>
          </a:r>
          <a:endParaRPr lang="en-US"/>
        </a:p>
      </dgm:t>
    </dgm:pt>
    <dgm:pt modelId="{04249520-D8DE-4059-B975-0C2BE08DC942}" type="parTrans" cxnId="{3A61CF09-5BFA-408A-B917-9DC9E7F34D47}">
      <dgm:prSet/>
      <dgm:spPr/>
      <dgm:t>
        <a:bodyPr/>
        <a:lstStyle/>
        <a:p>
          <a:endParaRPr lang="en-US"/>
        </a:p>
      </dgm:t>
    </dgm:pt>
    <dgm:pt modelId="{59443AE9-1212-42FF-B9E0-82E9B67599BD}" type="sibTrans" cxnId="{3A61CF09-5BFA-408A-B917-9DC9E7F34D47}">
      <dgm:prSet/>
      <dgm:spPr/>
      <dgm:t>
        <a:bodyPr/>
        <a:lstStyle/>
        <a:p>
          <a:endParaRPr lang="en-US"/>
        </a:p>
      </dgm:t>
    </dgm:pt>
    <dgm:pt modelId="{7323AF89-C630-485A-A7A1-062D7DE539AA}" type="pres">
      <dgm:prSet presAssocID="{9C995D03-0029-4F13-A5E3-61DE52312C60}" presName="linear" presStyleCnt="0">
        <dgm:presLayoutVars>
          <dgm:dir/>
          <dgm:animLvl val="lvl"/>
          <dgm:resizeHandles val="exact"/>
        </dgm:presLayoutVars>
      </dgm:prSet>
      <dgm:spPr/>
    </dgm:pt>
    <dgm:pt modelId="{0DAEE297-E74F-4F87-85BA-DDEF467BAEC9}" type="pres">
      <dgm:prSet presAssocID="{A14AF909-9398-45C1-84A3-7DBDC7B0A810}" presName="parentLin" presStyleCnt="0"/>
      <dgm:spPr/>
    </dgm:pt>
    <dgm:pt modelId="{AB768600-6E96-4ECD-A720-21C76AB7EAD2}" type="pres">
      <dgm:prSet presAssocID="{A14AF909-9398-45C1-84A3-7DBDC7B0A810}" presName="parentLeftMargin" presStyleLbl="node1" presStyleIdx="0" presStyleCnt="5"/>
      <dgm:spPr/>
    </dgm:pt>
    <dgm:pt modelId="{1B86DDCD-73AE-4599-831E-C4DA8D5241AF}" type="pres">
      <dgm:prSet presAssocID="{A14AF909-9398-45C1-84A3-7DBDC7B0A81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596AB60-D1C7-4EE6-B5EE-AB445D43E1DF}" type="pres">
      <dgm:prSet presAssocID="{A14AF909-9398-45C1-84A3-7DBDC7B0A810}" presName="negativeSpace" presStyleCnt="0"/>
      <dgm:spPr/>
    </dgm:pt>
    <dgm:pt modelId="{74EEAB51-EBF7-4F43-B090-DF9131DE110F}" type="pres">
      <dgm:prSet presAssocID="{A14AF909-9398-45C1-84A3-7DBDC7B0A810}" presName="childText" presStyleLbl="conFgAcc1" presStyleIdx="0" presStyleCnt="5">
        <dgm:presLayoutVars>
          <dgm:bulletEnabled val="1"/>
        </dgm:presLayoutVars>
      </dgm:prSet>
      <dgm:spPr/>
    </dgm:pt>
    <dgm:pt modelId="{327CFD2E-E372-4CCA-815E-917B33D125FF}" type="pres">
      <dgm:prSet presAssocID="{38B1BAFC-A67F-4C8A-8C5C-24F3F1DC7C10}" presName="spaceBetweenRectangles" presStyleCnt="0"/>
      <dgm:spPr/>
    </dgm:pt>
    <dgm:pt modelId="{FB7A90C7-FDA8-41EB-940A-A129EEEEB235}" type="pres">
      <dgm:prSet presAssocID="{998A8924-3AD7-4D98-AB40-5E9214981AA8}" presName="parentLin" presStyleCnt="0"/>
      <dgm:spPr/>
    </dgm:pt>
    <dgm:pt modelId="{01FA94C1-8DC4-4D73-9325-A1AB0F2F67D2}" type="pres">
      <dgm:prSet presAssocID="{998A8924-3AD7-4D98-AB40-5E9214981AA8}" presName="parentLeftMargin" presStyleLbl="node1" presStyleIdx="0" presStyleCnt="5"/>
      <dgm:spPr/>
    </dgm:pt>
    <dgm:pt modelId="{A742C00E-2630-4BD9-BF86-0E95CE40C499}" type="pres">
      <dgm:prSet presAssocID="{998A8924-3AD7-4D98-AB40-5E9214981AA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0B56651-7B78-42C2-B3CB-2F6D2E0048E9}" type="pres">
      <dgm:prSet presAssocID="{998A8924-3AD7-4D98-AB40-5E9214981AA8}" presName="negativeSpace" presStyleCnt="0"/>
      <dgm:spPr/>
    </dgm:pt>
    <dgm:pt modelId="{F547DA5C-A68A-4E68-868D-113DEE7166AC}" type="pres">
      <dgm:prSet presAssocID="{998A8924-3AD7-4D98-AB40-5E9214981AA8}" presName="childText" presStyleLbl="conFgAcc1" presStyleIdx="1" presStyleCnt="5">
        <dgm:presLayoutVars>
          <dgm:bulletEnabled val="1"/>
        </dgm:presLayoutVars>
      </dgm:prSet>
      <dgm:spPr/>
    </dgm:pt>
    <dgm:pt modelId="{EB6BFA4A-78B9-460F-86AE-8FFF49DABE39}" type="pres">
      <dgm:prSet presAssocID="{23143C31-EC50-42F8-ACD3-564034704728}" presName="spaceBetweenRectangles" presStyleCnt="0"/>
      <dgm:spPr/>
    </dgm:pt>
    <dgm:pt modelId="{93733D25-0C94-43FC-BE49-AD14FAED4233}" type="pres">
      <dgm:prSet presAssocID="{1A48D513-19AB-429C-9B98-401AE05E7899}" presName="parentLin" presStyleCnt="0"/>
      <dgm:spPr/>
    </dgm:pt>
    <dgm:pt modelId="{60A080CE-E75C-4CBA-B250-AEC21EF0D1B4}" type="pres">
      <dgm:prSet presAssocID="{1A48D513-19AB-429C-9B98-401AE05E7899}" presName="parentLeftMargin" presStyleLbl="node1" presStyleIdx="1" presStyleCnt="5"/>
      <dgm:spPr/>
    </dgm:pt>
    <dgm:pt modelId="{E52D2B8A-EA9D-4CF5-886A-26642B33E13E}" type="pres">
      <dgm:prSet presAssocID="{1A48D513-19AB-429C-9B98-401AE05E789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43D366A-A434-467E-9708-48C82677895B}" type="pres">
      <dgm:prSet presAssocID="{1A48D513-19AB-429C-9B98-401AE05E7899}" presName="negativeSpace" presStyleCnt="0"/>
      <dgm:spPr/>
    </dgm:pt>
    <dgm:pt modelId="{F8488DAB-1D2D-48D3-9AD3-8C5A5AC5967C}" type="pres">
      <dgm:prSet presAssocID="{1A48D513-19AB-429C-9B98-401AE05E7899}" presName="childText" presStyleLbl="conFgAcc1" presStyleIdx="2" presStyleCnt="5">
        <dgm:presLayoutVars>
          <dgm:bulletEnabled val="1"/>
        </dgm:presLayoutVars>
      </dgm:prSet>
      <dgm:spPr/>
    </dgm:pt>
    <dgm:pt modelId="{09318094-5048-4F3F-8ED6-9B374FB10796}" type="pres">
      <dgm:prSet presAssocID="{97786EF1-6601-45A3-8D78-D3025BBCC4EF}" presName="spaceBetweenRectangles" presStyleCnt="0"/>
      <dgm:spPr/>
    </dgm:pt>
    <dgm:pt modelId="{7DDCF746-0B93-4A3F-AA90-6219C493F5F2}" type="pres">
      <dgm:prSet presAssocID="{AFD0EE89-527C-434F-BE9C-C7A252DC012B}" presName="parentLin" presStyleCnt="0"/>
      <dgm:spPr/>
    </dgm:pt>
    <dgm:pt modelId="{63779A13-4121-4D77-AF0A-8F3A9DAB2E74}" type="pres">
      <dgm:prSet presAssocID="{AFD0EE89-527C-434F-BE9C-C7A252DC012B}" presName="parentLeftMargin" presStyleLbl="node1" presStyleIdx="2" presStyleCnt="5"/>
      <dgm:spPr/>
    </dgm:pt>
    <dgm:pt modelId="{6B416A64-2150-4029-A515-F25165FE4346}" type="pres">
      <dgm:prSet presAssocID="{AFD0EE89-527C-434F-BE9C-C7A252DC012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E17539E-72C5-4EB2-93BE-7C67045C2EF4}" type="pres">
      <dgm:prSet presAssocID="{AFD0EE89-527C-434F-BE9C-C7A252DC012B}" presName="negativeSpace" presStyleCnt="0"/>
      <dgm:spPr/>
    </dgm:pt>
    <dgm:pt modelId="{801A84CE-9407-4515-B0FA-834BB510788F}" type="pres">
      <dgm:prSet presAssocID="{AFD0EE89-527C-434F-BE9C-C7A252DC012B}" presName="childText" presStyleLbl="conFgAcc1" presStyleIdx="3" presStyleCnt="5">
        <dgm:presLayoutVars>
          <dgm:bulletEnabled val="1"/>
        </dgm:presLayoutVars>
      </dgm:prSet>
      <dgm:spPr/>
    </dgm:pt>
    <dgm:pt modelId="{77EEAA1B-52E3-4A86-A814-C9BC2EADED8F}" type="pres">
      <dgm:prSet presAssocID="{E3A16B16-330E-42B4-A389-705B6DE5D499}" presName="spaceBetweenRectangles" presStyleCnt="0"/>
      <dgm:spPr/>
    </dgm:pt>
    <dgm:pt modelId="{55236F81-7DDE-4C48-B913-CFA2C2101B06}" type="pres">
      <dgm:prSet presAssocID="{D5E445C6-272D-425A-BE50-9081E0A83908}" presName="parentLin" presStyleCnt="0"/>
      <dgm:spPr/>
    </dgm:pt>
    <dgm:pt modelId="{AE53CBED-6378-4F87-BE54-8674D8AAA478}" type="pres">
      <dgm:prSet presAssocID="{D5E445C6-272D-425A-BE50-9081E0A83908}" presName="parentLeftMargin" presStyleLbl="node1" presStyleIdx="3" presStyleCnt="5"/>
      <dgm:spPr/>
    </dgm:pt>
    <dgm:pt modelId="{0FC628DF-D002-4121-AD7B-096C9F9B9D73}" type="pres">
      <dgm:prSet presAssocID="{D5E445C6-272D-425A-BE50-9081E0A83908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9DC30859-7348-4370-848B-BC10E986F880}" type="pres">
      <dgm:prSet presAssocID="{D5E445C6-272D-425A-BE50-9081E0A83908}" presName="negativeSpace" presStyleCnt="0"/>
      <dgm:spPr/>
    </dgm:pt>
    <dgm:pt modelId="{45528F55-C209-4438-B6DF-5DF5AB701FF7}" type="pres">
      <dgm:prSet presAssocID="{D5E445C6-272D-425A-BE50-9081E0A8390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B2217B01-C67F-42B7-9931-6E206CBD1D1F}" type="presOf" srcId="{D5E445C6-272D-425A-BE50-9081E0A83908}" destId="{AE53CBED-6378-4F87-BE54-8674D8AAA478}" srcOrd="0" destOrd="0" presId="urn:microsoft.com/office/officeart/2005/8/layout/list1"/>
    <dgm:cxn modelId="{71E04306-5E8E-4DD5-9D6B-40ADCAA5BCF9}" type="presOf" srcId="{A14AF909-9398-45C1-84A3-7DBDC7B0A810}" destId="{AB768600-6E96-4ECD-A720-21C76AB7EAD2}" srcOrd="0" destOrd="0" presId="urn:microsoft.com/office/officeart/2005/8/layout/list1"/>
    <dgm:cxn modelId="{3A61CF09-5BFA-408A-B917-9DC9E7F34D47}" srcId="{9C995D03-0029-4F13-A5E3-61DE52312C60}" destId="{D5E445C6-272D-425A-BE50-9081E0A83908}" srcOrd="4" destOrd="0" parTransId="{04249520-D8DE-4059-B975-0C2BE08DC942}" sibTransId="{59443AE9-1212-42FF-B9E0-82E9B67599BD}"/>
    <dgm:cxn modelId="{D0719A0A-21D7-476F-BCCE-6DC7F5592512}" srcId="{9C995D03-0029-4F13-A5E3-61DE52312C60}" destId="{998A8924-3AD7-4D98-AB40-5E9214981AA8}" srcOrd="1" destOrd="0" parTransId="{E2BF2DC3-DDA1-4973-AFF5-E186583A3FF6}" sibTransId="{23143C31-EC50-42F8-ACD3-564034704728}"/>
    <dgm:cxn modelId="{DE7BD91B-ACBA-4018-8541-23990BBD550E}" type="presOf" srcId="{9C995D03-0029-4F13-A5E3-61DE52312C60}" destId="{7323AF89-C630-485A-A7A1-062D7DE539AA}" srcOrd="0" destOrd="0" presId="urn:microsoft.com/office/officeart/2005/8/layout/list1"/>
    <dgm:cxn modelId="{C28F4332-FB81-4D43-929D-87FCE88ADC6E}" type="presOf" srcId="{D5E445C6-272D-425A-BE50-9081E0A83908}" destId="{0FC628DF-D002-4121-AD7B-096C9F9B9D73}" srcOrd="1" destOrd="0" presId="urn:microsoft.com/office/officeart/2005/8/layout/list1"/>
    <dgm:cxn modelId="{6266443F-9A76-44A0-AF39-F7AE0D2EC0C8}" srcId="{9C995D03-0029-4F13-A5E3-61DE52312C60}" destId="{1A48D513-19AB-429C-9B98-401AE05E7899}" srcOrd="2" destOrd="0" parTransId="{5C43313E-3894-42E9-917E-79E1A4B3ACFE}" sibTransId="{97786EF1-6601-45A3-8D78-D3025BBCC4EF}"/>
    <dgm:cxn modelId="{87D3475E-8E16-48F6-BB96-55D2B76EC8F3}" type="presOf" srcId="{AFD0EE89-527C-434F-BE9C-C7A252DC012B}" destId="{6B416A64-2150-4029-A515-F25165FE4346}" srcOrd="1" destOrd="0" presId="urn:microsoft.com/office/officeart/2005/8/layout/list1"/>
    <dgm:cxn modelId="{D16EBB42-7DD0-4603-B019-4AA233E225DB}" srcId="{9C995D03-0029-4F13-A5E3-61DE52312C60}" destId="{AFD0EE89-527C-434F-BE9C-C7A252DC012B}" srcOrd="3" destOrd="0" parTransId="{BD3A3C96-0228-4660-AD8D-97B933147224}" sibTransId="{E3A16B16-330E-42B4-A389-705B6DE5D499}"/>
    <dgm:cxn modelId="{BC84F656-5476-41C1-8039-F6758CF5164C}" type="presOf" srcId="{998A8924-3AD7-4D98-AB40-5E9214981AA8}" destId="{A742C00E-2630-4BD9-BF86-0E95CE40C499}" srcOrd="1" destOrd="0" presId="urn:microsoft.com/office/officeart/2005/8/layout/list1"/>
    <dgm:cxn modelId="{03445E57-83E7-4557-9416-5059BDD7ADDB}" srcId="{9C995D03-0029-4F13-A5E3-61DE52312C60}" destId="{A14AF909-9398-45C1-84A3-7DBDC7B0A810}" srcOrd="0" destOrd="0" parTransId="{625D9B05-2552-4090-89AF-DBC6A24ACE0F}" sibTransId="{38B1BAFC-A67F-4C8A-8C5C-24F3F1DC7C10}"/>
    <dgm:cxn modelId="{75A16477-A3DC-4AB7-ADBB-F19984FBED82}" type="presOf" srcId="{1A48D513-19AB-429C-9B98-401AE05E7899}" destId="{E52D2B8A-EA9D-4CF5-886A-26642B33E13E}" srcOrd="1" destOrd="0" presId="urn:microsoft.com/office/officeart/2005/8/layout/list1"/>
    <dgm:cxn modelId="{1DA4CE5A-AA5C-4D9F-BA40-DA47205A0D63}" type="presOf" srcId="{998A8924-3AD7-4D98-AB40-5E9214981AA8}" destId="{01FA94C1-8DC4-4D73-9325-A1AB0F2F67D2}" srcOrd="0" destOrd="0" presId="urn:microsoft.com/office/officeart/2005/8/layout/list1"/>
    <dgm:cxn modelId="{2D763E7B-3E0C-4BD9-A1A0-E793D3886EA6}" type="presOf" srcId="{A14AF909-9398-45C1-84A3-7DBDC7B0A810}" destId="{1B86DDCD-73AE-4599-831E-C4DA8D5241AF}" srcOrd="1" destOrd="0" presId="urn:microsoft.com/office/officeart/2005/8/layout/list1"/>
    <dgm:cxn modelId="{51BB1891-AC32-4F02-A5F8-CBBD6AA319BC}" type="presOf" srcId="{AFD0EE89-527C-434F-BE9C-C7A252DC012B}" destId="{63779A13-4121-4D77-AF0A-8F3A9DAB2E74}" srcOrd="0" destOrd="0" presId="urn:microsoft.com/office/officeart/2005/8/layout/list1"/>
    <dgm:cxn modelId="{35B464AF-FC2A-4F5F-A406-F3E8899CCAAE}" type="presOf" srcId="{1A48D513-19AB-429C-9B98-401AE05E7899}" destId="{60A080CE-E75C-4CBA-B250-AEC21EF0D1B4}" srcOrd="0" destOrd="0" presId="urn:microsoft.com/office/officeart/2005/8/layout/list1"/>
    <dgm:cxn modelId="{5E6A7D52-9AC3-42A2-BA4C-735DB1EF58D7}" type="presParOf" srcId="{7323AF89-C630-485A-A7A1-062D7DE539AA}" destId="{0DAEE297-E74F-4F87-85BA-DDEF467BAEC9}" srcOrd="0" destOrd="0" presId="urn:microsoft.com/office/officeart/2005/8/layout/list1"/>
    <dgm:cxn modelId="{D1FE5494-6DDB-4A7B-86F1-2EE00C59D8A3}" type="presParOf" srcId="{0DAEE297-E74F-4F87-85BA-DDEF467BAEC9}" destId="{AB768600-6E96-4ECD-A720-21C76AB7EAD2}" srcOrd="0" destOrd="0" presId="urn:microsoft.com/office/officeart/2005/8/layout/list1"/>
    <dgm:cxn modelId="{64570087-AC51-405A-B6C9-A162A6EB37F3}" type="presParOf" srcId="{0DAEE297-E74F-4F87-85BA-DDEF467BAEC9}" destId="{1B86DDCD-73AE-4599-831E-C4DA8D5241AF}" srcOrd="1" destOrd="0" presId="urn:microsoft.com/office/officeart/2005/8/layout/list1"/>
    <dgm:cxn modelId="{375B15BD-9043-4F68-9EF0-73ED1AB70056}" type="presParOf" srcId="{7323AF89-C630-485A-A7A1-062D7DE539AA}" destId="{7596AB60-D1C7-4EE6-B5EE-AB445D43E1DF}" srcOrd="1" destOrd="0" presId="urn:microsoft.com/office/officeart/2005/8/layout/list1"/>
    <dgm:cxn modelId="{BA11F1AE-68D8-40ED-83DA-5CE3688E4ED4}" type="presParOf" srcId="{7323AF89-C630-485A-A7A1-062D7DE539AA}" destId="{74EEAB51-EBF7-4F43-B090-DF9131DE110F}" srcOrd="2" destOrd="0" presId="urn:microsoft.com/office/officeart/2005/8/layout/list1"/>
    <dgm:cxn modelId="{486FD9BB-295B-4370-AB84-CDF455883B88}" type="presParOf" srcId="{7323AF89-C630-485A-A7A1-062D7DE539AA}" destId="{327CFD2E-E372-4CCA-815E-917B33D125FF}" srcOrd="3" destOrd="0" presId="urn:microsoft.com/office/officeart/2005/8/layout/list1"/>
    <dgm:cxn modelId="{3A1D6076-5A06-4757-A037-3A2E31EDD17A}" type="presParOf" srcId="{7323AF89-C630-485A-A7A1-062D7DE539AA}" destId="{FB7A90C7-FDA8-41EB-940A-A129EEEEB235}" srcOrd="4" destOrd="0" presId="urn:microsoft.com/office/officeart/2005/8/layout/list1"/>
    <dgm:cxn modelId="{999B3073-CBDF-4BF8-821E-9240D51DFEFF}" type="presParOf" srcId="{FB7A90C7-FDA8-41EB-940A-A129EEEEB235}" destId="{01FA94C1-8DC4-4D73-9325-A1AB0F2F67D2}" srcOrd="0" destOrd="0" presId="urn:microsoft.com/office/officeart/2005/8/layout/list1"/>
    <dgm:cxn modelId="{2B50D57E-7D3F-486D-B26F-502E13A7EA5C}" type="presParOf" srcId="{FB7A90C7-FDA8-41EB-940A-A129EEEEB235}" destId="{A742C00E-2630-4BD9-BF86-0E95CE40C499}" srcOrd="1" destOrd="0" presId="urn:microsoft.com/office/officeart/2005/8/layout/list1"/>
    <dgm:cxn modelId="{F5E09F75-ED3C-4E08-B41B-6C89D4F96967}" type="presParOf" srcId="{7323AF89-C630-485A-A7A1-062D7DE539AA}" destId="{B0B56651-7B78-42C2-B3CB-2F6D2E0048E9}" srcOrd="5" destOrd="0" presId="urn:microsoft.com/office/officeart/2005/8/layout/list1"/>
    <dgm:cxn modelId="{DAC9123D-B3FB-4C6D-9230-99A0E954E0A7}" type="presParOf" srcId="{7323AF89-C630-485A-A7A1-062D7DE539AA}" destId="{F547DA5C-A68A-4E68-868D-113DEE7166AC}" srcOrd="6" destOrd="0" presId="urn:microsoft.com/office/officeart/2005/8/layout/list1"/>
    <dgm:cxn modelId="{F3C2559D-A0A9-407A-9852-F032663B82A8}" type="presParOf" srcId="{7323AF89-C630-485A-A7A1-062D7DE539AA}" destId="{EB6BFA4A-78B9-460F-86AE-8FFF49DABE39}" srcOrd="7" destOrd="0" presId="urn:microsoft.com/office/officeart/2005/8/layout/list1"/>
    <dgm:cxn modelId="{B8640157-23F1-4B1A-A0B9-5206CE24120E}" type="presParOf" srcId="{7323AF89-C630-485A-A7A1-062D7DE539AA}" destId="{93733D25-0C94-43FC-BE49-AD14FAED4233}" srcOrd="8" destOrd="0" presId="urn:microsoft.com/office/officeart/2005/8/layout/list1"/>
    <dgm:cxn modelId="{D7790CD1-B5EA-454F-9D7B-8B65808C1361}" type="presParOf" srcId="{93733D25-0C94-43FC-BE49-AD14FAED4233}" destId="{60A080CE-E75C-4CBA-B250-AEC21EF0D1B4}" srcOrd="0" destOrd="0" presId="urn:microsoft.com/office/officeart/2005/8/layout/list1"/>
    <dgm:cxn modelId="{46719472-4033-43DF-A6D4-850BFB44F85B}" type="presParOf" srcId="{93733D25-0C94-43FC-BE49-AD14FAED4233}" destId="{E52D2B8A-EA9D-4CF5-886A-26642B33E13E}" srcOrd="1" destOrd="0" presId="urn:microsoft.com/office/officeart/2005/8/layout/list1"/>
    <dgm:cxn modelId="{1952FB61-9629-4845-AF35-AF6D81D1BD9A}" type="presParOf" srcId="{7323AF89-C630-485A-A7A1-062D7DE539AA}" destId="{C43D366A-A434-467E-9708-48C82677895B}" srcOrd="9" destOrd="0" presId="urn:microsoft.com/office/officeart/2005/8/layout/list1"/>
    <dgm:cxn modelId="{20BC21E3-8BA7-4620-A10C-B9E9307394EB}" type="presParOf" srcId="{7323AF89-C630-485A-A7A1-062D7DE539AA}" destId="{F8488DAB-1D2D-48D3-9AD3-8C5A5AC5967C}" srcOrd="10" destOrd="0" presId="urn:microsoft.com/office/officeart/2005/8/layout/list1"/>
    <dgm:cxn modelId="{F493D1E9-6AAD-4900-A1BE-5A5B7FBCFDE4}" type="presParOf" srcId="{7323AF89-C630-485A-A7A1-062D7DE539AA}" destId="{09318094-5048-4F3F-8ED6-9B374FB10796}" srcOrd="11" destOrd="0" presId="urn:microsoft.com/office/officeart/2005/8/layout/list1"/>
    <dgm:cxn modelId="{5EC0A02C-5852-4A0F-9C1E-9D099D95C0B0}" type="presParOf" srcId="{7323AF89-C630-485A-A7A1-062D7DE539AA}" destId="{7DDCF746-0B93-4A3F-AA90-6219C493F5F2}" srcOrd="12" destOrd="0" presId="urn:microsoft.com/office/officeart/2005/8/layout/list1"/>
    <dgm:cxn modelId="{BF9391AF-0CD3-415F-9AAA-58BD43DC096A}" type="presParOf" srcId="{7DDCF746-0B93-4A3F-AA90-6219C493F5F2}" destId="{63779A13-4121-4D77-AF0A-8F3A9DAB2E74}" srcOrd="0" destOrd="0" presId="urn:microsoft.com/office/officeart/2005/8/layout/list1"/>
    <dgm:cxn modelId="{8A661E3B-D215-4990-A4F9-EAD0ED48C38C}" type="presParOf" srcId="{7DDCF746-0B93-4A3F-AA90-6219C493F5F2}" destId="{6B416A64-2150-4029-A515-F25165FE4346}" srcOrd="1" destOrd="0" presId="urn:microsoft.com/office/officeart/2005/8/layout/list1"/>
    <dgm:cxn modelId="{2BEC31F5-BEB4-49BB-8677-E6AFAB5DF2CA}" type="presParOf" srcId="{7323AF89-C630-485A-A7A1-062D7DE539AA}" destId="{1E17539E-72C5-4EB2-93BE-7C67045C2EF4}" srcOrd="13" destOrd="0" presId="urn:microsoft.com/office/officeart/2005/8/layout/list1"/>
    <dgm:cxn modelId="{29F7575D-FF6F-4E3B-8E9E-9B4F9826C1AE}" type="presParOf" srcId="{7323AF89-C630-485A-A7A1-062D7DE539AA}" destId="{801A84CE-9407-4515-B0FA-834BB510788F}" srcOrd="14" destOrd="0" presId="urn:microsoft.com/office/officeart/2005/8/layout/list1"/>
    <dgm:cxn modelId="{F1DB67C2-C182-4174-B405-3A10597324AC}" type="presParOf" srcId="{7323AF89-C630-485A-A7A1-062D7DE539AA}" destId="{77EEAA1B-52E3-4A86-A814-C9BC2EADED8F}" srcOrd="15" destOrd="0" presId="urn:microsoft.com/office/officeart/2005/8/layout/list1"/>
    <dgm:cxn modelId="{D4CA92BE-454A-4E4E-990F-DE646612A7F6}" type="presParOf" srcId="{7323AF89-C630-485A-A7A1-062D7DE539AA}" destId="{55236F81-7DDE-4C48-B913-CFA2C2101B06}" srcOrd="16" destOrd="0" presId="urn:microsoft.com/office/officeart/2005/8/layout/list1"/>
    <dgm:cxn modelId="{3B80684B-2799-4C8C-AC68-319BAD952404}" type="presParOf" srcId="{55236F81-7DDE-4C48-B913-CFA2C2101B06}" destId="{AE53CBED-6378-4F87-BE54-8674D8AAA478}" srcOrd="0" destOrd="0" presId="urn:microsoft.com/office/officeart/2005/8/layout/list1"/>
    <dgm:cxn modelId="{4283F7DE-1567-48D2-9E33-2D1A08AB3C52}" type="presParOf" srcId="{55236F81-7DDE-4C48-B913-CFA2C2101B06}" destId="{0FC628DF-D002-4121-AD7B-096C9F9B9D73}" srcOrd="1" destOrd="0" presId="urn:microsoft.com/office/officeart/2005/8/layout/list1"/>
    <dgm:cxn modelId="{623C2208-17A3-49EB-8A3E-CC3ED02FA53E}" type="presParOf" srcId="{7323AF89-C630-485A-A7A1-062D7DE539AA}" destId="{9DC30859-7348-4370-848B-BC10E986F880}" srcOrd="17" destOrd="0" presId="urn:microsoft.com/office/officeart/2005/8/layout/list1"/>
    <dgm:cxn modelId="{DAA1F962-034B-409D-895D-3F32330D3210}" type="presParOf" srcId="{7323AF89-C630-485A-A7A1-062D7DE539AA}" destId="{45528F55-C209-4438-B6DF-5DF5AB701FF7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537977-B59C-4DEA-81F8-B5A1D3AC6714}">
      <dsp:nvSpPr>
        <dsp:cNvPr id="0" name=""/>
        <dsp:cNvSpPr/>
      </dsp:nvSpPr>
      <dsp:spPr>
        <a:xfrm>
          <a:off x="257251" y="650883"/>
          <a:ext cx="917748" cy="9177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91B650-2551-49EF-8420-131E03916BD5}">
      <dsp:nvSpPr>
        <dsp:cNvPr id="0" name=""/>
        <dsp:cNvSpPr/>
      </dsp:nvSpPr>
      <dsp:spPr>
        <a:xfrm>
          <a:off x="449978" y="843610"/>
          <a:ext cx="532294" cy="5322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683CE-16C8-4A05-BB85-EA12798B453E}">
      <dsp:nvSpPr>
        <dsp:cNvPr id="0" name=""/>
        <dsp:cNvSpPr/>
      </dsp:nvSpPr>
      <dsp:spPr>
        <a:xfrm>
          <a:off x="1371660" y="650883"/>
          <a:ext cx="2163264" cy="917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Aim: To discuss how technology can support professional practice and change.</a:t>
          </a:r>
          <a:endParaRPr lang="en-US" sz="1400" kern="1200"/>
        </a:p>
      </dsp:txBody>
      <dsp:txXfrm>
        <a:off x="1371660" y="650883"/>
        <a:ext cx="2163264" cy="917748"/>
      </dsp:txXfrm>
    </dsp:sp>
    <dsp:sp modelId="{3A00D112-3E36-4DE1-B241-7548B571004A}">
      <dsp:nvSpPr>
        <dsp:cNvPr id="0" name=""/>
        <dsp:cNvSpPr/>
      </dsp:nvSpPr>
      <dsp:spPr>
        <a:xfrm>
          <a:off x="3911857" y="650883"/>
          <a:ext cx="917748" cy="91774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408921-2A07-4268-9EBF-269954E06161}">
      <dsp:nvSpPr>
        <dsp:cNvPr id="0" name=""/>
        <dsp:cNvSpPr/>
      </dsp:nvSpPr>
      <dsp:spPr>
        <a:xfrm>
          <a:off x="4104584" y="843610"/>
          <a:ext cx="532294" cy="5322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9E50D0-9126-434E-B83A-CBF74B409DB7}">
      <dsp:nvSpPr>
        <dsp:cNvPr id="0" name=""/>
        <dsp:cNvSpPr/>
      </dsp:nvSpPr>
      <dsp:spPr>
        <a:xfrm>
          <a:off x="5026266" y="650883"/>
          <a:ext cx="2163264" cy="917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Explain the concept of digital professionalism.</a:t>
          </a:r>
          <a:endParaRPr lang="en-US" sz="1400" kern="1200"/>
        </a:p>
      </dsp:txBody>
      <dsp:txXfrm>
        <a:off x="5026266" y="650883"/>
        <a:ext cx="2163264" cy="917748"/>
      </dsp:txXfrm>
    </dsp:sp>
    <dsp:sp modelId="{D2FB6141-B71D-47D7-9846-065F0EA93B8B}">
      <dsp:nvSpPr>
        <dsp:cNvPr id="0" name=""/>
        <dsp:cNvSpPr/>
      </dsp:nvSpPr>
      <dsp:spPr>
        <a:xfrm>
          <a:off x="7566463" y="650883"/>
          <a:ext cx="917748" cy="91774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CF5F71-9CFB-47E8-A227-2192E7CDCC93}">
      <dsp:nvSpPr>
        <dsp:cNvPr id="0" name=""/>
        <dsp:cNvSpPr/>
      </dsp:nvSpPr>
      <dsp:spPr>
        <a:xfrm>
          <a:off x="7759190" y="843610"/>
          <a:ext cx="532294" cy="5322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0FCC7-C779-41D3-84C8-83581A9CED8D}">
      <dsp:nvSpPr>
        <dsp:cNvPr id="0" name=""/>
        <dsp:cNvSpPr/>
      </dsp:nvSpPr>
      <dsp:spPr>
        <a:xfrm>
          <a:off x="8680872" y="650883"/>
          <a:ext cx="2163264" cy="917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Evaluate opportunities and risks associated with digital technologies.</a:t>
          </a:r>
          <a:endParaRPr lang="en-US" sz="1400" kern="1200"/>
        </a:p>
      </dsp:txBody>
      <dsp:txXfrm>
        <a:off x="8680872" y="650883"/>
        <a:ext cx="2163264" cy="917748"/>
      </dsp:txXfrm>
    </dsp:sp>
    <dsp:sp modelId="{45A54341-361D-4974-A9DB-8695162252DA}">
      <dsp:nvSpPr>
        <dsp:cNvPr id="0" name=""/>
        <dsp:cNvSpPr/>
      </dsp:nvSpPr>
      <dsp:spPr>
        <a:xfrm>
          <a:off x="257251" y="2211204"/>
          <a:ext cx="917748" cy="91774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34D522-213D-49F8-918E-B25B50FF97A5}">
      <dsp:nvSpPr>
        <dsp:cNvPr id="0" name=""/>
        <dsp:cNvSpPr/>
      </dsp:nvSpPr>
      <dsp:spPr>
        <a:xfrm>
          <a:off x="449978" y="2403931"/>
          <a:ext cx="532294" cy="5322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0E161-DBC6-496A-ACB6-E52B636A3653}">
      <dsp:nvSpPr>
        <dsp:cNvPr id="0" name=""/>
        <dsp:cNvSpPr/>
      </dsp:nvSpPr>
      <dsp:spPr>
        <a:xfrm>
          <a:off x="1371660" y="2211204"/>
          <a:ext cx="2163264" cy="917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Understand how AI and emerging technologies influence health and social care practice.</a:t>
          </a:r>
          <a:endParaRPr lang="en-US" sz="1400" kern="1200"/>
        </a:p>
      </dsp:txBody>
      <dsp:txXfrm>
        <a:off x="1371660" y="2211204"/>
        <a:ext cx="2163264" cy="917748"/>
      </dsp:txXfrm>
    </dsp:sp>
    <dsp:sp modelId="{BCE276B0-64C3-4796-B945-DB5E543626ED}">
      <dsp:nvSpPr>
        <dsp:cNvPr id="0" name=""/>
        <dsp:cNvSpPr/>
      </dsp:nvSpPr>
      <dsp:spPr>
        <a:xfrm>
          <a:off x="3911857" y="2211204"/>
          <a:ext cx="917748" cy="91774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76DAFD-B101-44C1-8A94-02FF62F98CA9}">
      <dsp:nvSpPr>
        <dsp:cNvPr id="0" name=""/>
        <dsp:cNvSpPr/>
      </dsp:nvSpPr>
      <dsp:spPr>
        <a:xfrm>
          <a:off x="4104584" y="2403931"/>
          <a:ext cx="532294" cy="5322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3E0BD-C946-4303-9DD6-AFC8A4B4BCFC}">
      <dsp:nvSpPr>
        <dsp:cNvPr id="0" name=""/>
        <dsp:cNvSpPr/>
      </dsp:nvSpPr>
      <dsp:spPr>
        <a:xfrm>
          <a:off x="5026266" y="2211204"/>
          <a:ext cx="2163264" cy="917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Critically assess the role of digital identity within professional environments.</a:t>
          </a:r>
          <a:endParaRPr lang="en-US" sz="1400" kern="1200"/>
        </a:p>
      </dsp:txBody>
      <dsp:txXfrm>
        <a:off x="5026266" y="2211204"/>
        <a:ext cx="2163264" cy="917748"/>
      </dsp:txXfrm>
    </dsp:sp>
    <dsp:sp modelId="{EC37761E-1737-4889-B088-CDFED5707BEC}">
      <dsp:nvSpPr>
        <dsp:cNvPr id="0" name=""/>
        <dsp:cNvSpPr/>
      </dsp:nvSpPr>
      <dsp:spPr>
        <a:xfrm>
          <a:off x="7566463" y="2211204"/>
          <a:ext cx="917748" cy="9177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B8BC4C-58F5-4885-AAEF-2488BBAF69A7}">
      <dsp:nvSpPr>
        <dsp:cNvPr id="0" name=""/>
        <dsp:cNvSpPr/>
      </dsp:nvSpPr>
      <dsp:spPr>
        <a:xfrm>
          <a:off x="7759190" y="2403931"/>
          <a:ext cx="532294" cy="5322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DEEA2-98E6-4C6C-A39D-236C2FEA3D3F}">
      <dsp:nvSpPr>
        <dsp:cNvPr id="0" name=""/>
        <dsp:cNvSpPr/>
      </dsp:nvSpPr>
      <dsp:spPr>
        <a:xfrm>
          <a:off x="8680872" y="2211204"/>
          <a:ext cx="2163264" cy="9177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baseline="0"/>
            <a:t>Explore digital approaches to supporting innovation and service improvement.</a:t>
          </a:r>
          <a:endParaRPr lang="en-US" sz="1400" kern="1200"/>
        </a:p>
      </dsp:txBody>
      <dsp:txXfrm>
        <a:off x="8680872" y="2211204"/>
        <a:ext cx="2163264" cy="9177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ABF2FA-5129-42E7-B8F9-CBEFB9ACBB2C}">
      <dsp:nvSpPr>
        <dsp:cNvPr id="0" name=""/>
        <dsp:cNvSpPr/>
      </dsp:nvSpPr>
      <dsp:spPr>
        <a:xfrm>
          <a:off x="0" y="3887"/>
          <a:ext cx="6408738" cy="28182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How many digital systems have you used in the last 24 hours?</a:t>
          </a:r>
          <a:endParaRPr lang="en-US" sz="4000" kern="1200"/>
        </a:p>
      </dsp:txBody>
      <dsp:txXfrm>
        <a:off x="137575" y="141462"/>
        <a:ext cx="6133588" cy="2543087"/>
      </dsp:txXfrm>
    </dsp:sp>
    <dsp:sp modelId="{3EA0D2EA-696D-40C5-9904-4C3629B9FD2C}">
      <dsp:nvSpPr>
        <dsp:cNvPr id="0" name=""/>
        <dsp:cNvSpPr/>
      </dsp:nvSpPr>
      <dsp:spPr>
        <a:xfrm>
          <a:off x="0" y="2937325"/>
          <a:ext cx="6408738" cy="2818237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/>
            <a:t>If technology shapes our personal lives, how is it shaping health and social care?</a:t>
          </a:r>
          <a:endParaRPr lang="en-US" sz="4000" kern="1200"/>
        </a:p>
      </dsp:txBody>
      <dsp:txXfrm>
        <a:off x="137575" y="3074900"/>
        <a:ext cx="6133588" cy="25430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8FCEB-D2FE-47A0-BC7E-EBD0EEB9204B}">
      <dsp:nvSpPr>
        <dsp:cNvPr id="0" name=""/>
        <dsp:cNvSpPr/>
      </dsp:nvSpPr>
      <dsp:spPr>
        <a:xfrm>
          <a:off x="0" y="39152"/>
          <a:ext cx="6408738" cy="18303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baseline="0"/>
            <a:t>What do you think this means?</a:t>
          </a:r>
          <a:endParaRPr lang="en-US" sz="3300" kern="1200"/>
        </a:p>
      </dsp:txBody>
      <dsp:txXfrm>
        <a:off x="89351" y="128503"/>
        <a:ext cx="6230036" cy="1651653"/>
      </dsp:txXfrm>
    </dsp:sp>
    <dsp:sp modelId="{D19C2899-DE3F-46EB-A29E-9D9C1B1361D9}">
      <dsp:nvSpPr>
        <dsp:cNvPr id="0" name=""/>
        <dsp:cNvSpPr/>
      </dsp:nvSpPr>
      <dsp:spPr>
        <a:xfrm>
          <a:off x="0" y="1964547"/>
          <a:ext cx="6408738" cy="1830355"/>
        </a:xfrm>
        <a:prstGeom prst="roundRect">
          <a:avLst/>
        </a:prstGeom>
        <a:solidFill>
          <a:schemeClr val="accent2">
            <a:hueOff val="-2968397"/>
            <a:satOff val="0"/>
            <a:lumOff val="-12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baseline="0"/>
            <a:t>The deep integration of digital technologies in the health and social care sector. </a:t>
          </a:r>
          <a:endParaRPr lang="en-US" sz="3300" kern="1200"/>
        </a:p>
      </dsp:txBody>
      <dsp:txXfrm>
        <a:off x="89351" y="2053898"/>
        <a:ext cx="6230036" cy="1651653"/>
      </dsp:txXfrm>
    </dsp:sp>
    <dsp:sp modelId="{B8F6E7EA-BDC9-431A-8EA7-7CBCA59F76C3}">
      <dsp:nvSpPr>
        <dsp:cNvPr id="0" name=""/>
        <dsp:cNvSpPr/>
      </dsp:nvSpPr>
      <dsp:spPr>
        <a:xfrm>
          <a:off x="0" y="3889942"/>
          <a:ext cx="6408738" cy="1830355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baseline="0"/>
            <a:t>It creates fundamental changes to the way an organisation/group functions. </a:t>
          </a:r>
          <a:endParaRPr lang="en-US" sz="3300" kern="1200"/>
        </a:p>
      </dsp:txBody>
      <dsp:txXfrm>
        <a:off x="89351" y="3979293"/>
        <a:ext cx="6230036" cy="16516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338E2B-9C14-4B30-A111-3AEB4F04406A}">
      <dsp:nvSpPr>
        <dsp:cNvPr id="0" name=""/>
        <dsp:cNvSpPr/>
      </dsp:nvSpPr>
      <dsp:spPr>
        <a:xfrm>
          <a:off x="0" y="1863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2B92B-D0E6-44A9-9C0B-404DB21F3CD5}">
      <dsp:nvSpPr>
        <dsp:cNvPr id="0" name=""/>
        <dsp:cNvSpPr/>
      </dsp:nvSpPr>
      <dsp:spPr>
        <a:xfrm>
          <a:off x="240152" y="180489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C9A63-9997-41E0-85F4-8630ADF16D16}">
      <dsp:nvSpPr>
        <dsp:cNvPr id="0" name=""/>
        <dsp:cNvSpPr/>
      </dsp:nvSpPr>
      <dsp:spPr>
        <a:xfrm>
          <a:off x="916946" y="1863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Faster access</a:t>
          </a:r>
          <a:endParaRPr lang="en-US" sz="1900" kern="1200"/>
        </a:p>
      </dsp:txBody>
      <dsp:txXfrm>
        <a:off x="916946" y="1863"/>
        <a:ext cx="5491791" cy="793892"/>
      </dsp:txXfrm>
    </dsp:sp>
    <dsp:sp modelId="{E9F3D9F4-E3E6-484B-9D9F-83FEF8224009}">
      <dsp:nvSpPr>
        <dsp:cNvPr id="0" name=""/>
        <dsp:cNvSpPr/>
      </dsp:nvSpPr>
      <dsp:spPr>
        <a:xfrm>
          <a:off x="0" y="994229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BB9CE4-D546-40F5-83BA-69FFCA1160A6}">
      <dsp:nvSpPr>
        <dsp:cNvPr id="0" name=""/>
        <dsp:cNvSpPr/>
      </dsp:nvSpPr>
      <dsp:spPr>
        <a:xfrm>
          <a:off x="240152" y="1172855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5A64BA-1290-44B1-97AB-C4E3F1FAD676}">
      <dsp:nvSpPr>
        <dsp:cNvPr id="0" name=""/>
        <dsp:cNvSpPr/>
      </dsp:nvSpPr>
      <dsp:spPr>
        <a:xfrm>
          <a:off x="916946" y="994229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Personalised care</a:t>
          </a:r>
          <a:endParaRPr lang="en-US" sz="1900" kern="1200"/>
        </a:p>
      </dsp:txBody>
      <dsp:txXfrm>
        <a:off x="916946" y="994229"/>
        <a:ext cx="5491791" cy="793892"/>
      </dsp:txXfrm>
    </dsp:sp>
    <dsp:sp modelId="{3D962F2D-D36E-478C-AACD-32D5E48FCF72}">
      <dsp:nvSpPr>
        <dsp:cNvPr id="0" name=""/>
        <dsp:cNvSpPr/>
      </dsp:nvSpPr>
      <dsp:spPr>
        <a:xfrm>
          <a:off x="0" y="1986595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1A89E4-1D62-4306-BC57-75BFABA8F38C}">
      <dsp:nvSpPr>
        <dsp:cNvPr id="0" name=""/>
        <dsp:cNvSpPr/>
      </dsp:nvSpPr>
      <dsp:spPr>
        <a:xfrm>
          <a:off x="240152" y="2165221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024CC4-0A31-4E6A-9DE4-550FBC362A86}">
      <dsp:nvSpPr>
        <dsp:cNvPr id="0" name=""/>
        <dsp:cNvSpPr/>
      </dsp:nvSpPr>
      <dsp:spPr>
        <a:xfrm>
          <a:off x="916946" y="1986595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Reduced waiting times (when implemented well)</a:t>
          </a:r>
          <a:endParaRPr lang="en-US" sz="1900" kern="1200"/>
        </a:p>
      </dsp:txBody>
      <dsp:txXfrm>
        <a:off x="916946" y="1986595"/>
        <a:ext cx="5491791" cy="793892"/>
      </dsp:txXfrm>
    </dsp:sp>
    <dsp:sp modelId="{C3B16395-0F3E-4427-8865-75C523AFD4EA}">
      <dsp:nvSpPr>
        <dsp:cNvPr id="0" name=""/>
        <dsp:cNvSpPr/>
      </dsp:nvSpPr>
      <dsp:spPr>
        <a:xfrm>
          <a:off x="0" y="2978961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D16CF-45DD-477B-B1E4-2D516F77B3FA}">
      <dsp:nvSpPr>
        <dsp:cNvPr id="0" name=""/>
        <dsp:cNvSpPr/>
      </dsp:nvSpPr>
      <dsp:spPr>
        <a:xfrm>
          <a:off x="240152" y="3157587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4812FB-A0DE-4911-9683-751BBB8C3943}">
      <dsp:nvSpPr>
        <dsp:cNvPr id="0" name=""/>
        <dsp:cNvSpPr/>
      </dsp:nvSpPr>
      <dsp:spPr>
        <a:xfrm>
          <a:off x="916946" y="2978961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Better self‑management</a:t>
          </a:r>
          <a:endParaRPr lang="en-US" sz="1900" kern="1200"/>
        </a:p>
      </dsp:txBody>
      <dsp:txXfrm>
        <a:off x="916946" y="2978961"/>
        <a:ext cx="5491791" cy="793892"/>
      </dsp:txXfrm>
    </dsp:sp>
    <dsp:sp modelId="{F01E4118-9A52-4A68-BCE1-0250447654D3}">
      <dsp:nvSpPr>
        <dsp:cNvPr id="0" name=""/>
        <dsp:cNvSpPr/>
      </dsp:nvSpPr>
      <dsp:spPr>
        <a:xfrm>
          <a:off x="0" y="3971327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AE3771-F66F-4DBB-A184-C45B3FA02FDF}">
      <dsp:nvSpPr>
        <dsp:cNvPr id="0" name=""/>
        <dsp:cNvSpPr/>
      </dsp:nvSpPr>
      <dsp:spPr>
        <a:xfrm>
          <a:off x="240152" y="4149953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048F5-3BB7-43ED-A00A-5EF852210D7A}">
      <dsp:nvSpPr>
        <dsp:cNvPr id="0" name=""/>
        <dsp:cNvSpPr/>
      </dsp:nvSpPr>
      <dsp:spPr>
        <a:xfrm>
          <a:off x="916946" y="3971327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Community connection via digital platforms</a:t>
          </a:r>
          <a:endParaRPr lang="en-US" sz="1900" kern="1200"/>
        </a:p>
      </dsp:txBody>
      <dsp:txXfrm>
        <a:off x="916946" y="3971327"/>
        <a:ext cx="5491791" cy="793892"/>
      </dsp:txXfrm>
    </dsp:sp>
    <dsp:sp modelId="{B01D233D-F087-4A74-A848-9B646FB6B6BB}">
      <dsp:nvSpPr>
        <dsp:cNvPr id="0" name=""/>
        <dsp:cNvSpPr/>
      </dsp:nvSpPr>
      <dsp:spPr>
        <a:xfrm>
          <a:off x="0" y="4963693"/>
          <a:ext cx="6408738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E38D1E-F84C-401A-9CE5-B40D0D0C3F6C}">
      <dsp:nvSpPr>
        <dsp:cNvPr id="0" name=""/>
        <dsp:cNvSpPr/>
      </dsp:nvSpPr>
      <dsp:spPr>
        <a:xfrm>
          <a:off x="240152" y="5142319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40369A-AEDE-431C-A972-361EF76CEC23}">
      <dsp:nvSpPr>
        <dsp:cNvPr id="0" name=""/>
        <dsp:cNvSpPr/>
      </dsp:nvSpPr>
      <dsp:spPr>
        <a:xfrm>
          <a:off x="916946" y="4963693"/>
          <a:ext cx="5491791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(Kraus et al., 2021; Hameed, Naha and Hameed, 2024)</a:t>
          </a:r>
          <a:endParaRPr lang="en-US" sz="1900" kern="1200"/>
        </a:p>
      </dsp:txBody>
      <dsp:txXfrm>
        <a:off x="916946" y="4963693"/>
        <a:ext cx="5491791" cy="79389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49F3E6-CDDD-4C89-A54E-1A7FA63EA3B4}">
      <dsp:nvSpPr>
        <dsp:cNvPr id="0" name=""/>
        <dsp:cNvSpPr/>
      </dsp:nvSpPr>
      <dsp:spPr>
        <a:xfrm>
          <a:off x="0" y="73842"/>
          <a:ext cx="6408738" cy="75477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Digital exclusion → widening inequalities</a:t>
          </a:r>
          <a:endParaRPr lang="en-US" sz="1900" kern="1200"/>
        </a:p>
      </dsp:txBody>
      <dsp:txXfrm>
        <a:off x="36845" y="110687"/>
        <a:ext cx="6335048" cy="681087"/>
      </dsp:txXfrm>
    </dsp:sp>
    <dsp:sp modelId="{B2A59481-49CD-454C-A056-250A3B45436B}">
      <dsp:nvSpPr>
        <dsp:cNvPr id="0" name=""/>
        <dsp:cNvSpPr/>
      </dsp:nvSpPr>
      <dsp:spPr>
        <a:xfrm>
          <a:off x="0" y="883340"/>
          <a:ext cx="6408738" cy="754777"/>
        </a:xfrm>
        <a:prstGeom prst="roundRect">
          <a:avLst/>
        </a:prstGeom>
        <a:solidFill>
          <a:schemeClr val="accent5">
            <a:hueOff val="-162890"/>
            <a:satOff val="-16517"/>
            <a:lumOff val="-5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Remote care confusion for some groups</a:t>
          </a:r>
          <a:endParaRPr lang="en-US" sz="1900" kern="1200"/>
        </a:p>
      </dsp:txBody>
      <dsp:txXfrm>
        <a:off x="36845" y="920185"/>
        <a:ext cx="6335048" cy="681087"/>
      </dsp:txXfrm>
    </dsp:sp>
    <dsp:sp modelId="{055A9F46-11CF-4F6E-B050-0BA38C9DEAEF}">
      <dsp:nvSpPr>
        <dsp:cNvPr id="0" name=""/>
        <dsp:cNvSpPr/>
      </dsp:nvSpPr>
      <dsp:spPr>
        <a:xfrm>
          <a:off x="0" y="1692838"/>
          <a:ext cx="6408738" cy="754777"/>
        </a:xfrm>
        <a:prstGeom prst="roundRect">
          <a:avLst/>
        </a:prstGeom>
        <a:solidFill>
          <a:schemeClr val="accent5">
            <a:hueOff val="-325781"/>
            <a:satOff val="-33034"/>
            <a:lumOff val="-10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Over‑surveillance</a:t>
          </a:r>
          <a:endParaRPr lang="en-US" sz="1900" kern="1200"/>
        </a:p>
      </dsp:txBody>
      <dsp:txXfrm>
        <a:off x="36845" y="1729683"/>
        <a:ext cx="6335048" cy="681087"/>
      </dsp:txXfrm>
    </dsp:sp>
    <dsp:sp modelId="{760BF4D3-A9A5-4CCE-A6FD-249DC708F65C}">
      <dsp:nvSpPr>
        <dsp:cNvPr id="0" name=""/>
        <dsp:cNvSpPr/>
      </dsp:nvSpPr>
      <dsp:spPr>
        <a:xfrm>
          <a:off x="0" y="2502336"/>
          <a:ext cx="6408738" cy="754777"/>
        </a:xfrm>
        <a:prstGeom prst="roundRect">
          <a:avLst/>
        </a:prstGeom>
        <a:solidFill>
          <a:schemeClr val="accent5">
            <a:hueOff val="-488671"/>
            <a:satOff val="-49551"/>
            <a:lumOff val="-1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Misinformation exposure</a:t>
          </a:r>
          <a:endParaRPr lang="en-US" sz="1900" kern="1200"/>
        </a:p>
      </dsp:txBody>
      <dsp:txXfrm>
        <a:off x="36845" y="2539181"/>
        <a:ext cx="6335048" cy="681087"/>
      </dsp:txXfrm>
    </dsp:sp>
    <dsp:sp modelId="{F8F188BF-452A-418F-927F-EF2911ABDEE4}">
      <dsp:nvSpPr>
        <dsp:cNvPr id="0" name=""/>
        <dsp:cNvSpPr/>
      </dsp:nvSpPr>
      <dsp:spPr>
        <a:xfrm>
          <a:off x="0" y="3311833"/>
          <a:ext cx="6408738" cy="754777"/>
        </a:xfrm>
        <a:prstGeom prst="roundRect">
          <a:avLst/>
        </a:prstGeom>
        <a:solidFill>
          <a:schemeClr val="accent5">
            <a:hueOff val="-651561"/>
            <a:satOff val="-66069"/>
            <a:lumOff val="-20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Accessibility barriers</a:t>
          </a:r>
          <a:endParaRPr lang="en-US" sz="1900" kern="1200"/>
        </a:p>
      </dsp:txBody>
      <dsp:txXfrm>
        <a:off x="36845" y="3348678"/>
        <a:ext cx="6335048" cy="681087"/>
      </dsp:txXfrm>
    </dsp:sp>
    <dsp:sp modelId="{5522055F-71DB-4DFA-B891-7D4497265F1E}">
      <dsp:nvSpPr>
        <dsp:cNvPr id="0" name=""/>
        <dsp:cNvSpPr/>
      </dsp:nvSpPr>
      <dsp:spPr>
        <a:xfrm>
          <a:off x="0" y="4121331"/>
          <a:ext cx="6408738" cy="754777"/>
        </a:xfrm>
        <a:prstGeom prst="roundRect">
          <a:avLst/>
        </a:prstGeom>
        <a:solidFill>
          <a:schemeClr val="accent5">
            <a:hueOff val="-814452"/>
            <a:satOff val="-82586"/>
            <a:lumOff val="-259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Loss of relational elements of care</a:t>
          </a:r>
          <a:endParaRPr lang="en-US" sz="1900" kern="1200"/>
        </a:p>
      </dsp:txBody>
      <dsp:txXfrm>
        <a:off x="36845" y="4158176"/>
        <a:ext cx="6335048" cy="681087"/>
      </dsp:txXfrm>
    </dsp:sp>
    <dsp:sp modelId="{C8926BF4-9527-49BA-94CA-EEC72D4CB348}">
      <dsp:nvSpPr>
        <dsp:cNvPr id="0" name=""/>
        <dsp:cNvSpPr/>
      </dsp:nvSpPr>
      <dsp:spPr>
        <a:xfrm>
          <a:off x="0" y="4930829"/>
          <a:ext cx="6408738" cy="754777"/>
        </a:xfrm>
        <a:prstGeom prst="roundRect">
          <a:avLst/>
        </a:prstGeom>
        <a:solidFill>
          <a:schemeClr val="accent5">
            <a:hueOff val="-977342"/>
            <a:satOff val="-99103"/>
            <a:lumOff val="-3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(Ilin et al., 2022; Hundal, Rhodes and Laux, 2025; Garcia-Perez et al., 2023)</a:t>
          </a:r>
          <a:endParaRPr lang="en-US" sz="1900" kern="1200"/>
        </a:p>
      </dsp:txBody>
      <dsp:txXfrm>
        <a:off x="36845" y="4967674"/>
        <a:ext cx="6335048" cy="6810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0C9C81-29A7-48E7-97E2-E08B69A961A1}">
      <dsp:nvSpPr>
        <dsp:cNvPr id="0" name=""/>
        <dsp:cNvSpPr/>
      </dsp:nvSpPr>
      <dsp:spPr>
        <a:xfrm>
          <a:off x="0" y="73842"/>
          <a:ext cx="6408738" cy="7547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Telehealth reduces travel emissions</a:t>
          </a:r>
          <a:endParaRPr lang="en-US" sz="1900" kern="1200"/>
        </a:p>
      </dsp:txBody>
      <dsp:txXfrm>
        <a:off x="36845" y="110687"/>
        <a:ext cx="6335048" cy="681087"/>
      </dsp:txXfrm>
    </dsp:sp>
    <dsp:sp modelId="{B22D179D-F78C-4DEA-A59F-14E2C4D432D0}">
      <dsp:nvSpPr>
        <dsp:cNvPr id="0" name=""/>
        <dsp:cNvSpPr/>
      </dsp:nvSpPr>
      <dsp:spPr>
        <a:xfrm>
          <a:off x="0" y="883340"/>
          <a:ext cx="6408738" cy="754777"/>
        </a:xfrm>
        <a:prstGeom prst="roundRect">
          <a:avLst/>
        </a:prstGeom>
        <a:solidFill>
          <a:schemeClr val="accent2">
            <a:hueOff val="-989466"/>
            <a:satOff val="0"/>
            <a:lumOff val="-40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Cloud storage/data centres → huge energy consumption</a:t>
          </a:r>
          <a:endParaRPr lang="en-US" sz="1900" kern="1200"/>
        </a:p>
      </dsp:txBody>
      <dsp:txXfrm>
        <a:off x="36845" y="920185"/>
        <a:ext cx="6335048" cy="681087"/>
      </dsp:txXfrm>
    </dsp:sp>
    <dsp:sp modelId="{52D16244-645E-4695-836E-E92B26B1228B}">
      <dsp:nvSpPr>
        <dsp:cNvPr id="0" name=""/>
        <dsp:cNvSpPr/>
      </dsp:nvSpPr>
      <dsp:spPr>
        <a:xfrm>
          <a:off x="0" y="1692838"/>
          <a:ext cx="6408738" cy="754777"/>
        </a:xfrm>
        <a:prstGeom prst="roundRect">
          <a:avLst/>
        </a:prstGeom>
        <a:solidFill>
          <a:schemeClr val="accent2">
            <a:hueOff val="-1978932"/>
            <a:satOff val="0"/>
            <a:lumOff val="-8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Device production uses rare earth minerals</a:t>
          </a:r>
          <a:endParaRPr lang="en-US" sz="1900" kern="1200"/>
        </a:p>
      </dsp:txBody>
      <dsp:txXfrm>
        <a:off x="36845" y="1729683"/>
        <a:ext cx="6335048" cy="681087"/>
      </dsp:txXfrm>
    </dsp:sp>
    <dsp:sp modelId="{E8FE06A7-CBC1-4BD7-B975-8563E291CDF2}">
      <dsp:nvSpPr>
        <dsp:cNvPr id="0" name=""/>
        <dsp:cNvSpPr/>
      </dsp:nvSpPr>
      <dsp:spPr>
        <a:xfrm>
          <a:off x="0" y="2502336"/>
          <a:ext cx="6408738" cy="754777"/>
        </a:xfrm>
        <a:prstGeom prst="roundRect">
          <a:avLst/>
        </a:prstGeom>
        <a:solidFill>
          <a:schemeClr val="accent2">
            <a:hueOff val="-2968397"/>
            <a:satOff val="0"/>
            <a:lumOff val="-12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Digital procurement for efficiency</a:t>
          </a:r>
          <a:endParaRPr lang="en-US" sz="1900" kern="1200"/>
        </a:p>
      </dsp:txBody>
      <dsp:txXfrm>
        <a:off x="36845" y="2539181"/>
        <a:ext cx="6335048" cy="681087"/>
      </dsp:txXfrm>
    </dsp:sp>
    <dsp:sp modelId="{EFF65726-EA56-4E84-B1D3-E06E7FE8C2A3}">
      <dsp:nvSpPr>
        <dsp:cNvPr id="0" name=""/>
        <dsp:cNvSpPr/>
      </dsp:nvSpPr>
      <dsp:spPr>
        <a:xfrm>
          <a:off x="0" y="3311833"/>
          <a:ext cx="6408738" cy="754777"/>
        </a:xfrm>
        <a:prstGeom prst="roundRect">
          <a:avLst/>
        </a:prstGeom>
        <a:solidFill>
          <a:schemeClr val="accent2">
            <a:hueOff val="-3957863"/>
            <a:satOff val="0"/>
            <a:lumOff val="-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Virtual meetings reduce need for physical space</a:t>
          </a:r>
          <a:endParaRPr lang="en-US" sz="1900" kern="1200"/>
        </a:p>
      </dsp:txBody>
      <dsp:txXfrm>
        <a:off x="36845" y="3348678"/>
        <a:ext cx="6335048" cy="681087"/>
      </dsp:txXfrm>
    </dsp:sp>
    <dsp:sp modelId="{62D1B10C-3017-4BDD-B927-BE9A81CF1E6E}">
      <dsp:nvSpPr>
        <dsp:cNvPr id="0" name=""/>
        <dsp:cNvSpPr/>
      </dsp:nvSpPr>
      <dsp:spPr>
        <a:xfrm>
          <a:off x="0" y="4121331"/>
          <a:ext cx="6408738" cy="754777"/>
        </a:xfrm>
        <a:prstGeom prst="roundRect">
          <a:avLst/>
        </a:prstGeom>
        <a:solidFill>
          <a:schemeClr val="accent2">
            <a:hueOff val="-4947329"/>
            <a:satOff val="0"/>
            <a:lumOff val="-20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AI workloads can be energy‑intensive</a:t>
          </a:r>
          <a:endParaRPr lang="en-US" sz="1900" kern="1200"/>
        </a:p>
      </dsp:txBody>
      <dsp:txXfrm>
        <a:off x="36845" y="4158176"/>
        <a:ext cx="6335048" cy="681087"/>
      </dsp:txXfrm>
    </dsp:sp>
    <dsp:sp modelId="{92821D85-530F-46C9-89D5-4005BAF6BB39}">
      <dsp:nvSpPr>
        <dsp:cNvPr id="0" name=""/>
        <dsp:cNvSpPr/>
      </dsp:nvSpPr>
      <dsp:spPr>
        <a:xfrm>
          <a:off x="0" y="4930829"/>
          <a:ext cx="6408738" cy="754777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(Hameed, Naha and Hameed, 2024; Sepetis et al., 2024)</a:t>
          </a:r>
          <a:endParaRPr lang="en-US" sz="1900" kern="1200"/>
        </a:p>
      </dsp:txBody>
      <dsp:txXfrm>
        <a:off x="36845" y="4967674"/>
        <a:ext cx="6335048" cy="6810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046674-D4FC-4857-9239-705FF8A8CD26}">
      <dsp:nvSpPr>
        <dsp:cNvPr id="0" name=""/>
        <dsp:cNvSpPr/>
      </dsp:nvSpPr>
      <dsp:spPr>
        <a:xfrm>
          <a:off x="16159" y="103223"/>
          <a:ext cx="1465408" cy="146540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8E5F2-2E81-4B3D-88AB-AE79302687B8}">
      <dsp:nvSpPr>
        <dsp:cNvPr id="0" name=""/>
        <dsp:cNvSpPr/>
      </dsp:nvSpPr>
      <dsp:spPr>
        <a:xfrm>
          <a:off x="323895" y="410959"/>
          <a:ext cx="849936" cy="8499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E9058B-FE9F-4866-9304-8D72F866BFB4}">
      <dsp:nvSpPr>
        <dsp:cNvPr id="0" name=""/>
        <dsp:cNvSpPr/>
      </dsp:nvSpPr>
      <dsp:spPr>
        <a:xfrm>
          <a:off x="1795584" y="103223"/>
          <a:ext cx="3454177" cy="146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Electronic Health Records</a:t>
          </a:r>
          <a:endParaRPr lang="en-US" sz="2400" kern="1200"/>
        </a:p>
      </dsp:txBody>
      <dsp:txXfrm>
        <a:off x="1795584" y="103223"/>
        <a:ext cx="3454177" cy="1465408"/>
      </dsp:txXfrm>
    </dsp:sp>
    <dsp:sp modelId="{0EF3C410-C1F6-46E3-8A40-72EB05A41614}">
      <dsp:nvSpPr>
        <dsp:cNvPr id="0" name=""/>
        <dsp:cNvSpPr/>
      </dsp:nvSpPr>
      <dsp:spPr>
        <a:xfrm>
          <a:off x="5851626" y="103223"/>
          <a:ext cx="1465408" cy="146540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3A972F-AFED-4694-A55D-A49897D79412}">
      <dsp:nvSpPr>
        <dsp:cNvPr id="0" name=""/>
        <dsp:cNvSpPr/>
      </dsp:nvSpPr>
      <dsp:spPr>
        <a:xfrm>
          <a:off x="6159361" y="410959"/>
          <a:ext cx="849936" cy="8499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677610-DFB3-4B21-B600-868F5487E6AB}">
      <dsp:nvSpPr>
        <dsp:cNvPr id="0" name=""/>
        <dsp:cNvSpPr/>
      </dsp:nvSpPr>
      <dsp:spPr>
        <a:xfrm>
          <a:off x="7631050" y="103223"/>
          <a:ext cx="3454177" cy="146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Remote healthcare</a:t>
          </a:r>
          <a:endParaRPr lang="en-US" sz="2400" kern="1200"/>
        </a:p>
      </dsp:txBody>
      <dsp:txXfrm>
        <a:off x="7631050" y="103223"/>
        <a:ext cx="3454177" cy="1465408"/>
      </dsp:txXfrm>
    </dsp:sp>
    <dsp:sp modelId="{1E96F2F7-B3FE-44AF-B1CB-610B2F10F22D}">
      <dsp:nvSpPr>
        <dsp:cNvPr id="0" name=""/>
        <dsp:cNvSpPr/>
      </dsp:nvSpPr>
      <dsp:spPr>
        <a:xfrm>
          <a:off x="16159" y="2211204"/>
          <a:ext cx="1465408" cy="146540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1AA6E8-0DFD-4EF6-80D9-A16D22805E97}">
      <dsp:nvSpPr>
        <dsp:cNvPr id="0" name=""/>
        <dsp:cNvSpPr/>
      </dsp:nvSpPr>
      <dsp:spPr>
        <a:xfrm>
          <a:off x="323895" y="2518940"/>
          <a:ext cx="849936" cy="8499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F49500-1627-40E0-8CEC-9156C6051FB7}">
      <dsp:nvSpPr>
        <dsp:cNvPr id="0" name=""/>
        <dsp:cNvSpPr/>
      </dsp:nvSpPr>
      <dsp:spPr>
        <a:xfrm>
          <a:off x="1795584" y="2211204"/>
          <a:ext cx="3454177" cy="146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Artificial intelligence</a:t>
          </a:r>
          <a:endParaRPr lang="en-US" sz="2400" kern="1200"/>
        </a:p>
      </dsp:txBody>
      <dsp:txXfrm>
        <a:off x="1795584" y="2211204"/>
        <a:ext cx="3454177" cy="1465408"/>
      </dsp:txXfrm>
    </dsp:sp>
    <dsp:sp modelId="{80555BA8-973C-4318-91F9-F8B7E36BA0B5}">
      <dsp:nvSpPr>
        <dsp:cNvPr id="0" name=""/>
        <dsp:cNvSpPr/>
      </dsp:nvSpPr>
      <dsp:spPr>
        <a:xfrm>
          <a:off x="5851626" y="2211204"/>
          <a:ext cx="1465408" cy="146540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96080A-CB5A-4741-BD0C-D02FABC50CA6}">
      <dsp:nvSpPr>
        <dsp:cNvPr id="0" name=""/>
        <dsp:cNvSpPr/>
      </dsp:nvSpPr>
      <dsp:spPr>
        <a:xfrm>
          <a:off x="6159361" y="2518940"/>
          <a:ext cx="849936" cy="84993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685FF-CDCA-4D0B-8118-37DDDEC83C79}">
      <dsp:nvSpPr>
        <dsp:cNvPr id="0" name=""/>
        <dsp:cNvSpPr/>
      </dsp:nvSpPr>
      <dsp:spPr>
        <a:xfrm>
          <a:off x="7631050" y="2211204"/>
          <a:ext cx="3454177" cy="146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/>
            <a:t>Which technology will have the greatest impact on your chosen profession?</a:t>
          </a:r>
          <a:endParaRPr lang="en-US" sz="2400" kern="1200"/>
        </a:p>
      </dsp:txBody>
      <dsp:txXfrm>
        <a:off x="7631050" y="2211204"/>
        <a:ext cx="3454177" cy="146540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6F9054-386C-4C7D-A08B-ABEBD2D3CE93}">
      <dsp:nvSpPr>
        <dsp:cNvPr id="0" name=""/>
        <dsp:cNvSpPr/>
      </dsp:nvSpPr>
      <dsp:spPr>
        <a:xfrm>
          <a:off x="0" y="95844"/>
          <a:ext cx="6408738" cy="875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Should health and social care professionals think carefully about what they post online?</a:t>
          </a:r>
          <a:endParaRPr lang="en-US" sz="2200" kern="1200"/>
        </a:p>
      </dsp:txBody>
      <dsp:txXfrm>
        <a:off x="42722" y="138566"/>
        <a:ext cx="6323294" cy="789716"/>
      </dsp:txXfrm>
    </dsp:sp>
    <dsp:sp modelId="{2E8BEE36-DD3B-46DA-9E66-25E665713B40}">
      <dsp:nvSpPr>
        <dsp:cNvPr id="0" name=""/>
        <dsp:cNvSpPr/>
      </dsp:nvSpPr>
      <dsp:spPr>
        <a:xfrm>
          <a:off x="0" y="1034364"/>
          <a:ext cx="6408738" cy="875160"/>
        </a:xfrm>
        <a:prstGeom prst="roundRect">
          <a:avLst/>
        </a:prstGeom>
        <a:solidFill>
          <a:schemeClr val="accent2">
            <a:hueOff val="-1187359"/>
            <a:satOff val="0"/>
            <a:lumOff val="-4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Why?</a:t>
          </a:r>
          <a:endParaRPr lang="en-US" sz="2200" kern="1200"/>
        </a:p>
      </dsp:txBody>
      <dsp:txXfrm>
        <a:off x="42722" y="1077086"/>
        <a:ext cx="6323294" cy="789716"/>
      </dsp:txXfrm>
    </dsp:sp>
    <dsp:sp modelId="{8DC8DD8E-0597-4335-8899-E4BE71D5F70B}">
      <dsp:nvSpPr>
        <dsp:cNvPr id="0" name=""/>
        <dsp:cNvSpPr/>
      </dsp:nvSpPr>
      <dsp:spPr>
        <a:xfrm>
          <a:off x="0" y="1972884"/>
          <a:ext cx="6408738" cy="875160"/>
        </a:xfrm>
        <a:prstGeom prst="roundRect">
          <a:avLst/>
        </a:prstGeom>
        <a:solidFill>
          <a:schemeClr val="accent2">
            <a:hueOff val="-2374718"/>
            <a:satOff val="0"/>
            <a:lumOff val="-9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Digital footprints</a:t>
          </a:r>
          <a:endParaRPr lang="en-US" sz="2200" kern="1200"/>
        </a:p>
      </dsp:txBody>
      <dsp:txXfrm>
        <a:off x="42722" y="2015606"/>
        <a:ext cx="6323294" cy="789716"/>
      </dsp:txXfrm>
    </dsp:sp>
    <dsp:sp modelId="{984A2922-39D3-4E97-8D84-DE6930E808C2}">
      <dsp:nvSpPr>
        <dsp:cNvPr id="0" name=""/>
        <dsp:cNvSpPr/>
      </dsp:nvSpPr>
      <dsp:spPr>
        <a:xfrm>
          <a:off x="0" y="2911405"/>
          <a:ext cx="6408738" cy="875160"/>
        </a:xfrm>
        <a:prstGeom prst="roundRect">
          <a:avLst/>
        </a:prstGeom>
        <a:solidFill>
          <a:schemeClr val="accent2">
            <a:hueOff val="-3562077"/>
            <a:satOff val="0"/>
            <a:lumOff val="-1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Everything online leaves traces.</a:t>
          </a:r>
          <a:endParaRPr lang="en-US" sz="2200" kern="1200"/>
        </a:p>
      </dsp:txBody>
      <dsp:txXfrm>
        <a:off x="42722" y="2954127"/>
        <a:ext cx="6323294" cy="789716"/>
      </dsp:txXfrm>
    </dsp:sp>
    <dsp:sp modelId="{549B56A4-069B-4AE1-9BDD-83A84694B30D}">
      <dsp:nvSpPr>
        <dsp:cNvPr id="0" name=""/>
        <dsp:cNvSpPr/>
      </dsp:nvSpPr>
      <dsp:spPr>
        <a:xfrm>
          <a:off x="0" y="3849925"/>
          <a:ext cx="6408738" cy="875160"/>
        </a:xfrm>
        <a:prstGeom prst="roundRect">
          <a:avLst/>
        </a:prstGeom>
        <a:solidFill>
          <a:schemeClr val="accent2">
            <a:hueOff val="-4749436"/>
            <a:satOff val="0"/>
            <a:lumOff val="-19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Employers may review digital activity.</a:t>
          </a:r>
          <a:endParaRPr lang="en-US" sz="2200" kern="1200"/>
        </a:p>
      </dsp:txBody>
      <dsp:txXfrm>
        <a:off x="42722" y="3892647"/>
        <a:ext cx="6323294" cy="789716"/>
      </dsp:txXfrm>
    </dsp:sp>
    <dsp:sp modelId="{BFEDC644-3BBE-49A4-956F-3B0B1270B5C8}">
      <dsp:nvSpPr>
        <dsp:cNvPr id="0" name=""/>
        <dsp:cNvSpPr/>
      </dsp:nvSpPr>
      <dsp:spPr>
        <a:xfrm>
          <a:off x="0" y="4788445"/>
          <a:ext cx="6408738" cy="875160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Professional bodies increasingly reference online conduct.</a:t>
          </a:r>
          <a:endParaRPr lang="en-US" sz="2200" kern="1200"/>
        </a:p>
      </dsp:txBody>
      <dsp:txXfrm>
        <a:off x="42722" y="4831167"/>
        <a:ext cx="6323294" cy="7897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21889-5688-467E-B972-01E4D130332B}">
      <dsp:nvSpPr>
        <dsp:cNvPr id="0" name=""/>
        <dsp:cNvSpPr/>
      </dsp:nvSpPr>
      <dsp:spPr>
        <a:xfrm>
          <a:off x="627280" y="577383"/>
          <a:ext cx="1452615" cy="145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99D54C-1F43-43C8-B871-808B8A496749}">
      <dsp:nvSpPr>
        <dsp:cNvPr id="0" name=""/>
        <dsp:cNvSpPr/>
      </dsp:nvSpPr>
      <dsp:spPr>
        <a:xfrm>
          <a:off x="936854" y="886957"/>
          <a:ext cx="833467" cy="8334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86C2F-FDD6-458D-8549-C8FBFD4C7E3A}">
      <dsp:nvSpPr>
        <dsp:cNvPr id="0" name=""/>
        <dsp:cNvSpPr/>
      </dsp:nvSpPr>
      <dsp:spPr>
        <a:xfrm>
          <a:off x="162919" y="2482453"/>
          <a:ext cx="23813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baseline="0"/>
            <a:t>Professional trust</a:t>
          </a:r>
          <a:endParaRPr lang="en-US" sz="2200" kern="1200"/>
        </a:p>
      </dsp:txBody>
      <dsp:txXfrm>
        <a:off x="162919" y="2482453"/>
        <a:ext cx="2381336" cy="720000"/>
      </dsp:txXfrm>
    </dsp:sp>
    <dsp:sp modelId="{20FA8B57-8336-43C2-B803-614E0EA2B12F}">
      <dsp:nvSpPr>
        <dsp:cNvPr id="0" name=""/>
        <dsp:cNvSpPr/>
      </dsp:nvSpPr>
      <dsp:spPr>
        <a:xfrm>
          <a:off x="3425350" y="577383"/>
          <a:ext cx="1452615" cy="145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73CBBC-E3D7-4EB6-8947-93C3028CE81C}">
      <dsp:nvSpPr>
        <dsp:cNvPr id="0" name=""/>
        <dsp:cNvSpPr/>
      </dsp:nvSpPr>
      <dsp:spPr>
        <a:xfrm>
          <a:off x="3734924" y="886957"/>
          <a:ext cx="833467" cy="8334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180A7-D1C6-41B2-94E2-C4836D126FD8}">
      <dsp:nvSpPr>
        <dsp:cNvPr id="0" name=""/>
        <dsp:cNvSpPr/>
      </dsp:nvSpPr>
      <dsp:spPr>
        <a:xfrm>
          <a:off x="2960990" y="2482453"/>
          <a:ext cx="23813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baseline="0"/>
            <a:t>Accountability</a:t>
          </a:r>
          <a:endParaRPr lang="en-US" sz="2200" kern="1200"/>
        </a:p>
      </dsp:txBody>
      <dsp:txXfrm>
        <a:off x="2960990" y="2482453"/>
        <a:ext cx="2381336" cy="720000"/>
      </dsp:txXfrm>
    </dsp:sp>
    <dsp:sp modelId="{B55B791B-E4CE-402C-A749-7CC7186CA8C9}">
      <dsp:nvSpPr>
        <dsp:cNvPr id="0" name=""/>
        <dsp:cNvSpPr/>
      </dsp:nvSpPr>
      <dsp:spPr>
        <a:xfrm>
          <a:off x="6223421" y="577383"/>
          <a:ext cx="1452615" cy="145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691BBB-9B24-4844-A1C3-2C5D563C3DAC}">
      <dsp:nvSpPr>
        <dsp:cNvPr id="0" name=""/>
        <dsp:cNvSpPr/>
      </dsp:nvSpPr>
      <dsp:spPr>
        <a:xfrm>
          <a:off x="6532995" y="886957"/>
          <a:ext cx="833467" cy="8334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33BB1-7B21-4C9B-872F-B62110A74B8A}">
      <dsp:nvSpPr>
        <dsp:cNvPr id="0" name=""/>
        <dsp:cNvSpPr/>
      </dsp:nvSpPr>
      <dsp:spPr>
        <a:xfrm>
          <a:off x="5759060" y="2482453"/>
          <a:ext cx="23813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baseline="0"/>
            <a:t>Ethics</a:t>
          </a:r>
          <a:endParaRPr lang="en-US" sz="2200" kern="1200"/>
        </a:p>
      </dsp:txBody>
      <dsp:txXfrm>
        <a:off x="5759060" y="2482453"/>
        <a:ext cx="2381336" cy="720000"/>
      </dsp:txXfrm>
    </dsp:sp>
    <dsp:sp modelId="{748C01AE-E3E4-4019-9C8C-54B1A67AAA02}">
      <dsp:nvSpPr>
        <dsp:cNvPr id="0" name=""/>
        <dsp:cNvSpPr/>
      </dsp:nvSpPr>
      <dsp:spPr>
        <a:xfrm>
          <a:off x="9021492" y="577383"/>
          <a:ext cx="1452615" cy="145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CDACD7-4426-40F9-925D-689F1A312AEF}">
      <dsp:nvSpPr>
        <dsp:cNvPr id="0" name=""/>
        <dsp:cNvSpPr/>
      </dsp:nvSpPr>
      <dsp:spPr>
        <a:xfrm>
          <a:off x="9331066" y="886957"/>
          <a:ext cx="833467" cy="8334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3AD4A-16FB-4461-AB41-C147ED592CCD}">
      <dsp:nvSpPr>
        <dsp:cNvPr id="0" name=""/>
        <dsp:cNvSpPr/>
      </dsp:nvSpPr>
      <dsp:spPr>
        <a:xfrm>
          <a:off x="8557131" y="2482453"/>
          <a:ext cx="23813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 baseline="0"/>
            <a:t>Public confidence</a:t>
          </a:r>
          <a:endParaRPr lang="en-US" sz="2200" kern="1200"/>
        </a:p>
      </dsp:txBody>
      <dsp:txXfrm>
        <a:off x="8557131" y="2482453"/>
        <a:ext cx="2381336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4B4C5-7865-40F7-BD58-9A88FE34E0BE}">
      <dsp:nvSpPr>
        <dsp:cNvPr id="0" name=""/>
        <dsp:cNvSpPr/>
      </dsp:nvSpPr>
      <dsp:spPr>
        <a:xfrm>
          <a:off x="627280" y="577383"/>
          <a:ext cx="1452615" cy="145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1538A8-DC03-4BF3-B213-AE7C2AEF3796}">
      <dsp:nvSpPr>
        <dsp:cNvPr id="0" name=""/>
        <dsp:cNvSpPr/>
      </dsp:nvSpPr>
      <dsp:spPr>
        <a:xfrm>
          <a:off x="936854" y="886957"/>
          <a:ext cx="833467" cy="8334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E99EC-C1C3-42DC-8ABD-EB43EAA0F7CB}">
      <dsp:nvSpPr>
        <dsp:cNvPr id="0" name=""/>
        <dsp:cNvSpPr/>
      </dsp:nvSpPr>
      <dsp:spPr>
        <a:xfrm>
          <a:off x="162919" y="2482453"/>
          <a:ext cx="23813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baseline="0"/>
            <a:t>Challenge – 2 mins</a:t>
          </a:r>
          <a:endParaRPr lang="en-US" sz="1700" kern="1200"/>
        </a:p>
      </dsp:txBody>
      <dsp:txXfrm>
        <a:off x="162919" y="2482453"/>
        <a:ext cx="2381336" cy="720000"/>
      </dsp:txXfrm>
    </dsp:sp>
    <dsp:sp modelId="{26C4982F-EEF2-49E4-8DB5-F23680AD95AC}">
      <dsp:nvSpPr>
        <dsp:cNvPr id="0" name=""/>
        <dsp:cNvSpPr/>
      </dsp:nvSpPr>
      <dsp:spPr>
        <a:xfrm>
          <a:off x="3425350" y="577383"/>
          <a:ext cx="1452615" cy="145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9B452-103D-4994-99FA-4FFD93B537EC}">
      <dsp:nvSpPr>
        <dsp:cNvPr id="0" name=""/>
        <dsp:cNvSpPr/>
      </dsp:nvSpPr>
      <dsp:spPr>
        <a:xfrm>
          <a:off x="3734924" y="886957"/>
          <a:ext cx="833467" cy="8334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F1A2E-68D2-4461-B3C3-CD24BF4FDB30}">
      <dsp:nvSpPr>
        <dsp:cNvPr id="0" name=""/>
        <dsp:cNvSpPr/>
      </dsp:nvSpPr>
      <dsp:spPr>
        <a:xfrm>
          <a:off x="2960990" y="2482453"/>
          <a:ext cx="23813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baseline="0"/>
            <a:t>Generate solutions to your chosen problem.</a:t>
          </a:r>
          <a:endParaRPr lang="en-US" sz="1700" kern="1200"/>
        </a:p>
      </dsp:txBody>
      <dsp:txXfrm>
        <a:off x="2960990" y="2482453"/>
        <a:ext cx="2381336" cy="720000"/>
      </dsp:txXfrm>
    </dsp:sp>
    <dsp:sp modelId="{5B403AEE-A006-4090-8D0E-5D61AC3F8166}">
      <dsp:nvSpPr>
        <dsp:cNvPr id="0" name=""/>
        <dsp:cNvSpPr/>
      </dsp:nvSpPr>
      <dsp:spPr>
        <a:xfrm>
          <a:off x="6223421" y="577383"/>
          <a:ext cx="1452615" cy="145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0BD9D6-1DA0-4818-9A2A-58DD1AB11B9C}">
      <dsp:nvSpPr>
        <dsp:cNvPr id="0" name=""/>
        <dsp:cNvSpPr/>
      </dsp:nvSpPr>
      <dsp:spPr>
        <a:xfrm>
          <a:off x="6532995" y="886957"/>
          <a:ext cx="833467" cy="8334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57602-56AD-435F-88F2-7E98C69EBF4E}">
      <dsp:nvSpPr>
        <dsp:cNvPr id="0" name=""/>
        <dsp:cNvSpPr/>
      </dsp:nvSpPr>
      <dsp:spPr>
        <a:xfrm>
          <a:off x="5759060" y="2482453"/>
          <a:ext cx="23813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baseline="0"/>
            <a:t>Just use your brains! </a:t>
          </a:r>
          <a:endParaRPr lang="en-US" sz="1700" kern="1200"/>
        </a:p>
      </dsp:txBody>
      <dsp:txXfrm>
        <a:off x="5759060" y="2482453"/>
        <a:ext cx="2381336" cy="720000"/>
      </dsp:txXfrm>
    </dsp:sp>
    <dsp:sp modelId="{6AD742B8-7D76-4139-8ABE-9F137ABA2B68}">
      <dsp:nvSpPr>
        <dsp:cNvPr id="0" name=""/>
        <dsp:cNvSpPr/>
      </dsp:nvSpPr>
      <dsp:spPr>
        <a:xfrm>
          <a:off x="9021492" y="577383"/>
          <a:ext cx="1452615" cy="145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5287E5-77B9-4C84-B5E3-9B2D74F5FA6F}">
      <dsp:nvSpPr>
        <dsp:cNvPr id="0" name=""/>
        <dsp:cNvSpPr/>
      </dsp:nvSpPr>
      <dsp:spPr>
        <a:xfrm>
          <a:off x="9331066" y="886957"/>
          <a:ext cx="833467" cy="8334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2ECB39-C3C3-4A47-B455-B8E4DA069F66}">
      <dsp:nvSpPr>
        <dsp:cNvPr id="0" name=""/>
        <dsp:cNvSpPr/>
      </dsp:nvSpPr>
      <dsp:spPr>
        <a:xfrm>
          <a:off x="8557131" y="2482453"/>
          <a:ext cx="238133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baseline="0"/>
            <a:t>Now use AI. </a:t>
          </a:r>
          <a:endParaRPr lang="en-US" sz="1700" kern="1200"/>
        </a:p>
      </dsp:txBody>
      <dsp:txXfrm>
        <a:off x="8557131" y="2482453"/>
        <a:ext cx="2381336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6B519B-CFDF-4B00-8B52-1EE6EE8E71F9}">
      <dsp:nvSpPr>
        <dsp:cNvPr id="0" name=""/>
        <dsp:cNvSpPr/>
      </dsp:nvSpPr>
      <dsp:spPr>
        <a:xfrm>
          <a:off x="0" y="2390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F7AE5B-8521-4AD7-BCA2-1B9D8A31D977}">
      <dsp:nvSpPr>
        <dsp:cNvPr id="0" name=""/>
        <dsp:cNvSpPr/>
      </dsp:nvSpPr>
      <dsp:spPr>
        <a:xfrm>
          <a:off x="366481" y="274979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56FD2C-A8DE-46EC-9133-5352C2E2CC4B}">
      <dsp:nvSpPr>
        <dsp:cNvPr id="0" name=""/>
        <dsp:cNvSpPr/>
      </dsp:nvSpPr>
      <dsp:spPr>
        <a:xfrm>
          <a:off x="1399293" y="239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Which ideas were most original?</a:t>
          </a:r>
          <a:endParaRPr lang="en-US" sz="2200" kern="1200"/>
        </a:p>
      </dsp:txBody>
      <dsp:txXfrm>
        <a:off x="1399293" y="2390"/>
        <a:ext cx="5009444" cy="1211509"/>
      </dsp:txXfrm>
    </dsp:sp>
    <dsp:sp modelId="{50211E5C-5C20-4FE8-A52E-2ED8099400DA}">
      <dsp:nvSpPr>
        <dsp:cNvPr id="0" name=""/>
        <dsp:cNvSpPr/>
      </dsp:nvSpPr>
      <dsp:spPr>
        <a:xfrm>
          <a:off x="0" y="1516777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4D6E28-F89F-4DE9-83DE-832E07FCA733}">
      <dsp:nvSpPr>
        <dsp:cNvPr id="0" name=""/>
        <dsp:cNvSpPr/>
      </dsp:nvSpPr>
      <dsp:spPr>
        <a:xfrm>
          <a:off x="366481" y="1789366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555DF-DF30-4B5E-9072-DC7A41A6980A}">
      <dsp:nvSpPr>
        <dsp:cNvPr id="0" name=""/>
        <dsp:cNvSpPr/>
      </dsp:nvSpPr>
      <dsp:spPr>
        <a:xfrm>
          <a:off x="1399293" y="1516777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Which ideas were most realistic?</a:t>
          </a:r>
          <a:endParaRPr lang="en-US" sz="2200" kern="1200"/>
        </a:p>
      </dsp:txBody>
      <dsp:txXfrm>
        <a:off x="1399293" y="1516777"/>
        <a:ext cx="5009444" cy="1211509"/>
      </dsp:txXfrm>
    </dsp:sp>
    <dsp:sp modelId="{B0597560-7FAD-4909-B3B6-D92566CEF861}">
      <dsp:nvSpPr>
        <dsp:cNvPr id="0" name=""/>
        <dsp:cNvSpPr/>
      </dsp:nvSpPr>
      <dsp:spPr>
        <a:xfrm>
          <a:off x="0" y="3031163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F42821-F63B-4584-BFAF-9B600A8BC23B}">
      <dsp:nvSpPr>
        <dsp:cNvPr id="0" name=""/>
        <dsp:cNvSpPr/>
      </dsp:nvSpPr>
      <dsp:spPr>
        <a:xfrm>
          <a:off x="366481" y="3303753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0394B-7B1D-4B0E-86BC-E0D2F54F8A69}">
      <dsp:nvSpPr>
        <dsp:cNvPr id="0" name=""/>
        <dsp:cNvSpPr/>
      </dsp:nvSpPr>
      <dsp:spPr>
        <a:xfrm>
          <a:off x="1399293" y="3031163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Did AI improve creativity?</a:t>
          </a:r>
          <a:endParaRPr lang="en-US" sz="2200" kern="1200"/>
        </a:p>
      </dsp:txBody>
      <dsp:txXfrm>
        <a:off x="1399293" y="3031163"/>
        <a:ext cx="5009444" cy="1211509"/>
      </dsp:txXfrm>
    </dsp:sp>
    <dsp:sp modelId="{BE69AAB8-4498-4E16-86DE-8CADA0B87471}">
      <dsp:nvSpPr>
        <dsp:cNvPr id="0" name=""/>
        <dsp:cNvSpPr/>
      </dsp:nvSpPr>
      <dsp:spPr>
        <a:xfrm>
          <a:off x="0" y="4545550"/>
          <a:ext cx="6408738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6FB648-DCCC-4D8E-BD46-52D620E59928}">
      <dsp:nvSpPr>
        <dsp:cNvPr id="0" name=""/>
        <dsp:cNvSpPr/>
      </dsp:nvSpPr>
      <dsp:spPr>
        <a:xfrm>
          <a:off x="366481" y="4818139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308BC-C7EA-4DE6-9B6D-4106250948DC}">
      <dsp:nvSpPr>
        <dsp:cNvPr id="0" name=""/>
        <dsp:cNvSpPr/>
      </dsp:nvSpPr>
      <dsp:spPr>
        <a:xfrm>
          <a:off x="1399293" y="4545550"/>
          <a:ext cx="5009444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baseline="0"/>
            <a:t>Did AI generate weaker ideas?</a:t>
          </a:r>
          <a:endParaRPr lang="en-US" sz="2200" kern="1200"/>
        </a:p>
      </dsp:txBody>
      <dsp:txXfrm>
        <a:off x="1399293" y="4545550"/>
        <a:ext cx="5009444" cy="121150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62D80F-B3FD-47A5-A4C4-0580D3E5D6F0}">
      <dsp:nvSpPr>
        <dsp:cNvPr id="0" name=""/>
        <dsp:cNvSpPr/>
      </dsp:nvSpPr>
      <dsp:spPr>
        <a:xfrm>
          <a:off x="3252" y="212784"/>
          <a:ext cx="2580205" cy="15481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AI may support:</a:t>
          </a:r>
          <a:endParaRPr lang="en-US" sz="2600" kern="1200"/>
        </a:p>
      </dsp:txBody>
      <dsp:txXfrm>
        <a:off x="3252" y="212784"/>
        <a:ext cx="2580205" cy="1548123"/>
      </dsp:txXfrm>
    </dsp:sp>
    <dsp:sp modelId="{517C650D-82BC-4739-9D0C-49064ABC64ED}">
      <dsp:nvSpPr>
        <dsp:cNvPr id="0" name=""/>
        <dsp:cNvSpPr/>
      </dsp:nvSpPr>
      <dsp:spPr>
        <a:xfrm>
          <a:off x="2841478" y="212784"/>
          <a:ext cx="2580205" cy="154812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Brainstorming</a:t>
          </a:r>
          <a:endParaRPr lang="en-US" sz="2600" kern="1200"/>
        </a:p>
      </dsp:txBody>
      <dsp:txXfrm>
        <a:off x="2841478" y="212784"/>
        <a:ext cx="2580205" cy="1548123"/>
      </dsp:txXfrm>
    </dsp:sp>
    <dsp:sp modelId="{FA9BDD94-AA30-4B98-9630-13DF674FF329}">
      <dsp:nvSpPr>
        <dsp:cNvPr id="0" name=""/>
        <dsp:cNvSpPr/>
      </dsp:nvSpPr>
      <dsp:spPr>
        <a:xfrm>
          <a:off x="5679704" y="212784"/>
          <a:ext cx="2580205" cy="154812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Research direction</a:t>
          </a:r>
          <a:endParaRPr lang="en-US" sz="2600" kern="1200"/>
        </a:p>
      </dsp:txBody>
      <dsp:txXfrm>
        <a:off x="5679704" y="212784"/>
        <a:ext cx="2580205" cy="1548123"/>
      </dsp:txXfrm>
    </dsp:sp>
    <dsp:sp modelId="{F917877D-8F37-4A81-B4E2-CEB9D585FA42}">
      <dsp:nvSpPr>
        <dsp:cNvPr id="0" name=""/>
        <dsp:cNvSpPr/>
      </dsp:nvSpPr>
      <dsp:spPr>
        <a:xfrm>
          <a:off x="8517930" y="212784"/>
          <a:ext cx="2580205" cy="154812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Alternative perspectives</a:t>
          </a:r>
          <a:endParaRPr lang="en-US" sz="2600" kern="1200"/>
        </a:p>
      </dsp:txBody>
      <dsp:txXfrm>
        <a:off x="8517930" y="212784"/>
        <a:ext cx="2580205" cy="1548123"/>
      </dsp:txXfrm>
    </dsp:sp>
    <dsp:sp modelId="{8E5646AF-B071-4397-AFE8-EED120061CCD}">
      <dsp:nvSpPr>
        <dsp:cNvPr id="0" name=""/>
        <dsp:cNvSpPr/>
      </dsp:nvSpPr>
      <dsp:spPr>
        <a:xfrm>
          <a:off x="3252" y="2018928"/>
          <a:ext cx="2580205" cy="154812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Humans remain responsible for:</a:t>
          </a:r>
          <a:endParaRPr lang="en-US" sz="2600" kern="1200"/>
        </a:p>
      </dsp:txBody>
      <dsp:txXfrm>
        <a:off x="3252" y="2018928"/>
        <a:ext cx="2580205" cy="1548123"/>
      </dsp:txXfrm>
    </dsp:sp>
    <dsp:sp modelId="{B0D7CECA-12CB-4728-BAB5-634CD1E4DBA0}">
      <dsp:nvSpPr>
        <dsp:cNvPr id="0" name=""/>
        <dsp:cNvSpPr/>
      </dsp:nvSpPr>
      <dsp:spPr>
        <a:xfrm>
          <a:off x="2841478" y="2018928"/>
          <a:ext cx="2580205" cy="154812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Evaluation</a:t>
          </a:r>
          <a:endParaRPr lang="en-US" sz="2600" kern="1200"/>
        </a:p>
      </dsp:txBody>
      <dsp:txXfrm>
        <a:off x="2841478" y="2018928"/>
        <a:ext cx="2580205" cy="1548123"/>
      </dsp:txXfrm>
    </dsp:sp>
    <dsp:sp modelId="{1431BE9D-8F05-4932-A7DB-0122E771D1B6}">
      <dsp:nvSpPr>
        <dsp:cNvPr id="0" name=""/>
        <dsp:cNvSpPr/>
      </dsp:nvSpPr>
      <dsp:spPr>
        <a:xfrm>
          <a:off x="5679704" y="2018928"/>
          <a:ext cx="2580205" cy="154812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Ethics</a:t>
          </a:r>
          <a:endParaRPr lang="en-US" sz="2600" kern="1200"/>
        </a:p>
      </dsp:txBody>
      <dsp:txXfrm>
        <a:off x="5679704" y="2018928"/>
        <a:ext cx="2580205" cy="1548123"/>
      </dsp:txXfrm>
    </dsp:sp>
    <dsp:sp modelId="{975DA0E9-FD0F-465F-B761-111AC022B1C5}">
      <dsp:nvSpPr>
        <dsp:cNvPr id="0" name=""/>
        <dsp:cNvSpPr/>
      </dsp:nvSpPr>
      <dsp:spPr>
        <a:xfrm>
          <a:off x="8517930" y="2018928"/>
          <a:ext cx="2580205" cy="154812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baseline="0"/>
            <a:t>Professional judgement</a:t>
          </a:r>
          <a:endParaRPr lang="en-US" sz="2600" kern="1200"/>
        </a:p>
      </dsp:txBody>
      <dsp:txXfrm>
        <a:off x="8517930" y="2018928"/>
        <a:ext cx="2580205" cy="154812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65F446-8B2B-456E-ACF1-40336ED32B51}">
      <dsp:nvSpPr>
        <dsp:cNvPr id="0" name=""/>
        <dsp:cNvSpPr/>
      </dsp:nvSpPr>
      <dsp:spPr>
        <a:xfrm>
          <a:off x="901987" y="1381"/>
          <a:ext cx="2905441" cy="174326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baseline="0"/>
            <a:t>Challenge</a:t>
          </a:r>
          <a:endParaRPr lang="en-US" sz="3000" kern="1200"/>
        </a:p>
      </dsp:txBody>
      <dsp:txXfrm>
        <a:off x="901987" y="1381"/>
        <a:ext cx="2905441" cy="1743264"/>
      </dsp:txXfrm>
    </dsp:sp>
    <dsp:sp modelId="{16C69875-D55D-481A-B3E5-614D8823ADE2}">
      <dsp:nvSpPr>
        <dsp:cNvPr id="0" name=""/>
        <dsp:cNvSpPr/>
      </dsp:nvSpPr>
      <dsp:spPr>
        <a:xfrm>
          <a:off x="4097973" y="1381"/>
          <a:ext cx="2905441" cy="1743264"/>
        </a:xfrm>
        <a:prstGeom prst="rect">
          <a:avLst/>
        </a:prstGeom>
        <a:solidFill>
          <a:schemeClr val="accent5">
            <a:hueOff val="-195468"/>
            <a:satOff val="-19821"/>
            <a:lumOff val="-6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baseline="0"/>
            <a:t>Stakeholders</a:t>
          </a:r>
          <a:endParaRPr lang="en-US" sz="3000" kern="1200"/>
        </a:p>
      </dsp:txBody>
      <dsp:txXfrm>
        <a:off x="4097973" y="1381"/>
        <a:ext cx="2905441" cy="1743264"/>
      </dsp:txXfrm>
    </dsp:sp>
    <dsp:sp modelId="{A6918F86-83F9-45BB-8707-26A1A1AF945F}">
      <dsp:nvSpPr>
        <dsp:cNvPr id="0" name=""/>
        <dsp:cNvSpPr/>
      </dsp:nvSpPr>
      <dsp:spPr>
        <a:xfrm>
          <a:off x="7293958" y="1381"/>
          <a:ext cx="2905441" cy="1743264"/>
        </a:xfrm>
        <a:prstGeom prst="rect">
          <a:avLst/>
        </a:prstGeom>
        <a:solidFill>
          <a:schemeClr val="accent5">
            <a:hueOff val="-390937"/>
            <a:satOff val="-39641"/>
            <a:lumOff val="-12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baseline="0"/>
            <a:t>Technology Option</a:t>
          </a:r>
          <a:endParaRPr lang="en-US" sz="3000" kern="1200"/>
        </a:p>
      </dsp:txBody>
      <dsp:txXfrm>
        <a:off x="7293958" y="1381"/>
        <a:ext cx="2905441" cy="1743264"/>
      </dsp:txXfrm>
    </dsp:sp>
    <dsp:sp modelId="{884DD84A-1AD0-48ED-A0B8-767BD366A4B9}">
      <dsp:nvSpPr>
        <dsp:cNvPr id="0" name=""/>
        <dsp:cNvSpPr/>
      </dsp:nvSpPr>
      <dsp:spPr>
        <a:xfrm>
          <a:off x="901987" y="2035190"/>
          <a:ext cx="2905441" cy="1743264"/>
        </a:xfrm>
        <a:prstGeom prst="rect">
          <a:avLst/>
        </a:prstGeom>
        <a:solidFill>
          <a:schemeClr val="accent5">
            <a:hueOff val="-586405"/>
            <a:satOff val="-59462"/>
            <a:lumOff val="-18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baseline="0"/>
            <a:t>Benefits</a:t>
          </a:r>
          <a:endParaRPr lang="en-US" sz="3000" kern="1200"/>
        </a:p>
      </dsp:txBody>
      <dsp:txXfrm>
        <a:off x="901987" y="2035190"/>
        <a:ext cx="2905441" cy="1743264"/>
      </dsp:txXfrm>
    </dsp:sp>
    <dsp:sp modelId="{0F93A4BE-7C40-4D21-85EA-F4190ECE3B40}">
      <dsp:nvSpPr>
        <dsp:cNvPr id="0" name=""/>
        <dsp:cNvSpPr/>
      </dsp:nvSpPr>
      <dsp:spPr>
        <a:xfrm>
          <a:off x="4097973" y="2035190"/>
          <a:ext cx="2905441" cy="1743264"/>
        </a:xfrm>
        <a:prstGeom prst="rect">
          <a:avLst/>
        </a:prstGeom>
        <a:solidFill>
          <a:schemeClr val="accent5">
            <a:hueOff val="-781874"/>
            <a:satOff val="-79282"/>
            <a:lumOff val="-249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baseline="0"/>
            <a:t>Risks</a:t>
          </a:r>
          <a:endParaRPr lang="en-US" sz="3000" kern="1200"/>
        </a:p>
      </dsp:txBody>
      <dsp:txXfrm>
        <a:off x="4097973" y="2035190"/>
        <a:ext cx="2905441" cy="1743264"/>
      </dsp:txXfrm>
    </dsp:sp>
    <dsp:sp modelId="{2DD4E24F-B77A-4FBC-9F7D-21C6675D80C9}">
      <dsp:nvSpPr>
        <dsp:cNvPr id="0" name=""/>
        <dsp:cNvSpPr/>
      </dsp:nvSpPr>
      <dsp:spPr>
        <a:xfrm>
          <a:off x="7293958" y="2035190"/>
          <a:ext cx="2905441" cy="1743264"/>
        </a:xfrm>
        <a:prstGeom prst="rect">
          <a:avLst/>
        </a:prstGeom>
        <a:solidFill>
          <a:schemeClr val="accent5">
            <a:hueOff val="-977342"/>
            <a:satOff val="-99103"/>
            <a:lumOff val="-3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baseline="0"/>
            <a:t>Practical Considerations</a:t>
          </a:r>
          <a:endParaRPr lang="en-US" sz="3000" kern="1200"/>
        </a:p>
      </dsp:txBody>
      <dsp:txXfrm>
        <a:off x="7293958" y="2035190"/>
        <a:ext cx="2905441" cy="174326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CCC087-6B1B-4F8D-B660-18192D547510}">
      <dsp:nvSpPr>
        <dsp:cNvPr id="0" name=""/>
        <dsp:cNvSpPr/>
      </dsp:nvSpPr>
      <dsp:spPr>
        <a:xfrm>
          <a:off x="771693" y="80991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F81B7B-BA7E-47B4-8132-A9BF9F7F7FCD}">
      <dsp:nvSpPr>
        <dsp:cNvPr id="0" name=""/>
        <dsp:cNvSpPr/>
      </dsp:nvSpPr>
      <dsp:spPr>
        <a:xfrm>
          <a:off x="1005693" y="104391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3EE26-E854-4D49-9D3A-6DA65A3C15BA}">
      <dsp:nvSpPr>
        <dsp:cNvPr id="0" name=""/>
        <dsp:cNvSpPr/>
      </dsp:nvSpPr>
      <dsp:spPr>
        <a:xfrm>
          <a:off x="420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baseline="0"/>
            <a:t>Share some ideas, and we can critique together.</a:t>
          </a:r>
          <a:endParaRPr lang="en-US" sz="1300" kern="1200"/>
        </a:p>
      </dsp:txBody>
      <dsp:txXfrm>
        <a:off x="420693" y="2249918"/>
        <a:ext cx="1800000" cy="720000"/>
      </dsp:txXfrm>
    </dsp:sp>
    <dsp:sp modelId="{FBE89941-502F-4A28-AFE2-C7341C0315E0}">
      <dsp:nvSpPr>
        <dsp:cNvPr id="0" name=""/>
        <dsp:cNvSpPr/>
      </dsp:nvSpPr>
      <dsp:spPr>
        <a:xfrm>
          <a:off x="2886693" y="80991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8C0A02-6641-4A75-B404-ADB332107C16}">
      <dsp:nvSpPr>
        <dsp:cNvPr id="0" name=""/>
        <dsp:cNvSpPr/>
      </dsp:nvSpPr>
      <dsp:spPr>
        <a:xfrm>
          <a:off x="3120693" y="104391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B6503-C1C6-4E62-81C2-62CFC1400B8E}">
      <dsp:nvSpPr>
        <dsp:cNvPr id="0" name=""/>
        <dsp:cNvSpPr/>
      </dsp:nvSpPr>
      <dsp:spPr>
        <a:xfrm>
          <a:off x="2535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baseline="0"/>
            <a:t>Is it realistic?</a:t>
          </a:r>
          <a:endParaRPr lang="en-US" sz="1300" kern="1200"/>
        </a:p>
      </dsp:txBody>
      <dsp:txXfrm>
        <a:off x="2535693" y="2249918"/>
        <a:ext cx="1800000" cy="720000"/>
      </dsp:txXfrm>
    </dsp:sp>
    <dsp:sp modelId="{5529ADE8-8905-44E6-B648-EC7D764BC394}">
      <dsp:nvSpPr>
        <dsp:cNvPr id="0" name=""/>
        <dsp:cNvSpPr/>
      </dsp:nvSpPr>
      <dsp:spPr>
        <a:xfrm>
          <a:off x="5001693" y="80991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060AAE-38DE-43E9-AD0E-7B65B712F255}">
      <dsp:nvSpPr>
        <dsp:cNvPr id="0" name=""/>
        <dsp:cNvSpPr/>
      </dsp:nvSpPr>
      <dsp:spPr>
        <a:xfrm>
          <a:off x="5235693" y="104391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ECA2AE-1994-4381-8C42-E4729062B830}">
      <dsp:nvSpPr>
        <dsp:cNvPr id="0" name=""/>
        <dsp:cNvSpPr/>
      </dsp:nvSpPr>
      <dsp:spPr>
        <a:xfrm>
          <a:off x="4650693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baseline="0"/>
            <a:t>Is it needed?</a:t>
          </a:r>
          <a:endParaRPr lang="en-US" sz="1300" kern="1200"/>
        </a:p>
      </dsp:txBody>
      <dsp:txXfrm>
        <a:off x="4650693" y="2249918"/>
        <a:ext cx="1800000" cy="720000"/>
      </dsp:txXfrm>
    </dsp:sp>
    <dsp:sp modelId="{568D7AE7-38E2-4A87-AEA0-82755E1FF4CF}">
      <dsp:nvSpPr>
        <dsp:cNvPr id="0" name=""/>
        <dsp:cNvSpPr/>
      </dsp:nvSpPr>
      <dsp:spPr>
        <a:xfrm>
          <a:off x="7116694" y="80991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20BAAB-A750-4392-81EE-C827742BA697}">
      <dsp:nvSpPr>
        <dsp:cNvPr id="0" name=""/>
        <dsp:cNvSpPr/>
      </dsp:nvSpPr>
      <dsp:spPr>
        <a:xfrm>
          <a:off x="7350694" y="104391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6F24A0-66DE-4780-9EFC-37C65D2CA404}">
      <dsp:nvSpPr>
        <dsp:cNvPr id="0" name=""/>
        <dsp:cNvSpPr/>
      </dsp:nvSpPr>
      <dsp:spPr>
        <a:xfrm>
          <a:off x="6765694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baseline="0"/>
            <a:t>Is it ethical?</a:t>
          </a:r>
          <a:endParaRPr lang="en-US" sz="1300" kern="1200"/>
        </a:p>
      </dsp:txBody>
      <dsp:txXfrm>
        <a:off x="6765694" y="2249918"/>
        <a:ext cx="1800000" cy="720000"/>
      </dsp:txXfrm>
    </dsp:sp>
    <dsp:sp modelId="{F16B7AF0-5A32-4678-9893-822A1DBE6CD5}">
      <dsp:nvSpPr>
        <dsp:cNvPr id="0" name=""/>
        <dsp:cNvSpPr/>
      </dsp:nvSpPr>
      <dsp:spPr>
        <a:xfrm>
          <a:off x="9231694" y="809918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38F3EF-41DF-471E-B0D1-0663EC0D98AB}">
      <dsp:nvSpPr>
        <dsp:cNvPr id="0" name=""/>
        <dsp:cNvSpPr/>
      </dsp:nvSpPr>
      <dsp:spPr>
        <a:xfrm>
          <a:off x="9465694" y="1043918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69AD7-EE24-4C9B-8297-D9D6022FE58D}">
      <dsp:nvSpPr>
        <dsp:cNvPr id="0" name=""/>
        <dsp:cNvSpPr/>
      </dsp:nvSpPr>
      <dsp:spPr>
        <a:xfrm>
          <a:off x="8880694" y="224991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baseline="0"/>
            <a:t>Does it create value?</a:t>
          </a:r>
          <a:endParaRPr lang="en-US" sz="1300" kern="1200"/>
        </a:p>
      </dsp:txBody>
      <dsp:txXfrm>
        <a:off x="8880694" y="2249918"/>
        <a:ext cx="1800000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869A5-C41F-49A3-81BD-410FD9F7620A}">
      <dsp:nvSpPr>
        <dsp:cNvPr id="0" name=""/>
        <dsp:cNvSpPr/>
      </dsp:nvSpPr>
      <dsp:spPr>
        <a:xfrm>
          <a:off x="1355" y="128664"/>
          <a:ext cx="4756576" cy="3020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B71D1-B9AF-432F-BBCF-6757CB6EE094}">
      <dsp:nvSpPr>
        <dsp:cNvPr id="0" name=""/>
        <dsp:cNvSpPr/>
      </dsp:nvSpPr>
      <dsp:spPr>
        <a:xfrm>
          <a:off x="529863" y="630747"/>
          <a:ext cx="4756576" cy="30204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baseline="0"/>
            <a:t>Choose a job role relating to your future.</a:t>
          </a:r>
          <a:endParaRPr lang="en-US" sz="4500" kern="1200"/>
        </a:p>
      </dsp:txBody>
      <dsp:txXfrm>
        <a:off x="618328" y="719212"/>
        <a:ext cx="4579646" cy="2843495"/>
      </dsp:txXfrm>
    </dsp:sp>
    <dsp:sp modelId="{2D156DC1-2469-405B-A847-BCB140E3D942}">
      <dsp:nvSpPr>
        <dsp:cNvPr id="0" name=""/>
        <dsp:cNvSpPr/>
      </dsp:nvSpPr>
      <dsp:spPr>
        <a:xfrm>
          <a:off x="5814948" y="128664"/>
          <a:ext cx="4756576" cy="3020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2FC68-45DC-443A-9108-948827E1243A}">
      <dsp:nvSpPr>
        <dsp:cNvPr id="0" name=""/>
        <dsp:cNvSpPr/>
      </dsp:nvSpPr>
      <dsp:spPr>
        <a:xfrm>
          <a:off x="6343456" y="630747"/>
          <a:ext cx="4756576" cy="30204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baseline="0"/>
            <a:t>Look for technologies that might affect this role. </a:t>
          </a:r>
          <a:endParaRPr lang="en-US" sz="4500" kern="1200"/>
        </a:p>
      </dsp:txBody>
      <dsp:txXfrm>
        <a:off x="6431921" y="719212"/>
        <a:ext cx="4579646" cy="284349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EEAB51-EBF7-4F43-B090-DF9131DE110F}">
      <dsp:nvSpPr>
        <dsp:cNvPr id="0" name=""/>
        <dsp:cNvSpPr/>
      </dsp:nvSpPr>
      <dsp:spPr>
        <a:xfrm>
          <a:off x="0" y="258938"/>
          <a:ext cx="11101387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6DDCD-73AE-4599-831E-C4DA8D5241AF}">
      <dsp:nvSpPr>
        <dsp:cNvPr id="0" name=""/>
        <dsp:cNvSpPr/>
      </dsp:nvSpPr>
      <dsp:spPr>
        <a:xfrm>
          <a:off x="555069" y="8018"/>
          <a:ext cx="7770971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724" tIns="0" rIns="293724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How many of you have/use LinkedIn?</a:t>
          </a:r>
          <a:endParaRPr lang="en-US" sz="1700" kern="1200"/>
        </a:p>
      </dsp:txBody>
      <dsp:txXfrm>
        <a:off x="579567" y="32516"/>
        <a:ext cx="7721975" cy="452844"/>
      </dsp:txXfrm>
    </dsp:sp>
    <dsp:sp modelId="{F547DA5C-A68A-4E68-868D-113DEE7166AC}">
      <dsp:nvSpPr>
        <dsp:cNvPr id="0" name=""/>
        <dsp:cNvSpPr/>
      </dsp:nvSpPr>
      <dsp:spPr>
        <a:xfrm>
          <a:off x="0" y="1030058"/>
          <a:ext cx="11101387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42C00E-2630-4BD9-BF86-0E95CE40C499}">
      <dsp:nvSpPr>
        <dsp:cNvPr id="0" name=""/>
        <dsp:cNvSpPr/>
      </dsp:nvSpPr>
      <dsp:spPr>
        <a:xfrm>
          <a:off x="555069" y="779138"/>
          <a:ext cx="7770971" cy="5018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724" tIns="0" rIns="293724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Let's take a look.</a:t>
          </a:r>
          <a:endParaRPr lang="en-US" sz="1700" kern="1200"/>
        </a:p>
      </dsp:txBody>
      <dsp:txXfrm>
        <a:off x="579567" y="803636"/>
        <a:ext cx="7721975" cy="452844"/>
      </dsp:txXfrm>
    </dsp:sp>
    <dsp:sp modelId="{F8488DAB-1D2D-48D3-9AD3-8C5A5AC5967C}">
      <dsp:nvSpPr>
        <dsp:cNvPr id="0" name=""/>
        <dsp:cNvSpPr/>
      </dsp:nvSpPr>
      <dsp:spPr>
        <a:xfrm>
          <a:off x="0" y="1801178"/>
          <a:ext cx="11101387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2D2B8A-EA9D-4CF5-886A-26642B33E13E}">
      <dsp:nvSpPr>
        <dsp:cNvPr id="0" name=""/>
        <dsp:cNvSpPr/>
      </dsp:nvSpPr>
      <dsp:spPr>
        <a:xfrm>
          <a:off x="555069" y="1550258"/>
          <a:ext cx="7770971" cy="5018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724" tIns="0" rIns="293724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What makes them effective?</a:t>
          </a:r>
          <a:endParaRPr lang="en-US" sz="1700" kern="1200"/>
        </a:p>
      </dsp:txBody>
      <dsp:txXfrm>
        <a:off x="579567" y="1574756"/>
        <a:ext cx="7721975" cy="452844"/>
      </dsp:txXfrm>
    </dsp:sp>
    <dsp:sp modelId="{801A84CE-9407-4515-B0FA-834BB510788F}">
      <dsp:nvSpPr>
        <dsp:cNvPr id="0" name=""/>
        <dsp:cNvSpPr/>
      </dsp:nvSpPr>
      <dsp:spPr>
        <a:xfrm>
          <a:off x="0" y="2572298"/>
          <a:ext cx="11101387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416A64-2150-4029-A515-F25165FE4346}">
      <dsp:nvSpPr>
        <dsp:cNvPr id="0" name=""/>
        <dsp:cNvSpPr/>
      </dsp:nvSpPr>
      <dsp:spPr>
        <a:xfrm>
          <a:off x="555069" y="2321378"/>
          <a:ext cx="7770971" cy="501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724" tIns="0" rIns="293724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What appears professional?</a:t>
          </a:r>
          <a:endParaRPr lang="en-US" sz="1700" kern="1200"/>
        </a:p>
      </dsp:txBody>
      <dsp:txXfrm>
        <a:off x="579567" y="2345876"/>
        <a:ext cx="7721975" cy="452844"/>
      </dsp:txXfrm>
    </dsp:sp>
    <dsp:sp modelId="{45528F55-C209-4438-B6DF-5DF5AB701FF7}">
      <dsp:nvSpPr>
        <dsp:cNvPr id="0" name=""/>
        <dsp:cNvSpPr/>
      </dsp:nvSpPr>
      <dsp:spPr>
        <a:xfrm>
          <a:off x="0" y="3343418"/>
          <a:ext cx="11101387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C628DF-D002-4121-AD7B-096C9F9B9D73}">
      <dsp:nvSpPr>
        <dsp:cNvPr id="0" name=""/>
        <dsp:cNvSpPr/>
      </dsp:nvSpPr>
      <dsp:spPr>
        <a:xfrm>
          <a:off x="555069" y="3092498"/>
          <a:ext cx="7770971" cy="5018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724" tIns="0" rIns="293724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What could be improved?</a:t>
          </a:r>
          <a:endParaRPr lang="en-US" sz="1700" kern="1200"/>
        </a:p>
      </dsp:txBody>
      <dsp:txXfrm>
        <a:off x="579567" y="3116996"/>
        <a:ext cx="7721975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4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2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2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3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4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5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6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73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391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744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058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375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906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183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452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252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223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189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8/13/2026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0498471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7" r:id="rId5"/>
    <p:sldLayoutId id="2147483742" r:id="rId6"/>
    <p:sldLayoutId id="2147483738" r:id="rId7"/>
    <p:sldLayoutId id="2147483739" r:id="rId8"/>
    <p:sldLayoutId id="2147483740" r:id="rId9"/>
    <p:sldLayoutId id="2147483741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53200" y="540000"/>
            <a:ext cx="4500561" cy="4259814"/>
          </a:xfrm>
        </p:spPr>
        <p:txBody>
          <a:bodyPr>
            <a:normAutofit/>
          </a:bodyPr>
          <a:lstStyle/>
          <a:p>
            <a:r>
              <a:rPr lang="en-US" sz="4800">
                <a:ea typeface="+mj-lt"/>
                <a:cs typeface="+mj-lt"/>
              </a:rPr>
              <a:t>Digital Identity, AI and Professional Presence in Health and Social Care</a:t>
            </a:r>
            <a:endParaRPr lang="en-US" sz="4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53200" y="4988476"/>
            <a:ext cx="4500561" cy="1320249"/>
          </a:xfrm>
        </p:spPr>
        <p:txBody>
          <a:bodyPr>
            <a:normAutofit/>
          </a:bodyPr>
          <a:lstStyle/>
          <a:p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B7AF231-444C-44D0-B791-BAFE395E3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1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6152793A-5125-41FA-AEF6-96C5463D0A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3C1632F-098D-4A05-B248-04B7ABFE0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A85C0F5-DDEB-454E-A0E4-B6F0FB4CA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69750DBF-C183-A294-F73A-EF3F837876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87" r="18716" b="3"/>
          <a:stretch>
            <a:fillRect/>
          </a:stretch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2B95DA-7403-86B6-9742-974B18CEF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US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9EA77F-CE8A-BEDC-BB5C-2F6D099155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8547368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3291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ACD0C8-34D2-D46E-4233-232CBA8A3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257BC7-A8FC-064C-A82C-94071F9253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3349047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426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23FDD-4EC7-6387-B04D-C8608531D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4800"/>
              <a:t>Digital Transformation of HSC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D98A0F-A12F-4804-737A-AB6CDBFC70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0097642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9660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65FC6-D56A-3FB8-DB54-8BFC3D381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833015"/>
            <a:ext cx="595800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 sz="6800"/>
              <a:t>What comes to mind when you hear digital transformation in HSC?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19ED8-9423-B17B-5D7D-8EA9EBCEE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69875" indent="-269875"/>
            <a:r>
              <a:rPr lang="en-GB">
                <a:ea typeface="+mn-lt"/>
                <a:cs typeface="+mn-lt"/>
              </a:rPr>
              <a:t>Digitisation of records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Online triage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Telehealth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Wearables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Apps and self‑management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Data‑driven decision making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Automated systems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Digital communication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186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ED052-D3E8-B70A-93E1-9B1BAE4B6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Impacts on HWB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A2DFF-7885-7732-90B2-C803A6E731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508501"/>
            <a:ext cx="9155112" cy="18002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What are the positive aspects of digital transformation, broadly? </a:t>
            </a:r>
          </a:p>
        </p:txBody>
      </p:sp>
    </p:spTree>
    <p:extLst>
      <p:ext uri="{BB962C8B-B14F-4D97-AF65-F5344CB8AC3E}">
        <p14:creationId xmlns:p14="http://schemas.microsoft.com/office/powerpoint/2010/main" val="2904241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EEC41-D2C9-B818-4D26-615E6ADD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Positives of Digital Transformation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B79150-1103-4852-FD9B-D5A555179EB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3875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A9B47-E74A-2851-3AAA-A2E90E66C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Impacts on HWB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32580-4D06-8C06-022C-C9807B8B3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508501"/>
            <a:ext cx="9155112" cy="18002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What about the risks?</a:t>
            </a:r>
          </a:p>
        </p:txBody>
      </p:sp>
    </p:spTree>
    <p:extLst>
      <p:ext uri="{BB962C8B-B14F-4D97-AF65-F5344CB8AC3E}">
        <p14:creationId xmlns:p14="http://schemas.microsoft.com/office/powerpoint/2010/main" val="3184261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2D68C-EEAE-F1BC-4292-D798EAFD5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Risks of Digital Transformation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FBE114-CAD0-2515-CCD1-164926B146A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2567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68B8F-4865-6C40-3FED-45468580F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5500"/>
              <a:t>Environmental Sustainability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EC2C43-3840-3A69-32AA-A0C1545251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46983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9CD23-D100-F729-C669-EDF91C0A9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/>
              <a:t>Biggest Innovations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028AC5-136F-8B00-55C0-0C16CE15F5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7582865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2863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5046674-D4FC-4857-9239-705FF8A8CD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D68E5F2-2E81-4B3D-88AB-AE79302687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E9058B-FE9F-4866-9304-8D72F866BF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F3A972F-AFED-4694-A55D-A49897D794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EF3C410-C1F6-46E3-8A40-72EB05A416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677610-DFB3-4B21-B600-868F5487E6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A1AA6E8-0DFD-4EF6-80D9-A16D22805E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E96F2F7-B3FE-44AF-B1CB-610B2F10F2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DF49500-1627-40E0-8CEC-9156C6051F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555BA8-973C-4318-91F9-F8B7E36BA0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896080A-CB5A-4741-BD0C-D02FABC50C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31685FF-CDCA-4D0B-8118-37DDDEC83C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9F9D85-398D-C2E0-983B-11BC12B38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4800"/>
              <a:t>Digital Professionalism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830EBE-853D-5222-6D54-B22E2715F4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1333860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045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6F9054-386C-4C7D-A08B-ABEBD2D3CE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8BEE36-DD3B-46DA-9E66-25E665713B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DC8DD8E-0597-4335-8899-E4BE71D5F7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84A2922-39D3-4E97-8D84-DE6930E808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9B56A4-069B-4AE1-9BDD-83A84694B3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FEDC644-3BBE-49A4-956F-3B0B1270B5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2372-A778-DDE4-0361-C89B28912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Digital Footprint</a:t>
            </a:r>
          </a:p>
        </p:txBody>
      </p:sp>
      <p:pic>
        <p:nvPicPr>
          <p:cNvPr id="4" name="Content Placeholder 3" descr="A person with face paint sticking their tongue out&#10;&#10;AI-generated content may be incorrect.">
            <a:extLst>
              <a:ext uri="{FF2B5EF4-FFF2-40B4-BE49-F238E27FC236}">
                <a16:creationId xmlns:a16="http://schemas.microsoft.com/office/drawing/2014/main" id="{69E03631-29A8-6821-527A-C7BD7B9C0A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5139" y="1444502"/>
            <a:ext cx="3535321" cy="2607529"/>
          </a:xfrm>
          <a:prstGeom prst="rect">
            <a:avLst/>
          </a:prstGeom>
        </p:spPr>
      </p:pic>
      <p:pic>
        <p:nvPicPr>
          <p:cNvPr id="5" name="Picture 4" descr="A person with blue eyes and piercings&#10;&#10;AI-generated content may be incorrect.">
            <a:extLst>
              <a:ext uri="{FF2B5EF4-FFF2-40B4-BE49-F238E27FC236}">
                <a16:creationId xmlns:a16="http://schemas.microsoft.com/office/drawing/2014/main" id="{7345F9CB-414F-3C3C-4E7D-3602C399C1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4880" y="29307"/>
            <a:ext cx="2289624" cy="3399693"/>
          </a:xfrm>
          <a:prstGeom prst="rect">
            <a:avLst/>
          </a:prstGeom>
        </p:spPr>
      </p:pic>
      <p:pic>
        <p:nvPicPr>
          <p:cNvPr id="6" name="Picture 5" descr="A person with red hair and piercings&#10;&#10;AI-generated content may be incorrect.">
            <a:extLst>
              <a:ext uri="{FF2B5EF4-FFF2-40B4-BE49-F238E27FC236}">
                <a16:creationId xmlns:a16="http://schemas.microsoft.com/office/drawing/2014/main" id="{FBCCC4F2-4EDD-4E3D-33D2-42AB73D9CD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9146" y="3428999"/>
            <a:ext cx="2546171" cy="3135924"/>
          </a:xfrm>
          <a:prstGeom prst="rect">
            <a:avLst/>
          </a:prstGeom>
        </p:spPr>
      </p:pic>
      <p:pic>
        <p:nvPicPr>
          <p:cNvPr id="7" name="Picture 6" descr="Two people making faces&#10;&#10;AI-generated content may be incorrect.">
            <a:extLst>
              <a:ext uri="{FF2B5EF4-FFF2-40B4-BE49-F238E27FC236}">
                <a16:creationId xmlns:a16="http://schemas.microsoft.com/office/drawing/2014/main" id="{7902D86E-1C0E-DFFC-EE05-F98B3A02AD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690" y="1445847"/>
            <a:ext cx="3376927" cy="2803769"/>
          </a:xfrm>
          <a:prstGeom prst="rect">
            <a:avLst/>
          </a:prstGeom>
        </p:spPr>
      </p:pic>
      <p:pic>
        <p:nvPicPr>
          <p:cNvPr id="8" name="Picture 7" descr="A person drinking from a bottle&#10;&#10;AI-generated content may be incorrect.">
            <a:extLst>
              <a:ext uri="{FF2B5EF4-FFF2-40B4-BE49-F238E27FC236}">
                <a16:creationId xmlns:a16="http://schemas.microsoft.com/office/drawing/2014/main" id="{9D08F6B7-CE87-1012-4949-E3177B46A9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22937" y="29918"/>
            <a:ext cx="2568820" cy="3398472"/>
          </a:xfrm>
          <a:prstGeom prst="rect">
            <a:avLst/>
          </a:prstGeom>
        </p:spPr>
      </p:pic>
      <p:pic>
        <p:nvPicPr>
          <p:cNvPr id="9" name="Picture 8" descr="A person with a beard and red tie standing at a podium&#10;&#10;AI-generated content may be incorrect.">
            <a:extLst>
              <a:ext uri="{FF2B5EF4-FFF2-40B4-BE49-F238E27FC236}">
                <a16:creationId xmlns:a16="http://schemas.microsoft.com/office/drawing/2014/main" id="{9AD5A7CB-0592-2F62-253D-E6E22DDC3B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0442" y="3427290"/>
            <a:ext cx="2759808" cy="2983035"/>
          </a:xfrm>
          <a:prstGeom prst="rect">
            <a:avLst/>
          </a:prstGeom>
        </p:spPr>
      </p:pic>
      <p:pic>
        <p:nvPicPr>
          <p:cNvPr id="10" name="Picture 9" descr="A person in a garment&#10;&#10;AI-generated content may be incorrect.">
            <a:extLst>
              <a:ext uri="{FF2B5EF4-FFF2-40B4-BE49-F238E27FC236}">
                <a16:creationId xmlns:a16="http://schemas.microsoft.com/office/drawing/2014/main" id="{66E5FFB9-27CE-F7B1-6E22-FF6F63E619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58975" y="3429855"/>
            <a:ext cx="4913435" cy="313421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4CAF1B0-B291-3EDB-3BEB-DA0479EC3C5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07" y="3107241"/>
            <a:ext cx="1768629" cy="3765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409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2FD795-8DF5-44F0-8664-4D8F626DD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2535F-5E1F-EBE3-2A2C-1D8789A11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5126"/>
            <a:ext cx="4554821" cy="2186096"/>
          </a:xfrm>
        </p:spPr>
        <p:txBody>
          <a:bodyPr anchor="t">
            <a:normAutofit/>
          </a:bodyPr>
          <a:lstStyle/>
          <a:p>
            <a:r>
              <a:rPr lang="en-US"/>
              <a:t>Real Scenarios</a:t>
            </a:r>
          </a:p>
        </p:txBody>
      </p:sp>
      <p:pic>
        <p:nvPicPr>
          <p:cNvPr id="7" name="Graphic 6" descr="Blog">
            <a:extLst>
              <a:ext uri="{FF2B5EF4-FFF2-40B4-BE49-F238E27FC236}">
                <a16:creationId xmlns:a16="http://schemas.microsoft.com/office/drawing/2014/main" id="{21139B18-3123-7F0A-6ABC-3814A485186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0494" y="540000"/>
            <a:ext cx="5768725" cy="5768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8462A-E16C-3A80-A79A-56AF7A96B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>
              <a:lnSpc>
                <a:spcPct val="115000"/>
              </a:lnSpc>
            </a:pPr>
            <a:r>
              <a:rPr lang="en-US" sz="1400">
                <a:ea typeface="+mn-lt"/>
                <a:cs typeface="+mn-lt"/>
              </a:rPr>
              <a:t>A student posts confidential placement information online.</a:t>
            </a:r>
          </a:p>
          <a:p>
            <a:pPr marL="269875" indent="-269875">
              <a:lnSpc>
                <a:spcPct val="115000"/>
              </a:lnSpc>
            </a:pPr>
            <a:r>
              <a:rPr lang="en-US" sz="1400">
                <a:ea typeface="+mn-lt"/>
                <a:cs typeface="+mn-lt"/>
              </a:rPr>
              <a:t>A practitioner publicly </a:t>
            </a:r>
            <a:r>
              <a:rPr lang="en-US" sz="1400" err="1">
                <a:ea typeface="+mn-lt"/>
                <a:cs typeface="+mn-lt"/>
              </a:rPr>
              <a:t>criticises</a:t>
            </a:r>
            <a:r>
              <a:rPr lang="en-US" sz="1400">
                <a:ea typeface="+mn-lt"/>
                <a:cs typeface="+mn-lt"/>
              </a:rPr>
              <a:t> service users.</a:t>
            </a:r>
            <a:endParaRPr lang="en-US" sz="1400"/>
          </a:p>
          <a:p>
            <a:pPr marL="269875" indent="-269875">
              <a:lnSpc>
                <a:spcPct val="115000"/>
              </a:lnSpc>
            </a:pPr>
            <a:r>
              <a:rPr lang="en-US" sz="1400">
                <a:ea typeface="+mn-lt"/>
                <a:cs typeface="+mn-lt"/>
              </a:rPr>
              <a:t>A health professional shares inaccurate health advice.</a:t>
            </a:r>
          </a:p>
          <a:p>
            <a:pPr marL="269875" indent="-269875">
              <a:lnSpc>
                <a:spcPct val="115000"/>
              </a:lnSpc>
            </a:pPr>
            <a:r>
              <a:rPr lang="en-US" sz="1400"/>
              <a:t>Venting about a difficult shift</a:t>
            </a:r>
          </a:p>
          <a:p>
            <a:pPr marL="269875" indent="-269875">
              <a:lnSpc>
                <a:spcPct val="115000"/>
              </a:lnSpc>
            </a:pPr>
            <a:r>
              <a:rPr lang="en-US" sz="1400"/>
              <a:t>Accepting a friend request from a service user</a:t>
            </a:r>
          </a:p>
          <a:p>
            <a:pPr marL="269875" indent="-269875">
              <a:lnSpc>
                <a:spcPct val="115000"/>
              </a:lnSpc>
            </a:pPr>
            <a:r>
              <a:rPr lang="en-US" sz="1400"/>
              <a:t>Sharing a workplace photo (selfie at work)</a:t>
            </a:r>
          </a:p>
          <a:p>
            <a:pPr marL="269875" indent="-269875">
              <a:lnSpc>
                <a:spcPct val="115000"/>
              </a:lnSpc>
            </a:pPr>
            <a:r>
              <a:rPr lang="en-US" sz="1400"/>
              <a:t>Expressing personal views on health information/misinformation</a:t>
            </a:r>
          </a:p>
        </p:txBody>
      </p:sp>
    </p:spTree>
    <p:extLst>
      <p:ext uri="{BB962C8B-B14F-4D97-AF65-F5344CB8AC3E}">
        <p14:creationId xmlns:p14="http://schemas.microsoft.com/office/powerpoint/2010/main" val="6109986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B33AD7-FA95-CBAF-B869-8F5B2EFB5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/>
              <a:t>Digital Footprint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FCB129-C42E-6DA6-379B-763406DF08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0208877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52805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046D8F9-B18B-42F5-B320-22E156F4C0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980DF08-8878-4A99-871A-573EBF4F3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1E0FF3E7-007F-48E0-8352-89CE4375B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F02DE4FC-8B38-40C7-A2F5-CBD4C6592E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5C97C509-DDA4-4291-88B3-8E2B146099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6345897-50D9-424E-A94E-18A63AEE8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266E6E08-BABA-49E9-884E-480584915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83C250-721C-271F-BC5A-D02ECEF1F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Technology and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2A0E2-E0A2-AD94-E6FB-2DA5FB99D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508501"/>
            <a:ext cx="9155112" cy="18002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Could technology help solve the problem you identified?</a:t>
            </a:r>
          </a:p>
        </p:txBody>
      </p:sp>
    </p:spTree>
    <p:extLst>
      <p:ext uri="{BB962C8B-B14F-4D97-AF65-F5344CB8AC3E}">
        <p14:creationId xmlns:p14="http://schemas.microsoft.com/office/powerpoint/2010/main" val="30948731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D2FD795-8DF5-44F0-8664-4D8F626DD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7CF1FC-8A45-36EC-66AF-5EE8EB46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5126"/>
            <a:ext cx="4554821" cy="2186096"/>
          </a:xfrm>
        </p:spPr>
        <p:txBody>
          <a:bodyPr anchor="t">
            <a:normAutofit/>
          </a:bodyPr>
          <a:lstStyle/>
          <a:p>
            <a:r>
              <a:rPr lang="en-US" sz="5600"/>
              <a:t>Technology and Innovation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D52A9FA-561B-2FCF-C540-29B3CEAAB5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pPr marL="269875" indent="-269875"/>
            <a:r>
              <a:rPr lang="en-US" dirty="0"/>
              <a:t>Let's consider some </a:t>
            </a:r>
            <a:r>
              <a:rPr lang="en-US"/>
              <a:t>problems and fill in the table.</a:t>
            </a:r>
          </a:p>
          <a:p>
            <a:pPr marL="269875" indent="-269875"/>
            <a:r>
              <a:rPr lang="en-US"/>
              <a:t>Social isolation</a:t>
            </a:r>
          </a:p>
          <a:p>
            <a:pPr marL="269875" indent="-269875"/>
            <a:r>
              <a:rPr lang="en-US"/>
              <a:t>Medication adherence</a:t>
            </a:r>
          </a:p>
          <a:p>
            <a:pPr marL="269875" indent="-269875"/>
            <a:r>
              <a:rPr lang="en-US" dirty="0"/>
              <a:t>Staff </a:t>
            </a:r>
            <a:r>
              <a:rPr lang="en-US"/>
              <a:t>wellbeing</a:t>
            </a:r>
            <a:endParaRPr lang="en-US" dirty="0"/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910B4FBF-DCA4-10D2-2D8B-C6A0B52998D2}"/>
              </a:ext>
            </a:extLst>
          </p:cNvPr>
          <p:cNvGraphicFramePr>
            <a:graphicFrameLocks/>
          </p:cNvGraphicFramePr>
          <p:nvPr/>
        </p:nvGraphicFramePr>
        <p:xfrm>
          <a:off x="540000" y="1341233"/>
          <a:ext cx="6049714" cy="4166262"/>
        </p:xfrm>
        <a:graphic>
          <a:graphicData uri="http://schemas.openxmlformats.org/drawingml/2006/table">
            <a:tbl>
              <a:tblPr bandRow="1">
                <a:solidFill>
                  <a:srgbClr val="F2F2F2">
                    <a:alpha val="30196"/>
                  </a:srgbClr>
                </a:solidFill>
                <a:tableStyleId>{5C22544A-7EE6-4342-B048-85BDC9FD1C3A}</a:tableStyleId>
              </a:tblPr>
              <a:tblGrid>
                <a:gridCol w="4242257">
                  <a:extLst>
                    <a:ext uri="{9D8B030D-6E8A-4147-A177-3AD203B41FA5}">
                      <a16:colId xmlns:a16="http://schemas.microsoft.com/office/drawing/2014/main" val="2444897291"/>
                    </a:ext>
                  </a:extLst>
                </a:gridCol>
                <a:gridCol w="1807457">
                  <a:extLst>
                    <a:ext uri="{9D8B030D-6E8A-4147-A177-3AD203B41FA5}">
                      <a16:colId xmlns:a16="http://schemas.microsoft.com/office/drawing/2014/main" val="1302375201"/>
                    </a:ext>
                  </a:extLst>
                </a:gridCol>
              </a:tblGrid>
              <a:tr h="6943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cap="none" spc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190709" marR="146699" marT="146699" marB="146699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cap="none" spc="0">
                          <a:solidFill>
                            <a:schemeClr val="tx1"/>
                          </a:solidFill>
                        </a:rPr>
                        <a:t>Response</a:t>
                      </a:r>
                    </a:p>
                  </a:txBody>
                  <a:tcPr marL="190709" marR="146699" marT="146699" marB="146699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0582577"/>
                  </a:ext>
                </a:extLst>
              </a:tr>
              <a:tr h="6943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cap="none" spc="0">
                          <a:solidFill>
                            <a:schemeClr val="tx1"/>
                          </a:solidFill>
                        </a:rPr>
                        <a:t>What challenge did I identify?</a:t>
                      </a:r>
                    </a:p>
                  </a:txBody>
                  <a:tcPr marL="190709" marR="146699" marT="146699" marB="146699" anchor="ctr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90709" marR="146699" marT="146699" marB="146699" anchor="ctr">
                    <a:lnL w="635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0756702"/>
                  </a:ext>
                </a:extLst>
              </a:tr>
              <a:tr h="6943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cap="none" spc="0">
                          <a:solidFill>
                            <a:schemeClr val="tx1"/>
                          </a:solidFill>
                        </a:rPr>
                        <a:t>Could technology help?</a:t>
                      </a:r>
                    </a:p>
                  </a:txBody>
                  <a:tcPr marL="190709" marR="146699" marT="146699" marB="146699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90709" marR="146699" marT="146699" marB="146699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485510"/>
                  </a:ext>
                </a:extLst>
              </a:tr>
              <a:tr h="6943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cap="none" spc="0">
                          <a:solidFill>
                            <a:schemeClr val="tx1"/>
                          </a:solidFill>
                        </a:rPr>
                        <a:t>What type of technology?</a:t>
                      </a:r>
                    </a:p>
                  </a:txBody>
                  <a:tcPr marL="190709" marR="146699" marT="146699" marB="146699" anchor="ctr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90709" marR="146699" marT="146699" marB="146699" anchor="ctr">
                    <a:lnL w="635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1507208"/>
                  </a:ext>
                </a:extLst>
              </a:tr>
              <a:tr h="6943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cap="none" spc="0">
                          <a:solidFill>
                            <a:schemeClr val="tx1"/>
                          </a:solidFill>
                        </a:rPr>
                        <a:t>Who would benefit?</a:t>
                      </a:r>
                    </a:p>
                  </a:txBody>
                  <a:tcPr marL="190709" marR="146699" marT="146699" marB="146699" anchor="ctr">
                    <a:lnL w="38100" cap="flat" cmpd="sng" algn="ctr">
                      <a:noFill/>
                      <a:prstDash val="solid"/>
                    </a:lnL>
                    <a:lnR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90709" marR="146699" marT="146699" marB="146699" anchor="ctr">
                    <a:lnL w="6350" cap="flat" cmpd="sng" algn="ctr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noFill/>
                      <a:prstDash val="solid"/>
                    </a:lnB>
                    <a:solidFill>
                      <a:srgbClr val="F2F2F2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4703763"/>
                  </a:ext>
                </a:extLst>
              </a:tr>
              <a:tr h="6943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200" cap="none" spc="0">
                          <a:solidFill>
                            <a:schemeClr val="tx1"/>
                          </a:solidFill>
                        </a:rPr>
                        <a:t>What barriers might exist?</a:t>
                      </a:r>
                    </a:p>
                  </a:txBody>
                  <a:tcPr marL="190709" marR="146699" marT="146699" marB="146699" anchor="ctr">
                    <a:lnL w="6350" cap="flat" cmpd="sng" algn="ctr">
                      <a:noFill/>
                      <a:prstDash val="solid"/>
                    </a:lnL>
                    <a:lnR w="6350" cap="flat" cmpd="sng" algn="ctr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US" sz="2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90709" marR="146699" marT="146699" marB="146699" anchor="ctr">
                    <a:lnL w="635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08381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52414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37A87A-D0AC-29C2-E651-4A4A05941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sz="5600"/>
              <a:t>Technology and Innovation</a:t>
            </a:r>
          </a:p>
        </p:txBody>
      </p:sp>
      <p:pic>
        <p:nvPicPr>
          <p:cNvPr id="5" name="Picture 4" descr="Robot operating a machine">
            <a:extLst>
              <a:ext uri="{FF2B5EF4-FFF2-40B4-BE49-F238E27FC236}">
                <a16:creationId xmlns:a16="http://schemas.microsoft.com/office/drawing/2014/main" id="{EC5B0A02-81C7-B557-9608-289511E0F5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15" r="15111" b="4"/>
          <a:stretch>
            <a:fillRect/>
          </a:stretch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06AEB-81BB-0E73-FCEC-60E0F339D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Is technology always the solution? </a:t>
            </a:r>
          </a:p>
          <a:p>
            <a:pPr marL="269875" indent="-269875"/>
            <a:r>
              <a:rPr lang="en-US"/>
              <a:t>Why?</a:t>
            </a:r>
            <a:endParaRPr lang="en-US" dirty="0"/>
          </a:p>
          <a:p>
            <a:pPr marL="269875" indent="-269875"/>
            <a:r>
              <a:rPr lang="en-US"/>
              <a:t>Examples?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32256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F585-D2C7-57BC-7E1D-CF3141C55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Ahktar et al. (2022)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F8591-5C28-3B85-706A-FE91E1A33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Blockchain - </a:t>
            </a:r>
            <a:r>
              <a:rPr lang="en-US" dirty="0">
                <a:ea typeface="+mn-lt"/>
                <a:cs typeface="+mn-lt"/>
              </a:rPr>
              <a:t>a </a:t>
            </a:r>
            <a:r>
              <a:rPr lang="en-US" dirty="0" err="1">
                <a:ea typeface="+mn-lt"/>
                <a:cs typeface="+mn-lt"/>
              </a:rPr>
              <a:t>decentralised</a:t>
            </a:r>
            <a:r>
              <a:rPr lang="en-US" dirty="0">
                <a:ea typeface="+mn-lt"/>
                <a:cs typeface="+mn-lt"/>
              </a:rPr>
              <a:t> structural design where data are stored in the shape of blocks for </a:t>
            </a:r>
            <a:r>
              <a:rPr lang="en-US">
                <a:ea typeface="+mn-lt"/>
                <a:cs typeface="+mn-lt"/>
              </a:rPr>
              <a:t>administering. Think EHR's.</a:t>
            </a:r>
          </a:p>
          <a:p>
            <a:pPr marL="269875" indent="-269875"/>
            <a:r>
              <a:rPr lang="en-US" dirty="0">
                <a:ea typeface="+mn-lt"/>
                <a:cs typeface="+mn-lt"/>
              </a:rPr>
              <a:t>AI and machine learning – robotic surgery, </a:t>
            </a:r>
            <a:r>
              <a:rPr lang="en-US" dirty="0" err="1">
                <a:ea typeface="+mn-lt"/>
                <a:cs typeface="+mn-lt"/>
              </a:rPr>
              <a:t>personalised</a:t>
            </a:r>
            <a:r>
              <a:rPr lang="en-US" dirty="0">
                <a:ea typeface="+mn-lt"/>
                <a:cs typeface="+mn-lt"/>
              </a:rPr>
              <a:t> care without the patient's differences. </a:t>
            </a:r>
          </a:p>
          <a:p>
            <a:pPr marL="269875" indent="-269875"/>
            <a:r>
              <a:rPr lang="en-US">
                <a:ea typeface="+mn-lt"/>
                <a:cs typeface="+mn-lt"/>
              </a:rPr>
              <a:t>Internet of Things – wearables, smartphones, laptops etc. </a:t>
            </a:r>
          </a:p>
          <a:p>
            <a:pPr marL="269875" indent="-269875"/>
            <a:r>
              <a:rPr lang="en-US" dirty="0">
                <a:ea typeface="+mn-lt"/>
                <a:cs typeface="+mn-lt"/>
              </a:rPr>
              <a:t>Digital apps – </a:t>
            </a:r>
            <a:r>
              <a:rPr lang="en-US" dirty="0" err="1">
                <a:ea typeface="+mn-lt"/>
                <a:cs typeface="+mn-lt"/>
              </a:rPr>
              <a:t>AskMyGP</a:t>
            </a:r>
            <a:r>
              <a:rPr lang="en-US" dirty="0">
                <a:ea typeface="+mn-lt"/>
                <a:cs typeface="+mn-lt"/>
              </a:rPr>
              <a:t>, medical devices, Healthcare 4.0</a:t>
            </a:r>
          </a:p>
        </p:txBody>
      </p:sp>
    </p:spTree>
    <p:extLst>
      <p:ext uri="{BB962C8B-B14F-4D97-AF65-F5344CB8AC3E}">
        <p14:creationId xmlns:p14="http://schemas.microsoft.com/office/powerpoint/2010/main" val="19589648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7EDC3-000E-8615-309F-8046863FA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Technology and Innovation (Li and </a:t>
            </a:r>
            <a:r>
              <a:rPr lang="en-US" dirty="0" err="1"/>
              <a:t>Carayon</a:t>
            </a:r>
            <a:r>
              <a:rPr lang="en-US" dirty="0"/>
              <a:t>, 202)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7C7B8E3-12D1-3E3C-70DD-9455F91C28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42443" y="3075780"/>
            <a:ext cx="8096250" cy="268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995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259E41-9178-22F9-5E6E-824EB3169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/>
              <a:t>AI as a Creative Tool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707F19-8B47-006C-0198-D6F2D570DE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8309265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599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1538A8-DC03-4BF3-B213-AE7C2AEF37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D74B4C5-7865-40F7-BD58-9A88FE34E0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2E99EC-C1C3-42DC-8ABD-EB43EAA0F7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A9B452-103D-4994-99FA-4FFD93B537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C4982F-EEF2-49E4-8DB5-F23680AD95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4AF1A2E-68D2-4461-B3C3-CD24BF4FD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B403AEE-A006-4090-8D0E-5D61AC3F81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0BD9D6-1DA0-4818-9A2A-58DD1AB11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3457602-56AD-435F-88F2-7E98C69EBF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D742B8-7D76-4139-8ABE-9F137ABA2B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35287E5-77B9-4C84-B5E3-9B2D74F5FA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2ECB39-C3C3-4A47-B455-B8E4DA069F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11E5CC-3C1F-4093-97B6-6433FBF9A9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8D720AE-B07F-482D-B526-4A9C632DA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76F0BCA-E2AA-4AED-9091-1E820FF25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71D2B33-982E-4EC0-9252-B8A7383C96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250D86D-299E-4837-B82C-B97DACC97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74EFAF9-4DE5-4C1F-BF17-0A5930FFF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A857D782-AB09-4CB1-A94A-54F935E709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94E95A3B-E29B-40AA-B9DD-FF0BA512F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1A71F79C-8170-4729-A592-753969B849B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8AE5C556-02CA-4512-9F5F-7088484CF7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75FD132-C2ED-4807-B2DA-D428F9C44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1967F12-B0C4-4D31-8D63-89945DCD2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49D6B-B783-37CB-B5D3-2C9D55A25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100"/>
              <a:t>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5082F1-15C6-1ED8-BBE7-0F8C1129E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8020546"/>
              </p:ext>
            </p:extLst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33062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91DAD-D303-6644-6216-1D720076D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/>
              <a:t>AI as a Thinking Partner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BC8F7A-AA47-79A0-1786-784487AA4F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0543671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35021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9191D-93CD-5402-141B-E72748F82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/>
              <a:t>Your Assignment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31DC0B-744B-6B73-F5E7-CF26F32182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8144450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24769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F832D9-9E09-40D4-AD67-47851A25D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5768F-7284-86FA-5275-49BE38CF0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US"/>
              <a:t>Your Assignment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DC5FEA-956F-1339-FD25-2AE6504171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2008887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6003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70B4BE-B2AE-F39B-FF2C-5CF65592F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35AEEC-6746-C4F1-7D94-E490D9BAB2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0175576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57969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36CCA-4B05-8D89-8845-8430FD3E4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/>
              <a:t>Professional Profiles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A47C4D-975B-29A8-F384-96FF291BB7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860762"/>
              </p:ext>
            </p:extLst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14870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08702-A09F-E8CD-0298-E6E8DAA01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68B3E-C6FB-4D0D-11CE-012FC6A73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>
                <a:ea typeface="+mn-lt"/>
                <a:cs typeface="+mn-lt"/>
              </a:rPr>
              <a:t>Akhtar, N., Khan, N., Qayyum, S., Qureshi, M.I. and Hishan, S.S., (2022). Efficacy and pitfalls of digital technologies in healthcare services: a systematic review of two decades. </a:t>
            </a:r>
            <a:r>
              <a:rPr lang="en-US" i="1">
                <a:ea typeface="+mn-lt"/>
                <a:cs typeface="+mn-lt"/>
              </a:rPr>
              <a:t>Frontiers in public health</a:t>
            </a:r>
            <a:r>
              <a:rPr lang="en-US">
                <a:ea typeface="+mn-lt"/>
                <a:cs typeface="+mn-lt"/>
              </a:rPr>
              <a:t>, </a:t>
            </a:r>
            <a:r>
              <a:rPr lang="en-US" i="1">
                <a:ea typeface="+mn-lt"/>
                <a:cs typeface="+mn-lt"/>
              </a:rPr>
              <a:t>10</a:t>
            </a:r>
            <a:r>
              <a:rPr lang="en-US">
                <a:ea typeface="+mn-lt"/>
                <a:cs typeface="+mn-lt"/>
              </a:rPr>
              <a:t>, p.869793.</a:t>
            </a:r>
          </a:p>
          <a:p>
            <a:pPr marL="269875" indent="-269875"/>
            <a:r>
              <a:rPr lang="en-US" dirty="0">
                <a:ea typeface="+mn-lt"/>
                <a:cs typeface="+mn-lt"/>
              </a:rPr>
              <a:t>Li, J. and </a:t>
            </a:r>
            <a:r>
              <a:rPr lang="en-US" dirty="0" err="1">
                <a:ea typeface="+mn-lt"/>
                <a:cs typeface="+mn-lt"/>
              </a:rPr>
              <a:t>Carayon</a:t>
            </a:r>
            <a:r>
              <a:rPr lang="en-US" dirty="0">
                <a:ea typeface="+mn-lt"/>
                <a:cs typeface="+mn-lt"/>
              </a:rPr>
              <a:t>, P., (2021). Health Care 4.0: A vision for smart and connected health care. </a:t>
            </a:r>
            <a:r>
              <a:rPr lang="en-US" i="1" dirty="0">
                <a:ea typeface="+mn-lt"/>
                <a:cs typeface="+mn-lt"/>
              </a:rPr>
              <a:t>IISE transactions on healthcare systems engineering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11</a:t>
            </a:r>
            <a:r>
              <a:rPr lang="en-US" dirty="0">
                <a:ea typeface="+mn-lt"/>
                <a:cs typeface="+mn-lt"/>
              </a:rPr>
              <a:t>(3), pp.171-180.</a:t>
            </a:r>
          </a:p>
        </p:txBody>
      </p:sp>
    </p:spTree>
    <p:extLst>
      <p:ext uri="{BB962C8B-B14F-4D97-AF65-F5344CB8AC3E}">
        <p14:creationId xmlns:p14="http://schemas.microsoft.com/office/powerpoint/2010/main" val="2663762649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GlowVTI</vt:lpstr>
      <vt:lpstr>Digital Identity, AI and Professional Presence in Health and Social Care</vt:lpstr>
      <vt:lpstr>Aims and Objectives</vt:lpstr>
      <vt:lpstr>Question</vt:lpstr>
      <vt:lpstr>Digital Transformation of HSC</vt:lpstr>
      <vt:lpstr>What comes to mind when you hear digital transformation in HSC?</vt:lpstr>
      <vt:lpstr>Impacts on HWB</vt:lpstr>
      <vt:lpstr>Positives of Digital Transformation</vt:lpstr>
      <vt:lpstr>Impacts on HWB</vt:lpstr>
      <vt:lpstr>Risks of Digital Transformation</vt:lpstr>
      <vt:lpstr>Environmental Sustainability</vt:lpstr>
      <vt:lpstr>Biggest Innovations</vt:lpstr>
      <vt:lpstr>Digital Professionalism</vt:lpstr>
      <vt:lpstr>Digital Footprint</vt:lpstr>
      <vt:lpstr>Real Scenarios</vt:lpstr>
      <vt:lpstr>Digital Footprint</vt:lpstr>
      <vt:lpstr>Technology and Innovation</vt:lpstr>
      <vt:lpstr>Technology and Innovation</vt:lpstr>
      <vt:lpstr>Technology and Innovation</vt:lpstr>
      <vt:lpstr>Ahktar et al. (2022) Review</vt:lpstr>
      <vt:lpstr>Technology and Innovation (Li and Carayon, 202)</vt:lpstr>
      <vt:lpstr>AI as a Creative Tool</vt:lpstr>
      <vt:lpstr>Reflection</vt:lpstr>
      <vt:lpstr>AI as a Thinking Partner</vt:lpstr>
      <vt:lpstr>Your Assignment</vt:lpstr>
      <vt:lpstr>Your Assignment</vt:lpstr>
      <vt:lpstr>Activity</vt:lpstr>
      <vt:lpstr>Professional Profiles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148</cp:revision>
  <dcterms:created xsi:type="dcterms:W3CDTF">2026-08-12T13:04:08Z</dcterms:created>
  <dcterms:modified xsi:type="dcterms:W3CDTF">2026-08-13T15:11:28Z</dcterms:modified>
</cp:coreProperties>
</file>