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  <p:sldId id="260" r:id="rId8"/>
    <p:sldId id="261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13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580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69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113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07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84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57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87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030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41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3B383-B339-43C9-8340-F44D4716133B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A8F98-F174-42E7-AD85-F055944B2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945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Islamic Art and Archaeology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History and Religion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618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2193131"/>
            <a:ext cx="6985000" cy="3340100"/>
          </a:xfrm>
        </p:spPr>
      </p:pic>
    </p:spTree>
    <p:extLst>
      <p:ext uri="{BB962C8B-B14F-4D97-AF65-F5344CB8AC3E}">
        <p14:creationId xmlns:p14="http://schemas.microsoft.com/office/powerpoint/2010/main" val="2252600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340767"/>
            <a:ext cx="6883450" cy="4765983"/>
          </a:xfrm>
        </p:spPr>
      </p:pic>
    </p:spTree>
    <p:extLst>
      <p:ext uri="{BB962C8B-B14F-4D97-AF65-F5344CB8AC3E}">
        <p14:creationId xmlns:p14="http://schemas.microsoft.com/office/powerpoint/2010/main" val="2776692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8641"/>
            <a:ext cx="7776864" cy="5832648"/>
          </a:xfrm>
        </p:spPr>
      </p:pic>
    </p:spTree>
    <p:extLst>
      <p:ext uri="{BB962C8B-B14F-4D97-AF65-F5344CB8AC3E}">
        <p14:creationId xmlns:p14="http://schemas.microsoft.com/office/powerpoint/2010/main" val="3250804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9976"/>
            <a:ext cx="9144000" cy="577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967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32656"/>
            <a:ext cx="6212015" cy="6332248"/>
          </a:xfrm>
        </p:spPr>
      </p:pic>
    </p:spTree>
    <p:extLst>
      <p:ext uri="{BB962C8B-B14F-4D97-AF65-F5344CB8AC3E}">
        <p14:creationId xmlns:p14="http://schemas.microsoft.com/office/powerpoint/2010/main" val="2476682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8154517" cy="6528132"/>
          </a:xfrm>
        </p:spPr>
      </p:pic>
    </p:spTree>
    <p:extLst>
      <p:ext uri="{BB962C8B-B14F-4D97-AF65-F5344CB8AC3E}">
        <p14:creationId xmlns:p14="http://schemas.microsoft.com/office/powerpoint/2010/main" val="1666900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56" y="0"/>
            <a:ext cx="9647865" cy="6858000"/>
          </a:xfrm>
        </p:spPr>
      </p:pic>
    </p:spTree>
    <p:extLst>
      <p:ext uri="{BB962C8B-B14F-4D97-AF65-F5344CB8AC3E}">
        <p14:creationId xmlns:p14="http://schemas.microsoft.com/office/powerpoint/2010/main" val="2054522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1506"/>
            <a:ext cx="7560840" cy="6048673"/>
          </a:xfrm>
        </p:spPr>
      </p:pic>
    </p:spTree>
    <p:extLst>
      <p:ext uri="{BB962C8B-B14F-4D97-AF65-F5344CB8AC3E}">
        <p14:creationId xmlns:p14="http://schemas.microsoft.com/office/powerpoint/2010/main" val="820915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" y="548680"/>
            <a:ext cx="8985913" cy="5721499"/>
          </a:xfrm>
        </p:spPr>
      </p:pic>
    </p:spTree>
    <p:extLst>
      <p:ext uri="{BB962C8B-B14F-4D97-AF65-F5344CB8AC3E}">
        <p14:creationId xmlns:p14="http://schemas.microsoft.com/office/powerpoint/2010/main" val="1505627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3671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7</Words>
  <Application>Microsoft Office PowerPoint</Application>
  <PresentationFormat>On-screen Show (4:3)</PresentationFormat>
  <Paragraphs>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Islamic Art and Archaeology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Islamic Art and Archaeology</dc:title>
  <dc:creator>Andrew Petersen</dc:creator>
  <cp:lastModifiedBy>Andrew Petersen</cp:lastModifiedBy>
  <cp:revision>7</cp:revision>
  <dcterms:created xsi:type="dcterms:W3CDTF">2015-09-30T06:37:27Z</dcterms:created>
  <dcterms:modified xsi:type="dcterms:W3CDTF">2015-09-30T07:57:42Z</dcterms:modified>
</cp:coreProperties>
</file>