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0" r:id="rId6"/>
    <p:sldId id="261" r:id="rId7"/>
    <p:sldId id="262" r:id="rId8"/>
    <p:sldId id="263" r:id="rId9"/>
    <p:sldId id="264" r:id="rId10"/>
    <p:sldId id="294" r:id="rId11"/>
    <p:sldId id="309" r:id="rId12"/>
    <p:sldId id="310" r:id="rId13"/>
    <p:sldId id="311" r:id="rId14"/>
    <p:sldId id="314" r:id="rId15"/>
    <p:sldId id="312" r:id="rId16"/>
    <p:sldId id="313" r:id="rId17"/>
    <p:sldId id="265" r:id="rId18"/>
    <p:sldId id="295" r:id="rId19"/>
    <p:sldId id="296" r:id="rId20"/>
    <p:sldId id="297" r:id="rId21"/>
    <p:sldId id="315" r:id="rId22"/>
    <p:sldId id="266" r:id="rId23"/>
    <p:sldId id="298" r:id="rId24"/>
    <p:sldId id="267" r:id="rId25"/>
    <p:sldId id="275" r:id="rId26"/>
    <p:sldId id="268" r:id="rId27"/>
    <p:sldId id="269" r:id="rId28"/>
    <p:sldId id="270" r:id="rId29"/>
    <p:sldId id="272" r:id="rId30"/>
    <p:sldId id="300" r:id="rId31"/>
    <p:sldId id="301" r:id="rId32"/>
    <p:sldId id="302" r:id="rId33"/>
    <p:sldId id="303" r:id="rId34"/>
    <p:sldId id="304" r:id="rId35"/>
    <p:sldId id="305" r:id="rId36"/>
    <p:sldId id="306" r:id="rId37"/>
    <p:sldId id="307" r:id="rId38"/>
    <p:sldId id="271" r:id="rId39"/>
    <p:sldId id="299" r:id="rId40"/>
    <p:sldId id="308" r:id="rId41"/>
    <p:sldId id="274" r:id="rId42"/>
    <p:sldId id="276" r:id="rId43"/>
    <p:sldId id="277" r:id="rId44"/>
    <p:sldId id="278" r:id="rId45"/>
    <p:sldId id="279" r:id="rId46"/>
    <p:sldId id="281" r:id="rId47"/>
    <p:sldId id="282" r:id="rId48"/>
    <p:sldId id="280" r:id="rId49"/>
    <p:sldId id="283" r:id="rId50"/>
    <p:sldId id="284" r:id="rId51"/>
    <p:sldId id="285" r:id="rId52"/>
    <p:sldId id="286" r:id="rId53"/>
    <p:sldId id="287" r:id="rId54"/>
    <p:sldId id="289" r:id="rId55"/>
    <p:sldId id="288" r:id="rId56"/>
    <p:sldId id="290" r:id="rId57"/>
    <p:sldId id="291" r:id="rId58"/>
    <p:sldId id="292" r:id="rId59"/>
    <p:sldId id="293"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varScale="1">
        <p:scale>
          <a:sx n="72" d="100"/>
          <a:sy n="72" d="100"/>
        </p:scale>
        <p:origin x="96" y="6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4" Type="http://schemas.openxmlformats.org/officeDocument/2006/relationships/slide" Target="slides/slide3.xml"/><Relationship Id="rId9" Type="http://schemas.openxmlformats.org/officeDocument/2006/relationships/slide" Target="slides/slide8.xml"/></Relationships>
</file>

<file path=ppt/diagrams/_rels/data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14.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ata2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14.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rawing2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AC14E2-7949-4A78-ADD1-200B2E8025F0}"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5F257FA6-C94B-462A-9291-C1E4A0C8CB87}">
      <dgm:prSet/>
      <dgm:spPr/>
      <dgm:t>
        <a:bodyPr/>
        <a:lstStyle/>
        <a:p>
          <a:r>
            <a:rPr lang="en-GB"/>
            <a:t>Contemporary explanations for addiction and the disease model prescribe addictive behaviours as a biopsychosocial phenomena.</a:t>
          </a:r>
          <a:endParaRPr lang="en-US"/>
        </a:p>
      </dgm:t>
    </dgm:pt>
    <dgm:pt modelId="{BD171561-24FE-4383-8C0A-B4304068D8AB}" type="parTrans" cxnId="{7A528AA1-871B-4BE1-9119-C3A35F6EC03E}">
      <dgm:prSet/>
      <dgm:spPr/>
      <dgm:t>
        <a:bodyPr/>
        <a:lstStyle/>
        <a:p>
          <a:endParaRPr lang="en-US"/>
        </a:p>
      </dgm:t>
    </dgm:pt>
    <dgm:pt modelId="{043F53FB-7CD9-4E76-84EE-AA71FC3276D3}" type="sibTrans" cxnId="{7A528AA1-871B-4BE1-9119-C3A35F6EC03E}">
      <dgm:prSet/>
      <dgm:spPr/>
      <dgm:t>
        <a:bodyPr/>
        <a:lstStyle/>
        <a:p>
          <a:endParaRPr lang="en-US"/>
        </a:p>
      </dgm:t>
    </dgm:pt>
    <dgm:pt modelId="{A8443C4F-7372-405B-B947-E577763E1CBA}">
      <dgm:prSet/>
      <dgm:spPr/>
      <dgm:t>
        <a:bodyPr/>
        <a:lstStyle/>
        <a:p>
          <a:r>
            <a:rPr lang="en-GB"/>
            <a:t>The biopsychosocial model is an attempt to broaden the traditional view of addiction as a mainly biological disease by incorporating psychological and social factors into consideration.</a:t>
          </a:r>
          <a:endParaRPr lang="en-US"/>
        </a:p>
      </dgm:t>
    </dgm:pt>
    <dgm:pt modelId="{E681618D-54C6-46AC-946B-2DBCF8F8999A}" type="parTrans" cxnId="{47B81A9E-42D0-411C-A011-AB904CCDAFB3}">
      <dgm:prSet/>
      <dgm:spPr/>
      <dgm:t>
        <a:bodyPr/>
        <a:lstStyle/>
        <a:p>
          <a:endParaRPr lang="en-US"/>
        </a:p>
      </dgm:t>
    </dgm:pt>
    <dgm:pt modelId="{ED98CFCA-FD52-4461-980C-4E3BE31A5067}" type="sibTrans" cxnId="{47B81A9E-42D0-411C-A011-AB904CCDAFB3}">
      <dgm:prSet/>
      <dgm:spPr/>
      <dgm:t>
        <a:bodyPr/>
        <a:lstStyle/>
        <a:p>
          <a:endParaRPr lang="en-US"/>
        </a:p>
      </dgm:t>
    </dgm:pt>
    <dgm:pt modelId="{B63F5929-9C07-4C56-9944-F42BBB7BCFDD}">
      <dgm:prSet/>
      <dgm:spPr/>
      <dgm:t>
        <a:bodyPr/>
        <a:lstStyle/>
        <a:p>
          <a:r>
            <a:rPr lang="en-GB"/>
            <a:t>This model recognises that addiction and substance misuse is induced as a result of existing factors in society and the peer group, a cultural tendency for substance abuse and genetic links, thereby facilitating a more complex and multifaceted understanding of addictive behaviours.</a:t>
          </a:r>
          <a:endParaRPr lang="en-US"/>
        </a:p>
      </dgm:t>
    </dgm:pt>
    <dgm:pt modelId="{68699D63-E8DC-423A-9483-78EA1E30827D}" type="parTrans" cxnId="{D8F42FC9-E2B3-40A1-A5F9-C3320C8B991E}">
      <dgm:prSet/>
      <dgm:spPr/>
      <dgm:t>
        <a:bodyPr/>
        <a:lstStyle/>
        <a:p>
          <a:endParaRPr lang="en-US"/>
        </a:p>
      </dgm:t>
    </dgm:pt>
    <dgm:pt modelId="{67025F73-99B7-4DFE-9B34-47C91184C7EB}" type="sibTrans" cxnId="{D8F42FC9-E2B3-40A1-A5F9-C3320C8B991E}">
      <dgm:prSet/>
      <dgm:spPr/>
      <dgm:t>
        <a:bodyPr/>
        <a:lstStyle/>
        <a:p>
          <a:endParaRPr lang="en-US"/>
        </a:p>
      </dgm:t>
    </dgm:pt>
    <dgm:pt modelId="{997C21C6-CF18-4F27-B270-B2B718F1284A}" type="pres">
      <dgm:prSet presAssocID="{B0AC14E2-7949-4A78-ADD1-200B2E8025F0}" presName="linear" presStyleCnt="0">
        <dgm:presLayoutVars>
          <dgm:animLvl val="lvl"/>
          <dgm:resizeHandles val="exact"/>
        </dgm:presLayoutVars>
      </dgm:prSet>
      <dgm:spPr/>
    </dgm:pt>
    <dgm:pt modelId="{21AB0D4F-DBEB-43F2-8EBC-9706D0D4EF83}" type="pres">
      <dgm:prSet presAssocID="{5F257FA6-C94B-462A-9291-C1E4A0C8CB87}" presName="parentText" presStyleLbl="node1" presStyleIdx="0" presStyleCnt="3">
        <dgm:presLayoutVars>
          <dgm:chMax val="0"/>
          <dgm:bulletEnabled val="1"/>
        </dgm:presLayoutVars>
      </dgm:prSet>
      <dgm:spPr/>
    </dgm:pt>
    <dgm:pt modelId="{84E08CFD-C8E7-4F74-B90E-FA6DC6D35238}" type="pres">
      <dgm:prSet presAssocID="{043F53FB-7CD9-4E76-84EE-AA71FC3276D3}" presName="spacer" presStyleCnt="0"/>
      <dgm:spPr/>
    </dgm:pt>
    <dgm:pt modelId="{989C52B4-CAAD-4D86-8B26-785EFE2BE06E}" type="pres">
      <dgm:prSet presAssocID="{A8443C4F-7372-405B-B947-E577763E1CBA}" presName="parentText" presStyleLbl="node1" presStyleIdx="1" presStyleCnt="3">
        <dgm:presLayoutVars>
          <dgm:chMax val="0"/>
          <dgm:bulletEnabled val="1"/>
        </dgm:presLayoutVars>
      </dgm:prSet>
      <dgm:spPr/>
    </dgm:pt>
    <dgm:pt modelId="{C0A3E3E9-6E84-45B1-ABA7-8B79EE7B286B}" type="pres">
      <dgm:prSet presAssocID="{ED98CFCA-FD52-4461-980C-4E3BE31A5067}" presName="spacer" presStyleCnt="0"/>
      <dgm:spPr/>
    </dgm:pt>
    <dgm:pt modelId="{6B75ABF6-6327-4110-BA9A-C2A6D936DC19}" type="pres">
      <dgm:prSet presAssocID="{B63F5929-9C07-4C56-9944-F42BBB7BCFDD}" presName="parentText" presStyleLbl="node1" presStyleIdx="2" presStyleCnt="3">
        <dgm:presLayoutVars>
          <dgm:chMax val="0"/>
          <dgm:bulletEnabled val="1"/>
        </dgm:presLayoutVars>
      </dgm:prSet>
      <dgm:spPr/>
    </dgm:pt>
  </dgm:ptLst>
  <dgm:cxnLst>
    <dgm:cxn modelId="{BBFA1D5E-8799-4816-8A34-137D13AA1066}" type="presOf" srcId="{B63F5929-9C07-4C56-9944-F42BBB7BCFDD}" destId="{6B75ABF6-6327-4110-BA9A-C2A6D936DC19}" srcOrd="0" destOrd="0" presId="urn:microsoft.com/office/officeart/2005/8/layout/vList2"/>
    <dgm:cxn modelId="{47B81A9E-42D0-411C-A011-AB904CCDAFB3}" srcId="{B0AC14E2-7949-4A78-ADD1-200B2E8025F0}" destId="{A8443C4F-7372-405B-B947-E577763E1CBA}" srcOrd="1" destOrd="0" parTransId="{E681618D-54C6-46AC-946B-2DBCF8F8999A}" sibTransId="{ED98CFCA-FD52-4461-980C-4E3BE31A5067}"/>
    <dgm:cxn modelId="{7A528AA1-871B-4BE1-9119-C3A35F6EC03E}" srcId="{B0AC14E2-7949-4A78-ADD1-200B2E8025F0}" destId="{5F257FA6-C94B-462A-9291-C1E4A0C8CB87}" srcOrd="0" destOrd="0" parTransId="{BD171561-24FE-4383-8C0A-B4304068D8AB}" sibTransId="{043F53FB-7CD9-4E76-84EE-AA71FC3276D3}"/>
    <dgm:cxn modelId="{E2BBD7BC-8B7F-484B-8BF4-B6848F4E8E9F}" type="presOf" srcId="{A8443C4F-7372-405B-B947-E577763E1CBA}" destId="{989C52B4-CAAD-4D86-8B26-785EFE2BE06E}" srcOrd="0" destOrd="0" presId="urn:microsoft.com/office/officeart/2005/8/layout/vList2"/>
    <dgm:cxn modelId="{CAF8AABF-12A3-4778-9B52-35572E8118CE}" type="presOf" srcId="{B0AC14E2-7949-4A78-ADD1-200B2E8025F0}" destId="{997C21C6-CF18-4F27-B270-B2B718F1284A}" srcOrd="0" destOrd="0" presId="urn:microsoft.com/office/officeart/2005/8/layout/vList2"/>
    <dgm:cxn modelId="{ADB595C4-558C-4364-A86B-624E98C82375}" type="presOf" srcId="{5F257FA6-C94B-462A-9291-C1E4A0C8CB87}" destId="{21AB0D4F-DBEB-43F2-8EBC-9706D0D4EF83}" srcOrd="0" destOrd="0" presId="urn:microsoft.com/office/officeart/2005/8/layout/vList2"/>
    <dgm:cxn modelId="{D8F42FC9-E2B3-40A1-A5F9-C3320C8B991E}" srcId="{B0AC14E2-7949-4A78-ADD1-200B2E8025F0}" destId="{B63F5929-9C07-4C56-9944-F42BBB7BCFDD}" srcOrd="2" destOrd="0" parTransId="{68699D63-E8DC-423A-9483-78EA1E30827D}" sibTransId="{67025F73-99B7-4DFE-9B34-47C91184C7EB}"/>
    <dgm:cxn modelId="{0AE9F74A-35E3-4C3C-BB53-6C7BFAC3B5EC}" type="presParOf" srcId="{997C21C6-CF18-4F27-B270-B2B718F1284A}" destId="{21AB0D4F-DBEB-43F2-8EBC-9706D0D4EF83}" srcOrd="0" destOrd="0" presId="urn:microsoft.com/office/officeart/2005/8/layout/vList2"/>
    <dgm:cxn modelId="{B6D40BBD-B99E-4EC6-B68E-C9632CACBA1F}" type="presParOf" srcId="{997C21C6-CF18-4F27-B270-B2B718F1284A}" destId="{84E08CFD-C8E7-4F74-B90E-FA6DC6D35238}" srcOrd="1" destOrd="0" presId="urn:microsoft.com/office/officeart/2005/8/layout/vList2"/>
    <dgm:cxn modelId="{52B2BDA8-92C3-46E3-BC29-3CB5BE04487B}" type="presParOf" srcId="{997C21C6-CF18-4F27-B270-B2B718F1284A}" destId="{989C52B4-CAAD-4D86-8B26-785EFE2BE06E}" srcOrd="2" destOrd="0" presId="urn:microsoft.com/office/officeart/2005/8/layout/vList2"/>
    <dgm:cxn modelId="{138C629F-0146-49F9-B501-F11FF55265BF}" type="presParOf" srcId="{997C21C6-CF18-4F27-B270-B2B718F1284A}" destId="{C0A3E3E9-6E84-45B1-ABA7-8B79EE7B286B}" srcOrd="3" destOrd="0" presId="urn:microsoft.com/office/officeart/2005/8/layout/vList2"/>
    <dgm:cxn modelId="{0EC1401A-2A9D-4340-90CA-FA9921A22695}" type="presParOf" srcId="{997C21C6-CF18-4F27-B270-B2B718F1284A}" destId="{6B75ABF6-6327-4110-BA9A-C2A6D936DC1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7AF9972-479A-4239-BD01-C6E82E9473A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484D74C-D20B-4381-812D-3A40BDD55218}">
      <dgm:prSet/>
      <dgm:spPr/>
      <dgm:t>
        <a:bodyPr/>
        <a:lstStyle/>
        <a:p>
          <a:r>
            <a:rPr lang="en-GB"/>
            <a:t>Classical conditioning</a:t>
          </a:r>
          <a:endParaRPr lang="en-US"/>
        </a:p>
      </dgm:t>
    </dgm:pt>
    <dgm:pt modelId="{8D7E4331-B372-45B7-8C72-99505A778FA1}" type="parTrans" cxnId="{685B1E68-661C-4200-8C15-C81419B36305}">
      <dgm:prSet/>
      <dgm:spPr/>
      <dgm:t>
        <a:bodyPr/>
        <a:lstStyle/>
        <a:p>
          <a:endParaRPr lang="en-US"/>
        </a:p>
      </dgm:t>
    </dgm:pt>
    <dgm:pt modelId="{91FBEEE7-5B24-4CDB-8147-BE25A70EC0BF}" type="sibTrans" cxnId="{685B1E68-661C-4200-8C15-C81419B36305}">
      <dgm:prSet/>
      <dgm:spPr/>
      <dgm:t>
        <a:bodyPr/>
        <a:lstStyle/>
        <a:p>
          <a:endParaRPr lang="en-US"/>
        </a:p>
      </dgm:t>
    </dgm:pt>
    <dgm:pt modelId="{2C7565AE-7346-402A-9E84-74F52CF6EE9C}">
      <dgm:prSet/>
      <dgm:spPr/>
      <dgm:t>
        <a:bodyPr/>
        <a:lstStyle/>
        <a:p>
          <a:r>
            <a:rPr lang="en-GB"/>
            <a:t>Operant conditioning</a:t>
          </a:r>
          <a:endParaRPr lang="en-US"/>
        </a:p>
      </dgm:t>
    </dgm:pt>
    <dgm:pt modelId="{89EB7D33-18DD-4272-9F9F-14FC586BDA46}" type="parTrans" cxnId="{AB89A242-E506-4251-AE41-2DF1331B8D53}">
      <dgm:prSet/>
      <dgm:spPr/>
      <dgm:t>
        <a:bodyPr/>
        <a:lstStyle/>
        <a:p>
          <a:endParaRPr lang="en-US"/>
        </a:p>
      </dgm:t>
    </dgm:pt>
    <dgm:pt modelId="{C404CC2C-2527-4943-89EF-13893E1FACBD}" type="sibTrans" cxnId="{AB89A242-E506-4251-AE41-2DF1331B8D53}">
      <dgm:prSet/>
      <dgm:spPr/>
      <dgm:t>
        <a:bodyPr/>
        <a:lstStyle/>
        <a:p>
          <a:endParaRPr lang="en-US"/>
        </a:p>
      </dgm:t>
    </dgm:pt>
    <dgm:pt modelId="{97011D3B-C8AB-491C-B357-25DB49FB0361}">
      <dgm:prSet/>
      <dgm:spPr/>
      <dgm:t>
        <a:bodyPr/>
        <a:lstStyle/>
        <a:p>
          <a:r>
            <a:rPr lang="en-GB"/>
            <a:t>Social Learning Theory</a:t>
          </a:r>
          <a:endParaRPr lang="en-US"/>
        </a:p>
      </dgm:t>
    </dgm:pt>
    <dgm:pt modelId="{84173B87-6458-405F-A750-CF5E8E4A57ED}" type="parTrans" cxnId="{644854FD-CDC8-47B7-B351-B26D2F5B5E33}">
      <dgm:prSet/>
      <dgm:spPr/>
      <dgm:t>
        <a:bodyPr/>
        <a:lstStyle/>
        <a:p>
          <a:endParaRPr lang="en-US"/>
        </a:p>
      </dgm:t>
    </dgm:pt>
    <dgm:pt modelId="{E4AB6985-D2EF-4FAB-96FC-E0307F657B29}" type="sibTrans" cxnId="{644854FD-CDC8-47B7-B351-B26D2F5B5E33}">
      <dgm:prSet/>
      <dgm:spPr/>
      <dgm:t>
        <a:bodyPr/>
        <a:lstStyle/>
        <a:p>
          <a:endParaRPr lang="en-US"/>
        </a:p>
      </dgm:t>
    </dgm:pt>
    <dgm:pt modelId="{67E6BD7A-F5A1-47DA-A408-D39C1C55E9FD}">
      <dgm:prSet/>
      <dgm:spPr/>
      <dgm:t>
        <a:bodyPr/>
        <a:lstStyle/>
        <a:p>
          <a:r>
            <a:rPr lang="en-GB"/>
            <a:t>Self-medication Hypothesis</a:t>
          </a:r>
          <a:endParaRPr lang="en-US"/>
        </a:p>
      </dgm:t>
    </dgm:pt>
    <dgm:pt modelId="{1082F8A7-EB35-46CF-8224-5378C396274A}" type="parTrans" cxnId="{02A06AED-8BB0-43A2-BA67-3C70DA848A9F}">
      <dgm:prSet/>
      <dgm:spPr/>
      <dgm:t>
        <a:bodyPr/>
        <a:lstStyle/>
        <a:p>
          <a:endParaRPr lang="en-US"/>
        </a:p>
      </dgm:t>
    </dgm:pt>
    <dgm:pt modelId="{0AAB38E9-32E9-47C3-945A-5CE8291594CB}" type="sibTrans" cxnId="{02A06AED-8BB0-43A2-BA67-3C70DA848A9F}">
      <dgm:prSet/>
      <dgm:spPr/>
      <dgm:t>
        <a:bodyPr/>
        <a:lstStyle/>
        <a:p>
          <a:endParaRPr lang="en-US"/>
        </a:p>
      </dgm:t>
    </dgm:pt>
    <dgm:pt modelId="{6BC32121-83DB-4A7C-B5E5-8E0B78B791E3}">
      <dgm:prSet/>
      <dgm:spPr/>
      <dgm:t>
        <a:bodyPr/>
        <a:lstStyle/>
        <a:p>
          <a:r>
            <a:rPr lang="en-GB" dirty="0"/>
            <a:t>Opponent Processes Theory</a:t>
          </a:r>
          <a:endParaRPr lang="en-US" dirty="0"/>
        </a:p>
      </dgm:t>
    </dgm:pt>
    <dgm:pt modelId="{11E55B3C-B713-4830-BD5A-A60893BCED4A}" type="parTrans" cxnId="{5D176B55-F021-4C7C-89FB-80488EA76C06}">
      <dgm:prSet/>
      <dgm:spPr/>
      <dgm:t>
        <a:bodyPr/>
        <a:lstStyle/>
        <a:p>
          <a:endParaRPr lang="en-US"/>
        </a:p>
      </dgm:t>
    </dgm:pt>
    <dgm:pt modelId="{5BDE09EA-7B1B-4D4A-B07E-BDA5B6998F1E}" type="sibTrans" cxnId="{5D176B55-F021-4C7C-89FB-80488EA76C06}">
      <dgm:prSet/>
      <dgm:spPr/>
      <dgm:t>
        <a:bodyPr/>
        <a:lstStyle/>
        <a:p>
          <a:endParaRPr lang="en-US"/>
        </a:p>
      </dgm:t>
    </dgm:pt>
    <dgm:pt modelId="{B74B9303-498F-40F8-9E41-492311BC1205}">
      <dgm:prSet/>
      <dgm:spPr/>
      <dgm:t>
        <a:bodyPr/>
        <a:lstStyle/>
        <a:p>
          <a:r>
            <a:rPr lang="en-GB" dirty="0"/>
            <a:t>Problem Behaviour Theory</a:t>
          </a:r>
          <a:endParaRPr lang="en-US" dirty="0"/>
        </a:p>
      </dgm:t>
    </dgm:pt>
    <dgm:pt modelId="{16255745-EEE3-4571-8818-1DC2497FA794}" type="parTrans" cxnId="{9F5209B7-EDB9-4F08-9DE9-B2E1838ABCE4}">
      <dgm:prSet/>
      <dgm:spPr/>
      <dgm:t>
        <a:bodyPr/>
        <a:lstStyle/>
        <a:p>
          <a:endParaRPr lang="en-US"/>
        </a:p>
      </dgm:t>
    </dgm:pt>
    <dgm:pt modelId="{A2E40716-E904-46C2-9F2C-4A3F8B5D8C77}" type="sibTrans" cxnId="{9F5209B7-EDB9-4F08-9DE9-B2E1838ABCE4}">
      <dgm:prSet/>
      <dgm:spPr/>
      <dgm:t>
        <a:bodyPr/>
        <a:lstStyle/>
        <a:p>
          <a:endParaRPr lang="en-US"/>
        </a:p>
      </dgm:t>
    </dgm:pt>
    <dgm:pt modelId="{E9775771-D101-49D0-BF33-9916A0796361}" type="pres">
      <dgm:prSet presAssocID="{97AF9972-479A-4239-BD01-C6E82E9473AC}" presName="linear" presStyleCnt="0">
        <dgm:presLayoutVars>
          <dgm:animLvl val="lvl"/>
          <dgm:resizeHandles val="exact"/>
        </dgm:presLayoutVars>
      </dgm:prSet>
      <dgm:spPr/>
    </dgm:pt>
    <dgm:pt modelId="{48C78B54-AF78-4CF5-8A6A-604E4A0DD096}" type="pres">
      <dgm:prSet presAssocID="{7484D74C-D20B-4381-812D-3A40BDD55218}" presName="parentText" presStyleLbl="node1" presStyleIdx="0" presStyleCnt="6">
        <dgm:presLayoutVars>
          <dgm:chMax val="0"/>
          <dgm:bulletEnabled val="1"/>
        </dgm:presLayoutVars>
      </dgm:prSet>
      <dgm:spPr/>
    </dgm:pt>
    <dgm:pt modelId="{F46CA4D1-5A89-4A18-B8AB-E31B43EA8B42}" type="pres">
      <dgm:prSet presAssocID="{91FBEEE7-5B24-4CDB-8147-BE25A70EC0BF}" presName="spacer" presStyleCnt="0"/>
      <dgm:spPr/>
    </dgm:pt>
    <dgm:pt modelId="{26FE78CE-B983-412A-B817-F746A1D01A89}" type="pres">
      <dgm:prSet presAssocID="{2C7565AE-7346-402A-9E84-74F52CF6EE9C}" presName="parentText" presStyleLbl="node1" presStyleIdx="1" presStyleCnt="6">
        <dgm:presLayoutVars>
          <dgm:chMax val="0"/>
          <dgm:bulletEnabled val="1"/>
        </dgm:presLayoutVars>
      </dgm:prSet>
      <dgm:spPr/>
    </dgm:pt>
    <dgm:pt modelId="{F3A75D39-0D68-4F49-9048-E4F099E71BD1}" type="pres">
      <dgm:prSet presAssocID="{C404CC2C-2527-4943-89EF-13893E1FACBD}" presName="spacer" presStyleCnt="0"/>
      <dgm:spPr/>
    </dgm:pt>
    <dgm:pt modelId="{42C1D3DB-398A-4E33-9618-126F10F52820}" type="pres">
      <dgm:prSet presAssocID="{97011D3B-C8AB-491C-B357-25DB49FB0361}" presName="parentText" presStyleLbl="node1" presStyleIdx="2" presStyleCnt="6">
        <dgm:presLayoutVars>
          <dgm:chMax val="0"/>
          <dgm:bulletEnabled val="1"/>
        </dgm:presLayoutVars>
      </dgm:prSet>
      <dgm:spPr/>
    </dgm:pt>
    <dgm:pt modelId="{768E8745-5F2E-4710-80E4-0A7373F7F746}" type="pres">
      <dgm:prSet presAssocID="{E4AB6985-D2EF-4FAB-96FC-E0307F657B29}" presName="spacer" presStyleCnt="0"/>
      <dgm:spPr/>
    </dgm:pt>
    <dgm:pt modelId="{15CA22C9-0ED8-4FD0-95DC-2AA13A4EF485}" type="pres">
      <dgm:prSet presAssocID="{67E6BD7A-F5A1-47DA-A408-D39C1C55E9FD}" presName="parentText" presStyleLbl="node1" presStyleIdx="3" presStyleCnt="6">
        <dgm:presLayoutVars>
          <dgm:chMax val="0"/>
          <dgm:bulletEnabled val="1"/>
        </dgm:presLayoutVars>
      </dgm:prSet>
      <dgm:spPr/>
    </dgm:pt>
    <dgm:pt modelId="{BC3F8E45-83A4-458E-B544-8D3006337A08}" type="pres">
      <dgm:prSet presAssocID="{0AAB38E9-32E9-47C3-945A-5CE8291594CB}" presName="spacer" presStyleCnt="0"/>
      <dgm:spPr/>
    </dgm:pt>
    <dgm:pt modelId="{6E71B646-DFD2-4967-8129-3826044E154B}" type="pres">
      <dgm:prSet presAssocID="{6BC32121-83DB-4A7C-B5E5-8E0B78B791E3}" presName="parentText" presStyleLbl="node1" presStyleIdx="4" presStyleCnt="6">
        <dgm:presLayoutVars>
          <dgm:chMax val="0"/>
          <dgm:bulletEnabled val="1"/>
        </dgm:presLayoutVars>
      </dgm:prSet>
      <dgm:spPr/>
    </dgm:pt>
    <dgm:pt modelId="{C735233B-56D6-4A1C-B949-B93E8BCA68A5}" type="pres">
      <dgm:prSet presAssocID="{5BDE09EA-7B1B-4D4A-B07E-BDA5B6998F1E}" presName="spacer" presStyleCnt="0"/>
      <dgm:spPr/>
    </dgm:pt>
    <dgm:pt modelId="{43246CD2-CA69-4110-8506-FA2763B6A801}" type="pres">
      <dgm:prSet presAssocID="{B74B9303-498F-40F8-9E41-492311BC1205}" presName="parentText" presStyleLbl="node1" presStyleIdx="5" presStyleCnt="6">
        <dgm:presLayoutVars>
          <dgm:chMax val="0"/>
          <dgm:bulletEnabled val="1"/>
        </dgm:presLayoutVars>
      </dgm:prSet>
      <dgm:spPr/>
    </dgm:pt>
  </dgm:ptLst>
  <dgm:cxnLst>
    <dgm:cxn modelId="{9AE78902-ADBC-4631-8279-2237D4CCE15E}" type="presOf" srcId="{97AF9972-479A-4239-BD01-C6E82E9473AC}" destId="{E9775771-D101-49D0-BF33-9916A0796361}" srcOrd="0" destOrd="0" presId="urn:microsoft.com/office/officeart/2005/8/layout/vList2"/>
    <dgm:cxn modelId="{21A7650B-026B-429C-A141-68DFCE16D481}" type="presOf" srcId="{6BC32121-83DB-4A7C-B5E5-8E0B78B791E3}" destId="{6E71B646-DFD2-4967-8129-3826044E154B}" srcOrd="0" destOrd="0" presId="urn:microsoft.com/office/officeart/2005/8/layout/vList2"/>
    <dgm:cxn modelId="{EB721C39-0F6C-4BE3-AF0E-85853C5AB8FF}" type="presOf" srcId="{97011D3B-C8AB-491C-B357-25DB49FB0361}" destId="{42C1D3DB-398A-4E33-9618-126F10F52820}" srcOrd="0" destOrd="0" presId="urn:microsoft.com/office/officeart/2005/8/layout/vList2"/>
    <dgm:cxn modelId="{0372AC3F-D550-4B5B-BE55-F4C8BDAE6EF9}" type="presOf" srcId="{67E6BD7A-F5A1-47DA-A408-D39C1C55E9FD}" destId="{15CA22C9-0ED8-4FD0-95DC-2AA13A4EF485}" srcOrd="0" destOrd="0" presId="urn:microsoft.com/office/officeart/2005/8/layout/vList2"/>
    <dgm:cxn modelId="{AB89A242-E506-4251-AE41-2DF1331B8D53}" srcId="{97AF9972-479A-4239-BD01-C6E82E9473AC}" destId="{2C7565AE-7346-402A-9E84-74F52CF6EE9C}" srcOrd="1" destOrd="0" parTransId="{89EB7D33-18DD-4272-9F9F-14FC586BDA46}" sibTransId="{C404CC2C-2527-4943-89EF-13893E1FACBD}"/>
    <dgm:cxn modelId="{685B1E68-661C-4200-8C15-C81419B36305}" srcId="{97AF9972-479A-4239-BD01-C6E82E9473AC}" destId="{7484D74C-D20B-4381-812D-3A40BDD55218}" srcOrd="0" destOrd="0" parTransId="{8D7E4331-B372-45B7-8C72-99505A778FA1}" sibTransId="{91FBEEE7-5B24-4CDB-8147-BE25A70EC0BF}"/>
    <dgm:cxn modelId="{5D176B55-F021-4C7C-89FB-80488EA76C06}" srcId="{97AF9972-479A-4239-BD01-C6E82E9473AC}" destId="{6BC32121-83DB-4A7C-B5E5-8E0B78B791E3}" srcOrd="4" destOrd="0" parTransId="{11E55B3C-B713-4830-BD5A-A60893BCED4A}" sibTransId="{5BDE09EA-7B1B-4D4A-B07E-BDA5B6998F1E}"/>
    <dgm:cxn modelId="{03C0448F-E5D5-4C3B-8ED0-272B0B2CE9A0}" type="presOf" srcId="{7484D74C-D20B-4381-812D-3A40BDD55218}" destId="{48C78B54-AF78-4CF5-8A6A-604E4A0DD096}" srcOrd="0" destOrd="0" presId="urn:microsoft.com/office/officeart/2005/8/layout/vList2"/>
    <dgm:cxn modelId="{9DB6E9A5-9638-4A7B-ACEE-6A78A6DA3A35}" type="presOf" srcId="{B74B9303-498F-40F8-9E41-492311BC1205}" destId="{43246CD2-CA69-4110-8506-FA2763B6A801}" srcOrd="0" destOrd="0" presId="urn:microsoft.com/office/officeart/2005/8/layout/vList2"/>
    <dgm:cxn modelId="{F03A96B3-2E71-46C2-8358-EF3CE0576D89}" type="presOf" srcId="{2C7565AE-7346-402A-9E84-74F52CF6EE9C}" destId="{26FE78CE-B983-412A-B817-F746A1D01A89}" srcOrd="0" destOrd="0" presId="urn:microsoft.com/office/officeart/2005/8/layout/vList2"/>
    <dgm:cxn modelId="{9F5209B7-EDB9-4F08-9DE9-B2E1838ABCE4}" srcId="{97AF9972-479A-4239-BD01-C6E82E9473AC}" destId="{B74B9303-498F-40F8-9E41-492311BC1205}" srcOrd="5" destOrd="0" parTransId="{16255745-EEE3-4571-8818-1DC2497FA794}" sibTransId="{A2E40716-E904-46C2-9F2C-4A3F8B5D8C77}"/>
    <dgm:cxn modelId="{02A06AED-8BB0-43A2-BA67-3C70DA848A9F}" srcId="{97AF9972-479A-4239-BD01-C6E82E9473AC}" destId="{67E6BD7A-F5A1-47DA-A408-D39C1C55E9FD}" srcOrd="3" destOrd="0" parTransId="{1082F8A7-EB35-46CF-8224-5378C396274A}" sibTransId="{0AAB38E9-32E9-47C3-945A-5CE8291594CB}"/>
    <dgm:cxn modelId="{644854FD-CDC8-47B7-B351-B26D2F5B5E33}" srcId="{97AF9972-479A-4239-BD01-C6E82E9473AC}" destId="{97011D3B-C8AB-491C-B357-25DB49FB0361}" srcOrd="2" destOrd="0" parTransId="{84173B87-6458-405F-A750-CF5E8E4A57ED}" sibTransId="{E4AB6985-D2EF-4FAB-96FC-E0307F657B29}"/>
    <dgm:cxn modelId="{D80888EF-7D84-4A1D-BF1F-5114C5667D4F}" type="presParOf" srcId="{E9775771-D101-49D0-BF33-9916A0796361}" destId="{48C78B54-AF78-4CF5-8A6A-604E4A0DD096}" srcOrd="0" destOrd="0" presId="urn:microsoft.com/office/officeart/2005/8/layout/vList2"/>
    <dgm:cxn modelId="{12767B5F-FE6F-452A-9023-20717A1040DC}" type="presParOf" srcId="{E9775771-D101-49D0-BF33-9916A0796361}" destId="{F46CA4D1-5A89-4A18-B8AB-E31B43EA8B42}" srcOrd="1" destOrd="0" presId="urn:microsoft.com/office/officeart/2005/8/layout/vList2"/>
    <dgm:cxn modelId="{242354AD-D6D7-4D77-9D87-ED4F3981C985}" type="presParOf" srcId="{E9775771-D101-49D0-BF33-9916A0796361}" destId="{26FE78CE-B983-412A-B817-F746A1D01A89}" srcOrd="2" destOrd="0" presId="urn:microsoft.com/office/officeart/2005/8/layout/vList2"/>
    <dgm:cxn modelId="{B4A8C9E2-BBD2-4492-B6D8-91D8A1632DFA}" type="presParOf" srcId="{E9775771-D101-49D0-BF33-9916A0796361}" destId="{F3A75D39-0D68-4F49-9048-E4F099E71BD1}" srcOrd="3" destOrd="0" presId="urn:microsoft.com/office/officeart/2005/8/layout/vList2"/>
    <dgm:cxn modelId="{F3CD242D-19F2-4F42-8865-CE3AB9B16395}" type="presParOf" srcId="{E9775771-D101-49D0-BF33-9916A0796361}" destId="{42C1D3DB-398A-4E33-9618-126F10F52820}" srcOrd="4" destOrd="0" presId="urn:microsoft.com/office/officeart/2005/8/layout/vList2"/>
    <dgm:cxn modelId="{5A8F15FC-30B4-410C-8606-49DD31842645}" type="presParOf" srcId="{E9775771-D101-49D0-BF33-9916A0796361}" destId="{768E8745-5F2E-4710-80E4-0A7373F7F746}" srcOrd="5" destOrd="0" presId="urn:microsoft.com/office/officeart/2005/8/layout/vList2"/>
    <dgm:cxn modelId="{EBDEB1E7-C0D2-4233-B33B-4E22D61D58D5}" type="presParOf" srcId="{E9775771-D101-49D0-BF33-9916A0796361}" destId="{15CA22C9-0ED8-4FD0-95DC-2AA13A4EF485}" srcOrd="6" destOrd="0" presId="urn:microsoft.com/office/officeart/2005/8/layout/vList2"/>
    <dgm:cxn modelId="{A5B240B4-F90F-48E5-9F19-AF2270FF1AB3}" type="presParOf" srcId="{E9775771-D101-49D0-BF33-9916A0796361}" destId="{BC3F8E45-83A4-458E-B544-8D3006337A08}" srcOrd="7" destOrd="0" presId="urn:microsoft.com/office/officeart/2005/8/layout/vList2"/>
    <dgm:cxn modelId="{324E4BDA-215D-4048-82CB-89A3FF269EDF}" type="presParOf" srcId="{E9775771-D101-49D0-BF33-9916A0796361}" destId="{6E71B646-DFD2-4967-8129-3826044E154B}" srcOrd="8" destOrd="0" presId="urn:microsoft.com/office/officeart/2005/8/layout/vList2"/>
    <dgm:cxn modelId="{456B3995-658F-4E3D-B2AE-00FFCC903460}" type="presParOf" srcId="{E9775771-D101-49D0-BF33-9916A0796361}" destId="{C735233B-56D6-4A1C-B949-B93E8BCA68A5}" srcOrd="9" destOrd="0" presId="urn:microsoft.com/office/officeart/2005/8/layout/vList2"/>
    <dgm:cxn modelId="{7BCD6BA6-DE44-4D31-A5DE-45BACA6E0C38}" type="presParOf" srcId="{E9775771-D101-49D0-BF33-9916A0796361}" destId="{43246CD2-CA69-4110-8506-FA2763B6A801}"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ABF183-4E3C-4DE2-8655-58221314C75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6A0145E-6B4F-42AA-A640-823439345519}">
      <dgm:prSet/>
      <dgm:spPr/>
      <dgm:t>
        <a:bodyPr/>
        <a:lstStyle/>
        <a:p>
          <a:r>
            <a:rPr lang="en-GB" dirty="0"/>
            <a:t>There are also psychodynamic, attachment theory, and self-medication perspectives about addiction to consider. These psychological approaches suggest that a person uses drugs to fill a void in their emotional lives or as a means of quieting voices of inner conflict. A person might be using the drugs to find relief from physical or emotional pain.</a:t>
          </a:r>
          <a:endParaRPr lang="en-US" dirty="0"/>
        </a:p>
      </dgm:t>
    </dgm:pt>
    <dgm:pt modelId="{634C0BCD-E47F-4100-925C-4F6DDD46299E}" type="parTrans" cxnId="{9473999E-744F-40A8-9EA9-118338255556}">
      <dgm:prSet/>
      <dgm:spPr/>
      <dgm:t>
        <a:bodyPr/>
        <a:lstStyle/>
        <a:p>
          <a:endParaRPr lang="en-US"/>
        </a:p>
      </dgm:t>
    </dgm:pt>
    <dgm:pt modelId="{F9F8A4DB-7EA2-4894-89F2-3C241AB4D272}" type="sibTrans" cxnId="{9473999E-744F-40A8-9EA9-118338255556}">
      <dgm:prSet/>
      <dgm:spPr/>
      <dgm:t>
        <a:bodyPr/>
        <a:lstStyle/>
        <a:p>
          <a:endParaRPr lang="en-US"/>
        </a:p>
      </dgm:t>
    </dgm:pt>
    <dgm:pt modelId="{883237B8-615B-4039-9A7E-2EAAC9EA2736}">
      <dgm:prSet/>
      <dgm:spPr/>
      <dgm:t>
        <a:bodyPr/>
        <a:lstStyle/>
        <a:p>
          <a:r>
            <a:rPr lang="en-GB"/>
            <a:t>These are called self-medication theories. In this line of thinking, a person uses substances to avoid or blunt their negative or disturbing feelings.</a:t>
          </a:r>
          <a:endParaRPr lang="en-US"/>
        </a:p>
      </dgm:t>
    </dgm:pt>
    <dgm:pt modelId="{966B930E-DD3D-4633-9B27-B41AD0451A0B}" type="parTrans" cxnId="{1465CA90-C698-40CD-AFA8-89FCDFE2CC60}">
      <dgm:prSet/>
      <dgm:spPr/>
      <dgm:t>
        <a:bodyPr/>
        <a:lstStyle/>
        <a:p>
          <a:endParaRPr lang="en-US"/>
        </a:p>
      </dgm:t>
    </dgm:pt>
    <dgm:pt modelId="{18457BEC-A5E3-4999-AA07-6C0568EDF7F5}" type="sibTrans" cxnId="{1465CA90-C698-40CD-AFA8-89FCDFE2CC60}">
      <dgm:prSet/>
      <dgm:spPr/>
      <dgm:t>
        <a:bodyPr/>
        <a:lstStyle/>
        <a:p>
          <a:endParaRPr lang="en-US"/>
        </a:p>
      </dgm:t>
    </dgm:pt>
    <dgm:pt modelId="{2DCB599C-A822-4EA4-ACC2-469585AEB16F}">
      <dgm:prSet/>
      <dgm:spPr/>
      <dgm:t>
        <a:bodyPr/>
        <a:lstStyle/>
        <a:p>
          <a:r>
            <a:rPr lang="en-GB"/>
            <a:t>The underlying basis for the pain that is being medicated is usually attributed to trauma—adverse childhood experiences (ACES), sexual or violence trauma as an adult, or other experiences associated with post-traumatic stress. </a:t>
          </a:r>
          <a:endParaRPr lang="en-US"/>
        </a:p>
      </dgm:t>
    </dgm:pt>
    <dgm:pt modelId="{25F95380-7A50-4E41-9201-ACC0475AE5E8}" type="parTrans" cxnId="{EE04C1F9-6DC0-4F74-AB33-049974F9C643}">
      <dgm:prSet/>
      <dgm:spPr/>
      <dgm:t>
        <a:bodyPr/>
        <a:lstStyle/>
        <a:p>
          <a:endParaRPr lang="en-US"/>
        </a:p>
      </dgm:t>
    </dgm:pt>
    <dgm:pt modelId="{312C9BE8-8968-4093-AE6F-2A571D818821}" type="sibTrans" cxnId="{EE04C1F9-6DC0-4F74-AB33-049974F9C643}">
      <dgm:prSet/>
      <dgm:spPr/>
      <dgm:t>
        <a:bodyPr/>
        <a:lstStyle/>
        <a:p>
          <a:endParaRPr lang="en-US"/>
        </a:p>
      </dgm:t>
    </dgm:pt>
    <dgm:pt modelId="{F51B2889-5EB9-4702-B6FC-E92923CA6099}" type="pres">
      <dgm:prSet presAssocID="{9CABF183-4E3C-4DE2-8655-58221314C753}" presName="linear" presStyleCnt="0">
        <dgm:presLayoutVars>
          <dgm:animLvl val="lvl"/>
          <dgm:resizeHandles val="exact"/>
        </dgm:presLayoutVars>
      </dgm:prSet>
      <dgm:spPr/>
    </dgm:pt>
    <dgm:pt modelId="{F4265A87-A34A-4B2C-B97A-1533B501DED6}" type="pres">
      <dgm:prSet presAssocID="{D6A0145E-6B4F-42AA-A640-823439345519}" presName="parentText" presStyleLbl="node1" presStyleIdx="0" presStyleCnt="3">
        <dgm:presLayoutVars>
          <dgm:chMax val="0"/>
          <dgm:bulletEnabled val="1"/>
        </dgm:presLayoutVars>
      </dgm:prSet>
      <dgm:spPr/>
    </dgm:pt>
    <dgm:pt modelId="{AF5E8790-BA59-491D-AA29-C84FB28367EE}" type="pres">
      <dgm:prSet presAssocID="{F9F8A4DB-7EA2-4894-89F2-3C241AB4D272}" presName="spacer" presStyleCnt="0"/>
      <dgm:spPr/>
    </dgm:pt>
    <dgm:pt modelId="{CA36A8BA-3421-4E5B-A492-6756D9006B80}" type="pres">
      <dgm:prSet presAssocID="{883237B8-615B-4039-9A7E-2EAAC9EA2736}" presName="parentText" presStyleLbl="node1" presStyleIdx="1" presStyleCnt="3">
        <dgm:presLayoutVars>
          <dgm:chMax val="0"/>
          <dgm:bulletEnabled val="1"/>
        </dgm:presLayoutVars>
      </dgm:prSet>
      <dgm:spPr/>
    </dgm:pt>
    <dgm:pt modelId="{F68A4C83-BB3E-49A3-82E1-20C8F60DB5F6}" type="pres">
      <dgm:prSet presAssocID="{18457BEC-A5E3-4999-AA07-6C0568EDF7F5}" presName="spacer" presStyleCnt="0"/>
      <dgm:spPr/>
    </dgm:pt>
    <dgm:pt modelId="{CD25DC2E-188F-4278-8944-F9B9C87C4F9F}" type="pres">
      <dgm:prSet presAssocID="{2DCB599C-A822-4EA4-ACC2-469585AEB16F}" presName="parentText" presStyleLbl="node1" presStyleIdx="2" presStyleCnt="3">
        <dgm:presLayoutVars>
          <dgm:chMax val="0"/>
          <dgm:bulletEnabled val="1"/>
        </dgm:presLayoutVars>
      </dgm:prSet>
      <dgm:spPr/>
    </dgm:pt>
  </dgm:ptLst>
  <dgm:cxnLst>
    <dgm:cxn modelId="{27CE7D32-D2A8-4304-90A7-0D0DAF8BE4AE}" type="presOf" srcId="{2DCB599C-A822-4EA4-ACC2-469585AEB16F}" destId="{CD25DC2E-188F-4278-8944-F9B9C87C4F9F}" srcOrd="0" destOrd="0" presId="urn:microsoft.com/office/officeart/2005/8/layout/vList2"/>
    <dgm:cxn modelId="{96BA9E48-20EC-457D-96E7-EAEE038B4C99}" type="presOf" srcId="{D6A0145E-6B4F-42AA-A640-823439345519}" destId="{F4265A87-A34A-4B2C-B97A-1533B501DED6}" srcOrd="0" destOrd="0" presId="urn:microsoft.com/office/officeart/2005/8/layout/vList2"/>
    <dgm:cxn modelId="{1465CA90-C698-40CD-AFA8-89FCDFE2CC60}" srcId="{9CABF183-4E3C-4DE2-8655-58221314C753}" destId="{883237B8-615B-4039-9A7E-2EAAC9EA2736}" srcOrd="1" destOrd="0" parTransId="{966B930E-DD3D-4633-9B27-B41AD0451A0B}" sibTransId="{18457BEC-A5E3-4999-AA07-6C0568EDF7F5}"/>
    <dgm:cxn modelId="{9473999E-744F-40A8-9EA9-118338255556}" srcId="{9CABF183-4E3C-4DE2-8655-58221314C753}" destId="{D6A0145E-6B4F-42AA-A640-823439345519}" srcOrd="0" destOrd="0" parTransId="{634C0BCD-E47F-4100-925C-4F6DDD46299E}" sibTransId="{F9F8A4DB-7EA2-4894-89F2-3C241AB4D272}"/>
    <dgm:cxn modelId="{BC977CA1-E74A-44AD-A19E-F7148A10C53D}" type="presOf" srcId="{9CABF183-4E3C-4DE2-8655-58221314C753}" destId="{F51B2889-5EB9-4702-B6FC-E92923CA6099}" srcOrd="0" destOrd="0" presId="urn:microsoft.com/office/officeart/2005/8/layout/vList2"/>
    <dgm:cxn modelId="{475406F5-B163-4498-943F-44F1BCFB0B1F}" type="presOf" srcId="{883237B8-615B-4039-9A7E-2EAAC9EA2736}" destId="{CA36A8BA-3421-4E5B-A492-6756D9006B80}" srcOrd="0" destOrd="0" presId="urn:microsoft.com/office/officeart/2005/8/layout/vList2"/>
    <dgm:cxn modelId="{EE04C1F9-6DC0-4F74-AB33-049974F9C643}" srcId="{9CABF183-4E3C-4DE2-8655-58221314C753}" destId="{2DCB599C-A822-4EA4-ACC2-469585AEB16F}" srcOrd="2" destOrd="0" parTransId="{25F95380-7A50-4E41-9201-ACC0475AE5E8}" sibTransId="{312C9BE8-8968-4093-AE6F-2A571D818821}"/>
    <dgm:cxn modelId="{1D5CDB7D-8786-4FAD-99E0-6D542E55A3F4}" type="presParOf" srcId="{F51B2889-5EB9-4702-B6FC-E92923CA6099}" destId="{F4265A87-A34A-4B2C-B97A-1533B501DED6}" srcOrd="0" destOrd="0" presId="urn:microsoft.com/office/officeart/2005/8/layout/vList2"/>
    <dgm:cxn modelId="{0C99CC36-98B6-4944-8188-5747C76394D6}" type="presParOf" srcId="{F51B2889-5EB9-4702-B6FC-E92923CA6099}" destId="{AF5E8790-BA59-491D-AA29-C84FB28367EE}" srcOrd="1" destOrd="0" presId="urn:microsoft.com/office/officeart/2005/8/layout/vList2"/>
    <dgm:cxn modelId="{A0747A0A-CB21-4F2B-842D-DFC9DE1D3523}" type="presParOf" srcId="{F51B2889-5EB9-4702-B6FC-E92923CA6099}" destId="{CA36A8BA-3421-4E5B-A492-6756D9006B80}" srcOrd="2" destOrd="0" presId="urn:microsoft.com/office/officeart/2005/8/layout/vList2"/>
    <dgm:cxn modelId="{1FED91B9-70C1-41A5-AF12-D46D7B6D9513}" type="presParOf" srcId="{F51B2889-5EB9-4702-B6FC-E92923CA6099}" destId="{F68A4C83-BB3E-49A3-82E1-20C8F60DB5F6}" srcOrd="3" destOrd="0" presId="urn:microsoft.com/office/officeart/2005/8/layout/vList2"/>
    <dgm:cxn modelId="{C299EB95-D8A7-4BC9-9DCD-A2CF567620E0}" type="presParOf" srcId="{F51B2889-5EB9-4702-B6FC-E92923CA6099}" destId="{CD25DC2E-188F-4278-8944-F9B9C87C4F9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5BB412-0BD5-4A4C-90AA-232BC2AE3626}" type="doc">
      <dgm:prSet loTypeId="urn:microsoft.com/office/officeart/2005/8/layout/default" loCatId="list" qsTypeId="urn:microsoft.com/office/officeart/2005/8/quickstyle/simple1" qsCatId="simple" csTypeId="urn:microsoft.com/office/officeart/2005/8/colors/accent1_3" csCatId="accent1"/>
      <dgm:spPr/>
      <dgm:t>
        <a:bodyPr/>
        <a:lstStyle/>
        <a:p>
          <a:endParaRPr lang="en-US"/>
        </a:p>
      </dgm:t>
    </dgm:pt>
    <dgm:pt modelId="{96CE2E7F-962F-42A1-B80F-54593A9904DE}">
      <dgm:prSet/>
      <dgm:spPr/>
      <dgm:t>
        <a:bodyPr/>
        <a:lstStyle/>
        <a:p>
          <a:r>
            <a:rPr lang="en-GB" b="1"/>
            <a:t>How this leads to substance abuse</a:t>
          </a:r>
          <a:endParaRPr lang="en-US"/>
        </a:p>
      </dgm:t>
    </dgm:pt>
    <dgm:pt modelId="{6FD1E77D-2665-4050-A4F1-68AB334C41CA}" type="parTrans" cxnId="{311C2B87-2022-4B24-A52B-7605B9E5C3B3}">
      <dgm:prSet/>
      <dgm:spPr/>
      <dgm:t>
        <a:bodyPr/>
        <a:lstStyle/>
        <a:p>
          <a:endParaRPr lang="en-US"/>
        </a:p>
      </dgm:t>
    </dgm:pt>
    <dgm:pt modelId="{01287C54-C2F8-4D65-9BA3-85A1F07B263D}" type="sibTrans" cxnId="{311C2B87-2022-4B24-A52B-7605B9E5C3B3}">
      <dgm:prSet/>
      <dgm:spPr/>
      <dgm:t>
        <a:bodyPr/>
        <a:lstStyle/>
        <a:p>
          <a:endParaRPr lang="en-US"/>
        </a:p>
      </dgm:t>
    </dgm:pt>
    <dgm:pt modelId="{802E1E32-2BFE-4C12-A159-1D2AD957C23F}">
      <dgm:prSet/>
      <dgm:spPr/>
      <dgm:t>
        <a:bodyPr/>
        <a:lstStyle/>
        <a:p>
          <a:r>
            <a:rPr lang="en-GB" b="1" dirty="0"/>
            <a:t>1. First uses: strong pleasure, weak crash</a:t>
          </a:r>
          <a:br>
            <a:rPr lang="en-GB" dirty="0"/>
          </a:br>
          <a:r>
            <a:rPr lang="en-GB" dirty="0"/>
            <a:t>When someone first takes a drug:</a:t>
          </a:r>
          <a:endParaRPr lang="en-US" dirty="0"/>
        </a:p>
      </dgm:t>
    </dgm:pt>
    <dgm:pt modelId="{DBB5C5CF-EB35-4A57-B020-9E312542FBF3}" type="parTrans" cxnId="{BD6F8C5D-0234-4885-AB38-7498208BE2A9}">
      <dgm:prSet/>
      <dgm:spPr/>
      <dgm:t>
        <a:bodyPr/>
        <a:lstStyle/>
        <a:p>
          <a:endParaRPr lang="en-US"/>
        </a:p>
      </dgm:t>
    </dgm:pt>
    <dgm:pt modelId="{85E0EAD7-4223-4409-BA1D-15E8107EC0F6}" type="sibTrans" cxnId="{BD6F8C5D-0234-4885-AB38-7498208BE2A9}">
      <dgm:prSet/>
      <dgm:spPr/>
      <dgm:t>
        <a:bodyPr/>
        <a:lstStyle/>
        <a:p>
          <a:endParaRPr lang="en-US"/>
        </a:p>
      </dgm:t>
    </dgm:pt>
    <dgm:pt modelId="{442606EC-89BC-461C-9E21-200C814B601D}">
      <dgm:prSet/>
      <dgm:spPr/>
      <dgm:t>
        <a:bodyPr/>
        <a:lstStyle/>
        <a:p>
          <a:r>
            <a:rPr lang="en-GB" dirty="0"/>
            <a:t>The </a:t>
          </a:r>
          <a:r>
            <a:rPr lang="en-GB" b="1" dirty="0"/>
            <a:t>A-process (high)</a:t>
          </a:r>
          <a:r>
            <a:rPr lang="en-GB" dirty="0"/>
            <a:t> is intense and the </a:t>
          </a:r>
          <a:r>
            <a:rPr lang="en-GB" b="1" dirty="0"/>
            <a:t>B-process (comedown)</a:t>
          </a:r>
          <a:r>
            <a:rPr lang="en-GB" dirty="0"/>
            <a:t> is mild = So the experience feels </a:t>
          </a:r>
          <a:r>
            <a:rPr lang="en-GB" b="1" dirty="0"/>
            <a:t>overwhelmingly positive.</a:t>
          </a:r>
          <a:endParaRPr lang="en-US" b="1" dirty="0"/>
        </a:p>
      </dgm:t>
    </dgm:pt>
    <dgm:pt modelId="{6B55C12D-7F7C-4AD9-81DE-6555161CDE22}" type="parTrans" cxnId="{601FB6EF-17A4-4AD4-A2DA-FA9C6972F876}">
      <dgm:prSet/>
      <dgm:spPr/>
      <dgm:t>
        <a:bodyPr/>
        <a:lstStyle/>
        <a:p>
          <a:endParaRPr lang="en-US"/>
        </a:p>
      </dgm:t>
    </dgm:pt>
    <dgm:pt modelId="{1978B471-D2CC-43E9-B0CD-8CEEC4EEF0CF}" type="sibTrans" cxnId="{601FB6EF-17A4-4AD4-A2DA-FA9C6972F876}">
      <dgm:prSet/>
      <dgm:spPr/>
      <dgm:t>
        <a:bodyPr/>
        <a:lstStyle/>
        <a:p>
          <a:endParaRPr lang="en-US"/>
        </a:p>
      </dgm:t>
    </dgm:pt>
    <dgm:pt modelId="{DBB5D780-177A-4531-8A7C-EBF5359DEF47}">
      <dgm:prSet/>
      <dgm:spPr/>
      <dgm:t>
        <a:bodyPr/>
        <a:lstStyle/>
        <a:p>
          <a:r>
            <a:rPr lang="en-GB" b="1"/>
            <a:t>2. Repeated use: tolerance develops</a:t>
          </a:r>
          <a:br>
            <a:rPr lang="en-GB"/>
          </a:br>
          <a:r>
            <a:rPr lang="en-GB"/>
            <a:t>With continued use:</a:t>
          </a:r>
          <a:endParaRPr lang="en-US"/>
        </a:p>
      </dgm:t>
    </dgm:pt>
    <dgm:pt modelId="{D1FD1698-DFB9-4C73-81E0-D626EDD21623}" type="parTrans" cxnId="{A5F18E76-C9FF-4D20-875F-DFA88C3A5529}">
      <dgm:prSet/>
      <dgm:spPr/>
      <dgm:t>
        <a:bodyPr/>
        <a:lstStyle/>
        <a:p>
          <a:endParaRPr lang="en-US"/>
        </a:p>
      </dgm:t>
    </dgm:pt>
    <dgm:pt modelId="{3B54CCA5-2ABD-48A7-B38D-977D81CB5E34}" type="sibTrans" cxnId="{A5F18E76-C9FF-4D20-875F-DFA88C3A5529}">
      <dgm:prSet/>
      <dgm:spPr/>
      <dgm:t>
        <a:bodyPr/>
        <a:lstStyle/>
        <a:p>
          <a:endParaRPr lang="en-US"/>
        </a:p>
      </dgm:t>
    </dgm:pt>
    <dgm:pt modelId="{63FC396E-FC2E-471F-9AB0-F895F8ED5B6E}">
      <dgm:prSet/>
      <dgm:spPr/>
      <dgm:t>
        <a:bodyPr/>
        <a:lstStyle/>
        <a:p>
          <a:r>
            <a:rPr lang="en-GB" dirty="0"/>
            <a:t>The </a:t>
          </a:r>
          <a:r>
            <a:rPr lang="en-GB" b="1" dirty="0"/>
            <a:t>A-process weakens</a:t>
          </a:r>
          <a:r>
            <a:rPr lang="en-GB" dirty="0"/>
            <a:t> (you feel less high → tolerance) and the </a:t>
          </a:r>
          <a:r>
            <a:rPr lang="en-GB" b="1" dirty="0"/>
            <a:t>B-process strengthens and starts sooner</a:t>
          </a:r>
          <a:r>
            <a:rPr lang="en-GB" dirty="0"/>
            <a:t> (worse crash) = </a:t>
          </a:r>
          <a:r>
            <a:rPr lang="en-GB" b="1" dirty="0"/>
            <a:t>Less pleasure and more discomfort </a:t>
          </a:r>
          <a:r>
            <a:rPr lang="en-GB" dirty="0"/>
            <a:t>after the drug wears off.</a:t>
          </a:r>
          <a:endParaRPr lang="en-US" dirty="0"/>
        </a:p>
      </dgm:t>
    </dgm:pt>
    <dgm:pt modelId="{83BCCEE2-1BD8-4651-92AF-121F5E586C34}" type="parTrans" cxnId="{D00F74FB-1503-4AAE-9B6D-2C8A28BA4A6B}">
      <dgm:prSet/>
      <dgm:spPr/>
      <dgm:t>
        <a:bodyPr/>
        <a:lstStyle/>
        <a:p>
          <a:endParaRPr lang="en-US"/>
        </a:p>
      </dgm:t>
    </dgm:pt>
    <dgm:pt modelId="{CECD79AE-B19E-4D45-ADE4-D44AFB5CC098}" type="sibTrans" cxnId="{D00F74FB-1503-4AAE-9B6D-2C8A28BA4A6B}">
      <dgm:prSet/>
      <dgm:spPr/>
      <dgm:t>
        <a:bodyPr/>
        <a:lstStyle/>
        <a:p>
          <a:endParaRPr lang="en-US"/>
        </a:p>
      </dgm:t>
    </dgm:pt>
    <dgm:pt modelId="{B790197B-B87A-4FC0-9974-2E7808193C12}">
      <dgm:prSet/>
      <dgm:spPr/>
      <dgm:t>
        <a:bodyPr/>
        <a:lstStyle/>
        <a:p>
          <a:r>
            <a:rPr lang="en-GB" b="1"/>
            <a:t>3. Shift from “getting high” to “avoiding low”</a:t>
          </a:r>
          <a:br>
            <a:rPr lang="en-GB"/>
          </a:br>
          <a:r>
            <a:rPr lang="en-GB"/>
            <a:t>Over time, people stop taking the drug to feel good and start taking it to:</a:t>
          </a:r>
          <a:endParaRPr lang="en-US"/>
        </a:p>
      </dgm:t>
    </dgm:pt>
    <dgm:pt modelId="{31022536-04AD-4B7E-9EC8-82FE755EE3FB}" type="parTrans" cxnId="{88C5071F-E0FF-45C1-98F4-3364B89A451E}">
      <dgm:prSet/>
      <dgm:spPr/>
      <dgm:t>
        <a:bodyPr/>
        <a:lstStyle/>
        <a:p>
          <a:endParaRPr lang="en-US"/>
        </a:p>
      </dgm:t>
    </dgm:pt>
    <dgm:pt modelId="{114138FE-79F0-4C40-B78F-A407DFBEFF23}" type="sibTrans" cxnId="{88C5071F-E0FF-45C1-98F4-3364B89A451E}">
      <dgm:prSet/>
      <dgm:spPr/>
      <dgm:t>
        <a:bodyPr/>
        <a:lstStyle/>
        <a:p>
          <a:endParaRPr lang="en-US"/>
        </a:p>
      </dgm:t>
    </dgm:pt>
    <dgm:pt modelId="{A0262603-BEAF-4A27-BB86-9C16CDD258B6}">
      <dgm:prSet/>
      <dgm:spPr/>
      <dgm:t>
        <a:bodyPr/>
        <a:lstStyle/>
        <a:p>
          <a:r>
            <a:rPr lang="en-GB"/>
            <a:t>Avoid withdrawal symptoms, relieve anxiety, depression, or irritability = the transition to </a:t>
          </a:r>
          <a:r>
            <a:rPr lang="en-GB" b="1"/>
            <a:t>dependence</a:t>
          </a:r>
          <a:r>
            <a:rPr lang="en-GB"/>
            <a:t>.</a:t>
          </a:r>
          <a:endParaRPr lang="en-US"/>
        </a:p>
      </dgm:t>
    </dgm:pt>
    <dgm:pt modelId="{9CD96F81-2678-48DE-9215-E9E32B3565F4}" type="parTrans" cxnId="{BE9D6253-6BF3-4660-B8AB-DA093FF6A384}">
      <dgm:prSet/>
      <dgm:spPr/>
      <dgm:t>
        <a:bodyPr/>
        <a:lstStyle/>
        <a:p>
          <a:endParaRPr lang="en-US"/>
        </a:p>
      </dgm:t>
    </dgm:pt>
    <dgm:pt modelId="{1CDCF170-AA7D-414E-A6A0-DAB5F5329F2E}" type="sibTrans" cxnId="{BE9D6253-6BF3-4660-B8AB-DA093FF6A384}">
      <dgm:prSet/>
      <dgm:spPr/>
      <dgm:t>
        <a:bodyPr/>
        <a:lstStyle/>
        <a:p>
          <a:endParaRPr lang="en-US"/>
        </a:p>
      </dgm:t>
    </dgm:pt>
    <dgm:pt modelId="{7F6ED5C5-9C5A-4F63-B177-BE25AA8855DF}">
      <dgm:prSet/>
      <dgm:spPr/>
      <dgm:t>
        <a:bodyPr/>
        <a:lstStyle/>
        <a:p>
          <a:r>
            <a:rPr lang="en-GB" b="1"/>
            <a:t>4. Addiction cycle</a:t>
          </a:r>
          <a:br>
            <a:rPr lang="en-GB"/>
          </a:br>
          <a:r>
            <a:rPr lang="en-GB"/>
            <a:t>The strengthened B-process creates a loop:</a:t>
          </a:r>
          <a:endParaRPr lang="en-US"/>
        </a:p>
      </dgm:t>
    </dgm:pt>
    <dgm:pt modelId="{958AA089-424D-4FAA-A429-B2B65F89722D}" type="parTrans" cxnId="{77604D71-58BE-4FA2-8158-C159DFDCB520}">
      <dgm:prSet/>
      <dgm:spPr/>
      <dgm:t>
        <a:bodyPr/>
        <a:lstStyle/>
        <a:p>
          <a:endParaRPr lang="en-US"/>
        </a:p>
      </dgm:t>
    </dgm:pt>
    <dgm:pt modelId="{9ADC4F23-93EE-4D0E-B578-F751D26D3658}" type="sibTrans" cxnId="{77604D71-58BE-4FA2-8158-C159DFDCB520}">
      <dgm:prSet/>
      <dgm:spPr/>
      <dgm:t>
        <a:bodyPr/>
        <a:lstStyle/>
        <a:p>
          <a:endParaRPr lang="en-US"/>
        </a:p>
      </dgm:t>
    </dgm:pt>
    <dgm:pt modelId="{1E9E3735-EB51-4B83-ACEB-6FCA68B3A3F0}">
      <dgm:prSet/>
      <dgm:spPr/>
      <dgm:t>
        <a:bodyPr/>
        <a:lstStyle/>
        <a:p>
          <a:r>
            <a:rPr lang="en-GB"/>
            <a:t>Take drug → brief relief or mild high,  drug wears off → strong negative feelings, take drug again → to escape those feelings =  </a:t>
          </a:r>
          <a:r>
            <a:rPr lang="en-GB" b="1"/>
            <a:t>reinforces continued use.</a:t>
          </a:r>
          <a:endParaRPr lang="en-US"/>
        </a:p>
      </dgm:t>
    </dgm:pt>
    <dgm:pt modelId="{2F66616D-0C34-4ACC-8375-BCF1EDACDC84}" type="parTrans" cxnId="{2B1E763C-D2BB-4A78-9D0B-663088F44B0E}">
      <dgm:prSet/>
      <dgm:spPr/>
      <dgm:t>
        <a:bodyPr/>
        <a:lstStyle/>
        <a:p>
          <a:endParaRPr lang="en-US"/>
        </a:p>
      </dgm:t>
    </dgm:pt>
    <dgm:pt modelId="{1397295C-728E-4F10-99FB-138DD31936BA}" type="sibTrans" cxnId="{2B1E763C-D2BB-4A78-9D0B-663088F44B0E}">
      <dgm:prSet/>
      <dgm:spPr/>
      <dgm:t>
        <a:bodyPr/>
        <a:lstStyle/>
        <a:p>
          <a:endParaRPr lang="en-US"/>
        </a:p>
      </dgm:t>
    </dgm:pt>
    <dgm:pt modelId="{DA82D8B4-7D62-4A15-A05C-547066DD20AB}" type="pres">
      <dgm:prSet presAssocID="{E25BB412-0BD5-4A4C-90AA-232BC2AE3626}" presName="diagram" presStyleCnt="0">
        <dgm:presLayoutVars>
          <dgm:dir/>
          <dgm:resizeHandles val="exact"/>
        </dgm:presLayoutVars>
      </dgm:prSet>
      <dgm:spPr/>
    </dgm:pt>
    <dgm:pt modelId="{206761A5-841A-4C36-A7FC-421AACD83804}" type="pres">
      <dgm:prSet presAssocID="{96CE2E7F-962F-42A1-B80F-54593A9904DE}" presName="node" presStyleLbl="node1" presStyleIdx="0" presStyleCnt="9">
        <dgm:presLayoutVars>
          <dgm:bulletEnabled val="1"/>
        </dgm:presLayoutVars>
      </dgm:prSet>
      <dgm:spPr/>
    </dgm:pt>
    <dgm:pt modelId="{5C930BBA-FBE4-4582-9109-6334C2E92BE6}" type="pres">
      <dgm:prSet presAssocID="{01287C54-C2F8-4D65-9BA3-85A1F07B263D}" presName="sibTrans" presStyleCnt="0"/>
      <dgm:spPr/>
    </dgm:pt>
    <dgm:pt modelId="{CAAC03E8-3F25-46B5-A166-BACFFB3839F0}" type="pres">
      <dgm:prSet presAssocID="{802E1E32-2BFE-4C12-A159-1D2AD957C23F}" presName="node" presStyleLbl="node1" presStyleIdx="1" presStyleCnt="9">
        <dgm:presLayoutVars>
          <dgm:bulletEnabled val="1"/>
        </dgm:presLayoutVars>
      </dgm:prSet>
      <dgm:spPr/>
    </dgm:pt>
    <dgm:pt modelId="{031A35AA-62DC-40DC-A7CD-9CA16C347018}" type="pres">
      <dgm:prSet presAssocID="{85E0EAD7-4223-4409-BA1D-15E8107EC0F6}" presName="sibTrans" presStyleCnt="0"/>
      <dgm:spPr/>
    </dgm:pt>
    <dgm:pt modelId="{6373B8CF-1448-49E8-B6B0-61EB75C3C60C}" type="pres">
      <dgm:prSet presAssocID="{442606EC-89BC-461C-9E21-200C814B601D}" presName="node" presStyleLbl="node1" presStyleIdx="2" presStyleCnt="9">
        <dgm:presLayoutVars>
          <dgm:bulletEnabled val="1"/>
        </dgm:presLayoutVars>
      </dgm:prSet>
      <dgm:spPr/>
    </dgm:pt>
    <dgm:pt modelId="{A176A452-F209-43D3-8111-8621E980D63F}" type="pres">
      <dgm:prSet presAssocID="{1978B471-D2CC-43E9-B0CD-8CEEC4EEF0CF}" presName="sibTrans" presStyleCnt="0"/>
      <dgm:spPr/>
    </dgm:pt>
    <dgm:pt modelId="{717E16C1-026B-4C9E-B2E5-E1FB9B580DBF}" type="pres">
      <dgm:prSet presAssocID="{DBB5D780-177A-4531-8A7C-EBF5359DEF47}" presName="node" presStyleLbl="node1" presStyleIdx="3" presStyleCnt="9">
        <dgm:presLayoutVars>
          <dgm:bulletEnabled val="1"/>
        </dgm:presLayoutVars>
      </dgm:prSet>
      <dgm:spPr/>
    </dgm:pt>
    <dgm:pt modelId="{4C706C9E-69B2-4E75-91B8-6BE3D3CA18CB}" type="pres">
      <dgm:prSet presAssocID="{3B54CCA5-2ABD-48A7-B38D-977D81CB5E34}" presName="sibTrans" presStyleCnt="0"/>
      <dgm:spPr/>
    </dgm:pt>
    <dgm:pt modelId="{26962EF0-9419-43B9-9901-5EFFF6B5E679}" type="pres">
      <dgm:prSet presAssocID="{63FC396E-FC2E-471F-9AB0-F895F8ED5B6E}" presName="node" presStyleLbl="node1" presStyleIdx="4" presStyleCnt="9">
        <dgm:presLayoutVars>
          <dgm:bulletEnabled val="1"/>
        </dgm:presLayoutVars>
      </dgm:prSet>
      <dgm:spPr/>
    </dgm:pt>
    <dgm:pt modelId="{F57DC167-1942-4433-9631-6BFD22599A2B}" type="pres">
      <dgm:prSet presAssocID="{CECD79AE-B19E-4D45-ADE4-D44AFB5CC098}" presName="sibTrans" presStyleCnt="0"/>
      <dgm:spPr/>
    </dgm:pt>
    <dgm:pt modelId="{77C243AA-38AA-4C2C-BAB7-0D1D31554BD6}" type="pres">
      <dgm:prSet presAssocID="{B790197B-B87A-4FC0-9974-2E7808193C12}" presName="node" presStyleLbl="node1" presStyleIdx="5" presStyleCnt="9">
        <dgm:presLayoutVars>
          <dgm:bulletEnabled val="1"/>
        </dgm:presLayoutVars>
      </dgm:prSet>
      <dgm:spPr/>
    </dgm:pt>
    <dgm:pt modelId="{75469AF0-37E7-4FAC-B76E-F3FA14F86AC8}" type="pres">
      <dgm:prSet presAssocID="{114138FE-79F0-4C40-B78F-A407DFBEFF23}" presName="sibTrans" presStyleCnt="0"/>
      <dgm:spPr/>
    </dgm:pt>
    <dgm:pt modelId="{6709DAB6-9097-48D6-B496-2454470C0095}" type="pres">
      <dgm:prSet presAssocID="{A0262603-BEAF-4A27-BB86-9C16CDD258B6}" presName="node" presStyleLbl="node1" presStyleIdx="6" presStyleCnt="9">
        <dgm:presLayoutVars>
          <dgm:bulletEnabled val="1"/>
        </dgm:presLayoutVars>
      </dgm:prSet>
      <dgm:spPr/>
    </dgm:pt>
    <dgm:pt modelId="{4540CC73-8EEE-48BD-8404-A2317AE8E073}" type="pres">
      <dgm:prSet presAssocID="{1CDCF170-AA7D-414E-A6A0-DAB5F5329F2E}" presName="sibTrans" presStyleCnt="0"/>
      <dgm:spPr/>
    </dgm:pt>
    <dgm:pt modelId="{DF660F4A-FE7A-4F38-BE3B-B659A03426F1}" type="pres">
      <dgm:prSet presAssocID="{7F6ED5C5-9C5A-4F63-B177-BE25AA8855DF}" presName="node" presStyleLbl="node1" presStyleIdx="7" presStyleCnt="9">
        <dgm:presLayoutVars>
          <dgm:bulletEnabled val="1"/>
        </dgm:presLayoutVars>
      </dgm:prSet>
      <dgm:spPr/>
    </dgm:pt>
    <dgm:pt modelId="{AED8E2E5-5BC5-4FF4-BC03-61E7ECBB2508}" type="pres">
      <dgm:prSet presAssocID="{9ADC4F23-93EE-4D0E-B578-F751D26D3658}" presName="sibTrans" presStyleCnt="0"/>
      <dgm:spPr/>
    </dgm:pt>
    <dgm:pt modelId="{749B34A9-8BF3-4ABB-8099-F82BC01AEA1D}" type="pres">
      <dgm:prSet presAssocID="{1E9E3735-EB51-4B83-ACEB-6FCA68B3A3F0}" presName="node" presStyleLbl="node1" presStyleIdx="8" presStyleCnt="9">
        <dgm:presLayoutVars>
          <dgm:bulletEnabled val="1"/>
        </dgm:presLayoutVars>
      </dgm:prSet>
      <dgm:spPr/>
    </dgm:pt>
  </dgm:ptLst>
  <dgm:cxnLst>
    <dgm:cxn modelId="{2FD47511-63AE-4A07-8516-2890A362B32A}" type="presOf" srcId="{B790197B-B87A-4FC0-9974-2E7808193C12}" destId="{77C243AA-38AA-4C2C-BAB7-0D1D31554BD6}" srcOrd="0" destOrd="0" presId="urn:microsoft.com/office/officeart/2005/8/layout/default"/>
    <dgm:cxn modelId="{1E090A17-3F44-455F-A4C9-644E68CB1649}" type="presOf" srcId="{E25BB412-0BD5-4A4C-90AA-232BC2AE3626}" destId="{DA82D8B4-7D62-4A15-A05C-547066DD20AB}" srcOrd="0" destOrd="0" presId="urn:microsoft.com/office/officeart/2005/8/layout/default"/>
    <dgm:cxn modelId="{88C5071F-E0FF-45C1-98F4-3364B89A451E}" srcId="{E25BB412-0BD5-4A4C-90AA-232BC2AE3626}" destId="{B790197B-B87A-4FC0-9974-2E7808193C12}" srcOrd="5" destOrd="0" parTransId="{31022536-04AD-4B7E-9EC8-82FE755EE3FB}" sibTransId="{114138FE-79F0-4C40-B78F-A407DFBEFF23}"/>
    <dgm:cxn modelId="{E43FDE23-8EC3-499D-8BAD-52E7EB52FBB8}" type="presOf" srcId="{A0262603-BEAF-4A27-BB86-9C16CDD258B6}" destId="{6709DAB6-9097-48D6-B496-2454470C0095}" srcOrd="0" destOrd="0" presId="urn:microsoft.com/office/officeart/2005/8/layout/default"/>
    <dgm:cxn modelId="{398C1430-F82C-442B-9D81-EAE68727E43A}" type="presOf" srcId="{63FC396E-FC2E-471F-9AB0-F895F8ED5B6E}" destId="{26962EF0-9419-43B9-9901-5EFFF6B5E679}" srcOrd="0" destOrd="0" presId="urn:microsoft.com/office/officeart/2005/8/layout/default"/>
    <dgm:cxn modelId="{2B1E763C-D2BB-4A78-9D0B-663088F44B0E}" srcId="{E25BB412-0BD5-4A4C-90AA-232BC2AE3626}" destId="{1E9E3735-EB51-4B83-ACEB-6FCA68B3A3F0}" srcOrd="8" destOrd="0" parTransId="{2F66616D-0C34-4ACC-8375-BCF1EDACDC84}" sibTransId="{1397295C-728E-4F10-99FB-138DD31936BA}"/>
    <dgm:cxn modelId="{BD6F8C5D-0234-4885-AB38-7498208BE2A9}" srcId="{E25BB412-0BD5-4A4C-90AA-232BC2AE3626}" destId="{802E1E32-2BFE-4C12-A159-1D2AD957C23F}" srcOrd="1" destOrd="0" parTransId="{DBB5C5CF-EB35-4A57-B020-9E312542FBF3}" sibTransId="{85E0EAD7-4223-4409-BA1D-15E8107EC0F6}"/>
    <dgm:cxn modelId="{E55C2846-C2D2-4A3F-B496-BD01DB03EC58}" type="presOf" srcId="{442606EC-89BC-461C-9E21-200C814B601D}" destId="{6373B8CF-1448-49E8-B6B0-61EB75C3C60C}" srcOrd="0" destOrd="0" presId="urn:microsoft.com/office/officeart/2005/8/layout/default"/>
    <dgm:cxn modelId="{5B114668-8C1E-4401-873B-51D71D964F1B}" type="presOf" srcId="{DBB5D780-177A-4531-8A7C-EBF5359DEF47}" destId="{717E16C1-026B-4C9E-B2E5-E1FB9B580DBF}" srcOrd="0" destOrd="0" presId="urn:microsoft.com/office/officeart/2005/8/layout/default"/>
    <dgm:cxn modelId="{77604D71-58BE-4FA2-8158-C159DFDCB520}" srcId="{E25BB412-0BD5-4A4C-90AA-232BC2AE3626}" destId="{7F6ED5C5-9C5A-4F63-B177-BE25AA8855DF}" srcOrd="7" destOrd="0" parTransId="{958AA089-424D-4FAA-A429-B2B65F89722D}" sibTransId="{9ADC4F23-93EE-4D0E-B578-F751D26D3658}"/>
    <dgm:cxn modelId="{BE9D6253-6BF3-4660-B8AB-DA093FF6A384}" srcId="{E25BB412-0BD5-4A4C-90AA-232BC2AE3626}" destId="{A0262603-BEAF-4A27-BB86-9C16CDD258B6}" srcOrd="6" destOrd="0" parTransId="{9CD96F81-2678-48DE-9215-E9E32B3565F4}" sibTransId="{1CDCF170-AA7D-414E-A6A0-DAB5F5329F2E}"/>
    <dgm:cxn modelId="{A5F18E76-C9FF-4D20-875F-DFA88C3A5529}" srcId="{E25BB412-0BD5-4A4C-90AA-232BC2AE3626}" destId="{DBB5D780-177A-4531-8A7C-EBF5359DEF47}" srcOrd="3" destOrd="0" parTransId="{D1FD1698-DFB9-4C73-81E0-D626EDD21623}" sibTransId="{3B54CCA5-2ABD-48A7-B38D-977D81CB5E34}"/>
    <dgm:cxn modelId="{1BED957F-B161-42A3-A0A3-0FF342DFAA0B}" type="presOf" srcId="{7F6ED5C5-9C5A-4F63-B177-BE25AA8855DF}" destId="{DF660F4A-FE7A-4F38-BE3B-B659A03426F1}" srcOrd="0" destOrd="0" presId="urn:microsoft.com/office/officeart/2005/8/layout/default"/>
    <dgm:cxn modelId="{8938F97F-272A-44A7-8955-945BBB0677BC}" type="presOf" srcId="{802E1E32-2BFE-4C12-A159-1D2AD957C23F}" destId="{CAAC03E8-3F25-46B5-A166-BACFFB3839F0}" srcOrd="0" destOrd="0" presId="urn:microsoft.com/office/officeart/2005/8/layout/default"/>
    <dgm:cxn modelId="{311C2B87-2022-4B24-A52B-7605B9E5C3B3}" srcId="{E25BB412-0BD5-4A4C-90AA-232BC2AE3626}" destId="{96CE2E7F-962F-42A1-B80F-54593A9904DE}" srcOrd="0" destOrd="0" parTransId="{6FD1E77D-2665-4050-A4F1-68AB334C41CA}" sibTransId="{01287C54-C2F8-4D65-9BA3-85A1F07B263D}"/>
    <dgm:cxn modelId="{3BD545A8-F4D7-42B5-90F2-B68250612CC4}" type="presOf" srcId="{1E9E3735-EB51-4B83-ACEB-6FCA68B3A3F0}" destId="{749B34A9-8BF3-4ABB-8099-F82BC01AEA1D}" srcOrd="0" destOrd="0" presId="urn:microsoft.com/office/officeart/2005/8/layout/default"/>
    <dgm:cxn modelId="{4A144CEC-6127-4C8C-8E91-F7F811455079}" type="presOf" srcId="{96CE2E7F-962F-42A1-B80F-54593A9904DE}" destId="{206761A5-841A-4C36-A7FC-421AACD83804}" srcOrd="0" destOrd="0" presId="urn:microsoft.com/office/officeart/2005/8/layout/default"/>
    <dgm:cxn modelId="{601FB6EF-17A4-4AD4-A2DA-FA9C6972F876}" srcId="{E25BB412-0BD5-4A4C-90AA-232BC2AE3626}" destId="{442606EC-89BC-461C-9E21-200C814B601D}" srcOrd="2" destOrd="0" parTransId="{6B55C12D-7F7C-4AD9-81DE-6555161CDE22}" sibTransId="{1978B471-D2CC-43E9-B0CD-8CEEC4EEF0CF}"/>
    <dgm:cxn modelId="{D00F74FB-1503-4AAE-9B6D-2C8A28BA4A6B}" srcId="{E25BB412-0BD5-4A4C-90AA-232BC2AE3626}" destId="{63FC396E-FC2E-471F-9AB0-F895F8ED5B6E}" srcOrd="4" destOrd="0" parTransId="{83BCCEE2-1BD8-4651-92AF-121F5E586C34}" sibTransId="{CECD79AE-B19E-4D45-ADE4-D44AFB5CC098}"/>
    <dgm:cxn modelId="{889CD6B4-171E-4B95-8ABD-269EB83676BA}" type="presParOf" srcId="{DA82D8B4-7D62-4A15-A05C-547066DD20AB}" destId="{206761A5-841A-4C36-A7FC-421AACD83804}" srcOrd="0" destOrd="0" presId="urn:microsoft.com/office/officeart/2005/8/layout/default"/>
    <dgm:cxn modelId="{4018BB1D-8DE7-4AA0-86F6-BA74617A3A78}" type="presParOf" srcId="{DA82D8B4-7D62-4A15-A05C-547066DD20AB}" destId="{5C930BBA-FBE4-4582-9109-6334C2E92BE6}" srcOrd="1" destOrd="0" presId="urn:microsoft.com/office/officeart/2005/8/layout/default"/>
    <dgm:cxn modelId="{D4D111E3-6601-4B3C-BEA7-8179B20F661B}" type="presParOf" srcId="{DA82D8B4-7D62-4A15-A05C-547066DD20AB}" destId="{CAAC03E8-3F25-46B5-A166-BACFFB3839F0}" srcOrd="2" destOrd="0" presId="urn:microsoft.com/office/officeart/2005/8/layout/default"/>
    <dgm:cxn modelId="{3D89CC22-1FBC-4FCF-A8FA-E441794DC6BD}" type="presParOf" srcId="{DA82D8B4-7D62-4A15-A05C-547066DD20AB}" destId="{031A35AA-62DC-40DC-A7CD-9CA16C347018}" srcOrd="3" destOrd="0" presId="urn:microsoft.com/office/officeart/2005/8/layout/default"/>
    <dgm:cxn modelId="{EC4BD142-AE5B-44C7-82A9-85B0BFD8C7AC}" type="presParOf" srcId="{DA82D8B4-7D62-4A15-A05C-547066DD20AB}" destId="{6373B8CF-1448-49E8-B6B0-61EB75C3C60C}" srcOrd="4" destOrd="0" presId="urn:microsoft.com/office/officeart/2005/8/layout/default"/>
    <dgm:cxn modelId="{3769FA69-6C29-4736-89E3-87D19EF33B48}" type="presParOf" srcId="{DA82D8B4-7D62-4A15-A05C-547066DD20AB}" destId="{A176A452-F209-43D3-8111-8621E980D63F}" srcOrd="5" destOrd="0" presId="urn:microsoft.com/office/officeart/2005/8/layout/default"/>
    <dgm:cxn modelId="{C2AC2DEF-90D2-4FC8-A6FF-081A17C7767B}" type="presParOf" srcId="{DA82D8B4-7D62-4A15-A05C-547066DD20AB}" destId="{717E16C1-026B-4C9E-B2E5-E1FB9B580DBF}" srcOrd="6" destOrd="0" presId="urn:microsoft.com/office/officeart/2005/8/layout/default"/>
    <dgm:cxn modelId="{A38BB6BA-DF36-47AB-918D-AAAA7CE0AE2A}" type="presParOf" srcId="{DA82D8B4-7D62-4A15-A05C-547066DD20AB}" destId="{4C706C9E-69B2-4E75-91B8-6BE3D3CA18CB}" srcOrd="7" destOrd="0" presId="urn:microsoft.com/office/officeart/2005/8/layout/default"/>
    <dgm:cxn modelId="{D697DAEA-76D4-40FD-87B4-5913CF8DA566}" type="presParOf" srcId="{DA82D8B4-7D62-4A15-A05C-547066DD20AB}" destId="{26962EF0-9419-43B9-9901-5EFFF6B5E679}" srcOrd="8" destOrd="0" presId="urn:microsoft.com/office/officeart/2005/8/layout/default"/>
    <dgm:cxn modelId="{78F7D634-28FA-4521-BA70-58D75E3246EC}" type="presParOf" srcId="{DA82D8B4-7D62-4A15-A05C-547066DD20AB}" destId="{F57DC167-1942-4433-9631-6BFD22599A2B}" srcOrd="9" destOrd="0" presId="urn:microsoft.com/office/officeart/2005/8/layout/default"/>
    <dgm:cxn modelId="{47744CDD-A7BE-4393-AD1B-B6AAE020C892}" type="presParOf" srcId="{DA82D8B4-7D62-4A15-A05C-547066DD20AB}" destId="{77C243AA-38AA-4C2C-BAB7-0D1D31554BD6}" srcOrd="10" destOrd="0" presId="urn:microsoft.com/office/officeart/2005/8/layout/default"/>
    <dgm:cxn modelId="{34A466CD-8B9B-4A23-AEED-84F9FA4BD901}" type="presParOf" srcId="{DA82D8B4-7D62-4A15-A05C-547066DD20AB}" destId="{75469AF0-37E7-4FAC-B76E-F3FA14F86AC8}" srcOrd="11" destOrd="0" presId="urn:microsoft.com/office/officeart/2005/8/layout/default"/>
    <dgm:cxn modelId="{7DA76511-1CB7-443C-AF4D-B210E5FA664B}" type="presParOf" srcId="{DA82D8B4-7D62-4A15-A05C-547066DD20AB}" destId="{6709DAB6-9097-48D6-B496-2454470C0095}" srcOrd="12" destOrd="0" presId="urn:microsoft.com/office/officeart/2005/8/layout/default"/>
    <dgm:cxn modelId="{2909C1AD-077F-48AB-BE24-7261BED144FE}" type="presParOf" srcId="{DA82D8B4-7D62-4A15-A05C-547066DD20AB}" destId="{4540CC73-8EEE-48BD-8404-A2317AE8E073}" srcOrd="13" destOrd="0" presId="urn:microsoft.com/office/officeart/2005/8/layout/default"/>
    <dgm:cxn modelId="{B95A7717-CA3C-46C0-8196-8432403FA47E}" type="presParOf" srcId="{DA82D8B4-7D62-4A15-A05C-547066DD20AB}" destId="{DF660F4A-FE7A-4F38-BE3B-B659A03426F1}" srcOrd="14" destOrd="0" presId="urn:microsoft.com/office/officeart/2005/8/layout/default"/>
    <dgm:cxn modelId="{1E5A6BFE-A5FF-45CD-9115-A3411F449272}" type="presParOf" srcId="{DA82D8B4-7D62-4A15-A05C-547066DD20AB}" destId="{AED8E2E5-5BC5-4FF4-BC03-61E7ECBB2508}" srcOrd="15" destOrd="0" presId="urn:microsoft.com/office/officeart/2005/8/layout/default"/>
    <dgm:cxn modelId="{D1C4B452-1B77-4A4F-9567-A43F856ED0B3}" type="presParOf" srcId="{DA82D8B4-7D62-4A15-A05C-547066DD20AB}" destId="{749B34A9-8BF3-4ABB-8099-F82BC01AEA1D}"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80D5364-A252-49D3-AE47-68AFCBA01AC2}"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32363F5C-D7C5-4021-AACF-1047D0A036E1}">
      <dgm:prSet/>
      <dgm:spPr/>
      <dgm:t>
        <a:bodyPr/>
        <a:lstStyle/>
        <a:p>
          <a:r>
            <a:rPr lang="en-GB"/>
            <a:t>The </a:t>
          </a:r>
          <a:r>
            <a:rPr lang="en-GB" b="1"/>
            <a:t>Problem Behaviour Theory</a:t>
          </a:r>
          <a:r>
            <a:rPr lang="en-GB"/>
            <a:t> explains substance abuse as part of a broader pattern of risky or unconventional behaviours, rather than as an isolated issue.</a:t>
          </a:r>
          <a:endParaRPr lang="en-US"/>
        </a:p>
      </dgm:t>
    </dgm:pt>
    <dgm:pt modelId="{02CE486B-ABBB-4378-8211-BC9C5C209C3A}" type="parTrans" cxnId="{9706F1C3-D08B-45B0-A505-244332F3CD5F}">
      <dgm:prSet/>
      <dgm:spPr/>
      <dgm:t>
        <a:bodyPr/>
        <a:lstStyle/>
        <a:p>
          <a:endParaRPr lang="en-US"/>
        </a:p>
      </dgm:t>
    </dgm:pt>
    <dgm:pt modelId="{CC2B6B63-1552-41F6-881B-A9B7CCC0CEB2}" type="sibTrans" cxnId="{9706F1C3-D08B-45B0-A505-244332F3CD5F}">
      <dgm:prSet/>
      <dgm:spPr/>
      <dgm:t>
        <a:bodyPr/>
        <a:lstStyle/>
        <a:p>
          <a:endParaRPr lang="en-US"/>
        </a:p>
      </dgm:t>
    </dgm:pt>
    <dgm:pt modelId="{1338C0C6-62D9-4463-A806-F0C78026291C}">
      <dgm:prSet/>
      <dgm:spPr/>
      <dgm:t>
        <a:bodyPr/>
        <a:lstStyle/>
        <a:p>
          <a:r>
            <a:rPr lang="en-GB" b="1"/>
            <a:t>Core idea</a:t>
          </a:r>
          <a:endParaRPr lang="en-US"/>
        </a:p>
      </dgm:t>
    </dgm:pt>
    <dgm:pt modelId="{9E7B63B6-FC9F-44EF-ACE0-FE1A82C91B26}" type="parTrans" cxnId="{89FFA5D5-1A44-47BC-84D4-1F589F169B8C}">
      <dgm:prSet/>
      <dgm:spPr/>
      <dgm:t>
        <a:bodyPr/>
        <a:lstStyle/>
        <a:p>
          <a:endParaRPr lang="en-US"/>
        </a:p>
      </dgm:t>
    </dgm:pt>
    <dgm:pt modelId="{9D3E5F67-AC3E-4745-B765-22199680A588}" type="sibTrans" cxnId="{89FFA5D5-1A44-47BC-84D4-1F589F169B8C}">
      <dgm:prSet/>
      <dgm:spPr/>
      <dgm:t>
        <a:bodyPr/>
        <a:lstStyle/>
        <a:p>
          <a:endParaRPr lang="en-US"/>
        </a:p>
      </dgm:t>
    </dgm:pt>
    <dgm:pt modelId="{4617D4F6-5CBF-4C50-BA51-A86CDAB9EBB2}">
      <dgm:prSet/>
      <dgm:spPr/>
      <dgm:t>
        <a:bodyPr/>
        <a:lstStyle/>
        <a:p>
          <a:r>
            <a:rPr lang="en-GB" dirty="0"/>
            <a:t>Substance use (like drinking or drug use) is seen as one of many </a:t>
          </a:r>
          <a:r>
            <a:rPr lang="en-GB" b="1" dirty="0"/>
            <a:t>“problem behaviours”</a:t>
          </a:r>
          <a:r>
            <a:rPr lang="en-GB" dirty="0"/>
            <a:t> that tend to cluster together, especially in adolescents and young adults.</a:t>
          </a:r>
          <a:endParaRPr lang="en-US" dirty="0"/>
        </a:p>
      </dgm:t>
    </dgm:pt>
    <dgm:pt modelId="{8907D8C9-4B1A-4667-9793-682CF2295F2A}" type="parTrans" cxnId="{22116263-14FF-4289-B678-7CE67086B947}">
      <dgm:prSet/>
      <dgm:spPr/>
      <dgm:t>
        <a:bodyPr/>
        <a:lstStyle/>
        <a:p>
          <a:endParaRPr lang="en-US"/>
        </a:p>
      </dgm:t>
    </dgm:pt>
    <dgm:pt modelId="{D63EBE0E-EE3D-44AC-891C-D2E32328B1DD}" type="sibTrans" cxnId="{22116263-14FF-4289-B678-7CE67086B947}">
      <dgm:prSet/>
      <dgm:spPr/>
      <dgm:t>
        <a:bodyPr/>
        <a:lstStyle/>
        <a:p>
          <a:endParaRPr lang="en-US"/>
        </a:p>
      </dgm:t>
    </dgm:pt>
    <dgm:pt modelId="{9C648999-1046-421F-B6DF-239AA9893374}">
      <dgm:prSet/>
      <dgm:spPr/>
      <dgm:t>
        <a:bodyPr/>
        <a:lstStyle/>
        <a:p>
          <a:r>
            <a:rPr lang="en-GB"/>
            <a:t>These might include:</a:t>
          </a:r>
          <a:endParaRPr lang="en-US"/>
        </a:p>
      </dgm:t>
    </dgm:pt>
    <dgm:pt modelId="{7C800D26-D226-4217-9383-BDFC417FEFF8}" type="parTrans" cxnId="{AE0D81C4-7824-4031-AC32-72A486092A8B}">
      <dgm:prSet/>
      <dgm:spPr/>
      <dgm:t>
        <a:bodyPr/>
        <a:lstStyle/>
        <a:p>
          <a:endParaRPr lang="en-US"/>
        </a:p>
      </dgm:t>
    </dgm:pt>
    <dgm:pt modelId="{47FE9A60-3DE8-4F64-94AA-5E30E45CE11D}" type="sibTrans" cxnId="{AE0D81C4-7824-4031-AC32-72A486092A8B}">
      <dgm:prSet/>
      <dgm:spPr/>
      <dgm:t>
        <a:bodyPr/>
        <a:lstStyle/>
        <a:p>
          <a:endParaRPr lang="en-US"/>
        </a:p>
      </dgm:t>
    </dgm:pt>
    <dgm:pt modelId="{47DE4EEA-A1D0-4702-AD58-C1BAEB8EAB97}">
      <dgm:prSet/>
      <dgm:spPr/>
      <dgm:t>
        <a:bodyPr/>
        <a:lstStyle/>
        <a:p>
          <a:r>
            <a:rPr lang="en-GB"/>
            <a:t>Delinquency</a:t>
          </a:r>
          <a:endParaRPr lang="en-US"/>
        </a:p>
      </dgm:t>
    </dgm:pt>
    <dgm:pt modelId="{6BCF992A-6C99-4EB2-80B8-BA57F97358AE}" type="parTrans" cxnId="{8ADED21B-40B8-4E1A-8FF4-E57F77DD45AD}">
      <dgm:prSet/>
      <dgm:spPr/>
      <dgm:t>
        <a:bodyPr/>
        <a:lstStyle/>
        <a:p>
          <a:endParaRPr lang="en-US"/>
        </a:p>
      </dgm:t>
    </dgm:pt>
    <dgm:pt modelId="{C54B979F-EC66-4511-81A2-165C6E57640E}" type="sibTrans" cxnId="{8ADED21B-40B8-4E1A-8FF4-E57F77DD45AD}">
      <dgm:prSet/>
      <dgm:spPr/>
      <dgm:t>
        <a:bodyPr/>
        <a:lstStyle/>
        <a:p>
          <a:endParaRPr lang="en-US"/>
        </a:p>
      </dgm:t>
    </dgm:pt>
    <dgm:pt modelId="{C6F14CBF-E2B6-4C5F-9040-9B982C417E57}">
      <dgm:prSet/>
      <dgm:spPr/>
      <dgm:t>
        <a:bodyPr/>
        <a:lstStyle/>
        <a:p>
          <a:r>
            <a:rPr lang="en-GB"/>
            <a:t>Risky sexual behaviour</a:t>
          </a:r>
          <a:endParaRPr lang="en-US"/>
        </a:p>
      </dgm:t>
    </dgm:pt>
    <dgm:pt modelId="{D15CDC2B-F208-44E7-B73A-6F113F9D7F1E}" type="parTrans" cxnId="{F1A39AA0-7E89-4494-A71D-64AB810A8181}">
      <dgm:prSet/>
      <dgm:spPr/>
      <dgm:t>
        <a:bodyPr/>
        <a:lstStyle/>
        <a:p>
          <a:endParaRPr lang="en-US"/>
        </a:p>
      </dgm:t>
    </dgm:pt>
    <dgm:pt modelId="{DF942F8D-C86C-439A-A930-E4BC631D6EC8}" type="sibTrans" cxnId="{F1A39AA0-7E89-4494-A71D-64AB810A8181}">
      <dgm:prSet/>
      <dgm:spPr/>
      <dgm:t>
        <a:bodyPr/>
        <a:lstStyle/>
        <a:p>
          <a:endParaRPr lang="en-US"/>
        </a:p>
      </dgm:t>
    </dgm:pt>
    <dgm:pt modelId="{F7D071BE-0422-4059-9BBF-4DCC4B426157}">
      <dgm:prSet/>
      <dgm:spPr/>
      <dgm:t>
        <a:bodyPr/>
        <a:lstStyle/>
        <a:p>
          <a:r>
            <a:rPr lang="en-GB"/>
            <a:t>Truancy or rule-breaking</a:t>
          </a:r>
          <a:endParaRPr lang="en-US"/>
        </a:p>
      </dgm:t>
    </dgm:pt>
    <dgm:pt modelId="{823A5BC8-9C38-4B0D-8DBC-3AA7D473441D}" type="parTrans" cxnId="{2E74C26C-1A31-433B-97A4-5C892EE69C88}">
      <dgm:prSet/>
      <dgm:spPr/>
      <dgm:t>
        <a:bodyPr/>
        <a:lstStyle/>
        <a:p>
          <a:endParaRPr lang="en-US"/>
        </a:p>
      </dgm:t>
    </dgm:pt>
    <dgm:pt modelId="{B1011F7E-DED3-45C8-8312-0CD93CAF373A}" type="sibTrans" cxnId="{2E74C26C-1A31-433B-97A4-5C892EE69C88}">
      <dgm:prSet/>
      <dgm:spPr/>
      <dgm:t>
        <a:bodyPr/>
        <a:lstStyle/>
        <a:p>
          <a:endParaRPr lang="en-US"/>
        </a:p>
      </dgm:t>
    </dgm:pt>
    <dgm:pt modelId="{FA85C001-A953-4E93-8BE4-4D94C58D98C7}">
      <dgm:prSet/>
      <dgm:spPr/>
      <dgm:t>
        <a:bodyPr/>
        <a:lstStyle/>
        <a:p>
          <a:r>
            <a:rPr lang="en-GB"/>
            <a:t>The theory argues that these behaviours arise from the interaction of personality, environment, and social influences.</a:t>
          </a:r>
          <a:endParaRPr lang="en-US"/>
        </a:p>
      </dgm:t>
    </dgm:pt>
    <dgm:pt modelId="{F6DB110F-C4DF-497D-85C2-915C5EFED226}" type="parTrans" cxnId="{821FB211-C794-42E1-8B69-279E7A2666B9}">
      <dgm:prSet/>
      <dgm:spPr/>
      <dgm:t>
        <a:bodyPr/>
        <a:lstStyle/>
        <a:p>
          <a:endParaRPr lang="en-US"/>
        </a:p>
      </dgm:t>
    </dgm:pt>
    <dgm:pt modelId="{23150C3D-79DA-4BFB-BBE9-A735E3778E5E}" type="sibTrans" cxnId="{821FB211-C794-42E1-8B69-279E7A2666B9}">
      <dgm:prSet/>
      <dgm:spPr/>
      <dgm:t>
        <a:bodyPr/>
        <a:lstStyle/>
        <a:p>
          <a:endParaRPr lang="en-US"/>
        </a:p>
      </dgm:t>
    </dgm:pt>
    <dgm:pt modelId="{2BADD6C1-A1B2-4DDE-A74A-CFC8E258C1FE}" type="pres">
      <dgm:prSet presAssocID="{980D5364-A252-49D3-AE47-68AFCBA01AC2}" presName="diagram" presStyleCnt="0">
        <dgm:presLayoutVars>
          <dgm:dir/>
          <dgm:resizeHandles val="exact"/>
        </dgm:presLayoutVars>
      </dgm:prSet>
      <dgm:spPr/>
    </dgm:pt>
    <dgm:pt modelId="{2E2DF69C-383F-4B8A-99E4-478669899A46}" type="pres">
      <dgm:prSet presAssocID="{32363F5C-D7C5-4021-AACF-1047D0A036E1}" presName="node" presStyleLbl="node1" presStyleIdx="0" presStyleCnt="8">
        <dgm:presLayoutVars>
          <dgm:bulletEnabled val="1"/>
        </dgm:presLayoutVars>
      </dgm:prSet>
      <dgm:spPr/>
    </dgm:pt>
    <dgm:pt modelId="{951C0BE3-1B65-4B8B-83A3-3F6252889254}" type="pres">
      <dgm:prSet presAssocID="{CC2B6B63-1552-41F6-881B-A9B7CCC0CEB2}" presName="sibTrans" presStyleCnt="0"/>
      <dgm:spPr/>
    </dgm:pt>
    <dgm:pt modelId="{9DAA7E82-D83D-405A-9CC5-EE380396298A}" type="pres">
      <dgm:prSet presAssocID="{1338C0C6-62D9-4463-A806-F0C78026291C}" presName="node" presStyleLbl="node1" presStyleIdx="1" presStyleCnt="8">
        <dgm:presLayoutVars>
          <dgm:bulletEnabled val="1"/>
        </dgm:presLayoutVars>
      </dgm:prSet>
      <dgm:spPr/>
    </dgm:pt>
    <dgm:pt modelId="{31653F8C-AF0F-40A5-B627-EDD78D064993}" type="pres">
      <dgm:prSet presAssocID="{9D3E5F67-AC3E-4745-B765-22199680A588}" presName="sibTrans" presStyleCnt="0"/>
      <dgm:spPr/>
    </dgm:pt>
    <dgm:pt modelId="{1F288872-A26D-412C-91F4-79E4154A4043}" type="pres">
      <dgm:prSet presAssocID="{4617D4F6-5CBF-4C50-BA51-A86CDAB9EBB2}" presName="node" presStyleLbl="node1" presStyleIdx="2" presStyleCnt="8">
        <dgm:presLayoutVars>
          <dgm:bulletEnabled val="1"/>
        </dgm:presLayoutVars>
      </dgm:prSet>
      <dgm:spPr/>
    </dgm:pt>
    <dgm:pt modelId="{1F3DC5CB-C5FC-40C4-824D-A2D618139823}" type="pres">
      <dgm:prSet presAssocID="{D63EBE0E-EE3D-44AC-891C-D2E32328B1DD}" presName="sibTrans" presStyleCnt="0"/>
      <dgm:spPr/>
    </dgm:pt>
    <dgm:pt modelId="{4D13BFEC-F9AD-471C-94B2-F21D87F477A5}" type="pres">
      <dgm:prSet presAssocID="{9C648999-1046-421F-B6DF-239AA9893374}" presName="node" presStyleLbl="node1" presStyleIdx="3" presStyleCnt="8">
        <dgm:presLayoutVars>
          <dgm:bulletEnabled val="1"/>
        </dgm:presLayoutVars>
      </dgm:prSet>
      <dgm:spPr/>
    </dgm:pt>
    <dgm:pt modelId="{8B491E81-BD92-41F1-B01C-86688D804C97}" type="pres">
      <dgm:prSet presAssocID="{47FE9A60-3DE8-4F64-94AA-5E30E45CE11D}" presName="sibTrans" presStyleCnt="0"/>
      <dgm:spPr/>
    </dgm:pt>
    <dgm:pt modelId="{C1F3B4F0-5705-4F80-8C41-562BAADE8C0A}" type="pres">
      <dgm:prSet presAssocID="{47DE4EEA-A1D0-4702-AD58-C1BAEB8EAB97}" presName="node" presStyleLbl="node1" presStyleIdx="4" presStyleCnt="8">
        <dgm:presLayoutVars>
          <dgm:bulletEnabled val="1"/>
        </dgm:presLayoutVars>
      </dgm:prSet>
      <dgm:spPr/>
    </dgm:pt>
    <dgm:pt modelId="{A55A45E9-FBAE-4486-974C-DFBCEBA152D2}" type="pres">
      <dgm:prSet presAssocID="{C54B979F-EC66-4511-81A2-165C6E57640E}" presName="sibTrans" presStyleCnt="0"/>
      <dgm:spPr/>
    </dgm:pt>
    <dgm:pt modelId="{E7CF6328-3CE8-4209-AEEE-62E67629167C}" type="pres">
      <dgm:prSet presAssocID="{C6F14CBF-E2B6-4C5F-9040-9B982C417E57}" presName="node" presStyleLbl="node1" presStyleIdx="5" presStyleCnt="8">
        <dgm:presLayoutVars>
          <dgm:bulletEnabled val="1"/>
        </dgm:presLayoutVars>
      </dgm:prSet>
      <dgm:spPr/>
    </dgm:pt>
    <dgm:pt modelId="{3E452D81-F1FC-4155-A705-FE128F450BC1}" type="pres">
      <dgm:prSet presAssocID="{DF942F8D-C86C-439A-A930-E4BC631D6EC8}" presName="sibTrans" presStyleCnt="0"/>
      <dgm:spPr/>
    </dgm:pt>
    <dgm:pt modelId="{43993354-7A2A-43AD-A36C-0EC45229792D}" type="pres">
      <dgm:prSet presAssocID="{F7D071BE-0422-4059-9BBF-4DCC4B426157}" presName="node" presStyleLbl="node1" presStyleIdx="6" presStyleCnt="8">
        <dgm:presLayoutVars>
          <dgm:bulletEnabled val="1"/>
        </dgm:presLayoutVars>
      </dgm:prSet>
      <dgm:spPr/>
    </dgm:pt>
    <dgm:pt modelId="{77D2C94B-76C7-43F4-AA02-27A19292D5C8}" type="pres">
      <dgm:prSet presAssocID="{B1011F7E-DED3-45C8-8312-0CD93CAF373A}" presName="sibTrans" presStyleCnt="0"/>
      <dgm:spPr/>
    </dgm:pt>
    <dgm:pt modelId="{89152F2F-2F3B-4AEE-AC68-C2E1CE0DDE26}" type="pres">
      <dgm:prSet presAssocID="{FA85C001-A953-4E93-8BE4-4D94C58D98C7}" presName="node" presStyleLbl="node1" presStyleIdx="7" presStyleCnt="8">
        <dgm:presLayoutVars>
          <dgm:bulletEnabled val="1"/>
        </dgm:presLayoutVars>
      </dgm:prSet>
      <dgm:spPr/>
    </dgm:pt>
  </dgm:ptLst>
  <dgm:cxnLst>
    <dgm:cxn modelId="{968FCF05-F350-4F20-BFE5-14F4F5ED51A0}" type="presOf" srcId="{9C648999-1046-421F-B6DF-239AA9893374}" destId="{4D13BFEC-F9AD-471C-94B2-F21D87F477A5}" srcOrd="0" destOrd="0" presId="urn:microsoft.com/office/officeart/2005/8/layout/default"/>
    <dgm:cxn modelId="{E20AA509-481C-493C-BD40-96D627DF35FD}" type="presOf" srcId="{980D5364-A252-49D3-AE47-68AFCBA01AC2}" destId="{2BADD6C1-A1B2-4DDE-A74A-CFC8E258C1FE}" srcOrd="0" destOrd="0" presId="urn:microsoft.com/office/officeart/2005/8/layout/default"/>
    <dgm:cxn modelId="{05099A0F-0F93-4300-BAEF-DBA797DA518A}" type="presOf" srcId="{FA85C001-A953-4E93-8BE4-4D94C58D98C7}" destId="{89152F2F-2F3B-4AEE-AC68-C2E1CE0DDE26}" srcOrd="0" destOrd="0" presId="urn:microsoft.com/office/officeart/2005/8/layout/default"/>
    <dgm:cxn modelId="{821FB211-C794-42E1-8B69-279E7A2666B9}" srcId="{980D5364-A252-49D3-AE47-68AFCBA01AC2}" destId="{FA85C001-A953-4E93-8BE4-4D94C58D98C7}" srcOrd="7" destOrd="0" parTransId="{F6DB110F-C4DF-497D-85C2-915C5EFED226}" sibTransId="{23150C3D-79DA-4BFB-BBE9-A735E3778E5E}"/>
    <dgm:cxn modelId="{4131F71A-8262-4F85-914D-654C9EB61D85}" type="presOf" srcId="{C6F14CBF-E2B6-4C5F-9040-9B982C417E57}" destId="{E7CF6328-3CE8-4209-AEEE-62E67629167C}" srcOrd="0" destOrd="0" presId="urn:microsoft.com/office/officeart/2005/8/layout/default"/>
    <dgm:cxn modelId="{8ADED21B-40B8-4E1A-8FF4-E57F77DD45AD}" srcId="{980D5364-A252-49D3-AE47-68AFCBA01AC2}" destId="{47DE4EEA-A1D0-4702-AD58-C1BAEB8EAB97}" srcOrd="4" destOrd="0" parTransId="{6BCF992A-6C99-4EB2-80B8-BA57F97358AE}" sibTransId="{C54B979F-EC66-4511-81A2-165C6E57640E}"/>
    <dgm:cxn modelId="{528D7B20-4F69-4DC7-98ED-B4CE1E67862F}" type="presOf" srcId="{32363F5C-D7C5-4021-AACF-1047D0A036E1}" destId="{2E2DF69C-383F-4B8A-99E4-478669899A46}" srcOrd="0" destOrd="0" presId="urn:microsoft.com/office/officeart/2005/8/layout/default"/>
    <dgm:cxn modelId="{22116263-14FF-4289-B678-7CE67086B947}" srcId="{980D5364-A252-49D3-AE47-68AFCBA01AC2}" destId="{4617D4F6-5CBF-4C50-BA51-A86CDAB9EBB2}" srcOrd="2" destOrd="0" parTransId="{8907D8C9-4B1A-4667-9793-682CF2295F2A}" sibTransId="{D63EBE0E-EE3D-44AC-891C-D2E32328B1DD}"/>
    <dgm:cxn modelId="{2E74C26C-1A31-433B-97A4-5C892EE69C88}" srcId="{980D5364-A252-49D3-AE47-68AFCBA01AC2}" destId="{F7D071BE-0422-4059-9BBF-4DCC4B426157}" srcOrd="6" destOrd="0" parTransId="{823A5BC8-9C38-4B0D-8DBC-3AA7D473441D}" sibTransId="{B1011F7E-DED3-45C8-8312-0CD93CAF373A}"/>
    <dgm:cxn modelId="{D29C8E96-680C-4BEE-8E06-1DADF9164C4A}" type="presOf" srcId="{47DE4EEA-A1D0-4702-AD58-C1BAEB8EAB97}" destId="{C1F3B4F0-5705-4F80-8C41-562BAADE8C0A}" srcOrd="0" destOrd="0" presId="urn:microsoft.com/office/officeart/2005/8/layout/default"/>
    <dgm:cxn modelId="{ECDDCA9F-0C49-4F22-997C-0A2112D60DF0}" type="presOf" srcId="{4617D4F6-5CBF-4C50-BA51-A86CDAB9EBB2}" destId="{1F288872-A26D-412C-91F4-79E4154A4043}" srcOrd="0" destOrd="0" presId="urn:microsoft.com/office/officeart/2005/8/layout/default"/>
    <dgm:cxn modelId="{F1A39AA0-7E89-4494-A71D-64AB810A8181}" srcId="{980D5364-A252-49D3-AE47-68AFCBA01AC2}" destId="{C6F14CBF-E2B6-4C5F-9040-9B982C417E57}" srcOrd="5" destOrd="0" parTransId="{D15CDC2B-F208-44E7-B73A-6F113F9D7F1E}" sibTransId="{DF942F8D-C86C-439A-A930-E4BC631D6EC8}"/>
    <dgm:cxn modelId="{9706F1C3-D08B-45B0-A505-244332F3CD5F}" srcId="{980D5364-A252-49D3-AE47-68AFCBA01AC2}" destId="{32363F5C-D7C5-4021-AACF-1047D0A036E1}" srcOrd="0" destOrd="0" parTransId="{02CE486B-ABBB-4378-8211-BC9C5C209C3A}" sibTransId="{CC2B6B63-1552-41F6-881B-A9B7CCC0CEB2}"/>
    <dgm:cxn modelId="{AE0D81C4-7824-4031-AC32-72A486092A8B}" srcId="{980D5364-A252-49D3-AE47-68AFCBA01AC2}" destId="{9C648999-1046-421F-B6DF-239AA9893374}" srcOrd="3" destOrd="0" parTransId="{7C800D26-D226-4217-9383-BDFC417FEFF8}" sibTransId="{47FE9A60-3DE8-4F64-94AA-5E30E45CE11D}"/>
    <dgm:cxn modelId="{1208E3C4-0FB8-4DC3-917E-ED90972D6044}" type="presOf" srcId="{F7D071BE-0422-4059-9BBF-4DCC4B426157}" destId="{43993354-7A2A-43AD-A36C-0EC45229792D}" srcOrd="0" destOrd="0" presId="urn:microsoft.com/office/officeart/2005/8/layout/default"/>
    <dgm:cxn modelId="{89FFA5D5-1A44-47BC-84D4-1F589F169B8C}" srcId="{980D5364-A252-49D3-AE47-68AFCBA01AC2}" destId="{1338C0C6-62D9-4463-A806-F0C78026291C}" srcOrd="1" destOrd="0" parTransId="{9E7B63B6-FC9F-44EF-ACE0-FE1A82C91B26}" sibTransId="{9D3E5F67-AC3E-4745-B765-22199680A588}"/>
    <dgm:cxn modelId="{C4F69AEC-D95D-4B45-BA6E-5BA5C7CDCC6F}" type="presOf" srcId="{1338C0C6-62D9-4463-A806-F0C78026291C}" destId="{9DAA7E82-D83D-405A-9CC5-EE380396298A}" srcOrd="0" destOrd="0" presId="urn:microsoft.com/office/officeart/2005/8/layout/default"/>
    <dgm:cxn modelId="{CFA03BA2-D11F-4E3F-9686-72CF3D3E261F}" type="presParOf" srcId="{2BADD6C1-A1B2-4DDE-A74A-CFC8E258C1FE}" destId="{2E2DF69C-383F-4B8A-99E4-478669899A46}" srcOrd="0" destOrd="0" presId="urn:microsoft.com/office/officeart/2005/8/layout/default"/>
    <dgm:cxn modelId="{B1391697-90F0-4ED5-8231-B5E86C3D26EE}" type="presParOf" srcId="{2BADD6C1-A1B2-4DDE-A74A-CFC8E258C1FE}" destId="{951C0BE3-1B65-4B8B-83A3-3F6252889254}" srcOrd="1" destOrd="0" presId="urn:microsoft.com/office/officeart/2005/8/layout/default"/>
    <dgm:cxn modelId="{7D5F65A4-50C4-4FE7-8F80-AA8B99725A49}" type="presParOf" srcId="{2BADD6C1-A1B2-4DDE-A74A-CFC8E258C1FE}" destId="{9DAA7E82-D83D-405A-9CC5-EE380396298A}" srcOrd="2" destOrd="0" presId="urn:microsoft.com/office/officeart/2005/8/layout/default"/>
    <dgm:cxn modelId="{CF27471A-480F-4540-BD76-1D53158FC810}" type="presParOf" srcId="{2BADD6C1-A1B2-4DDE-A74A-CFC8E258C1FE}" destId="{31653F8C-AF0F-40A5-B627-EDD78D064993}" srcOrd="3" destOrd="0" presId="urn:microsoft.com/office/officeart/2005/8/layout/default"/>
    <dgm:cxn modelId="{3588E61B-133C-421A-BBBD-BF2267AC2EEE}" type="presParOf" srcId="{2BADD6C1-A1B2-4DDE-A74A-CFC8E258C1FE}" destId="{1F288872-A26D-412C-91F4-79E4154A4043}" srcOrd="4" destOrd="0" presId="urn:microsoft.com/office/officeart/2005/8/layout/default"/>
    <dgm:cxn modelId="{29DAD541-FBC2-4821-ACBF-44A87614E065}" type="presParOf" srcId="{2BADD6C1-A1B2-4DDE-A74A-CFC8E258C1FE}" destId="{1F3DC5CB-C5FC-40C4-824D-A2D618139823}" srcOrd="5" destOrd="0" presId="urn:microsoft.com/office/officeart/2005/8/layout/default"/>
    <dgm:cxn modelId="{7A46E2DC-5113-4764-8634-E4D3EBF976D1}" type="presParOf" srcId="{2BADD6C1-A1B2-4DDE-A74A-CFC8E258C1FE}" destId="{4D13BFEC-F9AD-471C-94B2-F21D87F477A5}" srcOrd="6" destOrd="0" presId="urn:microsoft.com/office/officeart/2005/8/layout/default"/>
    <dgm:cxn modelId="{C4C8830F-CE1B-4A6A-9A07-90CFD9267525}" type="presParOf" srcId="{2BADD6C1-A1B2-4DDE-A74A-CFC8E258C1FE}" destId="{8B491E81-BD92-41F1-B01C-86688D804C97}" srcOrd="7" destOrd="0" presId="urn:microsoft.com/office/officeart/2005/8/layout/default"/>
    <dgm:cxn modelId="{DF873BEB-7AC5-4E54-B162-632D7CB5EA5A}" type="presParOf" srcId="{2BADD6C1-A1B2-4DDE-A74A-CFC8E258C1FE}" destId="{C1F3B4F0-5705-4F80-8C41-562BAADE8C0A}" srcOrd="8" destOrd="0" presId="urn:microsoft.com/office/officeart/2005/8/layout/default"/>
    <dgm:cxn modelId="{8B4268AB-D2DF-4010-A358-107AB0EF2DC5}" type="presParOf" srcId="{2BADD6C1-A1B2-4DDE-A74A-CFC8E258C1FE}" destId="{A55A45E9-FBAE-4486-974C-DFBCEBA152D2}" srcOrd="9" destOrd="0" presId="urn:microsoft.com/office/officeart/2005/8/layout/default"/>
    <dgm:cxn modelId="{F6C14DD9-FEF5-44A2-A4CD-D715530EDD3B}" type="presParOf" srcId="{2BADD6C1-A1B2-4DDE-A74A-CFC8E258C1FE}" destId="{E7CF6328-3CE8-4209-AEEE-62E67629167C}" srcOrd="10" destOrd="0" presId="urn:microsoft.com/office/officeart/2005/8/layout/default"/>
    <dgm:cxn modelId="{1F7192F3-EB13-440F-A31F-1B2523F5F713}" type="presParOf" srcId="{2BADD6C1-A1B2-4DDE-A74A-CFC8E258C1FE}" destId="{3E452D81-F1FC-4155-A705-FE128F450BC1}" srcOrd="11" destOrd="0" presId="urn:microsoft.com/office/officeart/2005/8/layout/default"/>
    <dgm:cxn modelId="{81EE4451-9CE4-41A3-8412-AF04E8731137}" type="presParOf" srcId="{2BADD6C1-A1B2-4DDE-A74A-CFC8E258C1FE}" destId="{43993354-7A2A-43AD-A36C-0EC45229792D}" srcOrd="12" destOrd="0" presId="urn:microsoft.com/office/officeart/2005/8/layout/default"/>
    <dgm:cxn modelId="{13EF001F-4452-4130-B2AD-B585297A789A}" type="presParOf" srcId="{2BADD6C1-A1B2-4DDE-A74A-CFC8E258C1FE}" destId="{77D2C94B-76C7-43F4-AA02-27A19292D5C8}" srcOrd="13" destOrd="0" presId="urn:microsoft.com/office/officeart/2005/8/layout/default"/>
    <dgm:cxn modelId="{F2494544-8551-4C4C-9D5D-D89E7837BB09}" type="presParOf" srcId="{2BADD6C1-A1B2-4DDE-A74A-CFC8E258C1FE}" destId="{89152F2F-2F3B-4AEE-AC68-C2E1CE0DDE26}"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E24FF70-FFEC-47DF-95E0-F773D6F0DF0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F681E83-D0C0-4826-B526-440838117503}">
      <dgm:prSet/>
      <dgm:spPr/>
      <dgm:t>
        <a:bodyPr/>
        <a:lstStyle/>
        <a:p>
          <a:pPr>
            <a:defRPr cap="all"/>
          </a:pPr>
          <a:r>
            <a:rPr lang="en-GB"/>
            <a:t>PBT – why did they start?</a:t>
          </a:r>
          <a:endParaRPr lang="en-US"/>
        </a:p>
      </dgm:t>
    </dgm:pt>
    <dgm:pt modelId="{DA6F65BA-E61D-46F4-85B6-20D2AA892AD6}" type="parTrans" cxnId="{C33DAA1A-EA7C-49C1-B3B1-85CDE063E896}">
      <dgm:prSet/>
      <dgm:spPr/>
      <dgm:t>
        <a:bodyPr/>
        <a:lstStyle/>
        <a:p>
          <a:endParaRPr lang="en-US"/>
        </a:p>
      </dgm:t>
    </dgm:pt>
    <dgm:pt modelId="{4D7116E9-E080-4A00-9C4E-7CE906CCF1E4}" type="sibTrans" cxnId="{C33DAA1A-EA7C-49C1-B3B1-85CDE063E896}">
      <dgm:prSet/>
      <dgm:spPr/>
      <dgm:t>
        <a:bodyPr/>
        <a:lstStyle/>
        <a:p>
          <a:endParaRPr lang="en-US"/>
        </a:p>
      </dgm:t>
    </dgm:pt>
    <dgm:pt modelId="{5BBC3FE6-B25C-40CF-BC25-3AB46A3C9E58}">
      <dgm:prSet/>
      <dgm:spPr/>
      <dgm:t>
        <a:bodyPr/>
        <a:lstStyle/>
        <a:p>
          <a:pPr>
            <a:defRPr cap="all"/>
          </a:pPr>
          <a:r>
            <a:rPr lang="en-GB"/>
            <a:t>OPT – why can`t they stop?</a:t>
          </a:r>
          <a:endParaRPr lang="en-US"/>
        </a:p>
      </dgm:t>
    </dgm:pt>
    <dgm:pt modelId="{D055E856-C385-4123-A823-057F12249100}" type="parTrans" cxnId="{E20C6A24-3048-44A1-A62C-37D0EA3D4A3E}">
      <dgm:prSet/>
      <dgm:spPr/>
      <dgm:t>
        <a:bodyPr/>
        <a:lstStyle/>
        <a:p>
          <a:endParaRPr lang="en-US"/>
        </a:p>
      </dgm:t>
    </dgm:pt>
    <dgm:pt modelId="{EF1FB3B3-E149-4D3E-8B5D-54019E1FBCA2}" type="sibTrans" cxnId="{E20C6A24-3048-44A1-A62C-37D0EA3D4A3E}">
      <dgm:prSet/>
      <dgm:spPr/>
      <dgm:t>
        <a:bodyPr/>
        <a:lstStyle/>
        <a:p>
          <a:endParaRPr lang="en-US"/>
        </a:p>
      </dgm:t>
    </dgm:pt>
    <dgm:pt modelId="{29BA72E8-C1E8-4424-BCFF-86168794B329}" type="pres">
      <dgm:prSet presAssocID="{CE24FF70-FFEC-47DF-95E0-F773D6F0DF00}" presName="root" presStyleCnt="0">
        <dgm:presLayoutVars>
          <dgm:dir/>
          <dgm:resizeHandles val="exact"/>
        </dgm:presLayoutVars>
      </dgm:prSet>
      <dgm:spPr/>
    </dgm:pt>
    <dgm:pt modelId="{F3837AF0-552E-44D4-9AF7-A438BE668E87}" type="pres">
      <dgm:prSet presAssocID="{7F681E83-D0C0-4826-B526-440838117503}" presName="compNode" presStyleCnt="0"/>
      <dgm:spPr/>
    </dgm:pt>
    <dgm:pt modelId="{A8D1DD48-0DF5-486B-999B-57907A5200C6}" type="pres">
      <dgm:prSet presAssocID="{7F681E83-D0C0-4826-B526-440838117503}" presName="iconBgRect" presStyleLbl="bgShp" presStyleIdx="0" presStyleCnt="2"/>
      <dgm:spPr/>
    </dgm:pt>
    <dgm:pt modelId="{2913C2EF-D7F5-466A-9F1B-922D9F84ECB3}" type="pres">
      <dgm:prSet presAssocID="{7F681E83-D0C0-4826-B526-44083811750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osk"/>
        </a:ext>
      </dgm:extLst>
    </dgm:pt>
    <dgm:pt modelId="{65FF2C7C-1AA0-46B3-A57C-5F129874E9A9}" type="pres">
      <dgm:prSet presAssocID="{7F681E83-D0C0-4826-B526-440838117503}" presName="spaceRect" presStyleCnt="0"/>
      <dgm:spPr/>
    </dgm:pt>
    <dgm:pt modelId="{97C68753-CFD0-4D7E-9F27-510782F53793}" type="pres">
      <dgm:prSet presAssocID="{7F681E83-D0C0-4826-B526-440838117503}" presName="textRect" presStyleLbl="revTx" presStyleIdx="0" presStyleCnt="2">
        <dgm:presLayoutVars>
          <dgm:chMax val="1"/>
          <dgm:chPref val="1"/>
        </dgm:presLayoutVars>
      </dgm:prSet>
      <dgm:spPr/>
    </dgm:pt>
    <dgm:pt modelId="{D54BC876-BD72-4BD7-9E98-DB5A3065B969}" type="pres">
      <dgm:prSet presAssocID="{4D7116E9-E080-4A00-9C4E-7CE906CCF1E4}" presName="sibTrans" presStyleCnt="0"/>
      <dgm:spPr/>
    </dgm:pt>
    <dgm:pt modelId="{7D3D3448-4301-4BFB-8D74-FA9667B9B8FD}" type="pres">
      <dgm:prSet presAssocID="{5BBC3FE6-B25C-40CF-BC25-3AB46A3C9E58}" presName="compNode" presStyleCnt="0"/>
      <dgm:spPr/>
    </dgm:pt>
    <dgm:pt modelId="{74B857D0-982A-4907-9146-943E0BF9EDCE}" type="pres">
      <dgm:prSet presAssocID="{5BBC3FE6-B25C-40CF-BC25-3AB46A3C9E58}" presName="iconBgRect" presStyleLbl="bgShp" presStyleIdx="1" presStyleCnt="2"/>
      <dgm:spPr/>
    </dgm:pt>
    <dgm:pt modelId="{BDC88FC4-02B2-4B92-823D-CD7A85925517}" type="pres">
      <dgm:prSet presAssocID="{5BBC3FE6-B25C-40CF-BC25-3AB46A3C9E5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 Sign"/>
        </a:ext>
      </dgm:extLst>
    </dgm:pt>
    <dgm:pt modelId="{F98D23C9-9684-4975-9357-CA0B72F1F59B}" type="pres">
      <dgm:prSet presAssocID="{5BBC3FE6-B25C-40CF-BC25-3AB46A3C9E58}" presName="spaceRect" presStyleCnt="0"/>
      <dgm:spPr/>
    </dgm:pt>
    <dgm:pt modelId="{D3C700A5-332A-4AB9-81E6-902F947F942E}" type="pres">
      <dgm:prSet presAssocID="{5BBC3FE6-B25C-40CF-BC25-3AB46A3C9E58}" presName="textRect" presStyleLbl="revTx" presStyleIdx="1" presStyleCnt="2">
        <dgm:presLayoutVars>
          <dgm:chMax val="1"/>
          <dgm:chPref val="1"/>
        </dgm:presLayoutVars>
      </dgm:prSet>
      <dgm:spPr/>
    </dgm:pt>
  </dgm:ptLst>
  <dgm:cxnLst>
    <dgm:cxn modelId="{85EADF06-F754-47A3-8A27-F14AF218EAD8}" type="presOf" srcId="{5BBC3FE6-B25C-40CF-BC25-3AB46A3C9E58}" destId="{D3C700A5-332A-4AB9-81E6-902F947F942E}" srcOrd="0" destOrd="0" presId="urn:microsoft.com/office/officeart/2018/5/layout/IconCircleLabelList"/>
    <dgm:cxn modelId="{C33DAA1A-EA7C-49C1-B3B1-85CDE063E896}" srcId="{CE24FF70-FFEC-47DF-95E0-F773D6F0DF00}" destId="{7F681E83-D0C0-4826-B526-440838117503}" srcOrd="0" destOrd="0" parTransId="{DA6F65BA-E61D-46F4-85B6-20D2AA892AD6}" sibTransId="{4D7116E9-E080-4A00-9C4E-7CE906CCF1E4}"/>
    <dgm:cxn modelId="{E20C6A24-3048-44A1-A62C-37D0EA3D4A3E}" srcId="{CE24FF70-FFEC-47DF-95E0-F773D6F0DF00}" destId="{5BBC3FE6-B25C-40CF-BC25-3AB46A3C9E58}" srcOrd="1" destOrd="0" parTransId="{D055E856-C385-4123-A823-057F12249100}" sibTransId="{EF1FB3B3-E149-4D3E-8B5D-54019E1FBCA2}"/>
    <dgm:cxn modelId="{AFE5BD33-5782-410C-86B5-98E69CC6469F}" type="presOf" srcId="{CE24FF70-FFEC-47DF-95E0-F773D6F0DF00}" destId="{29BA72E8-C1E8-4424-BCFF-86168794B329}" srcOrd="0" destOrd="0" presId="urn:microsoft.com/office/officeart/2018/5/layout/IconCircleLabelList"/>
    <dgm:cxn modelId="{A2E28DBC-07BE-4627-B4E1-DC746E55571F}" type="presOf" srcId="{7F681E83-D0C0-4826-B526-440838117503}" destId="{97C68753-CFD0-4D7E-9F27-510782F53793}" srcOrd="0" destOrd="0" presId="urn:microsoft.com/office/officeart/2018/5/layout/IconCircleLabelList"/>
    <dgm:cxn modelId="{DE4D8448-D844-4CCC-8B86-E412B6C8AD15}" type="presParOf" srcId="{29BA72E8-C1E8-4424-BCFF-86168794B329}" destId="{F3837AF0-552E-44D4-9AF7-A438BE668E87}" srcOrd="0" destOrd="0" presId="urn:microsoft.com/office/officeart/2018/5/layout/IconCircleLabelList"/>
    <dgm:cxn modelId="{FF3FF1BF-E7B7-43D1-80EF-47BCB2805C07}" type="presParOf" srcId="{F3837AF0-552E-44D4-9AF7-A438BE668E87}" destId="{A8D1DD48-0DF5-486B-999B-57907A5200C6}" srcOrd="0" destOrd="0" presId="urn:microsoft.com/office/officeart/2018/5/layout/IconCircleLabelList"/>
    <dgm:cxn modelId="{7FABD8EB-40EA-4E5D-851C-7DC0357F989D}" type="presParOf" srcId="{F3837AF0-552E-44D4-9AF7-A438BE668E87}" destId="{2913C2EF-D7F5-466A-9F1B-922D9F84ECB3}" srcOrd="1" destOrd="0" presId="urn:microsoft.com/office/officeart/2018/5/layout/IconCircleLabelList"/>
    <dgm:cxn modelId="{7D127EED-5BBA-4D29-A86E-C47025B204E1}" type="presParOf" srcId="{F3837AF0-552E-44D4-9AF7-A438BE668E87}" destId="{65FF2C7C-1AA0-46B3-A57C-5F129874E9A9}" srcOrd="2" destOrd="0" presId="urn:microsoft.com/office/officeart/2018/5/layout/IconCircleLabelList"/>
    <dgm:cxn modelId="{8A23AA87-8510-4228-A54F-B76C6CBB9F8D}" type="presParOf" srcId="{F3837AF0-552E-44D4-9AF7-A438BE668E87}" destId="{97C68753-CFD0-4D7E-9F27-510782F53793}" srcOrd="3" destOrd="0" presId="urn:microsoft.com/office/officeart/2018/5/layout/IconCircleLabelList"/>
    <dgm:cxn modelId="{61493D2C-7BD6-4AB1-A57E-674C0449672E}" type="presParOf" srcId="{29BA72E8-C1E8-4424-BCFF-86168794B329}" destId="{D54BC876-BD72-4BD7-9E98-DB5A3065B969}" srcOrd="1" destOrd="0" presId="urn:microsoft.com/office/officeart/2018/5/layout/IconCircleLabelList"/>
    <dgm:cxn modelId="{971612EB-AD16-4375-914D-7A1A067A956A}" type="presParOf" srcId="{29BA72E8-C1E8-4424-BCFF-86168794B329}" destId="{7D3D3448-4301-4BFB-8D74-FA9667B9B8FD}" srcOrd="2" destOrd="0" presId="urn:microsoft.com/office/officeart/2018/5/layout/IconCircleLabelList"/>
    <dgm:cxn modelId="{183E4AE7-28CA-4AE6-A44B-A94854181462}" type="presParOf" srcId="{7D3D3448-4301-4BFB-8D74-FA9667B9B8FD}" destId="{74B857D0-982A-4907-9146-943E0BF9EDCE}" srcOrd="0" destOrd="0" presId="urn:microsoft.com/office/officeart/2018/5/layout/IconCircleLabelList"/>
    <dgm:cxn modelId="{74DF143A-8FEB-453F-8479-57077B55E79B}" type="presParOf" srcId="{7D3D3448-4301-4BFB-8D74-FA9667B9B8FD}" destId="{BDC88FC4-02B2-4B92-823D-CD7A85925517}" srcOrd="1" destOrd="0" presId="urn:microsoft.com/office/officeart/2018/5/layout/IconCircleLabelList"/>
    <dgm:cxn modelId="{0FDB28EE-CC9E-4CD5-81C4-37D8B95B4686}" type="presParOf" srcId="{7D3D3448-4301-4BFB-8D74-FA9667B9B8FD}" destId="{F98D23C9-9684-4975-9357-CA0B72F1F59B}" srcOrd="2" destOrd="0" presId="urn:microsoft.com/office/officeart/2018/5/layout/IconCircleLabelList"/>
    <dgm:cxn modelId="{5CC49FCB-46C4-4C62-B757-240A64D0BFBC}" type="presParOf" srcId="{7D3D3448-4301-4BFB-8D74-FA9667B9B8FD}" destId="{D3C700A5-332A-4AB9-81E6-902F947F942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A7ED5AE-60A1-4A37-9188-1F370ADC2384}"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8646B364-29CB-47DE-A7BF-25B48D1D447A}">
      <dgm:prSet/>
      <dgm:spPr/>
      <dgm:t>
        <a:bodyPr/>
        <a:lstStyle/>
        <a:p>
          <a:r>
            <a:rPr lang="en-GB" dirty="0"/>
            <a:t>PRIME is an acronym for five interacting components that drive behaviour:</a:t>
          </a:r>
          <a:endParaRPr lang="en-US" dirty="0"/>
        </a:p>
      </dgm:t>
    </dgm:pt>
    <dgm:pt modelId="{96485180-3822-4A59-8E49-612B5ED2C89D}" type="parTrans" cxnId="{045A0646-4F9C-4128-947B-8BF0830FCF5E}">
      <dgm:prSet/>
      <dgm:spPr/>
      <dgm:t>
        <a:bodyPr/>
        <a:lstStyle/>
        <a:p>
          <a:endParaRPr lang="en-US"/>
        </a:p>
      </dgm:t>
    </dgm:pt>
    <dgm:pt modelId="{7812C76D-49AE-433D-8710-8BD5CDAE016D}" type="sibTrans" cxnId="{045A0646-4F9C-4128-947B-8BF0830FCF5E}">
      <dgm:prSet/>
      <dgm:spPr/>
      <dgm:t>
        <a:bodyPr/>
        <a:lstStyle/>
        <a:p>
          <a:endParaRPr lang="en-US"/>
        </a:p>
      </dgm:t>
    </dgm:pt>
    <dgm:pt modelId="{4FA23C15-7A45-41E8-9EEE-728DE3BEEF1B}">
      <dgm:prSet/>
      <dgm:spPr/>
      <dgm:t>
        <a:bodyPr/>
        <a:lstStyle/>
        <a:p>
          <a:r>
            <a:rPr lang="en-GB" b="1"/>
            <a:t>Plans</a:t>
          </a:r>
          <a:br>
            <a:rPr lang="en-GB"/>
          </a:br>
          <a:r>
            <a:rPr lang="en-GB"/>
            <a:t>Your intentions and decisions (e.g., “I’m going to quit smoking tomorrow”).</a:t>
          </a:r>
          <a:endParaRPr lang="en-US"/>
        </a:p>
      </dgm:t>
    </dgm:pt>
    <dgm:pt modelId="{3E46ABC9-BC45-4A40-B0B3-01D3668E8E60}" type="parTrans" cxnId="{5E6519F6-0777-493C-8BD1-B5033B233AB0}">
      <dgm:prSet/>
      <dgm:spPr/>
      <dgm:t>
        <a:bodyPr/>
        <a:lstStyle/>
        <a:p>
          <a:endParaRPr lang="en-US"/>
        </a:p>
      </dgm:t>
    </dgm:pt>
    <dgm:pt modelId="{0796BB2E-0A3B-4FCA-86F3-C93235EF6C3C}" type="sibTrans" cxnId="{5E6519F6-0777-493C-8BD1-B5033B233AB0}">
      <dgm:prSet/>
      <dgm:spPr/>
      <dgm:t>
        <a:bodyPr/>
        <a:lstStyle/>
        <a:p>
          <a:endParaRPr lang="en-US"/>
        </a:p>
      </dgm:t>
    </dgm:pt>
    <dgm:pt modelId="{30E743D5-649F-4D14-8F42-F70184CAAB07}">
      <dgm:prSet/>
      <dgm:spPr/>
      <dgm:t>
        <a:bodyPr/>
        <a:lstStyle/>
        <a:p>
          <a:r>
            <a:rPr lang="en-GB" b="1" dirty="0"/>
            <a:t>Responses</a:t>
          </a:r>
          <a:br>
            <a:rPr lang="en-GB" dirty="0"/>
          </a:br>
          <a:r>
            <a:rPr lang="en-GB" dirty="0"/>
            <a:t>The actual behaviour you perform (e.g., lighting a cigarette).</a:t>
          </a:r>
          <a:endParaRPr lang="en-US" dirty="0"/>
        </a:p>
      </dgm:t>
    </dgm:pt>
    <dgm:pt modelId="{013D9741-67DD-4ED7-9E1E-5B686E5BFB17}" type="parTrans" cxnId="{B51B142C-6F71-4034-8E1D-B82423930B20}">
      <dgm:prSet/>
      <dgm:spPr/>
      <dgm:t>
        <a:bodyPr/>
        <a:lstStyle/>
        <a:p>
          <a:endParaRPr lang="en-US"/>
        </a:p>
      </dgm:t>
    </dgm:pt>
    <dgm:pt modelId="{212FDF3B-A154-4FFE-92AE-5143BBE1746E}" type="sibTrans" cxnId="{B51B142C-6F71-4034-8E1D-B82423930B20}">
      <dgm:prSet/>
      <dgm:spPr/>
      <dgm:t>
        <a:bodyPr/>
        <a:lstStyle/>
        <a:p>
          <a:endParaRPr lang="en-US"/>
        </a:p>
      </dgm:t>
    </dgm:pt>
    <dgm:pt modelId="{A70B9C80-50B0-4B6C-988F-D2500CBE53A8}">
      <dgm:prSet/>
      <dgm:spPr/>
      <dgm:t>
        <a:bodyPr/>
        <a:lstStyle/>
        <a:p>
          <a:r>
            <a:rPr lang="en-GB" b="1"/>
            <a:t>Impulses / Inhibitions</a:t>
          </a:r>
          <a:br>
            <a:rPr lang="en-GB"/>
          </a:br>
          <a:r>
            <a:rPr lang="en-GB"/>
            <a:t>Immediate urges or restraints (e.g., craving vs. resisting).</a:t>
          </a:r>
          <a:endParaRPr lang="en-US"/>
        </a:p>
      </dgm:t>
    </dgm:pt>
    <dgm:pt modelId="{9B55526A-738F-4C00-BE82-EB1121E89642}" type="parTrans" cxnId="{16DF65B8-99B1-4A49-B76F-AB8E9D13AFDD}">
      <dgm:prSet/>
      <dgm:spPr/>
      <dgm:t>
        <a:bodyPr/>
        <a:lstStyle/>
        <a:p>
          <a:endParaRPr lang="en-US"/>
        </a:p>
      </dgm:t>
    </dgm:pt>
    <dgm:pt modelId="{AD5E93CC-B5E9-41F8-AC85-0EDA333563C2}" type="sibTrans" cxnId="{16DF65B8-99B1-4A49-B76F-AB8E9D13AFDD}">
      <dgm:prSet/>
      <dgm:spPr/>
      <dgm:t>
        <a:bodyPr/>
        <a:lstStyle/>
        <a:p>
          <a:endParaRPr lang="en-US"/>
        </a:p>
      </dgm:t>
    </dgm:pt>
    <dgm:pt modelId="{149707E0-7481-42B8-BC0A-43A0638166DF}">
      <dgm:prSet/>
      <dgm:spPr/>
      <dgm:t>
        <a:bodyPr/>
        <a:lstStyle/>
        <a:p>
          <a:r>
            <a:rPr lang="en-GB" b="1"/>
            <a:t>Motives</a:t>
          </a:r>
          <a:br>
            <a:rPr lang="en-GB"/>
          </a:br>
          <a:r>
            <a:rPr lang="en-GB"/>
            <a:t>Wants and needs that generate impulses (e.g., desire for pleasure, relief from stress).</a:t>
          </a:r>
          <a:endParaRPr lang="en-US"/>
        </a:p>
      </dgm:t>
    </dgm:pt>
    <dgm:pt modelId="{93490303-8097-45B5-B696-648923C017FF}" type="parTrans" cxnId="{F8504FA2-949A-436B-9255-D72EC40D9B60}">
      <dgm:prSet/>
      <dgm:spPr/>
      <dgm:t>
        <a:bodyPr/>
        <a:lstStyle/>
        <a:p>
          <a:endParaRPr lang="en-US"/>
        </a:p>
      </dgm:t>
    </dgm:pt>
    <dgm:pt modelId="{FE9D8497-99EA-4D70-AD10-BB6F79382A6C}" type="sibTrans" cxnId="{F8504FA2-949A-436B-9255-D72EC40D9B60}">
      <dgm:prSet/>
      <dgm:spPr/>
      <dgm:t>
        <a:bodyPr/>
        <a:lstStyle/>
        <a:p>
          <a:endParaRPr lang="en-US"/>
        </a:p>
      </dgm:t>
    </dgm:pt>
    <dgm:pt modelId="{E48D78C9-0621-4DD7-88DD-1758B5664604}">
      <dgm:prSet/>
      <dgm:spPr/>
      <dgm:t>
        <a:bodyPr/>
        <a:lstStyle/>
        <a:p>
          <a:r>
            <a:rPr lang="en-GB" b="1"/>
            <a:t>Evaluations</a:t>
          </a:r>
          <a:br>
            <a:rPr lang="en-GB"/>
          </a:br>
          <a:r>
            <a:rPr lang="en-GB"/>
            <a:t>Beliefs about what’s good or bad (e.g., “smoking is harmful”).</a:t>
          </a:r>
          <a:endParaRPr lang="en-US"/>
        </a:p>
      </dgm:t>
    </dgm:pt>
    <dgm:pt modelId="{C68E248D-6F01-4CB5-BD79-BEB4FFBE9C23}" type="parTrans" cxnId="{314E2409-CDAF-407C-9D41-72FE94F4B4FD}">
      <dgm:prSet/>
      <dgm:spPr/>
      <dgm:t>
        <a:bodyPr/>
        <a:lstStyle/>
        <a:p>
          <a:endParaRPr lang="en-US"/>
        </a:p>
      </dgm:t>
    </dgm:pt>
    <dgm:pt modelId="{7B3D1894-AC3C-4075-9776-C6D3C2594777}" type="sibTrans" cxnId="{314E2409-CDAF-407C-9D41-72FE94F4B4FD}">
      <dgm:prSet/>
      <dgm:spPr/>
      <dgm:t>
        <a:bodyPr/>
        <a:lstStyle/>
        <a:p>
          <a:endParaRPr lang="en-US"/>
        </a:p>
      </dgm:t>
    </dgm:pt>
    <dgm:pt modelId="{261005FF-CACF-4853-A2F5-FF0747AAFA01}" type="pres">
      <dgm:prSet presAssocID="{EA7ED5AE-60A1-4A37-9188-1F370ADC2384}" presName="diagram" presStyleCnt="0">
        <dgm:presLayoutVars>
          <dgm:dir/>
          <dgm:resizeHandles val="exact"/>
        </dgm:presLayoutVars>
      </dgm:prSet>
      <dgm:spPr/>
    </dgm:pt>
    <dgm:pt modelId="{FD59B74B-D3B5-420D-8911-50D286B07F82}" type="pres">
      <dgm:prSet presAssocID="{8646B364-29CB-47DE-A7BF-25B48D1D447A}" presName="node" presStyleLbl="node1" presStyleIdx="0" presStyleCnt="6">
        <dgm:presLayoutVars>
          <dgm:bulletEnabled val="1"/>
        </dgm:presLayoutVars>
      </dgm:prSet>
      <dgm:spPr/>
    </dgm:pt>
    <dgm:pt modelId="{506CBC53-C12E-4495-AC55-1B1BE4822A5D}" type="pres">
      <dgm:prSet presAssocID="{7812C76D-49AE-433D-8710-8BD5CDAE016D}" presName="sibTrans" presStyleCnt="0"/>
      <dgm:spPr/>
    </dgm:pt>
    <dgm:pt modelId="{13ED37F2-45E0-4307-83AD-6F684DC709A7}" type="pres">
      <dgm:prSet presAssocID="{4FA23C15-7A45-41E8-9EEE-728DE3BEEF1B}" presName="node" presStyleLbl="node1" presStyleIdx="1" presStyleCnt="6">
        <dgm:presLayoutVars>
          <dgm:bulletEnabled val="1"/>
        </dgm:presLayoutVars>
      </dgm:prSet>
      <dgm:spPr/>
    </dgm:pt>
    <dgm:pt modelId="{7205DA2B-500F-409B-A9FB-E1C86447ECE3}" type="pres">
      <dgm:prSet presAssocID="{0796BB2E-0A3B-4FCA-86F3-C93235EF6C3C}" presName="sibTrans" presStyleCnt="0"/>
      <dgm:spPr/>
    </dgm:pt>
    <dgm:pt modelId="{BD06E92E-4214-43C0-A374-EAB50596559D}" type="pres">
      <dgm:prSet presAssocID="{30E743D5-649F-4D14-8F42-F70184CAAB07}" presName="node" presStyleLbl="node1" presStyleIdx="2" presStyleCnt="6">
        <dgm:presLayoutVars>
          <dgm:bulletEnabled val="1"/>
        </dgm:presLayoutVars>
      </dgm:prSet>
      <dgm:spPr/>
    </dgm:pt>
    <dgm:pt modelId="{B7C7316D-397D-4FA9-B9B1-0C4137C9F6E1}" type="pres">
      <dgm:prSet presAssocID="{212FDF3B-A154-4FFE-92AE-5143BBE1746E}" presName="sibTrans" presStyleCnt="0"/>
      <dgm:spPr/>
    </dgm:pt>
    <dgm:pt modelId="{3B1D9383-1B58-46E1-B0B1-15A9FE8368D6}" type="pres">
      <dgm:prSet presAssocID="{A70B9C80-50B0-4B6C-988F-D2500CBE53A8}" presName="node" presStyleLbl="node1" presStyleIdx="3" presStyleCnt="6">
        <dgm:presLayoutVars>
          <dgm:bulletEnabled val="1"/>
        </dgm:presLayoutVars>
      </dgm:prSet>
      <dgm:spPr/>
    </dgm:pt>
    <dgm:pt modelId="{74C9DC78-237F-4EDA-9155-37E580850CF0}" type="pres">
      <dgm:prSet presAssocID="{AD5E93CC-B5E9-41F8-AC85-0EDA333563C2}" presName="sibTrans" presStyleCnt="0"/>
      <dgm:spPr/>
    </dgm:pt>
    <dgm:pt modelId="{459863A0-5BF7-4CEF-A6C4-A549C545BB89}" type="pres">
      <dgm:prSet presAssocID="{149707E0-7481-42B8-BC0A-43A0638166DF}" presName="node" presStyleLbl="node1" presStyleIdx="4" presStyleCnt="6">
        <dgm:presLayoutVars>
          <dgm:bulletEnabled val="1"/>
        </dgm:presLayoutVars>
      </dgm:prSet>
      <dgm:spPr/>
    </dgm:pt>
    <dgm:pt modelId="{EDA546AE-1365-4F82-990B-1186677118BE}" type="pres">
      <dgm:prSet presAssocID="{FE9D8497-99EA-4D70-AD10-BB6F79382A6C}" presName="sibTrans" presStyleCnt="0"/>
      <dgm:spPr/>
    </dgm:pt>
    <dgm:pt modelId="{519FF38A-D846-4362-A342-11E3E8D84B43}" type="pres">
      <dgm:prSet presAssocID="{E48D78C9-0621-4DD7-88DD-1758B5664604}" presName="node" presStyleLbl="node1" presStyleIdx="5" presStyleCnt="6">
        <dgm:presLayoutVars>
          <dgm:bulletEnabled val="1"/>
        </dgm:presLayoutVars>
      </dgm:prSet>
      <dgm:spPr/>
    </dgm:pt>
  </dgm:ptLst>
  <dgm:cxnLst>
    <dgm:cxn modelId="{314E2409-CDAF-407C-9D41-72FE94F4B4FD}" srcId="{EA7ED5AE-60A1-4A37-9188-1F370ADC2384}" destId="{E48D78C9-0621-4DD7-88DD-1758B5664604}" srcOrd="5" destOrd="0" parTransId="{C68E248D-6F01-4CB5-BD79-BEB4FFBE9C23}" sibTransId="{7B3D1894-AC3C-4075-9776-C6D3C2594777}"/>
    <dgm:cxn modelId="{43DA620C-23C4-421E-BE15-4CB717C47D2B}" type="presOf" srcId="{EA7ED5AE-60A1-4A37-9188-1F370ADC2384}" destId="{261005FF-CACF-4853-A2F5-FF0747AAFA01}" srcOrd="0" destOrd="0" presId="urn:microsoft.com/office/officeart/2005/8/layout/default"/>
    <dgm:cxn modelId="{F170781F-2D68-42ED-B552-FB742B1DD99D}" type="presOf" srcId="{A70B9C80-50B0-4B6C-988F-D2500CBE53A8}" destId="{3B1D9383-1B58-46E1-B0B1-15A9FE8368D6}" srcOrd="0" destOrd="0" presId="urn:microsoft.com/office/officeart/2005/8/layout/default"/>
    <dgm:cxn modelId="{32718525-771B-4E78-A468-ED53EBE35E09}" type="presOf" srcId="{4FA23C15-7A45-41E8-9EEE-728DE3BEEF1B}" destId="{13ED37F2-45E0-4307-83AD-6F684DC709A7}" srcOrd="0" destOrd="0" presId="urn:microsoft.com/office/officeart/2005/8/layout/default"/>
    <dgm:cxn modelId="{B51B142C-6F71-4034-8E1D-B82423930B20}" srcId="{EA7ED5AE-60A1-4A37-9188-1F370ADC2384}" destId="{30E743D5-649F-4D14-8F42-F70184CAAB07}" srcOrd="2" destOrd="0" parTransId="{013D9741-67DD-4ED7-9E1E-5B686E5BFB17}" sibTransId="{212FDF3B-A154-4FFE-92AE-5143BBE1746E}"/>
    <dgm:cxn modelId="{B3180E3A-68CE-4F77-8543-106649820CF3}" type="presOf" srcId="{8646B364-29CB-47DE-A7BF-25B48D1D447A}" destId="{FD59B74B-D3B5-420D-8911-50D286B07F82}" srcOrd="0" destOrd="0" presId="urn:microsoft.com/office/officeart/2005/8/layout/default"/>
    <dgm:cxn modelId="{804F345B-0615-4C31-A405-01F2E5CF5E15}" type="presOf" srcId="{30E743D5-649F-4D14-8F42-F70184CAAB07}" destId="{BD06E92E-4214-43C0-A374-EAB50596559D}" srcOrd="0" destOrd="0" presId="urn:microsoft.com/office/officeart/2005/8/layout/default"/>
    <dgm:cxn modelId="{045A0646-4F9C-4128-947B-8BF0830FCF5E}" srcId="{EA7ED5AE-60A1-4A37-9188-1F370ADC2384}" destId="{8646B364-29CB-47DE-A7BF-25B48D1D447A}" srcOrd="0" destOrd="0" parTransId="{96485180-3822-4A59-8E49-612B5ED2C89D}" sibTransId="{7812C76D-49AE-433D-8710-8BD5CDAE016D}"/>
    <dgm:cxn modelId="{C74E494E-9E86-4B4A-9ED9-136496B0B32F}" type="presOf" srcId="{E48D78C9-0621-4DD7-88DD-1758B5664604}" destId="{519FF38A-D846-4362-A342-11E3E8D84B43}" srcOrd="0" destOrd="0" presId="urn:microsoft.com/office/officeart/2005/8/layout/default"/>
    <dgm:cxn modelId="{F8504FA2-949A-436B-9255-D72EC40D9B60}" srcId="{EA7ED5AE-60A1-4A37-9188-1F370ADC2384}" destId="{149707E0-7481-42B8-BC0A-43A0638166DF}" srcOrd="4" destOrd="0" parTransId="{93490303-8097-45B5-B696-648923C017FF}" sibTransId="{FE9D8497-99EA-4D70-AD10-BB6F79382A6C}"/>
    <dgm:cxn modelId="{16DF65B8-99B1-4A49-B76F-AB8E9D13AFDD}" srcId="{EA7ED5AE-60A1-4A37-9188-1F370ADC2384}" destId="{A70B9C80-50B0-4B6C-988F-D2500CBE53A8}" srcOrd="3" destOrd="0" parTransId="{9B55526A-738F-4C00-BE82-EB1121E89642}" sibTransId="{AD5E93CC-B5E9-41F8-AC85-0EDA333563C2}"/>
    <dgm:cxn modelId="{BBD891D5-E74B-4E97-8441-372B774001A9}" type="presOf" srcId="{149707E0-7481-42B8-BC0A-43A0638166DF}" destId="{459863A0-5BF7-4CEF-A6C4-A549C545BB89}" srcOrd="0" destOrd="0" presId="urn:microsoft.com/office/officeart/2005/8/layout/default"/>
    <dgm:cxn modelId="{5E6519F6-0777-493C-8BD1-B5033B233AB0}" srcId="{EA7ED5AE-60A1-4A37-9188-1F370ADC2384}" destId="{4FA23C15-7A45-41E8-9EEE-728DE3BEEF1B}" srcOrd="1" destOrd="0" parTransId="{3E46ABC9-BC45-4A40-B0B3-01D3668E8E60}" sibTransId="{0796BB2E-0A3B-4FCA-86F3-C93235EF6C3C}"/>
    <dgm:cxn modelId="{9275EF1A-F441-40AE-8660-164D96105A20}" type="presParOf" srcId="{261005FF-CACF-4853-A2F5-FF0747AAFA01}" destId="{FD59B74B-D3B5-420D-8911-50D286B07F82}" srcOrd="0" destOrd="0" presId="urn:microsoft.com/office/officeart/2005/8/layout/default"/>
    <dgm:cxn modelId="{186DE154-A310-499B-8186-34BBACCC0EBD}" type="presParOf" srcId="{261005FF-CACF-4853-A2F5-FF0747AAFA01}" destId="{506CBC53-C12E-4495-AC55-1B1BE4822A5D}" srcOrd="1" destOrd="0" presId="urn:microsoft.com/office/officeart/2005/8/layout/default"/>
    <dgm:cxn modelId="{A0CD36A7-17AC-4E12-9A74-731559D85B6A}" type="presParOf" srcId="{261005FF-CACF-4853-A2F5-FF0747AAFA01}" destId="{13ED37F2-45E0-4307-83AD-6F684DC709A7}" srcOrd="2" destOrd="0" presId="urn:microsoft.com/office/officeart/2005/8/layout/default"/>
    <dgm:cxn modelId="{A81276E3-628D-40A2-9F9A-6EFB3B148A07}" type="presParOf" srcId="{261005FF-CACF-4853-A2F5-FF0747AAFA01}" destId="{7205DA2B-500F-409B-A9FB-E1C86447ECE3}" srcOrd="3" destOrd="0" presId="urn:microsoft.com/office/officeart/2005/8/layout/default"/>
    <dgm:cxn modelId="{42AD9AF5-0090-4E28-B281-42D1DA9682D5}" type="presParOf" srcId="{261005FF-CACF-4853-A2F5-FF0747AAFA01}" destId="{BD06E92E-4214-43C0-A374-EAB50596559D}" srcOrd="4" destOrd="0" presId="urn:microsoft.com/office/officeart/2005/8/layout/default"/>
    <dgm:cxn modelId="{9C0B7C87-DDE7-49ED-A28A-67E2216D9937}" type="presParOf" srcId="{261005FF-CACF-4853-A2F5-FF0747AAFA01}" destId="{B7C7316D-397D-4FA9-B9B1-0C4137C9F6E1}" srcOrd="5" destOrd="0" presId="urn:microsoft.com/office/officeart/2005/8/layout/default"/>
    <dgm:cxn modelId="{887EE44B-CFC0-4E8E-808C-E6A4B90FA55C}" type="presParOf" srcId="{261005FF-CACF-4853-A2F5-FF0747AAFA01}" destId="{3B1D9383-1B58-46E1-B0B1-15A9FE8368D6}" srcOrd="6" destOrd="0" presId="urn:microsoft.com/office/officeart/2005/8/layout/default"/>
    <dgm:cxn modelId="{0E3CD5EC-594C-4AE7-8D24-0B9A45DCE396}" type="presParOf" srcId="{261005FF-CACF-4853-A2F5-FF0747AAFA01}" destId="{74C9DC78-237F-4EDA-9155-37E580850CF0}" srcOrd="7" destOrd="0" presId="urn:microsoft.com/office/officeart/2005/8/layout/default"/>
    <dgm:cxn modelId="{11C71548-F46A-445B-A402-597377DD3093}" type="presParOf" srcId="{261005FF-CACF-4853-A2F5-FF0747AAFA01}" destId="{459863A0-5BF7-4CEF-A6C4-A549C545BB89}" srcOrd="8" destOrd="0" presId="urn:microsoft.com/office/officeart/2005/8/layout/default"/>
    <dgm:cxn modelId="{8BD15229-37F9-473B-9B97-DE7E858030A6}" type="presParOf" srcId="{261005FF-CACF-4853-A2F5-FF0747AAFA01}" destId="{EDA546AE-1365-4F82-990B-1186677118BE}" srcOrd="9" destOrd="0" presId="urn:microsoft.com/office/officeart/2005/8/layout/default"/>
    <dgm:cxn modelId="{A05C791E-CFBE-4FF7-B14C-323949A5AEA2}" type="presParOf" srcId="{261005FF-CACF-4853-A2F5-FF0747AAFA01}" destId="{519FF38A-D846-4362-A342-11E3E8D84B43}"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D0CD779-3DAF-448E-A232-76FBE65F9090}"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2C7114BF-A542-45C4-BD38-05A79B0F35DB}">
      <dgm:prSet/>
      <dgm:spPr/>
      <dgm:t>
        <a:bodyPr/>
        <a:lstStyle/>
        <a:p>
          <a:r>
            <a:rPr lang="en-GB"/>
            <a:t>PRIME Theory says behaviour happens </a:t>
          </a:r>
          <a:r>
            <a:rPr lang="en-GB" b="1"/>
            <a:t>moment-to-moment</a:t>
          </a:r>
          <a:r>
            <a:rPr lang="en-GB"/>
            <a:t>, driven mainly by </a:t>
          </a:r>
          <a:r>
            <a:rPr lang="en-GB" b="1"/>
            <a:t>impulses and motives</a:t>
          </a:r>
          <a:r>
            <a:rPr lang="en-GB"/>
            <a:t>, not just by rational plans.</a:t>
          </a:r>
          <a:endParaRPr lang="en-US"/>
        </a:p>
      </dgm:t>
    </dgm:pt>
    <dgm:pt modelId="{7FEDA23E-D540-462F-9C03-2D81F603C8CD}" type="parTrans" cxnId="{AA68F06E-1272-410F-810C-F31542A3F722}">
      <dgm:prSet/>
      <dgm:spPr/>
      <dgm:t>
        <a:bodyPr/>
        <a:lstStyle/>
        <a:p>
          <a:endParaRPr lang="en-US"/>
        </a:p>
      </dgm:t>
    </dgm:pt>
    <dgm:pt modelId="{48579264-2B56-4160-9D91-AC1940EE8CBB}" type="sibTrans" cxnId="{AA68F06E-1272-410F-810C-F31542A3F722}">
      <dgm:prSet/>
      <dgm:spPr/>
      <dgm:t>
        <a:bodyPr/>
        <a:lstStyle/>
        <a:p>
          <a:endParaRPr lang="en-US"/>
        </a:p>
      </dgm:t>
    </dgm:pt>
    <dgm:pt modelId="{7A2B7CEE-961A-462E-B988-FD955C5F015D}">
      <dgm:prSet/>
      <dgm:spPr/>
      <dgm:t>
        <a:bodyPr/>
        <a:lstStyle/>
        <a:p>
          <a:r>
            <a:rPr lang="en-GB"/>
            <a:t>Even if your </a:t>
          </a:r>
          <a:r>
            <a:rPr lang="en-GB" b="1"/>
            <a:t>plans</a:t>
          </a:r>
          <a:r>
            <a:rPr lang="en-GB"/>
            <a:t> and </a:t>
          </a:r>
          <a:r>
            <a:rPr lang="en-GB" b="1"/>
            <a:t>evaluations</a:t>
          </a:r>
          <a:r>
            <a:rPr lang="en-GB"/>
            <a:t> say one thing (“smoking is bad”), your </a:t>
          </a:r>
          <a:r>
            <a:rPr lang="en-GB" b="1"/>
            <a:t>impulses</a:t>
          </a:r>
          <a:r>
            <a:rPr lang="en-GB"/>
            <a:t> can override them in the moment.</a:t>
          </a:r>
          <a:endParaRPr lang="en-US"/>
        </a:p>
      </dgm:t>
    </dgm:pt>
    <dgm:pt modelId="{75C75DE3-C2DC-4B33-A474-FD467EB65438}" type="parTrans" cxnId="{34C2AA52-D1FC-4C5C-8035-925A913830F1}">
      <dgm:prSet/>
      <dgm:spPr/>
      <dgm:t>
        <a:bodyPr/>
        <a:lstStyle/>
        <a:p>
          <a:endParaRPr lang="en-US"/>
        </a:p>
      </dgm:t>
    </dgm:pt>
    <dgm:pt modelId="{0CA7A437-1E5F-45EF-93FC-D29178E1ED23}" type="sibTrans" cxnId="{34C2AA52-D1FC-4C5C-8035-925A913830F1}">
      <dgm:prSet/>
      <dgm:spPr/>
      <dgm:t>
        <a:bodyPr/>
        <a:lstStyle/>
        <a:p>
          <a:endParaRPr lang="en-US"/>
        </a:p>
      </dgm:t>
    </dgm:pt>
    <dgm:pt modelId="{CADA04F4-4E8F-4794-AEFB-17BF82721E25}">
      <dgm:prSet/>
      <dgm:spPr/>
      <dgm:t>
        <a:bodyPr/>
        <a:lstStyle/>
        <a:p>
          <a:r>
            <a:rPr lang="en-GB" b="1"/>
            <a:t>How it works - </a:t>
          </a:r>
          <a:endParaRPr lang="en-US"/>
        </a:p>
      </dgm:t>
    </dgm:pt>
    <dgm:pt modelId="{FC64E45B-51F7-48CD-AACA-801FC87244EF}" type="parTrans" cxnId="{35BDA94C-4B89-45D5-B981-8463797391EF}">
      <dgm:prSet/>
      <dgm:spPr/>
      <dgm:t>
        <a:bodyPr/>
        <a:lstStyle/>
        <a:p>
          <a:endParaRPr lang="en-US"/>
        </a:p>
      </dgm:t>
    </dgm:pt>
    <dgm:pt modelId="{DC131868-AC79-4207-8603-823CE30A73FC}" type="sibTrans" cxnId="{35BDA94C-4B89-45D5-B981-8463797391EF}">
      <dgm:prSet/>
      <dgm:spPr/>
      <dgm:t>
        <a:bodyPr/>
        <a:lstStyle/>
        <a:p>
          <a:endParaRPr lang="en-US"/>
        </a:p>
      </dgm:t>
    </dgm:pt>
    <dgm:pt modelId="{B0258901-CC23-446E-AF11-78527D16ACD9}">
      <dgm:prSet/>
      <dgm:spPr/>
      <dgm:t>
        <a:bodyPr/>
        <a:lstStyle/>
        <a:p>
          <a:r>
            <a:rPr lang="en-GB" b="1"/>
            <a:t>Evaluations</a:t>
          </a:r>
          <a:r>
            <a:rPr lang="en-GB"/>
            <a:t> → shape </a:t>
          </a:r>
          <a:r>
            <a:rPr lang="en-GB" b="1"/>
            <a:t>motives</a:t>
          </a:r>
          <a:endParaRPr lang="en-US"/>
        </a:p>
      </dgm:t>
    </dgm:pt>
    <dgm:pt modelId="{DD179413-CB28-4B4C-84AE-A6B5854B0FE2}" type="parTrans" cxnId="{6F5235AD-5D5E-46FD-80CB-62DF02F571A9}">
      <dgm:prSet/>
      <dgm:spPr/>
      <dgm:t>
        <a:bodyPr/>
        <a:lstStyle/>
        <a:p>
          <a:endParaRPr lang="en-US"/>
        </a:p>
      </dgm:t>
    </dgm:pt>
    <dgm:pt modelId="{9DC0D368-675B-44B4-B1FC-1692B9FB0E89}" type="sibTrans" cxnId="{6F5235AD-5D5E-46FD-80CB-62DF02F571A9}">
      <dgm:prSet/>
      <dgm:spPr/>
      <dgm:t>
        <a:bodyPr/>
        <a:lstStyle/>
        <a:p>
          <a:endParaRPr lang="en-US"/>
        </a:p>
      </dgm:t>
    </dgm:pt>
    <dgm:pt modelId="{99F13783-A5E9-4ACF-9648-BC9D66EEBEBD}">
      <dgm:prSet/>
      <dgm:spPr/>
      <dgm:t>
        <a:bodyPr/>
        <a:lstStyle/>
        <a:p>
          <a:r>
            <a:rPr lang="en-GB" b="1"/>
            <a:t>Motives</a:t>
          </a:r>
          <a:r>
            <a:rPr lang="en-GB"/>
            <a:t> → create </a:t>
          </a:r>
          <a:r>
            <a:rPr lang="en-GB" b="1"/>
            <a:t>impulses/inhibitions</a:t>
          </a:r>
          <a:endParaRPr lang="en-US"/>
        </a:p>
      </dgm:t>
    </dgm:pt>
    <dgm:pt modelId="{32D11369-1C12-40BC-AC01-7491577B1DB2}" type="parTrans" cxnId="{20377A86-6E7D-4BDC-86E7-8020B1B990CA}">
      <dgm:prSet/>
      <dgm:spPr/>
      <dgm:t>
        <a:bodyPr/>
        <a:lstStyle/>
        <a:p>
          <a:endParaRPr lang="en-US"/>
        </a:p>
      </dgm:t>
    </dgm:pt>
    <dgm:pt modelId="{9A8491B9-26A6-4895-A46B-318B637C4586}" type="sibTrans" cxnId="{20377A86-6E7D-4BDC-86E7-8020B1B990CA}">
      <dgm:prSet/>
      <dgm:spPr/>
      <dgm:t>
        <a:bodyPr/>
        <a:lstStyle/>
        <a:p>
          <a:endParaRPr lang="en-US"/>
        </a:p>
      </dgm:t>
    </dgm:pt>
    <dgm:pt modelId="{59CF51C3-F58E-4B39-A59C-15D732EEA08A}">
      <dgm:prSet/>
      <dgm:spPr/>
      <dgm:t>
        <a:bodyPr/>
        <a:lstStyle/>
        <a:p>
          <a:r>
            <a:rPr lang="en-GB" b="1"/>
            <a:t>Impulses/inhibitions</a:t>
          </a:r>
          <a:r>
            <a:rPr lang="en-GB"/>
            <a:t> → trigger </a:t>
          </a:r>
          <a:r>
            <a:rPr lang="en-GB" b="1"/>
            <a:t>responses (behaviour)</a:t>
          </a:r>
          <a:endParaRPr lang="en-US"/>
        </a:p>
      </dgm:t>
    </dgm:pt>
    <dgm:pt modelId="{E467E6BF-19BD-450A-8E66-C4563B3385B2}" type="parTrans" cxnId="{033D66E9-FD3B-4C40-B277-72E852E8727E}">
      <dgm:prSet/>
      <dgm:spPr/>
      <dgm:t>
        <a:bodyPr/>
        <a:lstStyle/>
        <a:p>
          <a:endParaRPr lang="en-US"/>
        </a:p>
      </dgm:t>
    </dgm:pt>
    <dgm:pt modelId="{4AC9AE8B-88D8-4E20-B608-7E40A1C57FBE}" type="sibTrans" cxnId="{033D66E9-FD3B-4C40-B277-72E852E8727E}">
      <dgm:prSet/>
      <dgm:spPr/>
      <dgm:t>
        <a:bodyPr/>
        <a:lstStyle/>
        <a:p>
          <a:endParaRPr lang="en-US"/>
        </a:p>
      </dgm:t>
    </dgm:pt>
    <dgm:pt modelId="{3D7F964E-EBCA-490D-9437-254B56B5F38C}">
      <dgm:prSet/>
      <dgm:spPr/>
      <dgm:t>
        <a:bodyPr/>
        <a:lstStyle/>
        <a:p>
          <a:r>
            <a:rPr lang="en-GB" b="1"/>
            <a:t>Plans</a:t>
          </a:r>
          <a:r>
            <a:rPr lang="en-GB"/>
            <a:t> try to influence all of the above, but are often weaker in the moment</a:t>
          </a:r>
          <a:endParaRPr lang="en-US"/>
        </a:p>
      </dgm:t>
    </dgm:pt>
    <dgm:pt modelId="{0BC5CCF1-F6CB-4DC1-9E8E-04A565741D4E}" type="parTrans" cxnId="{A2424323-77D6-4678-993E-D8F99E10DC07}">
      <dgm:prSet/>
      <dgm:spPr/>
      <dgm:t>
        <a:bodyPr/>
        <a:lstStyle/>
        <a:p>
          <a:endParaRPr lang="en-US"/>
        </a:p>
      </dgm:t>
    </dgm:pt>
    <dgm:pt modelId="{E5FD8A8E-2002-4C82-8878-EB28E6185B4A}" type="sibTrans" cxnId="{A2424323-77D6-4678-993E-D8F99E10DC07}">
      <dgm:prSet/>
      <dgm:spPr/>
      <dgm:t>
        <a:bodyPr/>
        <a:lstStyle/>
        <a:p>
          <a:endParaRPr lang="en-US"/>
        </a:p>
      </dgm:t>
    </dgm:pt>
    <dgm:pt modelId="{51B45DF8-A6C7-445D-9AD8-6D9D42A547DF}" type="pres">
      <dgm:prSet presAssocID="{FD0CD779-3DAF-448E-A232-76FBE65F9090}" presName="hierChild1" presStyleCnt="0">
        <dgm:presLayoutVars>
          <dgm:chPref val="1"/>
          <dgm:dir/>
          <dgm:animOne val="branch"/>
          <dgm:animLvl val="lvl"/>
          <dgm:resizeHandles/>
        </dgm:presLayoutVars>
      </dgm:prSet>
      <dgm:spPr/>
    </dgm:pt>
    <dgm:pt modelId="{2D55081B-46D8-482A-A17C-D9A9E7D0E6B2}" type="pres">
      <dgm:prSet presAssocID="{2C7114BF-A542-45C4-BD38-05A79B0F35DB}" presName="hierRoot1" presStyleCnt="0"/>
      <dgm:spPr/>
    </dgm:pt>
    <dgm:pt modelId="{5B1A9189-7719-4D97-8718-9B670486B932}" type="pres">
      <dgm:prSet presAssocID="{2C7114BF-A542-45C4-BD38-05A79B0F35DB}" presName="composite" presStyleCnt="0"/>
      <dgm:spPr/>
    </dgm:pt>
    <dgm:pt modelId="{4553076B-8DE7-47A4-8A0C-6EE377BD558D}" type="pres">
      <dgm:prSet presAssocID="{2C7114BF-A542-45C4-BD38-05A79B0F35DB}" presName="background" presStyleLbl="node0" presStyleIdx="0" presStyleCnt="3"/>
      <dgm:spPr/>
    </dgm:pt>
    <dgm:pt modelId="{4EA2F76A-561F-4A7F-B90D-C3E24DA93B33}" type="pres">
      <dgm:prSet presAssocID="{2C7114BF-A542-45C4-BD38-05A79B0F35DB}" presName="text" presStyleLbl="fgAcc0" presStyleIdx="0" presStyleCnt="3">
        <dgm:presLayoutVars>
          <dgm:chPref val="3"/>
        </dgm:presLayoutVars>
      </dgm:prSet>
      <dgm:spPr/>
    </dgm:pt>
    <dgm:pt modelId="{D73C1AFB-A52A-409D-8790-CC9A2F97D33A}" type="pres">
      <dgm:prSet presAssocID="{2C7114BF-A542-45C4-BD38-05A79B0F35DB}" presName="hierChild2" presStyleCnt="0"/>
      <dgm:spPr/>
    </dgm:pt>
    <dgm:pt modelId="{9351F5C6-8604-4112-9969-9D80864064DE}" type="pres">
      <dgm:prSet presAssocID="{7A2B7CEE-961A-462E-B988-FD955C5F015D}" presName="hierRoot1" presStyleCnt="0"/>
      <dgm:spPr/>
    </dgm:pt>
    <dgm:pt modelId="{CF439D83-14D9-49B0-B10D-C29642965DB6}" type="pres">
      <dgm:prSet presAssocID="{7A2B7CEE-961A-462E-B988-FD955C5F015D}" presName="composite" presStyleCnt="0"/>
      <dgm:spPr/>
    </dgm:pt>
    <dgm:pt modelId="{3F2E2279-F460-4739-949C-D1CBF7E77451}" type="pres">
      <dgm:prSet presAssocID="{7A2B7CEE-961A-462E-B988-FD955C5F015D}" presName="background" presStyleLbl="node0" presStyleIdx="1" presStyleCnt="3"/>
      <dgm:spPr/>
    </dgm:pt>
    <dgm:pt modelId="{72F93F03-D480-49CD-85A9-EA21E5AA3C55}" type="pres">
      <dgm:prSet presAssocID="{7A2B7CEE-961A-462E-B988-FD955C5F015D}" presName="text" presStyleLbl="fgAcc0" presStyleIdx="1" presStyleCnt="3">
        <dgm:presLayoutVars>
          <dgm:chPref val="3"/>
        </dgm:presLayoutVars>
      </dgm:prSet>
      <dgm:spPr/>
    </dgm:pt>
    <dgm:pt modelId="{7D55759F-C273-4962-BB6A-381DC6B931B4}" type="pres">
      <dgm:prSet presAssocID="{7A2B7CEE-961A-462E-B988-FD955C5F015D}" presName="hierChild2" presStyleCnt="0"/>
      <dgm:spPr/>
    </dgm:pt>
    <dgm:pt modelId="{C05C47E2-6650-48A7-A608-CE645C1AA3E2}" type="pres">
      <dgm:prSet presAssocID="{CADA04F4-4E8F-4794-AEFB-17BF82721E25}" presName="hierRoot1" presStyleCnt="0"/>
      <dgm:spPr/>
    </dgm:pt>
    <dgm:pt modelId="{0420D5B1-7527-4BDA-9858-EFEF6771F088}" type="pres">
      <dgm:prSet presAssocID="{CADA04F4-4E8F-4794-AEFB-17BF82721E25}" presName="composite" presStyleCnt="0"/>
      <dgm:spPr/>
    </dgm:pt>
    <dgm:pt modelId="{60E14906-946E-47E3-ACDB-7EE05814410E}" type="pres">
      <dgm:prSet presAssocID="{CADA04F4-4E8F-4794-AEFB-17BF82721E25}" presName="background" presStyleLbl="node0" presStyleIdx="2" presStyleCnt="3"/>
      <dgm:spPr/>
    </dgm:pt>
    <dgm:pt modelId="{EF8FE512-21C4-4C38-91D3-239F1D49DD1F}" type="pres">
      <dgm:prSet presAssocID="{CADA04F4-4E8F-4794-AEFB-17BF82721E25}" presName="text" presStyleLbl="fgAcc0" presStyleIdx="2" presStyleCnt="3">
        <dgm:presLayoutVars>
          <dgm:chPref val="3"/>
        </dgm:presLayoutVars>
      </dgm:prSet>
      <dgm:spPr/>
    </dgm:pt>
    <dgm:pt modelId="{A60EE6C9-D5EB-4554-8436-280368524BAD}" type="pres">
      <dgm:prSet presAssocID="{CADA04F4-4E8F-4794-AEFB-17BF82721E25}" presName="hierChild2" presStyleCnt="0"/>
      <dgm:spPr/>
    </dgm:pt>
    <dgm:pt modelId="{99DBB21D-6B76-49D3-B4AD-2D9E9E5338BE}" type="pres">
      <dgm:prSet presAssocID="{DD179413-CB28-4B4C-84AE-A6B5854B0FE2}" presName="Name10" presStyleLbl="parChTrans1D2" presStyleIdx="0" presStyleCnt="4"/>
      <dgm:spPr/>
    </dgm:pt>
    <dgm:pt modelId="{9A8B4155-8A3F-491E-9730-01F0209738AD}" type="pres">
      <dgm:prSet presAssocID="{B0258901-CC23-446E-AF11-78527D16ACD9}" presName="hierRoot2" presStyleCnt="0"/>
      <dgm:spPr/>
    </dgm:pt>
    <dgm:pt modelId="{CEDC0B95-B009-4FA8-977B-3E29821FB1E4}" type="pres">
      <dgm:prSet presAssocID="{B0258901-CC23-446E-AF11-78527D16ACD9}" presName="composite2" presStyleCnt="0"/>
      <dgm:spPr/>
    </dgm:pt>
    <dgm:pt modelId="{DC80578A-B7AD-4A83-A5CB-9C52C427EF04}" type="pres">
      <dgm:prSet presAssocID="{B0258901-CC23-446E-AF11-78527D16ACD9}" presName="background2" presStyleLbl="node2" presStyleIdx="0" presStyleCnt="4"/>
      <dgm:spPr/>
    </dgm:pt>
    <dgm:pt modelId="{65A6E151-F0D7-4682-AABD-3767CE85DC01}" type="pres">
      <dgm:prSet presAssocID="{B0258901-CC23-446E-AF11-78527D16ACD9}" presName="text2" presStyleLbl="fgAcc2" presStyleIdx="0" presStyleCnt="4">
        <dgm:presLayoutVars>
          <dgm:chPref val="3"/>
        </dgm:presLayoutVars>
      </dgm:prSet>
      <dgm:spPr/>
    </dgm:pt>
    <dgm:pt modelId="{F9A5BA35-7780-43B9-91CB-5A7E082653E0}" type="pres">
      <dgm:prSet presAssocID="{B0258901-CC23-446E-AF11-78527D16ACD9}" presName="hierChild3" presStyleCnt="0"/>
      <dgm:spPr/>
    </dgm:pt>
    <dgm:pt modelId="{BB27C1DC-96B8-4878-871D-9937B5FF99BF}" type="pres">
      <dgm:prSet presAssocID="{32D11369-1C12-40BC-AC01-7491577B1DB2}" presName="Name10" presStyleLbl="parChTrans1D2" presStyleIdx="1" presStyleCnt="4"/>
      <dgm:spPr/>
    </dgm:pt>
    <dgm:pt modelId="{274648F2-FC6A-42B6-98A4-C124800DF316}" type="pres">
      <dgm:prSet presAssocID="{99F13783-A5E9-4ACF-9648-BC9D66EEBEBD}" presName="hierRoot2" presStyleCnt="0"/>
      <dgm:spPr/>
    </dgm:pt>
    <dgm:pt modelId="{4E8764DF-C8F3-4061-BD70-1831615B7337}" type="pres">
      <dgm:prSet presAssocID="{99F13783-A5E9-4ACF-9648-BC9D66EEBEBD}" presName="composite2" presStyleCnt="0"/>
      <dgm:spPr/>
    </dgm:pt>
    <dgm:pt modelId="{7F85FB07-6A88-4E74-A9AD-76DDF9E47DA6}" type="pres">
      <dgm:prSet presAssocID="{99F13783-A5E9-4ACF-9648-BC9D66EEBEBD}" presName="background2" presStyleLbl="node2" presStyleIdx="1" presStyleCnt="4"/>
      <dgm:spPr/>
    </dgm:pt>
    <dgm:pt modelId="{260F0879-CC6F-44EA-8AC4-D246EE00A44B}" type="pres">
      <dgm:prSet presAssocID="{99F13783-A5E9-4ACF-9648-BC9D66EEBEBD}" presName="text2" presStyleLbl="fgAcc2" presStyleIdx="1" presStyleCnt="4">
        <dgm:presLayoutVars>
          <dgm:chPref val="3"/>
        </dgm:presLayoutVars>
      </dgm:prSet>
      <dgm:spPr/>
    </dgm:pt>
    <dgm:pt modelId="{A8096772-31F0-4C2A-87F8-0F371F468622}" type="pres">
      <dgm:prSet presAssocID="{99F13783-A5E9-4ACF-9648-BC9D66EEBEBD}" presName="hierChild3" presStyleCnt="0"/>
      <dgm:spPr/>
    </dgm:pt>
    <dgm:pt modelId="{5FDA61BB-A2CF-4121-8E06-A89B1716C29F}" type="pres">
      <dgm:prSet presAssocID="{E467E6BF-19BD-450A-8E66-C4563B3385B2}" presName="Name10" presStyleLbl="parChTrans1D2" presStyleIdx="2" presStyleCnt="4"/>
      <dgm:spPr/>
    </dgm:pt>
    <dgm:pt modelId="{93EE770C-7435-4FC2-958C-D18964A27B2C}" type="pres">
      <dgm:prSet presAssocID="{59CF51C3-F58E-4B39-A59C-15D732EEA08A}" presName="hierRoot2" presStyleCnt="0"/>
      <dgm:spPr/>
    </dgm:pt>
    <dgm:pt modelId="{59763F88-F271-49D4-BFD6-BB4C8071AB01}" type="pres">
      <dgm:prSet presAssocID="{59CF51C3-F58E-4B39-A59C-15D732EEA08A}" presName="composite2" presStyleCnt="0"/>
      <dgm:spPr/>
    </dgm:pt>
    <dgm:pt modelId="{BF49FDCC-53D8-4316-A0AF-CF38105C756D}" type="pres">
      <dgm:prSet presAssocID="{59CF51C3-F58E-4B39-A59C-15D732EEA08A}" presName="background2" presStyleLbl="node2" presStyleIdx="2" presStyleCnt="4"/>
      <dgm:spPr/>
    </dgm:pt>
    <dgm:pt modelId="{6F6117CE-B297-437B-9CEE-D597961FF371}" type="pres">
      <dgm:prSet presAssocID="{59CF51C3-F58E-4B39-A59C-15D732EEA08A}" presName="text2" presStyleLbl="fgAcc2" presStyleIdx="2" presStyleCnt="4">
        <dgm:presLayoutVars>
          <dgm:chPref val="3"/>
        </dgm:presLayoutVars>
      </dgm:prSet>
      <dgm:spPr/>
    </dgm:pt>
    <dgm:pt modelId="{A0FA979A-F7E7-4085-A9FF-D4504EB81A54}" type="pres">
      <dgm:prSet presAssocID="{59CF51C3-F58E-4B39-A59C-15D732EEA08A}" presName="hierChild3" presStyleCnt="0"/>
      <dgm:spPr/>
    </dgm:pt>
    <dgm:pt modelId="{3A40AD41-538C-45B1-964C-C2E04394B025}" type="pres">
      <dgm:prSet presAssocID="{0BC5CCF1-F6CB-4DC1-9E8E-04A565741D4E}" presName="Name10" presStyleLbl="parChTrans1D2" presStyleIdx="3" presStyleCnt="4"/>
      <dgm:spPr/>
    </dgm:pt>
    <dgm:pt modelId="{48F35646-B144-4929-AF30-E474A2E182EE}" type="pres">
      <dgm:prSet presAssocID="{3D7F964E-EBCA-490D-9437-254B56B5F38C}" presName="hierRoot2" presStyleCnt="0"/>
      <dgm:spPr/>
    </dgm:pt>
    <dgm:pt modelId="{A778A2A1-2546-46F4-B83F-299B2395020D}" type="pres">
      <dgm:prSet presAssocID="{3D7F964E-EBCA-490D-9437-254B56B5F38C}" presName="composite2" presStyleCnt="0"/>
      <dgm:spPr/>
    </dgm:pt>
    <dgm:pt modelId="{836FFF1C-6E69-4DB2-AE18-3B65329E06DA}" type="pres">
      <dgm:prSet presAssocID="{3D7F964E-EBCA-490D-9437-254B56B5F38C}" presName="background2" presStyleLbl="node2" presStyleIdx="3" presStyleCnt="4"/>
      <dgm:spPr/>
    </dgm:pt>
    <dgm:pt modelId="{5327F61C-FA45-48C0-8A1F-355306D51828}" type="pres">
      <dgm:prSet presAssocID="{3D7F964E-EBCA-490D-9437-254B56B5F38C}" presName="text2" presStyleLbl="fgAcc2" presStyleIdx="3" presStyleCnt="4">
        <dgm:presLayoutVars>
          <dgm:chPref val="3"/>
        </dgm:presLayoutVars>
      </dgm:prSet>
      <dgm:spPr/>
    </dgm:pt>
    <dgm:pt modelId="{17F2519A-E992-4199-B98D-61FF587895E0}" type="pres">
      <dgm:prSet presAssocID="{3D7F964E-EBCA-490D-9437-254B56B5F38C}" presName="hierChild3" presStyleCnt="0"/>
      <dgm:spPr/>
    </dgm:pt>
  </dgm:ptLst>
  <dgm:cxnLst>
    <dgm:cxn modelId="{16B0EC05-0F79-4395-9898-AD882042939D}" type="presOf" srcId="{99F13783-A5E9-4ACF-9648-BC9D66EEBEBD}" destId="{260F0879-CC6F-44EA-8AC4-D246EE00A44B}" srcOrd="0" destOrd="0" presId="urn:microsoft.com/office/officeart/2005/8/layout/hierarchy1"/>
    <dgm:cxn modelId="{801DF20F-9C3E-4CA8-B4A1-0027E2D2F04B}" type="presOf" srcId="{E467E6BF-19BD-450A-8E66-C4563B3385B2}" destId="{5FDA61BB-A2CF-4121-8E06-A89B1716C29F}" srcOrd="0" destOrd="0" presId="urn:microsoft.com/office/officeart/2005/8/layout/hierarchy1"/>
    <dgm:cxn modelId="{CBA1A413-8377-4F10-9850-BA0682812E5F}" type="presOf" srcId="{7A2B7CEE-961A-462E-B988-FD955C5F015D}" destId="{72F93F03-D480-49CD-85A9-EA21E5AA3C55}" srcOrd="0" destOrd="0" presId="urn:microsoft.com/office/officeart/2005/8/layout/hierarchy1"/>
    <dgm:cxn modelId="{A2424323-77D6-4678-993E-D8F99E10DC07}" srcId="{CADA04F4-4E8F-4794-AEFB-17BF82721E25}" destId="{3D7F964E-EBCA-490D-9437-254B56B5F38C}" srcOrd="3" destOrd="0" parTransId="{0BC5CCF1-F6CB-4DC1-9E8E-04A565741D4E}" sibTransId="{E5FD8A8E-2002-4C82-8878-EB28E6185B4A}"/>
    <dgm:cxn modelId="{6514ED30-F0E6-4ECF-BE1C-6D0025B5F56D}" type="presOf" srcId="{3D7F964E-EBCA-490D-9437-254B56B5F38C}" destId="{5327F61C-FA45-48C0-8A1F-355306D51828}" srcOrd="0" destOrd="0" presId="urn:microsoft.com/office/officeart/2005/8/layout/hierarchy1"/>
    <dgm:cxn modelId="{3741D739-5A00-443C-A6EE-12B107ABFBF9}" type="presOf" srcId="{FD0CD779-3DAF-448E-A232-76FBE65F9090}" destId="{51B45DF8-A6C7-445D-9AD8-6D9D42A547DF}" srcOrd="0" destOrd="0" presId="urn:microsoft.com/office/officeart/2005/8/layout/hierarchy1"/>
    <dgm:cxn modelId="{257D283D-3361-4D3D-A9A2-D4F572356324}" type="presOf" srcId="{2C7114BF-A542-45C4-BD38-05A79B0F35DB}" destId="{4EA2F76A-561F-4A7F-B90D-C3E24DA93B33}" srcOrd="0" destOrd="0" presId="urn:microsoft.com/office/officeart/2005/8/layout/hierarchy1"/>
    <dgm:cxn modelId="{9A2EBC45-6F82-4F6A-8308-A68EB766C2F0}" type="presOf" srcId="{0BC5CCF1-F6CB-4DC1-9E8E-04A565741D4E}" destId="{3A40AD41-538C-45B1-964C-C2E04394B025}" srcOrd="0" destOrd="0" presId="urn:microsoft.com/office/officeart/2005/8/layout/hierarchy1"/>
    <dgm:cxn modelId="{35BDA94C-4B89-45D5-B981-8463797391EF}" srcId="{FD0CD779-3DAF-448E-A232-76FBE65F9090}" destId="{CADA04F4-4E8F-4794-AEFB-17BF82721E25}" srcOrd="2" destOrd="0" parTransId="{FC64E45B-51F7-48CD-AACA-801FC87244EF}" sibTransId="{DC131868-AC79-4207-8603-823CE30A73FC}"/>
    <dgm:cxn modelId="{AA68F06E-1272-410F-810C-F31542A3F722}" srcId="{FD0CD779-3DAF-448E-A232-76FBE65F9090}" destId="{2C7114BF-A542-45C4-BD38-05A79B0F35DB}" srcOrd="0" destOrd="0" parTransId="{7FEDA23E-D540-462F-9C03-2D81F603C8CD}" sibTransId="{48579264-2B56-4160-9D91-AC1940EE8CBB}"/>
    <dgm:cxn modelId="{34C2AA52-D1FC-4C5C-8035-925A913830F1}" srcId="{FD0CD779-3DAF-448E-A232-76FBE65F9090}" destId="{7A2B7CEE-961A-462E-B988-FD955C5F015D}" srcOrd="1" destOrd="0" parTransId="{75C75DE3-C2DC-4B33-A474-FD467EB65438}" sibTransId="{0CA7A437-1E5F-45EF-93FC-D29178E1ED23}"/>
    <dgm:cxn modelId="{20377A86-6E7D-4BDC-86E7-8020B1B990CA}" srcId="{CADA04F4-4E8F-4794-AEFB-17BF82721E25}" destId="{99F13783-A5E9-4ACF-9648-BC9D66EEBEBD}" srcOrd="1" destOrd="0" parTransId="{32D11369-1C12-40BC-AC01-7491577B1DB2}" sibTransId="{9A8491B9-26A6-4895-A46B-318B637C4586}"/>
    <dgm:cxn modelId="{C0674A8E-DC09-408C-B182-56CEE327671F}" type="presOf" srcId="{CADA04F4-4E8F-4794-AEFB-17BF82721E25}" destId="{EF8FE512-21C4-4C38-91D3-239F1D49DD1F}" srcOrd="0" destOrd="0" presId="urn:microsoft.com/office/officeart/2005/8/layout/hierarchy1"/>
    <dgm:cxn modelId="{B1E3D68E-EBDD-478D-9A4E-B4A797DD481E}" type="presOf" srcId="{59CF51C3-F58E-4B39-A59C-15D732EEA08A}" destId="{6F6117CE-B297-437B-9CEE-D597961FF371}" srcOrd="0" destOrd="0" presId="urn:microsoft.com/office/officeart/2005/8/layout/hierarchy1"/>
    <dgm:cxn modelId="{7E35EAA8-44FF-42BB-A073-776B3B66AA03}" type="presOf" srcId="{DD179413-CB28-4B4C-84AE-A6B5854B0FE2}" destId="{99DBB21D-6B76-49D3-B4AD-2D9E9E5338BE}" srcOrd="0" destOrd="0" presId="urn:microsoft.com/office/officeart/2005/8/layout/hierarchy1"/>
    <dgm:cxn modelId="{6F5235AD-5D5E-46FD-80CB-62DF02F571A9}" srcId="{CADA04F4-4E8F-4794-AEFB-17BF82721E25}" destId="{B0258901-CC23-446E-AF11-78527D16ACD9}" srcOrd="0" destOrd="0" parTransId="{DD179413-CB28-4B4C-84AE-A6B5854B0FE2}" sibTransId="{9DC0D368-675B-44B4-B1FC-1692B9FB0E89}"/>
    <dgm:cxn modelId="{BA8FA2CA-956D-46F7-AB72-BFD1C09032E8}" type="presOf" srcId="{B0258901-CC23-446E-AF11-78527D16ACD9}" destId="{65A6E151-F0D7-4682-AABD-3767CE85DC01}" srcOrd="0" destOrd="0" presId="urn:microsoft.com/office/officeart/2005/8/layout/hierarchy1"/>
    <dgm:cxn modelId="{9887B3CE-A30E-400E-99E1-3256F31B2E9A}" type="presOf" srcId="{32D11369-1C12-40BC-AC01-7491577B1DB2}" destId="{BB27C1DC-96B8-4878-871D-9937B5FF99BF}" srcOrd="0" destOrd="0" presId="urn:microsoft.com/office/officeart/2005/8/layout/hierarchy1"/>
    <dgm:cxn modelId="{033D66E9-FD3B-4C40-B277-72E852E8727E}" srcId="{CADA04F4-4E8F-4794-AEFB-17BF82721E25}" destId="{59CF51C3-F58E-4B39-A59C-15D732EEA08A}" srcOrd="2" destOrd="0" parTransId="{E467E6BF-19BD-450A-8E66-C4563B3385B2}" sibTransId="{4AC9AE8B-88D8-4E20-B608-7E40A1C57FBE}"/>
    <dgm:cxn modelId="{4E843FBC-9C79-4659-8C4A-221D1CC38AC1}" type="presParOf" srcId="{51B45DF8-A6C7-445D-9AD8-6D9D42A547DF}" destId="{2D55081B-46D8-482A-A17C-D9A9E7D0E6B2}" srcOrd="0" destOrd="0" presId="urn:microsoft.com/office/officeart/2005/8/layout/hierarchy1"/>
    <dgm:cxn modelId="{5C6B70AA-B81A-42F2-9E9E-9781128AC034}" type="presParOf" srcId="{2D55081B-46D8-482A-A17C-D9A9E7D0E6B2}" destId="{5B1A9189-7719-4D97-8718-9B670486B932}" srcOrd="0" destOrd="0" presId="urn:microsoft.com/office/officeart/2005/8/layout/hierarchy1"/>
    <dgm:cxn modelId="{7AA5C152-2612-4E9E-A408-182B27466C73}" type="presParOf" srcId="{5B1A9189-7719-4D97-8718-9B670486B932}" destId="{4553076B-8DE7-47A4-8A0C-6EE377BD558D}" srcOrd="0" destOrd="0" presId="urn:microsoft.com/office/officeart/2005/8/layout/hierarchy1"/>
    <dgm:cxn modelId="{08F92183-E2C1-4FD0-9F73-A8F2B78734D3}" type="presParOf" srcId="{5B1A9189-7719-4D97-8718-9B670486B932}" destId="{4EA2F76A-561F-4A7F-B90D-C3E24DA93B33}" srcOrd="1" destOrd="0" presId="urn:microsoft.com/office/officeart/2005/8/layout/hierarchy1"/>
    <dgm:cxn modelId="{217C48B1-5BFD-4EEC-8FA0-DD7867AC1092}" type="presParOf" srcId="{2D55081B-46D8-482A-A17C-D9A9E7D0E6B2}" destId="{D73C1AFB-A52A-409D-8790-CC9A2F97D33A}" srcOrd="1" destOrd="0" presId="urn:microsoft.com/office/officeart/2005/8/layout/hierarchy1"/>
    <dgm:cxn modelId="{73045392-E7FB-4EF4-9C91-4BAF74F49983}" type="presParOf" srcId="{51B45DF8-A6C7-445D-9AD8-6D9D42A547DF}" destId="{9351F5C6-8604-4112-9969-9D80864064DE}" srcOrd="1" destOrd="0" presId="urn:microsoft.com/office/officeart/2005/8/layout/hierarchy1"/>
    <dgm:cxn modelId="{34E7B0CA-5526-419C-80F4-5238E00C1243}" type="presParOf" srcId="{9351F5C6-8604-4112-9969-9D80864064DE}" destId="{CF439D83-14D9-49B0-B10D-C29642965DB6}" srcOrd="0" destOrd="0" presId="urn:microsoft.com/office/officeart/2005/8/layout/hierarchy1"/>
    <dgm:cxn modelId="{7F9B5699-F78A-4F4D-8875-767D9844F9EC}" type="presParOf" srcId="{CF439D83-14D9-49B0-B10D-C29642965DB6}" destId="{3F2E2279-F460-4739-949C-D1CBF7E77451}" srcOrd="0" destOrd="0" presId="urn:microsoft.com/office/officeart/2005/8/layout/hierarchy1"/>
    <dgm:cxn modelId="{32CE40C0-292C-497A-B441-BCEDA9EE201C}" type="presParOf" srcId="{CF439D83-14D9-49B0-B10D-C29642965DB6}" destId="{72F93F03-D480-49CD-85A9-EA21E5AA3C55}" srcOrd="1" destOrd="0" presId="urn:microsoft.com/office/officeart/2005/8/layout/hierarchy1"/>
    <dgm:cxn modelId="{DF94EC9F-C220-4840-8B21-61648610FF74}" type="presParOf" srcId="{9351F5C6-8604-4112-9969-9D80864064DE}" destId="{7D55759F-C273-4962-BB6A-381DC6B931B4}" srcOrd="1" destOrd="0" presId="urn:microsoft.com/office/officeart/2005/8/layout/hierarchy1"/>
    <dgm:cxn modelId="{B3C54BA5-EFA2-41DF-A8E1-ADC03ED2D91D}" type="presParOf" srcId="{51B45DF8-A6C7-445D-9AD8-6D9D42A547DF}" destId="{C05C47E2-6650-48A7-A608-CE645C1AA3E2}" srcOrd="2" destOrd="0" presId="urn:microsoft.com/office/officeart/2005/8/layout/hierarchy1"/>
    <dgm:cxn modelId="{8D8D5EAA-AA36-4D84-82C3-4A5E2ED2E083}" type="presParOf" srcId="{C05C47E2-6650-48A7-A608-CE645C1AA3E2}" destId="{0420D5B1-7527-4BDA-9858-EFEF6771F088}" srcOrd="0" destOrd="0" presId="urn:microsoft.com/office/officeart/2005/8/layout/hierarchy1"/>
    <dgm:cxn modelId="{D6175FD3-346F-4CFD-9E01-B9B2F45CDC31}" type="presParOf" srcId="{0420D5B1-7527-4BDA-9858-EFEF6771F088}" destId="{60E14906-946E-47E3-ACDB-7EE05814410E}" srcOrd="0" destOrd="0" presId="urn:microsoft.com/office/officeart/2005/8/layout/hierarchy1"/>
    <dgm:cxn modelId="{2BD7F681-7FD1-48E8-AEC5-AF00DCC8D2A3}" type="presParOf" srcId="{0420D5B1-7527-4BDA-9858-EFEF6771F088}" destId="{EF8FE512-21C4-4C38-91D3-239F1D49DD1F}" srcOrd="1" destOrd="0" presId="urn:microsoft.com/office/officeart/2005/8/layout/hierarchy1"/>
    <dgm:cxn modelId="{4052BDF9-D268-4231-B86C-5C95AF08F230}" type="presParOf" srcId="{C05C47E2-6650-48A7-A608-CE645C1AA3E2}" destId="{A60EE6C9-D5EB-4554-8436-280368524BAD}" srcOrd="1" destOrd="0" presId="urn:microsoft.com/office/officeart/2005/8/layout/hierarchy1"/>
    <dgm:cxn modelId="{5C244501-B319-4780-B2D5-107E28F1F233}" type="presParOf" srcId="{A60EE6C9-D5EB-4554-8436-280368524BAD}" destId="{99DBB21D-6B76-49D3-B4AD-2D9E9E5338BE}" srcOrd="0" destOrd="0" presId="urn:microsoft.com/office/officeart/2005/8/layout/hierarchy1"/>
    <dgm:cxn modelId="{61664CEA-0625-4581-A6D2-FB6F83E5AC26}" type="presParOf" srcId="{A60EE6C9-D5EB-4554-8436-280368524BAD}" destId="{9A8B4155-8A3F-491E-9730-01F0209738AD}" srcOrd="1" destOrd="0" presId="urn:microsoft.com/office/officeart/2005/8/layout/hierarchy1"/>
    <dgm:cxn modelId="{46DA9643-287C-41E4-AD1A-B009CC5B0ED4}" type="presParOf" srcId="{9A8B4155-8A3F-491E-9730-01F0209738AD}" destId="{CEDC0B95-B009-4FA8-977B-3E29821FB1E4}" srcOrd="0" destOrd="0" presId="urn:microsoft.com/office/officeart/2005/8/layout/hierarchy1"/>
    <dgm:cxn modelId="{0CAF757D-3057-4AD8-AA17-91C7D8B1DE71}" type="presParOf" srcId="{CEDC0B95-B009-4FA8-977B-3E29821FB1E4}" destId="{DC80578A-B7AD-4A83-A5CB-9C52C427EF04}" srcOrd="0" destOrd="0" presId="urn:microsoft.com/office/officeart/2005/8/layout/hierarchy1"/>
    <dgm:cxn modelId="{3A6D9B57-A43F-48EF-BD41-70673B962F17}" type="presParOf" srcId="{CEDC0B95-B009-4FA8-977B-3E29821FB1E4}" destId="{65A6E151-F0D7-4682-AABD-3767CE85DC01}" srcOrd="1" destOrd="0" presId="urn:microsoft.com/office/officeart/2005/8/layout/hierarchy1"/>
    <dgm:cxn modelId="{39B9B62C-6EAB-4717-B2DF-6A303823DC95}" type="presParOf" srcId="{9A8B4155-8A3F-491E-9730-01F0209738AD}" destId="{F9A5BA35-7780-43B9-91CB-5A7E082653E0}" srcOrd="1" destOrd="0" presId="urn:microsoft.com/office/officeart/2005/8/layout/hierarchy1"/>
    <dgm:cxn modelId="{F2D5281E-2DFC-45D3-885A-D30115F1A48E}" type="presParOf" srcId="{A60EE6C9-D5EB-4554-8436-280368524BAD}" destId="{BB27C1DC-96B8-4878-871D-9937B5FF99BF}" srcOrd="2" destOrd="0" presId="urn:microsoft.com/office/officeart/2005/8/layout/hierarchy1"/>
    <dgm:cxn modelId="{190716FE-739D-4B7B-8598-4D04A8381991}" type="presParOf" srcId="{A60EE6C9-D5EB-4554-8436-280368524BAD}" destId="{274648F2-FC6A-42B6-98A4-C124800DF316}" srcOrd="3" destOrd="0" presId="urn:microsoft.com/office/officeart/2005/8/layout/hierarchy1"/>
    <dgm:cxn modelId="{E187CEC9-817D-4EE0-9DE6-CFDB09188968}" type="presParOf" srcId="{274648F2-FC6A-42B6-98A4-C124800DF316}" destId="{4E8764DF-C8F3-4061-BD70-1831615B7337}" srcOrd="0" destOrd="0" presId="urn:microsoft.com/office/officeart/2005/8/layout/hierarchy1"/>
    <dgm:cxn modelId="{CD699DEE-E789-44EC-BDEA-3B078A907729}" type="presParOf" srcId="{4E8764DF-C8F3-4061-BD70-1831615B7337}" destId="{7F85FB07-6A88-4E74-A9AD-76DDF9E47DA6}" srcOrd="0" destOrd="0" presId="urn:microsoft.com/office/officeart/2005/8/layout/hierarchy1"/>
    <dgm:cxn modelId="{793F3659-CE68-4109-8241-293C4A8B49D2}" type="presParOf" srcId="{4E8764DF-C8F3-4061-BD70-1831615B7337}" destId="{260F0879-CC6F-44EA-8AC4-D246EE00A44B}" srcOrd="1" destOrd="0" presId="urn:microsoft.com/office/officeart/2005/8/layout/hierarchy1"/>
    <dgm:cxn modelId="{5B54417A-CA58-4183-ADE8-E3A2D1B96158}" type="presParOf" srcId="{274648F2-FC6A-42B6-98A4-C124800DF316}" destId="{A8096772-31F0-4C2A-87F8-0F371F468622}" srcOrd="1" destOrd="0" presId="urn:microsoft.com/office/officeart/2005/8/layout/hierarchy1"/>
    <dgm:cxn modelId="{54E2C576-52D0-4F75-BB21-67E0ECB51E1F}" type="presParOf" srcId="{A60EE6C9-D5EB-4554-8436-280368524BAD}" destId="{5FDA61BB-A2CF-4121-8E06-A89B1716C29F}" srcOrd="4" destOrd="0" presId="urn:microsoft.com/office/officeart/2005/8/layout/hierarchy1"/>
    <dgm:cxn modelId="{2FE2FF55-41E1-4B8E-905C-2EAE331F1182}" type="presParOf" srcId="{A60EE6C9-D5EB-4554-8436-280368524BAD}" destId="{93EE770C-7435-4FC2-958C-D18964A27B2C}" srcOrd="5" destOrd="0" presId="urn:microsoft.com/office/officeart/2005/8/layout/hierarchy1"/>
    <dgm:cxn modelId="{212E757C-33AA-4663-AFBC-5FC5E73F3333}" type="presParOf" srcId="{93EE770C-7435-4FC2-958C-D18964A27B2C}" destId="{59763F88-F271-49D4-BFD6-BB4C8071AB01}" srcOrd="0" destOrd="0" presId="urn:microsoft.com/office/officeart/2005/8/layout/hierarchy1"/>
    <dgm:cxn modelId="{2FF58A6D-DE38-4BDA-A7F1-B3436DB0C7E8}" type="presParOf" srcId="{59763F88-F271-49D4-BFD6-BB4C8071AB01}" destId="{BF49FDCC-53D8-4316-A0AF-CF38105C756D}" srcOrd="0" destOrd="0" presId="urn:microsoft.com/office/officeart/2005/8/layout/hierarchy1"/>
    <dgm:cxn modelId="{5EBF0DB0-31F5-42C2-89C3-CF3CDC719653}" type="presParOf" srcId="{59763F88-F271-49D4-BFD6-BB4C8071AB01}" destId="{6F6117CE-B297-437B-9CEE-D597961FF371}" srcOrd="1" destOrd="0" presId="urn:microsoft.com/office/officeart/2005/8/layout/hierarchy1"/>
    <dgm:cxn modelId="{913693C3-0E2B-46E0-B66F-1DAD7E068CD6}" type="presParOf" srcId="{93EE770C-7435-4FC2-958C-D18964A27B2C}" destId="{A0FA979A-F7E7-4085-A9FF-D4504EB81A54}" srcOrd="1" destOrd="0" presId="urn:microsoft.com/office/officeart/2005/8/layout/hierarchy1"/>
    <dgm:cxn modelId="{A3354520-B041-4F8E-BCCB-5C84006A085C}" type="presParOf" srcId="{A60EE6C9-D5EB-4554-8436-280368524BAD}" destId="{3A40AD41-538C-45B1-964C-C2E04394B025}" srcOrd="6" destOrd="0" presId="urn:microsoft.com/office/officeart/2005/8/layout/hierarchy1"/>
    <dgm:cxn modelId="{5DB8B7C4-18CA-4E9D-ADE3-BB7D2E8C2B39}" type="presParOf" srcId="{A60EE6C9-D5EB-4554-8436-280368524BAD}" destId="{48F35646-B144-4929-AF30-E474A2E182EE}" srcOrd="7" destOrd="0" presId="urn:microsoft.com/office/officeart/2005/8/layout/hierarchy1"/>
    <dgm:cxn modelId="{03663322-C650-4559-9116-FF72EE31A8FD}" type="presParOf" srcId="{48F35646-B144-4929-AF30-E474A2E182EE}" destId="{A778A2A1-2546-46F4-B83F-299B2395020D}" srcOrd="0" destOrd="0" presId="urn:microsoft.com/office/officeart/2005/8/layout/hierarchy1"/>
    <dgm:cxn modelId="{21215FC7-44F5-42AC-8A0C-7F13AB2C68F9}" type="presParOf" srcId="{A778A2A1-2546-46F4-B83F-299B2395020D}" destId="{836FFF1C-6E69-4DB2-AE18-3B65329E06DA}" srcOrd="0" destOrd="0" presId="urn:microsoft.com/office/officeart/2005/8/layout/hierarchy1"/>
    <dgm:cxn modelId="{B3ECEC2C-45AB-451E-8190-D76909DA3984}" type="presParOf" srcId="{A778A2A1-2546-46F4-B83F-299B2395020D}" destId="{5327F61C-FA45-48C0-8A1F-355306D51828}" srcOrd="1" destOrd="0" presId="urn:microsoft.com/office/officeart/2005/8/layout/hierarchy1"/>
    <dgm:cxn modelId="{15D9C438-3324-4D67-A88A-48AD3B1A3892}" type="presParOf" srcId="{48F35646-B144-4929-AF30-E474A2E182EE}" destId="{17F2519A-E992-4199-B98D-61FF587895E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3C2A458-CA43-4556-BC47-982C6E0F3AE4}"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1909CC93-D3A3-4046-A140-A55C6556FF97}">
      <dgm:prSet/>
      <dgm:spPr/>
      <dgm:t>
        <a:bodyPr/>
        <a:lstStyle/>
        <a:p>
          <a:r>
            <a:rPr lang="en-GB"/>
            <a:t>PRIME Theory explains why people:</a:t>
          </a:r>
          <a:endParaRPr lang="en-US"/>
        </a:p>
      </dgm:t>
    </dgm:pt>
    <dgm:pt modelId="{5F64135D-D43A-4565-90F0-D3C62BB8832C}" type="parTrans" cxnId="{544F8C2E-B38B-4B82-A98B-610D2EE64266}">
      <dgm:prSet/>
      <dgm:spPr/>
      <dgm:t>
        <a:bodyPr/>
        <a:lstStyle/>
        <a:p>
          <a:endParaRPr lang="en-US"/>
        </a:p>
      </dgm:t>
    </dgm:pt>
    <dgm:pt modelId="{F5B665F8-62CE-46B9-9EBD-C8FB91816409}" type="sibTrans" cxnId="{544F8C2E-B38B-4B82-A98B-610D2EE64266}">
      <dgm:prSet/>
      <dgm:spPr/>
      <dgm:t>
        <a:bodyPr/>
        <a:lstStyle/>
        <a:p>
          <a:endParaRPr lang="en-US"/>
        </a:p>
      </dgm:t>
    </dgm:pt>
    <dgm:pt modelId="{9CB27A55-FB2B-4384-984D-28B33D4D89E2}">
      <dgm:prSet/>
      <dgm:spPr/>
      <dgm:t>
        <a:bodyPr/>
        <a:lstStyle/>
        <a:p>
          <a:r>
            <a:rPr lang="en-GB"/>
            <a:t>Fail to stick to goals</a:t>
          </a:r>
          <a:endParaRPr lang="en-US"/>
        </a:p>
      </dgm:t>
    </dgm:pt>
    <dgm:pt modelId="{B1BE7392-E4C4-4C96-A5AB-7A10350730B8}" type="parTrans" cxnId="{CE423F1B-67A0-47A8-B1FE-1E041EC0CDF3}">
      <dgm:prSet/>
      <dgm:spPr/>
      <dgm:t>
        <a:bodyPr/>
        <a:lstStyle/>
        <a:p>
          <a:endParaRPr lang="en-US"/>
        </a:p>
      </dgm:t>
    </dgm:pt>
    <dgm:pt modelId="{CC821B0D-6808-4D4B-B477-C825AC00A265}" type="sibTrans" cxnId="{CE423F1B-67A0-47A8-B1FE-1E041EC0CDF3}">
      <dgm:prSet/>
      <dgm:spPr/>
      <dgm:t>
        <a:bodyPr/>
        <a:lstStyle/>
        <a:p>
          <a:endParaRPr lang="en-US"/>
        </a:p>
      </dgm:t>
    </dgm:pt>
    <dgm:pt modelId="{62F6E5B0-0304-4A89-9F60-F4313ECA41FD}">
      <dgm:prSet/>
      <dgm:spPr/>
      <dgm:t>
        <a:bodyPr/>
        <a:lstStyle/>
        <a:p>
          <a:r>
            <a:rPr lang="en-GB"/>
            <a:t>Act against their own beliefs</a:t>
          </a:r>
          <a:endParaRPr lang="en-US"/>
        </a:p>
      </dgm:t>
    </dgm:pt>
    <dgm:pt modelId="{49986391-DB74-4BBE-9B75-47EC0C47B470}" type="parTrans" cxnId="{CD2C8C5F-63D9-49A9-862D-4A44FA85ACE7}">
      <dgm:prSet/>
      <dgm:spPr/>
      <dgm:t>
        <a:bodyPr/>
        <a:lstStyle/>
        <a:p>
          <a:endParaRPr lang="en-US"/>
        </a:p>
      </dgm:t>
    </dgm:pt>
    <dgm:pt modelId="{70FE97B5-3E49-4FBB-A3B6-05B85272018D}" type="sibTrans" cxnId="{CD2C8C5F-63D9-49A9-862D-4A44FA85ACE7}">
      <dgm:prSet/>
      <dgm:spPr/>
      <dgm:t>
        <a:bodyPr/>
        <a:lstStyle/>
        <a:p>
          <a:endParaRPr lang="en-US"/>
        </a:p>
      </dgm:t>
    </dgm:pt>
    <dgm:pt modelId="{5C648444-0D81-4449-A33A-8C75C6851927}">
      <dgm:prSet/>
      <dgm:spPr/>
      <dgm:t>
        <a:bodyPr/>
        <a:lstStyle/>
        <a:p>
          <a:r>
            <a:rPr lang="en-GB"/>
            <a:t>Struggle with addiction</a:t>
          </a:r>
          <a:endParaRPr lang="en-US"/>
        </a:p>
      </dgm:t>
    </dgm:pt>
    <dgm:pt modelId="{8FF03EF6-02B1-4A95-9625-896F1A8E3E7B}" type="parTrans" cxnId="{55BE4EC1-E6D9-493F-9D91-490689F53742}">
      <dgm:prSet/>
      <dgm:spPr/>
      <dgm:t>
        <a:bodyPr/>
        <a:lstStyle/>
        <a:p>
          <a:endParaRPr lang="en-US"/>
        </a:p>
      </dgm:t>
    </dgm:pt>
    <dgm:pt modelId="{D1B231B5-079B-49DC-8919-658A0907EAA2}" type="sibTrans" cxnId="{55BE4EC1-E6D9-493F-9D91-490689F53742}">
      <dgm:prSet/>
      <dgm:spPr/>
      <dgm:t>
        <a:bodyPr/>
        <a:lstStyle/>
        <a:p>
          <a:endParaRPr lang="en-US"/>
        </a:p>
      </dgm:t>
    </dgm:pt>
    <dgm:pt modelId="{6B4436A1-36B1-4B5C-BC36-7A00F6F26C28}">
      <dgm:prSet/>
      <dgm:spPr/>
      <dgm:t>
        <a:bodyPr/>
        <a:lstStyle/>
        <a:p>
          <a:r>
            <a:rPr lang="en-GB"/>
            <a:t>Because:</a:t>
          </a:r>
          <a:endParaRPr lang="en-US"/>
        </a:p>
      </dgm:t>
    </dgm:pt>
    <dgm:pt modelId="{A367B5B4-C294-4B84-9633-9044E6072CA5}" type="parTrans" cxnId="{FBF01793-679B-4D63-BE89-A49AB918E827}">
      <dgm:prSet/>
      <dgm:spPr/>
      <dgm:t>
        <a:bodyPr/>
        <a:lstStyle/>
        <a:p>
          <a:endParaRPr lang="en-US"/>
        </a:p>
      </dgm:t>
    </dgm:pt>
    <dgm:pt modelId="{B5B1222C-4673-4217-AA0B-C4D37F8A60C4}" type="sibTrans" cxnId="{FBF01793-679B-4D63-BE89-A49AB918E827}">
      <dgm:prSet/>
      <dgm:spPr/>
      <dgm:t>
        <a:bodyPr/>
        <a:lstStyle/>
        <a:p>
          <a:endParaRPr lang="en-US"/>
        </a:p>
      </dgm:t>
    </dgm:pt>
    <dgm:pt modelId="{4B05269A-78F8-4035-A2DC-AA9EEBD87EE3}">
      <dgm:prSet/>
      <dgm:spPr/>
      <dgm:t>
        <a:bodyPr/>
        <a:lstStyle/>
        <a:p>
          <a:r>
            <a:rPr lang="en-GB"/>
            <a:t>Immediate urges (</a:t>
          </a:r>
          <a:r>
            <a:rPr lang="en-GB" b="1"/>
            <a:t>impulses</a:t>
          </a:r>
          <a:r>
            <a:rPr lang="en-GB"/>
            <a:t>) are often stronger than long-term intentions (</a:t>
          </a:r>
          <a:r>
            <a:rPr lang="en-GB" b="1"/>
            <a:t>plans</a:t>
          </a:r>
          <a:r>
            <a:rPr lang="en-GB"/>
            <a:t>)</a:t>
          </a:r>
          <a:endParaRPr lang="en-US"/>
        </a:p>
      </dgm:t>
    </dgm:pt>
    <dgm:pt modelId="{4D111A7E-0289-44BF-B6A9-39B59E61DE35}" type="parTrans" cxnId="{2FA5BF25-D453-4BAA-846C-8E79C6CA448C}">
      <dgm:prSet/>
      <dgm:spPr/>
      <dgm:t>
        <a:bodyPr/>
        <a:lstStyle/>
        <a:p>
          <a:endParaRPr lang="en-US"/>
        </a:p>
      </dgm:t>
    </dgm:pt>
    <dgm:pt modelId="{C3790882-6029-4F58-B998-3B23C10C35E1}" type="sibTrans" cxnId="{2FA5BF25-D453-4BAA-846C-8E79C6CA448C}">
      <dgm:prSet/>
      <dgm:spPr/>
      <dgm:t>
        <a:bodyPr/>
        <a:lstStyle/>
        <a:p>
          <a:endParaRPr lang="en-US"/>
        </a:p>
      </dgm:t>
    </dgm:pt>
    <dgm:pt modelId="{B094D4CF-4737-4CEB-BEE3-C12C6ABB7183}" type="pres">
      <dgm:prSet presAssocID="{F3C2A458-CA43-4556-BC47-982C6E0F3AE4}" presName="linear" presStyleCnt="0">
        <dgm:presLayoutVars>
          <dgm:dir/>
          <dgm:animLvl val="lvl"/>
          <dgm:resizeHandles val="exact"/>
        </dgm:presLayoutVars>
      </dgm:prSet>
      <dgm:spPr/>
    </dgm:pt>
    <dgm:pt modelId="{FA28FFEF-FB9A-4A33-ADF3-01CE39566695}" type="pres">
      <dgm:prSet presAssocID="{1909CC93-D3A3-4046-A140-A55C6556FF97}" presName="parentLin" presStyleCnt="0"/>
      <dgm:spPr/>
    </dgm:pt>
    <dgm:pt modelId="{F1AAAB8B-3DC4-4F72-BE8D-589170A422D4}" type="pres">
      <dgm:prSet presAssocID="{1909CC93-D3A3-4046-A140-A55C6556FF97}" presName="parentLeftMargin" presStyleLbl="node1" presStyleIdx="0" presStyleCnt="2"/>
      <dgm:spPr/>
    </dgm:pt>
    <dgm:pt modelId="{35AE36BD-6191-4D83-BD27-BF8ADF17522C}" type="pres">
      <dgm:prSet presAssocID="{1909CC93-D3A3-4046-A140-A55C6556FF97}" presName="parentText" presStyleLbl="node1" presStyleIdx="0" presStyleCnt="2">
        <dgm:presLayoutVars>
          <dgm:chMax val="0"/>
          <dgm:bulletEnabled val="1"/>
        </dgm:presLayoutVars>
      </dgm:prSet>
      <dgm:spPr/>
    </dgm:pt>
    <dgm:pt modelId="{7F8E7546-D3BB-4C41-9ED4-D0E6CBEF2172}" type="pres">
      <dgm:prSet presAssocID="{1909CC93-D3A3-4046-A140-A55C6556FF97}" presName="negativeSpace" presStyleCnt="0"/>
      <dgm:spPr/>
    </dgm:pt>
    <dgm:pt modelId="{49A0957F-A7E5-47A9-9A67-8B3B917C0DAC}" type="pres">
      <dgm:prSet presAssocID="{1909CC93-D3A3-4046-A140-A55C6556FF97}" presName="childText" presStyleLbl="conFgAcc1" presStyleIdx="0" presStyleCnt="2">
        <dgm:presLayoutVars>
          <dgm:bulletEnabled val="1"/>
        </dgm:presLayoutVars>
      </dgm:prSet>
      <dgm:spPr/>
    </dgm:pt>
    <dgm:pt modelId="{3A04A294-D1AC-481E-988F-4D2008FF0975}" type="pres">
      <dgm:prSet presAssocID="{F5B665F8-62CE-46B9-9EBD-C8FB91816409}" presName="spaceBetweenRectangles" presStyleCnt="0"/>
      <dgm:spPr/>
    </dgm:pt>
    <dgm:pt modelId="{8DC9A421-66D1-4204-B284-E352A9E1E6E3}" type="pres">
      <dgm:prSet presAssocID="{6B4436A1-36B1-4B5C-BC36-7A00F6F26C28}" presName="parentLin" presStyleCnt="0"/>
      <dgm:spPr/>
    </dgm:pt>
    <dgm:pt modelId="{1409F194-FF5F-4BE1-AD73-0B817EAA4F7E}" type="pres">
      <dgm:prSet presAssocID="{6B4436A1-36B1-4B5C-BC36-7A00F6F26C28}" presName="parentLeftMargin" presStyleLbl="node1" presStyleIdx="0" presStyleCnt="2"/>
      <dgm:spPr/>
    </dgm:pt>
    <dgm:pt modelId="{BA984D72-B240-4FF7-8E30-1A86A7D50D9C}" type="pres">
      <dgm:prSet presAssocID="{6B4436A1-36B1-4B5C-BC36-7A00F6F26C28}" presName="parentText" presStyleLbl="node1" presStyleIdx="1" presStyleCnt="2">
        <dgm:presLayoutVars>
          <dgm:chMax val="0"/>
          <dgm:bulletEnabled val="1"/>
        </dgm:presLayoutVars>
      </dgm:prSet>
      <dgm:spPr/>
    </dgm:pt>
    <dgm:pt modelId="{FC5DB107-228D-4E2E-A2FD-18244B520B16}" type="pres">
      <dgm:prSet presAssocID="{6B4436A1-36B1-4B5C-BC36-7A00F6F26C28}" presName="negativeSpace" presStyleCnt="0"/>
      <dgm:spPr/>
    </dgm:pt>
    <dgm:pt modelId="{092F5F4F-E45C-4312-AEDA-42EE4AD655B6}" type="pres">
      <dgm:prSet presAssocID="{6B4436A1-36B1-4B5C-BC36-7A00F6F26C28}" presName="childText" presStyleLbl="conFgAcc1" presStyleIdx="1" presStyleCnt="2">
        <dgm:presLayoutVars>
          <dgm:bulletEnabled val="1"/>
        </dgm:presLayoutVars>
      </dgm:prSet>
      <dgm:spPr/>
    </dgm:pt>
  </dgm:ptLst>
  <dgm:cxnLst>
    <dgm:cxn modelId="{BCCB5611-E7DD-4E4C-860B-7000BCECFDFE}" type="presOf" srcId="{1909CC93-D3A3-4046-A140-A55C6556FF97}" destId="{F1AAAB8B-3DC4-4F72-BE8D-589170A422D4}" srcOrd="0" destOrd="0" presId="urn:microsoft.com/office/officeart/2005/8/layout/list1"/>
    <dgm:cxn modelId="{63A5D518-4338-4BCA-BE8C-521B4B80932B}" type="presOf" srcId="{F3C2A458-CA43-4556-BC47-982C6E0F3AE4}" destId="{B094D4CF-4737-4CEB-BEE3-C12C6ABB7183}" srcOrd="0" destOrd="0" presId="urn:microsoft.com/office/officeart/2005/8/layout/list1"/>
    <dgm:cxn modelId="{CE423F1B-67A0-47A8-B1FE-1E041EC0CDF3}" srcId="{1909CC93-D3A3-4046-A140-A55C6556FF97}" destId="{9CB27A55-FB2B-4384-984D-28B33D4D89E2}" srcOrd="0" destOrd="0" parTransId="{B1BE7392-E4C4-4C96-A5AB-7A10350730B8}" sibTransId="{CC821B0D-6808-4D4B-B477-C825AC00A265}"/>
    <dgm:cxn modelId="{2FA5BF25-D453-4BAA-846C-8E79C6CA448C}" srcId="{6B4436A1-36B1-4B5C-BC36-7A00F6F26C28}" destId="{4B05269A-78F8-4035-A2DC-AA9EEBD87EE3}" srcOrd="0" destOrd="0" parTransId="{4D111A7E-0289-44BF-B6A9-39B59E61DE35}" sibTransId="{C3790882-6029-4F58-B998-3B23C10C35E1}"/>
    <dgm:cxn modelId="{544F8C2E-B38B-4B82-A98B-610D2EE64266}" srcId="{F3C2A458-CA43-4556-BC47-982C6E0F3AE4}" destId="{1909CC93-D3A3-4046-A140-A55C6556FF97}" srcOrd="0" destOrd="0" parTransId="{5F64135D-D43A-4565-90F0-D3C62BB8832C}" sibTransId="{F5B665F8-62CE-46B9-9EBD-C8FB91816409}"/>
    <dgm:cxn modelId="{C09C352F-AD73-40B6-A695-75131BD19784}" type="presOf" srcId="{9CB27A55-FB2B-4384-984D-28B33D4D89E2}" destId="{49A0957F-A7E5-47A9-9A67-8B3B917C0DAC}" srcOrd="0" destOrd="0" presId="urn:microsoft.com/office/officeart/2005/8/layout/list1"/>
    <dgm:cxn modelId="{BC9D9A5C-9586-4BD5-8187-063B10AEF654}" type="presOf" srcId="{62F6E5B0-0304-4A89-9F60-F4313ECA41FD}" destId="{49A0957F-A7E5-47A9-9A67-8B3B917C0DAC}" srcOrd="0" destOrd="1" presId="urn:microsoft.com/office/officeart/2005/8/layout/list1"/>
    <dgm:cxn modelId="{CD2C8C5F-63D9-49A9-862D-4A44FA85ACE7}" srcId="{1909CC93-D3A3-4046-A140-A55C6556FF97}" destId="{62F6E5B0-0304-4A89-9F60-F4313ECA41FD}" srcOrd="1" destOrd="0" parTransId="{49986391-DB74-4BBE-9B75-47EC0C47B470}" sibTransId="{70FE97B5-3E49-4FBB-A3B6-05B85272018D}"/>
    <dgm:cxn modelId="{67869B41-5DAB-4CCD-AC1F-C3ECAB1C44F7}" type="presOf" srcId="{6B4436A1-36B1-4B5C-BC36-7A00F6F26C28}" destId="{1409F194-FF5F-4BE1-AD73-0B817EAA4F7E}" srcOrd="0" destOrd="0" presId="urn:microsoft.com/office/officeart/2005/8/layout/list1"/>
    <dgm:cxn modelId="{38C9DD6D-7C9D-4F23-9CA1-C8BFFF29FBCE}" type="presOf" srcId="{4B05269A-78F8-4035-A2DC-AA9EEBD87EE3}" destId="{092F5F4F-E45C-4312-AEDA-42EE4AD655B6}" srcOrd="0" destOrd="0" presId="urn:microsoft.com/office/officeart/2005/8/layout/list1"/>
    <dgm:cxn modelId="{D440E080-A38C-4897-B4A4-53497BF79BEC}" type="presOf" srcId="{5C648444-0D81-4449-A33A-8C75C6851927}" destId="{49A0957F-A7E5-47A9-9A67-8B3B917C0DAC}" srcOrd="0" destOrd="2" presId="urn:microsoft.com/office/officeart/2005/8/layout/list1"/>
    <dgm:cxn modelId="{FBF01793-679B-4D63-BE89-A49AB918E827}" srcId="{F3C2A458-CA43-4556-BC47-982C6E0F3AE4}" destId="{6B4436A1-36B1-4B5C-BC36-7A00F6F26C28}" srcOrd="1" destOrd="0" parTransId="{A367B5B4-C294-4B84-9633-9044E6072CA5}" sibTransId="{B5B1222C-4673-4217-AA0B-C4D37F8A60C4}"/>
    <dgm:cxn modelId="{23F204AA-0ABA-4B1D-9679-88286916EC4A}" type="presOf" srcId="{6B4436A1-36B1-4B5C-BC36-7A00F6F26C28}" destId="{BA984D72-B240-4FF7-8E30-1A86A7D50D9C}" srcOrd="1" destOrd="0" presId="urn:microsoft.com/office/officeart/2005/8/layout/list1"/>
    <dgm:cxn modelId="{55BE4EC1-E6D9-493F-9D91-490689F53742}" srcId="{1909CC93-D3A3-4046-A140-A55C6556FF97}" destId="{5C648444-0D81-4449-A33A-8C75C6851927}" srcOrd="2" destOrd="0" parTransId="{8FF03EF6-02B1-4A95-9625-896F1A8E3E7B}" sibTransId="{D1B231B5-079B-49DC-8919-658A0907EAA2}"/>
    <dgm:cxn modelId="{13EB66D3-38FE-4DD5-BF8C-AF1100258370}" type="presOf" srcId="{1909CC93-D3A3-4046-A140-A55C6556FF97}" destId="{35AE36BD-6191-4D83-BD27-BF8ADF17522C}" srcOrd="1" destOrd="0" presId="urn:microsoft.com/office/officeart/2005/8/layout/list1"/>
    <dgm:cxn modelId="{2F9E52D2-4F68-4317-98C5-0E6BE6BA63A4}" type="presParOf" srcId="{B094D4CF-4737-4CEB-BEE3-C12C6ABB7183}" destId="{FA28FFEF-FB9A-4A33-ADF3-01CE39566695}" srcOrd="0" destOrd="0" presId="urn:microsoft.com/office/officeart/2005/8/layout/list1"/>
    <dgm:cxn modelId="{6F085161-F036-4FF3-9E40-633EB04C30F9}" type="presParOf" srcId="{FA28FFEF-FB9A-4A33-ADF3-01CE39566695}" destId="{F1AAAB8B-3DC4-4F72-BE8D-589170A422D4}" srcOrd="0" destOrd="0" presId="urn:microsoft.com/office/officeart/2005/8/layout/list1"/>
    <dgm:cxn modelId="{EC9D8B0F-24C3-4B49-9FAF-C98AC3D6D705}" type="presParOf" srcId="{FA28FFEF-FB9A-4A33-ADF3-01CE39566695}" destId="{35AE36BD-6191-4D83-BD27-BF8ADF17522C}" srcOrd="1" destOrd="0" presId="urn:microsoft.com/office/officeart/2005/8/layout/list1"/>
    <dgm:cxn modelId="{5B62F1FD-7EBB-4AC7-859A-FCC3F0C07373}" type="presParOf" srcId="{B094D4CF-4737-4CEB-BEE3-C12C6ABB7183}" destId="{7F8E7546-D3BB-4C41-9ED4-D0E6CBEF2172}" srcOrd="1" destOrd="0" presId="urn:microsoft.com/office/officeart/2005/8/layout/list1"/>
    <dgm:cxn modelId="{263D708F-3E51-4F31-988E-76D77EAF481F}" type="presParOf" srcId="{B094D4CF-4737-4CEB-BEE3-C12C6ABB7183}" destId="{49A0957F-A7E5-47A9-9A67-8B3B917C0DAC}" srcOrd="2" destOrd="0" presId="urn:microsoft.com/office/officeart/2005/8/layout/list1"/>
    <dgm:cxn modelId="{F5E565DE-0D55-49F2-8EAC-AB489DAA15DF}" type="presParOf" srcId="{B094D4CF-4737-4CEB-BEE3-C12C6ABB7183}" destId="{3A04A294-D1AC-481E-988F-4D2008FF0975}" srcOrd="3" destOrd="0" presId="urn:microsoft.com/office/officeart/2005/8/layout/list1"/>
    <dgm:cxn modelId="{5B341F4B-EFEA-4CC5-9954-467AEBDD8BFE}" type="presParOf" srcId="{B094D4CF-4737-4CEB-BEE3-C12C6ABB7183}" destId="{8DC9A421-66D1-4204-B284-E352A9E1E6E3}" srcOrd="4" destOrd="0" presId="urn:microsoft.com/office/officeart/2005/8/layout/list1"/>
    <dgm:cxn modelId="{FA6223A5-05EA-4C92-ACD9-8C0F1EE7218A}" type="presParOf" srcId="{8DC9A421-66D1-4204-B284-E352A9E1E6E3}" destId="{1409F194-FF5F-4BE1-AD73-0B817EAA4F7E}" srcOrd="0" destOrd="0" presId="urn:microsoft.com/office/officeart/2005/8/layout/list1"/>
    <dgm:cxn modelId="{AF1A8D51-2F42-4825-AD32-FA776B56A5C7}" type="presParOf" srcId="{8DC9A421-66D1-4204-B284-E352A9E1E6E3}" destId="{BA984D72-B240-4FF7-8E30-1A86A7D50D9C}" srcOrd="1" destOrd="0" presId="urn:microsoft.com/office/officeart/2005/8/layout/list1"/>
    <dgm:cxn modelId="{3F729DF1-D14E-4023-A86A-71A02A30FF12}" type="presParOf" srcId="{B094D4CF-4737-4CEB-BEE3-C12C6ABB7183}" destId="{FC5DB107-228D-4E2E-A2FD-18244B520B16}" srcOrd="5" destOrd="0" presId="urn:microsoft.com/office/officeart/2005/8/layout/list1"/>
    <dgm:cxn modelId="{9CDC0CC7-A53A-4C6C-BBFC-0B12BE7B424C}" type="presParOf" srcId="{B094D4CF-4737-4CEB-BEE3-C12C6ABB7183}" destId="{092F5F4F-E45C-4312-AEDA-42EE4AD655B6}"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C2A6F22-3488-4C88-8F10-25C39B8BA1A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CBDE3AD-575B-4468-A5D9-3EA439000457}">
      <dgm:prSet/>
      <dgm:spPr/>
      <dgm:t>
        <a:bodyPr/>
        <a:lstStyle/>
        <a:p>
          <a:r>
            <a:rPr lang="en-GB" b="1"/>
            <a:t>Behaviour is mainly driven by intention</a:t>
          </a:r>
          <a:r>
            <a:rPr lang="en-GB"/>
            <a:t>, and intention is shaped by three key factors.</a:t>
          </a:r>
          <a:endParaRPr lang="en-US"/>
        </a:p>
      </dgm:t>
    </dgm:pt>
    <dgm:pt modelId="{96125587-4DA4-4FD3-A990-65A95215AFC7}" type="parTrans" cxnId="{50384CD9-139A-4015-AF5E-426A431E50E3}">
      <dgm:prSet/>
      <dgm:spPr/>
      <dgm:t>
        <a:bodyPr/>
        <a:lstStyle/>
        <a:p>
          <a:endParaRPr lang="en-US"/>
        </a:p>
      </dgm:t>
    </dgm:pt>
    <dgm:pt modelId="{FF5F624A-C65E-4686-911C-D400BA7BA36A}" type="sibTrans" cxnId="{50384CD9-139A-4015-AF5E-426A431E50E3}">
      <dgm:prSet/>
      <dgm:spPr/>
      <dgm:t>
        <a:bodyPr/>
        <a:lstStyle/>
        <a:p>
          <a:endParaRPr lang="en-US"/>
        </a:p>
      </dgm:t>
    </dgm:pt>
    <dgm:pt modelId="{E1B2411C-3D65-48BB-9104-190823B85F21}">
      <dgm:prSet/>
      <dgm:spPr/>
      <dgm:t>
        <a:bodyPr/>
        <a:lstStyle/>
        <a:p>
          <a:r>
            <a:rPr lang="en-GB" b="1"/>
            <a:t>1. Attitude toward the behaviour. </a:t>
          </a:r>
          <a:r>
            <a:rPr lang="en-GB"/>
            <a:t>This is how positively or negatively someone views the behaviour. The more positive the stronger the intention to do it.</a:t>
          </a:r>
          <a:endParaRPr lang="en-US"/>
        </a:p>
      </dgm:t>
    </dgm:pt>
    <dgm:pt modelId="{877C7529-D6B6-4B5F-92AA-7F7CC461C009}" type="parTrans" cxnId="{A2A06847-067D-4D30-B73A-3257F5D3051F}">
      <dgm:prSet/>
      <dgm:spPr/>
      <dgm:t>
        <a:bodyPr/>
        <a:lstStyle/>
        <a:p>
          <a:endParaRPr lang="en-US"/>
        </a:p>
      </dgm:t>
    </dgm:pt>
    <dgm:pt modelId="{6E91DA04-E6F4-4DDD-B264-CCE7862A7F9F}" type="sibTrans" cxnId="{A2A06847-067D-4D30-B73A-3257F5D3051F}">
      <dgm:prSet/>
      <dgm:spPr/>
      <dgm:t>
        <a:bodyPr/>
        <a:lstStyle/>
        <a:p>
          <a:endParaRPr lang="en-US"/>
        </a:p>
      </dgm:t>
    </dgm:pt>
    <dgm:pt modelId="{4283F8D2-99C9-4DFD-800C-C8E89C54E54E}">
      <dgm:prSet/>
      <dgm:spPr/>
      <dgm:t>
        <a:bodyPr/>
        <a:lstStyle/>
        <a:p>
          <a:r>
            <a:rPr lang="en-GB" b="1" dirty="0"/>
            <a:t>2. Subjective norms </a:t>
          </a:r>
          <a:r>
            <a:rPr lang="en-GB" dirty="0"/>
            <a:t>- People are influenced by what they think others expect of them.</a:t>
          </a:r>
          <a:endParaRPr lang="en-US" dirty="0"/>
        </a:p>
      </dgm:t>
    </dgm:pt>
    <dgm:pt modelId="{9548D321-66C0-4333-A16B-730EA40CAC36}" type="parTrans" cxnId="{82EF1B68-3EC5-43E2-A24F-0E0E304D318B}">
      <dgm:prSet/>
      <dgm:spPr/>
      <dgm:t>
        <a:bodyPr/>
        <a:lstStyle/>
        <a:p>
          <a:endParaRPr lang="en-US"/>
        </a:p>
      </dgm:t>
    </dgm:pt>
    <dgm:pt modelId="{E8BE1602-3E6D-4330-A41D-21325532D18E}" type="sibTrans" cxnId="{82EF1B68-3EC5-43E2-A24F-0E0E304D318B}">
      <dgm:prSet/>
      <dgm:spPr/>
      <dgm:t>
        <a:bodyPr/>
        <a:lstStyle/>
        <a:p>
          <a:endParaRPr lang="en-US"/>
        </a:p>
      </dgm:t>
    </dgm:pt>
    <dgm:pt modelId="{42F274D6-129D-40BC-9DA7-577D8BE5A6BE}">
      <dgm:prSet/>
      <dgm:spPr/>
      <dgm:t>
        <a:bodyPr/>
        <a:lstStyle/>
        <a:p>
          <a:r>
            <a:rPr lang="en-GB" b="1" dirty="0"/>
            <a:t>3. Perceived behavioural control. </a:t>
          </a:r>
          <a:r>
            <a:rPr lang="en-GB" dirty="0"/>
            <a:t>This is how much control someone feels they have over the behaviour. The more perceived control, the more they are likely to act upon their intention.</a:t>
          </a:r>
          <a:endParaRPr lang="en-US" dirty="0"/>
        </a:p>
      </dgm:t>
    </dgm:pt>
    <dgm:pt modelId="{E90F7332-8EA2-4D3B-BED8-047123208F8B}" type="parTrans" cxnId="{5D61846C-E46F-4E7F-A5AC-CD03CA2784D1}">
      <dgm:prSet/>
      <dgm:spPr/>
      <dgm:t>
        <a:bodyPr/>
        <a:lstStyle/>
        <a:p>
          <a:endParaRPr lang="en-US"/>
        </a:p>
      </dgm:t>
    </dgm:pt>
    <dgm:pt modelId="{DC7F2EE7-433B-45D0-B71C-26C73A33147B}" type="sibTrans" cxnId="{5D61846C-E46F-4E7F-A5AC-CD03CA2784D1}">
      <dgm:prSet/>
      <dgm:spPr/>
      <dgm:t>
        <a:bodyPr/>
        <a:lstStyle/>
        <a:p>
          <a:endParaRPr lang="en-US"/>
        </a:p>
      </dgm:t>
    </dgm:pt>
    <dgm:pt modelId="{89FE9121-C0BE-457A-AEC1-6EC27E1B0920}" type="pres">
      <dgm:prSet presAssocID="{EC2A6F22-3488-4C88-8F10-25C39B8BA1A7}" presName="linear" presStyleCnt="0">
        <dgm:presLayoutVars>
          <dgm:animLvl val="lvl"/>
          <dgm:resizeHandles val="exact"/>
        </dgm:presLayoutVars>
      </dgm:prSet>
      <dgm:spPr/>
    </dgm:pt>
    <dgm:pt modelId="{85FC31B5-EAB7-4C63-82CB-9D248E6135D9}" type="pres">
      <dgm:prSet presAssocID="{ACBDE3AD-575B-4468-A5D9-3EA439000457}" presName="parentText" presStyleLbl="node1" presStyleIdx="0" presStyleCnt="4">
        <dgm:presLayoutVars>
          <dgm:chMax val="0"/>
          <dgm:bulletEnabled val="1"/>
        </dgm:presLayoutVars>
      </dgm:prSet>
      <dgm:spPr/>
    </dgm:pt>
    <dgm:pt modelId="{13488C9F-E42E-4497-8E43-3652617BF3D5}" type="pres">
      <dgm:prSet presAssocID="{FF5F624A-C65E-4686-911C-D400BA7BA36A}" presName="spacer" presStyleCnt="0"/>
      <dgm:spPr/>
    </dgm:pt>
    <dgm:pt modelId="{FFE34678-F663-46E3-8065-9BDD8F39511F}" type="pres">
      <dgm:prSet presAssocID="{E1B2411C-3D65-48BB-9104-190823B85F21}" presName="parentText" presStyleLbl="node1" presStyleIdx="1" presStyleCnt="4">
        <dgm:presLayoutVars>
          <dgm:chMax val="0"/>
          <dgm:bulletEnabled val="1"/>
        </dgm:presLayoutVars>
      </dgm:prSet>
      <dgm:spPr/>
    </dgm:pt>
    <dgm:pt modelId="{F9D9E91B-D905-4485-8F6B-0AB66A0E5FEB}" type="pres">
      <dgm:prSet presAssocID="{6E91DA04-E6F4-4DDD-B264-CCE7862A7F9F}" presName="spacer" presStyleCnt="0"/>
      <dgm:spPr/>
    </dgm:pt>
    <dgm:pt modelId="{A4090197-98E0-4CC5-9F18-763027CC6F7A}" type="pres">
      <dgm:prSet presAssocID="{4283F8D2-99C9-4DFD-800C-C8E89C54E54E}" presName="parentText" presStyleLbl="node1" presStyleIdx="2" presStyleCnt="4">
        <dgm:presLayoutVars>
          <dgm:chMax val="0"/>
          <dgm:bulletEnabled val="1"/>
        </dgm:presLayoutVars>
      </dgm:prSet>
      <dgm:spPr/>
    </dgm:pt>
    <dgm:pt modelId="{03D66C49-ECDA-4EC1-81F2-47C222BD8E4A}" type="pres">
      <dgm:prSet presAssocID="{E8BE1602-3E6D-4330-A41D-21325532D18E}" presName="spacer" presStyleCnt="0"/>
      <dgm:spPr/>
    </dgm:pt>
    <dgm:pt modelId="{E03CDB3E-9E8C-49AB-9DEF-02484C6EC0B1}" type="pres">
      <dgm:prSet presAssocID="{42F274D6-129D-40BC-9DA7-577D8BE5A6BE}" presName="parentText" presStyleLbl="node1" presStyleIdx="3" presStyleCnt="4">
        <dgm:presLayoutVars>
          <dgm:chMax val="0"/>
          <dgm:bulletEnabled val="1"/>
        </dgm:presLayoutVars>
      </dgm:prSet>
      <dgm:spPr/>
    </dgm:pt>
  </dgm:ptLst>
  <dgm:cxnLst>
    <dgm:cxn modelId="{7C9CD309-9802-42DE-B98F-61BC6B7A6B2E}" type="presOf" srcId="{ACBDE3AD-575B-4468-A5D9-3EA439000457}" destId="{85FC31B5-EAB7-4C63-82CB-9D248E6135D9}" srcOrd="0" destOrd="0" presId="urn:microsoft.com/office/officeart/2005/8/layout/vList2"/>
    <dgm:cxn modelId="{4693072A-4EE0-47DF-BF75-32736E78EA1B}" type="presOf" srcId="{4283F8D2-99C9-4DFD-800C-C8E89C54E54E}" destId="{A4090197-98E0-4CC5-9F18-763027CC6F7A}" srcOrd="0" destOrd="0" presId="urn:microsoft.com/office/officeart/2005/8/layout/vList2"/>
    <dgm:cxn modelId="{7DC2F52C-DECB-4227-8008-9510BD44BB0F}" type="presOf" srcId="{42F274D6-129D-40BC-9DA7-577D8BE5A6BE}" destId="{E03CDB3E-9E8C-49AB-9DEF-02484C6EC0B1}" srcOrd="0" destOrd="0" presId="urn:microsoft.com/office/officeart/2005/8/layout/vList2"/>
    <dgm:cxn modelId="{81491E34-ABE8-4D33-B112-B8FDB862BA14}" type="presOf" srcId="{EC2A6F22-3488-4C88-8F10-25C39B8BA1A7}" destId="{89FE9121-C0BE-457A-AEC1-6EC27E1B0920}" srcOrd="0" destOrd="0" presId="urn:microsoft.com/office/officeart/2005/8/layout/vList2"/>
    <dgm:cxn modelId="{A2A06847-067D-4D30-B73A-3257F5D3051F}" srcId="{EC2A6F22-3488-4C88-8F10-25C39B8BA1A7}" destId="{E1B2411C-3D65-48BB-9104-190823B85F21}" srcOrd="1" destOrd="0" parTransId="{877C7529-D6B6-4B5F-92AA-7F7CC461C009}" sibTransId="{6E91DA04-E6F4-4DDD-B264-CCE7862A7F9F}"/>
    <dgm:cxn modelId="{82EF1B68-3EC5-43E2-A24F-0E0E304D318B}" srcId="{EC2A6F22-3488-4C88-8F10-25C39B8BA1A7}" destId="{4283F8D2-99C9-4DFD-800C-C8E89C54E54E}" srcOrd="2" destOrd="0" parTransId="{9548D321-66C0-4333-A16B-730EA40CAC36}" sibTransId="{E8BE1602-3E6D-4330-A41D-21325532D18E}"/>
    <dgm:cxn modelId="{5D61846C-E46F-4E7F-A5AC-CD03CA2784D1}" srcId="{EC2A6F22-3488-4C88-8F10-25C39B8BA1A7}" destId="{42F274D6-129D-40BC-9DA7-577D8BE5A6BE}" srcOrd="3" destOrd="0" parTransId="{E90F7332-8EA2-4D3B-BED8-047123208F8B}" sibTransId="{DC7F2EE7-433B-45D0-B71C-26C73A33147B}"/>
    <dgm:cxn modelId="{4ADC2973-001B-4854-A06B-4DA3D49EC50C}" type="presOf" srcId="{E1B2411C-3D65-48BB-9104-190823B85F21}" destId="{FFE34678-F663-46E3-8065-9BDD8F39511F}" srcOrd="0" destOrd="0" presId="urn:microsoft.com/office/officeart/2005/8/layout/vList2"/>
    <dgm:cxn modelId="{50384CD9-139A-4015-AF5E-426A431E50E3}" srcId="{EC2A6F22-3488-4C88-8F10-25C39B8BA1A7}" destId="{ACBDE3AD-575B-4468-A5D9-3EA439000457}" srcOrd="0" destOrd="0" parTransId="{96125587-4DA4-4FD3-A990-65A95215AFC7}" sibTransId="{FF5F624A-C65E-4686-911C-D400BA7BA36A}"/>
    <dgm:cxn modelId="{E2B860A8-0839-4041-BDB3-D7AA15099FB2}" type="presParOf" srcId="{89FE9121-C0BE-457A-AEC1-6EC27E1B0920}" destId="{85FC31B5-EAB7-4C63-82CB-9D248E6135D9}" srcOrd="0" destOrd="0" presId="urn:microsoft.com/office/officeart/2005/8/layout/vList2"/>
    <dgm:cxn modelId="{E347456B-1760-4A9D-8A8F-B3CAFA04FBD7}" type="presParOf" srcId="{89FE9121-C0BE-457A-AEC1-6EC27E1B0920}" destId="{13488C9F-E42E-4497-8E43-3652617BF3D5}" srcOrd="1" destOrd="0" presId="urn:microsoft.com/office/officeart/2005/8/layout/vList2"/>
    <dgm:cxn modelId="{BAB7EBF2-1A1D-4352-8B39-6F7F83615682}" type="presParOf" srcId="{89FE9121-C0BE-457A-AEC1-6EC27E1B0920}" destId="{FFE34678-F663-46E3-8065-9BDD8F39511F}" srcOrd="2" destOrd="0" presId="urn:microsoft.com/office/officeart/2005/8/layout/vList2"/>
    <dgm:cxn modelId="{0F84E0B9-0518-4ABA-9F6C-57D6DA56DAEA}" type="presParOf" srcId="{89FE9121-C0BE-457A-AEC1-6EC27E1B0920}" destId="{F9D9E91B-D905-4485-8F6B-0AB66A0E5FEB}" srcOrd="3" destOrd="0" presId="urn:microsoft.com/office/officeart/2005/8/layout/vList2"/>
    <dgm:cxn modelId="{B441D1A4-E901-4F33-96BA-1C1550527F2B}" type="presParOf" srcId="{89FE9121-C0BE-457A-AEC1-6EC27E1B0920}" destId="{A4090197-98E0-4CC5-9F18-763027CC6F7A}" srcOrd="4" destOrd="0" presId="urn:microsoft.com/office/officeart/2005/8/layout/vList2"/>
    <dgm:cxn modelId="{E570FEE6-F377-467B-98B3-C498EC053263}" type="presParOf" srcId="{89FE9121-C0BE-457A-AEC1-6EC27E1B0920}" destId="{03D66C49-ECDA-4EC1-81F2-47C222BD8E4A}" srcOrd="5" destOrd="0" presId="urn:microsoft.com/office/officeart/2005/8/layout/vList2"/>
    <dgm:cxn modelId="{BD735B4B-2ADA-4445-81CF-837666CA7991}" type="presParOf" srcId="{89FE9121-C0BE-457A-AEC1-6EC27E1B0920}" destId="{E03CDB3E-9E8C-49AB-9DEF-02484C6EC0B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20366A9-B7F4-44CF-9BBA-E499FF5297EB}" type="doc">
      <dgm:prSet loTypeId="urn:microsoft.com/office/officeart/2005/8/layout/default" loCatId="list" qsTypeId="urn:microsoft.com/office/officeart/2005/8/quickstyle/simple4" qsCatId="simple" csTypeId="urn:microsoft.com/office/officeart/2005/8/colors/accent2_2" csCatId="accent2" phldr="1"/>
      <dgm:spPr/>
      <dgm:t>
        <a:bodyPr/>
        <a:lstStyle/>
        <a:p>
          <a:endParaRPr lang="en-US"/>
        </a:p>
      </dgm:t>
    </dgm:pt>
    <dgm:pt modelId="{1EE49795-98D5-4D4C-B2B8-8425254566AA}">
      <dgm:prSet/>
      <dgm:spPr/>
      <dgm:t>
        <a:bodyPr/>
        <a:lstStyle/>
        <a:p>
          <a:r>
            <a:rPr lang="en-GB"/>
            <a:t>Genetics contribute to both vulnerability and resilience for developing a substance use disorder;</a:t>
          </a:r>
          <a:endParaRPr lang="en-US"/>
        </a:p>
      </dgm:t>
    </dgm:pt>
    <dgm:pt modelId="{D6551C3B-C803-4434-ABBE-EBACAD63C7F0}" type="parTrans" cxnId="{2FE17B52-CD88-4E8C-96C5-602232768337}">
      <dgm:prSet/>
      <dgm:spPr/>
      <dgm:t>
        <a:bodyPr/>
        <a:lstStyle/>
        <a:p>
          <a:endParaRPr lang="en-US"/>
        </a:p>
      </dgm:t>
    </dgm:pt>
    <dgm:pt modelId="{6C0669AA-BE7A-4470-AF62-D9A3065D33E0}" type="sibTrans" cxnId="{2FE17B52-CD88-4E8C-96C5-602232768337}">
      <dgm:prSet/>
      <dgm:spPr/>
      <dgm:t>
        <a:bodyPr/>
        <a:lstStyle/>
        <a:p>
          <a:endParaRPr lang="en-US"/>
        </a:p>
      </dgm:t>
    </dgm:pt>
    <dgm:pt modelId="{E26CDE04-27D3-468F-AC65-87DC66D6537E}">
      <dgm:prSet/>
      <dgm:spPr/>
      <dgm:t>
        <a:bodyPr/>
        <a:lstStyle/>
        <a:p>
          <a:r>
            <a:rPr lang="en-GB" dirty="0"/>
            <a:t>Genetics alone do not establish a person’s destiny: genetic makeup interacts with environment and experience to determine whether or not a substance use disorder emerges;</a:t>
          </a:r>
          <a:endParaRPr lang="en-US" dirty="0"/>
        </a:p>
      </dgm:t>
    </dgm:pt>
    <dgm:pt modelId="{C08048D7-1897-4747-A45E-C8199F8ABECE}" type="parTrans" cxnId="{C9986426-A475-4C26-8BCF-4B1958D1EF99}">
      <dgm:prSet/>
      <dgm:spPr/>
      <dgm:t>
        <a:bodyPr/>
        <a:lstStyle/>
        <a:p>
          <a:endParaRPr lang="en-US"/>
        </a:p>
      </dgm:t>
    </dgm:pt>
    <dgm:pt modelId="{A0002089-D9E0-4E5F-A571-30C0C0A65BE5}" type="sibTrans" cxnId="{C9986426-A475-4C26-8BCF-4B1958D1EF99}">
      <dgm:prSet/>
      <dgm:spPr/>
      <dgm:t>
        <a:bodyPr/>
        <a:lstStyle/>
        <a:p>
          <a:endParaRPr lang="en-US"/>
        </a:p>
      </dgm:t>
    </dgm:pt>
    <dgm:pt modelId="{0F6C28EC-EC56-4F7B-B2C6-FB607CE7F058}">
      <dgm:prSet/>
      <dgm:spPr/>
      <dgm:t>
        <a:bodyPr/>
        <a:lstStyle/>
        <a:p>
          <a:r>
            <a:rPr lang="en-GB"/>
            <a:t>There is no single, specific “addiction gene” that applies to all of the different types of substances—genetic susceptibility or resilience appears to be relatively specific to each different type of substance.</a:t>
          </a:r>
          <a:endParaRPr lang="en-US"/>
        </a:p>
      </dgm:t>
    </dgm:pt>
    <dgm:pt modelId="{78E4F1B9-D71B-4680-BA4D-665F50F3830E}" type="parTrans" cxnId="{D3F442A5-7C98-444C-8A20-EBDE2CF71BCC}">
      <dgm:prSet/>
      <dgm:spPr/>
      <dgm:t>
        <a:bodyPr/>
        <a:lstStyle/>
        <a:p>
          <a:endParaRPr lang="en-US"/>
        </a:p>
      </dgm:t>
    </dgm:pt>
    <dgm:pt modelId="{4038252C-EF29-4654-B46E-75876DD4914D}" type="sibTrans" cxnId="{D3F442A5-7C98-444C-8A20-EBDE2CF71BCC}">
      <dgm:prSet/>
      <dgm:spPr/>
      <dgm:t>
        <a:bodyPr/>
        <a:lstStyle/>
        <a:p>
          <a:endParaRPr lang="en-US"/>
        </a:p>
      </dgm:t>
    </dgm:pt>
    <dgm:pt modelId="{BF798434-374E-479B-A583-8AFF194BF039}">
      <dgm:prSet/>
      <dgm:spPr/>
      <dgm:t>
        <a:bodyPr/>
        <a:lstStyle/>
        <a:p>
          <a:r>
            <a:rPr lang="en-GB" dirty="0"/>
            <a:t>Investigators are concerned about the effects of exposure during adolescence /early adulthood. The use of alcohol or other drugs can have profound, lasting effects on the still-developing brain; effects which have significant implications for how people think, behave, and feel, as well as for susceptibility to addiction later in life </a:t>
          </a:r>
          <a:endParaRPr lang="en-US" dirty="0"/>
        </a:p>
      </dgm:t>
    </dgm:pt>
    <dgm:pt modelId="{A3C0D7DD-6B51-4A78-BA3E-F4E87E65329E}" type="parTrans" cxnId="{C2CEB1F3-4148-4222-85A0-356FA30CC4AD}">
      <dgm:prSet/>
      <dgm:spPr/>
      <dgm:t>
        <a:bodyPr/>
        <a:lstStyle/>
        <a:p>
          <a:endParaRPr lang="en-US"/>
        </a:p>
      </dgm:t>
    </dgm:pt>
    <dgm:pt modelId="{35F7A5C7-5E9D-4064-9942-59788B3BF055}" type="sibTrans" cxnId="{C2CEB1F3-4148-4222-85A0-356FA30CC4AD}">
      <dgm:prSet/>
      <dgm:spPr/>
      <dgm:t>
        <a:bodyPr/>
        <a:lstStyle/>
        <a:p>
          <a:endParaRPr lang="en-US"/>
        </a:p>
      </dgm:t>
    </dgm:pt>
    <dgm:pt modelId="{0683DC81-FCCF-4614-A247-D6517757C8F0}">
      <dgm:prSet/>
      <dgm:spPr/>
      <dgm:t>
        <a:bodyPr/>
        <a:lstStyle/>
        <a:p>
          <a:r>
            <a:rPr lang="en-GB"/>
            <a:t>The evidence suggests that the earlier a person begins using alcohol or other substances, the greater the likelihood of eventually developing a substance use disorder, because of the interaction between exposure and these brain changes at a critical developmental point. </a:t>
          </a:r>
          <a:endParaRPr lang="en-US"/>
        </a:p>
      </dgm:t>
    </dgm:pt>
    <dgm:pt modelId="{8FC1EDFC-2E54-4115-8987-EBE267A5B8C3}" type="parTrans" cxnId="{64A6CCED-AC5E-4931-9E67-3BD079CBA5D8}">
      <dgm:prSet/>
      <dgm:spPr/>
      <dgm:t>
        <a:bodyPr/>
        <a:lstStyle/>
        <a:p>
          <a:endParaRPr lang="en-US"/>
        </a:p>
      </dgm:t>
    </dgm:pt>
    <dgm:pt modelId="{5B630D57-571E-4636-8E95-590F51FDB0B4}" type="sibTrans" cxnId="{64A6CCED-AC5E-4931-9E67-3BD079CBA5D8}">
      <dgm:prSet/>
      <dgm:spPr/>
      <dgm:t>
        <a:bodyPr/>
        <a:lstStyle/>
        <a:p>
          <a:endParaRPr lang="en-US"/>
        </a:p>
      </dgm:t>
    </dgm:pt>
    <dgm:pt modelId="{BF64A2CE-588B-4FD6-8AC4-61FE5CF25EC9}">
      <dgm:prSet/>
      <dgm:spPr/>
      <dgm:t>
        <a:bodyPr/>
        <a:lstStyle/>
        <a:p>
          <a:r>
            <a:rPr lang="en-GB"/>
            <a:t>Finally, consider the fact that a person’s overall health and development may be affected by poor nutrition, physical trauma or injury, or exposure to diseases that often accompany substance misuse.</a:t>
          </a:r>
          <a:endParaRPr lang="en-US"/>
        </a:p>
      </dgm:t>
    </dgm:pt>
    <dgm:pt modelId="{A1D1D9D1-4805-4858-88D3-427B61379B35}" type="parTrans" cxnId="{F6C8397C-9C5E-4114-A3FC-3EE95E5795B2}">
      <dgm:prSet/>
      <dgm:spPr/>
      <dgm:t>
        <a:bodyPr/>
        <a:lstStyle/>
        <a:p>
          <a:endParaRPr lang="en-US"/>
        </a:p>
      </dgm:t>
    </dgm:pt>
    <dgm:pt modelId="{80441297-7191-4C99-8538-18668FAEF6FB}" type="sibTrans" cxnId="{F6C8397C-9C5E-4114-A3FC-3EE95E5795B2}">
      <dgm:prSet/>
      <dgm:spPr/>
      <dgm:t>
        <a:bodyPr/>
        <a:lstStyle/>
        <a:p>
          <a:endParaRPr lang="en-US"/>
        </a:p>
      </dgm:t>
    </dgm:pt>
    <dgm:pt modelId="{939C8728-8BBB-4601-A42F-D93AD067028E}" type="pres">
      <dgm:prSet presAssocID="{620366A9-B7F4-44CF-9BBA-E499FF5297EB}" presName="diagram" presStyleCnt="0">
        <dgm:presLayoutVars>
          <dgm:dir/>
          <dgm:resizeHandles val="exact"/>
        </dgm:presLayoutVars>
      </dgm:prSet>
      <dgm:spPr/>
    </dgm:pt>
    <dgm:pt modelId="{20B6194B-9961-483B-B970-5255B1398278}" type="pres">
      <dgm:prSet presAssocID="{1EE49795-98D5-4D4C-B2B8-8425254566AA}" presName="node" presStyleLbl="node1" presStyleIdx="0" presStyleCnt="6">
        <dgm:presLayoutVars>
          <dgm:bulletEnabled val="1"/>
        </dgm:presLayoutVars>
      </dgm:prSet>
      <dgm:spPr/>
    </dgm:pt>
    <dgm:pt modelId="{EFF926B4-9AF2-46AD-8FF0-B7D18EF0077E}" type="pres">
      <dgm:prSet presAssocID="{6C0669AA-BE7A-4470-AF62-D9A3065D33E0}" presName="sibTrans" presStyleCnt="0"/>
      <dgm:spPr/>
    </dgm:pt>
    <dgm:pt modelId="{12F56B85-C74A-4C5F-8E8C-F1B9068E15B0}" type="pres">
      <dgm:prSet presAssocID="{E26CDE04-27D3-468F-AC65-87DC66D6537E}" presName="node" presStyleLbl="node1" presStyleIdx="1" presStyleCnt="6">
        <dgm:presLayoutVars>
          <dgm:bulletEnabled val="1"/>
        </dgm:presLayoutVars>
      </dgm:prSet>
      <dgm:spPr/>
    </dgm:pt>
    <dgm:pt modelId="{D9309092-0843-4676-9E17-1C210037AF19}" type="pres">
      <dgm:prSet presAssocID="{A0002089-D9E0-4E5F-A571-30C0C0A65BE5}" presName="sibTrans" presStyleCnt="0"/>
      <dgm:spPr/>
    </dgm:pt>
    <dgm:pt modelId="{92E60C93-3F9B-4DFF-AF7F-C47BCFBB27A6}" type="pres">
      <dgm:prSet presAssocID="{0F6C28EC-EC56-4F7B-B2C6-FB607CE7F058}" presName="node" presStyleLbl="node1" presStyleIdx="2" presStyleCnt="6">
        <dgm:presLayoutVars>
          <dgm:bulletEnabled val="1"/>
        </dgm:presLayoutVars>
      </dgm:prSet>
      <dgm:spPr/>
    </dgm:pt>
    <dgm:pt modelId="{657CF40E-3DD7-4F1F-A8CB-E9BE95447CF8}" type="pres">
      <dgm:prSet presAssocID="{4038252C-EF29-4654-B46E-75876DD4914D}" presName="sibTrans" presStyleCnt="0"/>
      <dgm:spPr/>
    </dgm:pt>
    <dgm:pt modelId="{15E2C242-52DB-48BF-8E34-BC0A1CD2BD37}" type="pres">
      <dgm:prSet presAssocID="{BF798434-374E-479B-A583-8AFF194BF039}" presName="node" presStyleLbl="node1" presStyleIdx="3" presStyleCnt="6">
        <dgm:presLayoutVars>
          <dgm:bulletEnabled val="1"/>
        </dgm:presLayoutVars>
      </dgm:prSet>
      <dgm:spPr/>
    </dgm:pt>
    <dgm:pt modelId="{86B01DB1-CEB3-4B96-828E-F85E7D73A237}" type="pres">
      <dgm:prSet presAssocID="{35F7A5C7-5E9D-4064-9942-59788B3BF055}" presName="sibTrans" presStyleCnt="0"/>
      <dgm:spPr/>
    </dgm:pt>
    <dgm:pt modelId="{B0CEC3A4-6C31-4EC1-9790-D43B3183448C}" type="pres">
      <dgm:prSet presAssocID="{0683DC81-FCCF-4614-A247-D6517757C8F0}" presName="node" presStyleLbl="node1" presStyleIdx="4" presStyleCnt="6">
        <dgm:presLayoutVars>
          <dgm:bulletEnabled val="1"/>
        </dgm:presLayoutVars>
      </dgm:prSet>
      <dgm:spPr/>
    </dgm:pt>
    <dgm:pt modelId="{3582C682-CF4E-4476-BA42-F1E33DF7F46A}" type="pres">
      <dgm:prSet presAssocID="{5B630D57-571E-4636-8E95-590F51FDB0B4}" presName="sibTrans" presStyleCnt="0"/>
      <dgm:spPr/>
    </dgm:pt>
    <dgm:pt modelId="{5C2CC8BE-3DEB-42A2-903F-58ADD84D685F}" type="pres">
      <dgm:prSet presAssocID="{BF64A2CE-588B-4FD6-8AC4-61FE5CF25EC9}" presName="node" presStyleLbl="node1" presStyleIdx="5" presStyleCnt="6">
        <dgm:presLayoutVars>
          <dgm:bulletEnabled val="1"/>
        </dgm:presLayoutVars>
      </dgm:prSet>
      <dgm:spPr/>
    </dgm:pt>
  </dgm:ptLst>
  <dgm:cxnLst>
    <dgm:cxn modelId="{145A600D-B700-4518-8D2E-511DBA9FF80E}" type="presOf" srcId="{0683DC81-FCCF-4614-A247-D6517757C8F0}" destId="{B0CEC3A4-6C31-4EC1-9790-D43B3183448C}" srcOrd="0" destOrd="0" presId="urn:microsoft.com/office/officeart/2005/8/layout/default"/>
    <dgm:cxn modelId="{BCD32820-E52F-480B-BE09-0300893A7DAA}" type="presOf" srcId="{1EE49795-98D5-4D4C-B2B8-8425254566AA}" destId="{20B6194B-9961-483B-B970-5255B1398278}" srcOrd="0" destOrd="0" presId="urn:microsoft.com/office/officeart/2005/8/layout/default"/>
    <dgm:cxn modelId="{C9986426-A475-4C26-8BCF-4B1958D1EF99}" srcId="{620366A9-B7F4-44CF-9BBA-E499FF5297EB}" destId="{E26CDE04-27D3-468F-AC65-87DC66D6537E}" srcOrd="1" destOrd="0" parTransId="{C08048D7-1897-4747-A45E-C8199F8ABECE}" sibTransId="{A0002089-D9E0-4E5F-A571-30C0C0A65BE5}"/>
    <dgm:cxn modelId="{2FE17B52-CD88-4E8C-96C5-602232768337}" srcId="{620366A9-B7F4-44CF-9BBA-E499FF5297EB}" destId="{1EE49795-98D5-4D4C-B2B8-8425254566AA}" srcOrd="0" destOrd="0" parTransId="{D6551C3B-C803-4434-ABBE-EBACAD63C7F0}" sibTransId="{6C0669AA-BE7A-4470-AF62-D9A3065D33E0}"/>
    <dgm:cxn modelId="{F1274D55-0196-4C54-A63F-6DA935C1FBE4}" type="presOf" srcId="{E26CDE04-27D3-468F-AC65-87DC66D6537E}" destId="{12F56B85-C74A-4C5F-8E8C-F1B9068E15B0}" srcOrd="0" destOrd="0" presId="urn:microsoft.com/office/officeart/2005/8/layout/default"/>
    <dgm:cxn modelId="{5D4FFF79-8198-4AAA-9331-3323137901D9}" type="presOf" srcId="{620366A9-B7F4-44CF-9BBA-E499FF5297EB}" destId="{939C8728-8BBB-4601-A42F-D93AD067028E}" srcOrd="0" destOrd="0" presId="urn:microsoft.com/office/officeart/2005/8/layout/default"/>
    <dgm:cxn modelId="{F6C8397C-9C5E-4114-A3FC-3EE95E5795B2}" srcId="{620366A9-B7F4-44CF-9BBA-E499FF5297EB}" destId="{BF64A2CE-588B-4FD6-8AC4-61FE5CF25EC9}" srcOrd="5" destOrd="0" parTransId="{A1D1D9D1-4805-4858-88D3-427B61379B35}" sibTransId="{80441297-7191-4C99-8538-18668FAEF6FB}"/>
    <dgm:cxn modelId="{78521385-EFF0-4439-88FA-7FC18CDAA665}" type="presOf" srcId="{0F6C28EC-EC56-4F7B-B2C6-FB607CE7F058}" destId="{92E60C93-3F9B-4DFF-AF7F-C47BCFBB27A6}" srcOrd="0" destOrd="0" presId="urn:microsoft.com/office/officeart/2005/8/layout/default"/>
    <dgm:cxn modelId="{D3F442A5-7C98-444C-8A20-EBDE2CF71BCC}" srcId="{620366A9-B7F4-44CF-9BBA-E499FF5297EB}" destId="{0F6C28EC-EC56-4F7B-B2C6-FB607CE7F058}" srcOrd="2" destOrd="0" parTransId="{78E4F1B9-D71B-4680-BA4D-665F50F3830E}" sibTransId="{4038252C-EF29-4654-B46E-75876DD4914D}"/>
    <dgm:cxn modelId="{D77DB6DF-619E-48F1-92D9-D6A2CF66B240}" type="presOf" srcId="{BF64A2CE-588B-4FD6-8AC4-61FE5CF25EC9}" destId="{5C2CC8BE-3DEB-42A2-903F-58ADD84D685F}" srcOrd="0" destOrd="0" presId="urn:microsoft.com/office/officeart/2005/8/layout/default"/>
    <dgm:cxn modelId="{575576E6-6ED3-408D-853F-48B388AC9C18}" type="presOf" srcId="{BF798434-374E-479B-A583-8AFF194BF039}" destId="{15E2C242-52DB-48BF-8E34-BC0A1CD2BD37}" srcOrd="0" destOrd="0" presId="urn:microsoft.com/office/officeart/2005/8/layout/default"/>
    <dgm:cxn modelId="{64A6CCED-AC5E-4931-9E67-3BD079CBA5D8}" srcId="{620366A9-B7F4-44CF-9BBA-E499FF5297EB}" destId="{0683DC81-FCCF-4614-A247-D6517757C8F0}" srcOrd="4" destOrd="0" parTransId="{8FC1EDFC-2E54-4115-8987-EBE267A5B8C3}" sibTransId="{5B630D57-571E-4636-8E95-590F51FDB0B4}"/>
    <dgm:cxn modelId="{C2CEB1F3-4148-4222-85A0-356FA30CC4AD}" srcId="{620366A9-B7F4-44CF-9BBA-E499FF5297EB}" destId="{BF798434-374E-479B-A583-8AFF194BF039}" srcOrd="3" destOrd="0" parTransId="{A3C0D7DD-6B51-4A78-BA3E-F4E87E65329E}" sibTransId="{35F7A5C7-5E9D-4064-9942-59788B3BF055}"/>
    <dgm:cxn modelId="{6A59D7C2-C9BD-4247-8E44-F0196122BA68}" type="presParOf" srcId="{939C8728-8BBB-4601-A42F-D93AD067028E}" destId="{20B6194B-9961-483B-B970-5255B1398278}" srcOrd="0" destOrd="0" presId="urn:microsoft.com/office/officeart/2005/8/layout/default"/>
    <dgm:cxn modelId="{2363293F-6658-4F68-8216-34245AE61734}" type="presParOf" srcId="{939C8728-8BBB-4601-A42F-D93AD067028E}" destId="{EFF926B4-9AF2-46AD-8FF0-B7D18EF0077E}" srcOrd="1" destOrd="0" presId="urn:microsoft.com/office/officeart/2005/8/layout/default"/>
    <dgm:cxn modelId="{7B6F3956-B4D5-4B42-9A7D-28FA177320A9}" type="presParOf" srcId="{939C8728-8BBB-4601-A42F-D93AD067028E}" destId="{12F56B85-C74A-4C5F-8E8C-F1B9068E15B0}" srcOrd="2" destOrd="0" presId="urn:microsoft.com/office/officeart/2005/8/layout/default"/>
    <dgm:cxn modelId="{F6057EA6-FA03-4A16-B590-BF7C9DFC5C11}" type="presParOf" srcId="{939C8728-8BBB-4601-A42F-D93AD067028E}" destId="{D9309092-0843-4676-9E17-1C210037AF19}" srcOrd="3" destOrd="0" presId="urn:microsoft.com/office/officeart/2005/8/layout/default"/>
    <dgm:cxn modelId="{7765810A-C0BB-4EF5-ACD7-5CE363E719B3}" type="presParOf" srcId="{939C8728-8BBB-4601-A42F-D93AD067028E}" destId="{92E60C93-3F9B-4DFF-AF7F-C47BCFBB27A6}" srcOrd="4" destOrd="0" presId="urn:microsoft.com/office/officeart/2005/8/layout/default"/>
    <dgm:cxn modelId="{6EE4F6E9-0B75-41D8-8582-6DA7FD9EC1CA}" type="presParOf" srcId="{939C8728-8BBB-4601-A42F-D93AD067028E}" destId="{657CF40E-3DD7-4F1F-A8CB-E9BE95447CF8}" srcOrd="5" destOrd="0" presId="urn:microsoft.com/office/officeart/2005/8/layout/default"/>
    <dgm:cxn modelId="{7C01EA51-79B6-4A46-A07C-9D126A77A5C5}" type="presParOf" srcId="{939C8728-8BBB-4601-A42F-D93AD067028E}" destId="{15E2C242-52DB-48BF-8E34-BC0A1CD2BD37}" srcOrd="6" destOrd="0" presId="urn:microsoft.com/office/officeart/2005/8/layout/default"/>
    <dgm:cxn modelId="{0AE80615-52F8-4A07-8FE4-F673267FB9B6}" type="presParOf" srcId="{939C8728-8BBB-4601-A42F-D93AD067028E}" destId="{86B01DB1-CEB3-4B96-828E-F85E7D73A237}" srcOrd="7" destOrd="0" presId="urn:microsoft.com/office/officeart/2005/8/layout/default"/>
    <dgm:cxn modelId="{777EAFA7-A4DA-4703-B2AB-1ECF75DDC292}" type="presParOf" srcId="{939C8728-8BBB-4601-A42F-D93AD067028E}" destId="{B0CEC3A4-6C31-4EC1-9790-D43B3183448C}" srcOrd="8" destOrd="0" presId="urn:microsoft.com/office/officeart/2005/8/layout/default"/>
    <dgm:cxn modelId="{4BF5500C-90EA-4778-A3BF-521FDFD8AB0A}" type="presParOf" srcId="{939C8728-8BBB-4601-A42F-D93AD067028E}" destId="{3582C682-CF4E-4476-BA42-F1E33DF7F46A}" srcOrd="9" destOrd="0" presId="urn:microsoft.com/office/officeart/2005/8/layout/default"/>
    <dgm:cxn modelId="{58584018-4297-4D91-9209-09D9E9D612D5}" type="presParOf" srcId="{939C8728-8BBB-4601-A42F-D93AD067028E}" destId="{5C2CC8BE-3DEB-42A2-903F-58ADD84D685F}"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69C1416-3992-4F09-91D1-6CDC8CFFD065}"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7F224A93-9AF8-4F44-AF32-176F470EA56E}">
      <dgm:prSet/>
      <dgm:spPr/>
      <dgm:t>
        <a:bodyPr/>
        <a:lstStyle/>
        <a:p>
          <a:r>
            <a:rPr lang="en-GB"/>
            <a:t>Consumption is rewarded by feelings of pleasure and disinhibition. </a:t>
          </a:r>
          <a:endParaRPr lang="en-US"/>
        </a:p>
      </dgm:t>
    </dgm:pt>
    <dgm:pt modelId="{09BE2571-7127-4204-8067-5EEDD3FBE7D2}" type="parTrans" cxnId="{50BA5997-D632-49FA-8619-74F42092040D}">
      <dgm:prSet/>
      <dgm:spPr/>
      <dgm:t>
        <a:bodyPr/>
        <a:lstStyle/>
        <a:p>
          <a:endParaRPr lang="en-US"/>
        </a:p>
      </dgm:t>
    </dgm:pt>
    <dgm:pt modelId="{22CE3773-4B79-4502-BCF5-C18D37F198E1}" type="sibTrans" cxnId="{50BA5997-D632-49FA-8619-74F42092040D}">
      <dgm:prSet/>
      <dgm:spPr/>
      <dgm:t>
        <a:bodyPr/>
        <a:lstStyle/>
        <a:p>
          <a:endParaRPr lang="en-US"/>
        </a:p>
      </dgm:t>
    </dgm:pt>
    <dgm:pt modelId="{AE0CD2E2-04FD-48E0-9644-C4ADEE5B20AD}">
      <dgm:prSet/>
      <dgm:spPr/>
      <dgm:t>
        <a:bodyPr/>
        <a:lstStyle/>
        <a:p>
          <a:r>
            <a:rPr lang="en-GB"/>
            <a:t>Cognitions known as addictive beliefs (e.g. “I need a drink to get through the day”) may also support consumption. </a:t>
          </a:r>
          <a:endParaRPr lang="en-US"/>
        </a:p>
      </dgm:t>
    </dgm:pt>
    <dgm:pt modelId="{9043A715-B3D4-474E-AC8F-16D1A4E31981}" type="parTrans" cxnId="{3D161D2E-13DA-4FBF-BAF3-350CE87A33C2}">
      <dgm:prSet/>
      <dgm:spPr/>
      <dgm:t>
        <a:bodyPr/>
        <a:lstStyle/>
        <a:p>
          <a:endParaRPr lang="en-US"/>
        </a:p>
      </dgm:t>
    </dgm:pt>
    <dgm:pt modelId="{DA602547-62EA-4ADC-846E-35FEFC8615DA}" type="sibTrans" cxnId="{3D161D2E-13DA-4FBF-BAF3-350CE87A33C2}">
      <dgm:prSet/>
      <dgm:spPr/>
      <dgm:t>
        <a:bodyPr/>
        <a:lstStyle/>
        <a:p>
          <a:endParaRPr lang="en-US"/>
        </a:p>
      </dgm:t>
    </dgm:pt>
    <dgm:pt modelId="{65B9A324-7933-46BE-B6C7-4F2AE80DE925}">
      <dgm:prSet/>
      <dgm:spPr/>
      <dgm:t>
        <a:bodyPr/>
        <a:lstStyle/>
        <a:p>
          <a:r>
            <a:rPr lang="en-GB"/>
            <a:t>Consumption may be encouraged by positive portrayals of drugs and other behaviours. </a:t>
          </a:r>
          <a:endParaRPr lang="en-US"/>
        </a:p>
      </dgm:t>
    </dgm:pt>
    <dgm:pt modelId="{AB527459-8770-44C1-980E-CC4E68DC6B37}" type="parTrans" cxnId="{42853131-612E-4E4D-8194-F272177D7DAE}">
      <dgm:prSet/>
      <dgm:spPr/>
      <dgm:t>
        <a:bodyPr/>
        <a:lstStyle/>
        <a:p>
          <a:endParaRPr lang="en-US"/>
        </a:p>
      </dgm:t>
    </dgm:pt>
    <dgm:pt modelId="{765AFF5F-D475-4FC8-A86A-BF8F2B2D2CF9}" type="sibTrans" cxnId="{42853131-612E-4E4D-8194-F272177D7DAE}">
      <dgm:prSet/>
      <dgm:spPr/>
      <dgm:t>
        <a:bodyPr/>
        <a:lstStyle/>
        <a:p>
          <a:endParaRPr lang="en-US"/>
        </a:p>
      </dgm:t>
    </dgm:pt>
    <dgm:pt modelId="{AB8072BF-19B9-44E9-A1E6-F623DBE284A6}">
      <dgm:prSet/>
      <dgm:spPr/>
      <dgm:t>
        <a:bodyPr/>
        <a:lstStyle/>
        <a:p>
          <a:r>
            <a:rPr lang="en-GB"/>
            <a:t>Individual vulnerabilities. </a:t>
          </a:r>
          <a:endParaRPr lang="en-US"/>
        </a:p>
      </dgm:t>
    </dgm:pt>
    <dgm:pt modelId="{3A1585E1-3EC3-40FD-9336-CBA723370D28}" type="parTrans" cxnId="{5B6D6248-2786-4B35-8EB3-33178C8ECEFC}">
      <dgm:prSet/>
      <dgm:spPr/>
      <dgm:t>
        <a:bodyPr/>
        <a:lstStyle/>
        <a:p>
          <a:endParaRPr lang="en-US"/>
        </a:p>
      </dgm:t>
    </dgm:pt>
    <dgm:pt modelId="{DE7C805D-9D0E-49EA-BBC3-EABB41BD8D8B}" type="sibTrans" cxnId="{5B6D6248-2786-4B35-8EB3-33178C8ECEFC}">
      <dgm:prSet/>
      <dgm:spPr/>
      <dgm:t>
        <a:bodyPr/>
        <a:lstStyle/>
        <a:p>
          <a:endParaRPr lang="en-US"/>
        </a:p>
      </dgm:t>
    </dgm:pt>
    <dgm:pt modelId="{7F10B0EE-E976-4347-AEBE-FCB846F9D555}">
      <dgm:prSet/>
      <dgm:spPr/>
      <dgm:t>
        <a:bodyPr/>
        <a:lstStyle/>
        <a:p>
          <a:r>
            <a:rPr lang="en-GB"/>
            <a:t>Social context.</a:t>
          </a:r>
          <a:endParaRPr lang="en-US"/>
        </a:p>
      </dgm:t>
    </dgm:pt>
    <dgm:pt modelId="{778CCFFC-ECEA-4131-9F1A-76687C7B9FCF}" type="parTrans" cxnId="{C9B3D811-3015-4954-99CE-A66D1EBE78BB}">
      <dgm:prSet/>
      <dgm:spPr/>
      <dgm:t>
        <a:bodyPr/>
        <a:lstStyle/>
        <a:p>
          <a:endParaRPr lang="en-US"/>
        </a:p>
      </dgm:t>
    </dgm:pt>
    <dgm:pt modelId="{5D2B6679-622F-41FC-B0D1-74C1FC8300B5}" type="sibTrans" cxnId="{C9B3D811-3015-4954-99CE-A66D1EBE78BB}">
      <dgm:prSet/>
      <dgm:spPr/>
      <dgm:t>
        <a:bodyPr/>
        <a:lstStyle/>
        <a:p>
          <a:endParaRPr lang="en-US"/>
        </a:p>
      </dgm:t>
    </dgm:pt>
    <dgm:pt modelId="{4490D6D4-7EBA-4ACF-9E24-D81C1431CC44}" type="pres">
      <dgm:prSet presAssocID="{D69C1416-3992-4F09-91D1-6CDC8CFFD065}" presName="outerComposite" presStyleCnt="0">
        <dgm:presLayoutVars>
          <dgm:chMax val="5"/>
          <dgm:dir/>
          <dgm:resizeHandles val="exact"/>
        </dgm:presLayoutVars>
      </dgm:prSet>
      <dgm:spPr/>
    </dgm:pt>
    <dgm:pt modelId="{5D593C25-F2A4-428D-9BDD-B0900AE79D96}" type="pres">
      <dgm:prSet presAssocID="{D69C1416-3992-4F09-91D1-6CDC8CFFD065}" presName="dummyMaxCanvas" presStyleCnt="0">
        <dgm:presLayoutVars/>
      </dgm:prSet>
      <dgm:spPr/>
    </dgm:pt>
    <dgm:pt modelId="{1216D16D-263F-426B-81DC-21D93626A1D9}" type="pres">
      <dgm:prSet presAssocID="{D69C1416-3992-4F09-91D1-6CDC8CFFD065}" presName="FiveNodes_1" presStyleLbl="node1" presStyleIdx="0" presStyleCnt="5">
        <dgm:presLayoutVars>
          <dgm:bulletEnabled val="1"/>
        </dgm:presLayoutVars>
      </dgm:prSet>
      <dgm:spPr/>
    </dgm:pt>
    <dgm:pt modelId="{602DA4A9-86B8-46E1-AFED-08495DFC8820}" type="pres">
      <dgm:prSet presAssocID="{D69C1416-3992-4F09-91D1-6CDC8CFFD065}" presName="FiveNodes_2" presStyleLbl="node1" presStyleIdx="1" presStyleCnt="5">
        <dgm:presLayoutVars>
          <dgm:bulletEnabled val="1"/>
        </dgm:presLayoutVars>
      </dgm:prSet>
      <dgm:spPr/>
    </dgm:pt>
    <dgm:pt modelId="{A67204E3-432B-47BC-B807-D59005EED1EB}" type="pres">
      <dgm:prSet presAssocID="{D69C1416-3992-4F09-91D1-6CDC8CFFD065}" presName="FiveNodes_3" presStyleLbl="node1" presStyleIdx="2" presStyleCnt="5">
        <dgm:presLayoutVars>
          <dgm:bulletEnabled val="1"/>
        </dgm:presLayoutVars>
      </dgm:prSet>
      <dgm:spPr/>
    </dgm:pt>
    <dgm:pt modelId="{01DBE2E3-5A6E-45BC-9476-42047AA7C9E1}" type="pres">
      <dgm:prSet presAssocID="{D69C1416-3992-4F09-91D1-6CDC8CFFD065}" presName="FiveNodes_4" presStyleLbl="node1" presStyleIdx="3" presStyleCnt="5">
        <dgm:presLayoutVars>
          <dgm:bulletEnabled val="1"/>
        </dgm:presLayoutVars>
      </dgm:prSet>
      <dgm:spPr/>
    </dgm:pt>
    <dgm:pt modelId="{14E8CD8C-3E5B-47C8-8374-B340651DBF40}" type="pres">
      <dgm:prSet presAssocID="{D69C1416-3992-4F09-91D1-6CDC8CFFD065}" presName="FiveNodes_5" presStyleLbl="node1" presStyleIdx="4" presStyleCnt="5">
        <dgm:presLayoutVars>
          <dgm:bulletEnabled val="1"/>
        </dgm:presLayoutVars>
      </dgm:prSet>
      <dgm:spPr/>
    </dgm:pt>
    <dgm:pt modelId="{028FDF5B-BA30-4AB2-A0BF-E3B59CE7C5D5}" type="pres">
      <dgm:prSet presAssocID="{D69C1416-3992-4F09-91D1-6CDC8CFFD065}" presName="FiveConn_1-2" presStyleLbl="fgAccFollowNode1" presStyleIdx="0" presStyleCnt="4">
        <dgm:presLayoutVars>
          <dgm:bulletEnabled val="1"/>
        </dgm:presLayoutVars>
      </dgm:prSet>
      <dgm:spPr/>
    </dgm:pt>
    <dgm:pt modelId="{0D5B48E9-7C0C-4600-B66E-3D022AAEB2AA}" type="pres">
      <dgm:prSet presAssocID="{D69C1416-3992-4F09-91D1-6CDC8CFFD065}" presName="FiveConn_2-3" presStyleLbl="fgAccFollowNode1" presStyleIdx="1" presStyleCnt="4">
        <dgm:presLayoutVars>
          <dgm:bulletEnabled val="1"/>
        </dgm:presLayoutVars>
      </dgm:prSet>
      <dgm:spPr/>
    </dgm:pt>
    <dgm:pt modelId="{B7AC787B-DA00-41F4-9B29-5256FF497B76}" type="pres">
      <dgm:prSet presAssocID="{D69C1416-3992-4F09-91D1-6CDC8CFFD065}" presName="FiveConn_3-4" presStyleLbl="fgAccFollowNode1" presStyleIdx="2" presStyleCnt="4">
        <dgm:presLayoutVars>
          <dgm:bulletEnabled val="1"/>
        </dgm:presLayoutVars>
      </dgm:prSet>
      <dgm:spPr/>
    </dgm:pt>
    <dgm:pt modelId="{D547E7D0-2D8F-4D60-820A-B7F2E9928599}" type="pres">
      <dgm:prSet presAssocID="{D69C1416-3992-4F09-91D1-6CDC8CFFD065}" presName="FiveConn_4-5" presStyleLbl="fgAccFollowNode1" presStyleIdx="3" presStyleCnt="4">
        <dgm:presLayoutVars>
          <dgm:bulletEnabled val="1"/>
        </dgm:presLayoutVars>
      </dgm:prSet>
      <dgm:spPr/>
    </dgm:pt>
    <dgm:pt modelId="{1586326C-8287-4592-9E99-DBEA08142AA1}" type="pres">
      <dgm:prSet presAssocID="{D69C1416-3992-4F09-91D1-6CDC8CFFD065}" presName="FiveNodes_1_text" presStyleLbl="node1" presStyleIdx="4" presStyleCnt="5">
        <dgm:presLayoutVars>
          <dgm:bulletEnabled val="1"/>
        </dgm:presLayoutVars>
      </dgm:prSet>
      <dgm:spPr/>
    </dgm:pt>
    <dgm:pt modelId="{8CBE9E7B-27B6-4EB3-B5CE-F92A2C9655E1}" type="pres">
      <dgm:prSet presAssocID="{D69C1416-3992-4F09-91D1-6CDC8CFFD065}" presName="FiveNodes_2_text" presStyleLbl="node1" presStyleIdx="4" presStyleCnt="5">
        <dgm:presLayoutVars>
          <dgm:bulletEnabled val="1"/>
        </dgm:presLayoutVars>
      </dgm:prSet>
      <dgm:spPr/>
    </dgm:pt>
    <dgm:pt modelId="{750AE016-2844-4B05-9D3B-95C5BA75E76C}" type="pres">
      <dgm:prSet presAssocID="{D69C1416-3992-4F09-91D1-6CDC8CFFD065}" presName="FiveNodes_3_text" presStyleLbl="node1" presStyleIdx="4" presStyleCnt="5">
        <dgm:presLayoutVars>
          <dgm:bulletEnabled val="1"/>
        </dgm:presLayoutVars>
      </dgm:prSet>
      <dgm:spPr/>
    </dgm:pt>
    <dgm:pt modelId="{0A016DDB-C47A-47F4-BF57-20A31FDDB0B6}" type="pres">
      <dgm:prSet presAssocID="{D69C1416-3992-4F09-91D1-6CDC8CFFD065}" presName="FiveNodes_4_text" presStyleLbl="node1" presStyleIdx="4" presStyleCnt="5">
        <dgm:presLayoutVars>
          <dgm:bulletEnabled val="1"/>
        </dgm:presLayoutVars>
      </dgm:prSet>
      <dgm:spPr/>
    </dgm:pt>
    <dgm:pt modelId="{0EC27F96-D310-4E96-8E60-8644035AAEB4}" type="pres">
      <dgm:prSet presAssocID="{D69C1416-3992-4F09-91D1-6CDC8CFFD065}" presName="FiveNodes_5_text" presStyleLbl="node1" presStyleIdx="4" presStyleCnt="5">
        <dgm:presLayoutVars>
          <dgm:bulletEnabled val="1"/>
        </dgm:presLayoutVars>
      </dgm:prSet>
      <dgm:spPr/>
    </dgm:pt>
  </dgm:ptLst>
  <dgm:cxnLst>
    <dgm:cxn modelId="{C9B3D811-3015-4954-99CE-A66D1EBE78BB}" srcId="{D69C1416-3992-4F09-91D1-6CDC8CFFD065}" destId="{7F10B0EE-E976-4347-AEBE-FCB846F9D555}" srcOrd="4" destOrd="0" parTransId="{778CCFFC-ECEA-4131-9F1A-76687C7B9FCF}" sibTransId="{5D2B6679-622F-41FC-B0D1-74C1FC8300B5}"/>
    <dgm:cxn modelId="{4577B21B-94A6-43FC-995C-1F35EBF4CDE3}" type="presOf" srcId="{DE7C805D-9D0E-49EA-BBC3-EABB41BD8D8B}" destId="{D547E7D0-2D8F-4D60-820A-B7F2E9928599}" srcOrd="0" destOrd="0" presId="urn:microsoft.com/office/officeart/2005/8/layout/vProcess5"/>
    <dgm:cxn modelId="{29B11B1C-05D8-43D6-98CF-060FC32A6F67}" type="presOf" srcId="{7F10B0EE-E976-4347-AEBE-FCB846F9D555}" destId="{0EC27F96-D310-4E96-8E60-8644035AAEB4}" srcOrd="1" destOrd="0" presId="urn:microsoft.com/office/officeart/2005/8/layout/vProcess5"/>
    <dgm:cxn modelId="{3D161D2E-13DA-4FBF-BAF3-350CE87A33C2}" srcId="{D69C1416-3992-4F09-91D1-6CDC8CFFD065}" destId="{AE0CD2E2-04FD-48E0-9644-C4ADEE5B20AD}" srcOrd="1" destOrd="0" parTransId="{9043A715-B3D4-474E-AC8F-16D1A4E31981}" sibTransId="{DA602547-62EA-4ADC-846E-35FEFC8615DA}"/>
    <dgm:cxn modelId="{42853131-612E-4E4D-8194-F272177D7DAE}" srcId="{D69C1416-3992-4F09-91D1-6CDC8CFFD065}" destId="{65B9A324-7933-46BE-B6C7-4F2AE80DE925}" srcOrd="2" destOrd="0" parTransId="{AB527459-8770-44C1-980E-CC4E68DC6B37}" sibTransId="{765AFF5F-D475-4FC8-A86A-BF8F2B2D2CF9}"/>
    <dgm:cxn modelId="{AB004B34-B1C7-4DF2-9219-25B7AE5AD6B0}" type="presOf" srcId="{65B9A324-7933-46BE-B6C7-4F2AE80DE925}" destId="{A67204E3-432B-47BC-B807-D59005EED1EB}" srcOrd="0" destOrd="0" presId="urn:microsoft.com/office/officeart/2005/8/layout/vProcess5"/>
    <dgm:cxn modelId="{4AACDA3C-1BFF-401B-A6D8-DD5EB6816F75}" type="presOf" srcId="{D69C1416-3992-4F09-91D1-6CDC8CFFD065}" destId="{4490D6D4-7EBA-4ACF-9E24-D81C1431CC44}" srcOrd="0" destOrd="0" presId="urn:microsoft.com/office/officeart/2005/8/layout/vProcess5"/>
    <dgm:cxn modelId="{B70C4647-8952-44A2-80FB-A9C8118BCFE3}" type="presOf" srcId="{7F224A93-9AF8-4F44-AF32-176F470EA56E}" destId="{1586326C-8287-4592-9E99-DBEA08142AA1}" srcOrd="1" destOrd="0" presId="urn:microsoft.com/office/officeart/2005/8/layout/vProcess5"/>
    <dgm:cxn modelId="{61B21268-1917-44DF-9220-460C289CC5F0}" type="presOf" srcId="{AB8072BF-19B9-44E9-A1E6-F623DBE284A6}" destId="{0A016DDB-C47A-47F4-BF57-20A31FDDB0B6}" srcOrd="1" destOrd="0" presId="urn:microsoft.com/office/officeart/2005/8/layout/vProcess5"/>
    <dgm:cxn modelId="{5B6D6248-2786-4B35-8EB3-33178C8ECEFC}" srcId="{D69C1416-3992-4F09-91D1-6CDC8CFFD065}" destId="{AB8072BF-19B9-44E9-A1E6-F623DBE284A6}" srcOrd="3" destOrd="0" parTransId="{3A1585E1-3EC3-40FD-9336-CBA723370D28}" sibTransId="{DE7C805D-9D0E-49EA-BBC3-EABB41BD8D8B}"/>
    <dgm:cxn modelId="{7CCE2359-81B4-4C7C-B63A-DCE6734A0CBD}" type="presOf" srcId="{7F224A93-9AF8-4F44-AF32-176F470EA56E}" destId="{1216D16D-263F-426B-81DC-21D93626A1D9}" srcOrd="0" destOrd="0" presId="urn:microsoft.com/office/officeart/2005/8/layout/vProcess5"/>
    <dgm:cxn modelId="{50BA5997-D632-49FA-8619-74F42092040D}" srcId="{D69C1416-3992-4F09-91D1-6CDC8CFFD065}" destId="{7F224A93-9AF8-4F44-AF32-176F470EA56E}" srcOrd="0" destOrd="0" parTransId="{09BE2571-7127-4204-8067-5EEDD3FBE7D2}" sibTransId="{22CE3773-4B79-4502-BCF5-C18D37F198E1}"/>
    <dgm:cxn modelId="{3D90F0A4-1C37-492A-9EC4-64FF1458D1E4}" type="presOf" srcId="{AE0CD2E2-04FD-48E0-9644-C4ADEE5B20AD}" destId="{8CBE9E7B-27B6-4EB3-B5CE-F92A2C9655E1}" srcOrd="1" destOrd="0" presId="urn:microsoft.com/office/officeart/2005/8/layout/vProcess5"/>
    <dgm:cxn modelId="{2B003CA9-4151-4A60-AF89-0BFDC7A13B23}" type="presOf" srcId="{22CE3773-4B79-4502-BCF5-C18D37F198E1}" destId="{028FDF5B-BA30-4AB2-A0BF-E3B59CE7C5D5}" srcOrd="0" destOrd="0" presId="urn:microsoft.com/office/officeart/2005/8/layout/vProcess5"/>
    <dgm:cxn modelId="{FDA4DBCE-9A58-4D41-83C3-418B16C7B7D5}" type="presOf" srcId="{7F10B0EE-E976-4347-AEBE-FCB846F9D555}" destId="{14E8CD8C-3E5B-47C8-8374-B340651DBF40}" srcOrd="0" destOrd="0" presId="urn:microsoft.com/office/officeart/2005/8/layout/vProcess5"/>
    <dgm:cxn modelId="{0B5CF6CF-F46C-448E-B32F-F55238B23948}" type="presOf" srcId="{DA602547-62EA-4ADC-846E-35FEFC8615DA}" destId="{0D5B48E9-7C0C-4600-B66E-3D022AAEB2AA}" srcOrd="0" destOrd="0" presId="urn:microsoft.com/office/officeart/2005/8/layout/vProcess5"/>
    <dgm:cxn modelId="{C2A70CDB-FA4E-49D0-A85A-4ABB28EBA9C7}" type="presOf" srcId="{AB8072BF-19B9-44E9-A1E6-F623DBE284A6}" destId="{01DBE2E3-5A6E-45BC-9476-42047AA7C9E1}" srcOrd="0" destOrd="0" presId="urn:microsoft.com/office/officeart/2005/8/layout/vProcess5"/>
    <dgm:cxn modelId="{29F601E2-CCF3-41BA-A7C0-EA27D8FC243F}" type="presOf" srcId="{765AFF5F-D475-4FC8-A86A-BF8F2B2D2CF9}" destId="{B7AC787B-DA00-41F4-9B29-5256FF497B76}" srcOrd="0" destOrd="0" presId="urn:microsoft.com/office/officeart/2005/8/layout/vProcess5"/>
    <dgm:cxn modelId="{FDA59FEE-0BE5-4230-94EE-13A0770CB8A1}" type="presOf" srcId="{AE0CD2E2-04FD-48E0-9644-C4ADEE5B20AD}" destId="{602DA4A9-86B8-46E1-AFED-08495DFC8820}" srcOrd="0" destOrd="0" presId="urn:microsoft.com/office/officeart/2005/8/layout/vProcess5"/>
    <dgm:cxn modelId="{10EDFCF1-F46C-4DF7-BD45-BF1DA7FE4EC1}" type="presOf" srcId="{65B9A324-7933-46BE-B6C7-4F2AE80DE925}" destId="{750AE016-2844-4B05-9D3B-95C5BA75E76C}" srcOrd="1" destOrd="0" presId="urn:microsoft.com/office/officeart/2005/8/layout/vProcess5"/>
    <dgm:cxn modelId="{6C03FE3B-6660-4EFC-9448-494AFBCFEA57}" type="presParOf" srcId="{4490D6D4-7EBA-4ACF-9E24-D81C1431CC44}" destId="{5D593C25-F2A4-428D-9BDD-B0900AE79D96}" srcOrd="0" destOrd="0" presId="urn:microsoft.com/office/officeart/2005/8/layout/vProcess5"/>
    <dgm:cxn modelId="{73001534-A526-411C-988A-6F28CE65F495}" type="presParOf" srcId="{4490D6D4-7EBA-4ACF-9E24-D81C1431CC44}" destId="{1216D16D-263F-426B-81DC-21D93626A1D9}" srcOrd="1" destOrd="0" presId="urn:microsoft.com/office/officeart/2005/8/layout/vProcess5"/>
    <dgm:cxn modelId="{42DDDBAF-E23E-4D7B-BB59-DD7E76BA07D1}" type="presParOf" srcId="{4490D6D4-7EBA-4ACF-9E24-D81C1431CC44}" destId="{602DA4A9-86B8-46E1-AFED-08495DFC8820}" srcOrd="2" destOrd="0" presId="urn:microsoft.com/office/officeart/2005/8/layout/vProcess5"/>
    <dgm:cxn modelId="{8F7E878C-43F4-49F3-BCE8-F6742C6296A4}" type="presParOf" srcId="{4490D6D4-7EBA-4ACF-9E24-D81C1431CC44}" destId="{A67204E3-432B-47BC-B807-D59005EED1EB}" srcOrd="3" destOrd="0" presId="urn:microsoft.com/office/officeart/2005/8/layout/vProcess5"/>
    <dgm:cxn modelId="{5229B983-37E2-488D-80CF-99BEDC015455}" type="presParOf" srcId="{4490D6D4-7EBA-4ACF-9E24-D81C1431CC44}" destId="{01DBE2E3-5A6E-45BC-9476-42047AA7C9E1}" srcOrd="4" destOrd="0" presId="urn:microsoft.com/office/officeart/2005/8/layout/vProcess5"/>
    <dgm:cxn modelId="{C7CCB324-5006-49D0-B1AC-F73BEB02D354}" type="presParOf" srcId="{4490D6D4-7EBA-4ACF-9E24-D81C1431CC44}" destId="{14E8CD8C-3E5B-47C8-8374-B340651DBF40}" srcOrd="5" destOrd="0" presId="urn:microsoft.com/office/officeart/2005/8/layout/vProcess5"/>
    <dgm:cxn modelId="{E238F40D-0F27-4793-8B47-B96BFCC2A046}" type="presParOf" srcId="{4490D6D4-7EBA-4ACF-9E24-D81C1431CC44}" destId="{028FDF5B-BA30-4AB2-A0BF-E3B59CE7C5D5}" srcOrd="6" destOrd="0" presId="urn:microsoft.com/office/officeart/2005/8/layout/vProcess5"/>
    <dgm:cxn modelId="{F68CE334-6A98-422C-97F1-86249B493919}" type="presParOf" srcId="{4490D6D4-7EBA-4ACF-9E24-D81C1431CC44}" destId="{0D5B48E9-7C0C-4600-B66E-3D022AAEB2AA}" srcOrd="7" destOrd="0" presId="urn:microsoft.com/office/officeart/2005/8/layout/vProcess5"/>
    <dgm:cxn modelId="{A7CB67B9-66BC-42FD-B2CD-FF02DDC98D62}" type="presParOf" srcId="{4490D6D4-7EBA-4ACF-9E24-D81C1431CC44}" destId="{B7AC787B-DA00-41F4-9B29-5256FF497B76}" srcOrd="8" destOrd="0" presId="urn:microsoft.com/office/officeart/2005/8/layout/vProcess5"/>
    <dgm:cxn modelId="{E8FB7148-A6BD-4C96-B29C-75C3EAC0A01E}" type="presParOf" srcId="{4490D6D4-7EBA-4ACF-9E24-D81C1431CC44}" destId="{D547E7D0-2D8F-4D60-820A-B7F2E9928599}" srcOrd="9" destOrd="0" presId="urn:microsoft.com/office/officeart/2005/8/layout/vProcess5"/>
    <dgm:cxn modelId="{87ABC02A-3D19-4F7B-AE8B-660BA2F3191E}" type="presParOf" srcId="{4490D6D4-7EBA-4ACF-9E24-D81C1431CC44}" destId="{1586326C-8287-4592-9E99-DBEA08142AA1}" srcOrd="10" destOrd="0" presId="urn:microsoft.com/office/officeart/2005/8/layout/vProcess5"/>
    <dgm:cxn modelId="{249CD8D3-996B-410F-AB9F-A95AF27A6E34}" type="presParOf" srcId="{4490D6D4-7EBA-4ACF-9E24-D81C1431CC44}" destId="{8CBE9E7B-27B6-4EB3-B5CE-F92A2C9655E1}" srcOrd="11" destOrd="0" presId="urn:microsoft.com/office/officeart/2005/8/layout/vProcess5"/>
    <dgm:cxn modelId="{E0C0D627-7136-4F0B-8005-A2F2868C9FFE}" type="presParOf" srcId="{4490D6D4-7EBA-4ACF-9E24-D81C1431CC44}" destId="{750AE016-2844-4B05-9D3B-95C5BA75E76C}" srcOrd="12" destOrd="0" presId="urn:microsoft.com/office/officeart/2005/8/layout/vProcess5"/>
    <dgm:cxn modelId="{A1F71411-15CC-40DB-8056-70847A0F4527}" type="presParOf" srcId="{4490D6D4-7EBA-4ACF-9E24-D81C1431CC44}" destId="{0A016DDB-C47A-47F4-BF57-20A31FDDB0B6}" srcOrd="13" destOrd="0" presId="urn:microsoft.com/office/officeart/2005/8/layout/vProcess5"/>
    <dgm:cxn modelId="{0BEC731F-1BBA-4C03-B2F7-F0463DE9AED0}" type="presParOf" srcId="{4490D6D4-7EBA-4ACF-9E24-D81C1431CC44}" destId="{0EC27F96-D310-4E96-8E60-8644035AAEB4}"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E1CD9E9-85A9-4D2B-AE54-31489531FDA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C8AF937-DDAA-4E24-ADED-557AF40F6A28}">
      <dgm:prSet/>
      <dgm:spPr/>
      <dgm:t>
        <a:bodyPr/>
        <a:lstStyle/>
        <a:p>
          <a:r>
            <a:rPr lang="en-GB"/>
            <a:t>DSM-5 asks us to think of substance abuse and substance dependence as a unified, single entity, diagnosed as a substance use disorder, on a spectrum of mild, moderate and severe. </a:t>
          </a:r>
          <a:endParaRPr lang="en-US"/>
        </a:p>
      </dgm:t>
    </dgm:pt>
    <dgm:pt modelId="{C7A90700-6820-4CAE-8A4F-385A6C5400D9}" type="parTrans" cxnId="{45B8813B-9A4B-4CB5-8538-151A59AE3131}">
      <dgm:prSet/>
      <dgm:spPr/>
      <dgm:t>
        <a:bodyPr/>
        <a:lstStyle/>
        <a:p>
          <a:endParaRPr lang="en-US"/>
        </a:p>
      </dgm:t>
    </dgm:pt>
    <dgm:pt modelId="{C6A2AD6D-E975-47FF-8440-E3A2A51A39B1}" type="sibTrans" cxnId="{45B8813B-9A4B-4CB5-8538-151A59AE3131}">
      <dgm:prSet/>
      <dgm:spPr/>
      <dgm:t>
        <a:bodyPr/>
        <a:lstStyle/>
        <a:p>
          <a:endParaRPr lang="en-US"/>
        </a:p>
      </dgm:t>
    </dgm:pt>
    <dgm:pt modelId="{195BD481-0624-4043-91C0-387DA66EB781}">
      <dgm:prSet/>
      <dgm:spPr/>
      <dgm:t>
        <a:bodyPr/>
        <a:lstStyle/>
        <a:p>
          <a:r>
            <a:rPr lang="en-GB"/>
            <a:t>Each specific substance is addressed separately, with consistent criteria for the diagnosis of a substance use disorder, intoxication, withdrawal, or substance induced disorders. </a:t>
          </a:r>
          <a:endParaRPr lang="en-US"/>
        </a:p>
      </dgm:t>
    </dgm:pt>
    <dgm:pt modelId="{79B89220-EC33-47FC-A5FC-4ED01AA8DA6C}" type="parTrans" cxnId="{1CB2A3A5-4A2C-4819-A761-072FADB21793}">
      <dgm:prSet/>
      <dgm:spPr/>
      <dgm:t>
        <a:bodyPr/>
        <a:lstStyle/>
        <a:p>
          <a:endParaRPr lang="en-US"/>
        </a:p>
      </dgm:t>
    </dgm:pt>
    <dgm:pt modelId="{FD01B78D-6503-4341-997B-1A7B7645F000}" type="sibTrans" cxnId="{1CB2A3A5-4A2C-4819-A761-072FADB21793}">
      <dgm:prSet/>
      <dgm:spPr/>
      <dgm:t>
        <a:bodyPr/>
        <a:lstStyle/>
        <a:p>
          <a:endParaRPr lang="en-US"/>
        </a:p>
      </dgm:t>
    </dgm:pt>
    <dgm:pt modelId="{EBDF960A-DE44-43F7-8452-8B8ED62B6E94}">
      <dgm:prSet/>
      <dgm:spPr/>
      <dgm:t>
        <a:bodyPr/>
        <a:lstStyle/>
        <a:p>
          <a:r>
            <a:rPr lang="en-GB"/>
            <a:t>The Substance-Related Disorders are divided into ten categories of substances: </a:t>
          </a:r>
          <a:endParaRPr lang="en-US"/>
        </a:p>
      </dgm:t>
    </dgm:pt>
    <dgm:pt modelId="{A112FB37-569F-4713-9EAA-26FE13FA0685}" type="parTrans" cxnId="{2B8BC0AC-FACE-4AAF-8E88-ECAFBAFA018D}">
      <dgm:prSet/>
      <dgm:spPr/>
      <dgm:t>
        <a:bodyPr/>
        <a:lstStyle/>
        <a:p>
          <a:endParaRPr lang="en-US"/>
        </a:p>
      </dgm:t>
    </dgm:pt>
    <dgm:pt modelId="{F8F5EB6A-A190-4C02-B2B7-FED034CA1B60}" type="sibTrans" cxnId="{2B8BC0AC-FACE-4AAF-8E88-ECAFBAFA018D}">
      <dgm:prSet/>
      <dgm:spPr/>
      <dgm:t>
        <a:bodyPr/>
        <a:lstStyle/>
        <a:p>
          <a:endParaRPr lang="en-US"/>
        </a:p>
      </dgm:t>
    </dgm:pt>
    <dgm:pt modelId="{0BB15546-B6B2-4601-AE22-06C49FE0789D}" type="pres">
      <dgm:prSet presAssocID="{7E1CD9E9-85A9-4D2B-AE54-31489531FDAD}" presName="linear" presStyleCnt="0">
        <dgm:presLayoutVars>
          <dgm:animLvl val="lvl"/>
          <dgm:resizeHandles val="exact"/>
        </dgm:presLayoutVars>
      </dgm:prSet>
      <dgm:spPr/>
    </dgm:pt>
    <dgm:pt modelId="{E1682109-8AB2-4512-9A55-8F3F6C6D9440}" type="pres">
      <dgm:prSet presAssocID="{DC8AF937-DDAA-4E24-ADED-557AF40F6A28}" presName="parentText" presStyleLbl="node1" presStyleIdx="0" presStyleCnt="3">
        <dgm:presLayoutVars>
          <dgm:chMax val="0"/>
          <dgm:bulletEnabled val="1"/>
        </dgm:presLayoutVars>
      </dgm:prSet>
      <dgm:spPr/>
    </dgm:pt>
    <dgm:pt modelId="{43FFCD70-03AA-442F-8306-9B730530386C}" type="pres">
      <dgm:prSet presAssocID="{C6A2AD6D-E975-47FF-8440-E3A2A51A39B1}" presName="spacer" presStyleCnt="0"/>
      <dgm:spPr/>
    </dgm:pt>
    <dgm:pt modelId="{19B126FD-ABE2-4F38-AAE6-A54C259854B6}" type="pres">
      <dgm:prSet presAssocID="{195BD481-0624-4043-91C0-387DA66EB781}" presName="parentText" presStyleLbl="node1" presStyleIdx="1" presStyleCnt="3">
        <dgm:presLayoutVars>
          <dgm:chMax val="0"/>
          <dgm:bulletEnabled val="1"/>
        </dgm:presLayoutVars>
      </dgm:prSet>
      <dgm:spPr/>
    </dgm:pt>
    <dgm:pt modelId="{4B7C40B2-D059-49ED-9774-1E4B0FE402ED}" type="pres">
      <dgm:prSet presAssocID="{FD01B78D-6503-4341-997B-1A7B7645F000}" presName="spacer" presStyleCnt="0"/>
      <dgm:spPr/>
    </dgm:pt>
    <dgm:pt modelId="{01E15B21-E575-41FB-9D2E-110F86F5CC07}" type="pres">
      <dgm:prSet presAssocID="{EBDF960A-DE44-43F7-8452-8B8ED62B6E94}" presName="parentText" presStyleLbl="node1" presStyleIdx="2" presStyleCnt="3">
        <dgm:presLayoutVars>
          <dgm:chMax val="0"/>
          <dgm:bulletEnabled val="1"/>
        </dgm:presLayoutVars>
      </dgm:prSet>
      <dgm:spPr/>
    </dgm:pt>
  </dgm:ptLst>
  <dgm:cxnLst>
    <dgm:cxn modelId="{45B8813B-9A4B-4CB5-8538-151A59AE3131}" srcId="{7E1CD9E9-85A9-4D2B-AE54-31489531FDAD}" destId="{DC8AF937-DDAA-4E24-ADED-557AF40F6A28}" srcOrd="0" destOrd="0" parTransId="{C7A90700-6820-4CAE-8A4F-385A6C5400D9}" sibTransId="{C6A2AD6D-E975-47FF-8440-E3A2A51A39B1}"/>
    <dgm:cxn modelId="{49F4D1A2-A3BB-4E11-8975-A900193FE1CA}" type="presOf" srcId="{EBDF960A-DE44-43F7-8452-8B8ED62B6E94}" destId="{01E15B21-E575-41FB-9D2E-110F86F5CC07}" srcOrd="0" destOrd="0" presId="urn:microsoft.com/office/officeart/2005/8/layout/vList2"/>
    <dgm:cxn modelId="{1CB2A3A5-4A2C-4819-A761-072FADB21793}" srcId="{7E1CD9E9-85A9-4D2B-AE54-31489531FDAD}" destId="{195BD481-0624-4043-91C0-387DA66EB781}" srcOrd="1" destOrd="0" parTransId="{79B89220-EC33-47FC-A5FC-4ED01AA8DA6C}" sibTransId="{FD01B78D-6503-4341-997B-1A7B7645F000}"/>
    <dgm:cxn modelId="{9A85BCAA-E3A7-4609-A6FA-32D1A48EC79E}" type="presOf" srcId="{DC8AF937-DDAA-4E24-ADED-557AF40F6A28}" destId="{E1682109-8AB2-4512-9A55-8F3F6C6D9440}" srcOrd="0" destOrd="0" presId="urn:microsoft.com/office/officeart/2005/8/layout/vList2"/>
    <dgm:cxn modelId="{2B8BC0AC-FACE-4AAF-8E88-ECAFBAFA018D}" srcId="{7E1CD9E9-85A9-4D2B-AE54-31489531FDAD}" destId="{EBDF960A-DE44-43F7-8452-8B8ED62B6E94}" srcOrd="2" destOrd="0" parTransId="{A112FB37-569F-4713-9EAA-26FE13FA0685}" sibTransId="{F8F5EB6A-A190-4C02-B2B7-FED034CA1B60}"/>
    <dgm:cxn modelId="{D321F2F8-8C59-45C4-B3EC-A342B31200AA}" type="presOf" srcId="{7E1CD9E9-85A9-4D2B-AE54-31489531FDAD}" destId="{0BB15546-B6B2-4601-AE22-06C49FE0789D}" srcOrd="0" destOrd="0" presId="urn:microsoft.com/office/officeart/2005/8/layout/vList2"/>
    <dgm:cxn modelId="{ED2024FB-652A-4FEB-B9E8-852619BFEA83}" type="presOf" srcId="{195BD481-0624-4043-91C0-387DA66EB781}" destId="{19B126FD-ABE2-4F38-AAE6-A54C259854B6}" srcOrd="0" destOrd="0" presId="urn:microsoft.com/office/officeart/2005/8/layout/vList2"/>
    <dgm:cxn modelId="{9984DC72-10E5-4209-BDBB-B9FF27C33BAC}" type="presParOf" srcId="{0BB15546-B6B2-4601-AE22-06C49FE0789D}" destId="{E1682109-8AB2-4512-9A55-8F3F6C6D9440}" srcOrd="0" destOrd="0" presId="urn:microsoft.com/office/officeart/2005/8/layout/vList2"/>
    <dgm:cxn modelId="{E50CCBD3-99BB-44D2-8224-83480E3B7CD2}" type="presParOf" srcId="{0BB15546-B6B2-4601-AE22-06C49FE0789D}" destId="{43FFCD70-03AA-442F-8306-9B730530386C}" srcOrd="1" destOrd="0" presId="urn:microsoft.com/office/officeart/2005/8/layout/vList2"/>
    <dgm:cxn modelId="{1E6A65B4-21F4-4891-9A0E-AEE5417381B7}" type="presParOf" srcId="{0BB15546-B6B2-4601-AE22-06C49FE0789D}" destId="{19B126FD-ABE2-4F38-AAE6-A54C259854B6}" srcOrd="2" destOrd="0" presId="urn:microsoft.com/office/officeart/2005/8/layout/vList2"/>
    <dgm:cxn modelId="{267CB4F0-F76D-4E34-86A0-560095201981}" type="presParOf" srcId="{0BB15546-B6B2-4601-AE22-06C49FE0789D}" destId="{4B7C40B2-D059-49ED-9774-1E4B0FE402ED}" srcOrd="3" destOrd="0" presId="urn:microsoft.com/office/officeart/2005/8/layout/vList2"/>
    <dgm:cxn modelId="{C9793DF1-F922-45DB-BC59-D6159422C486}" type="presParOf" srcId="{0BB15546-B6B2-4601-AE22-06C49FE0789D}" destId="{01E15B21-E575-41FB-9D2E-110F86F5CC0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4E15477-5404-4B56-AACD-C78A0EBB5CE7}"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59CA27E-7D04-4033-A3E5-3AC529EE8E64}">
      <dgm:prSet/>
      <dgm:spPr/>
      <dgm:t>
        <a:bodyPr/>
        <a:lstStyle/>
        <a:p>
          <a:r>
            <a:rPr lang="en-GB" dirty="0"/>
            <a:t>More vulnerable to substance/ drug abuse because of the following reasons: </a:t>
          </a:r>
          <a:endParaRPr lang="en-US" dirty="0"/>
        </a:p>
      </dgm:t>
    </dgm:pt>
    <dgm:pt modelId="{79431114-B243-41E2-A528-45B3C5859810}" type="parTrans" cxnId="{9F11D853-F779-4F1B-AAC6-A4D3C1DCA357}">
      <dgm:prSet/>
      <dgm:spPr/>
      <dgm:t>
        <a:bodyPr/>
        <a:lstStyle/>
        <a:p>
          <a:endParaRPr lang="en-US"/>
        </a:p>
      </dgm:t>
    </dgm:pt>
    <dgm:pt modelId="{F2EE16D9-B2B5-4B6A-8381-B1B8D47F3958}" type="sibTrans" cxnId="{9F11D853-F779-4F1B-AAC6-A4D3C1DCA357}">
      <dgm:prSet/>
      <dgm:spPr/>
      <dgm:t>
        <a:bodyPr/>
        <a:lstStyle/>
        <a:p>
          <a:endParaRPr lang="en-US"/>
        </a:p>
      </dgm:t>
    </dgm:pt>
    <dgm:pt modelId="{D229F97D-BFF6-43C8-9675-A33CC8347A16}">
      <dgm:prSet/>
      <dgm:spPr/>
      <dgm:t>
        <a:bodyPr/>
        <a:lstStyle/>
        <a:p>
          <a:r>
            <a:rPr lang="en-GB" dirty="0"/>
            <a:t>Lack of basic knowledge about the effects and dangers of consuming drugs/ addictive substances. </a:t>
          </a:r>
          <a:endParaRPr lang="en-US" dirty="0"/>
        </a:p>
      </dgm:t>
    </dgm:pt>
    <dgm:pt modelId="{B4F25825-896E-49A1-9C06-A67EF5855C20}" type="parTrans" cxnId="{B233709D-6CC7-41BD-B540-38ACC821D518}">
      <dgm:prSet/>
      <dgm:spPr/>
      <dgm:t>
        <a:bodyPr/>
        <a:lstStyle/>
        <a:p>
          <a:endParaRPr lang="en-US"/>
        </a:p>
      </dgm:t>
    </dgm:pt>
    <dgm:pt modelId="{6FFFF17A-F4B9-4F35-8F48-3341326DC942}" type="sibTrans" cxnId="{B233709D-6CC7-41BD-B540-38ACC821D518}">
      <dgm:prSet/>
      <dgm:spPr/>
      <dgm:t>
        <a:bodyPr/>
        <a:lstStyle/>
        <a:p>
          <a:endParaRPr lang="en-US"/>
        </a:p>
      </dgm:t>
    </dgm:pt>
    <dgm:pt modelId="{741BF044-8385-4E3B-BF55-4990559EC6B6}">
      <dgm:prSet/>
      <dgm:spPr/>
      <dgm:t>
        <a:bodyPr/>
        <a:lstStyle/>
        <a:p>
          <a:r>
            <a:rPr lang="en-GB"/>
            <a:t>Urge to try something new, coupled with peer influence and pressure, make young people vulnerable. </a:t>
          </a:r>
          <a:endParaRPr lang="en-US"/>
        </a:p>
      </dgm:t>
    </dgm:pt>
    <dgm:pt modelId="{C2A0D458-813B-440D-BA5B-8110A00BCBBC}" type="parTrans" cxnId="{7D5A4693-7122-4C4E-A33F-86155FD7D584}">
      <dgm:prSet/>
      <dgm:spPr/>
      <dgm:t>
        <a:bodyPr/>
        <a:lstStyle/>
        <a:p>
          <a:endParaRPr lang="en-US"/>
        </a:p>
      </dgm:t>
    </dgm:pt>
    <dgm:pt modelId="{1755C07D-048D-4D59-9CE1-6A74706F036B}" type="sibTrans" cxnId="{7D5A4693-7122-4C4E-A33F-86155FD7D584}">
      <dgm:prSet/>
      <dgm:spPr/>
      <dgm:t>
        <a:bodyPr/>
        <a:lstStyle/>
        <a:p>
          <a:endParaRPr lang="en-US"/>
        </a:p>
      </dgm:t>
    </dgm:pt>
    <dgm:pt modelId="{C8C20711-9D37-49A1-AE3E-CCA5B96D31AD}">
      <dgm:prSet/>
      <dgm:spPr/>
      <dgm:t>
        <a:bodyPr/>
        <a:lstStyle/>
        <a:p>
          <a:r>
            <a:rPr lang="en-GB"/>
            <a:t>Myths that drugs help overcome boredom, depression, stress and fatigue. </a:t>
          </a:r>
          <a:endParaRPr lang="en-US"/>
        </a:p>
      </dgm:t>
    </dgm:pt>
    <dgm:pt modelId="{C6C2279E-B091-4433-A4C5-DBC17DACFBFE}" type="parTrans" cxnId="{6E565F80-53F0-4CFD-809F-8BC5DE111C78}">
      <dgm:prSet/>
      <dgm:spPr/>
      <dgm:t>
        <a:bodyPr/>
        <a:lstStyle/>
        <a:p>
          <a:endParaRPr lang="en-US"/>
        </a:p>
      </dgm:t>
    </dgm:pt>
    <dgm:pt modelId="{74F7C39D-4A37-4E1F-92F3-3F04D6F37966}" type="sibTrans" cxnId="{6E565F80-53F0-4CFD-809F-8BC5DE111C78}">
      <dgm:prSet/>
      <dgm:spPr/>
      <dgm:t>
        <a:bodyPr/>
        <a:lstStyle/>
        <a:p>
          <a:endParaRPr lang="en-US"/>
        </a:p>
      </dgm:t>
    </dgm:pt>
    <dgm:pt modelId="{ACA52E0A-39D4-4A48-96C4-01A0A13F1431}">
      <dgm:prSet/>
      <dgm:spPr/>
      <dgm:t>
        <a:bodyPr/>
        <a:lstStyle/>
        <a:p>
          <a:r>
            <a:rPr lang="en-GB"/>
            <a:t>Media images that glamorize substance abuse. </a:t>
          </a:r>
          <a:endParaRPr lang="en-US"/>
        </a:p>
      </dgm:t>
    </dgm:pt>
    <dgm:pt modelId="{FA399CA6-2C00-4EE8-BA02-30FB5144361F}" type="parTrans" cxnId="{92767E9E-2594-44C5-8A4D-35133EDE6501}">
      <dgm:prSet/>
      <dgm:spPr/>
      <dgm:t>
        <a:bodyPr/>
        <a:lstStyle/>
        <a:p>
          <a:endParaRPr lang="en-US"/>
        </a:p>
      </dgm:t>
    </dgm:pt>
    <dgm:pt modelId="{E218465A-97DC-45EF-9A6C-199981E88BE7}" type="sibTrans" cxnId="{92767E9E-2594-44C5-8A4D-35133EDE6501}">
      <dgm:prSet/>
      <dgm:spPr/>
      <dgm:t>
        <a:bodyPr/>
        <a:lstStyle/>
        <a:p>
          <a:endParaRPr lang="en-US"/>
        </a:p>
      </dgm:t>
    </dgm:pt>
    <dgm:pt modelId="{1EA1A0B3-F845-463C-8A0D-32C7C9C884E9}" type="pres">
      <dgm:prSet presAssocID="{A4E15477-5404-4B56-AACD-C78A0EBB5CE7}" presName="root" presStyleCnt="0">
        <dgm:presLayoutVars>
          <dgm:dir/>
          <dgm:resizeHandles val="exact"/>
        </dgm:presLayoutVars>
      </dgm:prSet>
      <dgm:spPr/>
    </dgm:pt>
    <dgm:pt modelId="{59B87F29-73C9-47D1-ABD0-3A78848D6839}" type="pres">
      <dgm:prSet presAssocID="{459CA27E-7D04-4033-A3E5-3AC529EE8E64}" presName="compNode" presStyleCnt="0"/>
      <dgm:spPr/>
    </dgm:pt>
    <dgm:pt modelId="{CDD5D3DD-273A-434B-ABFB-8C6BB9362BC2}" type="pres">
      <dgm:prSet presAssocID="{459CA27E-7D04-4033-A3E5-3AC529EE8E64}" presName="bgRect" presStyleLbl="bgShp" presStyleIdx="0" presStyleCnt="5"/>
      <dgm:spPr>
        <a:ln>
          <a:solidFill>
            <a:schemeClr val="accent1"/>
          </a:solidFill>
        </a:ln>
      </dgm:spPr>
    </dgm:pt>
    <dgm:pt modelId="{20F21300-B8E4-4372-9685-F160D86A551E}" type="pres">
      <dgm:prSet presAssocID="{459CA27E-7D04-4033-A3E5-3AC529EE8E6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BBBBD32B-2003-4F0A-BF01-04D42F24A139}" type="pres">
      <dgm:prSet presAssocID="{459CA27E-7D04-4033-A3E5-3AC529EE8E64}" presName="spaceRect" presStyleCnt="0"/>
      <dgm:spPr/>
    </dgm:pt>
    <dgm:pt modelId="{B0E0B758-2903-4FCD-8474-6A83005A9C29}" type="pres">
      <dgm:prSet presAssocID="{459CA27E-7D04-4033-A3E5-3AC529EE8E64}" presName="parTx" presStyleLbl="revTx" presStyleIdx="0" presStyleCnt="5">
        <dgm:presLayoutVars>
          <dgm:chMax val="0"/>
          <dgm:chPref val="0"/>
        </dgm:presLayoutVars>
      </dgm:prSet>
      <dgm:spPr/>
    </dgm:pt>
    <dgm:pt modelId="{F5EAE12C-0474-40D5-A696-98EBB599A2DB}" type="pres">
      <dgm:prSet presAssocID="{F2EE16D9-B2B5-4B6A-8381-B1B8D47F3958}" presName="sibTrans" presStyleCnt="0"/>
      <dgm:spPr/>
    </dgm:pt>
    <dgm:pt modelId="{58C8C7BA-FADB-4F52-921C-82EF6073C06C}" type="pres">
      <dgm:prSet presAssocID="{D229F97D-BFF6-43C8-9675-A33CC8347A16}" presName="compNode" presStyleCnt="0"/>
      <dgm:spPr/>
    </dgm:pt>
    <dgm:pt modelId="{FC7E2B25-F34E-4167-A98D-4C7F28BB675A}" type="pres">
      <dgm:prSet presAssocID="{D229F97D-BFF6-43C8-9675-A33CC8347A16}" presName="bgRect" presStyleLbl="bgShp" presStyleIdx="1" presStyleCnt="5"/>
      <dgm:spPr>
        <a:ln>
          <a:solidFill>
            <a:schemeClr val="accent1"/>
          </a:solidFill>
        </a:ln>
      </dgm:spPr>
    </dgm:pt>
    <dgm:pt modelId="{9F382424-0A09-4A68-A729-C5017B4612F7}" type="pres">
      <dgm:prSet presAssocID="{D229F97D-BFF6-43C8-9675-A33CC8347A1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ientist"/>
        </a:ext>
      </dgm:extLst>
    </dgm:pt>
    <dgm:pt modelId="{4773A8D1-A4BD-4709-9333-715CEC3FB029}" type="pres">
      <dgm:prSet presAssocID="{D229F97D-BFF6-43C8-9675-A33CC8347A16}" presName="spaceRect" presStyleCnt="0"/>
      <dgm:spPr/>
    </dgm:pt>
    <dgm:pt modelId="{58D3C5CC-C523-4CEC-A058-F03E9BFEBE76}" type="pres">
      <dgm:prSet presAssocID="{D229F97D-BFF6-43C8-9675-A33CC8347A16}" presName="parTx" presStyleLbl="revTx" presStyleIdx="1" presStyleCnt="5">
        <dgm:presLayoutVars>
          <dgm:chMax val="0"/>
          <dgm:chPref val="0"/>
        </dgm:presLayoutVars>
      </dgm:prSet>
      <dgm:spPr/>
    </dgm:pt>
    <dgm:pt modelId="{48F5AD52-F8AB-4C03-AFAD-FA581A7232EE}" type="pres">
      <dgm:prSet presAssocID="{6FFFF17A-F4B9-4F35-8F48-3341326DC942}" presName="sibTrans" presStyleCnt="0"/>
      <dgm:spPr/>
    </dgm:pt>
    <dgm:pt modelId="{062659C8-073F-42DE-BFBF-F36BC78216E9}" type="pres">
      <dgm:prSet presAssocID="{741BF044-8385-4E3B-BF55-4990559EC6B6}" presName="compNode" presStyleCnt="0"/>
      <dgm:spPr/>
    </dgm:pt>
    <dgm:pt modelId="{34E6032A-4763-41D4-99C9-F4C2FD80CEFF}" type="pres">
      <dgm:prSet presAssocID="{741BF044-8385-4E3B-BF55-4990559EC6B6}" presName="bgRect" presStyleLbl="bgShp" presStyleIdx="2" presStyleCnt="5"/>
      <dgm:spPr>
        <a:ln>
          <a:solidFill>
            <a:schemeClr val="accent1"/>
          </a:solidFill>
        </a:ln>
      </dgm:spPr>
    </dgm:pt>
    <dgm:pt modelId="{C9CFCEEB-482E-4F84-B519-A18AB066F11F}" type="pres">
      <dgm:prSet presAssocID="{741BF044-8385-4E3B-BF55-4990559EC6B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98534372-09E2-4A48-AA91-A370E3F45D14}" type="pres">
      <dgm:prSet presAssocID="{741BF044-8385-4E3B-BF55-4990559EC6B6}" presName="spaceRect" presStyleCnt="0"/>
      <dgm:spPr/>
    </dgm:pt>
    <dgm:pt modelId="{315785E0-0364-4D1D-8BCA-EE1D4369FF1D}" type="pres">
      <dgm:prSet presAssocID="{741BF044-8385-4E3B-BF55-4990559EC6B6}" presName="parTx" presStyleLbl="revTx" presStyleIdx="2" presStyleCnt="5">
        <dgm:presLayoutVars>
          <dgm:chMax val="0"/>
          <dgm:chPref val="0"/>
        </dgm:presLayoutVars>
      </dgm:prSet>
      <dgm:spPr/>
    </dgm:pt>
    <dgm:pt modelId="{1D7F2673-6F35-42AE-9C76-B2C0128BC8E5}" type="pres">
      <dgm:prSet presAssocID="{1755C07D-048D-4D59-9CE1-6A74706F036B}" presName="sibTrans" presStyleCnt="0"/>
      <dgm:spPr/>
    </dgm:pt>
    <dgm:pt modelId="{89F0B63A-F18F-4276-87AF-9D6C5B0F4AC1}" type="pres">
      <dgm:prSet presAssocID="{C8C20711-9D37-49A1-AE3E-CCA5B96D31AD}" presName="compNode" presStyleCnt="0"/>
      <dgm:spPr/>
    </dgm:pt>
    <dgm:pt modelId="{285B7584-A586-4664-8BB2-68E065B670CD}" type="pres">
      <dgm:prSet presAssocID="{C8C20711-9D37-49A1-AE3E-CCA5B96D31AD}" presName="bgRect" presStyleLbl="bgShp" presStyleIdx="3" presStyleCnt="5"/>
      <dgm:spPr>
        <a:ln>
          <a:solidFill>
            <a:schemeClr val="accent1"/>
          </a:solidFill>
        </a:ln>
      </dgm:spPr>
    </dgm:pt>
    <dgm:pt modelId="{6B2D642E-667F-489E-B77A-96B741AED754}" type="pres">
      <dgm:prSet presAssocID="{C8C20711-9D37-49A1-AE3E-CCA5B96D31A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AB7DFA91-E2E9-47B8-A089-8C4E8412DEFF}" type="pres">
      <dgm:prSet presAssocID="{C8C20711-9D37-49A1-AE3E-CCA5B96D31AD}" presName="spaceRect" presStyleCnt="0"/>
      <dgm:spPr/>
    </dgm:pt>
    <dgm:pt modelId="{8B516BB4-5796-4477-B87B-780D00D3F447}" type="pres">
      <dgm:prSet presAssocID="{C8C20711-9D37-49A1-AE3E-CCA5B96D31AD}" presName="parTx" presStyleLbl="revTx" presStyleIdx="3" presStyleCnt="5">
        <dgm:presLayoutVars>
          <dgm:chMax val="0"/>
          <dgm:chPref val="0"/>
        </dgm:presLayoutVars>
      </dgm:prSet>
      <dgm:spPr/>
    </dgm:pt>
    <dgm:pt modelId="{68A6EA9F-0624-4F88-920F-EEC08305D87F}" type="pres">
      <dgm:prSet presAssocID="{74F7C39D-4A37-4E1F-92F3-3F04D6F37966}" presName="sibTrans" presStyleCnt="0"/>
      <dgm:spPr/>
    </dgm:pt>
    <dgm:pt modelId="{19625C05-82AF-41C9-A2E1-CC187B9BFECB}" type="pres">
      <dgm:prSet presAssocID="{ACA52E0A-39D4-4A48-96C4-01A0A13F1431}" presName="compNode" presStyleCnt="0"/>
      <dgm:spPr/>
    </dgm:pt>
    <dgm:pt modelId="{A380A873-0780-4134-95B6-D5962F0659E8}" type="pres">
      <dgm:prSet presAssocID="{ACA52E0A-39D4-4A48-96C4-01A0A13F1431}" presName="bgRect" presStyleLbl="bgShp" presStyleIdx="4" presStyleCnt="5"/>
      <dgm:spPr>
        <a:ln>
          <a:solidFill>
            <a:schemeClr val="accent1"/>
          </a:solidFill>
        </a:ln>
      </dgm:spPr>
    </dgm:pt>
    <dgm:pt modelId="{A070A5E2-FE42-4B28-9C03-C1B55E2DE2A8}" type="pres">
      <dgm:prSet presAssocID="{ACA52E0A-39D4-4A48-96C4-01A0A13F143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ttle"/>
        </a:ext>
      </dgm:extLst>
    </dgm:pt>
    <dgm:pt modelId="{588BDD4F-22F4-46FD-8B84-B0DC7F685EE4}" type="pres">
      <dgm:prSet presAssocID="{ACA52E0A-39D4-4A48-96C4-01A0A13F1431}" presName="spaceRect" presStyleCnt="0"/>
      <dgm:spPr/>
    </dgm:pt>
    <dgm:pt modelId="{6D7E7A98-8D88-4661-8241-0D022F845EAC}" type="pres">
      <dgm:prSet presAssocID="{ACA52E0A-39D4-4A48-96C4-01A0A13F1431}" presName="parTx" presStyleLbl="revTx" presStyleIdx="4" presStyleCnt="5">
        <dgm:presLayoutVars>
          <dgm:chMax val="0"/>
          <dgm:chPref val="0"/>
        </dgm:presLayoutVars>
      </dgm:prSet>
      <dgm:spPr/>
    </dgm:pt>
  </dgm:ptLst>
  <dgm:cxnLst>
    <dgm:cxn modelId="{F2877F1A-52C5-46EB-8993-E558A50E3CD9}" type="presOf" srcId="{459CA27E-7D04-4033-A3E5-3AC529EE8E64}" destId="{B0E0B758-2903-4FCD-8474-6A83005A9C29}" srcOrd="0" destOrd="0" presId="urn:microsoft.com/office/officeart/2018/2/layout/IconVerticalSolidList"/>
    <dgm:cxn modelId="{F6875031-BDD5-4699-A149-18034DC2546A}" type="presOf" srcId="{A4E15477-5404-4B56-AACD-C78A0EBB5CE7}" destId="{1EA1A0B3-F845-463C-8A0D-32C7C9C884E9}" srcOrd="0" destOrd="0" presId="urn:microsoft.com/office/officeart/2018/2/layout/IconVerticalSolidList"/>
    <dgm:cxn modelId="{9F11D853-F779-4F1B-AAC6-A4D3C1DCA357}" srcId="{A4E15477-5404-4B56-AACD-C78A0EBB5CE7}" destId="{459CA27E-7D04-4033-A3E5-3AC529EE8E64}" srcOrd="0" destOrd="0" parTransId="{79431114-B243-41E2-A528-45B3C5859810}" sibTransId="{F2EE16D9-B2B5-4B6A-8381-B1B8D47F3958}"/>
    <dgm:cxn modelId="{3F5F7E77-E529-4680-A01E-A813E92FFB07}" type="presOf" srcId="{C8C20711-9D37-49A1-AE3E-CCA5B96D31AD}" destId="{8B516BB4-5796-4477-B87B-780D00D3F447}" srcOrd="0" destOrd="0" presId="urn:microsoft.com/office/officeart/2018/2/layout/IconVerticalSolidList"/>
    <dgm:cxn modelId="{512EA679-D57F-4EF7-9093-8D42BE96016D}" type="presOf" srcId="{ACA52E0A-39D4-4A48-96C4-01A0A13F1431}" destId="{6D7E7A98-8D88-4661-8241-0D022F845EAC}" srcOrd="0" destOrd="0" presId="urn:microsoft.com/office/officeart/2018/2/layout/IconVerticalSolidList"/>
    <dgm:cxn modelId="{6E565F80-53F0-4CFD-809F-8BC5DE111C78}" srcId="{A4E15477-5404-4B56-AACD-C78A0EBB5CE7}" destId="{C8C20711-9D37-49A1-AE3E-CCA5B96D31AD}" srcOrd="3" destOrd="0" parTransId="{C6C2279E-B091-4433-A4C5-DBC17DACFBFE}" sibTransId="{74F7C39D-4A37-4E1F-92F3-3F04D6F37966}"/>
    <dgm:cxn modelId="{7D5A4693-7122-4C4E-A33F-86155FD7D584}" srcId="{A4E15477-5404-4B56-AACD-C78A0EBB5CE7}" destId="{741BF044-8385-4E3B-BF55-4990559EC6B6}" srcOrd="2" destOrd="0" parTransId="{C2A0D458-813B-440D-BA5B-8110A00BCBBC}" sibTransId="{1755C07D-048D-4D59-9CE1-6A74706F036B}"/>
    <dgm:cxn modelId="{B233709D-6CC7-41BD-B540-38ACC821D518}" srcId="{A4E15477-5404-4B56-AACD-C78A0EBB5CE7}" destId="{D229F97D-BFF6-43C8-9675-A33CC8347A16}" srcOrd="1" destOrd="0" parTransId="{B4F25825-896E-49A1-9C06-A67EF5855C20}" sibTransId="{6FFFF17A-F4B9-4F35-8F48-3341326DC942}"/>
    <dgm:cxn modelId="{92767E9E-2594-44C5-8A4D-35133EDE6501}" srcId="{A4E15477-5404-4B56-AACD-C78A0EBB5CE7}" destId="{ACA52E0A-39D4-4A48-96C4-01A0A13F1431}" srcOrd="4" destOrd="0" parTransId="{FA399CA6-2C00-4EE8-BA02-30FB5144361F}" sibTransId="{E218465A-97DC-45EF-9A6C-199981E88BE7}"/>
    <dgm:cxn modelId="{F09878E7-182D-41D0-9406-021E4BED62D9}" type="presOf" srcId="{D229F97D-BFF6-43C8-9675-A33CC8347A16}" destId="{58D3C5CC-C523-4CEC-A058-F03E9BFEBE76}" srcOrd="0" destOrd="0" presId="urn:microsoft.com/office/officeart/2018/2/layout/IconVerticalSolidList"/>
    <dgm:cxn modelId="{14370DF5-87D1-4B09-A7BD-C9481496D3C7}" type="presOf" srcId="{741BF044-8385-4E3B-BF55-4990559EC6B6}" destId="{315785E0-0364-4D1D-8BCA-EE1D4369FF1D}" srcOrd="0" destOrd="0" presId="urn:microsoft.com/office/officeart/2018/2/layout/IconVerticalSolidList"/>
    <dgm:cxn modelId="{B615E007-2001-402E-88D3-9659D394DF33}" type="presParOf" srcId="{1EA1A0B3-F845-463C-8A0D-32C7C9C884E9}" destId="{59B87F29-73C9-47D1-ABD0-3A78848D6839}" srcOrd="0" destOrd="0" presId="urn:microsoft.com/office/officeart/2018/2/layout/IconVerticalSolidList"/>
    <dgm:cxn modelId="{C6392D81-D29C-4F9F-9F3D-CD99BFABAC2E}" type="presParOf" srcId="{59B87F29-73C9-47D1-ABD0-3A78848D6839}" destId="{CDD5D3DD-273A-434B-ABFB-8C6BB9362BC2}" srcOrd="0" destOrd="0" presId="urn:microsoft.com/office/officeart/2018/2/layout/IconVerticalSolidList"/>
    <dgm:cxn modelId="{3AA5D51A-6C3C-44D7-BB52-EAC28DDC9E2D}" type="presParOf" srcId="{59B87F29-73C9-47D1-ABD0-3A78848D6839}" destId="{20F21300-B8E4-4372-9685-F160D86A551E}" srcOrd="1" destOrd="0" presId="urn:microsoft.com/office/officeart/2018/2/layout/IconVerticalSolidList"/>
    <dgm:cxn modelId="{E66BFD53-1D21-4578-828B-AA9DB817493E}" type="presParOf" srcId="{59B87F29-73C9-47D1-ABD0-3A78848D6839}" destId="{BBBBD32B-2003-4F0A-BF01-04D42F24A139}" srcOrd="2" destOrd="0" presId="urn:microsoft.com/office/officeart/2018/2/layout/IconVerticalSolidList"/>
    <dgm:cxn modelId="{63712ECF-6A48-48A4-9CC9-5A8EB9CA5EE3}" type="presParOf" srcId="{59B87F29-73C9-47D1-ABD0-3A78848D6839}" destId="{B0E0B758-2903-4FCD-8474-6A83005A9C29}" srcOrd="3" destOrd="0" presId="urn:microsoft.com/office/officeart/2018/2/layout/IconVerticalSolidList"/>
    <dgm:cxn modelId="{6F8C27C1-8EE9-4FC5-AE4C-5C407FE15016}" type="presParOf" srcId="{1EA1A0B3-F845-463C-8A0D-32C7C9C884E9}" destId="{F5EAE12C-0474-40D5-A696-98EBB599A2DB}" srcOrd="1" destOrd="0" presId="urn:microsoft.com/office/officeart/2018/2/layout/IconVerticalSolidList"/>
    <dgm:cxn modelId="{BE20AECE-31A3-4E7F-96D5-C9392E89ACFB}" type="presParOf" srcId="{1EA1A0B3-F845-463C-8A0D-32C7C9C884E9}" destId="{58C8C7BA-FADB-4F52-921C-82EF6073C06C}" srcOrd="2" destOrd="0" presId="urn:microsoft.com/office/officeart/2018/2/layout/IconVerticalSolidList"/>
    <dgm:cxn modelId="{AFC0B5D7-214B-4505-8A01-F65CEFD679DC}" type="presParOf" srcId="{58C8C7BA-FADB-4F52-921C-82EF6073C06C}" destId="{FC7E2B25-F34E-4167-A98D-4C7F28BB675A}" srcOrd="0" destOrd="0" presId="urn:microsoft.com/office/officeart/2018/2/layout/IconVerticalSolidList"/>
    <dgm:cxn modelId="{19D770C3-1E61-4613-85F1-2EF88D946306}" type="presParOf" srcId="{58C8C7BA-FADB-4F52-921C-82EF6073C06C}" destId="{9F382424-0A09-4A68-A729-C5017B4612F7}" srcOrd="1" destOrd="0" presId="urn:microsoft.com/office/officeart/2018/2/layout/IconVerticalSolidList"/>
    <dgm:cxn modelId="{E482D005-BFB7-4DA2-84A5-43BC953B1BA9}" type="presParOf" srcId="{58C8C7BA-FADB-4F52-921C-82EF6073C06C}" destId="{4773A8D1-A4BD-4709-9333-715CEC3FB029}" srcOrd="2" destOrd="0" presId="urn:microsoft.com/office/officeart/2018/2/layout/IconVerticalSolidList"/>
    <dgm:cxn modelId="{EA4C1087-5FB8-486D-AF53-AC5E44F23978}" type="presParOf" srcId="{58C8C7BA-FADB-4F52-921C-82EF6073C06C}" destId="{58D3C5CC-C523-4CEC-A058-F03E9BFEBE76}" srcOrd="3" destOrd="0" presId="urn:microsoft.com/office/officeart/2018/2/layout/IconVerticalSolidList"/>
    <dgm:cxn modelId="{CE2DCD86-CC90-4524-8E03-90DF204A18DB}" type="presParOf" srcId="{1EA1A0B3-F845-463C-8A0D-32C7C9C884E9}" destId="{48F5AD52-F8AB-4C03-AFAD-FA581A7232EE}" srcOrd="3" destOrd="0" presId="urn:microsoft.com/office/officeart/2018/2/layout/IconVerticalSolidList"/>
    <dgm:cxn modelId="{650C037B-970F-4333-9C4C-DC0CB8769248}" type="presParOf" srcId="{1EA1A0B3-F845-463C-8A0D-32C7C9C884E9}" destId="{062659C8-073F-42DE-BFBF-F36BC78216E9}" srcOrd="4" destOrd="0" presId="urn:microsoft.com/office/officeart/2018/2/layout/IconVerticalSolidList"/>
    <dgm:cxn modelId="{072D5A50-3C99-4440-B173-B1AF61DDCA54}" type="presParOf" srcId="{062659C8-073F-42DE-BFBF-F36BC78216E9}" destId="{34E6032A-4763-41D4-99C9-F4C2FD80CEFF}" srcOrd="0" destOrd="0" presId="urn:microsoft.com/office/officeart/2018/2/layout/IconVerticalSolidList"/>
    <dgm:cxn modelId="{6559353E-3EB7-4099-A387-CEFCB45FDA7C}" type="presParOf" srcId="{062659C8-073F-42DE-BFBF-F36BC78216E9}" destId="{C9CFCEEB-482E-4F84-B519-A18AB066F11F}" srcOrd="1" destOrd="0" presId="urn:microsoft.com/office/officeart/2018/2/layout/IconVerticalSolidList"/>
    <dgm:cxn modelId="{123A11D7-EC82-4707-A9D5-5C20C327679F}" type="presParOf" srcId="{062659C8-073F-42DE-BFBF-F36BC78216E9}" destId="{98534372-09E2-4A48-AA91-A370E3F45D14}" srcOrd="2" destOrd="0" presId="urn:microsoft.com/office/officeart/2018/2/layout/IconVerticalSolidList"/>
    <dgm:cxn modelId="{6CB3D3B0-62C9-4761-BC30-3A6FCFB2DD8F}" type="presParOf" srcId="{062659C8-073F-42DE-BFBF-F36BC78216E9}" destId="{315785E0-0364-4D1D-8BCA-EE1D4369FF1D}" srcOrd="3" destOrd="0" presId="urn:microsoft.com/office/officeart/2018/2/layout/IconVerticalSolidList"/>
    <dgm:cxn modelId="{C7598BE6-AE0D-4C16-9A22-65A265F32FDA}" type="presParOf" srcId="{1EA1A0B3-F845-463C-8A0D-32C7C9C884E9}" destId="{1D7F2673-6F35-42AE-9C76-B2C0128BC8E5}" srcOrd="5" destOrd="0" presId="urn:microsoft.com/office/officeart/2018/2/layout/IconVerticalSolidList"/>
    <dgm:cxn modelId="{489008EC-1E88-45E8-AB6D-5A940E1F1EF1}" type="presParOf" srcId="{1EA1A0B3-F845-463C-8A0D-32C7C9C884E9}" destId="{89F0B63A-F18F-4276-87AF-9D6C5B0F4AC1}" srcOrd="6" destOrd="0" presId="urn:microsoft.com/office/officeart/2018/2/layout/IconVerticalSolidList"/>
    <dgm:cxn modelId="{51EE0577-2CD1-45B1-A8A6-65960E9A3ADE}" type="presParOf" srcId="{89F0B63A-F18F-4276-87AF-9D6C5B0F4AC1}" destId="{285B7584-A586-4664-8BB2-68E065B670CD}" srcOrd="0" destOrd="0" presId="urn:microsoft.com/office/officeart/2018/2/layout/IconVerticalSolidList"/>
    <dgm:cxn modelId="{0FBF2F50-461D-4DC3-97E9-1C50F8AB3343}" type="presParOf" srcId="{89F0B63A-F18F-4276-87AF-9D6C5B0F4AC1}" destId="{6B2D642E-667F-489E-B77A-96B741AED754}" srcOrd="1" destOrd="0" presId="urn:microsoft.com/office/officeart/2018/2/layout/IconVerticalSolidList"/>
    <dgm:cxn modelId="{246D0BB8-3544-410E-A75D-CE769D4224D8}" type="presParOf" srcId="{89F0B63A-F18F-4276-87AF-9D6C5B0F4AC1}" destId="{AB7DFA91-E2E9-47B8-A089-8C4E8412DEFF}" srcOrd="2" destOrd="0" presId="urn:microsoft.com/office/officeart/2018/2/layout/IconVerticalSolidList"/>
    <dgm:cxn modelId="{CDD69B1C-BFA7-4171-A2A1-7D433DCF56D0}" type="presParOf" srcId="{89F0B63A-F18F-4276-87AF-9D6C5B0F4AC1}" destId="{8B516BB4-5796-4477-B87B-780D00D3F447}" srcOrd="3" destOrd="0" presId="urn:microsoft.com/office/officeart/2018/2/layout/IconVerticalSolidList"/>
    <dgm:cxn modelId="{1A6DEAC2-11CD-44C2-ABA2-C9F7A910E85E}" type="presParOf" srcId="{1EA1A0B3-F845-463C-8A0D-32C7C9C884E9}" destId="{68A6EA9F-0624-4F88-920F-EEC08305D87F}" srcOrd="7" destOrd="0" presId="urn:microsoft.com/office/officeart/2018/2/layout/IconVerticalSolidList"/>
    <dgm:cxn modelId="{EAB59D71-D7C3-4A1F-8E09-C49DE663371D}" type="presParOf" srcId="{1EA1A0B3-F845-463C-8A0D-32C7C9C884E9}" destId="{19625C05-82AF-41C9-A2E1-CC187B9BFECB}" srcOrd="8" destOrd="0" presId="urn:microsoft.com/office/officeart/2018/2/layout/IconVerticalSolidList"/>
    <dgm:cxn modelId="{DCD6D0CA-AE11-4F5E-894F-B4AF4E5A69AC}" type="presParOf" srcId="{19625C05-82AF-41C9-A2E1-CC187B9BFECB}" destId="{A380A873-0780-4134-95B6-D5962F0659E8}" srcOrd="0" destOrd="0" presId="urn:microsoft.com/office/officeart/2018/2/layout/IconVerticalSolidList"/>
    <dgm:cxn modelId="{98E47233-DA24-404B-98C2-555F74D84A1C}" type="presParOf" srcId="{19625C05-82AF-41C9-A2E1-CC187B9BFECB}" destId="{A070A5E2-FE42-4B28-9C03-C1B55E2DE2A8}" srcOrd="1" destOrd="0" presId="urn:microsoft.com/office/officeart/2018/2/layout/IconVerticalSolidList"/>
    <dgm:cxn modelId="{1294D9AA-BB99-4475-8A3D-13D4779AD377}" type="presParOf" srcId="{19625C05-82AF-41C9-A2E1-CC187B9BFECB}" destId="{588BDD4F-22F4-46FD-8B84-B0DC7F685EE4}" srcOrd="2" destOrd="0" presId="urn:microsoft.com/office/officeart/2018/2/layout/IconVerticalSolidList"/>
    <dgm:cxn modelId="{879614A2-807B-476A-8981-759B4FDAD405}" type="presParOf" srcId="{19625C05-82AF-41C9-A2E1-CC187B9BFECB}" destId="{6D7E7A98-8D88-4661-8241-0D022F845EA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0242A4C7-4980-4D1A-B2BB-B00CE24E5B21}" type="doc">
      <dgm:prSet loTypeId="urn:microsoft.com/office/officeart/2005/8/layout/process4" loCatId="process" qsTypeId="urn:microsoft.com/office/officeart/2005/8/quickstyle/simple2" qsCatId="simple" csTypeId="urn:microsoft.com/office/officeart/2005/8/colors/accent2_2" csCatId="accent2"/>
      <dgm:spPr/>
      <dgm:t>
        <a:bodyPr/>
        <a:lstStyle/>
        <a:p>
          <a:endParaRPr lang="en-US"/>
        </a:p>
      </dgm:t>
    </dgm:pt>
    <dgm:pt modelId="{F26E1804-BDB8-43C3-977D-86620BBD67AA}">
      <dgm:prSet/>
      <dgm:spPr/>
      <dgm:t>
        <a:bodyPr/>
        <a:lstStyle/>
        <a:p>
          <a:r>
            <a:rPr lang="en-GB"/>
            <a:t>If parents, siblings in the family engage in substance abuse, young people in that family are more likely to start abusing the same or a different substance/s. </a:t>
          </a:r>
          <a:endParaRPr lang="en-US"/>
        </a:p>
      </dgm:t>
    </dgm:pt>
    <dgm:pt modelId="{B2DF507E-233E-4066-B785-5CD0B1E2CF06}" type="parTrans" cxnId="{131F5E81-736A-4C6B-8267-756E07454E17}">
      <dgm:prSet/>
      <dgm:spPr/>
      <dgm:t>
        <a:bodyPr/>
        <a:lstStyle/>
        <a:p>
          <a:endParaRPr lang="en-US"/>
        </a:p>
      </dgm:t>
    </dgm:pt>
    <dgm:pt modelId="{8313ABC2-8C03-4876-A519-32A9B3E3F7D0}" type="sibTrans" cxnId="{131F5E81-736A-4C6B-8267-756E07454E17}">
      <dgm:prSet/>
      <dgm:spPr/>
      <dgm:t>
        <a:bodyPr/>
        <a:lstStyle/>
        <a:p>
          <a:endParaRPr lang="en-US"/>
        </a:p>
      </dgm:t>
    </dgm:pt>
    <dgm:pt modelId="{64AC15A5-9B74-4814-9FD3-8EAE787DA6FB}">
      <dgm:prSet/>
      <dgm:spPr/>
      <dgm:t>
        <a:bodyPr/>
        <a:lstStyle/>
        <a:p>
          <a:r>
            <a:rPr lang="en-GB"/>
            <a:t>Relatively easy availability of drugs, community norms, and adverse family situations may push young people into substance abuse. </a:t>
          </a:r>
          <a:endParaRPr lang="en-US"/>
        </a:p>
      </dgm:t>
    </dgm:pt>
    <dgm:pt modelId="{9213B372-0A18-4E97-B7D3-432AEFAAB0B5}" type="parTrans" cxnId="{B2663E09-B6AC-4D80-A8F9-CBFC0C4C629A}">
      <dgm:prSet/>
      <dgm:spPr/>
      <dgm:t>
        <a:bodyPr/>
        <a:lstStyle/>
        <a:p>
          <a:endParaRPr lang="en-US"/>
        </a:p>
      </dgm:t>
    </dgm:pt>
    <dgm:pt modelId="{62A3035A-1DD5-4A04-BC13-159366519164}" type="sibTrans" cxnId="{B2663E09-B6AC-4D80-A8F9-CBFC0C4C629A}">
      <dgm:prSet/>
      <dgm:spPr/>
      <dgm:t>
        <a:bodyPr/>
        <a:lstStyle/>
        <a:p>
          <a:endParaRPr lang="en-US"/>
        </a:p>
      </dgm:t>
    </dgm:pt>
    <dgm:pt modelId="{8E7A3D5C-681A-4553-A993-7BFF378C5ADE}">
      <dgm:prSet/>
      <dgm:spPr/>
      <dgm:t>
        <a:bodyPr/>
        <a:lstStyle/>
        <a:p>
          <a:r>
            <a:rPr lang="en-GB"/>
            <a:t>As the attitudes related to smoking, drinking and abuse of other substances are formed during preadolescence and early adolescence, this is an important age to invest in prevention efforts.</a:t>
          </a:r>
          <a:endParaRPr lang="en-US"/>
        </a:p>
      </dgm:t>
    </dgm:pt>
    <dgm:pt modelId="{92E501D8-F082-4709-BE27-7E99FE6E2F7F}" type="parTrans" cxnId="{AAFF2998-737F-4E00-B838-D06F109FC54F}">
      <dgm:prSet/>
      <dgm:spPr/>
      <dgm:t>
        <a:bodyPr/>
        <a:lstStyle/>
        <a:p>
          <a:endParaRPr lang="en-US"/>
        </a:p>
      </dgm:t>
    </dgm:pt>
    <dgm:pt modelId="{ACB5194E-67DE-4B7E-8B77-42AE0EE0CB41}" type="sibTrans" cxnId="{AAFF2998-737F-4E00-B838-D06F109FC54F}">
      <dgm:prSet/>
      <dgm:spPr/>
      <dgm:t>
        <a:bodyPr/>
        <a:lstStyle/>
        <a:p>
          <a:endParaRPr lang="en-US"/>
        </a:p>
      </dgm:t>
    </dgm:pt>
    <dgm:pt modelId="{F985BC07-E55B-4D0E-B8BB-D053E5EEFE7F}" type="pres">
      <dgm:prSet presAssocID="{0242A4C7-4980-4D1A-B2BB-B00CE24E5B21}" presName="Name0" presStyleCnt="0">
        <dgm:presLayoutVars>
          <dgm:dir/>
          <dgm:animLvl val="lvl"/>
          <dgm:resizeHandles val="exact"/>
        </dgm:presLayoutVars>
      </dgm:prSet>
      <dgm:spPr/>
    </dgm:pt>
    <dgm:pt modelId="{7991A886-F26A-4EE2-8952-AC1424E322C7}" type="pres">
      <dgm:prSet presAssocID="{8E7A3D5C-681A-4553-A993-7BFF378C5ADE}" presName="boxAndChildren" presStyleCnt="0"/>
      <dgm:spPr/>
    </dgm:pt>
    <dgm:pt modelId="{CF56E224-81D5-4896-B729-BA0156E53707}" type="pres">
      <dgm:prSet presAssocID="{8E7A3D5C-681A-4553-A993-7BFF378C5ADE}" presName="parentTextBox" presStyleLbl="node1" presStyleIdx="0" presStyleCnt="3"/>
      <dgm:spPr/>
    </dgm:pt>
    <dgm:pt modelId="{408967A2-FB98-498D-873A-BDD1C836C433}" type="pres">
      <dgm:prSet presAssocID="{62A3035A-1DD5-4A04-BC13-159366519164}" presName="sp" presStyleCnt="0"/>
      <dgm:spPr/>
    </dgm:pt>
    <dgm:pt modelId="{B8A2FB3F-AE81-4817-BECA-F8668FF9B96F}" type="pres">
      <dgm:prSet presAssocID="{64AC15A5-9B74-4814-9FD3-8EAE787DA6FB}" presName="arrowAndChildren" presStyleCnt="0"/>
      <dgm:spPr/>
    </dgm:pt>
    <dgm:pt modelId="{0CD57B63-3BD5-4BAA-BA47-734FF0746784}" type="pres">
      <dgm:prSet presAssocID="{64AC15A5-9B74-4814-9FD3-8EAE787DA6FB}" presName="parentTextArrow" presStyleLbl="node1" presStyleIdx="1" presStyleCnt="3"/>
      <dgm:spPr/>
    </dgm:pt>
    <dgm:pt modelId="{277868DA-7206-4E63-B65E-8C1AA5074D91}" type="pres">
      <dgm:prSet presAssocID="{8313ABC2-8C03-4876-A519-32A9B3E3F7D0}" presName="sp" presStyleCnt="0"/>
      <dgm:spPr/>
    </dgm:pt>
    <dgm:pt modelId="{D31D9E72-BF63-4FA3-9897-87525F5C4B99}" type="pres">
      <dgm:prSet presAssocID="{F26E1804-BDB8-43C3-977D-86620BBD67AA}" presName="arrowAndChildren" presStyleCnt="0"/>
      <dgm:spPr/>
    </dgm:pt>
    <dgm:pt modelId="{30E1556E-75DF-4825-887C-3718171543D3}" type="pres">
      <dgm:prSet presAssocID="{F26E1804-BDB8-43C3-977D-86620BBD67AA}" presName="parentTextArrow" presStyleLbl="node1" presStyleIdx="2" presStyleCnt="3"/>
      <dgm:spPr/>
    </dgm:pt>
  </dgm:ptLst>
  <dgm:cxnLst>
    <dgm:cxn modelId="{B2663E09-B6AC-4D80-A8F9-CBFC0C4C629A}" srcId="{0242A4C7-4980-4D1A-B2BB-B00CE24E5B21}" destId="{64AC15A5-9B74-4814-9FD3-8EAE787DA6FB}" srcOrd="1" destOrd="0" parTransId="{9213B372-0A18-4E97-B7D3-432AEFAAB0B5}" sibTransId="{62A3035A-1DD5-4A04-BC13-159366519164}"/>
    <dgm:cxn modelId="{131F5E81-736A-4C6B-8267-756E07454E17}" srcId="{0242A4C7-4980-4D1A-B2BB-B00CE24E5B21}" destId="{F26E1804-BDB8-43C3-977D-86620BBD67AA}" srcOrd="0" destOrd="0" parTransId="{B2DF507E-233E-4066-B785-5CD0B1E2CF06}" sibTransId="{8313ABC2-8C03-4876-A519-32A9B3E3F7D0}"/>
    <dgm:cxn modelId="{AAFF2998-737F-4E00-B838-D06F109FC54F}" srcId="{0242A4C7-4980-4D1A-B2BB-B00CE24E5B21}" destId="{8E7A3D5C-681A-4553-A993-7BFF378C5ADE}" srcOrd="2" destOrd="0" parTransId="{92E501D8-F082-4709-BE27-7E99FE6E2F7F}" sibTransId="{ACB5194E-67DE-4B7E-8B77-42AE0EE0CB41}"/>
    <dgm:cxn modelId="{FAABB5B3-B49C-478C-881D-2CF7EBB437E6}" type="presOf" srcId="{F26E1804-BDB8-43C3-977D-86620BBD67AA}" destId="{30E1556E-75DF-4825-887C-3718171543D3}" srcOrd="0" destOrd="0" presId="urn:microsoft.com/office/officeart/2005/8/layout/process4"/>
    <dgm:cxn modelId="{E4B7F8F1-F783-4512-BC6B-90F9F6C26B65}" type="presOf" srcId="{8E7A3D5C-681A-4553-A993-7BFF378C5ADE}" destId="{CF56E224-81D5-4896-B729-BA0156E53707}" srcOrd="0" destOrd="0" presId="urn:microsoft.com/office/officeart/2005/8/layout/process4"/>
    <dgm:cxn modelId="{5FE0B1FD-7691-4EC4-A65D-7F987BF00980}" type="presOf" srcId="{64AC15A5-9B74-4814-9FD3-8EAE787DA6FB}" destId="{0CD57B63-3BD5-4BAA-BA47-734FF0746784}" srcOrd="0" destOrd="0" presId="urn:microsoft.com/office/officeart/2005/8/layout/process4"/>
    <dgm:cxn modelId="{354619FF-6045-4A1A-AA9B-7730613D7AE4}" type="presOf" srcId="{0242A4C7-4980-4D1A-B2BB-B00CE24E5B21}" destId="{F985BC07-E55B-4D0E-B8BB-D053E5EEFE7F}" srcOrd="0" destOrd="0" presId="urn:microsoft.com/office/officeart/2005/8/layout/process4"/>
    <dgm:cxn modelId="{D017C021-3BFF-4FF2-9D04-6A1B254FF40E}" type="presParOf" srcId="{F985BC07-E55B-4D0E-B8BB-D053E5EEFE7F}" destId="{7991A886-F26A-4EE2-8952-AC1424E322C7}" srcOrd="0" destOrd="0" presId="urn:microsoft.com/office/officeart/2005/8/layout/process4"/>
    <dgm:cxn modelId="{5A926DA7-6819-4235-9F27-14443C543613}" type="presParOf" srcId="{7991A886-F26A-4EE2-8952-AC1424E322C7}" destId="{CF56E224-81D5-4896-B729-BA0156E53707}" srcOrd="0" destOrd="0" presId="urn:microsoft.com/office/officeart/2005/8/layout/process4"/>
    <dgm:cxn modelId="{FD9E8F4D-A236-4647-A912-3949ACE31DFD}" type="presParOf" srcId="{F985BC07-E55B-4D0E-B8BB-D053E5EEFE7F}" destId="{408967A2-FB98-498D-873A-BDD1C836C433}" srcOrd="1" destOrd="0" presId="urn:microsoft.com/office/officeart/2005/8/layout/process4"/>
    <dgm:cxn modelId="{CFD8BB47-669F-45FB-AE76-2AA795FFD32C}" type="presParOf" srcId="{F985BC07-E55B-4D0E-B8BB-D053E5EEFE7F}" destId="{B8A2FB3F-AE81-4817-BECA-F8668FF9B96F}" srcOrd="2" destOrd="0" presId="urn:microsoft.com/office/officeart/2005/8/layout/process4"/>
    <dgm:cxn modelId="{382CFA5E-D807-4725-84FB-41B2DB14E8E5}" type="presParOf" srcId="{B8A2FB3F-AE81-4817-BECA-F8668FF9B96F}" destId="{0CD57B63-3BD5-4BAA-BA47-734FF0746784}" srcOrd="0" destOrd="0" presId="urn:microsoft.com/office/officeart/2005/8/layout/process4"/>
    <dgm:cxn modelId="{DA50BF2E-6E57-4C06-BDF0-6BE45198846A}" type="presParOf" srcId="{F985BC07-E55B-4D0E-B8BB-D053E5EEFE7F}" destId="{277868DA-7206-4E63-B65E-8C1AA5074D91}" srcOrd="3" destOrd="0" presId="urn:microsoft.com/office/officeart/2005/8/layout/process4"/>
    <dgm:cxn modelId="{7628D692-6142-4E22-B88E-8160A17719A6}" type="presParOf" srcId="{F985BC07-E55B-4D0E-B8BB-D053E5EEFE7F}" destId="{D31D9E72-BF63-4FA3-9897-87525F5C4B99}" srcOrd="4" destOrd="0" presId="urn:microsoft.com/office/officeart/2005/8/layout/process4"/>
    <dgm:cxn modelId="{1576B768-F9C1-4ED6-945F-DFC513D8835A}" type="presParOf" srcId="{D31D9E72-BF63-4FA3-9897-87525F5C4B99}" destId="{30E1556E-75DF-4825-887C-3718171543D3}"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97BE718-CD40-446F-850A-1CFFF2F9D9C1}" type="doc">
      <dgm:prSet loTypeId="urn:microsoft.com/office/officeart/2005/8/layout/default" loCatId="list" qsTypeId="urn:microsoft.com/office/officeart/2005/8/quickstyle/simple5" qsCatId="simple" csTypeId="urn:microsoft.com/office/officeart/2005/8/colors/accent2_2" csCatId="accent2" phldr="1"/>
      <dgm:spPr/>
      <dgm:t>
        <a:bodyPr/>
        <a:lstStyle/>
        <a:p>
          <a:endParaRPr lang="en-US"/>
        </a:p>
      </dgm:t>
    </dgm:pt>
    <dgm:pt modelId="{C28FBD3E-C60A-4A56-9369-101D4D8C5835}">
      <dgm:prSet/>
      <dgm:spPr/>
      <dgm:t>
        <a:bodyPr/>
        <a:lstStyle/>
        <a:p>
          <a:r>
            <a:rPr lang="en-GB"/>
            <a:t>Short-term Effects: These are effects that appear only a few minutes after the intake of drugs. </a:t>
          </a:r>
          <a:endParaRPr lang="en-US"/>
        </a:p>
      </dgm:t>
    </dgm:pt>
    <dgm:pt modelId="{4DA2A3CB-7D20-4D1D-A631-2F52E1B46B41}" type="parTrans" cxnId="{D77E11F2-DC29-48FD-93BF-7BB56C1437AD}">
      <dgm:prSet/>
      <dgm:spPr/>
      <dgm:t>
        <a:bodyPr/>
        <a:lstStyle/>
        <a:p>
          <a:endParaRPr lang="en-US"/>
        </a:p>
      </dgm:t>
    </dgm:pt>
    <dgm:pt modelId="{63EE275F-98A5-4227-85D9-267487C659BB}" type="sibTrans" cxnId="{D77E11F2-DC29-48FD-93BF-7BB56C1437AD}">
      <dgm:prSet/>
      <dgm:spPr/>
      <dgm:t>
        <a:bodyPr/>
        <a:lstStyle/>
        <a:p>
          <a:endParaRPr lang="en-US"/>
        </a:p>
      </dgm:t>
    </dgm:pt>
    <dgm:pt modelId="{CE5DFDC5-C61A-4466-B5A7-4B58C642BD0C}">
      <dgm:prSet/>
      <dgm:spPr/>
      <dgm:t>
        <a:bodyPr/>
        <a:lstStyle/>
        <a:p>
          <a:r>
            <a:rPr lang="en-GB"/>
            <a:t>The drug abuser feels a false sense of well-being and a pleasant drowsiness. </a:t>
          </a:r>
          <a:endParaRPr lang="en-US"/>
        </a:p>
      </dgm:t>
    </dgm:pt>
    <dgm:pt modelId="{DD76E946-CD8D-4C58-83F4-32C6A4060DF3}" type="parTrans" cxnId="{C70E2AB0-453D-4C2F-BB07-E6979D06F2DF}">
      <dgm:prSet/>
      <dgm:spPr/>
      <dgm:t>
        <a:bodyPr/>
        <a:lstStyle/>
        <a:p>
          <a:endParaRPr lang="en-US"/>
        </a:p>
      </dgm:t>
    </dgm:pt>
    <dgm:pt modelId="{E8A01CFA-8254-457E-9F85-855142F9969E}" type="sibTrans" cxnId="{C70E2AB0-453D-4C2F-BB07-E6979D06F2DF}">
      <dgm:prSet/>
      <dgm:spPr/>
      <dgm:t>
        <a:bodyPr/>
        <a:lstStyle/>
        <a:p>
          <a:endParaRPr lang="en-US"/>
        </a:p>
      </dgm:t>
    </dgm:pt>
    <dgm:pt modelId="{252CE422-89C8-4A84-B403-A9E4FC73F041}">
      <dgm:prSet/>
      <dgm:spPr/>
      <dgm:t>
        <a:bodyPr/>
        <a:lstStyle/>
        <a:p>
          <a:r>
            <a:rPr lang="en-GB" dirty="0"/>
            <a:t>Some of the short-term effects are distorted vision, hearing and coordination, impaired judgment, bad breath and hangovers. </a:t>
          </a:r>
          <a:endParaRPr lang="en-US" dirty="0"/>
        </a:p>
      </dgm:t>
    </dgm:pt>
    <dgm:pt modelId="{8CA8C5F8-D7A6-4FD2-8D76-5201FCEAC0B0}" type="parTrans" cxnId="{1D1B5280-A7B0-43E9-8BAB-6FBCE48B0967}">
      <dgm:prSet/>
      <dgm:spPr/>
      <dgm:t>
        <a:bodyPr/>
        <a:lstStyle/>
        <a:p>
          <a:endParaRPr lang="en-US"/>
        </a:p>
      </dgm:t>
    </dgm:pt>
    <dgm:pt modelId="{2135C9AD-324B-4767-892D-17947B5D2B3F}" type="sibTrans" cxnId="{1D1B5280-A7B0-43E9-8BAB-6FBCE48B0967}">
      <dgm:prSet/>
      <dgm:spPr/>
      <dgm:t>
        <a:bodyPr/>
        <a:lstStyle/>
        <a:p>
          <a:endParaRPr lang="en-US"/>
        </a:p>
      </dgm:t>
    </dgm:pt>
    <dgm:pt modelId="{5AF772EC-B31F-421B-9E38-8F9E56A8C1DA}">
      <dgm:prSet/>
      <dgm:spPr/>
      <dgm:t>
        <a:bodyPr/>
        <a:lstStyle/>
        <a:p>
          <a:r>
            <a:rPr lang="en-GB"/>
            <a:t>Drugs have long-term impact that lead to serious damage due to constant and excessive use. </a:t>
          </a:r>
          <a:endParaRPr lang="en-US"/>
        </a:p>
      </dgm:t>
    </dgm:pt>
    <dgm:pt modelId="{F3D5FA11-E57B-49D9-A5B8-193E4DE560A2}" type="parTrans" cxnId="{403AE82C-52F6-47A8-9415-2C25D9E1A372}">
      <dgm:prSet/>
      <dgm:spPr/>
      <dgm:t>
        <a:bodyPr/>
        <a:lstStyle/>
        <a:p>
          <a:endParaRPr lang="en-US"/>
        </a:p>
      </dgm:t>
    </dgm:pt>
    <dgm:pt modelId="{3CB2C095-00C6-4D0D-AEFF-9CC4FFB97705}" type="sibTrans" cxnId="{403AE82C-52F6-47A8-9415-2C25D9E1A372}">
      <dgm:prSet/>
      <dgm:spPr/>
      <dgm:t>
        <a:bodyPr/>
        <a:lstStyle/>
        <a:p>
          <a:endParaRPr lang="en-US"/>
        </a:p>
      </dgm:t>
    </dgm:pt>
    <dgm:pt modelId="{D2E1C060-01BD-47A7-A2AB-B6592193A576}">
      <dgm:prSet/>
      <dgm:spPr/>
      <dgm:t>
        <a:bodyPr/>
        <a:lstStyle/>
        <a:p>
          <a:r>
            <a:rPr lang="en-GB"/>
            <a:t>These effects show over a course of time and are usually caused by progressive damage to different body organs. </a:t>
          </a:r>
          <a:endParaRPr lang="en-US"/>
        </a:p>
      </dgm:t>
    </dgm:pt>
    <dgm:pt modelId="{03F0A0ED-A66C-44D3-97B7-037F9139179B}" type="parTrans" cxnId="{3EDE54B4-3EC2-4572-BB1B-8C6357B51841}">
      <dgm:prSet/>
      <dgm:spPr/>
      <dgm:t>
        <a:bodyPr/>
        <a:lstStyle/>
        <a:p>
          <a:endParaRPr lang="en-US"/>
        </a:p>
      </dgm:t>
    </dgm:pt>
    <dgm:pt modelId="{44A33C9A-8FD9-471D-8B87-9B5128A74016}" type="sibTrans" cxnId="{3EDE54B4-3EC2-4572-BB1B-8C6357B51841}">
      <dgm:prSet/>
      <dgm:spPr/>
      <dgm:t>
        <a:bodyPr/>
        <a:lstStyle/>
        <a:p>
          <a:endParaRPr lang="en-US"/>
        </a:p>
      </dgm:t>
    </dgm:pt>
    <dgm:pt modelId="{F5291EC5-69CD-4292-8F0B-2A4D5026A9B0}">
      <dgm:prSet/>
      <dgm:spPr/>
      <dgm:t>
        <a:bodyPr/>
        <a:lstStyle/>
        <a:p>
          <a:r>
            <a:rPr lang="en-GB"/>
            <a:t>Substance abuse impairs both physical and mental functioning leading to compromised quality of life. </a:t>
          </a:r>
          <a:endParaRPr lang="en-US"/>
        </a:p>
      </dgm:t>
    </dgm:pt>
    <dgm:pt modelId="{6FE44855-94CC-468F-B9F1-CF419DD0DA75}" type="parTrans" cxnId="{BC8E7780-FA4A-4749-B4A6-A9C3ACCD5245}">
      <dgm:prSet/>
      <dgm:spPr/>
      <dgm:t>
        <a:bodyPr/>
        <a:lstStyle/>
        <a:p>
          <a:endParaRPr lang="en-US"/>
        </a:p>
      </dgm:t>
    </dgm:pt>
    <dgm:pt modelId="{DB92ACF5-8786-4D6A-A2B6-276576244C33}" type="sibTrans" cxnId="{BC8E7780-FA4A-4749-B4A6-A9C3ACCD5245}">
      <dgm:prSet/>
      <dgm:spPr/>
      <dgm:t>
        <a:bodyPr/>
        <a:lstStyle/>
        <a:p>
          <a:endParaRPr lang="en-US"/>
        </a:p>
      </dgm:t>
    </dgm:pt>
    <dgm:pt modelId="{332F4B20-A029-4F43-83DD-8F2E013BF016}">
      <dgm:prSet/>
      <dgm:spPr/>
      <dgm:t>
        <a:bodyPr/>
        <a:lstStyle/>
        <a:p>
          <a:r>
            <a:rPr lang="en-GB"/>
            <a:t>Several long –term physical ailments, including loss of appetite, stomach ailments, skin problems, liver, heart and central nervous system damage, memory loss etc.</a:t>
          </a:r>
          <a:endParaRPr lang="en-US"/>
        </a:p>
      </dgm:t>
    </dgm:pt>
    <dgm:pt modelId="{0154D237-F508-4CDA-9DBE-D6C49BC0976A}" type="parTrans" cxnId="{B442C867-5137-4620-A89C-29C15DB32633}">
      <dgm:prSet/>
      <dgm:spPr/>
      <dgm:t>
        <a:bodyPr/>
        <a:lstStyle/>
        <a:p>
          <a:endParaRPr lang="en-US"/>
        </a:p>
      </dgm:t>
    </dgm:pt>
    <dgm:pt modelId="{57628262-3FFF-4C80-84BB-062D4F739169}" type="sibTrans" cxnId="{B442C867-5137-4620-A89C-29C15DB32633}">
      <dgm:prSet/>
      <dgm:spPr/>
      <dgm:t>
        <a:bodyPr/>
        <a:lstStyle/>
        <a:p>
          <a:endParaRPr lang="en-US"/>
        </a:p>
      </dgm:t>
    </dgm:pt>
    <dgm:pt modelId="{5FEF234F-24E0-4E9B-B663-47805E42CDF3}">
      <dgm:prSet/>
      <dgm:spPr/>
      <dgm:t>
        <a:bodyPr/>
        <a:lstStyle/>
        <a:p>
          <a:r>
            <a:rPr lang="en-GB"/>
            <a:t>In general drug use weakens the immune system and makes the individual more vulnerable to infection. </a:t>
          </a:r>
          <a:endParaRPr lang="en-US"/>
        </a:p>
      </dgm:t>
    </dgm:pt>
    <dgm:pt modelId="{85C958D0-6621-467C-A195-D6098E489415}" type="parTrans" cxnId="{CC56D030-B8EA-440F-9003-6AD6FE2EFAFD}">
      <dgm:prSet/>
      <dgm:spPr/>
      <dgm:t>
        <a:bodyPr/>
        <a:lstStyle/>
        <a:p>
          <a:endParaRPr lang="en-US"/>
        </a:p>
      </dgm:t>
    </dgm:pt>
    <dgm:pt modelId="{7170A7A0-86F2-4801-8D25-D2A73BFECD3C}" type="sibTrans" cxnId="{CC56D030-B8EA-440F-9003-6AD6FE2EFAFD}">
      <dgm:prSet/>
      <dgm:spPr/>
      <dgm:t>
        <a:bodyPr/>
        <a:lstStyle/>
        <a:p>
          <a:endParaRPr lang="en-US"/>
        </a:p>
      </dgm:t>
    </dgm:pt>
    <dgm:pt modelId="{93CBA492-0E6C-4EE2-B529-59E3589986C1}" type="pres">
      <dgm:prSet presAssocID="{F97BE718-CD40-446F-850A-1CFFF2F9D9C1}" presName="diagram" presStyleCnt="0">
        <dgm:presLayoutVars>
          <dgm:dir/>
          <dgm:resizeHandles val="exact"/>
        </dgm:presLayoutVars>
      </dgm:prSet>
      <dgm:spPr/>
    </dgm:pt>
    <dgm:pt modelId="{80B64AF4-F11E-403E-85B9-B64699283338}" type="pres">
      <dgm:prSet presAssocID="{C28FBD3E-C60A-4A56-9369-101D4D8C5835}" presName="node" presStyleLbl="node1" presStyleIdx="0" presStyleCnt="8">
        <dgm:presLayoutVars>
          <dgm:bulletEnabled val="1"/>
        </dgm:presLayoutVars>
      </dgm:prSet>
      <dgm:spPr/>
    </dgm:pt>
    <dgm:pt modelId="{523F64D1-0225-4B69-8BF9-6F3C79F0BB5F}" type="pres">
      <dgm:prSet presAssocID="{63EE275F-98A5-4227-85D9-267487C659BB}" presName="sibTrans" presStyleCnt="0"/>
      <dgm:spPr/>
    </dgm:pt>
    <dgm:pt modelId="{0C9DE6C1-2E40-41B6-9F32-1B126950A7CC}" type="pres">
      <dgm:prSet presAssocID="{CE5DFDC5-C61A-4466-B5A7-4B58C642BD0C}" presName="node" presStyleLbl="node1" presStyleIdx="1" presStyleCnt="8">
        <dgm:presLayoutVars>
          <dgm:bulletEnabled val="1"/>
        </dgm:presLayoutVars>
      </dgm:prSet>
      <dgm:spPr/>
    </dgm:pt>
    <dgm:pt modelId="{D7C7E8F2-A8CB-4311-AB87-151B5ED3ECF6}" type="pres">
      <dgm:prSet presAssocID="{E8A01CFA-8254-457E-9F85-855142F9969E}" presName="sibTrans" presStyleCnt="0"/>
      <dgm:spPr/>
    </dgm:pt>
    <dgm:pt modelId="{4317D3CE-7553-451E-AD1C-A2E92FEC174A}" type="pres">
      <dgm:prSet presAssocID="{252CE422-89C8-4A84-B403-A9E4FC73F041}" presName="node" presStyleLbl="node1" presStyleIdx="2" presStyleCnt="8">
        <dgm:presLayoutVars>
          <dgm:bulletEnabled val="1"/>
        </dgm:presLayoutVars>
      </dgm:prSet>
      <dgm:spPr/>
    </dgm:pt>
    <dgm:pt modelId="{CD912B8A-283F-4CAF-A07C-4DBB3CFE186A}" type="pres">
      <dgm:prSet presAssocID="{2135C9AD-324B-4767-892D-17947B5D2B3F}" presName="sibTrans" presStyleCnt="0"/>
      <dgm:spPr/>
    </dgm:pt>
    <dgm:pt modelId="{4290C844-2C14-42F2-A76B-CCEB2B002778}" type="pres">
      <dgm:prSet presAssocID="{5AF772EC-B31F-421B-9E38-8F9E56A8C1DA}" presName="node" presStyleLbl="node1" presStyleIdx="3" presStyleCnt="8">
        <dgm:presLayoutVars>
          <dgm:bulletEnabled val="1"/>
        </dgm:presLayoutVars>
      </dgm:prSet>
      <dgm:spPr/>
    </dgm:pt>
    <dgm:pt modelId="{82111839-E909-42A1-B669-F1E23DD5C53D}" type="pres">
      <dgm:prSet presAssocID="{3CB2C095-00C6-4D0D-AEFF-9CC4FFB97705}" presName="sibTrans" presStyleCnt="0"/>
      <dgm:spPr/>
    </dgm:pt>
    <dgm:pt modelId="{90E120D4-54FD-4AC4-AB36-4499291A13CB}" type="pres">
      <dgm:prSet presAssocID="{D2E1C060-01BD-47A7-A2AB-B6592193A576}" presName="node" presStyleLbl="node1" presStyleIdx="4" presStyleCnt="8">
        <dgm:presLayoutVars>
          <dgm:bulletEnabled val="1"/>
        </dgm:presLayoutVars>
      </dgm:prSet>
      <dgm:spPr/>
    </dgm:pt>
    <dgm:pt modelId="{08B059CC-DF64-48D2-AD3E-BC2B11C280F4}" type="pres">
      <dgm:prSet presAssocID="{44A33C9A-8FD9-471D-8B87-9B5128A74016}" presName="sibTrans" presStyleCnt="0"/>
      <dgm:spPr/>
    </dgm:pt>
    <dgm:pt modelId="{CFA9C4CB-BC67-4497-8059-0FBB3E666DC2}" type="pres">
      <dgm:prSet presAssocID="{F5291EC5-69CD-4292-8F0B-2A4D5026A9B0}" presName="node" presStyleLbl="node1" presStyleIdx="5" presStyleCnt="8">
        <dgm:presLayoutVars>
          <dgm:bulletEnabled val="1"/>
        </dgm:presLayoutVars>
      </dgm:prSet>
      <dgm:spPr/>
    </dgm:pt>
    <dgm:pt modelId="{88008B67-F081-4EA6-9201-D08872E377BB}" type="pres">
      <dgm:prSet presAssocID="{DB92ACF5-8786-4D6A-A2B6-276576244C33}" presName="sibTrans" presStyleCnt="0"/>
      <dgm:spPr/>
    </dgm:pt>
    <dgm:pt modelId="{3C80AC26-80CD-4A0E-8FB3-6A2219BC1FD7}" type="pres">
      <dgm:prSet presAssocID="{332F4B20-A029-4F43-83DD-8F2E013BF016}" presName="node" presStyleLbl="node1" presStyleIdx="6" presStyleCnt="8">
        <dgm:presLayoutVars>
          <dgm:bulletEnabled val="1"/>
        </dgm:presLayoutVars>
      </dgm:prSet>
      <dgm:spPr/>
    </dgm:pt>
    <dgm:pt modelId="{BF31D2B5-5E57-4D95-8F5B-65DCAC60A276}" type="pres">
      <dgm:prSet presAssocID="{57628262-3FFF-4C80-84BB-062D4F739169}" presName="sibTrans" presStyleCnt="0"/>
      <dgm:spPr/>
    </dgm:pt>
    <dgm:pt modelId="{9E4B9EAF-EFE5-4351-BB2A-4B62AC6124F0}" type="pres">
      <dgm:prSet presAssocID="{5FEF234F-24E0-4E9B-B663-47805E42CDF3}" presName="node" presStyleLbl="node1" presStyleIdx="7" presStyleCnt="8">
        <dgm:presLayoutVars>
          <dgm:bulletEnabled val="1"/>
        </dgm:presLayoutVars>
      </dgm:prSet>
      <dgm:spPr/>
    </dgm:pt>
  </dgm:ptLst>
  <dgm:cxnLst>
    <dgm:cxn modelId="{CD4CEB09-B5C3-4EC1-AE8D-C38D6E67F546}" type="presOf" srcId="{CE5DFDC5-C61A-4466-B5A7-4B58C642BD0C}" destId="{0C9DE6C1-2E40-41B6-9F32-1B126950A7CC}" srcOrd="0" destOrd="0" presId="urn:microsoft.com/office/officeart/2005/8/layout/default"/>
    <dgm:cxn modelId="{8F25450B-D99C-45BE-9554-05B73BCF5A15}" type="presOf" srcId="{252CE422-89C8-4A84-B403-A9E4FC73F041}" destId="{4317D3CE-7553-451E-AD1C-A2E92FEC174A}" srcOrd="0" destOrd="0" presId="urn:microsoft.com/office/officeart/2005/8/layout/default"/>
    <dgm:cxn modelId="{403AE82C-52F6-47A8-9415-2C25D9E1A372}" srcId="{F97BE718-CD40-446F-850A-1CFFF2F9D9C1}" destId="{5AF772EC-B31F-421B-9E38-8F9E56A8C1DA}" srcOrd="3" destOrd="0" parTransId="{F3D5FA11-E57B-49D9-A5B8-193E4DE560A2}" sibTransId="{3CB2C095-00C6-4D0D-AEFF-9CC4FFB97705}"/>
    <dgm:cxn modelId="{CC56D030-B8EA-440F-9003-6AD6FE2EFAFD}" srcId="{F97BE718-CD40-446F-850A-1CFFF2F9D9C1}" destId="{5FEF234F-24E0-4E9B-B663-47805E42CDF3}" srcOrd="7" destOrd="0" parTransId="{85C958D0-6621-467C-A195-D6098E489415}" sibTransId="{7170A7A0-86F2-4801-8D25-D2A73BFECD3C}"/>
    <dgm:cxn modelId="{B442C867-5137-4620-A89C-29C15DB32633}" srcId="{F97BE718-CD40-446F-850A-1CFFF2F9D9C1}" destId="{332F4B20-A029-4F43-83DD-8F2E013BF016}" srcOrd="6" destOrd="0" parTransId="{0154D237-F508-4CDA-9DBE-D6C49BC0976A}" sibTransId="{57628262-3FFF-4C80-84BB-062D4F739169}"/>
    <dgm:cxn modelId="{1D1B5280-A7B0-43E9-8BAB-6FBCE48B0967}" srcId="{F97BE718-CD40-446F-850A-1CFFF2F9D9C1}" destId="{252CE422-89C8-4A84-B403-A9E4FC73F041}" srcOrd="2" destOrd="0" parTransId="{8CA8C5F8-D7A6-4FD2-8D76-5201FCEAC0B0}" sibTransId="{2135C9AD-324B-4767-892D-17947B5D2B3F}"/>
    <dgm:cxn modelId="{BC8E7780-FA4A-4749-B4A6-A9C3ACCD5245}" srcId="{F97BE718-CD40-446F-850A-1CFFF2F9D9C1}" destId="{F5291EC5-69CD-4292-8F0B-2A4D5026A9B0}" srcOrd="5" destOrd="0" parTransId="{6FE44855-94CC-468F-B9F1-CF419DD0DA75}" sibTransId="{DB92ACF5-8786-4D6A-A2B6-276576244C33}"/>
    <dgm:cxn modelId="{8725EC86-2BE4-4FA3-8F33-948950620556}" type="presOf" srcId="{5FEF234F-24E0-4E9B-B663-47805E42CDF3}" destId="{9E4B9EAF-EFE5-4351-BB2A-4B62AC6124F0}" srcOrd="0" destOrd="0" presId="urn:microsoft.com/office/officeart/2005/8/layout/default"/>
    <dgm:cxn modelId="{D1252C8E-1E33-41B1-8869-165389FEF1FE}" type="presOf" srcId="{C28FBD3E-C60A-4A56-9369-101D4D8C5835}" destId="{80B64AF4-F11E-403E-85B9-B64699283338}" srcOrd="0" destOrd="0" presId="urn:microsoft.com/office/officeart/2005/8/layout/default"/>
    <dgm:cxn modelId="{98F88994-5D59-4DCB-BC1E-F48EC9F8D05B}" type="presOf" srcId="{F5291EC5-69CD-4292-8F0B-2A4D5026A9B0}" destId="{CFA9C4CB-BC67-4497-8059-0FBB3E666DC2}" srcOrd="0" destOrd="0" presId="urn:microsoft.com/office/officeart/2005/8/layout/default"/>
    <dgm:cxn modelId="{8B1EBE98-D108-49F2-BCB5-687617BFD7AE}" type="presOf" srcId="{332F4B20-A029-4F43-83DD-8F2E013BF016}" destId="{3C80AC26-80CD-4A0E-8FB3-6A2219BC1FD7}" srcOrd="0" destOrd="0" presId="urn:microsoft.com/office/officeart/2005/8/layout/default"/>
    <dgm:cxn modelId="{C70E2AB0-453D-4C2F-BB07-E6979D06F2DF}" srcId="{F97BE718-CD40-446F-850A-1CFFF2F9D9C1}" destId="{CE5DFDC5-C61A-4466-B5A7-4B58C642BD0C}" srcOrd="1" destOrd="0" parTransId="{DD76E946-CD8D-4C58-83F4-32C6A4060DF3}" sibTransId="{E8A01CFA-8254-457E-9F85-855142F9969E}"/>
    <dgm:cxn modelId="{30ACF0B0-324E-4B84-B93F-E201E1047D9E}" type="presOf" srcId="{5AF772EC-B31F-421B-9E38-8F9E56A8C1DA}" destId="{4290C844-2C14-42F2-A76B-CCEB2B002778}" srcOrd="0" destOrd="0" presId="urn:microsoft.com/office/officeart/2005/8/layout/default"/>
    <dgm:cxn modelId="{3EDE54B4-3EC2-4572-BB1B-8C6357B51841}" srcId="{F97BE718-CD40-446F-850A-1CFFF2F9D9C1}" destId="{D2E1C060-01BD-47A7-A2AB-B6592193A576}" srcOrd="4" destOrd="0" parTransId="{03F0A0ED-A66C-44D3-97B7-037F9139179B}" sibTransId="{44A33C9A-8FD9-471D-8B87-9B5128A74016}"/>
    <dgm:cxn modelId="{D77E11F2-DC29-48FD-93BF-7BB56C1437AD}" srcId="{F97BE718-CD40-446F-850A-1CFFF2F9D9C1}" destId="{C28FBD3E-C60A-4A56-9369-101D4D8C5835}" srcOrd="0" destOrd="0" parTransId="{4DA2A3CB-7D20-4D1D-A631-2F52E1B46B41}" sibTransId="{63EE275F-98A5-4227-85D9-267487C659BB}"/>
    <dgm:cxn modelId="{4195EBF5-A913-407C-ADCF-3A2DFCF96934}" type="presOf" srcId="{F97BE718-CD40-446F-850A-1CFFF2F9D9C1}" destId="{93CBA492-0E6C-4EE2-B529-59E3589986C1}" srcOrd="0" destOrd="0" presId="urn:microsoft.com/office/officeart/2005/8/layout/default"/>
    <dgm:cxn modelId="{10B8E6FD-631C-4439-B941-4041E87D379A}" type="presOf" srcId="{D2E1C060-01BD-47A7-A2AB-B6592193A576}" destId="{90E120D4-54FD-4AC4-AB36-4499291A13CB}" srcOrd="0" destOrd="0" presId="urn:microsoft.com/office/officeart/2005/8/layout/default"/>
    <dgm:cxn modelId="{85F7BD80-5CA1-488D-BCDA-D65B6214BA2F}" type="presParOf" srcId="{93CBA492-0E6C-4EE2-B529-59E3589986C1}" destId="{80B64AF4-F11E-403E-85B9-B64699283338}" srcOrd="0" destOrd="0" presId="urn:microsoft.com/office/officeart/2005/8/layout/default"/>
    <dgm:cxn modelId="{30F62C68-5956-4956-97CC-34736A823704}" type="presParOf" srcId="{93CBA492-0E6C-4EE2-B529-59E3589986C1}" destId="{523F64D1-0225-4B69-8BF9-6F3C79F0BB5F}" srcOrd="1" destOrd="0" presId="urn:microsoft.com/office/officeart/2005/8/layout/default"/>
    <dgm:cxn modelId="{689D6B7B-E63E-435B-808D-F064F3351B32}" type="presParOf" srcId="{93CBA492-0E6C-4EE2-B529-59E3589986C1}" destId="{0C9DE6C1-2E40-41B6-9F32-1B126950A7CC}" srcOrd="2" destOrd="0" presId="urn:microsoft.com/office/officeart/2005/8/layout/default"/>
    <dgm:cxn modelId="{82E79FDB-5C8E-49EC-BBEC-1C4C02716EC9}" type="presParOf" srcId="{93CBA492-0E6C-4EE2-B529-59E3589986C1}" destId="{D7C7E8F2-A8CB-4311-AB87-151B5ED3ECF6}" srcOrd="3" destOrd="0" presId="urn:microsoft.com/office/officeart/2005/8/layout/default"/>
    <dgm:cxn modelId="{23F85602-49F5-416E-A02E-427F59CDA95C}" type="presParOf" srcId="{93CBA492-0E6C-4EE2-B529-59E3589986C1}" destId="{4317D3CE-7553-451E-AD1C-A2E92FEC174A}" srcOrd="4" destOrd="0" presId="urn:microsoft.com/office/officeart/2005/8/layout/default"/>
    <dgm:cxn modelId="{88D4FEE3-D1B1-4B7B-91AE-4CAE05DBC0C7}" type="presParOf" srcId="{93CBA492-0E6C-4EE2-B529-59E3589986C1}" destId="{CD912B8A-283F-4CAF-A07C-4DBB3CFE186A}" srcOrd="5" destOrd="0" presId="urn:microsoft.com/office/officeart/2005/8/layout/default"/>
    <dgm:cxn modelId="{036BFC36-A057-4AB5-A445-1CD91780111B}" type="presParOf" srcId="{93CBA492-0E6C-4EE2-B529-59E3589986C1}" destId="{4290C844-2C14-42F2-A76B-CCEB2B002778}" srcOrd="6" destOrd="0" presId="urn:microsoft.com/office/officeart/2005/8/layout/default"/>
    <dgm:cxn modelId="{FB20665B-6ED7-4E4F-9BA5-C8D4B757853B}" type="presParOf" srcId="{93CBA492-0E6C-4EE2-B529-59E3589986C1}" destId="{82111839-E909-42A1-B669-F1E23DD5C53D}" srcOrd="7" destOrd="0" presId="urn:microsoft.com/office/officeart/2005/8/layout/default"/>
    <dgm:cxn modelId="{92BCC68A-130F-49CA-99AB-A5F4C84231CD}" type="presParOf" srcId="{93CBA492-0E6C-4EE2-B529-59E3589986C1}" destId="{90E120D4-54FD-4AC4-AB36-4499291A13CB}" srcOrd="8" destOrd="0" presId="urn:microsoft.com/office/officeart/2005/8/layout/default"/>
    <dgm:cxn modelId="{F4422F9E-0633-436B-A18E-954C4D2833F2}" type="presParOf" srcId="{93CBA492-0E6C-4EE2-B529-59E3589986C1}" destId="{08B059CC-DF64-48D2-AD3E-BC2B11C280F4}" srcOrd="9" destOrd="0" presId="urn:microsoft.com/office/officeart/2005/8/layout/default"/>
    <dgm:cxn modelId="{47F6A4A6-A141-4A45-80B3-09B13DB0C1BE}" type="presParOf" srcId="{93CBA492-0E6C-4EE2-B529-59E3589986C1}" destId="{CFA9C4CB-BC67-4497-8059-0FBB3E666DC2}" srcOrd="10" destOrd="0" presId="urn:microsoft.com/office/officeart/2005/8/layout/default"/>
    <dgm:cxn modelId="{AEF8C59A-ECFE-4633-8FB5-DC773FAC8B19}" type="presParOf" srcId="{93CBA492-0E6C-4EE2-B529-59E3589986C1}" destId="{88008B67-F081-4EA6-9201-D08872E377BB}" srcOrd="11" destOrd="0" presId="urn:microsoft.com/office/officeart/2005/8/layout/default"/>
    <dgm:cxn modelId="{02DBF8A3-3C8B-4779-8A23-ECDCED85EEEE}" type="presParOf" srcId="{93CBA492-0E6C-4EE2-B529-59E3589986C1}" destId="{3C80AC26-80CD-4A0E-8FB3-6A2219BC1FD7}" srcOrd="12" destOrd="0" presId="urn:microsoft.com/office/officeart/2005/8/layout/default"/>
    <dgm:cxn modelId="{7618D8C2-6199-499D-8354-C881C700BA6C}" type="presParOf" srcId="{93CBA492-0E6C-4EE2-B529-59E3589986C1}" destId="{BF31D2B5-5E57-4D95-8F5B-65DCAC60A276}" srcOrd="13" destOrd="0" presId="urn:microsoft.com/office/officeart/2005/8/layout/default"/>
    <dgm:cxn modelId="{0C38FB60-B3C2-41F3-BEE2-C5E25BD09F04}" type="presParOf" srcId="{93CBA492-0E6C-4EE2-B529-59E3589986C1}" destId="{9E4B9EAF-EFE5-4351-BB2A-4B62AC6124F0}"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1D3447A-D5B0-4876-AC60-EC246E2985F7}" type="doc">
      <dgm:prSet loTypeId="urn:microsoft.com/office/officeart/2005/8/layout/default" loCatId="list" qsTypeId="urn:microsoft.com/office/officeart/2005/8/quickstyle/simple2" qsCatId="simple" csTypeId="urn:microsoft.com/office/officeart/2005/8/colors/accent1_2" csCatId="accent1" phldr="1"/>
      <dgm:spPr/>
      <dgm:t>
        <a:bodyPr/>
        <a:lstStyle/>
        <a:p>
          <a:endParaRPr lang="en-US"/>
        </a:p>
      </dgm:t>
    </dgm:pt>
    <dgm:pt modelId="{5F74082B-653C-43AF-B356-70A411E0D184}">
      <dgm:prSet/>
      <dgm:spPr/>
      <dgm:t>
        <a:bodyPr/>
        <a:lstStyle/>
        <a:p>
          <a:r>
            <a:rPr lang="en-GB"/>
            <a:t>Drug abuse in itself is not a cause of HIV/AIDS or other diseases, but under the influence, people engage in risk behaviours that make them more susceptible to infection. </a:t>
          </a:r>
          <a:endParaRPr lang="en-US"/>
        </a:p>
      </dgm:t>
    </dgm:pt>
    <dgm:pt modelId="{42DE4F5E-29A0-4226-B97A-62512E8E0580}" type="parTrans" cxnId="{8DF22588-550F-475D-B073-EFF9730AE944}">
      <dgm:prSet/>
      <dgm:spPr/>
      <dgm:t>
        <a:bodyPr/>
        <a:lstStyle/>
        <a:p>
          <a:endParaRPr lang="en-US"/>
        </a:p>
      </dgm:t>
    </dgm:pt>
    <dgm:pt modelId="{75E39596-02CC-41E0-A1EA-DE7F2E69DBB2}" type="sibTrans" cxnId="{8DF22588-550F-475D-B073-EFF9730AE944}">
      <dgm:prSet/>
      <dgm:spPr/>
      <dgm:t>
        <a:bodyPr/>
        <a:lstStyle/>
        <a:p>
          <a:endParaRPr lang="en-US"/>
        </a:p>
      </dgm:t>
    </dgm:pt>
    <dgm:pt modelId="{607C7192-699C-45AC-80E9-B9D4BBB3A62E}">
      <dgm:prSet/>
      <dgm:spPr/>
      <dgm:t>
        <a:bodyPr/>
        <a:lstStyle/>
        <a:p>
          <a:r>
            <a:rPr lang="en-GB"/>
            <a:t>Drug abusers may die suddenly from an overdose. </a:t>
          </a:r>
          <a:endParaRPr lang="en-US"/>
        </a:p>
      </dgm:t>
    </dgm:pt>
    <dgm:pt modelId="{05D26937-52C3-4696-B38F-A9CA65AC3F37}" type="parTrans" cxnId="{A73AD64C-B34D-4812-96C6-096D23FC0C1D}">
      <dgm:prSet/>
      <dgm:spPr/>
      <dgm:t>
        <a:bodyPr/>
        <a:lstStyle/>
        <a:p>
          <a:endParaRPr lang="en-US"/>
        </a:p>
      </dgm:t>
    </dgm:pt>
    <dgm:pt modelId="{C73A83EC-3037-4785-BB94-B44DE5E52B02}" type="sibTrans" cxnId="{A73AD64C-B34D-4812-96C6-096D23FC0C1D}">
      <dgm:prSet/>
      <dgm:spPr/>
      <dgm:t>
        <a:bodyPr/>
        <a:lstStyle/>
        <a:p>
          <a:endParaRPr lang="en-US"/>
        </a:p>
      </dgm:t>
    </dgm:pt>
    <dgm:pt modelId="{7E99D6BB-FDC6-4E01-9B98-D6BD3A20FB49}">
      <dgm:prSet/>
      <dgm:spPr/>
      <dgm:t>
        <a:bodyPr/>
        <a:lstStyle/>
        <a:p>
          <a:r>
            <a:rPr lang="en-GB"/>
            <a:t>Death may also occur from long-term damage. </a:t>
          </a:r>
          <a:endParaRPr lang="en-US"/>
        </a:p>
      </dgm:t>
    </dgm:pt>
    <dgm:pt modelId="{68376340-35E4-4431-92F4-E1D93A5C106E}" type="parTrans" cxnId="{10073D7C-17E4-4047-B877-88E57C244EE3}">
      <dgm:prSet/>
      <dgm:spPr/>
      <dgm:t>
        <a:bodyPr/>
        <a:lstStyle/>
        <a:p>
          <a:endParaRPr lang="en-US"/>
        </a:p>
      </dgm:t>
    </dgm:pt>
    <dgm:pt modelId="{A0040008-D648-4402-AF89-1FA8479727A1}" type="sibTrans" cxnId="{10073D7C-17E4-4047-B877-88E57C244EE3}">
      <dgm:prSet/>
      <dgm:spPr/>
      <dgm:t>
        <a:bodyPr/>
        <a:lstStyle/>
        <a:p>
          <a:endParaRPr lang="en-US"/>
        </a:p>
      </dgm:t>
    </dgm:pt>
    <dgm:pt modelId="{24F6718C-6645-42B7-A16B-809B0D2B67F6}">
      <dgm:prSet/>
      <dgm:spPr/>
      <dgm:t>
        <a:bodyPr/>
        <a:lstStyle/>
        <a:p>
          <a:r>
            <a:rPr lang="en-GB" dirty="0"/>
            <a:t>Although  SU  is harmful at any stage of life, these substances are especially harmful if consumed during pregnancy, as the growing foetus is also harmed.</a:t>
          </a:r>
          <a:endParaRPr lang="en-US" dirty="0"/>
        </a:p>
      </dgm:t>
    </dgm:pt>
    <dgm:pt modelId="{156894E4-50E9-49C6-94FF-20FBC9548A36}" type="parTrans" cxnId="{82023565-ED05-4719-A33F-21726C4BE169}">
      <dgm:prSet/>
      <dgm:spPr/>
      <dgm:t>
        <a:bodyPr/>
        <a:lstStyle/>
        <a:p>
          <a:endParaRPr lang="en-US"/>
        </a:p>
      </dgm:t>
    </dgm:pt>
    <dgm:pt modelId="{5FB16E2C-327A-448E-8F84-CD3507366E61}" type="sibTrans" cxnId="{82023565-ED05-4719-A33F-21726C4BE169}">
      <dgm:prSet/>
      <dgm:spPr/>
      <dgm:t>
        <a:bodyPr/>
        <a:lstStyle/>
        <a:p>
          <a:endParaRPr lang="en-US"/>
        </a:p>
      </dgm:t>
    </dgm:pt>
    <dgm:pt modelId="{6F0713EC-0379-4C43-B23B-64426B70D1F2}">
      <dgm:prSet/>
      <dgm:spPr/>
      <dgm:t>
        <a:bodyPr/>
        <a:lstStyle/>
        <a:p>
          <a:r>
            <a:rPr lang="en-GB"/>
            <a:t>Substance abuse influences not only the individual but their families and communities. </a:t>
          </a:r>
          <a:endParaRPr lang="en-US"/>
        </a:p>
      </dgm:t>
    </dgm:pt>
    <dgm:pt modelId="{B6FBD641-9B09-47D7-8472-CEE9586B098D}" type="parTrans" cxnId="{0639543D-CD91-4F30-A2C4-E2D716EAA6C9}">
      <dgm:prSet/>
      <dgm:spPr/>
      <dgm:t>
        <a:bodyPr/>
        <a:lstStyle/>
        <a:p>
          <a:endParaRPr lang="en-US"/>
        </a:p>
      </dgm:t>
    </dgm:pt>
    <dgm:pt modelId="{CD81DA8E-65BC-45BA-9208-67C4CC5C14C6}" type="sibTrans" cxnId="{0639543D-CD91-4F30-A2C4-E2D716EAA6C9}">
      <dgm:prSet/>
      <dgm:spPr/>
      <dgm:t>
        <a:bodyPr/>
        <a:lstStyle/>
        <a:p>
          <a:endParaRPr lang="en-US"/>
        </a:p>
      </dgm:t>
    </dgm:pt>
    <dgm:pt modelId="{311B2E30-59FF-413B-AA15-118CEFC77A5B}">
      <dgm:prSet/>
      <dgm:spPr/>
      <dgm:t>
        <a:bodyPr/>
        <a:lstStyle/>
        <a:p>
          <a:r>
            <a:rPr lang="en-GB"/>
            <a:t>The addict loses interest in other activities/ responsibilities. </a:t>
          </a:r>
          <a:endParaRPr lang="en-US"/>
        </a:p>
      </dgm:t>
    </dgm:pt>
    <dgm:pt modelId="{AFA9C0D1-8CED-4C40-9F7B-595CE152CAB8}" type="parTrans" cxnId="{DBCDFDC2-A2F3-4469-9F7C-9DF302DA3083}">
      <dgm:prSet/>
      <dgm:spPr/>
      <dgm:t>
        <a:bodyPr/>
        <a:lstStyle/>
        <a:p>
          <a:endParaRPr lang="en-US"/>
        </a:p>
      </dgm:t>
    </dgm:pt>
    <dgm:pt modelId="{4053EF29-57AD-42C4-8FB1-30A8E184D5B9}" type="sibTrans" cxnId="{DBCDFDC2-A2F3-4469-9F7C-9DF302DA3083}">
      <dgm:prSet/>
      <dgm:spPr/>
      <dgm:t>
        <a:bodyPr/>
        <a:lstStyle/>
        <a:p>
          <a:endParaRPr lang="en-US"/>
        </a:p>
      </dgm:t>
    </dgm:pt>
    <dgm:pt modelId="{9B513383-98F0-4EDC-A412-CF28A7E41F2B}">
      <dgm:prSet/>
      <dgm:spPr/>
      <dgm:t>
        <a:bodyPr/>
        <a:lstStyle/>
        <a:p>
          <a:r>
            <a:rPr lang="en-GB"/>
            <a:t>As a result, they are not able to take care of their responsibilities and become a liability.</a:t>
          </a:r>
          <a:endParaRPr lang="en-US"/>
        </a:p>
      </dgm:t>
    </dgm:pt>
    <dgm:pt modelId="{E1254F41-63FD-4740-B368-7808226DBA68}" type="parTrans" cxnId="{AEED8A74-9290-4DFC-A042-35E33C27A320}">
      <dgm:prSet/>
      <dgm:spPr/>
      <dgm:t>
        <a:bodyPr/>
        <a:lstStyle/>
        <a:p>
          <a:endParaRPr lang="en-US"/>
        </a:p>
      </dgm:t>
    </dgm:pt>
    <dgm:pt modelId="{68AD8284-3D8C-4BEC-B29C-BCE91FA9EDB8}" type="sibTrans" cxnId="{AEED8A74-9290-4DFC-A042-35E33C27A320}">
      <dgm:prSet/>
      <dgm:spPr/>
      <dgm:t>
        <a:bodyPr/>
        <a:lstStyle/>
        <a:p>
          <a:endParaRPr lang="en-US"/>
        </a:p>
      </dgm:t>
    </dgm:pt>
    <dgm:pt modelId="{7C2FCB12-F686-49DA-AF56-CDDBA6BB68DE}">
      <dgm:prSet/>
      <dgm:spPr/>
      <dgm:t>
        <a:bodyPr/>
        <a:lstStyle/>
        <a:p>
          <a:r>
            <a:rPr lang="en-GB"/>
            <a:t>Furthermore, SU is expensive and addicted individuals may be forced to engage in crime. </a:t>
          </a:r>
          <a:endParaRPr lang="en-US"/>
        </a:p>
      </dgm:t>
    </dgm:pt>
    <dgm:pt modelId="{697CAB0F-E9D4-4D96-B1E0-2662EC5DED0C}" type="parTrans" cxnId="{2F9DA84A-0018-42C7-B52F-391697BA73BE}">
      <dgm:prSet/>
      <dgm:spPr/>
      <dgm:t>
        <a:bodyPr/>
        <a:lstStyle/>
        <a:p>
          <a:endParaRPr lang="en-US"/>
        </a:p>
      </dgm:t>
    </dgm:pt>
    <dgm:pt modelId="{74E92880-3170-45FD-B5B0-B587005C4B32}" type="sibTrans" cxnId="{2F9DA84A-0018-42C7-B52F-391697BA73BE}">
      <dgm:prSet/>
      <dgm:spPr/>
      <dgm:t>
        <a:bodyPr/>
        <a:lstStyle/>
        <a:p>
          <a:endParaRPr lang="en-US"/>
        </a:p>
      </dgm:t>
    </dgm:pt>
    <dgm:pt modelId="{B2DD96CC-03DD-43AD-B8AE-F357410F4EC6}" type="pres">
      <dgm:prSet presAssocID="{31D3447A-D5B0-4876-AC60-EC246E2985F7}" presName="diagram" presStyleCnt="0">
        <dgm:presLayoutVars>
          <dgm:dir/>
          <dgm:resizeHandles val="exact"/>
        </dgm:presLayoutVars>
      </dgm:prSet>
      <dgm:spPr/>
    </dgm:pt>
    <dgm:pt modelId="{FB5A5C54-C2C0-4AE2-9D74-5B196B2FFCD5}" type="pres">
      <dgm:prSet presAssocID="{5F74082B-653C-43AF-B356-70A411E0D184}" presName="node" presStyleLbl="node1" presStyleIdx="0" presStyleCnt="8">
        <dgm:presLayoutVars>
          <dgm:bulletEnabled val="1"/>
        </dgm:presLayoutVars>
      </dgm:prSet>
      <dgm:spPr/>
    </dgm:pt>
    <dgm:pt modelId="{024ABDF7-2E82-46C5-ABCF-19C43E940E47}" type="pres">
      <dgm:prSet presAssocID="{75E39596-02CC-41E0-A1EA-DE7F2E69DBB2}" presName="sibTrans" presStyleCnt="0"/>
      <dgm:spPr/>
    </dgm:pt>
    <dgm:pt modelId="{C6854A40-718C-4C13-9B95-35DD28A3F779}" type="pres">
      <dgm:prSet presAssocID="{607C7192-699C-45AC-80E9-B9D4BBB3A62E}" presName="node" presStyleLbl="node1" presStyleIdx="1" presStyleCnt="8">
        <dgm:presLayoutVars>
          <dgm:bulletEnabled val="1"/>
        </dgm:presLayoutVars>
      </dgm:prSet>
      <dgm:spPr/>
    </dgm:pt>
    <dgm:pt modelId="{E12AA9D0-8A8F-4446-A637-3B5A7ADA7B9D}" type="pres">
      <dgm:prSet presAssocID="{C73A83EC-3037-4785-BB94-B44DE5E52B02}" presName="sibTrans" presStyleCnt="0"/>
      <dgm:spPr/>
    </dgm:pt>
    <dgm:pt modelId="{ED93C2DC-227E-47DD-B1A5-AE6BABF05A27}" type="pres">
      <dgm:prSet presAssocID="{7E99D6BB-FDC6-4E01-9B98-D6BD3A20FB49}" presName="node" presStyleLbl="node1" presStyleIdx="2" presStyleCnt="8">
        <dgm:presLayoutVars>
          <dgm:bulletEnabled val="1"/>
        </dgm:presLayoutVars>
      </dgm:prSet>
      <dgm:spPr/>
    </dgm:pt>
    <dgm:pt modelId="{52744B2E-E57C-4B68-8916-6C77292F5F79}" type="pres">
      <dgm:prSet presAssocID="{A0040008-D648-4402-AF89-1FA8479727A1}" presName="sibTrans" presStyleCnt="0"/>
      <dgm:spPr/>
    </dgm:pt>
    <dgm:pt modelId="{F430B7D0-BF49-4B00-8693-43231C16AF91}" type="pres">
      <dgm:prSet presAssocID="{24F6718C-6645-42B7-A16B-809B0D2B67F6}" presName="node" presStyleLbl="node1" presStyleIdx="3" presStyleCnt="8">
        <dgm:presLayoutVars>
          <dgm:bulletEnabled val="1"/>
        </dgm:presLayoutVars>
      </dgm:prSet>
      <dgm:spPr/>
    </dgm:pt>
    <dgm:pt modelId="{2747EB4D-F2D2-4D62-822B-01E34753CA37}" type="pres">
      <dgm:prSet presAssocID="{5FB16E2C-327A-448E-8F84-CD3507366E61}" presName="sibTrans" presStyleCnt="0"/>
      <dgm:spPr/>
    </dgm:pt>
    <dgm:pt modelId="{3177465C-DC12-4CD5-9F74-45453DB92420}" type="pres">
      <dgm:prSet presAssocID="{6F0713EC-0379-4C43-B23B-64426B70D1F2}" presName="node" presStyleLbl="node1" presStyleIdx="4" presStyleCnt="8">
        <dgm:presLayoutVars>
          <dgm:bulletEnabled val="1"/>
        </dgm:presLayoutVars>
      </dgm:prSet>
      <dgm:spPr/>
    </dgm:pt>
    <dgm:pt modelId="{F3C4FC24-2703-4A15-9BA9-5518A8D6C4AA}" type="pres">
      <dgm:prSet presAssocID="{CD81DA8E-65BC-45BA-9208-67C4CC5C14C6}" presName="sibTrans" presStyleCnt="0"/>
      <dgm:spPr/>
    </dgm:pt>
    <dgm:pt modelId="{D070AC80-AE3C-4143-9602-A51020EE6DD4}" type="pres">
      <dgm:prSet presAssocID="{311B2E30-59FF-413B-AA15-118CEFC77A5B}" presName="node" presStyleLbl="node1" presStyleIdx="5" presStyleCnt="8">
        <dgm:presLayoutVars>
          <dgm:bulletEnabled val="1"/>
        </dgm:presLayoutVars>
      </dgm:prSet>
      <dgm:spPr/>
    </dgm:pt>
    <dgm:pt modelId="{CE98CE4C-DBA1-412E-83F2-D96304176C16}" type="pres">
      <dgm:prSet presAssocID="{4053EF29-57AD-42C4-8FB1-30A8E184D5B9}" presName="sibTrans" presStyleCnt="0"/>
      <dgm:spPr/>
    </dgm:pt>
    <dgm:pt modelId="{236193B9-F788-485C-86E7-16FC2C42CE75}" type="pres">
      <dgm:prSet presAssocID="{9B513383-98F0-4EDC-A412-CF28A7E41F2B}" presName="node" presStyleLbl="node1" presStyleIdx="6" presStyleCnt="8">
        <dgm:presLayoutVars>
          <dgm:bulletEnabled val="1"/>
        </dgm:presLayoutVars>
      </dgm:prSet>
      <dgm:spPr/>
    </dgm:pt>
    <dgm:pt modelId="{772E5AF9-A2BF-4A69-8BEE-5361F2B51625}" type="pres">
      <dgm:prSet presAssocID="{68AD8284-3D8C-4BEC-B29C-BCE91FA9EDB8}" presName="sibTrans" presStyleCnt="0"/>
      <dgm:spPr/>
    </dgm:pt>
    <dgm:pt modelId="{DA59055A-BEA6-4DC3-9F5B-A529A0C36C47}" type="pres">
      <dgm:prSet presAssocID="{7C2FCB12-F686-49DA-AF56-CDDBA6BB68DE}" presName="node" presStyleLbl="node1" presStyleIdx="7" presStyleCnt="8">
        <dgm:presLayoutVars>
          <dgm:bulletEnabled val="1"/>
        </dgm:presLayoutVars>
      </dgm:prSet>
      <dgm:spPr/>
    </dgm:pt>
  </dgm:ptLst>
  <dgm:cxnLst>
    <dgm:cxn modelId="{D4990D0F-13C7-4913-B83D-C6523397938E}" type="presOf" srcId="{7C2FCB12-F686-49DA-AF56-CDDBA6BB68DE}" destId="{DA59055A-BEA6-4DC3-9F5B-A529A0C36C47}" srcOrd="0" destOrd="0" presId="urn:microsoft.com/office/officeart/2005/8/layout/default"/>
    <dgm:cxn modelId="{4928C51C-E7C0-4F93-A584-9BDA56B9D041}" type="presOf" srcId="{7E99D6BB-FDC6-4E01-9B98-D6BD3A20FB49}" destId="{ED93C2DC-227E-47DD-B1A5-AE6BABF05A27}" srcOrd="0" destOrd="0" presId="urn:microsoft.com/office/officeart/2005/8/layout/default"/>
    <dgm:cxn modelId="{753EA03A-9B3D-41F4-91C0-610C77C020C7}" type="presOf" srcId="{5F74082B-653C-43AF-B356-70A411E0D184}" destId="{FB5A5C54-C2C0-4AE2-9D74-5B196B2FFCD5}" srcOrd="0" destOrd="0" presId="urn:microsoft.com/office/officeart/2005/8/layout/default"/>
    <dgm:cxn modelId="{0639543D-CD91-4F30-A2C4-E2D716EAA6C9}" srcId="{31D3447A-D5B0-4876-AC60-EC246E2985F7}" destId="{6F0713EC-0379-4C43-B23B-64426B70D1F2}" srcOrd="4" destOrd="0" parTransId="{B6FBD641-9B09-47D7-8472-CEE9586B098D}" sibTransId="{CD81DA8E-65BC-45BA-9208-67C4CC5C14C6}"/>
    <dgm:cxn modelId="{82023565-ED05-4719-A33F-21726C4BE169}" srcId="{31D3447A-D5B0-4876-AC60-EC246E2985F7}" destId="{24F6718C-6645-42B7-A16B-809B0D2B67F6}" srcOrd="3" destOrd="0" parTransId="{156894E4-50E9-49C6-94FF-20FBC9548A36}" sibTransId="{5FB16E2C-327A-448E-8F84-CD3507366E61}"/>
    <dgm:cxn modelId="{6B2E9865-6F98-4F79-9012-83817CBFD04D}" type="presOf" srcId="{31D3447A-D5B0-4876-AC60-EC246E2985F7}" destId="{B2DD96CC-03DD-43AD-B8AE-F357410F4EC6}" srcOrd="0" destOrd="0" presId="urn:microsoft.com/office/officeart/2005/8/layout/default"/>
    <dgm:cxn modelId="{2F9DA84A-0018-42C7-B52F-391697BA73BE}" srcId="{31D3447A-D5B0-4876-AC60-EC246E2985F7}" destId="{7C2FCB12-F686-49DA-AF56-CDDBA6BB68DE}" srcOrd="7" destOrd="0" parTransId="{697CAB0F-E9D4-4D96-B1E0-2662EC5DED0C}" sibTransId="{74E92880-3170-45FD-B5B0-B587005C4B32}"/>
    <dgm:cxn modelId="{A73AD64C-B34D-4812-96C6-096D23FC0C1D}" srcId="{31D3447A-D5B0-4876-AC60-EC246E2985F7}" destId="{607C7192-699C-45AC-80E9-B9D4BBB3A62E}" srcOrd="1" destOrd="0" parTransId="{05D26937-52C3-4696-B38F-A9CA65AC3F37}" sibTransId="{C73A83EC-3037-4785-BB94-B44DE5E52B02}"/>
    <dgm:cxn modelId="{AEED8A74-9290-4DFC-A042-35E33C27A320}" srcId="{31D3447A-D5B0-4876-AC60-EC246E2985F7}" destId="{9B513383-98F0-4EDC-A412-CF28A7E41F2B}" srcOrd="6" destOrd="0" parTransId="{E1254F41-63FD-4740-B368-7808226DBA68}" sibTransId="{68AD8284-3D8C-4BEC-B29C-BCE91FA9EDB8}"/>
    <dgm:cxn modelId="{10073D7C-17E4-4047-B877-88E57C244EE3}" srcId="{31D3447A-D5B0-4876-AC60-EC246E2985F7}" destId="{7E99D6BB-FDC6-4E01-9B98-D6BD3A20FB49}" srcOrd="2" destOrd="0" parTransId="{68376340-35E4-4431-92F4-E1D93A5C106E}" sibTransId="{A0040008-D648-4402-AF89-1FA8479727A1}"/>
    <dgm:cxn modelId="{92642F84-903C-470D-8DFE-73C3C58C04F6}" type="presOf" srcId="{9B513383-98F0-4EDC-A412-CF28A7E41F2B}" destId="{236193B9-F788-485C-86E7-16FC2C42CE75}" srcOrd="0" destOrd="0" presId="urn:microsoft.com/office/officeart/2005/8/layout/default"/>
    <dgm:cxn modelId="{8DF22588-550F-475D-B073-EFF9730AE944}" srcId="{31D3447A-D5B0-4876-AC60-EC246E2985F7}" destId="{5F74082B-653C-43AF-B356-70A411E0D184}" srcOrd="0" destOrd="0" parTransId="{42DE4F5E-29A0-4226-B97A-62512E8E0580}" sibTransId="{75E39596-02CC-41E0-A1EA-DE7F2E69DBB2}"/>
    <dgm:cxn modelId="{DBCDFDC2-A2F3-4469-9F7C-9DF302DA3083}" srcId="{31D3447A-D5B0-4876-AC60-EC246E2985F7}" destId="{311B2E30-59FF-413B-AA15-118CEFC77A5B}" srcOrd="5" destOrd="0" parTransId="{AFA9C0D1-8CED-4C40-9F7B-595CE152CAB8}" sibTransId="{4053EF29-57AD-42C4-8FB1-30A8E184D5B9}"/>
    <dgm:cxn modelId="{E3C05CC6-E9F6-4926-BB10-1B5F45EBFE98}" type="presOf" srcId="{6F0713EC-0379-4C43-B23B-64426B70D1F2}" destId="{3177465C-DC12-4CD5-9F74-45453DB92420}" srcOrd="0" destOrd="0" presId="urn:microsoft.com/office/officeart/2005/8/layout/default"/>
    <dgm:cxn modelId="{9E5862E4-3DDC-4F0F-9631-5738C67849C9}" type="presOf" srcId="{311B2E30-59FF-413B-AA15-118CEFC77A5B}" destId="{D070AC80-AE3C-4143-9602-A51020EE6DD4}" srcOrd="0" destOrd="0" presId="urn:microsoft.com/office/officeart/2005/8/layout/default"/>
    <dgm:cxn modelId="{4561C1E7-DB4D-43CA-8C7F-8B82A0E68C68}" type="presOf" srcId="{607C7192-699C-45AC-80E9-B9D4BBB3A62E}" destId="{C6854A40-718C-4C13-9B95-35DD28A3F779}" srcOrd="0" destOrd="0" presId="urn:microsoft.com/office/officeart/2005/8/layout/default"/>
    <dgm:cxn modelId="{C7B3A6EA-CB17-469B-986F-7BFBCAB31540}" type="presOf" srcId="{24F6718C-6645-42B7-A16B-809B0D2B67F6}" destId="{F430B7D0-BF49-4B00-8693-43231C16AF91}" srcOrd="0" destOrd="0" presId="urn:microsoft.com/office/officeart/2005/8/layout/default"/>
    <dgm:cxn modelId="{ECB4D94E-2BAB-4DC7-8C71-63709880F91D}" type="presParOf" srcId="{B2DD96CC-03DD-43AD-B8AE-F357410F4EC6}" destId="{FB5A5C54-C2C0-4AE2-9D74-5B196B2FFCD5}" srcOrd="0" destOrd="0" presId="urn:microsoft.com/office/officeart/2005/8/layout/default"/>
    <dgm:cxn modelId="{8C0CF077-4D10-4773-BBA9-7E5FC19B2A48}" type="presParOf" srcId="{B2DD96CC-03DD-43AD-B8AE-F357410F4EC6}" destId="{024ABDF7-2E82-46C5-ABCF-19C43E940E47}" srcOrd="1" destOrd="0" presId="urn:microsoft.com/office/officeart/2005/8/layout/default"/>
    <dgm:cxn modelId="{924AC570-25EF-47E9-88F7-B7FC73313CF0}" type="presParOf" srcId="{B2DD96CC-03DD-43AD-B8AE-F357410F4EC6}" destId="{C6854A40-718C-4C13-9B95-35DD28A3F779}" srcOrd="2" destOrd="0" presId="urn:microsoft.com/office/officeart/2005/8/layout/default"/>
    <dgm:cxn modelId="{0E1CAC0C-4D7F-4026-8ABA-8C75270A3DD2}" type="presParOf" srcId="{B2DD96CC-03DD-43AD-B8AE-F357410F4EC6}" destId="{E12AA9D0-8A8F-4446-A637-3B5A7ADA7B9D}" srcOrd="3" destOrd="0" presId="urn:microsoft.com/office/officeart/2005/8/layout/default"/>
    <dgm:cxn modelId="{741896DF-A99B-4447-94A1-37B0EE9AFA48}" type="presParOf" srcId="{B2DD96CC-03DD-43AD-B8AE-F357410F4EC6}" destId="{ED93C2DC-227E-47DD-B1A5-AE6BABF05A27}" srcOrd="4" destOrd="0" presId="urn:microsoft.com/office/officeart/2005/8/layout/default"/>
    <dgm:cxn modelId="{5FC2CF7B-1750-4984-A41C-86A0B85C9400}" type="presParOf" srcId="{B2DD96CC-03DD-43AD-B8AE-F357410F4EC6}" destId="{52744B2E-E57C-4B68-8916-6C77292F5F79}" srcOrd="5" destOrd="0" presId="urn:microsoft.com/office/officeart/2005/8/layout/default"/>
    <dgm:cxn modelId="{1D5B9F92-7FE2-4D79-8282-2DB5F26258FE}" type="presParOf" srcId="{B2DD96CC-03DD-43AD-B8AE-F357410F4EC6}" destId="{F430B7D0-BF49-4B00-8693-43231C16AF91}" srcOrd="6" destOrd="0" presId="urn:microsoft.com/office/officeart/2005/8/layout/default"/>
    <dgm:cxn modelId="{D26FE9A9-6F0A-4095-8620-E2681F320212}" type="presParOf" srcId="{B2DD96CC-03DD-43AD-B8AE-F357410F4EC6}" destId="{2747EB4D-F2D2-4D62-822B-01E34753CA37}" srcOrd="7" destOrd="0" presId="urn:microsoft.com/office/officeart/2005/8/layout/default"/>
    <dgm:cxn modelId="{46BA5D8F-2F24-4A7A-8794-C700FE96AB66}" type="presParOf" srcId="{B2DD96CC-03DD-43AD-B8AE-F357410F4EC6}" destId="{3177465C-DC12-4CD5-9F74-45453DB92420}" srcOrd="8" destOrd="0" presId="urn:microsoft.com/office/officeart/2005/8/layout/default"/>
    <dgm:cxn modelId="{C0E80FBA-7B8A-428E-A49F-D74E3E99278A}" type="presParOf" srcId="{B2DD96CC-03DD-43AD-B8AE-F357410F4EC6}" destId="{F3C4FC24-2703-4A15-9BA9-5518A8D6C4AA}" srcOrd="9" destOrd="0" presId="urn:microsoft.com/office/officeart/2005/8/layout/default"/>
    <dgm:cxn modelId="{0C70C219-767B-492B-B237-A953D61EEFA0}" type="presParOf" srcId="{B2DD96CC-03DD-43AD-B8AE-F357410F4EC6}" destId="{D070AC80-AE3C-4143-9602-A51020EE6DD4}" srcOrd="10" destOrd="0" presId="urn:microsoft.com/office/officeart/2005/8/layout/default"/>
    <dgm:cxn modelId="{DE5F3235-93EE-416A-88A7-789971782641}" type="presParOf" srcId="{B2DD96CC-03DD-43AD-B8AE-F357410F4EC6}" destId="{CE98CE4C-DBA1-412E-83F2-D96304176C16}" srcOrd="11" destOrd="0" presId="urn:microsoft.com/office/officeart/2005/8/layout/default"/>
    <dgm:cxn modelId="{40B91BF3-54ED-4251-AC16-45553BDE00C8}" type="presParOf" srcId="{B2DD96CC-03DD-43AD-B8AE-F357410F4EC6}" destId="{236193B9-F788-485C-86E7-16FC2C42CE75}" srcOrd="12" destOrd="0" presId="urn:microsoft.com/office/officeart/2005/8/layout/default"/>
    <dgm:cxn modelId="{3DCBC687-8BB3-4034-AABE-DC41EA6177FA}" type="presParOf" srcId="{B2DD96CC-03DD-43AD-B8AE-F357410F4EC6}" destId="{772E5AF9-A2BF-4A69-8BEE-5361F2B51625}" srcOrd="13" destOrd="0" presId="urn:microsoft.com/office/officeart/2005/8/layout/default"/>
    <dgm:cxn modelId="{EDD79A66-8E00-4D7F-AD69-FA088A38B240}" type="presParOf" srcId="{B2DD96CC-03DD-43AD-B8AE-F357410F4EC6}" destId="{DA59055A-BEA6-4DC3-9F5B-A529A0C36C47}"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C91A1F78-FAA4-4BB2-938C-B58264F5506E}"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518A9CBB-E1B9-44E4-B32D-063426CC657C}">
      <dgm:prSet/>
      <dgm:spPr/>
      <dgm:t>
        <a:bodyPr/>
        <a:lstStyle/>
        <a:p>
          <a:r>
            <a:rPr lang="en-GB"/>
            <a:t>In Great Britain, 56.9% of Opinions and Lifestyle Survey respondents aged 16 years and over in 2016 drank alcohol, which equates to 29 million people in the population. </a:t>
          </a:r>
          <a:endParaRPr lang="en-US"/>
        </a:p>
      </dgm:t>
    </dgm:pt>
    <dgm:pt modelId="{443B6C0B-EC77-4E2F-AE6E-51F7CDB95275}" type="parTrans" cxnId="{2472B2B9-1914-4EB8-9EEF-7D22118A2CD3}">
      <dgm:prSet/>
      <dgm:spPr/>
      <dgm:t>
        <a:bodyPr/>
        <a:lstStyle/>
        <a:p>
          <a:endParaRPr lang="en-US"/>
        </a:p>
      </dgm:t>
    </dgm:pt>
    <dgm:pt modelId="{ADCE5BF8-24C9-4551-8663-457F707B13F7}" type="sibTrans" cxnId="{2472B2B9-1914-4EB8-9EEF-7D22118A2CD3}">
      <dgm:prSet/>
      <dgm:spPr/>
      <dgm:t>
        <a:bodyPr/>
        <a:lstStyle/>
        <a:p>
          <a:endParaRPr lang="en-US"/>
        </a:p>
      </dgm:t>
    </dgm:pt>
    <dgm:pt modelId="{89F4AF46-576B-4BAA-A8F4-F66404ACA49C}">
      <dgm:prSet/>
      <dgm:spPr/>
      <dgm:t>
        <a:bodyPr/>
        <a:lstStyle/>
        <a:p>
          <a:r>
            <a:rPr lang="en-GB"/>
            <a:t>• 7.8 million people “binged” on alcohol on their heaviest drinking day. </a:t>
          </a:r>
          <a:endParaRPr lang="en-US"/>
        </a:p>
      </dgm:t>
    </dgm:pt>
    <dgm:pt modelId="{BBAC86D3-C5F6-4C6A-95B7-AD371BAA3259}" type="parTrans" cxnId="{B4F958EA-A52C-4D77-8543-93C744698352}">
      <dgm:prSet/>
      <dgm:spPr/>
      <dgm:t>
        <a:bodyPr/>
        <a:lstStyle/>
        <a:p>
          <a:endParaRPr lang="en-US"/>
        </a:p>
      </dgm:t>
    </dgm:pt>
    <dgm:pt modelId="{6BBA85D7-5181-440A-BDB5-A8FE9B3F7A20}" type="sibTrans" cxnId="{B4F958EA-A52C-4D77-8543-93C744698352}">
      <dgm:prSet/>
      <dgm:spPr/>
      <dgm:t>
        <a:bodyPr/>
        <a:lstStyle/>
        <a:p>
          <a:endParaRPr lang="en-US"/>
        </a:p>
      </dgm:t>
    </dgm:pt>
    <dgm:pt modelId="{666AE688-0212-44C4-AEB1-AE9C813B99AD}">
      <dgm:prSet/>
      <dgm:spPr/>
      <dgm:t>
        <a:bodyPr/>
        <a:lstStyle/>
        <a:p>
          <a:r>
            <a:rPr lang="en-GB"/>
            <a:t>• Young people aged 16 to 24 years in Great Britain are less likely to drink than any other age group; when they do drink, consumption on their heaviest drinking day tends to be higher than other ages</a:t>
          </a:r>
          <a:endParaRPr lang="en-US"/>
        </a:p>
      </dgm:t>
    </dgm:pt>
    <dgm:pt modelId="{AE75CEEE-5F8A-4380-BEB9-B1AA8CF4F920}" type="parTrans" cxnId="{341A0601-30C0-47CC-8419-01A590A90AB8}">
      <dgm:prSet/>
      <dgm:spPr/>
      <dgm:t>
        <a:bodyPr/>
        <a:lstStyle/>
        <a:p>
          <a:endParaRPr lang="en-US"/>
        </a:p>
      </dgm:t>
    </dgm:pt>
    <dgm:pt modelId="{C4DC36D8-BEE4-4018-99BE-652C1C0E20ED}" type="sibTrans" cxnId="{341A0601-30C0-47CC-8419-01A590A90AB8}">
      <dgm:prSet/>
      <dgm:spPr/>
      <dgm:t>
        <a:bodyPr/>
        <a:lstStyle/>
        <a:p>
          <a:endParaRPr lang="en-US"/>
        </a:p>
      </dgm:t>
    </dgm:pt>
    <dgm:pt modelId="{35452BBD-D621-4833-B49B-50B6581B2AA9}" type="pres">
      <dgm:prSet presAssocID="{C91A1F78-FAA4-4BB2-938C-B58264F5506E}" presName="hierChild1" presStyleCnt="0">
        <dgm:presLayoutVars>
          <dgm:chPref val="1"/>
          <dgm:dir/>
          <dgm:animOne val="branch"/>
          <dgm:animLvl val="lvl"/>
          <dgm:resizeHandles/>
        </dgm:presLayoutVars>
      </dgm:prSet>
      <dgm:spPr/>
    </dgm:pt>
    <dgm:pt modelId="{4A4675E1-B50A-48D5-8C2C-CB799185B3A4}" type="pres">
      <dgm:prSet presAssocID="{518A9CBB-E1B9-44E4-B32D-063426CC657C}" presName="hierRoot1" presStyleCnt="0"/>
      <dgm:spPr/>
    </dgm:pt>
    <dgm:pt modelId="{90C7AB88-6B84-43CA-8D5C-F47EA9183D8B}" type="pres">
      <dgm:prSet presAssocID="{518A9CBB-E1B9-44E4-B32D-063426CC657C}" presName="composite" presStyleCnt="0"/>
      <dgm:spPr/>
    </dgm:pt>
    <dgm:pt modelId="{E4FE6144-4AF3-4CC6-BD7D-6C9F457E58F4}" type="pres">
      <dgm:prSet presAssocID="{518A9CBB-E1B9-44E4-B32D-063426CC657C}" presName="background" presStyleLbl="node0" presStyleIdx="0" presStyleCnt="3"/>
      <dgm:spPr/>
    </dgm:pt>
    <dgm:pt modelId="{2CE1DFB7-06B9-4040-BBF2-2B955E579A69}" type="pres">
      <dgm:prSet presAssocID="{518A9CBB-E1B9-44E4-B32D-063426CC657C}" presName="text" presStyleLbl="fgAcc0" presStyleIdx="0" presStyleCnt="3">
        <dgm:presLayoutVars>
          <dgm:chPref val="3"/>
        </dgm:presLayoutVars>
      </dgm:prSet>
      <dgm:spPr/>
    </dgm:pt>
    <dgm:pt modelId="{BF91F79F-2E9E-422B-9B16-D8C717786882}" type="pres">
      <dgm:prSet presAssocID="{518A9CBB-E1B9-44E4-B32D-063426CC657C}" presName="hierChild2" presStyleCnt="0"/>
      <dgm:spPr/>
    </dgm:pt>
    <dgm:pt modelId="{128B81CD-FE9D-4AF3-8794-2195FCCDDDFC}" type="pres">
      <dgm:prSet presAssocID="{89F4AF46-576B-4BAA-A8F4-F66404ACA49C}" presName="hierRoot1" presStyleCnt="0"/>
      <dgm:spPr/>
    </dgm:pt>
    <dgm:pt modelId="{F3AAD41C-F78A-4636-846C-59C5CA01D671}" type="pres">
      <dgm:prSet presAssocID="{89F4AF46-576B-4BAA-A8F4-F66404ACA49C}" presName="composite" presStyleCnt="0"/>
      <dgm:spPr/>
    </dgm:pt>
    <dgm:pt modelId="{FCA0D288-2405-49EB-8BAC-E9C94D44E712}" type="pres">
      <dgm:prSet presAssocID="{89F4AF46-576B-4BAA-A8F4-F66404ACA49C}" presName="background" presStyleLbl="node0" presStyleIdx="1" presStyleCnt="3"/>
      <dgm:spPr/>
    </dgm:pt>
    <dgm:pt modelId="{9B57668B-7E6A-4AE2-92ED-E291C116F54F}" type="pres">
      <dgm:prSet presAssocID="{89F4AF46-576B-4BAA-A8F4-F66404ACA49C}" presName="text" presStyleLbl="fgAcc0" presStyleIdx="1" presStyleCnt="3">
        <dgm:presLayoutVars>
          <dgm:chPref val="3"/>
        </dgm:presLayoutVars>
      </dgm:prSet>
      <dgm:spPr/>
    </dgm:pt>
    <dgm:pt modelId="{E989F544-7F9B-4993-9851-D226CE287894}" type="pres">
      <dgm:prSet presAssocID="{89F4AF46-576B-4BAA-A8F4-F66404ACA49C}" presName="hierChild2" presStyleCnt="0"/>
      <dgm:spPr/>
    </dgm:pt>
    <dgm:pt modelId="{01DE31FC-D3BC-4DDA-8CFC-884E754C1C5D}" type="pres">
      <dgm:prSet presAssocID="{666AE688-0212-44C4-AEB1-AE9C813B99AD}" presName="hierRoot1" presStyleCnt="0"/>
      <dgm:spPr/>
    </dgm:pt>
    <dgm:pt modelId="{72946F22-E698-46E3-9CCA-95D431BE3C6D}" type="pres">
      <dgm:prSet presAssocID="{666AE688-0212-44C4-AEB1-AE9C813B99AD}" presName="composite" presStyleCnt="0"/>
      <dgm:spPr/>
    </dgm:pt>
    <dgm:pt modelId="{B6543746-3DEB-40C3-A8F5-3E59B5BF6BF7}" type="pres">
      <dgm:prSet presAssocID="{666AE688-0212-44C4-AEB1-AE9C813B99AD}" presName="background" presStyleLbl="node0" presStyleIdx="2" presStyleCnt="3"/>
      <dgm:spPr/>
    </dgm:pt>
    <dgm:pt modelId="{10A0B261-F193-4F88-87A8-5CC06C89D897}" type="pres">
      <dgm:prSet presAssocID="{666AE688-0212-44C4-AEB1-AE9C813B99AD}" presName="text" presStyleLbl="fgAcc0" presStyleIdx="2" presStyleCnt="3">
        <dgm:presLayoutVars>
          <dgm:chPref val="3"/>
        </dgm:presLayoutVars>
      </dgm:prSet>
      <dgm:spPr/>
    </dgm:pt>
    <dgm:pt modelId="{15864CFA-66E6-48D3-AF5A-0FAD1BDC35FD}" type="pres">
      <dgm:prSet presAssocID="{666AE688-0212-44C4-AEB1-AE9C813B99AD}" presName="hierChild2" presStyleCnt="0"/>
      <dgm:spPr/>
    </dgm:pt>
  </dgm:ptLst>
  <dgm:cxnLst>
    <dgm:cxn modelId="{341A0601-30C0-47CC-8419-01A590A90AB8}" srcId="{C91A1F78-FAA4-4BB2-938C-B58264F5506E}" destId="{666AE688-0212-44C4-AEB1-AE9C813B99AD}" srcOrd="2" destOrd="0" parTransId="{AE75CEEE-5F8A-4380-BEB9-B1AA8CF4F920}" sibTransId="{C4DC36D8-BEE4-4018-99BE-652C1C0E20ED}"/>
    <dgm:cxn modelId="{43B55829-BA80-4EAE-B210-3EB60EA42687}" type="presOf" srcId="{C91A1F78-FAA4-4BB2-938C-B58264F5506E}" destId="{35452BBD-D621-4833-B49B-50B6581B2AA9}" srcOrd="0" destOrd="0" presId="urn:microsoft.com/office/officeart/2005/8/layout/hierarchy1"/>
    <dgm:cxn modelId="{3135633E-397B-45FE-862C-751013FD6E2E}" type="presOf" srcId="{666AE688-0212-44C4-AEB1-AE9C813B99AD}" destId="{10A0B261-F193-4F88-87A8-5CC06C89D897}" srcOrd="0" destOrd="0" presId="urn:microsoft.com/office/officeart/2005/8/layout/hierarchy1"/>
    <dgm:cxn modelId="{0DF51462-72F0-47F6-9B1F-F09109E5FA49}" type="presOf" srcId="{518A9CBB-E1B9-44E4-B32D-063426CC657C}" destId="{2CE1DFB7-06B9-4040-BBF2-2B955E579A69}" srcOrd="0" destOrd="0" presId="urn:microsoft.com/office/officeart/2005/8/layout/hierarchy1"/>
    <dgm:cxn modelId="{FA64DFA4-B783-4F12-9361-EBC5A64D955E}" type="presOf" srcId="{89F4AF46-576B-4BAA-A8F4-F66404ACA49C}" destId="{9B57668B-7E6A-4AE2-92ED-E291C116F54F}" srcOrd="0" destOrd="0" presId="urn:microsoft.com/office/officeart/2005/8/layout/hierarchy1"/>
    <dgm:cxn modelId="{2472B2B9-1914-4EB8-9EEF-7D22118A2CD3}" srcId="{C91A1F78-FAA4-4BB2-938C-B58264F5506E}" destId="{518A9CBB-E1B9-44E4-B32D-063426CC657C}" srcOrd="0" destOrd="0" parTransId="{443B6C0B-EC77-4E2F-AE6E-51F7CDB95275}" sibTransId="{ADCE5BF8-24C9-4551-8663-457F707B13F7}"/>
    <dgm:cxn modelId="{B4F958EA-A52C-4D77-8543-93C744698352}" srcId="{C91A1F78-FAA4-4BB2-938C-B58264F5506E}" destId="{89F4AF46-576B-4BAA-A8F4-F66404ACA49C}" srcOrd="1" destOrd="0" parTransId="{BBAC86D3-C5F6-4C6A-95B7-AD371BAA3259}" sibTransId="{6BBA85D7-5181-440A-BDB5-A8FE9B3F7A20}"/>
    <dgm:cxn modelId="{A456C867-00F7-4FDE-858B-22E24A6F9868}" type="presParOf" srcId="{35452BBD-D621-4833-B49B-50B6581B2AA9}" destId="{4A4675E1-B50A-48D5-8C2C-CB799185B3A4}" srcOrd="0" destOrd="0" presId="urn:microsoft.com/office/officeart/2005/8/layout/hierarchy1"/>
    <dgm:cxn modelId="{D51FC198-8F14-47A6-9CB8-A7F21DADA225}" type="presParOf" srcId="{4A4675E1-B50A-48D5-8C2C-CB799185B3A4}" destId="{90C7AB88-6B84-43CA-8D5C-F47EA9183D8B}" srcOrd="0" destOrd="0" presId="urn:microsoft.com/office/officeart/2005/8/layout/hierarchy1"/>
    <dgm:cxn modelId="{5B30DD08-7EFD-4C34-8BC1-78259D3F9CE5}" type="presParOf" srcId="{90C7AB88-6B84-43CA-8D5C-F47EA9183D8B}" destId="{E4FE6144-4AF3-4CC6-BD7D-6C9F457E58F4}" srcOrd="0" destOrd="0" presId="urn:microsoft.com/office/officeart/2005/8/layout/hierarchy1"/>
    <dgm:cxn modelId="{C690793A-72DA-4E9A-8F9D-0F360C749515}" type="presParOf" srcId="{90C7AB88-6B84-43CA-8D5C-F47EA9183D8B}" destId="{2CE1DFB7-06B9-4040-BBF2-2B955E579A69}" srcOrd="1" destOrd="0" presId="urn:microsoft.com/office/officeart/2005/8/layout/hierarchy1"/>
    <dgm:cxn modelId="{482F721D-548A-4B34-82FD-DDE3C062E1FE}" type="presParOf" srcId="{4A4675E1-B50A-48D5-8C2C-CB799185B3A4}" destId="{BF91F79F-2E9E-422B-9B16-D8C717786882}" srcOrd="1" destOrd="0" presId="urn:microsoft.com/office/officeart/2005/8/layout/hierarchy1"/>
    <dgm:cxn modelId="{3CD6CCBF-6E2F-461D-B5D4-FD1A8D0D22F7}" type="presParOf" srcId="{35452BBD-D621-4833-B49B-50B6581B2AA9}" destId="{128B81CD-FE9D-4AF3-8794-2195FCCDDDFC}" srcOrd="1" destOrd="0" presId="urn:microsoft.com/office/officeart/2005/8/layout/hierarchy1"/>
    <dgm:cxn modelId="{DE2F9216-2AB0-4B7C-B16A-C5A1FC5633D5}" type="presParOf" srcId="{128B81CD-FE9D-4AF3-8794-2195FCCDDDFC}" destId="{F3AAD41C-F78A-4636-846C-59C5CA01D671}" srcOrd="0" destOrd="0" presId="urn:microsoft.com/office/officeart/2005/8/layout/hierarchy1"/>
    <dgm:cxn modelId="{36E6BE17-BBD5-4B1E-87C4-AF40EF14D1AA}" type="presParOf" srcId="{F3AAD41C-F78A-4636-846C-59C5CA01D671}" destId="{FCA0D288-2405-49EB-8BAC-E9C94D44E712}" srcOrd="0" destOrd="0" presId="urn:microsoft.com/office/officeart/2005/8/layout/hierarchy1"/>
    <dgm:cxn modelId="{2BB16639-7BE0-4DF4-8900-620AEFB37D83}" type="presParOf" srcId="{F3AAD41C-F78A-4636-846C-59C5CA01D671}" destId="{9B57668B-7E6A-4AE2-92ED-E291C116F54F}" srcOrd="1" destOrd="0" presId="urn:microsoft.com/office/officeart/2005/8/layout/hierarchy1"/>
    <dgm:cxn modelId="{57673AF9-3F70-480D-97A2-A4717F4C066B}" type="presParOf" srcId="{128B81CD-FE9D-4AF3-8794-2195FCCDDDFC}" destId="{E989F544-7F9B-4993-9851-D226CE287894}" srcOrd="1" destOrd="0" presId="urn:microsoft.com/office/officeart/2005/8/layout/hierarchy1"/>
    <dgm:cxn modelId="{BD75FED9-9AF2-4BC7-9362-638D54E8F869}" type="presParOf" srcId="{35452BBD-D621-4833-B49B-50B6581B2AA9}" destId="{01DE31FC-D3BC-4DDA-8CFC-884E754C1C5D}" srcOrd="2" destOrd="0" presId="urn:microsoft.com/office/officeart/2005/8/layout/hierarchy1"/>
    <dgm:cxn modelId="{EB69F803-EF6A-463B-9F51-C962F08E7117}" type="presParOf" srcId="{01DE31FC-D3BC-4DDA-8CFC-884E754C1C5D}" destId="{72946F22-E698-46E3-9CCA-95D431BE3C6D}" srcOrd="0" destOrd="0" presId="urn:microsoft.com/office/officeart/2005/8/layout/hierarchy1"/>
    <dgm:cxn modelId="{39E0E6FC-97A7-40F5-AE95-53B4CE7D05D3}" type="presParOf" srcId="{72946F22-E698-46E3-9CCA-95D431BE3C6D}" destId="{B6543746-3DEB-40C3-A8F5-3E59B5BF6BF7}" srcOrd="0" destOrd="0" presId="urn:microsoft.com/office/officeart/2005/8/layout/hierarchy1"/>
    <dgm:cxn modelId="{2BDD245B-BFDE-4167-A042-8A16D8EE7C13}" type="presParOf" srcId="{72946F22-E698-46E3-9CCA-95D431BE3C6D}" destId="{10A0B261-F193-4F88-87A8-5CC06C89D897}" srcOrd="1" destOrd="0" presId="urn:microsoft.com/office/officeart/2005/8/layout/hierarchy1"/>
    <dgm:cxn modelId="{F1725E5A-0A3A-4172-BB0F-493918135282}" type="presParOf" srcId="{01DE31FC-D3BC-4DDA-8CFC-884E754C1C5D}" destId="{15864CFA-66E6-48D3-AF5A-0FAD1BDC35F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C91A1F78-FAA4-4BB2-938C-B58264F5506E}"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5E60EE38-5DC8-4471-A662-1F1A1392950A}">
      <dgm:prSet/>
      <dgm:spPr/>
      <dgm:t>
        <a:bodyPr/>
        <a:lstStyle/>
        <a:p>
          <a:pPr>
            <a:buNone/>
          </a:pPr>
          <a:r>
            <a:rPr lang="en-GB" dirty="0"/>
            <a:t>The highest earners, those earning £40,000 and above annually, are more likely to be frequent drinkers and “binge” on their heaviest drinking day when compared with the lowest earners</a:t>
          </a:r>
        </a:p>
      </dgm:t>
    </dgm:pt>
    <dgm:pt modelId="{8B44E8AD-7A14-4443-82A7-F218D84550D4}" type="parTrans" cxnId="{904876FA-1363-47C2-ACF8-68D3F7041259}">
      <dgm:prSet/>
      <dgm:spPr/>
      <dgm:t>
        <a:bodyPr/>
        <a:lstStyle/>
        <a:p>
          <a:endParaRPr lang="en-GB"/>
        </a:p>
      </dgm:t>
    </dgm:pt>
    <dgm:pt modelId="{BE57C120-48A7-4050-804C-8187568CB520}" type="sibTrans" cxnId="{904876FA-1363-47C2-ACF8-68D3F7041259}">
      <dgm:prSet/>
      <dgm:spPr/>
      <dgm:t>
        <a:bodyPr/>
        <a:lstStyle/>
        <a:p>
          <a:endParaRPr lang="en-GB"/>
        </a:p>
      </dgm:t>
    </dgm:pt>
    <dgm:pt modelId="{211E6876-5140-4238-BD04-6254B123F9F4}">
      <dgm:prSet/>
      <dgm:spPr/>
      <dgm:t>
        <a:bodyPr/>
        <a:lstStyle/>
        <a:p>
          <a:r>
            <a:rPr lang="en-GB" dirty="0"/>
            <a:t>In 2016, similar patterns of drinking were observed in England, Scotland and Wales; of the English regions, binge drinking was more common in the north.</a:t>
          </a:r>
        </a:p>
      </dgm:t>
    </dgm:pt>
    <dgm:pt modelId="{10F59986-CD60-4689-8829-4D0DE2400CFB}" type="parTrans" cxnId="{CEC6BAE2-59E3-4219-AE45-3BECE65082F4}">
      <dgm:prSet/>
      <dgm:spPr/>
      <dgm:t>
        <a:bodyPr/>
        <a:lstStyle/>
        <a:p>
          <a:endParaRPr lang="en-GB"/>
        </a:p>
      </dgm:t>
    </dgm:pt>
    <dgm:pt modelId="{2A39CE03-678C-418A-B8E4-91423BC50BDE}" type="sibTrans" cxnId="{CEC6BAE2-59E3-4219-AE45-3BECE65082F4}">
      <dgm:prSet/>
      <dgm:spPr/>
      <dgm:t>
        <a:bodyPr/>
        <a:lstStyle/>
        <a:p>
          <a:endParaRPr lang="en-GB"/>
        </a:p>
      </dgm:t>
    </dgm:pt>
    <dgm:pt modelId="{52752484-19A3-4239-B548-2D451AC7A731}">
      <dgm:prSet/>
      <dgm:spPr/>
      <dgm:t>
        <a:bodyPr/>
        <a:lstStyle/>
        <a:p>
          <a:r>
            <a:rPr lang="en-GB" dirty="0"/>
            <a:t>Among men who “binged”, normal strength beer was the most popular choice of alcohol, for females wine was the most popular choice.</a:t>
          </a:r>
        </a:p>
      </dgm:t>
    </dgm:pt>
    <dgm:pt modelId="{99A87FD0-B713-44BA-8F96-F139A2D4DF3B}" type="parTrans" cxnId="{1AFDB167-CC89-4DE4-830E-02CD9311F82B}">
      <dgm:prSet/>
      <dgm:spPr/>
      <dgm:t>
        <a:bodyPr/>
        <a:lstStyle/>
        <a:p>
          <a:endParaRPr lang="en-GB"/>
        </a:p>
      </dgm:t>
    </dgm:pt>
    <dgm:pt modelId="{94B6A15B-A882-4A02-A216-59C7A227D8A2}" type="sibTrans" cxnId="{1AFDB167-CC89-4DE4-830E-02CD9311F82B}">
      <dgm:prSet/>
      <dgm:spPr/>
      <dgm:t>
        <a:bodyPr/>
        <a:lstStyle/>
        <a:p>
          <a:endParaRPr lang="en-GB"/>
        </a:p>
      </dgm:t>
    </dgm:pt>
    <dgm:pt modelId="{35452BBD-D621-4833-B49B-50B6581B2AA9}" type="pres">
      <dgm:prSet presAssocID="{C91A1F78-FAA4-4BB2-938C-B58264F5506E}" presName="hierChild1" presStyleCnt="0">
        <dgm:presLayoutVars>
          <dgm:chPref val="1"/>
          <dgm:dir/>
          <dgm:animOne val="branch"/>
          <dgm:animLvl val="lvl"/>
          <dgm:resizeHandles/>
        </dgm:presLayoutVars>
      </dgm:prSet>
      <dgm:spPr/>
    </dgm:pt>
    <dgm:pt modelId="{D0EF4194-0D64-4346-ABF5-C2EB8BF62148}" type="pres">
      <dgm:prSet presAssocID="{5E60EE38-5DC8-4471-A662-1F1A1392950A}" presName="hierRoot1" presStyleCnt="0"/>
      <dgm:spPr/>
    </dgm:pt>
    <dgm:pt modelId="{DC7655C0-4024-4EDB-9877-F6F66D840C46}" type="pres">
      <dgm:prSet presAssocID="{5E60EE38-5DC8-4471-A662-1F1A1392950A}" presName="composite" presStyleCnt="0"/>
      <dgm:spPr/>
    </dgm:pt>
    <dgm:pt modelId="{9E68224C-385E-42E0-95E4-959E5F5F79EF}" type="pres">
      <dgm:prSet presAssocID="{5E60EE38-5DC8-4471-A662-1F1A1392950A}" presName="background" presStyleLbl="node0" presStyleIdx="0" presStyleCnt="3"/>
      <dgm:spPr/>
    </dgm:pt>
    <dgm:pt modelId="{AF63D8D4-87E8-47B2-BF73-4B1492327633}" type="pres">
      <dgm:prSet presAssocID="{5E60EE38-5DC8-4471-A662-1F1A1392950A}" presName="text" presStyleLbl="fgAcc0" presStyleIdx="0" presStyleCnt="3">
        <dgm:presLayoutVars>
          <dgm:chPref val="3"/>
        </dgm:presLayoutVars>
      </dgm:prSet>
      <dgm:spPr/>
    </dgm:pt>
    <dgm:pt modelId="{61C66D75-2077-48B0-844A-59321C07BEEF}" type="pres">
      <dgm:prSet presAssocID="{5E60EE38-5DC8-4471-A662-1F1A1392950A}" presName="hierChild2" presStyleCnt="0"/>
      <dgm:spPr/>
    </dgm:pt>
    <dgm:pt modelId="{404969F5-BDA1-4134-9E7D-51F85F20AB15}" type="pres">
      <dgm:prSet presAssocID="{211E6876-5140-4238-BD04-6254B123F9F4}" presName="hierRoot1" presStyleCnt="0"/>
      <dgm:spPr/>
    </dgm:pt>
    <dgm:pt modelId="{7B718E60-16CB-478D-99AA-41B0CD9E2F0F}" type="pres">
      <dgm:prSet presAssocID="{211E6876-5140-4238-BD04-6254B123F9F4}" presName="composite" presStyleCnt="0"/>
      <dgm:spPr/>
    </dgm:pt>
    <dgm:pt modelId="{7C51F88E-1E9E-41C0-9D80-B42FBEBEF3FC}" type="pres">
      <dgm:prSet presAssocID="{211E6876-5140-4238-BD04-6254B123F9F4}" presName="background" presStyleLbl="node0" presStyleIdx="1" presStyleCnt="3"/>
      <dgm:spPr/>
    </dgm:pt>
    <dgm:pt modelId="{0CF54676-60F3-44DF-B978-EBEAE00F08AD}" type="pres">
      <dgm:prSet presAssocID="{211E6876-5140-4238-BD04-6254B123F9F4}" presName="text" presStyleLbl="fgAcc0" presStyleIdx="1" presStyleCnt="3">
        <dgm:presLayoutVars>
          <dgm:chPref val="3"/>
        </dgm:presLayoutVars>
      </dgm:prSet>
      <dgm:spPr/>
    </dgm:pt>
    <dgm:pt modelId="{075FC35D-E664-48B3-95B2-BD50E743BD91}" type="pres">
      <dgm:prSet presAssocID="{211E6876-5140-4238-BD04-6254B123F9F4}" presName="hierChild2" presStyleCnt="0"/>
      <dgm:spPr/>
    </dgm:pt>
    <dgm:pt modelId="{9E5BDF30-99DA-489B-BF8D-5D905D561ADE}" type="pres">
      <dgm:prSet presAssocID="{52752484-19A3-4239-B548-2D451AC7A731}" presName="hierRoot1" presStyleCnt="0"/>
      <dgm:spPr/>
    </dgm:pt>
    <dgm:pt modelId="{6142E0A3-3430-4878-B6BC-DBCBDBD52023}" type="pres">
      <dgm:prSet presAssocID="{52752484-19A3-4239-B548-2D451AC7A731}" presName="composite" presStyleCnt="0"/>
      <dgm:spPr/>
    </dgm:pt>
    <dgm:pt modelId="{DC0E7021-3F93-4E65-B349-FBF76CF92C6D}" type="pres">
      <dgm:prSet presAssocID="{52752484-19A3-4239-B548-2D451AC7A731}" presName="background" presStyleLbl="node0" presStyleIdx="2" presStyleCnt="3"/>
      <dgm:spPr/>
    </dgm:pt>
    <dgm:pt modelId="{4D3099BC-1E69-4C57-A33A-089A597C5485}" type="pres">
      <dgm:prSet presAssocID="{52752484-19A3-4239-B548-2D451AC7A731}" presName="text" presStyleLbl="fgAcc0" presStyleIdx="2" presStyleCnt="3">
        <dgm:presLayoutVars>
          <dgm:chPref val="3"/>
        </dgm:presLayoutVars>
      </dgm:prSet>
      <dgm:spPr/>
    </dgm:pt>
    <dgm:pt modelId="{B6BB75F9-27AC-412D-B35D-0BE9ED4062F9}" type="pres">
      <dgm:prSet presAssocID="{52752484-19A3-4239-B548-2D451AC7A731}" presName="hierChild2" presStyleCnt="0"/>
      <dgm:spPr/>
    </dgm:pt>
  </dgm:ptLst>
  <dgm:cxnLst>
    <dgm:cxn modelId="{43B55829-BA80-4EAE-B210-3EB60EA42687}" type="presOf" srcId="{C91A1F78-FAA4-4BB2-938C-B58264F5506E}" destId="{35452BBD-D621-4833-B49B-50B6581B2AA9}" srcOrd="0" destOrd="0" presId="urn:microsoft.com/office/officeart/2005/8/layout/hierarchy1"/>
    <dgm:cxn modelId="{B2BDF640-7F71-458A-A1CC-72844E1BD996}" type="presOf" srcId="{52752484-19A3-4239-B548-2D451AC7A731}" destId="{4D3099BC-1E69-4C57-A33A-089A597C5485}" srcOrd="0" destOrd="0" presId="urn:microsoft.com/office/officeart/2005/8/layout/hierarchy1"/>
    <dgm:cxn modelId="{1AFDB167-CC89-4DE4-830E-02CD9311F82B}" srcId="{C91A1F78-FAA4-4BB2-938C-B58264F5506E}" destId="{52752484-19A3-4239-B548-2D451AC7A731}" srcOrd="2" destOrd="0" parTransId="{99A87FD0-B713-44BA-8F96-F139A2D4DF3B}" sibTransId="{94B6A15B-A882-4A02-A216-59C7A227D8A2}"/>
    <dgm:cxn modelId="{AAADAD84-73D6-4AF7-8391-299A6A0B3F06}" type="presOf" srcId="{5E60EE38-5DC8-4471-A662-1F1A1392950A}" destId="{AF63D8D4-87E8-47B2-BF73-4B1492327633}" srcOrd="0" destOrd="0" presId="urn:microsoft.com/office/officeart/2005/8/layout/hierarchy1"/>
    <dgm:cxn modelId="{6AE732C2-45A5-4ED0-8BAB-4C3EB2A3EDD3}" type="presOf" srcId="{211E6876-5140-4238-BD04-6254B123F9F4}" destId="{0CF54676-60F3-44DF-B978-EBEAE00F08AD}" srcOrd="0" destOrd="0" presId="urn:microsoft.com/office/officeart/2005/8/layout/hierarchy1"/>
    <dgm:cxn modelId="{CEC6BAE2-59E3-4219-AE45-3BECE65082F4}" srcId="{C91A1F78-FAA4-4BB2-938C-B58264F5506E}" destId="{211E6876-5140-4238-BD04-6254B123F9F4}" srcOrd="1" destOrd="0" parTransId="{10F59986-CD60-4689-8829-4D0DE2400CFB}" sibTransId="{2A39CE03-678C-418A-B8E4-91423BC50BDE}"/>
    <dgm:cxn modelId="{904876FA-1363-47C2-ACF8-68D3F7041259}" srcId="{C91A1F78-FAA4-4BB2-938C-B58264F5506E}" destId="{5E60EE38-5DC8-4471-A662-1F1A1392950A}" srcOrd="0" destOrd="0" parTransId="{8B44E8AD-7A14-4443-82A7-F218D84550D4}" sibTransId="{BE57C120-48A7-4050-804C-8187568CB520}"/>
    <dgm:cxn modelId="{95A691C4-08A7-433D-BCE6-7A426184094F}" type="presParOf" srcId="{35452BBD-D621-4833-B49B-50B6581B2AA9}" destId="{D0EF4194-0D64-4346-ABF5-C2EB8BF62148}" srcOrd="0" destOrd="0" presId="urn:microsoft.com/office/officeart/2005/8/layout/hierarchy1"/>
    <dgm:cxn modelId="{1C7C08D2-0EB2-49DD-92E1-4DBA0687CBF9}" type="presParOf" srcId="{D0EF4194-0D64-4346-ABF5-C2EB8BF62148}" destId="{DC7655C0-4024-4EDB-9877-F6F66D840C46}" srcOrd="0" destOrd="0" presId="urn:microsoft.com/office/officeart/2005/8/layout/hierarchy1"/>
    <dgm:cxn modelId="{488BBED5-BC23-425E-9976-7A197E2ED7E0}" type="presParOf" srcId="{DC7655C0-4024-4EDB-9877-F6F66D840C46}" destId="{9E68224C-385E-42E0-95E4-959E5F5F79EF}" srcOrd="0" destOrd="0" presId="urn:microsoft.com/office/officeart/2005/8/layout/hierarchy1"/>
    <dgm:cxn modelId="{8E99CDD5-3B89-4B67-A557-FFFEF88647A6}" type="presParOf" srcId="{DC7655C0-4024-4EDB-9877-F6F66D840C46}" destId="{AF63D8D4-87E8-47B2-BF73-4B1492327633}" srcOrd="1" destOrd="0" presId="urn:microsoft.com/office/officeart/2005/8/layout/hierarchy1"/>
    <dgm:cxn modelId="{0F678C2E-0FDE-4345-BF91-9E7E04DABCD8}" type="presParOf" srcId="{D0EF4194-0D64-4346-ABF5-C2EB8BF62148}" destId="{61C66D75-2077-48B0-844A-59321C07BEEF}" srcOrd="1" destOrd="0" presId="urn:microsoft.com/office/officeart/2005/8/layout/hierarchy1"/>
    <dgm:cxn modelId="{D66EE607-E64B-450A-8CA3-EF3CB86B5182}" type="presParOf" srcId="{35452BBD-D621-4833-B49B-50B6581B2AA9}" destId="{404969F5-BDA1-4134-9E7D-51F85F20AB15}" srcOrd="1" destOrd="0" presId="urn:microsoft.com/office/officeart/2005/8/layout/hierarchy1"/>
    <dgm:cxn modelId="{B7F0AF2B-DA1E-4186-800D-E117DA6236A0}" type="presParOf" srcId="{404969F5-BDA1-4134-9E7D-51F85F20AB15}" destId="{7B718E60-16CB-478D-99AA-41B0CD9E2F0F}" srcOrd="0" destOrd="0" presId="urn:microsoft.com/office/officeart/2005/8/layout/hierarchy1"/>
    <dgm:cxn modelId="{4CCAD12D-5A23-450E-AE1A-DB16F4334020}" type="presParOf" srcId="{7B718E60-16CB-478D-99AA-41B0CD9E2F0F}" destId="{7C51F88E-1E9E-41C0-9D80-B42FBEBEF3FC}" srcOrd="0" destOrd="0" presId="urn:microsoft.com/office/officeart/2005/8/layout/hierarchy1"/>
    <dgm:cxn modelId="{C14912BF-14A8-4C0B-BFF2-D6976A67372A}" type="presParOf" srcId="{7B718E60-16CB-478D-99AA-41B0CD9E2F0F}" destId="{0CF54676-60F3-44DF-B978-EBEAE00F08AD}" srcOrd="1" destOrd="0" presId="urn:microsoft.com/office/officeart/2005/8/layout/hierarchy1"/>
    <dgm:cxn modelId="{E424192E-999C-4A91-8107-C4FB55C06A03}" type="presParOf" srcId="{404969F5-BDA1-4134-9E7D-51F85F20AB15}" destId="{075FC35D-E664-48B3-95B2-BD50E743BD91}" srcOrd="1" destOrd="0" presId="urn:microsoft.com/office/officeart/2005/8/layout/hierarchy1"/>
    <dgm:cxn modelId="{EAA38404-EF17-4E11-8250-DFA263799FFC}" type="presParOf" srcId="{35452BBD-D621-4833-B49B-50B6581B2AA9}" destId="{9E5BDF30-99DA-489B-BF8D-5D905D561ADE}" srcOrd="2" destOrd="0" presId="urn:microsoft.com/office/officeart/2005/8/layout/hierarchy1"/>
    <dgm:cxn modelId="{A3FA1E1F-B1C4-4EFC-9BC2-D6646D37E25B}" type="presParOf" srcId="{9E5BDF30-99DA-489B-BF8D-5D905D561ADE}" destId="{6142E0A3-3430-4878-B6BC-DBCBDBD52023}" srcOrd="0" destOrd="0" presId="urn:microsoft.com/office/officeart/2005/8/layout/hierarchy1"/>
    <dgm:cxn modelId="{311668D7-5727-494A-B176-8E847F902AC1}" type="presParOf" srcId="{6142E0A3-3430-4878-B6BC-DBCBDBD52023}" destId="{DC0E7021-3F93-4E65-B349-FBF76CF92C6D}" srcOrd="0" destOrd="0" presId="urn:microsoft.com/office/officeart/2005/8/layout/hierarchy1"/>
    <dgm:cxn modelId="{8D7478F7-A507-4D55-B62E-21E0D2C70870}" type="presParOf" srcId="{6142E0A3-3430-4878-B6BC-DBCBDBD52023}" destId="{4D3099BC-1E69-4C57-A33A-089A597C5485}" srcOrd="1" destOrd="0" presId="urn:microsoft.com/office/officeart/2005/8/layout/hierarchy1"/>
    <dgm:cxn modelId="{33014AFF-98A7-45B0-A5DA-F376E5204725}" type="presParOf" srcId="{9E5BDF30-99DA-489B-BF8D-5D905D561ADE}" destId="{B6BB75F9-27AC-412D-B35D-0BE9ED4062F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4726B500-AADA-493C-9EB1-4D83B36EB61C}"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8C55BB51-7D6A-4D73-97FD-B6C7C40AB11C}">
      <dgm:prSet/>
      <dgm:spPr/>
      <dgm:t>
        <a:bodyPr/>
        <a:lstStyle/>
        <a:p>
          <a:r>
            <a:rPr lang="en-GB" dirty="0"/>
            <a:t>26% UK population could be labelled as </a:t>
          </a:r>
          <a:r>
            <a:rPr lang="en-GB" dirty="0">
              <a:solidFill>
                <a:srgbClr val="FF0000"/>
              </a:solidFill>
            </a:rPr>
            <a:t>hazardous</a:t>
          </a:r>
          <a:endParaRPr lang="en-US" dirty="0">
            <a:solidFill>
              <a:srgbClr val="FF0000"/>
            </a:solidFill>
          </a:endParaRPr>
        </a:p>
      </dgm:t>
    </dgm:pt>
    <dgm:pt modelId="{59BC1449-D69C-4C51-8AD0-23843E1526A2}" type="parTrans" cxnId="{128C606E-0E28-42D2-8450-BEC8664C3483}">
      <dgm:prSet/>
      <dgm:spPr/>
      <dgm:t>
        <a:bodyPr/>
        <a:lstStyle/>
        <a:p>
          <a:endParaRPr lang="en-US"/>
        </a:p>
      </dgm:t>
    </dgm:pt>
    <dgm:pt modelId="{8C70CC53-4103-4CCD-8DA9-B931C8AFC240}" type="sibTrans" cxnId="{128C606E-0E28-42D2-8450-BEC8664C3483}">
      <dgm:prSet/>
      <dgm:spPr/>
      <dgm:t>
        <a:bodyPr/>
        <a:lstStyle/>
        <a:p>
          <a:endParaRPr lang="en-US"/>
        </a:p>
      </dgm:t>
    </dgm:pt>
    <dgm:pt modelId="{61347675-AC72-4B68-995C-3F653194B17C}">
      <dgm:prSet/>
      <dgm:spPr/>
      <dgm:t>
        <a:bodyPr/>
        <a:lstStyle/>
        <a:p>
          <a:r>
            <a:rPr lang="en-GB" dirty="0">
              <a:solidFill>
                <a:srgbClr val="FF0000"/>
              </a:solidFill>
            </a:rPr>
            <a:t>Drinkers</a:t>
          </a:r>
          <a:r>
            <a:rPr lang="en-GB" dirty="0"/>
            <a:t>  - Individuals who have 5 or more standard drinks (males) or 3 or more standard drinks (females) on a typical drinking day </a:t>
          </a:r>
          <a:endParaRPr lang="en-US" dirty="0"/>
        </a:p>
      </dgm:t>
    </dgm:pt>
    <dgm:pt modelId="{9DA368ED-6082-49C7-8A17-711F145C9578}" type="parTrans" cxnId="{58B862D1-B946-44DB-B2F2-18A9E824F6F1}">
      <dgm:prSet/>
      <dgm:spPr/>
      <dgm:t>
        <a:bodyPr/>
        <a:lstStyle/>
        <a:p>
          <a:endParaRPr lang="en-US"/>
        </a:p>
      </dgm:t>
    </dgm:pt>
    <dgm:pt modelId="{35DD349B-E15E-4989-A63A-D0F30E64B39F}" type="sibTrans" cxnId="{58B862D1-B946-44DB-B2F2-18A9E824F6F1}">
      <dgm:prSet/>
      <dgm:spPr/>
      <dgm:t>
        <a:bodyPr/>
        <a:lstStyle/>
        <a:p>
          <a:endParaRPr lang="en-US"/>
        </a:p>
      </dgm:t>
    </dgm:pt>
    <dgm:pt modelId="{6033645E-2244-4B51-BCFF-13125C65C267}">
      <dgm:prSet/>
      <dgm:spPr/>
      <dgm:t>
        <a:bodyPr/>
        <a:lstStyle/>
        <a:p>
          <a:r>
            <a:rPr lang="en-GB" dirty="0">
              <a:solidFill>
                <a:srgbClr val="FF0000"/>
              </a:solidFill>
            </a:rPr>
            <a:t>Binge drinking </a:t>
          </a:r>
          <a:r>
            <a:rPr lang="en-GB" dirty="0"/>
            <a:t>is also of concern (young people)</a:t>
          </a:r>
          <a:endParaRPr lang="en-US" dirty="0"/>
        </a:p>
      </dgm:t>
    </dgm:pt>
    <dgm:pt modelId="{1BECD1C7-7E68-4823-A910-5E0D9FF53714}" type="parTrans" cxnId="{12CAC1D4-65D0-460E-8408-9FC16BDB07B7}">
      <dgm:prSet/>
      <dgm:spPr/>
      <dgm:t>
        <a:bodyPr/>
        <a:lstStyle/>
        <a:p>
          <a:endParaRPr lang="en-US"/>
        </a:p>
      </dgm:t>
    </dgm:pt>
    <dgm:pt modelId="{9A6EC5B6-80B9-4F2A-AEA6-0D4D7F88C8C6}" type="sibTrans" cxnId="{12CAC1D4-65D0-460E-8408-9FC16BDB07B7}">
      <dgm:prSet/>
      <dgm:spPr/>
      <dgm:t>
        <a:bodyPr/>
        <a:lstStyle/>
        <a:p>
          <a:endParaRPr lang="en-US"/>
        </a:p>
      </dgm:t>
    </dgm:pt>
    <dgm:pt modelId="{48B38072-EFAA-4109-80CF-AF049AABF1B6}" type="pres">
      <dgm:prSet presAssocID="{4726B500-AADA-493C-9EB1-4D83B36EB61C}" presName="linear" presStyleCnt="0">
        <dgm:presLayoutVars>
          <dgm:animLvl val="lvl"/>
          <dgm:resizeHandles val="exact"/>
        </dgm:presLayoutVars>
      </dgm:prSet>
      <dgm:spPr/>
    </dgm:pt>
    <dgm:pt modelId="{DC29E6AD-6B81-4695-81FC-38626D6EF594}" type="pres">
      <dgm:prSet presAssocID="{8C55BB51-7D6A-4D73-97FD-B6C7C40AB11C}" presName="parentText" presStyleLbl="node1" presStyleIdx="0" presStyleCnt="3">
        <dgm:presLayoutVars>
          <dgm:chMax val="0"/>
          <dgm:bulletEnabled val="1"/>
        </dgm:presLayoutVars>
      </dgm:prSet>
      <dgm:spPr/>
    </dgm:pt>
    <dgm:pt modelId="{72F95E06-6BA0-47C2-A44A-80DB72AEAB41}" type="pres">
      <dgm:prSet presAssocID="{8C70CC53-4103-4CCD-8DA9-B931C8AFC240}" presName="spacer" presStyleCnt="0"/>
      <dgm:spPr/>
    </dgm:pt>
    <dgm:pt modelId="{8E4D0BFB-FBEF-4918-900F-9FDAA614CD56}" type="pres">
      <dgm:prSet presAssocID="{61347675-AC72-4B68-995C-3F653194B17C}" presName="parentText" presStyleLbl="node1" presStyleIdx="1" presStyleCnt="3">
        <dgm:presLayoutVars>
          <dgm:chMax val="0"/>
          <dgm:bulletEnabled val="1"/>
        </dgm:presLayoutVars>
      </dgm:prSet>
      <dgm:spPr/>
    </dgm:pt>
    <dgm:pt modelId="{D147BF81-1835-4A59-AF7E-14878B1C24EB}" type="pres">
      <dgm:prSet presAssocID="{35DD349B-E15E-4989-A63A-D0F30E64B39F}" presName="spacer" presStyleCnt="0"/>
      <dgm:spPr/>
    </dgm:pt>
    <dgm:pt modelId="{7A9C462F-7823-4065-87A6-12922B365F7E}" type="pres">
      <dgm:prSet presAssocID="{6033645E-2244-4B51-BCFF-13125C65C267}" presName="parentText" presStyleLbl="node1" presStyleIdx="2" presStyleCnt="3">
        <dgm:presLayoutVars>
          <dgm:chMax val="0"/>
          <dgm:bulletEnabled val="1"/>
        </dgm:presLayoutVars>
      </dgm:prSet>
      <dgm:spPr/>
    </dgm:pt>
  </dgm:ptLst>
  <dgm:cxnLst>
    <dgm:cxn modelId="{590B571F-1F2F-4626-9838-C4609BCCC13A}" type="presOf" srcId="{4726B500-AADA-493C-9EB1-4D83B36EB61C}" destId="{48B38072-EFAA-4109-80CF-AF049AABF1B6}" srcOrd="0" destOrd="0" presId="urn:microsoft.com/office/officeart/2005/8/layout/vList2"/>
    <dgm:cxn modelId="{128C606E-0E28-42D2-8450-BEC8664C3483}" srcId="{4726B500-AADA-493C-9EB1-4D83B36EB61C}" destId="{8C55BB51-7D6A-4D73-97FD-B6C7C40AB11C}" srcOrd="0" destOrd="0" parTransId="{59BC1449-D69C-4C51-8AD0-23843E1526A2}" sibTransId="{8C70CC53-4103-4CCD-8DA9-B931C8AFC240}"/>
    <dgm:cxn modelId="{5A9B4393-BE98-44EB-BE95-59E55EB7654C}" type="presOf" srcId="{61347675-AC72-4B68-995C-3F653194B17C}" destId="{8E4D0BFB-FBEF-4918-900F-9FDAA614CD56}" srcOrd="0" destOrd="0" presId="urn:microsoft.com/office/officeart/2005/8/layout/vList2"/>
    <dgm:cxn modelId="{13591C94-F0A0-49E5-893B-EE702A51742F}" type="presOf" srcId="{6033645E-2244-4B51-BCFF-13125C65C267}" destId="{7A9C462F-7823-4065-87A6-12922B365F7E}" srcOrd="0" destOrd="0" presId="urn:microsoft.com/office/officeart/2005/8/layout/vList2"/>
    <dgm:cxn modelId="{1C84C5C3-C912-41B4-9E86-A0951CC3F2C0}" type="presOf" srcId="{8C55BB51-7D6A-4D73-97FD-B6C7C40AB11C}" destId="{DC29E6AD-6B81-4695-81FC-38626D6EF594}" srcOrd="0" destOrd="0" presId="urn:microsoft.com/office/officeart/2005/8/layout/vList2"/>
    <dgm:cxn modelId="{58B862D1-B946-44DB-B2F2-18A9E824F6F1}" srcId="{4726B500-AADA-493C-9EB1-4D83B36EB61C}" destId="{61347675-AC72-4B68-995C-3F653194B17C}" srcOrd="1" destOrd="0" parTransId="{9DA368ED-6082-49C7-8A17-711F145C9578}" sibTransId="{35DD349B-E15E-4989-A63A-D0F30E64B39F}"/>
    <dgm:cxn modelId="{12CAC1D4-65D0-460E-8408-9FC16BDB07B7}" srcId="{4726B500-AADA-493C-9EB1-4D83B36EB61C}" destId="{6033645E-2244-4B51-BCFF-13125C65C267}" srcOrd="2" destOrd="0" parTransId="{1BECD1C7-7E68-4823-A910-5E0D9FF53714}" sibTransId="{9A6EC5B6-80B9-4F2A-AEA6-0D4D7F88C8C6}"/>
    <dgm:cxn modelId="{51BC9E93-0903-4CD4-86F9-7778262A4E9A}" type="presParOf" srcId="{48B38072-EFAA-4109-80CF-AF049AABF1B6}" destId="{DC29E6AD-6B81-4695-81FC-38626D6EF594}" srcOrd="0" destOrd="0" presId="urn:microsoft.com/office/officeart/2005/8/layout/vList2"/>
    <dgm:cxn modelId="{7E1F5885-AEA7-40AC-BF94-597F84B547ED}" type="presParOf" srcId="{48B38072-EFAA-4109-80CF-AF049AABF1B6}" destId="{72F95E06-6BA0-47C2-A44A-80DB72AEAB41}" srcOrd="1" destOrd="0" presId="urn:microsoft.com/office/officeart/2005/8/layout/vList2"/>
    <dgm:cxn modelId="{5EEC47AD-2896-4031-B23D-A20B6F52C44E}" type="presParOf" srcId="{48B38072-EFAA-4109-80CF-AF049AABF1B6}" destId="{8E4D0BFB-FBEF-4918-900F-9FDAA614CD56}" srcOrd="2" destOrd="0" presId="urn:microsoft.com/office/officeart/2005/8/layout/vList2"/>
    <dgm:cxn modelId="{9589B07C-1559-4000-95C0-9A313BB2CA9D}" type="presParOf" srcId="{48B38072-EFAA-4109-80CF-AF049AABF1B6}" destId="{D147BF81-1835-4A59-AF7E-14878B1C24EB}" srcOrd="3" destOrd="0" presId="urn:microsoft.com/office/officeart/2005/8/layout/vList2"/>
    <dgm:cxn modelId="{57AB3600-CAC1-4120-BBC4-7F8A63DAA24B}" type="presParOf" srcId="{48B38072-EFAA-4109-80CF-AF049AABF1B6}" destId="{7A9C462F-7823-4065-87A6-12922B365F7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52D16855-F8AD-4323-918B-1744B0CEA2C6}"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48FA7C1C-1E6E-4B73-85C7-45B51317E055}">
      <dgm:prSet/>
      <dgm:spPr/>
      <dgm:t>
        <a:bodyPr/>
        <a:lstStyle/>
        <a:p>
          <a:r>
            <a:rPr lang="en-GB"/>
            <a:t>Main constituent is ethyl alcohol which is absorbed into</a:t>
          </a:r>
          <a:endParaRPr lang="en-US"/>
        </a:p>
      </dgm:t>
    </dgm:pt>
    <dgm:pt modelId="{3F9911A4-7200-436F-A5C0-1BE5C4C1A9B9}" type="parTrans" cxnId="{E001E710-85CB-4B52-A9E1-F20D58E3B0D8}">
      <dgm:prSet/>
      <dgm:spPr/>
      <dgm:t>
        <a:bodyPr/>
        <a:lstStyle/>
        <a:p>
          <a:endParaRPr lang="en-US"/>
        </a:p>
      </dgm:t>
    </dgm:pt>
    <dgm:pt modelId="{0E38124F-27C4-4A8D-9008-1E21BEE67505}" type="sibTrans" cxnId="{E001E710-85CB-4B52-A9E1-F20D58E3B0D8}">
      <dgm:prSet/>
      <dgm:spPr/>
      <dgm:t>
        <a:bodyPr/>
        <a:lstStyle/>
        <a:p>
          <a:endParaRPr lang="en-US"/>
        </a:p>
      </dgm:t>
    </dgm:pt>
    <dgm:pt modelId="{0E589D2C-D9F8-4AFD-AA40-97EAE67A1D07}">
      <dgm:prSet/>
      <dgm:spPr/>
      <dgm:t>
        <a:bodyPr/>
        <a:lstStyle/>
        <a:p>
          <a:r>
            <a:rPr lang="en-GB"/>
            <a:t>the bloodstream</a:t>
          </a:r>
          <a:endParaRPr lang="en-US"/>
        </a:p>
      </dgm:t>
    </dgm:pt>
    <dgm:pt modelId="{07BA2F2E-5A02-461A-8CE8-D1BF76495BD4}" type="parTrans" cxnId="{C6A4E79E-70F6-48E4-8AAA-737798DA01D5}">
      <dgm:prSet/>
      <dgm:spPr/>
      <dgm:t>
        <a:bodyPr/>
        <a:lstStyle/>
        <a:p>
          <a:endParaRPr lang="en-US"/>
        </a:p>
      </dgm:t>
    </dgm:pt>
    <dgm:pt modelId="{ADA5CA39-98A9-49AF-BD60-4708BA33397D}" type="sibTrans" cxnId="{C6A4E79E-70F6-48E4-8AAA-737798DA01D5}">
      <dgm:prSet/>
      <dgm:spPr/>
      <dgm:t>
        <a:bodyPr/>
        <a:lstStyle/>
        <a:p>
          <a:endParaRPr lang="en-US"/>
        </a:p>
      </dgm:t>
    </dgm:pt>
    <dgm:pt modelId="{1D0DB5A7-814C-48AA-95B8-C69A9F3AEC1F}">
      <dgm:prSet/>
      <dgm:spPr/>
      <dgm:t>
        <a:bodyPr/>
        <a:lstStyle/>
        <a:p>
          <a:r>
            <a:rPr lang="en-GB"/>
            <a:t>Initially acts to relax by affecting the neurotransmitter GABA</a:t>
          </a:r>
          <a:endParaRPr lang="en-US"/>
        </a:p>
      </dgm:t>
    </dgm:pt>
    <dgm:pt modelId="{890ECE31-F118-49FA-B357-F4F256D46E58}" type="parTrans" cxnId="{B7101B7A-C173-449D-A117-22EE2E197756}">
      <dgm:prSet/>
      <dgm:spPr/>
      <dgm:t>
        <a:bodyPr/>
        <a:lstStyle/>
        <a:p>
          <a:endParaRPr lang="en-US"/>
        </a:p>
      </dgm:t>
    </dgm:pt>
    <dgm:pt modelId="{0341343B-48E5-4DEA-9355-B0BF150ED834}" type="sibTrans" cxnId="{B7101B7A-C173-449D-A117-22EE2E197756}">
      <dgm:prSet/>
      <dgm:spPr/>
      <dgm:t>
        <a:bodyPr/>
        <a:lstStyle/>
        <a:p>
          <a:endParaRPr lang="en-US"/>
        </a:p>
      </dgm:t>
    </dgm:pt>
    <dgm:pt modelId="{15209E1F-82EF-4520-B47D-0A137F0A20D0}">
      <dgm:prSet/>
      <dgm:spPr/>
      <dgm:t>
        <a:bodyPr/>
        <a:lstStyle/>
        <a:p>
          <a:r>
            <a:rPr lang="en-GB"/>
            <a:t>Second stage of intoxication includes inability to make judgements</a:t>
          </a:r>
          <a:endParaRPr lang="en-US"/>
        </a:p>
      </dgm:t>
    </dgm:pt>
    <dgm:pt modelId="{F016F69E-73CF-41BC-B8D9-50B9B443E03E}" type="parTrans" cxnId="{739AD946-B736-49F4-B03D-DCC00FF2EA54}">
      <dgm:prSet/>
      <dgm:spPr/>
      <dgm:t>
        <a:bodyPr/>
        <a:lstStyle/>
        <a:p>
          <a:endParaRPr lang="en-US"/>
        </a:p>
      </dgm:t>
    </dgm:pt>
    <dgm:pt modelId="{CE03B0A6-4C1B-4FFF-A392-5CE90C50326A}" type="sibTrans" cxnId="{739AD946-B736-49F4-B03D-DCC00FF2EA54}">
      <dgm:prSet/>
      <dgm:spPr/>
      <dgm:t>
        <a:bodyPr/>
        <a:lstStyle/>
        <a:p>
          <a:endParaRPr lang="en-US"/>
        </a:p>
      </dgm:t>
    </dgm:pt>
    <dgm:pt modelId="{DCB6D44D-147B-417F-BE9E-B9718329B9BB}">
      <dgm:prSet/>
      <dgm:spPr/>
      <dgm:t>
        <a:bodyPr/>
        <a:lstStyle/>
        <a:p>
          <a:r>
            <a:rPr lang="en-GB"/>
            <a:t>The final physical effects include motor coordination difficulties and slowed reactions</a:t>
          </a:r>
          <a:endParaRPr lang="en-US"/>
        </a:p>
      </dgm:t>
    </dgm:pt>
    <dgm:pt modelId="{9371627D-22A1-40D9-8BE7-A167FB5EE2C6}" type="parTrans" cxnId="{BC7D5023-E454-4E3A-8A21-9966B0CAB720}">
      <dgm:prSet/>
      <dgm:spPr/>
      <dgm:t>
        <a:bodyPr/>
        <a:lstStyle/>
        <a:p>
          <a:endParaRPr lang="en-US"/>
        </a:p>
      </dgm:t>
    </dgm:pt>
    <dgm:pt modelId="{A856F87F-5599-484F-9304-6FED43AE33B1}" type="sibTrans" cxnId="{BC7D5023-E454-4E3A-8A21-9966B0CAB720}">
      <dgm:prSet/>
      <dgm:spPr/>
      <dgm:t>
        <a:bodyPr/>
        <a:lstStyle/>
        <a:p>
          <a:endParaRPr lang="en-US"/>
        </a:p>
      </dgm:t>
    </dgm:pt>
    <dgm:pt modelId="{B1EE4ACD-7BFB-4CC5-A720-319BBEB95E01}" type="pres">
      <dgm:prSet presAssocID="{52D16855-F8AD-4323-918B-1744B0CEA2C6}" presName="outerComposite" presStyleCnt="0">
        <dgm:presLayoutVars>
          <dgm:chMax val="5"/>
          <dgm:dir/>
          <dgm:resizeHandles val="exact"/>
        </dgm:presLayoutVars>
      </dgm:prSet>
      <dgm:spPr/>
    </dgm:pt>
    <dgm:pt modelId="{F9292B7A-0555-4EF8-B5AD-0C74A0243214}" type="pres">
      <dgm:prSet presAssocID="{52D16855-F8AD-4323-918B-1744B0CEA2C6}" presName="dummyMaxCanvas" presStyleCnt="0">
        <dgm:presLayoutVars/>
      </dgm:prSet>
      <dgm:spPr/>
    </dgm:pt>
    <dgm:pt modelId="{E1925C04-B949-443E-9177-D5631EF66093}" type="pres">
      <dgm:prSet presAssocID="{52D16855-F8AD-4323-918B-1744B0CEA2C6}" presName="FiveNodes_1" presStyleLbl="node1" presStyleIdx="0" presStyleCnt="5">
        <dgm:presLayoutVars>
          <dgm:bulletEnabled val="1"/>
        </dgm:presLayoutVars>
      </dgm:prSet>
      <dgm:spPr/>
    </dgm:pt>
    <dgm:pt modelId="{C189AD8A-EC92-4384-AC4B-C08BB5B0EED4}" type="pres">
      <dgm:prSet presAssocID="{52D16855-F8AD-4323-918B-1744B0CEA2C6}" presName="FiveNodes_2" presStyleLbl="node1" presStyleIdx="1" presStyleCnt="5">
        <dgm:presLayoutVars>
          <dgm:bulletEnabled val="1"/>
        </dgm:presLayoutVars>
      </dgm:prSet>
      <dgm:spPr/>
    </dgm:pt>
    <dgm:pt modelId="{46774D47-4044-4139-BE8C-4F1441C4174E}" type="pres">
      <dgm:prSet presAssocID="{52D16855-F8AD-4323-918B-1744B0CEA2C6}" presName="FiveNodes_3" presStyleLbl="node1" presStyleIdx="2" presStyleCnt="5">
        <dgm:presLayoutVars>
          <dgm:bulletEnabled val="1"/>
        </dgm:presLayoutVars>
      </dgm:prSet>
      <dgm:spPr/>
    </dgm:pt>
    <dgm:pt modelId="{2A774296-6201-44CB-B31D-B4DA44A3EEC0}" type="pres">
      <dgm:prSet presAssocID="{52D16855-F8AD-4323-918B-1744B0CEA2C6}" presName="FiveNodes_4" presStyleLbl="node1" presStyleIdx="3" presStyleCnt="5">
        <dgm:presLayoutVars>
          <dgm:bulletEnabled val="1"/>
        </dgm:presLayoutVars>
      </dgm:prSet>
      <dgm:spPr/>
    </dgm:pt>
    <dgm:pt modelId="{04D8F723-AD8F-4882-8466-8BA0C4D418C2}" type="pres">
      <dgm:prSet presAssocID="{52D16855-F8AD-4323-918B-1744B0CEA2C6}" presName="FiveNodes_5" presStyleLbl="node1" presStyleIdx="4" presStyleCnt="5">
        <dgm:presLayoutVars>
          <dgm:bulletEnabled val="1"/>
        </dgm:presLayoutVars>
      </dgm:prSet>
      <dgm:spPr/>
    </dgm:pt>
    <dgm:pt modelId="{2267BCBA-7165-4072-9E1F-E11CD890ACBA}" type="pres">
      <dgm:prSet presAssocID="{52D16855-F8AD-4323-918B-1744B0CEA2C6}" presName="FiveConn_1-2" presStyleLbl="fgAccFollowNode1" presStyleIdx="0" presStyleCnt="4">
        <dgm:presLayoutVars>
          <dgm:bulletEnabled val="1"/>
        </dgm:presLayoutVars>
      </dgm:prSet>
      <dgm:spPr/>
    </dgm:pt>
    <dgm:pt modelId="{F07A988E-A6AE-4C92-9E5E-EA9ABC4BFB7F}" type="pres">
      <dgm:prSet presAssocID="{52D16855-F8AD-4323-918B-1744B0CEA2C6}" presName="FiveConn_2-3" presStyleLbl="fgAccFollowNode1" presStyleIdx="1" presStyleCnt="4">
        <dgm:presLayoutVars>
          <dgm:bulletEnabled val="1"/>
        </dgm:presLayoutVars>
      </dgm:prSet>
      <dgm:spPr/>
    </dgm:pt>
    <dgm:pt modelId="{E4940676-393B-4E7A-A0D1-E4162B190F45}" type="pres">
      <dgm:prSet presAssocID="{52D16855-F8AD-4323-918B-1744B0CEA2C6}" presName="FiveConn_3-4" presStyleLbl="fgAccFollowNode1" presStyleIdx="2" presStyleCnt="4">
        <dgm:presLayoutVars>
          <dgm:bulletEnabled val="1"/>
        </dgm:presLayoutVars>
      </dgm:prSet>
      <dgm:spPr/>
    </dgm:pt>
    <dgm:pt modelId="{08494A14-9FD5-4C75-B79D-8D334C009430}" type="pres">
      <dgm:prSet presAssocID="{52D16855-F8AD-4323-918B-1744B0CEA2C6}" presName="FiveConn_4-5" presStyleLbl="fgAccFollowNode1" presStyleIdx="3" presStyleCnt="4">
        <dgm:presLayoutVars>
          <dgm:bulletEnabled val="1"/>
        </dgm:presLayoutVars>
      </dgm:prSet>
      <dgm:spPr/>
    </dgm:pt>
    <dgm:pt modelId="{3845BEED-83D6-48CB-A85A-CDBA491C6502}" type="pres">
      <dgm:prSet presAssocID="{52D16855-F8AD-4323-918B-1744B0CEA2C6}" presName="FiveNodes_1_text" presStyleLbl="node1" presStyleIdx="4" presStyleCnt="5">
        <dgm:presLayoutVars>
          <dgm:bulletEnabled val="1"/>
        </dgm:presLayoutVars>
      </dgm:prSet>
      <dgm:spPr/>
    </dgm:pt>
    <dgm:pt modelId="{4D0F91F6-27F5-4F66-A004-89E88162777C}" type="pres">
      <dgm:prSet presAssocID="{52D16855-F8AD-4323-918B-1744B0CEA2C6}" presName="FiveNodes_2_text" presStyleLbl="node1" presStyleIdx="4" presStyleCnt="5">
        <dgm:presLayoutVars>
          <dgm:bulletEnabled val="1"/>
        </dgm:presLayoutVars>
      </dgm:prSet>
      <dgm:spPr/>
    </dgm:pt>
    <dgm:pt modelId="{9FE109A0-5AD8-435B-B288-26ABD2C2CA00}" type="pres">
      <dgm:prSet presAssocID="{52D16855-F8AD-4323-918B-1744B0CEA2C6}" presName="FiveNodes_3_text" presStyleLbl="node1" presStyleIdx="4" presStyleCnt="5">
        <dgm:presLayoutVars>
          <dgm:bulletEnabled val="1"/>
        </dgm:presLayoutVars>
      </dgm:prSet>
      <dgm:spPr/>
    </dgm:pt>
    <dgm:pt modelId="{9A1FE758-B800-4602-B405-245987975882}" type="pres">
      <dgm:prSet presAssocID="{52D16855-F8AD-4323-918B-1744B0CEA2C6}" presName="FiveNodes_4_text" presStyleLbl="node1" presStyleIdx="4" presStyleCnt="5">
        <dgm:presLayoutVars>
          <dgm:bulletEnabled val="1"/>
        </dgm:presLayoutVars>
      </dgm:prSet>
      <dgm:spPr/>
    </dgm:pt>
    <dgm:pt modelId="{D5F8A1C4-FB09-4CCC-8EAA-0E08471CCE2E}" type="pres">
      <dgm:prSet presAssocID="{52D16855-F8AD-4323-918B-1744B0CEA2C6}" presName="FiveNodes_5_text" presStyleLbl="node1" presStyleIdx="4" presStyleCnt="5">
        <dgm:presLayoutVars>
          <dgm:bulletEnabled val="1"/>
        </dgm:presLayoutVars>
      </dgm:prSet>
      <dgm:spPr/>
    </dgm:pt>
  </dgm:ptLst>
  <dgm:cxnLst>
    <dgm:cxn modelId="{5A8EF006-B6B2-459B-BA2E-FEA601558A1D}" type="presOf" srcId="{DCB6D44D-147B-417F-BE9E-B9718329B9BB}" destId="{D5F8A1C4-FB09-4CCC-8EAA-0E08471CCE2E}" srcOrd="1" destOrd="0" presId="urn:microsoft.com/office/officeart/2005/8/layout/vProcess5"/>
    <dgm:cxn modelId="{E001E710-85CB-4B52-A9E1-F20D58E3B0D8}" srcId="{52D16855-F8AD-4323-918B-1744B0CEA2C6}" destId="{48FA7C1C-1E6E-4B73-85C7-45B51317E055}" srcOrd="0" destOrd="0" parTransId="{3F9911A4-7200-436F-A5C0-1BE5C4C1A9B9}" sibTransId="{0E38124F-27C4-4A8D-9008-1E21BEE67505}"/>
    <dgm:cxn modelId="{BC7D5023-E454-4E3A-8A21-9966B0CAB720}" srcId="{52D16855-F8AD-4323-918B-1744B0CEA2C6}" destId="{DCB6D44D-147B-417F-BE9E-B9718329B9BB}" srcOrd="4" destOrd="0" parTransId="{9371627D-22A1-40D9-8BE7-A167FB5EE2C6}" sibTransId="{A856F87F-5599-484F-9304-6FED43AE33B1}"/>
    <dgm:cxn modelId="{AB1CA92C-23BB-4441-80DA-BAA8655B7D4C}" type="presOf" srcId="{0341343B-48E5-4DEA-9355-B0BF150ED834}" destId="{E4940676-393B-4E7A-A0D1-E4162B190F45}" srcOrd="0" destOrd="0" presId="urn:microsoft.com/office/officeart/2005/8/layout/vProcess5"/>
    <dgm:cxn modelId="{67CE5C2D-9709-4E2C-9619-F9E0C86542A4}" type="presOf" srcId="{0E589D2C-D9F8-4AFD-AA40-97EAE67A1D07}" destId="{4D0F91F6-27F5-4F66-A004-89E88162777C}" srcOrd="1" destOrd="0" presId="urn:microsoft.com/office/officeart/2005/8/layout/vProcess5"/>
    <dgm:cxn modelId="{7A7B8E40-E0E9-40F7-833A-9D527EE56E6E}" type="presOf" srcId="{0E589D2C-D9F8-4AFD-AA40-97EAE67A1D07}" destId="{C189AD8A-EC92-4384-AC4B-C08BB5B0EED4}" srcOrd="0" destOrd="0" presId="urn:microsoft.com/office/officeart/2005/8/layout/vProcess5"/>
    <dgm:cxn modelId="{739AD946-B736-49F4-B03D-DCC00FF2EA54}" srcId="{52D16855-F8AD-4323-918B-1744B0CEA2C6}" destId="{15209E1F-82EF-4520-B47D-0A137F0A20D0}" srcOrd="3" destOrd="0" parTransId="{F016F69E-73CF-41BC-B8D9-50B9B443E03E}" sibTransId="{CE03B0A6-4C1B-4FFF-A392-5CE90C50326A}"/>
    <dgm:cxn modelId="{CFDFC147-21D8-4D5E-9378-82931B140B1D}" type="presOf" srcId="{52D16855-F8AD-4323-918B-1744B0CEA2C6}" destId="{B1EE4ACD-7BFB-4CC5-A720-319BBEB95E01}" srcOrd="0" destOrd="0" presId="urn:microsoft.com/office/officeart/2005/8/layout/vProcess5"/>
    <dgm:cxn modelId="{79573749-156E-406A-93CD-D2A01A8A7522}" type="presOf" srcId="{48FA7C1C-1E6E-4B73-85C7-45B51317E055}" destId="{E1925C04-B949-443E-9177-D5631EF66093}" srcOrd="0" destOrd="0" presId="urn:microsoft.com/office/officeart/2005/8/layout/vProcess5"/>
    <dgm:cxn modelId="{7EAC3D6D-31F6-4EC9-8A41-9F5B98854FB6}" type="presOf" srcId="{1D0DB5A7-814C-48AA-95B8-C69A9F3AEC1F}" destId="{46774D47-4044-4139-BE8C-4F1441C4174E}" srcOrd="0" destOrd="0" presId="urn:microsoft.com/office/officeart/2005/8/layout/vProcess5"/>
    <dgm:cxn modelId="{519D076E-9861-4E17-BB1F-CD622B8B353A}" type="presOf" srcId="{0E38124F-27C4-4A8D-9008-1E21BEE67505}" destId="{2267BCBA-7165-4072-9E1F-E11CD890ACBA}" srcOrd="0" destOrd="0" presId="urn:microsoft.com/office/officeart/2005/8/layout/vProcess5"/>
    <dgm:cxn modelId="{71FC116F-0D90-4368-B129-5DB9691E8119}" type="presOf" srcId="{CE03B0A6-4C1B-4FFF-A392-5CE90C50326A}" destId="{08494A14-9FD5-4C75-B79D-8D334C009430}" srcOrd="0" destOrd="0" presId="urn:microsoft.com/office/officeart/2005/8/layout/vProcess5"/>
    <dgm:cxn modelId="{B7101B7A-C173-449D-A117-22EE2E197756}" srcId="{52D16855-F8AD-4323-918B-1744B0CEA2C6}" destId="{1D0DB5A7-814C-48AA-95B8-C69A9F3AEC1F}" srcOrd="2" destOrd="0" parTransId="{890ECE31-F118-49FA-B357-F4F256D46E58}" sibTransId="{0341343B-48E5-4DEA-9355-B0BF150ED834}"/>
    <dgm:cxn modelId="{9BC32A7F-BDBE-4162-92A2-0A435AF1A800}" type="presOf" srcId="{1D0DB5A7-814C-48AA-95B8-C69A9F3AEC1F}" destId="{9FE109A0-5AD8-435B-B288-26ABD2C2CA00}" srcOrd="1" destOrd="0" presId="urn:microsoft.com/office/officeart/2005/8/layout/vProcess5"/>
    <dgm:cxn modelId="{07CED48B-B8C0-45C2-996F-0695BFBC4FF9}" type="presOf" srcId="{48FA7C1C-1E6E-4B73-85C7-45B51317E055}" destId="{3845BEED-83D6-48CB-A85A-CDBA491C6502}" srcOrd="1" destOrd="0" presId="urn:microsoft.com/office/officeart/2005/8/layout/vProcess5"/>
    <dgm:cxn modelId="{1004779D-388A-478C-B467-3930878480C2}" type="presOf" srcId="{15209E1F-82EF-4520-B47D-0A137F0A20D0}" destId="{2A774296-6201-44CB-B31D-B4DA44A3EEC0}" srcOrd="0" destOrd="0" presId="urn:microsoft.com/office/officeart/2005/8/layout/vProcess5"/>
    <dgm:cxn modelId="{C6A4E79E-70F6-48E4-8AAA-737798DA01D5}" srcId="{52D16855-F8AD-4323-918B-1744B0CEA2C6}" destId="{0E589D2C-D9F8-4AFD-AA40-97EAE67A1D07}" srcOrd="1" destOrd="0" parTransId="{07BA2F2E-5A02-461A-8CE8-D1BF76495BD4}" sibTransId="{ADA5CA39-98A9-49AF-BD60-4708BA33397D}"/>
    <dgm:cxn modelId="{65FC2BDD-C313-4CA2-83EE-E98B62B841C8}" type="presOf" srcId="{ADA5CA39-98A9-49AF-BD60-4708BA33397D}" destId="{F07A988E-A6AE-4C92-9E5E-EA9ABC4BFB7F}" srcOrd="0" destOrd="0" presId="urn:microsoft.com/office/officeart/2005/8/layout/vProcess5"/>
    <dgm:cxn modelId="{5AF8C5E1-535C-4E54-BD82-3AC58406DCBB}" type="presOf" srcId="{15209E1F-82EF-4520-B47D-0A137F0A20D0}" destId="{9A1FE758-B800-4602-B405-245987975882}" srcOrd="1" destOrd="0" presId="urn:microsoft.com/office/officeart/2005/8/layout/vProcess5"/>
    <dgm:cxn modelId="{8ECD86FB-D5D1-4CA8-8B25-40863AD5BA8F}" type="presOf" srcId="{DCB6D44D-147B-417F-BE9E-B9718329B9BB}" destId="{04D8F723-AD8F-4882-8466-8BA0C4D418C2}" srcOrd="0" destOrd="0" presId="urn:microsoft.com/office/officeart/2005/8/layout/vProcess5"/>
    <dgm:cxn modelId="{452D71C7-19E6-4B12-8388-68393F7B7C75}" type="presParOf" srcId="{B1EE4ACD-7BFB-4CC5-A720-319BBEB95E01}" destId="{F9292B7A-0555-4EF8-B5AD-0C74A0243214}" srcOrd="0" destOrd="0" presId="urn:microsoft.com/office/officeart/2005/8/layout/vProcess5"/>
    <dgm:cxn modelId="{2AD96A28-3389-427B-938E-CEF0DD8D157A}" type="presParOf" srcId="{B1EE4ACD-7BFB-4CC5-A720-319BBEB95E01}" destId="{E1925C04-B949-443E-9177-D5631EF66093}" srcOrd="1" destOrd="0" presId="urn:microsoft.com/office/officeart/2005/8/layout/vProcess5"/>
    <dgm:cxn modelId="{A5802A98-59A8-409F-99FD-CB2338388F5A}" type="presParOf" srcId="{B1EE4ACD-7BFB-4CC5-A720-319BBEB95E01}" destId="{C189AD8A-EC92-4384-AC4B-C08BB5B0EED4}" srcOrd="2" destOrd="0" presId="urn:microsoft.com/office/officeart/2005/8/layout/vProcess5"/>
    <dgm:cxn modelId="{64820F0F-3C00-4CF4-968C-C6806A321698}" type="presParOf" srcId="{B1EE4ACD-7BFB-4CC5-A720-319BBEB95E01}" destId="{46774D47-4044-4139-BE8C-4F1441C4174E}" srcOrd="3" destOrd="0" presId="urn:microsoft.com/office/officeart/2005/8/layout/vProcess5"/>
    <dgm:cxn modelId="{5810E02F-2893-4C5D-A25B-0E97FD31E21E}" type="presParOf" srcId="{B1EE4ACD-7BFB-4CC5-A720-319BBEB95E01}" destId="{2A774296-6201-44CB-B31D-B4DA44A3EEC0}" srcOrd="4" destOrd="0" presId="urn:microsoft.com/office/officeart/2005/8/layout/vProcess5"/>
    <dgm:cxn modelId="{A09C51D3-A337-4C21-8A71-4FE1EE7C9CD7}" type="presParOf" srcId="{B1EE4ACD-7BFB-4CC5-A720-319BBEB95E01}" destId="{04D8F723-AD8F-4882-8466-8BA0C4D418C2}" srcOrd="5" destOrd="0" presId="urn:microsoft.com/office/officeart/2005/8/layout/vProcess5"/>
    <dgm:cxn modelId="{1CABD319-3E2E-47DA-A678-84B8C212A03C}" type="presParOf" srcId="{B1EE4ACD-7BFB-4CC5-A720-319BBEB95E01}" destId="{2267BCBA-7165-4072-9E1F-E11CD890ACBA}" srcOrd="6" destOrd="0" presId="urn:microsoft.com/office/officeart/2005/8/layout/vProcess5"/>
    <dgm:cxn modelId="{25C7AD1B-BB1B-4DD8-B1F5-389DB537CEA2}" type="presParOf" srcId="{B1EE4ACD-7BFB-4CC5-A720-319BBEB95E01}" destId="{F07A988E-A6AE-4C92-9E5E-EA9ABC4BFB7F}" srcOrd="7" destOrd="0" presId="urn:microsoft.com/office/officeart/2005/8/layout/vProcess5"/>
    <dgm:cxn modelId="{2FC9A484-337F-4286-9048-B8E4D2B4FEFE}" type="presParOf" srcId="{B1EE4ACD-7BFB-4CC5-A720-319BBEB95E01}" destId="{E4940676-393B-4E7A-A0D1-E4162B190F45}" srcOrd="8" destOrd="0" presId="urn:microsoft.com/office/officeart/2005/8/layout/vProcess5"/>
    <dgm:cxn modelId="{F5F31D10-A9DB-48C6-B619-0D1C1DCF2A92}" type="presParOf" srcId="{B1EE4ACD-7BFB-4CC5-A720-319BBEB95E01}" destId="{08494A14-9FD5-4C75-B79D-8D334C009430}" srcOrd="9" destOrd="0" presId="urn:microsoft.com/office/officeart/2005/8/layout/vProcess5"/>
    <dgm:cxn modelId="{AFC9572F-EA52-4F60-A23A-E37A7138FB53}" type="presParOf" srcId="{B1EE4ACD-7BFB-4CC5-A720-319BBEB95E01}" destId="{3845BEED-83D6-48CB-A85A-CDBA491C6502}" srcOrd="10" destOrd="0" presId="urn:microsoft.com/office/officeart/2005/8/layout/vProcess5"/>
    <dgm:cxn modelId="{916EC6F7-3997-450C-8761-3C98E0D48197}" type="presParOf" srcId="{B1EE4ACD-7BFB-4CC5-A720-319BBEB95E01}" destId="{4D0F91F6-27F5-4F66-A004-89E88162777C}" srcOrd="11" destOrd="0" presId="urn:microsoft.com/office/officeart/2005/8/layout/vProcess5"/>
    <dgm:cxn modelId="{CD1562A0-2E83-4A87-868A-FB690969E803}" type="presParOf" srcId="{B1EE4ACD-7BFB-4CC5-A720-319BBEB95E01}" destId="{9FE109A0-5AD8-435B-B288-26ABD2C2CA00}" srcOrd="12" destOrd="0" presId="urn:microsoft.com/office/officeart/2005/8/layout/vProcess5"/>
    <dgm:cxn modelId="{378A43DB-CE11-4846-A632-12C9A26D78BC}" type="presParOf" srcId="{B1EE4ACD-7BFB-4CC5-A720-319BBEB95E01}" destId="{9A1FE758-B800-4602-B405-245987975882}" srcOrd="13" destOrd="0" presId="urn:microsoft.com/office/officeart/2005/8/layout/vProcess5"/>
    <dgm:cxn modelId="{84F0DDB2-3FB3-4DFC-AFC5-6FF1AEF7E141}" type="presParOf" srcId="{B1EE4ACD-7BFB-4CC5-A720-319BBEB95E01}" destId="{D5F8A1C4-FB09-4CCC-8EAA-0E08471CCE2E}"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050E8FB6-9242-4D02-8AC0-563A0131952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F2FA31C-3B9E-4B49-A884-F5C4623AE746}">
      <dgm:prSet/>
      <dgm:spPr/>
      <dgm:t>
        <a:bodyPr/>
        <a:lstStyle/>
        <a:p>
          <a:r>
            <a:rPr lang="en-GB"/>
            <a:t>WITHDRAWAL SYMPTOMS </a:t>
          </a:r>
          <a:endParaRPr lang="en-US"/>
        </a:p>
      </dgm:t>
    </dgm:pt>
    <dgm:pt modelId="{78E2670D-B619-4382-91FE-6658560A304F}" type="parTrans" cxnId="{530E273F-9EB7-4878-930D-8627D90A6C7D}">
      <dgm:prSet/>
      <dgm:spPr/>
      <dgm:t>
        <a:bodyPr/>
        <a:lstStyle/>
        <a:p>
          <a:endParaRPr lang="en-US"/>
        </a:p>
      </dgm:t>
    </dgm:pt>
    <dgm:pt modelId="{C912EF0D-C924-4CE5-AC7A-38BB8DB19515}" type="sibTrans" cxnId="{530E273F-9EB7-4878-930D-8627D90A6C7D}">
      <dgm:prSet/>
      <dgm:spPr/>
      <dgm:t>
        <a:bodyPr/>
        <a:lstStyle/>
        <a:p>
          <a:endParaRPr lang="en-US"/>
        </a:p>
      </dgm:t>
    </dgm:pt>
    <dgm:pt modelId="{9C217D73-CC0C-406E-9DBF-56FAE6F18EC4}">
      <dgm:prSet/>
      <dgm:spPr/>
      <dgm:t>
        <a:bodyPr/>
        <a:lstStyle/>
        <a:p>
          <a:r>
            <a:rPr lang="en-GB"/>
            <a:t>DELIRIUM TREMENS (DTS) </a:t>
          </a:r>
          <a:endParaRPr lang="en-US"/>
        </a:p>
      </dgm:t>
    </dgm:pt>
    <dgm:pt modelId="{F699F010-5C6C-442D-942B-6CAF452C3573}" type="parTrans" cxnId="{E0348486-3A2D-4CA4-8C46-BA8C28310700}">
      <dgm:prSet/>
      <dgm:spPr/>
      <dgm:t>
        <a:bodyPr/>
        <a:lstStyle/>
        <a:p>
          <a:endParaRPr lang="en-US"/>
        </a:p>
      </dgm:t>
    </dgm:pt>
    <dgm:pt modelId="{5123B0CD-8235-4C31-A5BA-A538F983E0C2}" type="sibTrans" cxnId="{E0348486-3A2D-4CA4-8C46-BA8C28310700}">
      <dgm:prSet/>
      <dgm:spPr/>
      <dgm:t>
        <a:bodyPr/>
        <a:lstStyle/>
        <a:p>
          <a:endParaRPr lang="en-US"/>
        </a:p>
      </dgm:t>
    </dgm:pt>
    <dgm:pt modelId="{F7026EEE-6400-4371-B93B-4D292ABE8266}">
      <dgm:prSet/>
      <dgm:spPr/>
      <dgm:t>
        <a:bodyPr/>
        <a:lstStyle/>
        <a:p>
          <a:r>
            <a:rPr lang="en-GB"/>
            <a:t>KORSAKOFF’S SYNDROME </a:t>
          </a:r>
          <a:endParaRPr lang="en-US"/>
        </a:p>
      </dgm:t>
    </dgm:pt>
    <dgm:pt modelId="{4F1B14BF-DF82-4781-B9CE-D40435644BE0}" type="parTrans" cxnId="{31DE1BEC-339E-463F-B03B-6E0C248014FC}">
      <dgm:prSet/>
      <dgm:spPr/>
      <dgm:t>
        <a:bodyPr/>
        <a:lstStyle/>
        <a:p>
          <a:endParaRPr lang="en-US"/>
        </a:p>
      </dgm:t>
    </dgm:pt>
    <dgm:pt modelId="{ECED2D13-967C-41C1-9D38-6E9168067FBC}" type="sibTrans" cxnId="{31DE1BEC-339E-463F-B03B-6E0C248014FC}">
      <dgm:prSet/>
      <dgm:spPr/>
      <dgm:t>
        <a:bodyPr/>
        <a:lstStyle/>
        <a:p>
          <a:endParaRPr lang="en-US"/>
        </a:p>
      </dgm:t>
    </dgm:pt>
    <dgm:pt modelId="{BE43F6C2-5129-4173-9D79-DDAEED209771}">
      <dgm:prSet/>
      <dgm:spPr/>
      <dgm:t>
        <a:bodyPr/>
        <a:lstStyle/>
        <a:p>
          <a:r>
            <a:rPr lang="en-GB"/>
            <a:t>FOETAL ALCOHOL SYNDROME</a:t>
          </a:r>
          <a:endParaRPr lang="en-US"/>
        </a:p>
      </dgm:t>
    </dgm:pt>
    <dgm:pt modelId="{3F7EF50D-8EF6-41A9-BBC7-526889DFB3CF}" type="parTrans" cxnId="{2D77DD5E-FAB1-42A8-9339-EACB39044F22}">
      <dgm:prSet/>
      <dgm:spPr/>
      <dgm:t>
        <a:bodyPr/>
        <a:lstStyle/>
        <a:p>
          <a:endParaRPr lang="en-US"/>
        </a:p>
      </dgm:t>
    </dgm:pt>
    <dgm:pt modelId="{4CD956DC-B9B5-49D9-AEAC-C68A53EE6CF8}" type="sibTrans" cxnId="{2D77DD5E-FAB1-42A8-9339-EACB39044F22}">
      <dgm:prSet/>
      <dgm:spPr/>
      <dgm:t>
        <a:bodyPr/>
        <a:lstStyle/>
        <a:p>
          <a:endParaRPr lang="en-US"/>
        </a:p>
      </dgm:t>
    </dgm:pt>
    <dgm:pt modelId="{DB33DAC8-3F01-4769-B995-ABAEDC129B45}" type="pres">
      <dgm:prSet presAssocID="{050E8FB6-9242-4D02-8AC0-563A0131952F}" presName="hierChild1" presStyleCnt="0">
        <dgm:presLayoutVars>
          <dgm:chPref val="1"/>
          <dgm:dir/>
          <dgm:animOne val="branch"/>
          <dgm:animLvl val="lvl"/>
          <dgm:resizeHandles/>
        </dgm:presLayoutVars>
      </dgm:prSet>
      <dgm:spPr/>
    </dgm:pt>
    <dgm:pt modelId="{9ABBDD8F-289A-4409-80A4-B5182721CCF1}" type="pres">
      <dgm:prSet presAssocID="{7F2FA31C-3B9E-4B49-A884-F5C4623AE746}" presName="hierRoot1" presStyleCnt="0"/>
      <dgm:spPr/>
    </dgm:pt>
    <dgm:pt modelId="{A42FED9C-2432-43F5-A6E7-60E6D9703955}" type="pres">
      <dgm:prSet presAssocID="{7F2FA31C-3B9E-4B49-A884-F5C4623AE746}" presName="composite" presStyleCnt="0"/>
      <dgm:spPr/>
    </dgm:pt>
    <dgm:pt modelId="{051FC1F4-0A44-4F59-A656-0354692160E5}" type="pres">
      <dgm:prSet presAssocID="{7F2FA31C-3B9E-4B49-A884-F5C4623AE746}" presName="background" presStyleLbl="node0" presStyleIdx="0" presStyleCnt="4"/>
      <dgm:spPr/>
    </dgm:pt>
    <dgm:pt modelId="{F6EE5A4C-3268-4643-9814-488BB0244BBC}" type="pres">
      <dgm:prSet presAssocID="{7F2FA31C-3B9E-4B49-A884-F5C4623AE746}" presName="text" presStyleLbl="fgAcc0" presStyleIdx="0" presStyleCnt="4">
        <dgm:presLayoutVars>
          <dgm:chPref val="3"/>
        </dgm:presLayoutVars>
      </dgm:prSet>
      <dgm:spPr/>
    </dgm:pt>
    <dgm:pt modelId="{34DDBD1A-6220-4148-AE93-ADA9A7C0E43B}" type="pres">
      <dgm:prSet presAssocID="{7F2FA31C-3B9E-4B49-A884-F5C4623AE746}" presName="hierChild2" presStyleCnt="0"/>
      <dgm:spPr/>
    </dgm:pt>
    <dgm:pt modelId="{FAF1AFEE-274A-4CF0-9F1E-4A2FD0E5A0E0}" type="pres">
      <dgm:prSet presAssocID="{9C217D73-CC0C-406E-9DBF-56FAE6F18EC4}" presName="hierRoot1" presStyleCnt="0"/>
      <dgm:spPr/>
    </dgm:pt>
    <dgm:pt modelId="{EF5F649E-E7C9-462A-BF9E-2D3B0179A731}" type="pres">
      <dgm:prSet presAssocID="{9C217D73-CC0C-406E-9DBF-56FAE6F18EC4}" presName="composite" presStyleCnt="0"/>
      <dgm:spPr/>
    </dgm:pt>
    <dgm:pt modelId="{16CFC5B3-292B-4DB6-8F30-7742DCC3147B}" type="pres">
      <dgm:prSet presAssocID="{9C217D73-CC0C-406E-9DBF-56FAE6F18EC4}" presName="background" presStyleLbl="node0" presStyleIdx="1" presStyleCnt="4"/>
      <dgm:spPr/>
    </dgm:pt>
    <dgm:pt modelId="{802C25FC-8A87-47C0-BE34-177B51BB2855}" type="pres">
      <dgm:prSet presAssocID="{9C217D73-CC0C-406E-9DBF-56FAE6F18EC4}" presName="text" presStyleLbl="fgAcc0" presStyleIdx="1" presStyleCnt="4">
        <dgm:presLayoutVars>
          <dgm:chPref val="3"/>
        </dgm:presLayoutVars>
      </dgm:prSet>
      <dgm:spPr/>
    </dgm:pt>
    <dgm:pt modelId="{7BE8A240-4467-4A00-A8F5-DA5D1FDCA149}" type="pres">
      <dgm:prSet presAssocID="{9C217D73-CC0C-406E-9DBF-56FAE6F18EC4}" presName="hierChild2" presStyleCnt="0"/>
      <dgm:spPr/>
    </dgm:pt>
    <dgm:pt modelId="{4D898862-E547-4E44-8D3C-5CCE15DDCDD5}" type="pres">
      <dgm:prSet presAssocID="{F7026EEE-6400-4371-B93B-4D292ABE8266}" presName="hierRoot1" presStyleCnt="0"/>
      <dgm:spPr/>
    </dgm:pt>
    <dgm:pt modelId="{DD4EC069-2475-4F50-9A24-25F3E94EA2B4}" type="pres">
      <dgm:prSet presAssocID="{F7026EEE-6400-4371-B93B-4D292ABE8266}" presName="composite" presStyleCnt="0"/>
      <dgm:spPr/>
    </dgm:pt>
    <dgm:pt modelId="{88A34BB6-31DE-4E1A-AF91-F2EB3DC7C725}" type="pres">
      <dgm:prSet presAssocID="{F7026EEE-6400-4371-B93B-4D292ABE8266}" presName="background" presStyleLbl="node0" presStyleIdx="2" presStyleCnt="4"/>
      <dgm:spPr/>
    </dgm:pt>
    <dgm:pt modelId="{188E169C-3232-4639-8E5A-94DDE5C17E3C}" type="pres">
      <dgm:prSet presAssocID="{F7026EEE-6400-4371-B93B-4D292ABE8266}" presName="text" presStyleLbl="fgAcc0" presStyleIdx="2" presStyleCnt="4">
        <dgm:presLayoutVars>
          <dgm:chPref val="3"/>
        </dgm:presLayoutVars>
      </dgm:prSet>
      <dgm:spPr/>
    </dgm:pt>
    <dgm:pt modelId="{CADDAB11-1E10-47E4-A7FC-18A6E64518BA}" type="pres">
      <dgm:prSet presAssocID="{F7026EEE-6400-4371-B93B-4D292ABE8266}" presName="hierChild2" presStyleCnt="0"/>
      <dgm:spPr/>
    </dgm:pt>
    <dgm:pt modelId="{023E3D98-D0AB-4F29-9173-F600C82737FA}" type="pres">
      <dgm:prSet presAssocID="{BE43F6C2-5129-4173-9D79-DDAEED209771}" presName="hierRoot1" presStyleCnt="0"/>
      <dgm:spPr/>
    </dgm:pt>
    <dgm:pt modelId="{49EDC441-EF32-4338-81A8-793E4469DA50}" type="pres">
      <dgm:prSet presAssocID="{BE43F6C2-5129-4173-9D79-DDAEED209771}" presName="composite" presStyleCnt="0"/>
      <dgm:spPr/>
    </dgm:pt>
    <dgm:pt modelId="{2EA95FB3-B598-497B-A95B-FD43F4343192}" type="pres">
      <dgm:prSet presAssocID="{BE43F6C2-5129-4173-9D79-DDAEED209771}" presName="background" presStyleLbl="node0" presStyleIdx="3" presStyleCnt="4"/>
      <dgm:spPr/>
    </dgm:pt>
    <dgm:pt modelId="{0E86626A-E257-4331-814C-5C8BDCB26409}" type="pres">
      <dgm:prSet presAssocID="{BE43F6C2-5129-4173-9D79-DDAEED209771}" presName="text" presStyleLbl="fgAcc0" presStyleIdx="3" presStyleCnt="4">
        <dgm:presLayoutVars>
          <dgm:chPref val="3"/>
        </dgm:presLayoutVars>
      </dgm:prSet>
      <dgm:spPr/>
    </dgm:pt>
    <dgm:pt modelId="{9074239A-192F-4351-9187-D8F691EAEDD9}" type="pres">
      <dgm:prSet presAssocID="{BE43F6C2-5129-4173-9D79-DDAEED209771}" presName="hierChild2" presStyleCnt="0"/>
      <dgm:spPr/>
    </dgm:pt>
  </dgm:ptLst>
  <dgm:cxnLst>
    <dgm:cxn modelId="{67044C13-5118-4750-B8F9-4086197A0985}" type="presOf" srcId="{F7026EEE-6400-4371-B93B-4D292ABE8266}" destId="{188E169C-3232-4639-8E5A-94DDE5C17E3C}" srcOrd="0" destOrd="0" presId="urn:microsoft.com/office/officeart/2005/8/layout/hierarchy1"/>
    <dgm:cxn modelId="{200C811C-492A-4A2C-8654-48458C94EAD0}" type="presOf" srcId="{BE43F6C2-5129-4173-9D79-DDAEED209771}" destId="{0E86626A-E257-4331-814C-5C8BDCB26409}" srcOrd="0" destOrd="0" presId="urn:microsoft.com/office/officeart/2005/8/layout/hierarchy1"/>
    <dgm:cxn modelId="{530E273F-9EB7-4878-930D-8627D90A6C7D}" srcId="{050E8FB6-9242-4D02-8AC0-563A0131952F}" destId="{7F2FA31C-3B9E-4B49-A884-F5C4623AE746}" srcOrd="0" destOrd="0" parTransId="{78E2670D-B619-4382-91FE-6658560A304F}" sibTransId="{C912EF0D-C924-4CE5-AC7A-38BB8DB19515}"/>
    <dgm:cxn modelId="{2D77DD5E-FAB1-42A8-9339-EACB39044F22}" srcId="{050E8FB6-9242-4D02-8AC0-563A0131952F}" destId="{BE43F6C2-5129-4173-9D79-DDAEED209771}" srcOrd="3" destOrd="0" parTransId="{3F7EF50D-8EF6-41A9-BBC7-526889DFB3CF}" sibTransId="{4CD956DC-B9B5-49D9-AEAC-C68A53EE6CF8}"/>
    <dgm:cxn modelId="{E0348486-3A2D-4CA4-8C46-BA8C28310700}" srcId="{050E8FB6-9242-4D02-8AC0-563A0131952F}" destId="{9C217D73-CC0C-406E-9DBF-56FAE6F18EC4}" srcOrd="1" destOrd="0" parTransId="{F699F010-5C6C-442D-942B-6CAF452C3573}" sibTransId="{5123B0CD-8235-4C31-A5BA-A538F983E0C2}"/>
    <dgm:cxn modelId="{B02F2E8E-4484-4D10-9EBA-6F728854DC51}" type="presOf" srcId="{9C217D73-CC0C-406E-9DBF-56FAE6F18EC4}" destId="{802C25FC-8A87-47C0-BE34-177B51BB2855}" srcOrd="0" destOrd="0" presId="urn:microsoft.com/office/officeart/2005/8/layout/hierarchy1"/>
    <dgm:cxn modelId="{D5D061BF-51C3-4442-98F8-E0F859AE8922}" type="presOf" srcId="{7F2FA31C-3B9E-4B49-A884-F5C4623AE746}" destId="{F6EE5A4C-3268-4643-9814-488BB0244BBC}" srcOrd="0" destOrd="0" presId="urn:microsoft.com/office/officeart/2005/8/layout/hierarchy1"/>
    <dgm:cxn modelId="{31DE1BEC-339E-463F-B03B-6E0C248014FC}" srcId="{050E8FB6-9242-4D02-8AC0-563A0131952F}" destId="{F7026EEE-6400-4371-B93B-4D292ABE8266}" srcOrd="2" destOrd="0" parTransId="{4F1B14BF-DF82-4781-B9CE-D40435644BE0}" sibTransId="{ECED2D13-967C-41C1-9D38-6E9168067FBC}"/>
    <dgm:cxn modelId="{23BD85ED-30C0-4212-B4E7-19F3B12388FA}" type="presOf" srcId="{050E8FB6-9242-4D02-8AC0-563A0131952F}" destId="{DB33DAC8-3F01-4769-B995-ABAEDC129B45}" srcOrd="0" destOrd="0" presId="urn:microsoft.com/office/officeart/2005/8/layout/hierarchy1"/>
    <dgm:cxn modelId="{771DA158-40A5-4370-BA33-64B68CCA2C79}" type="presParOf" srcId="{DB33DAC8-3F01-4769-B995-ABAEDC129B45}" destId="{9ABBDD8F-289A-4409-80A4-B5182721CCF1}" srcOrd="0" destOrd="0" presId="urn:microsoft.com/office/officeart/2005/8/layout/hierarchy1"/>
    <dgm:cxn modelId="{70AD24B9-84EC-4686-BA04-264B209FB47B}" type="presParOf" srcId="{9ABBDD8F-289A-4409-80A4-B5182721CCF1}" destId="{A42FED9C-2432-43F5-A6E7-60E6D9703955}" srcOrd="0" destOrd="0" presId="urn:microsoft.com/office/officeart/2005/8/layout/hierarchy1"/>
    <dgm:cxn modelId="{7298E963-1F45-4B8F-A075-42B8B7C62A79}" type="presParOf" srcId="{A42FED9C-2432-43F5-A6E7-60E6D9703955}" destId="{051FC1F4-0A44-4F59-A656-0354692160E5}" srcOrd="0" destOrd="0" presId="urn:microsoft.com/office/officeart/2005/8/layout/hierarchy1"/>
    <dgm:cxn modelId="{9BEC62FC-C96A-48BD-B2E7-F0D6456AD921}" type="presParOf" srcId="{A42FED9C-2432-43F5-A6E7-60E6D9703955}" destId="{F6EE5A4C-3268-4643-9814-488BB0244BBC}" srcOrd="1" destOrd="0" presId="urn:microsoft.com/office/officeart/2005/8/layout/hierarchy1"/>
    <dgm:cxn modelId="{D3E03A5A-DC6B-45FD-B372-E4799F3556CF}" type="presParOf" srcId="{9ABBDD8F-289A-4409-80A4-B5182721CCF1}" destId="{34DDBD1A-6220-4148-AE93-ADA9A7C0E43B}" srcOrd="1" destOrd="0" presId="urn:microsoft.com/office/officeart/2005/8/layout/hierarchy1"/>
    <dgm:cxn modelId="{00F4A050-F39C-4B45-A505-062ABDA82551}" type="presParOf" srcId="{DB33DAC8-3F01-4769-B995-ABAEDC129B45}" destId="{FAF1AFEE-274A-4CF0-9F1E-4A2FD0E5A0E0}" srcOrd="1" destOrd="0" presId="urn:microsoft.com/office/officeart/2005/8/layout/hierarchy1"/>
    <dgm:cxn modelId="{B140DCDE-8BDF-42FF-85F1-05C8BA775292}" type="presParOf" srcId="{FAF1AFEE-274A-4CF0-9F1E-4A2FD0E5A0E0}" destId="{EF5F649E-E7C9-462A-BF9E-2D3B0179A731}" srcOrd="0" destOrd="0" presId="urn:microsoft.com/office/officeart/2005/8/layout/hierarchy1"/>
    <dgm:cxn modelId="{4AD9AC3A-D0EA-4C75-B472-596EFE82674A}" type="presParOf" srcId="{EF5F649E-E7C9-462A-BF9E-2D3B0179A731}" destId="{16CFC5B3-292B-4DB6-8F30-7742DCC3147B}" srcOrd="0" destOrd="0" presId="urn:microsoft.com/office/officeart/2005/8/layout/hierarchy1"/>
    <dgm:cxn modelId="{7516A590-A1CF-46DD-9636-C01E11FCBC96}" type="presParOf" srcId="{EF5F649E-E7C9-462A-BF9E-2D3B0179A731}" destId="{802C25FC-8A87-47C0-BE34-177B51BB2855}" srcOrd="1" destOrd="0" presId="urn:microsoft.com/office/officeart/2005/8/layout/hierarchy1"/>
    <dgm:cxn modelId="{A7A9C80C-045C-4A7F-AEBD-8B3802DA43D9}" type="presParOf" srcId="{FAF1AFEE-274A-4CF0-9F1E-4A2FD0E5A0E0}" destId="{7BE8A240-4467-4A00-A8F5-DA5D1FDCA149}" srcOrd="1" destOrd="0" presId="urn:microsoft.com/office/officeart/2005/8/layout/hierarchy1"/>
    <dgm:cxn modelId="{6377C87C-6578-4116-9209-4EB22005CA1C}" type="presParOf" srcId="{DB33DAC8-3F01-4769-B995-ABAEDC129B45}" destId="{4D898862-E547-4E44-8D3C-5CCE15DDCDD5}" srcOrd="2" destOrd="0" presId="urn:microsoft.com/office/officeart/2005/8/layout/hierarchy1"/>
    <dgm:cxn modelId="{09BD96CC-46AC-41F5-85C8-71ADDCFD0BF2}" type="presParOf" srcId="{4D898862-E547-4E44-8D3C-5CCE15DDCDD5}" destId="{DD4EC069-2475-4F50-9A24-25F3E94EA2B4}" srcOrd="0" destOrd="0" presId="urn:microsoft.com/office/officeart/2005/8/layout/hierarchy1"/>
    <dgm:cxn modelId="{BB1501D9-4F43-4A30-8E38-850B4ECF754D}" type="presParOf" srcId="{DD4EC069-2475-4F50-9A24-25F3E94EA2B4}" destId="{88A34BB6-31DE-4E1A-AF91-F2EB3DC7C725}" srcOrd="0" destOrd="0" presId="urn:microsoft.com/office/officeart/2005/8/layout/hierarchy1"/>
    <dgm:cxn modelId="{FCEEF3D6-ADF1-4C75-AAB3-96C3BF95BA68}" type="presParOf" srcId="{DD4EC069-2475-4F50-9A24-25F3E94EA2B4}" destId="{188E169C-3232-4639-8E5A-94DDE5C17E3C}" srcOrd="1" destOrd="0" presId="urn:microsoft.com/office/officeart/2005/8/layout/hierarchy1"/>
    <dgm:cxn modelId="{AD653A47-8717-4429-9880-FD1EB9584C23}" type="presParOf" srcId="{4D898862-E547-4E44-8D3C-5CCE15DDCDD5}" destId="{CADDAB11-1E10-47E4-A7FC-18A6E64518BA}" srcOrd="1" destOrd="0" presId="urn:microsoft.com/office/officeart/2005/8/layout/hierarchy1"/>
    <dgm:cxn modelId="{DBDD0A55-8405-4D61-A074-CD0EB9619318}" type="presParOf" srcId="{DB33DAC8-3F01-4769-B995-ABAEDC129B45}" destId="{023E3D98-D0AB-4F29-9173-F600C82737FA}" srcOrd="3" destOrd="0" presId="urn:microsoft.com/office/officeart/2005/8/layout/hierarchy1"/>
    <dgm:cxn modelId="{2FA8D12B-5535-4AFB-83B1-839216E34D1E}" type="presParOf" srcId="{023E3D98-D0AB-4F29-9173-F600C82737FA}" destId="{49EDC441-EF32-4338-81A8-793E4469DA50}" srcOrd="0" destOrd="0" presId="urn:microsoft.com/office/officeart/2005/8/layout/hierarchy1"/>
    <dgm:cxn modelId="{38253E6F-A7F2-4FD6-BD91-F1868ED72A7C}" type="presParOf" srcId="{49EDC441-EF32-4338-81A8-793E4469DA50}" destId="{2EA95FB3-B598-497B-A95B-FD43F4343192}" srcOrd="0" destOrd="0" presId="urn:microsoft.com/office/officeart/2005/8/layout/hierarchy1"/>
    <dgm:cxn modelId="{E0C0D2C0-EFB5-4636-A0E9-D82395EC168B}" type="presParOf" srcId="{49EDC441-EF32-4338-81A8-793E4469DA50}" destId="{0E86626A-E257-4331-814C-5C8BDCB26409}" srcOrd="1" destOrd="0" presId="urn:microsoft.com/office/officeart/2005/8/layout/hierarchy1"/>
    <dgm:cxn modelId="{9CC86801-8EBE-4604-82E0-1895F76613DC}" type="presParOf" srcId="{023E3D98-D0AB-4F29-9173-F600C82737FA}" destId="{9074239A-192F-4351-9187-D8F691EAEDD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0E8C606D-00B6-48F1-B369-5A7B45F8B11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AEB1F9EE-CB53-4A8E-A2A8-5250333E826C}">
      <dgm:prSet/>
      <dgm:spPr/>
      <dgm:t>
        <a:bodyPr/>
        <a:lstStyle/>
        <a:p>
          <a:r>
            <a:rPr lang="en-GB"/>
            <a:t>The long-term physical effects of heavy alcohol consumption include withdrawal symptoms when the body is deprived of alcohol. </a:t>
          </a:r>
          <a:endParaRPr lang="en-US"/>
        </a:p>
      </dgm:t>
    </dgm:pt>
    <dgm:pt modelId="{6E495949-D932-445A-ACF2-1C73CEA93EB4}" type="parTrans" cxnId="{A78E1C0E-6106-4110-8670-D2EF15FA763E}">
      <dgm:prSet/>
      <dgm:spPr/>
      <dgm:t>
        <a:bodyPr/>
        <a:lstStyle/>
        <a:p>
          <a:endParaRPr lang="en-US"/>
        </a:p>
      </dgm:t>
    </dgm:pt>
    <dgm:pt modelId="{8C944F11-0847-4820-8ECB-EF499339B547}" type="sibTrans" cxnId="{A78E1C0E-6106-4110-8670-D2EF15FA763E}">
      <dgm:prSet/>
      <dgm:spPr/>
      <dgm:t>
        <a:bodyPr/>
        <a:lstStyle/>
        <a:p>
          <a:endParaRPr lang="en-US"/>
        </a:p>
      </dgm:t>
    </dgm:pt>
    <dgm:pt modelId="{2A509C91-60F2-46AF-9E56-244B64BD8C7F}">
      <dgm:prSet/>
      <dgm:spPr/>
      <dgm:t>
        <a:bodyPr/>
        <a:lstStyle/>
        <a:p>
          <a:r>
            <a:rPr lang="en-GB"/>
            <a:t>Withdrawal symptoms - these include </a:t>
          </a:r>
          <a:endParaRPr lang="en-US"/>
        </a:p>
      </dgm:t>
    </dgm:pt>
    <dgm:pt modelId="{3A5832DB-813B-4A33-ADB2-37A97E7E14CF}" type="parTrans" cxnId="{0D453CDA-ABA2-4766-9355-99371B4B9C73}">
      <dgm:prSet/>
      <dgm:spPr/>
      <dgm:t>
        <a:bodyPr/>
        <a:lstStyle/>
        <a:p>
          <a:endParaRPr lang="en-US"/>
        </a:p>
      </dgm:t>
    </dgm:pt>
    <dgm:pt modelId="{017FC2B0-ACD9-4556-9596-19A6F885A4BB}" type="sibTrans" cxnId="{0D453CDA-ABA2-4766-9355-99371B4B9C73}">
      <dgm:prSet/>
      <dgm:spPr/>
      <dgm:t>
        <a:bodyPr/>
        <a:lstStyle/>
        <a:p>
          <a:endParaRPr lang="en-US"/>
        </a:p>
      </dgm:t>
    </dgm:pt>
    <dgm:pt modelId="{4B1A4E7A-1AC1-4FAA-96BB-4D67C385CDED}">
      <dgm:prSet/>
      <dgm:spPr/>
      <dgm:t>
        <a:bodyPr/>
        <a:lstStyle/>
        <a:p>
          <a:r>
            <a:rPr lang="en-GB" dirty="0"/>
            <a:t>• Restlessness </a:t>
          </a:r>
          <a:endParaRPr lang="en-US" dirty="0"/>
        </a:p>
      </dgm:t>
    </dgm:pt>
    <dgm:pt modelId="{370B393E-EEF8-4072-9E36-09F1100DC6D0}" type="parTrans" cxnId="{7963ABBB-2634-4EFB-B660-875DB4C88746}">
      <dgm:prSet/>
      <dgm:spPr/>
      <dgm:t>
        <a:bodyPr/>
        <a:lstStyle/>
        <a:p>
          <a:endParaRPr lang="en-US"/>
        </a:p>
      </dgm:t>
    </dgm:pt>
    <dgm:pt modelId="{476E8D6A-76E6-4B46-B20A-CD33DBA34D5D}" type="sibTrans" cxnId="{7963ABBB-2634-4EFB-B660-875DB4C88746}">
      <dgm:prSet/>
      <dgm:spPr/>
      <dgm:t>
        <a:bodyPr/>
        <a:lstStyle/>
        <a:p>
          <a:endParaRPr lang="en-US"/>
        </a:p>
      </dgm:t>
    </dgm:pt>
    <dgm:pt modelId="{5767A180-5BAF-4F09-8818-1AB5F57D63AD}">
      <dgm:prSet/>
      <dgm:spPr/>
      <dgm:t>
        <a:bodyPr/>
        <a:lstStyle/>
        <a:p>
          <a:r>
            <a:rPr lang="en-GB"/>
            <a:t>• Inability to sleep </a:t>
          </a:r>
          <a:endParaRPr lang="en-US"/>
        </a:p>
      </dgm:t>
    </dgm:pt>
    <dgm:pt modelId="{8FB1D5C8-15D1-4BE8-A5C2-DBBF7933A8DF}" type="parTrans" cxnId="{19711C2B-C830-4829-A477-2B8C2D955579}">
      <dgm:prSet/>
      <dgm:spPr/>
      <dgm:t>
        <a:bodyPr/>
        <a:lstStyle/>
        <a:p>
          <a:endParaRPr lang="en-US"/>
        </a:p>
      </dgm:t>
    </dgm:pt>
    <dgm:pt modelId="{6217F3A6-8266-4D2E-A4ED-4D3DA6EC26F2}" type="sibTrans" cxnId="{19711C2B-C830-4829-A477-2B8C2D955579}">
      <dgm:prSet/>
      <dgm:spPr/>
      <dgm:t>
        <a:bodyPr/>
        <a:lstStyle/>
        <a:p>
          <a:endParaRPr lang="en-US"/>
        </a:p>
      </dgm:t>
    </dgm:pt>
    <dgm:pt modelId="{01FE601E-42CC-43F4-A0D4-8D588922FDB0}">
      <dgm:prSet/>
      <dgm:spPr/>
      <dgm:t>
        <a:bodyPr/>
        <a:lstStyle/>
        <a:p>
          <a:r>
            <a:rPr lang="en-GB"/>
            <a:t>• Anxiety and depression </a:t>
          </a:r>
          <a:endParaRPr lang="en-US"/>
        </a:p>
      </dgm:t>
    </dgm:pt>
    <dgm:pt modelId="{D6A3B57B-7740-4CF1-9AF0-67677B0DBCF9}" type="parTrans" cxnId="{DB3554C7-0928-4444-A003-5C63EE6F392E}">
      <dgm:prSet/>
      <dgm:spPr/>
      <dgm:t>
        <a:bodyPr/>
        <a:lstStyle/>
        <a:p>
          <a:endParaRPr lang="en-US"/>
        </a:p>
      </dgm:t>
    </dgm:pt>
    <dgm:pt modelId="{C1968748-57FF-4BEA-9AA1-4CDC2C28AB3A}" type="sibTrans" cxnId="{DB3554C7-0928-4444-A003-5C63EE6F392E}">
      <dgm:prSet/>
      <dgm:spPr/>
      <dgm:t>
        <a:bodyPr/>
        <a:lstStyle/>
        <a:p>
          <a:endParaRPr lang="en-US"/>
        </a:p>
      </dgm:t>
    </dgm:pt>
    <dgm:pt modelId="{6C98C199-DF70-4270-9322-E505C923EFA8}">
      <dgm:prSet/>
      <dgm:spPr/>
      <dgm:t>
        <a:bodyPr/>
        <a:lstStyle/>
        <a:p>
          <a:r>
            <a:rPr lang="en-GB"/>
            <a:t>• Muscle tremors </a:t>
          </a:r>
          <a:endParaRPr lang="en-US"/>
        </a:p>
      </dgm:t>
    </dgm:pt>
    <dgm:pt modelId="{B573BD47-030F-4C0F-BAA3-47A2652BE168}" type="parTrans" cxnId="{DE031C50-5098-4288-861B-808133DE49CB}">
      <dgm:prSet/>
      <dgm:spPr/>
      <dgm:t>
        <a:bodyPr/>
        <a:lstStyle/>
        <a:p>
          <a:endParaRPr lang="en-US"/>
        </a:p>
      </dgm:t>
    </dgm:pt>
    <dgm:pt modelId="{90D75745-771B-4FE8-82E1-CC68887ABCF1}" type="sibTrans" cxnId="{DE031C50-5098-4288-861B-808133DE49CB}">
      <dgm:prSet/>
      <dgm:spPr/>
      <dgm:t>
        <a:bodyPr/>
        <a:lstStyle/>
        <a:p>
          <a:endParaRPr lang="en-US"/>
        </a:p>
      </dgm:t>
    </dgm:pt>
    <dgm:pt modelId="{5183B717-3E28-4189-9E70-DD13A2597ED2}">
      <dgm:prSet/>
      <dgm:spPr/>
      <dgm:t>
        <a:bodyPr/>
        <a:lstStyle/>
        <a:p>
          <a:r>
            <a:rPr lang="en-GB"/>
            <a:t>• Rises in blood pressure and temperature</a:t>
          </a:r>
          <a:endParaRPr lang="en-US"/>
        </a:p>
      </dgm:t>
    </dgm:pt>
    <dgm:pt modelId="{B2D367FB-41CF-4715-818D-57012B5FB0DE}" type="parTrans" cxnId="{B3FCC09F-DC00-46FF-8936-C13459B5990F}">
      <dgm:prSet/>
      <dgm:spPr/>
      <dgm:t>
        <a:bodyPr/>
        <a:lstStyle/>
        <a:p>
          <a:endParaRPr lang="en-US"/>
        </a:p>
      </dgm:t>
    </dgm:pt>
    <dgm:pt modelId="{05D06E95-9FCB-4C61-B88A-C4AD8ADE4881}" type="sibTrans" cxnId="{B3FCC09F-DC00-46FF-8936-C13459B5990F}">
      <dgm:prSet/>
      <dgm:spPr/>
      <dgm:t>
        <a:bodyPr/>
        <a:lstStyle/>
        <a:p>
          <a:endParaRPr lang="en-US"/>
        </a:p>
      </dgm:t>
    </dgm:pt>
    <dgm:pt modelId="{91BE7936-83D2-4E8F-900E-B36F12DD3FD7}" type="pres">
      <dgm:prSet presAssocID="{0E8C606D-00B6-48F1-B369-5A7B45F8B11A}" presName="diagram" presStyleCnt="0">
        <dgm:presLayoutVars>
          <dgm:dir/>
          <dgm:resizeHandles val="exact"/>
        </dgm:presLayoutVars>
      </dgm:prSet>
      <dgm:spPr/>
    </dgm:pt>
    <dgm:pt modelId="{E5C32094-1753-43F6-A970-B8C5173B3E10}" type="pres">
      <dgm:prSet presAssocID="{AEB1F9EE-CB53-4A8E-A2A8-5250333E826C}" presName="node" presStyleLbl="node1" presStyleIdx="0" presStyleCnt="7">
        <dgm:presLayoutVars>
          <dgm:bulletEnabled val="1"/>
        </dgm:presLayoutVars>
      </dgm:prSet>
      <dgm:spPr/>
    </dgm:pt>
    <dgm:pt modelId="{31DAC0F0-82B9-48F2-8BF7-11CD107CF238}" type="pres">
      <dgm:prSet presAssocID="{8C944F11-0847-4820-8ECB-EF499339B547}" presName="sibTrans" presStyleCnt="0"/>
      <dgm:spPr/>
    </dgm:pt>
    <dgm:pt modelId="{20D77706-3F0C-406D-826D-35F2C2B00ACB}" type="pres">
      <dgm:prSet presAssocID="{2A509C91-60F2-46AF-9E56-244B64BD8C7F}" presName="node" presStyleLbl="node1" presStyleIdx="1" presStyleCnt="7">
        <dgm:presLayoutVars>
          <dgm:bulletEnabled val="1"/>
        </dgm:presLayoutVars>
      </dgm:prSet>
      <dgm:spPr/>
    </dgm:pt>
    <dgm:pt modelId="{B0BF98B0-2C15-46C1-8BDF-15AECD3DAFB5}" type="pres">
      <dgm:prSet presAssocID="{017FC2B0-ACD9-4556-9596-19A6F885A4BB}" presName="sibTrans" presStyleCnt="0"/>
      <dgm:spPr/>
    </dgm:pt>
    <dgm:pt modelId="{EAB41395-DFAD-4AB6-B58D-47CC8C596B98}" type="pres">
      <dgm:prSet presAssocID="{4B1A4E7A-1AC1-4FAA-96BB-4D67C385CDED}" presName="node" presStyleLbl="node1" presStyleIdx="2" presStyleCnt="7">
        <dgm:presLayoutVars>
          <dgm:bulletEnabled val="1"/>
        </dgm:presLayoutVars>
      </dgm:prSet>
      <dgm:spPr/>
    </dgm:pt>
    <dgm:pt modelId="{D30999E4-6B8B-4AFE-BC92-339DE3871C67}" type="pres">
      <dgm:prSet presAssocID="{476E8D6A-76E6-4B46-B20A-CD33DBA34D5D}" presName="sibTrans" presStyleCnt="0"/>
      <dgm:spPr/>
    </dgm:pt>
    <dgm:pt modelId="{D178F9A9-531F-49EA-AD2D-BAFB3F060BE2}" type="pres">
      <dgm:prSet presAssocID="{5767A180-5BAF-4F09-8818-1AB5F57D63AD}" presName="node" presStyleLbl="node1" presStyleIdx="3" presStyleCnt="7">
        <dgm:presLayoutVars>
          <dgm:bulletEnabled val="1"/>
        </dgm:presLayoutVars>
      </dgm:prSet>
      <dgm:spPr/>
    </dgm:pt>
    <dgm:pt modelId="{C93F6179-233C-452B-90CD-2186CBDF5544}" type="pres">
      <dgm:prSet presAssocID="{6217F3A6-8266-4D2E-A4ED-4D3DA6EC26F2}" presName="sibTrans" presStyleCnt="0"/>
      <dgm:spPr/>
    </dgm:pt>
    <dgm:pt modelId="{60D28F84-105D-459D-B5F1-3602394A10A2}" type="pres">
      <dgm:prSet presAssocID="{01FE601E-42CC-43F4-A0D4-8D588922FDB0}" presName="node" presStyleLbl="node1" presStyleIdx="4" presStyleCnt="7">
        <dgm:presLayoutVars>
          <dgm:bulletEnabled val="1"/>
        </dgm:presLayoutVars>
      </dgm:prSet>
      <dgm:spPr/>
    </dgm:pt>
    <dgm:pt modelId="{91ABC5D1-1AAD-4E31-9443-FA882ECCCD59}" type="pres">
      <dgm:prSet presAssocID="{C1968748-57FF-4BEA-9AA1-4CDC2C28AB3A}" presName="sibTrans" presStyleCnt="0"/>
      <dgm:spPr/>
    </dgm:pt>
    <dgm:pt modelId="{ABB9EE75-8125-4A84-A7A7-7D8FB772D25C}" type="pres">
      <dgm:prSet presAssocID="{6C98C199-DF70-4270-9322-E505C923EFA8}" presName="node" presStyleLbl="node1" presStyleIdx="5" presStyleCnt="7">
        <dgm:presLayoutVars>
          <dgm:bulletEnabled val="1"/>
        </dgm:presLayoutVars>
      </dgm:prSet>
      <dgm:spPr/>
    </dgm:pt>
    <dgm:pt modelId="{8897E2A4-1C7B-4918-B5A2-C8DD453F74AD}" type="pres">
      <dgm:prSet presAssocID="{90D75745-771B-4FE8-82E1-CC68887ABCF1}" presName="sibTrans" presStyleCnt="0"/>
      <dgm:spPr/>
    </dgm:pt>
    <dgm:pt modelId="{FA1B4C7B-62F4-4828-9028-53005A5F380D}" type="pres">
      <dgm:prSet presAssocID="{5183B717-3E28-4189-9E70-DD13A2597ED2}" presName="node" presStyleLbl="node1" presStyleIdx="6" presStyleCnt="7">
        <dgm:presLayoutVars>
          <dgm:bulletEnabled val="1"/>
        </dgm:presLayoutVars>
      </dgm:prSet>
      <dgm:spPr/>
    </dgm:pt>
  </dgm:ptLst>
  <dgm:cxnLst>
    <dgm:cxn modelId="{A78E1C0E-6106-4110-8670-D2EF15FA763E}" srcId="{0E8C606D-00B6-48F1-B369-5A7B45F8B11A}" destId="{AEB1F9EE-CB53-4A8E-A2A8-5250333E826C}" srcOrd="0" destOrd="0" parTransId="{6E495949-D932-445A-ACF2-1C73CEA93EB4}" sibTransId="{8C944F11-0847-4820-8ECB-EF499339B547}"/>
    <dgm:cxn modelId="{B1BEBD11-8BA7-4064-A60F-7BED5F108D81}" type="presOf" srcId="{5183B717-3E28-4189-9E70-DD13A2597ED2}" destId="{FA1B4C7B-62F4-4828-9028-53005A5F380D}" srcOrd="0" destOrd="0" presId="urn:microsoft.com/office/officeart/2005/8/layout/default"/>
    <dgm:cxn modelId="{19711C2B-C830-4829-A477-2B8C2D955579}" srcId="{0E8C606D-00B6-48F1-B369-5A7B45F8B11A}" destId="{5767A180-5BAF-4F09-8818-1AB5F57D63AD}" srcOrd="3" destOrd="0" parTransId="{8FB1D5C8-15D1-4BE8-A5C2-DBBF7933A8DF}" sibTransId="{6217F3A6-8266-4D2E-A4ED-4D3DA6EC26F2}"/>
    <dgm:cxn modelId="{5A6EBF6E-486B-47BB-AC74-8E932F96766B}" type="presOf" srcId="{2A509C91-60F2-46AF-9E56-244B64BD8C7F}" destId="{20D77706-3F0C-406D-826D-35F2C2B00ACB}" srcOrd="0" destOrd="0" presId="urn:microsoft.com/office/officeart/2005/8/layout/default"/>
    <dgm:cxn modelId="{B33AF16E-7372-436F-AE17-FA015E8FA7F2}" type="presOf" srcId="{AEB1F9EE-CB53-4A8E-A2A8-5250333E826C}" destId="{E5C32094-1753-43F6-A970-B8C5173B3E10}" srcOrd="0" destOrd="0" presId="urn:microsoft.com/office/officeart/2005/8/layout/default"/>
    <dgm:cxn modelId="{DE031C50-5098-4288-861B-808133DE49CB}" srcId="{0E8C606D-00B6-48F1-B369-5A7B45F8B11A}" destId="{6C98C199-DF70-4270-9322-E505C923EFA8}" srcOrd="5" destOrd="0" parTransId="{B573BD47-030F-4C0F-BAA3-47A2652BE168}" sibTransId="{90D75745-771B-4FE8-82E1-CC68887ABCF1}"/>
    <dgm:cxn modelId="{4517AE7C-C594-4952-AFF8-3FD448A398BB}" type="presOf" srcId="{6C98C199-DF70-4270-9322-E505C923EFA8}" destId="{ABB9EE75-8125-4A84-A7A7-7D8FB772D25C}" srcOrd="0" destOrd="0" presId="urn:microsoft.com/office/officeart/2005/8/layout/default"/>
    <dgm:cxn modelId="{B3FCC09F-DC00-46FF-8936-C13459B5990F}" srcId="{0E8C606D-00B6-48F1-B369-5A7B45F8B11A}" destId="{5183B717-3E28-4189-9E70-DD13A2597ED2}" srcOrd="6" destOrd="0" parTransId="{B2D367FB-41CF-4715-818D-57012B5FB0DE}" sibTransId="{05D06E95-9FCB-4C61-B88A-C4AD8ADE4881}"/>
    <dgm:cxn modelId="{7963ABBB-2634-4EFB-B660-875DB4C88746}" srcId="{0E8C606D-00B6-48F1-B369-5A7B45F8B11A}" destId="{4B1A4E7A-1AC1-4FAA-96BB-4D67C385CDED}" srcOrd="2" destOrd="0" parTransId="{370B393E-EEF8-4072-9E36-09F1100DC6D0}" sibTransId="{476E8D6A-76E6-4B46-B20A-CD33DBA34D5D}"/>
    <dgm:cxn modelId="{200332BE-92E1-4FBE-9656-49F0A3815DB4}" type="presOf" srcId="{0E8C606D-00B6-48F1-B369-5A7B45F8B11A}" destId="{91BE7936-83D2-4E8F-900E-B36F12DD3FD7}" srcOrd="0" destOrd="0" presId="urn:microsoft.com/office/officeart/2005/8/layout/default"/>
    <dgm:cxn modelId="{DB3554C7-0928-4444-A003-5C63EE6F392E}" srcId="{0E8C606D-00B6-48F1-B369-5A7B45F8B11A}" destId="{01FE601E-42CC-43F4-A0D4-8D588922FDB0}" srcOrd="4" destOrd="0" parTransId="{D6A3B57B-7740-4CF1-9AF0-67677B0DBCF9}" sibTransId="{C1968748-57FF-4BEA-9AA1-4CDC2C28AB3A}"/>
    <dgm:cxn modelId="{0D453CDA-ABA2-4766-9355-99371B4B9C73}" srcId="{0E8C606D-00B6-48F1-B369-5A7B45F8B11A}" destId="{2A509C91-60F2-46AF-9E56-244B64BD8C7F}" srcOrd="1" destOrd="0" parTransId="{3A5832DB-813B-4A33-ADB2-37A97E7E14CF}" sibTransId="{017FC2B0-ACD9-4556-9596-19A6F885A4BB}"/>
    <dgm:cxn modelId="{60EB3FF0-9DDF-4608-91B1-A36775D5F155}" type="presOf" srcId="{4B1A4E7A-1AC1-4FAA-96BB-4D67C385CDED}" destId="{EAB41395-DFAD-4AB6-B58D-47CC8C596B98}" srcOrd="0" destOrd="0" presId="urn:microsoft.com/office/officeart/2005/8/layout/default"/>
    <dgm:cxn modelId="{050E1EF7-F365-4250-8A70-FCC5D23C8C4F}" type="presOf" srcId="{01FE601E-42CC-43F4-A0D4-8D588922FDB0}" destId="{60D28F84-105D-459D-B5F1-3602394A10A2}" srcOrd="0" destOrd="0" presId="urn:microsoft.com/office/officeart/2005/8/layout/default"/>
    <dgm:cxn modelId="{FBF585F8-5DE9-4BE7-8F29-68F834B3C6AD}" type="presOf" srcId="{5767A180-5BAF-4F09-8818-1AB5F57D63AD}" destId="{D178F9A9-531F-49EA-AD2D-BAFB3F060BE2}" srcOrd="0" destOrd="0" presId="urn:microsoft.com/office/officeart/2005/8/layout/default"/>
    <dgm:cxn modelId="{F9962F49-3636-42E8-ACD3-8C455B94913A}" type="presParOf" srcId="{91BE7936-83D2-4E8F-900E-B36F12DD3FD7}" destId="{E5C32094-1753-43F6-A970-B8C5173B3E10}" srcOrd="0" destOrd="0" presId="urn:microsoft.com/office/officeart/2005/8/layout/default"/>
    <dgm:cxn modelId="{A4D2969D-236C-4470-B0E8-6E3A7EC05A4A}" type="presParOf" srcId="{91BE7936-83D2-4E8F-900E-B36F12DD3FD7}" destId="{31DAC0F0-82B9-48F2-8BF7-11CD107CF238}" srcOrd="1" destOrd="0" presId="urn:microsoft.com/office/officeart/2005/8/layout/default"/>
    <dgm:cxn modelId="{35A4C7FC-F809-4CE4-84E7-4838D03CA626}" type="presParOf" srcId="{91BE7936-83D2-4E8F-900E-B36F12DD3FD7}" destId="{20D77706-3F0C-406D-826D-35F2C2B00ACB}" srcOrd="2" destOrd="0" presId="urn:microsoft.com/office/officeart/2005/8/layout/default"/>
    <dgm:cxn modelId="{F4E3F5E8-41D9-4D6A-90BC-8CF1D2BE102F}" type="presParOf" srcId="{91BE7936-83D2-4E8F-900E-B36F12DD3FD7}" destId="{B0BF98B0-2C15-46C1-8BDF-15AECD3DAFB5}" srcOrd="3" destOrd="0" presId="urn:microsoft.com/office/officeart/2005/8/layout/default"/>
    <dgm:cxn modelId="{2514EB9F-E6AC-4B3E-B317-FF271BA55E39}" type="presParOf" srcId="{91BE7936-83D2-4E8F-900E-B36F12DD3FD7}" destId="{EAB41395-DFAD-4AB6-B58D-47CC8C596B98}" srcOrd="4" destOrd="0" presId="urn:microsoft.com/office/officeart/2005/8/layout/default"/>
    <dgm:cxn modelId="{71F8AB8A-0313-4108-BE66-4A2C6F1E449E}" type="presParOf" srcId="{91BE7936-83D2-4E8F-900E-B36F12DD3FD7}" destId="{D30999E4-6B8B-4AFE-BC92-339DE3871C67}" srcOrd="5" destOrd="0" presId="urn:microsoft.com/office/officeart/2005/8/layout/default"/>
    <dgm:cxn modelId="{B63638A0-2F5B-45AF-9317-AA9AA80A2643}" type="presParOf" srcId="{91BE7936-83D2-4E8F-900E-B36F12DD3FD7}" destId="{D178F9A9-531F-49EA-AD2D-BAFB3F060BE2}" srcOrd="6" destOrd="0" presId="urn:microsoft.com/office/officeart/2005/8/layout/default"/>
    <dgm:cxn modelId="{962B9E2E-F284-4B3F-9D1F-F6CA89155DF7}" type="presParOf" srcId="{91BE7936-83D2-4E8F-900E-B36F12DD3FD7}" destId="{C93F6179-233C-452B-90CD-2186CBDF5544}" srcOrd="7" destOrd="0" presId="urn:microsoft.com/office/officeart/2005/8/layout/default"/>
    <dgm:cxn modelId="{8DC9929F-BCD1-45CB-9D5F-F706DB934CA3}" type="presParOf" srcId="{91BE7936-83D2-4E8F-900E-B36F12DD3FD7}" destId="{60D28F84-105D-459D-B5F1-3602394A10A2}" srcOrd="8" destOrd="0" presId="urn:microsoft.com/office/officeart/2005/8/layout/default"/>
    <dgm:cxn modelId="{B57FCF97-6F3C-4B9F-94B7-0F11E77B8889}" type="presParOf" srcId="{91BE7936-83D2-4E8F-900E-B36F12DD3FD7}" destId="{91ABC5D1-1AAD-4E31-9443-FA882ECCCD59}" srcOrd="9" destOrd="0" presId="urn:microsoft.com/office/officeart/2005/8/layout/default"/>
    <dgm:cxn modelId="{689415E6-6DF5-4B23-80F1-18BDEF5B5DF7}" type="presParOf" srcId="{91BE7936-83D2-4E8F-900E-B36F12DD3FD7}" destId="{ABB9EE75-8125-4A84-A7A7-7D8FB772D25C}" srcOrd="10" destOrd="0" presId="urn:microsoft.com/office/officeart/2005/8/layout/default"/>
    <dgm:cxn modelId="{74B85739-BA3C-42E4-BEBE-F9CBCF5D6588}" type="presParOf" srcId="{91BE7936-83D2-4E8F-900E-B36F12DD3FD7}" destId="{8897E2A4-1C7B-4918-B5A2-C8DD453F74AD}" srcOrd="11" destOrd="0" presId="urn:microsoft.com/office/officeart/2005/8/layout/default"/>
    <dgm:cxn modelId="{01B8F778-7673-4389-A618-A90A3B318F6F}" type="presParOf" srcId="{91BE7936-83D2-4E8F-900E-B36F12DD3FD7}" destId="{FA1B4C7B-62F4-4828-9028-53005A5F380D}"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A824E6F5-7881-4CB3-B759-D45754ECD648}"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3D378501-89CE-4849-B92A-0B1D14A6FF0D}">
      <dgm:prSet/>
      <dgm:spPr/>
      <dgm:t>
        <a:bodyPr/>
        <a:lstStyle/>
        <a:p>
          <a:r>
            <a:rPr lang="en-GB"/>
            <a:t>A syndrome involving dementia and memory disorders which is caused by long-term alcohol abuse and dependency </a:t>
          </a:r>
          <a:endParaRPr lang="en-US"/>
        </a:p>
      </dgm:t>
    </dgm:pt>
    <dgm:pt modelId="{92DFD078-EE42-430F-9166-855D8F7B311D}" type="parTrans" cxnId="{7674BA41-5B3E-4F40-94BE-064AAB64EDE7}">
      <dgm:prSet/>
      <dgm:spPr/>
      <dgm:t>
        <a:bodyPr/>
        <a:lstStyle/>
        <a:p>
          <a:endParaRPr lang="en-US"/>
        </a:p>
      </dgm:t>
    </dgm:pt>
    <dgm:pt modelId="{270C852D-9AF0-4CC3-9A6A-4232AB7966EA}" type="sibTrans" cxnId="{7674BA41-5B3E-4F40-94BE-064AAB64EDE7}">
      <dgm:prSet/>
      <dgm:spPr/>
      <dgm:t>
        <a:bodyPr/>
        <a:lstStyle/>
        <a:p>
          <a:endParaRPr lang="en-US"/>
        </a:p>
      </dgm:t>
    </dgm:pt>
    <dgm:pt modelId="{26542280-31E8-4046-97F6-A9255E429B5E}">
      <dgm:prSet/>
      <dgm:spPr/>
      <dgm:t>
        <a:bodyPr/>
        <a:lstStyle/>
        <a:p>
          <a:r>
            <a:rPr lang="en-GB"/>
            <a:t>Can be the result of vitamin and mineral deficiencies caused by the long-term excessive intake of alcohol which contains calories but is entirely devoid of nutrients</a:t>
          </a:r>
          <a:endParaRPr lang="en-US"/>
        </a:p>
      </dgm:t>
    </dgm:pt>
    <dgm:pt modelId="{0BEF69DE-AA95-4DC2-B741-3291D30EC9BA}" type="parTrans" cxnId="{2B1690D3-7E4D-4644-953C-B62FBC5F776A}">
      <dgm:prSet/>
      <dgm:spPr/>
      <dgm:t>
        <a:bodyPr/>
        <a:lstStyle/>
        <a:p>
          <a:endParaRPr lang="en-US"/>
        </a:p>
      </dgm:t>
    </dgm:pt>
    <dgm:pt modelId="{52005E48-D962-49A5-B013-E8CBEC30D62E}" type="sibTrans" cxnId="{2B1690D3-7E4D-4644-953C-B62FBC5F776A}">
      <dgm:prSet/>
      <dgm:spPr/>
      <dgm:t>
        <a:bodyPr/>
        <a:lstStyle/>
        <a:p>
          <a:endParaRPr lang="en-US"/>
        </a:p>
      </dgm:t>
    </dgm:pt>
    <dgm:pt modelId="{444A4039-2B1F-4F56-92BD-4D908831D7D8}" type="pres">
      <dgm:prSet presAssocID="{A824E6F5-7881-4CB3-B759-D45754ECD648}" presName="Name0" presStyleCnt="0">
        <dgm:presLayoutVars>
          <dgm:dir/>
          <dgm:animLvl val="lvl"/>
          <dgm:resizeHandles val="exact"/>
        </dgm:presLayoutVars>
      </dgm:prSet>
      <dgm:spPr/>
    </dgm:pt>
    <dgm:pt modelId="{F7B27174-7E80-4867-A9FD-87261B50A452}" type="pres">
      <dgm:prSet presAssocID="{26542280-31E8-4046-97F6-A9255E429B5E}" presName="boxAndChildren" presStyleCnt="0"/>
      <dgm:spPr/>
    </dgm:pt>
    <dgm:pt modelId="{C8951D30-CD02-47D8-8B36-467AEDB54381}" type="pres">
      <dgm:prSet presAssocID="{26542280-31E8-4046-97F6-A9255E429B5E}" presName="parentTextBox" presStyleLbl="node1" presStyleIdx="0" presStyleCnt="2"/>
      <dgm:spPr/>
    </dgm:pt>
    <dgm:pt modelId="{A0806D30-4A32-47A4-A40E-E6F84F7616B1}" type="pres">
      <dgm:prSet presAssocID="{270C852D-9AF0-4CC3-9A6A-4232AB7966EA}" presName="sp" presStyleCnt="0"/>
      <dgm:spPr/>
    </dgm:pt>
    <dgm:pt modelId="{7CB663A4-2942-48EF-9006-2BDD113CAC0E}" type="pres">
      <dgm:prSet presAssocID="{3D378501-89CE-4849-B92A-0B1D14A6FF0D}" presName="arrowAndChildren" presStyleCnt="0"/>
      <dgm:spPr/>
    </dgm:pt>
    <dgm:pt modelId="{8075C802-CC30-49B8-8184-04438A88C95A}" type="pres">
      <dgm:prSet presAssocID="{3D378501-89CE-4849-B92A-0B1D14A6FF0D}" presName="parentTextArrow" presStyleLbl="node1" presStyleIdx="1" presStyleCnt="2"/>
      <dgm:spPr/>
    </dgm:pt>
  </dgm:ptLst>
  <dgm:cxnLst>
    <dgm:cxn modelId="{7674BA41-5B3E-4F40-94BE-064AAB64EDE7}" srcId="{A824E6F5-7881-4CB3-B759-D45754ECD648}" destId="{3D378501-89CE-4849-B92A-0B1D14A6FF0D}" srcOrd="0" destOrd="0" parTransId="{92DFD078-EE42-430F-9166-855D8F7B311D}" sibTransId="{270C852D-9AF0-4CC3-9A6A-4232AB7966EA}"/>
    <dgm:cxn modelId="{093F069B-B6F1-40DC-BB50-2F561C70C5A0}" type="presOf" srcId="{26542280-31E8-4046-97F6-A9255E429B5E}" destId="{C8951D30-CD02-47D8-8B36-467AEDB54381}" srcOrd="0" destOrd="0" presId="urn:microsoft.com/office/officeart/2005/8/layout/process4"/>
    <dgm:cxn modelId="{99A34EA6-007B-45D3-80EB-4EAE2A403A0B}" type="presOf" srcId="{3D378501-89CE-4849-B92A-0B1D14A6FF0D}" destId="{8075C802-CC30-49B8-8184-04438A88C95A}" srcOrd="0" destOrd="0" presId="urn:microsoft.com/office/officeart/2005/8/layout/process4"/>
    <dgm:cxn modelId="{2B1690D3-7E4D-4644-953C-B62FBC5F776A}" srcId="{A824E6F5-7881-4CB3-B759-D45754ECD648}" destId="{26542280-31E8-4046-97F6-A9255E429B5E}" srcOrd="1" destOrd="0" parTransId="{0BEF69DE-AA95-4DC2-B741-3291D30EC9BA}" sibTransId="{52005E48-D962-49A5-B013-E8CBEC30D62E}"/>
    <dgm:cxn modelId="{D7F112FC-70C6-41BC-900E-58C2C19C7ADC}" type="presOf" srcId="{A824E6F5-7881-4CB3-B759-D45754ECD648}" destId="{444A4039-2B1F-4F56-92BD-4D908831D7D8}" srcOrd="0" destOrd="0" presId="urn:microsoft.com/office/officeart/2005/8/layout/process4"/>
    <dgm:cxn modelId="{3E3D454A-B980-4A4A-8BBB-7907A6714243}" type="presParOf" srcId="{444A4039-2B1F-4F56-92BD-4D908831D7D8}" destId="{F7B27174-7E80-4867-A9FD-87261B50A452}" srcOrd="0" destOrd="0" presId="urn:microsoft.com/office/officeart/2005/8/layout/process4"/>
    <dgm:cxn modelId="{F7BA4E4B-305C-456E-9718-F9F5E52C96E9}" type="presParOf" srcId="{F7B27174-7E80-4867-A9FD-87261B50A452}" destId="{C8951D30-CD02-47D8-8B36-467AEDB54381}" srcOrd="0" destOrd="0" presId="urn:microsoft.com/office/officeart/2005/8/layout/process4"/>
    <dgm:cxn modelId="{9DFABF59-99A2-4B10-89B6-516B4C9D09F1}" type="presParOf" srcId="{444A4039-2B1F-4F56-92BD-4D908831D7D8}" destId="{A0806D30-4A32-47A4-A40E-E6F84F7616B1}" srcOrd="1" destOrd="0" presId="urn:microsoft.com/office/officeart/2005/8/layout/process4"/>
    <dgm:cxn modelId="{D31215F5-2265-42D2-A581-4680C998D737}" type="presParOf" srcId="{444A4039-2B1F-4F56-92BD-4D908831D7D8}" destId="{7CB663A4-2942-48EF-9006-2BDD113CAC0E}" srcOrd="2" destOrd="0" presId="urn:microsoft.com/office/officeart/2005/8/layout/process4"/>
    <dgm:cxn modelId="{412B367D-D0FA-4E5E-853A-91C20154CDFB}" type="presParOf" srcId="{7CB663A4-2942-48EF-9006-2BDD113CAC0E}" destId="{8075C802-CC30-49B8-8184-04438A88C95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572475E2-63C4-4CE2-B80D-D73661CE8E8C}"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CA74CC9-0F39-4CFA-9124-B4E89C823A6F}">
      <dgm:prSet/>
      <dgm:spPr/>
      <dgm:t>
        <a:bodyPr/>
        <a:lstStyle/>
        <a:p>
          <a:r>
            <a:rPr lang="en-GB"/>
            <a:t>Where heavy drinking by a mother during pregnancy can cause a whole range of physical and psychological abnormalities in the child, including: </a:t>
          </a:r>
          <a:endParaRPr lang="en-US"/>
        </a:p>
      </dgm:t>
    </dgm:pt>
    <dgm:pt modelId="{827F7FEE-9F98-4AEA-A8B2-611C2727C5DF}" type="parTrans" cxnId="{0559A998-3EE9-460F-83EF-940D7F033277}">
      <dgm:prSet/>
      <dgm:spPr/>
      <dgm:t>
        <a:bodyPr/>
        <a:lstStyle/>
        <a:p>
          <a:endParaRPr lang="en-US"/>
        </a:p>
      </dgm:t>
    </dgm:pt>
    <dgm:pt modelId="{19BC60B3-72AA-49BB-8B50-912FB66BBDCB}" type="sibTrans" cxnId="{0559A998-3EE9-460F-83EF-940D7F033277}">
      <dgm:prSet/>
      <dgm:spPr/>
      <dgm:t>
        <a:bodyPr/>
        <a:lstStyle/>
        <a:p>
          <a:endParaRPr lang="en-US"/>
        </a:p>
      </dgm:t>
    </dgm:pt>
    <dgm:pt modelId="{682826DE-EB6D-4481-92DF-EFFF0432677F}">
      <dgm:prSet/>
      <dgm:spPr/>
      <dgm:t>
        <a:bodyPr/>
        <a:lstStyle/>
        <a:p>
          <a:r>
            <a:rPr lang="en-GB"/>
            <a:t>Physical deformities </a:t>
          </a:r>
          <a:endParaRPr lang="en-US"/>
        </a:p>
      </dgm:t>
    </dgm:pt>
    <dgm:pt modelId="{7E3DA166-42E6-43A5-ADAB-11CEFFAEDFF3}" type="parTrans" cxnId="{CDA609D0-EADC-4A09-A59A-ED5AF544D4E5}">
      <dgm:prSet/>
      <dgm:spPr/>
      <dgm:t>
        <a:bodyPr/>
        <a:lstStyle/>
        <a:p>
          <a:endParaRPr lang="en-US"/>
        </a:p>
      </dgm:t>
    </dgm:pt>
    <dgm:pt modelId="{67B2C1DB-ADCF-41ED-9AC7-1A3AA7B8AFDF}" type="sibTrans" cxnId="{CDA609D0-EADC-4A09-A59A-ED5AF544D4E5}">
      <dgm:prSet/>
      <dgm:spPr/>
      <dgm:t>
        <a:bodyPr/>
        <a:lstStyle/>
        <a:p>
          <a:endParaRPr lang="en-US"/>
        </a:p>
      </dgm:t>
    </dgm:pt>
    <dgm:pt modelId="{79C14602-466F-4BE2-8B69-1F9926D99E9B}">
      <dgm:prSet/>
      <dgm:spPr/>
      <dgm:t>
        <a:bodyPr/>
        <a:lstStyle/>
        <a:p>
          <a:r>
            <a:rPr lang="en-GB"/>
            <a:t>Heart problems </a:t>
          </a:r>
          <a:endParaRPr lang="en-US"/>
        </a:p>
      </dgm:t>
    </dgm:pt>
    <dgm:pt modelId="{3690915C-ED3D-4538-827F-5843E73C87F8}" type="parTrans" cxnId="{3AE08C5D-2EB2-4FA1-8151-336552E1C8CC}">
      <dgm:prSet/>
      <dgm:spPr/>
      <dgm:t>
        <a:bodyPr/>
        <a:lstStyle/>
        <a:p>
          <a:endParaRPr lang="en-US"/>
        </a:p>
      </dgm:t>
    </dgm:pt>
    <dgm:pt modelId="{AB59571F-B827-4399-A8D0-24ECAC3FB84C}" type="sibTrans" cxnId="{3AE08C5D-2EB2-4FA1-8151-336552E1C8CC}">
      <dgm:prSet/>
      <dgm:spPr/>
      <dgm:t>
        <a:bodyPr/>
        <a:lstStyle/>
        <a:p>
          <a:endParaRPr lang="en-US"/>
        </a:p>
      </dgm:t>
    </dgm:pt>
    <dgm:pt modelId="{AC7AEFA3-2A24-4D54-B0A9-01DE046B72B9}">
      <dgm:prSet/>
      <dgm:spPr/>
      <dgm:t>
        <a:bodyPr/>
        <a:lstStyle/>
        <a:p>
          <a:r>
            <a:rPr lang="en-GB"/>
            <a:t>Stunted growth </a:t>
          </a:r>
          <a:endParaRPr lang="en-US"/>
        </a:p>
      </dgm:t>
    </dgm:pt>
    <dgm:pt modelId="{E21A1CC6-570E-4C18-80E8-B832A53F176B}" type="parTrans" cxnId="{A11E6AA4-1AAA-4B7D-A2B8-E187BC3966F2}">
      <dgm:prSet/>
      <dgm:spPr/>
      <dgm:t>
        <a:bodyPr/>
        <a:lstStyle/>
        <a:p>
          <a:endParaRPr lang="en-US"/>
        </a:p>
      </dgm:t>
    </dgm:pt>
    <dgm:pt modelId="{DFC61342-1CCF-4286-9840-F1F06B9C2A22}" type="sibTrans" cxnId="{A11E6AA4-1AAA-4B7D-A2B8-E187BC3966F2}">
      <dgm:prSet/>
      <dgm:spPr/>
      <dgm:t>
        <a:bodyPr/>
        <a:lstStyle/>
        <a:p>
          <a:endParaRPr lang="en-US"/>
        </a:p>
      </dgm:t>
    </dgm:pt>
    <dgm:pt modelId="{7D9CF411-7570-4657-92E6-A8E0CB897581}">
      <dgm:prSet/>
      <dgm:spPr/>
      <dgm:t>
        <a:bodyPr/>
        <a:lstStyle/>
        <a:p>
          <a:r>
            <a:rPr lang="en-GB"/>
            <a:t>Hyperactivity </a:t>
          </a:r>
          <a:endParaRPr lang="en-US"/>
        </a:p>
      </dgm:t>
    </dgm:pt>
    <dgm:pt modelId="{13D47CBC-1742-493D-8C91-E8426F804996}" type="parTrans" cxnId="{1136B7C5-B34D-4911-9D93-3F1CB467F8CF}">
      <dgm:prSet/>
      <dgm:spPr/>
      <dgm:t>
        <a:bodyPr/>
        <a:lstStyle/>
        <a:p>
          <a:endParaRPr lang="en-US"/>
        </a:p>
      </dgm:t>
    </dgm:pt>
    <dgm:pt modelId="{A515E92E-C9C1-4EBF-B707-402D7012AD3F}" type="sibTrans" cxnId="{1136B7C5-B34D-4911-9D93-3F1CB467F8CF}">
      <dgm:prSet/>
      <dgm:spPr/>
      <dgm:t>
        <a:bodyPr/>
        <a:lstStyle/>
        <a:p>
          <a:endParaRPr lang="en-US"/>
        </a:p>
      </dgm:t>
    </dgm:pt>
    <dgm:pt modelId="{1AB31158-4F35-4456-87F5-114FD635E95C}">
      <dgm:prSet/>
      <dgm:spPr/>
      <dgm:t>
        <a:bodyPr/>
        <a:lstStyle/>
        <a:p>
          <a:r>
            <a:rPr lang="en-GB"/>
            <a:t>Learning difficulties</a:t>
          </a:r>
          <a:endParaRPr lang="en-US"/>
        </a:p>
      </dgm:t>
    </dgm:pt>
    <dgm:pt modelId="{940F5CE6-36D2-47EB-8AEA-234E8863021A}" type="parTrans" cxnId="{B441A3E2-4EA2-4B7F-ADA0-AC1339A3BA6F}">
      <dgm:prSet/>
      <dgm:spPr/>
      <dgm:t>
        <a:bodyPr/>
        <a:lstStyle/>
        <a:p>
          <a:endParaRPr lang="en-US"/>
        </a:p>
      </dgm:t>
    </dgm:pt>
    <dgm:pt modelId="{A6AB8F6F-A051-4A05-A1B4-67E488438566}" type="sibTrans" cxnId="{B441A3E2-4EA2-4B7F-ADA0-AC1339A3BA6F}">
      <dgm:prSet/>
      <dgm:spPr/>
      <dgm:t>
        <a:bodyPr/>
        <a:lstStyle/>
        <a:p>
          <a:endParaRPr lang="en-US"/>
        </a:p>
      </dgm:t>
    </dgm:pt>
    <dgm:pt modelId="{34B32B09-98CE-46BD-A0C9-F2B788C63252}" type="pres">
      <dgm:prSet presAssocID="{572475E2-63C4-4CE2-B80D-D73661CE8E8C}" presName="diagram" presStyleCnt="0">
        <dgm:presLayoutVars>
          <dgm:dir/>
          <dgm:resizeHandles val="exact"/>
        </dgm:presLayoutVars>
      </dgm:prSet>
      <dgm:spPr/>
    </dgm:pt>
    <dgm:pt modelId="{F12DDAED-7DDE-411A-BFEE-AAEFE2C08CD7}" type="pres">
      <dgm:prSet presAssocID="{CCA74CC9-0F39-4CFA-9124-B4E89C823A6F}" presName="node" presStyleLbl="node1" presStyleIdx="0" presStyleCnt="6">
        <dgm:presLayoutVars>
          <dgm:bulletEnabled val="1"/>
        </dgm:presLayoutVars>
      </dgm:prSet>
      <dgm:spPr/>
    </dgm:pt>
    <dgm:pt modelId="{D4E5950C-E089-4FAA-ADEF-DF6299300DAA}" type="pres">
      <dgm:prSet presAssocID="{19BC60B3-72AA-49BB-8B50-912FB66BBDCB}" presName="sibTrans" presStyleCnt="0"/>
      <dgm:spPr/>
    </dgm:pt>
    <dgm:pt modelId="{F621D29E-E726-49AF-A276-E7CE32AB1644}" type="pres">
      <dgm:prSet presAssocID="{682826DE-EB6D-4481-92DF-EFFF0432677F}" presName="node" presStyleLbl="node1" presStyleIdx="1" presStyleCnt="6">
        <dgm:presLayoutVars>
          <dgm:bulletEnabled val="1"/>
        </dgm:presLayoutVars>
      </dgm:prSet>
      <dgm:spPr/>
    </dgm:pt>
    <dgm:pt modelId="{95F70843-0DE0-4541-B877-E5E86C0E40A9}" type="pres">
      <dgm:prSet presAssocID="{67B2C1DB-ADCF-41ED-9AC7-1A3AA7B8AFDF}" presName="sibTrans" presStyleCnt="0"/>
      <dgm:spPr/>
    </dgm:pt>
    <dgm:pt modelId="{35BEAE1D-6436-435A-83F9-CF8F9189AF37}" type="pres">
      <dgm:prSet presAssocID="{79C14602-466F-4BE2-8B69-1F9926D99E9B}" presName="node" presStyleLbl="node1" presStyleIdx="2" presStyleCnt="6">
        <dgm:presLayoutVars>
          <dgm:bulletEnabled val="1"/>
        </dgm:presLayoutVars>
      </dgm:prSet>
      <dgm:spPr/>
    </dgm:pt>
    <dgm:pt modelId="{EB701196-25DF-4718-9E75-78CCC8587E55}" type="pres">
      <dgm:prSet presAssocID="{AB59571F-B827-4399-A8D0-24ECAC3FB84C}" presName="sibTrans" presStyleCnt="0"/>
      <dgm:spPr/>
    </dgm:pt>
    <dgm:pt modelId="{CF737842-EC70-4A6A-8DFD-311AF33DAE03}" type="pres">
      <dgm:prSet presAssocID="{AC7AEFA3-2A24-4D54-B0A9-01DE046B72B9}" presName="node" presStyleLbl="node1" presStyleIdx="3" presStyleCnt="6">
        <dgm:presLayoutVars>
          <dgm:bulletEnabled val="1"/>
        </dgm:presLayoutVars>
      </dgm:prSet>
      <dgm:spPr/>
    </dgm:pt>
    <dgm:pt modelId="{2A85F796-AF9E-4402-976B-12A24A452590}" type="pres">
      <dgm:prSet presAssocID="{DFC61342-1CCF-4286-9840-F1F06B9C2A22}" presName="sibTrans" presStyleCnt="0"/>
      <dgm:spPr/>
    </dgm:pt>
    <dgm:pt modelId="{18D30115-1E98-46CB-9FDB-824D5FBCCC23}" type="pres">
      <dgm:prSet presAssocID="{7D9CF411-7570-4657-92E6-A8E0CB897581}" presName="node" presStyleLbl="node1" presStyleIdx="4" presStyleCnt="6">
        <dgm:presLayoutVars>
          <dgm:bulletEnabled val="1"/>
        </dgm:presLayoutVars>
      </dgm:prSet>
      <dgm:spPr/>
    </dgm:pt>
    <dgm:pt modelId="{50AD6130-0EF8-49DC-BCBD-D8128EB45FEB}" type="pres">
      <dgm:prSet presAssocID="{A515E92E-C9C1-4EBF-B707-402D7012AD3F}" presName="sibTrans" presStyleCnt="0"/>
      <dgm:spPr/>
    </dgm:pt>
    <dgm:pt modelId="{08181339-D01A-4057-A976-F227F0FB7790}" type="pres">
      <dgm:prSet presAssocID="{1AB31158-4F35-4456-87F5-114FD635E95C}" presName="node" presStyleLbl="node1" presStyleIdx="5" presStyleCnt="6">
        <dgm:presLayoutVars>
          <dgm:bulletEnabled val="1"/>
        </dgm:presLayoutVars>
      </dgm:prSet>
      <dgm:spPr/>
    </dgm:pt>
  </dgm:ptLst>
  <dgm:cxnLst>
    <dgm:cxn modelId="{31C38106-ECD0-426D-908A-B1CA3D3BF071}" type="presOf" srcId="{CCA74CC9-0F39-4CFA-9124-B4E89C823A6F}" destId="{F12DDAED-7DDE-411A-BFEE-AAEFE2C08CD7}" srcOrd="0" destOrd="0" presId="urn:microsoft.com/office/officeart/2005/8/layout/default"/>
    <dgm:cxn modelId="{C042290C-D2A3-442D-884F-AD6EB7CB338D}" type="presOf" srcId="{7D9CF411-7570-4657-92E6-A8E0CB897581}" destId="{18D30115-1E98-46CB-9FDB-824D5FBCCC23}" srcOrd="0" destOrd="0" presId="urn:microsoft.com/office/officeart/2005/8/layout/default"/>
    <dgm:cxn modelId="{6AE03924-D342-47EA-8960-C9A4A66C3E5D}" type="presOf" srcId="{1AB31158-4F35-4456-87F5-114FD635E95C}" destId="{08181339-D01A-4057-A976-F227F0FB7790}" srcOrd="0" destOrd="0" presId="urn:microsoft.com/office/officeart/2005/8/layout/default"/>
    <dgm:cxn modelId="{3AE08C5D-2EB2-4FA1-8151-336552E1C8CC}" srcId="{572475E2-63C4-4CE2-B80D-D73661CE8E8C}" destId="{79C14602-466F-4BE2-8B69-1F9926D99E9B}" srcOrd="2" destOrd="0" parTransId="{3690915C-ED3D-4538-827F-5843E73C87F8}" sibTransId="{AB59571F-B827-4399-A8D0-24ECAC3FB84C}"/>
    <dgm:cxn modelId="{0559A998-3EE9-460F-83EF-940D7F033277}" srcId="{572475E2-63C4-4CE2-B80D-D73661CE8E8C}" destId="{CCA74CC9-0F39-4CFA-9124-B4E89C823A6F}" srcOrd="0" destOrd="0" parTransId="{827F7FEE-9F98-4AEA-A8B2-611C2727C5DF}" sibTransId="{19BC60B3-72AA-49BB-8B50-912FB66BBDCB}"/>
    <dgm:cxn modelId="{DF72339B-1271-4A97-8BB1-17938426DA8B}" type="presOf" srcId="{79C14602-466F-4BE2-8B69-1F9926D99E9B}" destId="{35BEAE1D-6436-435A-83F9-CF8F9189AF37}" srcOrd="0" destOrd="0" presId="urn:microsoft.com/office/officeart/2005/8/layout/default"/>
    <dgm:cxn modelId="{A11E6AA4-1AAA-4B7D-A2B8-E187BC3966F2}" srcId="{572475E2-63C4-4CE2-B80D-D73661CE8E8C}" destId="{AC7AEFA3-2A24-4D54-B0A9-01DE046B72B9}" srcOrd="3" destOrd="0" parTransId="{E21A1CC6-570E-4C18-80E8-B832A53F176B}" sibTransId="{DFC61342-1CCF-4286-9840-F1F06B9C2A22}"/>
    <dgm:cxn modelId="{28B58CBA-D593-4F11-B579-A8B2EA26CC0D}" type="presOf" srcId="{AC7AEFA3-2A24-4D54-B0A9-01DE046B72B9}" destId="{CF737842-EC70-4A6A-8DFD-311AF33DAE03}" srcOrd="0" destOrd="0" presId="urn:microsoft.com/office/officeart/2005/8/layout/default"/>
    <dgm:cxn modelId="{FBD013C5-A4BC-44C3-BD69-9B0AC5E33E24}" type="presOf" srcId="{682826DE-EB6D-4481-92DF-EFFF0432677F}" destId="{F621D29E-E726-49AF-A276-E7CE32AB1644}" srcOrd="0" destOrd="0" presId="urn:microsoft.com/office/officeart/2005/8/layout/default"/>
    <dgm:cxn modelId="{1136B7C5-B34D-4911-9D93-3F1CB467F8CF}" srcId="{572475E2-63C4-4CE2-B80D-D73661CE8E8C}" destId="{7D9CF411-7570-4657-92E6-A8E0CB897581}" srcOrd="4" destOrd="0" parTransId="{13D47CBC-1742-493D-8C91-E8426F804996}" sibTransId="{A515E92E-C9C1-4EBF-B707-402D7012AD3F}"/>
    <dgm:cxn modelId="{CDA609D0-EADC-4A09-A59A-ED5AF544D4E5}" srcId="{572475E2-63C4-4CE2-B80D-D73661CE8E8C}" destId="{682826DE-EB6D-4481-92DF-EFFF0432677F}" srcOrd="1" destOrd="0" parTransId="{7E3DA166-42E6-43A5-ADAB-11CEFFAEDFF3}" sibTransId="{67B2C1DB-ADCF-41ED-9AC7-1A3AA7B8AFDF}"/>
    <dgm:cxn modelId="{B441A3E2-4EA2-4B7F-ADA0-AC1339A3BA6F}" srcId="{572475E2-63C4-4CE2-B80D-D73661CE8E8C}" destId="{1AB31158-4F35-4456-87F5-114FD635E95C}" srcOrd="5" destOrd="0" parTransId="{940F5CE6-36D2-47EB-8AEA-234E8863021A}" sibTransId="{A6AB8F6F-A051-4A05-A1B4-67E488438566}"/>
    <dgm:cxn modelId="{6BCB87FD-3533-45E4-B437-26899170A30E}" type="presOf" srcId="{572475E2-63C4-4CE2-B80D-D73661CE8E8C}" destId="{34B32B09-98CE-46BD-A0C9-F2B788C63252}" srcOrd="0" destOrd="0" presId="urn:microsoft.com/office/officeart/2005/8/layout/default"/>
    <dgm:cxn modelId="{D1368CAB-AB8F-401F-964B-9A6A8FAA1B6F}" type="presParOf" srcId="{34B32B09-98CE-46BD-A0C9-F2B788C63252}" destId="{F12DDAED-7DDE-411A-BFEE-AAEFE2C08CD7}" srcOrd="0" destOrd="0" presId="urn:microsoft.com/office/officeart/2005/8/layout/default"/>
    <dgm:cxn modelId="{784BDAEF-8EF1-4C2D-8997-5341887E6C4A}" type="presParOf" srcId="{34B32B09-98CE-46BD-A0C9-F2B788C63252}" destId="{D4E5950C-E089-4FAA-ADEF-DF6299300DAA}" srcOrd="1" destOrd="0" presId="urn:microsoft.com/office/officeart/2005/8/layout/default"/>
    <dgm:cxn modelId="{F249BFC7-AFD6-4D4E-BE93-58B165E31082}" type="presParOf" srcId="{34B32B09-98CE-46BD-A0C9-F2B788C63252}" destId="{F621D29E-E726-49AF-A276-E7CE32AB1644}" srcOrd="2" destOrd="0" presId="urn:microsoft.com/office/officeart/2005/8/layout/default"/>
    <dgm:cxn modelId="{0FCE7861-B335-40FA-8BFE-87F6BE7A10C9}" type="presParOf" srcId="{34B32B09-98CE-46BD-A0C9-F2B788C63252}" destId="{95F70843-0DE0-4541-B877-E5E86C0E40A9}" srcOrd="3" destOrd="0" presId="urn:microsoft.com/office/officeart/2005/8/layout/default"/>
    <dgm:cxn modelId="{25AC1E18-DFDC-4FDF-B756-9F68864E16E0}" type="presParOf" srcId="{34B32B09-98CE-46BD-A0C9-F2B788C63252}" destId="{35BEAE1D-6436-435A-83F9-CF8F9189AF37}" srcOrd="4" destOrd="0" presId="urn:microsoft.com/office/officeart/2005/8/layout/default"/>
    <dgm:cxn modelId="{3462B9A5-D8F2-49B0-8CAD-E3FF03DC516C}" type="presParOf" srcId="{34B32B09-98CE-46BD-A0C9-F2B788C63252}" destId="{EB701196-25DF-4718-9E75-78CCC8587E55}" srcOrd="5" destOrd="0" presId="urn:microsoft.com/office/officeart/2005/8/layout/default"/>
    <dgm:cxn modelId="{CC8F7E61-554B-4F32-9D78-5F00C0B0260F}" type="presParOf" srcId="{34B32B09-98CE-46BD-A0C9-F2B788C63252}" destId="{CF737842-EC70-4A6A-8DFD-311AF33DAE03}" srcOrd="6" destOrd="0" presId="urn:microsoft.com/office/officeart/2005/8/layout/default"/>
    <dgm:cxn modelId="{16254303-C19D-4E64-8D65-508A9278C109}" type="presParOf" srcId="{34B32B09-98CE-46BD-A0C9-F2B788C63252}" destId="{2A85F796-AF9E-4402-976B-12A24A452590}" srcOrd="7" destOrd="0" presId="urn:microsoft.com/office/officeart/2005/8/layout/default"/>
    <dgm:cxn modelId="{8CD58E24-EB08-4C21-A44B-A8BA21A6B9C4}" type="presParOf" srcId="{34B32B09-98CE-46BD-A0C9-F2B788C63252}" destId="{18D30115-1E98-46CB-9FDB-824D5FBCCC23}" srcOrd="8" destOrd="0" presId="urn:microsoft.com/office/officeart/2005/8/layout/default"/>
    <dgm:cxn modelId="{E9A2DE83-FADA-45C2-A4E9-C15ECA3939D3}" type="presParOf" srcId="{34B32B09-98CE-46BD-A0C9-F2B788C63252}" destId="{50AD6130-0EF8-49DC-BCBD-D8128EB45FEB}" srcOrd="9" destOrd="0" presId="urn:microsoft.com/office/officeart/2005/8/layout/default"/>
    <dgm:cxn modelId="{2225643E-B650-4EE7-A624-3708D8A7857C}" type="presParOf" srcId="{34B32B09-98CE-46BD-A0C9-F2B788C63252}" destId="{08181339-D01A-4057-A976-F227F0FB7790}"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7703471F-40AC-46D5-9E9F-1EB39335B301}"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42DF731C-114C-45D5-9927-7476C7DE1FF1}">
      <dgm:prSet/>
      <dgm:spPr/>
      <dgm:t>
        <a:bodyPr/>
        <a:lstStyle/>
        <a:p>
          <a:r>
            <a:rPr lang="en-GB"/>
            <a:t>Heavy &amp; regular drinking </a:t>
          </a:r>
          <a:endParaRPr lang="en-US"/>
        </a:p>
      </dgm:t>
    </dgm:pt>
    <dgm:pt modelId="{1426B887-BA4C-441A-A028-C67EA893457E}" type="parTrans" cxnId="{047A0646-9E68-4F9C-80EF-C60CE02B46A9}">
      <dgm:prSet/>
      <dgm:spPr/>
      <dgm:t>
        <a:bodyPr/>
        <a:lstStyle/>
        <a:p>
          <a:endParaRPr lang="en-US"/>
        </a:p>
      </dgm:t>
    </dgm:pt>
    <dgm:pt modelId="{757F97BF-D50F-4CB0-BF69-7A1DBF9643ED}" type="sibTrans" cxnId="{047A0646-9E68-4F9C-80EF-C60CE02B46A9}">
      <dgm:prSet/>
      <dgm:spPr/>
      <dgm:t>
        <a:bodyPr/>
        <a:lstStyle/>
        <a:p>
          <a:endParaRPr lang="en-US"/>
        </a:p>
      </dgm:t>
    </dgm:pt>
    <dgm:pt modelId="{2BC287CB-B10E-45DB-8AA2-81FF9E0A54B2}">
      <dgm:prSet/>
      <dgm:spPr/>
      <dgm:t>
        <a:bodyPr/>
        <a:lstStyle/>
        <a:p>
          <a:r>
            <a:rPr lang="en-GB"/>
            <a:t>Alcohol abuse </a:t>
          </a:r>
          <a:endParaRPr lang="en-US"/>
        </a:p>
      </dgm:t>
    </dgm:pt>
    <dgm:pt modelId="{5136576E-76D6-4389-8491-AE7535710AC5}" type="parTrans" cxnId="{8DACAF30-BAED-48A7-A8DF-D643B661F688}">
      <dgm:prSet/>
      <dgm:spPr/>
      <dgm:t>
        <a:bodyPr/>
        <a:lstStyle/>
        <a:p>
          <a:endParaRPr lang="en-US"/>
        </a:p>
      </dgm:t>
    </dgm:pt>
    <dgm:pt modelId="{171C5C43-8D11-47E8-833A-F4D7A48A8ED2}" type="sibTrans" cxnId="{8DACAF30-BAED-48A7-A8DF-D643B661F688}">
      <dgm:prSet/>
      <dgm:spPr/>
      <dgm:t>
        <a:bodyPr/>
        <a:lstStyle/>
        <a:p>
          <a:endParaRPr lang="en-US"/>
        </a:p>
      </dgm:t>
    </dgm:pt>
    <dgm:pt modelId="{FEDE794F-CEA9-4832-8375-3A97CBBF63BD}">
      <dgm:prSet/>
      <dgm:spPr/>
      <dgm:t>
        <a:bodyPr/>
        <a:lstStyle/>
        <a:p>
          <a:r>
            <a:rPr lang="en-GB"/>
            <a:t>Alcohol dependency disorder</a:t>
          </a:r>
          <a:endParaRPr lang="en-US"/>
        </a:p>
      </dgm:t>
    </dgm:pt>
    <dgm:pt modelId="{785666B1-0179-4826-9126-6144C862D664}" type="parTrans" cxnId="{D5AD3EA2-C096-4DA8-B31F-A0469C38E6CE}">
      <dgm:prSet/>
      <dgm:spPr/>
      <dgm:t>
        <a:bodyPr/>
        <a:lstStyle/>
        <a:p>
          <a:endParaRPr lang="en-US"/>
        </a:p>
      </dgm:t>
    </dgm:pt>
    <dgm:pt modelId="{531204E3-534F-4FA6-8C5B-869EB8FC616A}" type="sibTrans" cxnId="{D5AD3EA2-C096-4DA8-B31F-A0469C38E6CE}">
      <dgm:prSet/>
      <dgm:spPr/>
      <dgm:t>
        <a:bodyPr/>
        <a:lstStyle/>
        <a:p>
          <a:endParaRPr lang="en-US"/>
        </a:p>
      </dgm:t>
    </dgm:pt>
    <dgm:pt modelId="{A2C39566-71B1-41FC-BAA8-B4DDDFB985AC}" type="pres">
      <dgm:prSet presAssocID="{7703471F-40AC-46D5-9E9F-1EB39335B301}" presName="linear" presStyleCnt="0">
        <dgm:presLayoutVars>
          <dgm:animLvl val="lvl"/>
          <dgm:resizeHandles val="exact"/>
        </dgm:presLayoutVars>
      </dgm:prSet>
      <dgm:spPr/>
    </dgm:pt>
    <dgm:pt modelId="{31D955CC-A675-421F-B682-43E41CD06EFA}" type="pres">
      <dgm:prSet presAssocID="{42DF731C-114C-45D5-9927-7476C7DE1FF1}" presName="parentText" presStyleLbl="node1" presStyleIdx="0" presStyleCnt="3">
        <dgm:presLayoutVars>
          <dgm:chMax val="0"/>
          <dgm:bulletEnabled val="1"/>
        </dgm:presLayoutVars>
      </dgm:prSet>
      <dgm:spPr/>
    </dgm:pt>
    <dgm:pt modelId="{6F058C83-9C61-4A2D-97C7-92636A844152}" type="pres">
      <dgm:prSet presAssocID="{757F97BF-D50F-4CB0-BF69-7A1DBF9643ED}" presName="spacer" presStyleCnt="0"/>
      <dgm:spPr/>
    </dgm:pt>
    <dgm:pt modelId="{B2E71199-995D-47C1-8A48-DEFA6A8FC9B5}" type="pres">
      <dgm:prSet presAssocID="{2BC287CB-B10E-45DB-8AA2-81FF9E0A54B2}" presName="parentText" presStyleLbl="node1" presStyleIdx="1" presStyleCnt="3">
        <dgm:presLayoutVars>
          <dgm:chMax val="0"/>
          <dgm:bulletEnabled val="1"/>
        </dgm:presLayoutVars>
      </dgm:prSet>
      <dgm:spPr/>
    </dgm:pt>
    <dgm:pt modelId="{4AB93F6F-33D4-4D47-AE07-7F1EED9BEB64}" type="pres">
      <dgm:prSet presAssocID="{171C5C43-8D11-47E8-833A-F4D7A48A8ED2}" presName="spacer" presStyleCnt="0"/>
      <dgm:spPr/>
    </dgm:pt>
    <dgm:pt modelId="{FA95A363-C9C6-4BB2-8490-E1B532D5115C}" type="pres">
      <dgm:prSet presAssocID="{FEDE794F-CEA9-4832-8375-3A97CBBF63BD}" presName="parentText" presStyleLbl="node1" presStyleIdx="2" presStyleCnt="3">
        <dgm:presLayoutVars>
          <dgm:chMax val="0"/>
          <dgm:bulletEnabled val="1"/>
        </dgm:presLayoutVars>
      </dgm:prSet>
      <dgm:spPr/>
    </dgm:pt>
  </dgm:ptLst>
  <dgm:cxnLst>
    <dgm:cxn modelId="{8DACAF30-BAED-48A7-A8DF-D643B661F688}" srcId="{7703471F-40AC-46D5-9E9F-1EB39335B301}" destId="{2BC287CB-B10E-45DB-8AA2-81FF9E0A54B2}" srcOrd="1" destOrd="0" parTransId="{5136576E-76D6-4389-8491-AE7535710AC5}" sibTransId="{171C5C43-8D11-47E8-833A-F4D7A48A8ED2}"/>
    <dgm:cxn modelId="{047A0646-9E68-4F9C-80EF-C60CE02B46A9}" srcId="{7703471F-40AC-46D5-9E9F-1EB39335B301}" destId="{42DF731C-114C-45D5-9927-7476C7DE1FF1}" srcOrd="0" destOrd="0" parTransId="{1426B887-BA4C-441A-A028-C67EA893457E}" sibTransId="{757F97BF-D50F-4CB0-BF69-7A1DBF9643ED}"/>
    <dgm:cxn modelId="{DBEB5E80-36AE-422B-862D-FC3C6973BEBE}" type="presOf" srcId="{FEDE794F-CEA9-4832-8375-3A97CBBF63BD}" destId="{FA95A363-C9C6-4BB2-8490-E1B532D5115C}" srcOrd="0" destOrd="0" presId="urn:microsoft.com/office/officeart/2005/8/layout/vList2"/>
    <dgm:cxn modelId="{9C02D682-8EE2-489B-B762-CBBE1DA84C73}" type="presOf" srcId="{42DF731C-114C-45D5-9927-7476C7DE1FF1}" destId="{31D955CC-A675-421F-B682-43E41CD06EFA}" srcOrd="0" destOrd="0" presId="urn:microsoft.com/office/officeart/2005/8/layout/vList2"/>
    <dgm:cxn modelId="{D5AD3EA2-C096-4DA8-B31F-A0469C38E6CE}" srcId="{7703471F-40AC-46D5-9E9F-1EB39335B301}" destId="{FEDE794F-CEA9-4832-8375-3A97CBBF63BD}" srcOrd="2" destOrd="0" parTransId="{785666B1-0179-4826-9126-6144C862D664}" sibTransId="{531204E3-534F-4FA6-8C5B-869EB8FC616A}"/>
    <dgm:cxn modelId="{06EEF9C2-E084-4E95-ADA8-27D55B93BDB5}" type="presOf" srcId="{7703471F-40AC-46D5-9E9F-1EB39335B301}" destId="{A2C39566-71B1-41FC-BAA8-B4DDDFB985AC}" srcOrd="0" destOrd="0" presId="urn:microsoft.com/office/officeart/2005/8/layout/vList2"/>
    <dgm:cxn modelId="{DC4660C7-A0CC-4B64-84E2-D7C9F7DB4035}" type="presOf" srcId="{2BC287CB-B10E-45DB-8AA2-81FF9E0A54B2}" destId="{B2E71199-995D-47C1-8A48-DEFA6A8FC9B5}" srcOrd="0" destOrd="0" presId="urn:microsoft.com/office/officeart/2005/8/layout/vList2"/>
    <dgm:cxn modelId="{9942DFAC-E203-4DAB-BDCF-FC277109FD8D}" type="presParOf" srcId="{A2C39566-71B1-41FC-BAA8-B4DDDFB985AC}" destId="{31D955CC-A675-421F-B682-43E41CD06EFA}" srcOrd="0" destOrd="0" presId="urn:microsoft.com/office/officeart/2005/8/layout/vList2"/>
    <dgm:cxn modelId="{BC1C51C4-62C9-48C1-A789-28D687A483BE}" type="presParOf" srcId="{A2C39566-71B1-41FC-BAA8-B4DDDFB985AC}" destId="{6F058C83-9C61-4A2D-97C7-92636A844152}" srcOrd="1" destOrd="0" presId="urn:microsoft.com/office/officeart/2005/8/layout/vList2"/>
    <dgm:cxn modelId="{D24BEDE4-7D01-408C-88A8-B348B40E7165}" type="presParOf" srcId="{A2C39566-71B1-41FC-BAA8-B4DDDFB985AC}" destId="{B2E71199-995D-47C1-8A48-DEFA6A8FC9B5}" srcOrd="2" destOrd="0" presId="urn:microsoft.com/office/officeart/2005/8/layout/vList2"/>
    <dgm:cxn modelId="{B283960E-A973-4825-8755-E6BEF68315EC}" type="presParOf" srcId="{A2C39566-71B1-41FC-BAA8-B4DDDFB985AC}" destId="{4AB93F6F-33D4-4D47-AE07-7F1EED9BEB64}" srcOrd="3" destOrd="0" presId="urn:microsoft.com/office/officeart/2005/8/layout/vList2"/>
    <dgm:cxn modelId="{4AA9600D-3480-43AF-AF59-7CE3137D99FF}" type="presParOf" srcId="{A2C39566-71B1-41FC-BAA8-B4DDDFB985AC}" destId="{FA95A363-C9C6-4BB2-8490-E1B532D5115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046831CB-1AF7-4B00-BA4C-59CF2215C829}" type="doc">
      <dgm:prSet loTypeId="urn:microsoft.com/office/officeart/2005/8/layout/hierarchy2" loCatId="hierarchy" qsTypeId="urn:microsoft.com/office/officeart/2005/8/quickstyle/simple1" qsCatId="simple" csTypeId="urn:microsoft.com/office/officeart/2005/8/colors/colorful1" csCatId="colorful"/>
      <dgm:spPr/>
      <dgm:t>
        <a:bodyPr/>
        <a:lstStyle/>
        <a:p>
          <a:endParaRPr lang="en-US"/>
        </a:p>
      </dgm:t>
    </dgm:pt>
    <dgm:pt modelId="{422050FB-9A9D-4BDF-AFC9-2F0617D1EEB0}">
      <dgm:prSet/>
      <dgm:spPr/>
      <dgm:t>
        <a:bodyPr/>
        <a:lstStyle/>
        <a:p>
          <a:r>
            <a:rPr lang="en-GB"/>
            <a:t>Costs of alcohol-related crime and public disorder in the UK estimated at £1.5 billion per annum </a:t>
          </a:r>
          <a:endParaRPr lang="en-US"/>
        </a:p>
      </dgm:t>
    </dgm:pt>
    <dgm:pt modelId="{952C1579-6D63-486E-B288-D9B84DCAA571}" type="parTrans" cxnId="{23182404-30BE-4BFA-9A24-6978A97356D0}">
      <dgm:prSet/>
      <dgm:spPr/>
      <dgm:t>
        <a:bodyPr/>
        <a:lstStyle/>
        <a:p>
          <a:endParaRPr lang="en-US"/>
        </a:p>
      </dgm:t>
    </dgm:pt>
    <dgm:pt modelId="{AA186010-96B4-4D8F-9017-4ED952D38961}" type="sibTrans" cxnId="{23182404-30BE-4BFA-9A24-6978A97356D0}">
      <dgm:prSet/>
      <dgm:spPr/>
      <dgm:t>
        <a:bodyPr/>
        <a:lstStyle/>
        <a:p>
          <a:endParaRPr lang="en-US"/>
        </a:p>
      </dgm:t>
    </dgm:pt>
    <dgm:pt modelId="{AB3F3B51-5C9C-4EBA-9AA6-AB8B4F47C729}">
      <dgm:prSet/>
      <dgm:spPr/>
      <dgm:t>
        <a:bodyPr/>
        <a:lstStyle/>
        <a:p>
          <a:r>
            <a:rPr lang="en-GB"/>
            <a:t>Accidents and crime are the two biggest social problems associated with alcohol misuse </a:t>
          </a:r>
          <a:endParaRPr lang="en-US"/>
        </a:p>
      </dgm:t>
    </dgm:pt>
    <dgm:pt modelId="{A3B30C4E-484C-4964-B290-503CA7BCC06D}" type="parTrans" cxnId="{ED22A9B6-5435-43F9-8D7F-A2CA7DFEB720}">
      <dgm:prSet/>
      <dgm:spPr/>
      <dgm:t>
        <a:bodyPr/>
        <a:lstStyle/>
        <a:p>
          <a:endParaRPr lang="en-US"/>
        </a:p>
      </dgm:t>
    </dgm:pt>
    <dgm:pt modelId="{70E30241-2AF6-482E-A603-E5CA8A2BC40E}" type="sibTrans" cxnId="{ED22A9B6-5435-43F9-8D7F-A2CA7DFEB720}">
      <dgm:prSet/>
      <dgm:spPr/>
      <dgm:t>
        <a:bodyPr/>
        <a:lstStyle/>
        <a:p>
          <a:endParaRPr lang="en-US"/>
        </a:p>
      </dgm:t>
    </dgm:pt>
    <dgm:pt modelId="{B58E49F9-0C84-4CCC-A2D7-08741096289C}">
      <dgm:prSet/>
      <dgm:spPr/>
      <dgm:t>
        <a:bodyPr/>
        <a:lstStyle/>
        <a:p>
          <a:r>
            <a:rPr lang="en-GB"/>
            <a:t>Per capita alcohol consumption predicts -</a:t>
          </a:r>
          <a:endParaRPr lang="en-US"/>
        </a:p>
      </dgm:t>
    </dgm:pt>
    <dgm:pt modelId="{DDB228F5-85A6-4341-A0E3-4A7489FEE4A7}" type="parTrans" cxnId="{DAB3A1C4-939E-4120-90B7-9DDA65D1CABF}">
      <dgm:prSet/>
      <dgm:spPr/>
      <dgm:t>
        <a:bodyPr/>
        <a:lstStyle/>
        <a:p>
          <a:endParaRPr lang="en-US"/>
        </a:p>
      </dgm:t>
    </dgm:pt>
    <dgm:pt modelId="{372345FC-5BEE-4D64-A7D5-1FB7357A0E52}" type="sibTrans" cxnId="{DAB3A1C4-939E-4120-90B7-9DDA65D1CABF}">
      <dgm:prSet/>
      <dgm:spPr/>
      <dgm:t>
        <a:bodyPr/>
        <a:lstStyle/>
        <a:p>
          <a:endParaRPr lang="en-US"/>
        </a:p>
      </dgm:t>
    </dgm:pt>
    <dgm:pt modelId="{4907DD64-0730-4474-95D1-9F26FB8317F7}">
      <dgm:prSet/>
      <dgm:spPr/>
      <dgm:t>
        <a:bodyPr/>
        <a:lstStyle/>
        <a:p>
          <a:r>
            <a:rPr lang="en-GB"/>
            <a:t>Mortality from liver cirrhosis </a:t>
          </a:r>
          <a:endParaRPr lang="en-US"/>
        </a:p>
      </dgm:t>
    </dgm:pt>
    <dgm:pt modelId="{6B8C3253-249E-443B-90EF-291CE6BA6B5D}" type="parTrans" cxnId="{D70E4D5E-5E55-4C63-99D1-0D55E159D822}">
      <dgm:prSet/>
      <dgm:spPr/>
      <dgm:t>
        <a:bodyPr/>
        <a:lstStyle/>
        <a:p>
          <a:endParaRPr lang="en-US"/>
        </a:p>
      </dgm:t>
    </dgm:pt>
    <dgm:pt modelId="{91F2BF8C-7C2C-4A4F-A4C0-88674F42A26F}" type="sibTrans" cxnId="{D70E4D5E-5E55-4C63-99D1-0D55E159D822}">
      <dgm:prSet/>
      <dgm:spPr/>
      <dgm:t>
        <a:bodyPr/>
        <a:lstStyle/>
        <a:p>
          <a:endParaRPr lang="en-US"/>
        </a:p>
      </dgm:t>
    </dgm:pt>
    <dgm:pt modelId="{1C6CC84C-24B5-4745-90C6-382F5E994038}">
      <dgm:prSet/>
      <dgm:spPr/>
      <dgm:t>
        <a:bodyPr/>
        <a:lstStyle/>
        <a:p>
          <a:r>
            <a:rPr lang="en-GB"/>
            <a:t>Mortality from accidents and homicide </a:t>
          </a:r>
          <a:endParaRPr lang="en-US"/>
        </a:p>
      </dgm:t>
    </dgm:pt>
    <dgm:pt modelId="{4EE7C65E-7E73-4922-B803-CEB0E53E7ACC}" type="parTrans" cxnId="{68C71222-6250-4D1F-8D5D-383B8EC59B8C}">
      <dgm:prSet/>
      <dgm:spPr/>
      <dgm:t>
        <a:bodyPr/>
        <a:lstStyle/>
        <a:p>
          <a:endParaRPr lang="en-US"/>
        </a:p>
      </dgm:t>
    </dgm:pt>
    <dgm:pt modelId="{D0A4938B-6E63-4668-94F7-A5429E8E7C39}" type="sibTrans" cxnId="{68C71222-6250-4D1F-8D5D-383B8EC59B8C}">
      <dgm:prSet/>
      <dgm:spPr/>
      <dgm:t>
        <a:bodyPr/>
        <a:lstStyle/>
        <a:p>
          <a:endParaRPr lang="en-US"/>
        </a:p>
      </dgm:t>
    </dgm:pt>
    <dgm:pt modelId="{1ACA6392-6D87-4694-8001-380808E06D42}">
      <dgm:prSet/>
      <dgm:spPr/>
      <dgm:t>
        <a:bodyPr/>
        <a:lstStyle/>
        <a:p>
          <a:r>
            <a:rPr lang="en-GB"/>
            <a:t>Death from suicide</a:t>
          </a:r>
          <a:endParaRPr lang="en-US"/>
        </a:p>
      </dgm:t>
    </dgm:pt>
    <dgm:pt modelId="{47785F90-7F05-4021-B8FA-8A334A7AD737}" type="parTrans" cxnId="{ED4E0171-535E-405A-9D65-97B1E25A4777}">
      <dgm:prSet/>
      <dgm:spPr/>
      <dgm:t>
        <a:bodyPr/>
        <a:lstStyle/>
        <a:p>
          <a:endParaRPr lang="en-US"/>
        </a:p>
      </dgm:t>
    </dgm:pt>
    <dgm:pt modelId="{7242DC92-4B9B-4CA9-A247-C2D36FEABF0C}" type="sibTrans" cxnId="{ED4E0171-535E-405A-9D65-97B1E25A4777}">
      <dgm:prSet/>
      <dgm:spPr/>
      <dgm:t>
        <a:bodyPr/>
        <a:lstStyle/>
        <a:p>
          <a:endParaRPr lang="en-US"/>
        </a:p>
      </dgm:t>
    </dgm:pt>
    <dgm:pt modelId="{E7C26259-7699-4433-9D3C-09CFF11D4FFD}" type="pres">
      <dgm:prSet presAssocID="{046831CB-1AF7-4B00-BA4C-59CF2215C829}" presName="diagram" presStyleCnt="0">
        <dgm:presLayoutVars>
          <dgm:chPref val="1"/>
          <dgm:dir/>
          <dgm:animOne val="branch"/>
          <dgm:animLvl val="lvl"/>
          <dgm:resizeHandles val="exact"/>
        </dgm:presLayoutVars>
      </dgm:prSet>
      <dgm:spPr/>
    </dgm:pt>
    <dgm:pt modelId="{6765260E-378D-403E-842B-612E22384E0C}" type="pres">
      <dgm:prSet presAssocID="{422050FB-9A9D-4BDF-AFC9-2F0617D1EEB0}" presName="root1" presStyleCnt="0"/>
      <dgm:spPr/>
    </dgm:pt>
    <dgm:pt modelId="{722A15B2-A389-4C63-81AE-56199B2EBDEC}" type="pres">
      <dgm:prSet presAssocID="{422050FB-9A9D-4BDF-AFC9-2F0617D1EEB0}" presName="LevelOneTextNode" presStyleLbl="node0" presStyleIdx="0" presStyleCnt="3">
        <dgm:presLayoutVars>
          <dgm:chPref val="3"/>
        </dgm:presLayoutVars>
      </dgm:prSet>
      <dgm:spPr/>
    </dgm:pt>
    <dgm:pt modelId="{2FA675BE-221F-466C-B1E4-D83FE7706158}" type="pres">
      <dgm:prSet presAssocID="{422050FB-9A9D-4BDF-AFC9-2F0617D1EEB0}" presName="level2hierChild" presStyleCnt="0"/>
      <dgm:spPr/>
    </dgm:pt>
    <dgm:pt modelId="{509E0ADE-7650-4897-985A-8E85E4FB4ECC}" type="pres">
      <dgm:prSet presAssocID="{AB3F3B51-5C9C-4EBA-9AA6-AB8B4F47C729}" presName="root1" presStyleCnt="0"/>
      <dgm:spPr/>
    </dgm:pt>
    <dgm:pt modelId="{F5125253-AFA2-49D8-8B7A-25801E73322D}" type="pres">
      <dgm:prSet presAssocID="{AB3F3B51-5C9C-4EBA-9AA6-AB8B4F47C729}" presName="LevelOneTextNode" presStyleLbl="node0" presStyleIdx="1" presStyleCnt="3">
        <dgm:presLayoutVars>
          <dgm:chPref val="3"/>
        </dgm:presLayoutVars>
      </dgm:prSet>
      <dgm:spPr/>
    </dgm:pt>
    <dgm:pt modelId="{1CB96C0C-D53C-4F61-B184-41357128A079}" type="pres">
      <dgm:prSet presAssocID="{AB3F3B51-5C9C-4EBA-9AA6-AB8B4F47C729}" presName="level2hierChild" presStyleCnt="0"/>
      <dgm:spPr/>
    </dgm:pt>
    <dgm:pt modelId="{25721444-CE86-45FA-B353-B0A7C1891128}" type="pres">
      <dgm:prSet presAssocID="{B58E49F9-0C84-4CCC-A2D7-08741096289C}" presName="root1" presStyleCnt="0"/>
      <dgm:spPr/>
    </dgm:pt>
    <dgm:pt modelId="{68759366-F23F-48AE-9091-4C7A2B479A08}" type="pres">
      <dgm:prSet presAssocID="{B58E49F9-0C84-4CCC-A2D7-08741096289C}" presName="LevelOneTextNode" presStyleLbl="node0" presStyleIdx="2" presStyleCnt="3">
        <dgm:presLayoutVars>
          <dgm:chPref val="3"/>
        </dgm:presLayoutVars>
      </dgm:prSet>
      <dgm:spPr/>
    </dgm:pt>
    <dgm:pt modelId="{10BA3306-6211-430E-93D5-64BB6E798046}" type="pres">
      <dgm:prSet presAssocID="{B58E49F9-0C84-4CCC-A2D7-08741096289C}" presName="level2hierChild" presStyleCnt="0"/>
      <dgm:spPr/>
    </dgm:pt>
    <dgm:pt modelId="{478A6A52-A304-41DF-8BB3-B16DF843F12D}" type="pres">
      <dgm:prSet presAssocID="{6B8C3253-249E-443B-90EF-291CE6BA6B5D}" presName="conn2-1" presStyleLbl="parChTrans1D2" presStyleIdx="0" presStyleCnt="3"/>
      <dgm:spPr/>
    </dgm:pt>
    <dgm:pt modelId="{B00247FB-B38D-49CD-A06F-F29B10E5BF5E}" type="pres">
      <dgm:prSet presAssocID="{6B8C3253-249E-443B-90EF-291CE6BA6B5D}" presName="connTx" presStyleLbl="parChTrans1D2" presStyleIdx="0" presStyleCnt="3"/>
      <dgm:spPr/>
    </dgm:pt>
    <dgm:pt modelId="{7D4EDC15-9304-4AE5-95D0-09EDC27B1E1C}" type="pres">
      <dgm:prSet presAssocID="{4907DD64-0730-4474-95D1-9F26FB8317F7}" presName="root2" presStyleCnt="0"/>
      <dgm:spPr/>
    </dgm:pt>
    <dgm:pt modelId="{9D31C344-C087-4144-A08E-148D05C2DDA9}" type="pres">
      <dgm:prSet presAssocID="{4907DD64-0730-4474-95D1-9F26FB8317F7}" presName="LevelTwoTextNode" presStyleLbl="node2" presStyleIdx="0" presStyleCnt="3">
        <dgm:presLayoutVars>
          <dgm:chPref val="3"/>
        </dgm:presLayoutVars>
      </dgm:prSet>
      <dgm:spPr/>
    </dgm:pt>
    <dgm:pt modelId="{F67D66F3-FF00-4708-8875-F847E41E68E3}" type="pres">
      <dgm:prSet presAssocID="{4907DD64-0730-4474-95D1-9F26FB8317F7}" presName="level3hierChild" presStyleCnt="0"/>
      <dgm:spPr/>
    </dgm:pt>
    <dgm:pt modelId="{2460560E-D252-4AF7-9812-C468E1A781AA}" type="pres">
      <dgm:prSet presAssocID="{4EE7C65E-7E73-4922-B803-CEB0E53E7ACC}" presName="conn2-1" presStyleLbl="parChTrans1D2" presStyleIdx="1" presStyleCnt="3"/>
      <dgm:spPr/>
    </dgm:pt>
    <dgm:pt modelId="{F64C71FF-4FAA-43D0-B7CB-0E4A535D0AA8}" type="pres">
      <dgm:prSet presAssocID="{4EE7C65E-7E73-4922-B803-CEB0E53E7ACC}" presName="connTx" presStyleLbl="parChTrans1D2" presStyleIdx="1" presStyleCnt="3"/>
      <dgm:spPr/>
    </dgm:pt>
    <dgm:pt modelId="{31A8307B-C9B2-404D-A0C1-6A3193D4590F}" type="pres">
      <dgm:prSet presAssocID="{1C6CC84C-24B5-4745-90C6-382F5E994038}" presName="root2" presStyleCnt="0"/>
      <dgm:spPr/>
    </dgm:pt>
    <dgm:pt modelId="{3799483A-744C-433B-B669-20D46D3B9777}" type="pres">
      <dgm:prSet presAssocID="{1C6CC84C-24B5-4745-90C6-382F5E994038}" presName="LevelTwoTextNode" presStyleLbl="node2" presStyleIdx="1" presStyleCnt="3">
        <dgm:presLayoutVars>
          <dgm:chPref val="3"/>
        </dgm:presLayoutVars>
      </dgm:prSet>
      <dgm:spPr/>
    </dgm:pt>
    <dgm:pt modelId="{C5BA1752-5D36-4FBA-8BEA-1EE1DACDCEDC}" type="pres">
      <dgm:prSet presAssocID="{1C6CC84C-24B5-4745-90C6-382F5E994038}" presName="level3hierChild" presStyleCnt="0"/>
      <dgm:spPr/>
    </dgm:pt>
    <dgm:pt modelId="{3A90DA53-BD66-4A82-97A0-2427AB65CEC0}" type="pres">
      <dgm:prSet presAssocID="{47785F90-7F05-4021-B8FA-8A334A7AD737}" presName="conn2-1" presStyleLbl="parChTrans1D2" presStyleIdx="2" presStyleCnt="3"/>
      <dgm:spPr/>
    </dgm:pt>
    <dgm:pt modelId="{106A6417-56C3-49F1-9CF7-10D785B31155}" type="pres">
      <dgm:prSet presAssocID="{47785F90-7F05-4021-B8FA-8A334A7AD737}" presName="connTx" presStyleLbl="parChTrans1D2" presStyleIdx="2" presStyleCnt="3"/>
      <dgm:spPr/>
    </dgm:pt>
    <dgm:pt modelId="{9E0C279E-CC66-404E-A183-45FF94086839}" type="pres">
      <dgm:prSet presAssocID="{1ACA6392-6D87-4694-8001-380808E06D42}" presName="root2" presStyleCnt="0"/>
      <dgm:spPr/>
    </dgm:pt>
    <dgm:pt modelId="{C24883ED-4779-4346-A2EE-E9B8C3C1DE5B}" type="pres">
      <dgm:prSet presAssocID="{1ACA6392-6D87-4694-8001-380808E06D42}" presName="LevelTwoTextNode" presStyleLbl="node2" presStyleIdx="2" presStyleCnt="3">
        <dgm:presLayoutVars>
          <dgm:chPref val="3"/>
        </dgm:presLayoutVars>
      </dgm:prSet>
      <dgm:spPr/>
    </dgm:pt>
    <dgm:pt modelId="{7C2CD2A9-4353-4A53-ADA9-20B5BB5D4E12}" type="pres">
      <dgm:prSet presAssocID="{1ACA6392-6D87-4694-8001-380808E06D42}" presName="level3hierChild" presStyleCnt="0"/>
      <dgm:spPr/>
    </dgm:pt>
  </dgm:ptLst>
  <dgm:cxnLst>
    <dgm:cxn modelId="{6D07F501-5540-461E-9ED2-FF5F62A4ACB4}" type="presOf" srcId="{4907DD64-0730-4474-95D1-9F26FB8317F7}" destId="{9D31C344-C087-4144-A08E-148D05C2DDA9}" srcOrd="0" destOrd="0" presId="urn:microsoft.com/office/officeart/2005/8/layout/hierarchy2"/>
    <dgm:cxn modelId="{23182404-30BE-4BFA-9A24-6978A97356D0}" srcId="{046831CB-1AF7-4B00-BA4C-59CF2215C829}" destId="{422050FB-9A9D-4BDF-AFC9-2F0617D1EEB0}" srcOrd="0" destOrd="0" parTransId="{952C1579-6D63-486E-B288-D9B84DCAA571}" sibTransId="{AA186010-96B4-4D8F-9017-4ED952D38961}"/>
    <dgm:cxn modelId="{68C71222-6250-4D1F-8D5D-383B8EC59B8C}" srcId="{B58E49F9-0C84-4CCC-A2D7-08741096289C}" destId="{1C6CC84C-24B5-4745-90C6-382F5E994038}" srcOrd="1" destOrd="0" parTransId="{4EE7C65E-7E73-4922-B803-CEB0E53E7ACC}" sibTransId="{D0A4938B-6E63-4668-94F7-A5429E8E7C39}"/>
    <dgm:cxn modelId="{F95B3022-30B8-4F4F-8A4E-926088EAF2BF}" type="presOf" srcId="{B58E49F9-0C84-4CCC-A2D7-08741096289C}" destId="{68759366-F23F-48AE-9091-4C7A2B479A08}" srcOrd="0" destOrd="0" presId="urn:microsoft.com/office/officeart/2005/8/layout/hierarchy2"/>
    <dgm:cxn modelId="{0322EA30-CA99-49D3-9FC9-64BB897A2A08}" type="presOf" srcId="{AB3F3B51-5C9C-4EBA-9AA6-AB8B4F47C729}" destId="{F5125253-AFA2-49D8-8B7A-25801E73322D}" srcOrd="0" destOrd="0" presId="urn:microsoft.com/office/officeart/2005/8/layout/hierarchy2"/>
    <dgm:cxn modelId="{D70E4D5E-5E55-4C63-99D1-0D55E159D822}" srcId="{B58E49F9-0C84-4CCC-A2D7-08741096289C}" destId="{4907DD64-0730-4474-95D1-9F26FB8317F7}" srcOrd="0" destOrd="0" parTransId="{6B8C3253-249E-443B-90EF-291CE6BA6B5D}" sibTransId="{91F2BF8C-7C2C-4A4F-A4C0-88674F42A26F}"/>
    <dgm:cxn modelId="{5E6D4A67-89B5-4994-9361-12196A853928}" type="presOf" srcId="{4EE7C65E-7E73-4922-B803-CEB0E53E7ACC}" destId="{2460560E-D252-4AF7-9812-C468E1A781AA}" srcOrd="0" destOrd="0" presId="urn:microsoft.com/office/officeart/2005/8/layout/hierarchy2"/>
    <dgm:cxn modelId="{FBB6C567-6E90-46EC-A923-1A31CCBB835C}" type="presOf" srcId="{6B8C3253-249E-443B-90EF-291CE6BA6B5D}" destId="{B00247FB-B38D-49CD-A06F-F29B10E5BF5E}" srcOrd="1" destOrd="0" presId="urn:microsoft.com/office/officeart/2005/8/layout/hierarchy2"/>
    <dgm:cxn modelId="{ED4E0171-535E-405A-9D65-97B1E25A4777}" srcId="{B58E49F9-0C84-4CCC-A2D7-08741096289C}" destId="{1ACA6392-6D87-4694-8001-380808E06D42}" srcOrd="2" destOrd="0" parTransId="{47785F90-7F05-4021-B8FA-8A334A7AD737}" sibTransId="{7242DC92-4B9B-4CA9-A247-C2D36FEABF0C}"/>
    <dgm:cxn modelId="{686EC078-E2F3-4159-B705-69E1EACFCDBC}" type="presOf" srcId="{422050FB-9A9D-4BDF-AFC9-2F0617D1EEB0}" destId="{722A15B2-A389-4C63-81AE-56199B2EBDEC}" srcOrd="0" destOrd="0" presId="urn:microsoft.com/office/officeart/2005/8/layout/hierarchy2"/>
    <dgm:cxn modelId="{44A2F997-6197-4196-9BA9-32FC6B8F07B5}" type="presOf" srcId="{47785F90-7F05-4021-B8FA-8A334A7AD737}" destId="{106A6417-56C3-49F1-9CF7-10D785B31155}" srcOrd="1" destOrd="0" presId="urn:microsoft.com/office/officeart/2005/8/layout/hierarchy2"/>
    <dgm:cxn modelId="{66452C99-3599-403F-80B2-C7B70415A0AA}" type="presOf" srcId="{046831CB-1AF7-4B00-BA4C-59CF2215C829}" destId="{E7C26259-7699-4433-9D3C-09CFF11D4FFD}" srcOrd="0" destOrd="0" presId="urn:microsoft.com/office/officeart/2005/8/layout/hierarchy2"/>
    <dgm:cxn modelId="{FA4CD69F-22AE-4711-8919-DC790B22195A}" type="presOf" srcId="{4EE7C65E-7E73-4922-B803-CEB0E53E7ACC}" destId="{F64C71FF-4FAA-43D0-B7CB-0E4A535D0AA8}" srcOrd="1" destOrd="0" presId="urn:microsoft.com/office/officeart/2005/8/layout/hierarchy2"/>
    <dgm:cxn modelId="{D6333AAA-ABC2-457A-A14A-A535147D1ECC}" type="presOf" srcId="{47785F90-7F05-4021-B8FA-8A334A7AD737}" destId="{3A90DA53-BD66-4A82-97A0-2427AB65CEC0}" srcOrd="0" destOrd="0" presId="urn:microsoft.com/office/officeart/2005/8/layout/hierarchy2"/>
    <dgm:cxn modelId="{ED22A9B6-5435-43F9-8D7F-A2CA7DFEB720}" srcId="{046831CB-1AF7-4B00-BA4C-59CF2215C829}" destId="{AB3F3B51-5C9C-4EBA-9AA6-AB8B4F47C729}" srcOrd="1" destOrd="0" parTransId="{A3B30C4E-484C-4964-B290-503CA7BCC06D}" sibTransId="{70E30241-2AF6-482E-A603-E5CA8A2BC40E}"/>
    <dgm:cxn modelId="{01AFAABB-7A85-4EAB-B95A-097AB922E0A5}" type="presOf" srcId="{1ACA6392-6D87-4694-8001-380808E06D42}" destId="{C24883ED-4779-4346-A2EE-E9B8C3C1DE5B}" srcOrd="0" destOrd="0" presId="urn:microsoft.com/office/officeart/2005/8/layout/hierarchy2"/>
    <dgm:cxn modelId="{DAB3A1C4-939E-4120-90B7-9DDA65D1CABF}" srcId="{046831CB-1AF7-4B00-BA4C-59CF2215C829}" destId="{B58E49F9-0C84-4CCC-A2D7-08741096289C}" srcOrd="2" destOrd="0" parTransId="{DDB228F5-85A6-4341-A0E3-4A7489FEE4A7}" sibTransId="{372345FC-5BEE-4D64-A7D5-1FB7357A0E52}"/>
    <dgm:cxn modelId="{9BE878E5-8B8C-4EDD-9EAA-4F90B94999D1}" type="presOf" srcId="{1C6CC84C-24B5-4745-90C6-382F5E994038}" destId="{3799483A-744C-433B-B669-20D46D3B9777}" srcOrd="0" destOrd="0" presId="urn:microsoft.com/office/officeart/2005/8/layout/hierarchy2"/>
    <dgm:cxn modelId="{147E8CFB-E53A-4D96-B31A-E5595EFBE5E4}" type="presOf" srcId="{6B8C3253-249E-443B-90EF-291CE6BA6B5D}" destId="{478A6A52-A304-41DF-8BB3-B16DF843F12D}" srcOrd="0" destOrd="0" presId="urn:microsoft.com/office/officeart/2005/8/layout/hierarchy2"/>
    <dgm:cxn modelId="{28DD04A7-4E51-4A23-A46A-E05F8C99D979}" type="presParOf" srcId="{E7C26259-7699-4433-9D3C-09CFF11D4FFD}" destId="{6765260E-378D-403E-842B-612E22384E0C}" srcOrd="0" destOrd="0" presId="urn:microsoft.com/office/officeart/2005/8/layout/hierarchy2"/>
    <dgm:cxn modelId="{B028B5D3-A833-4BBE-9E15-DDF506E1F266}" type="presParOf" srcId="{6765260E-378D-403E-842B-612E22384E0C}" destId="{722A15B2-A389-4C63-81AE-56199B2EBDEC}" srcOrd="0" destOrd="0" presId="urn:microsoft.com/office/officeart/2005/8/layout/hierarchy2"/>
    <dgm:cxn modelId="{ABFF64E6-BB4B-459C-9F17-8E38F5C6D382}" type="presParOf" srcId="{6765260E-378D-403E-842B-612E22384E0C}" destId="{2FA675BE-221F-466C-B1E4-D83FE7706158}" srcOrd="1" destOrd="0" presId="urn:microsoft.com/office/officeart/2005/8/layout/hierarchy2"/>
    <dgm:cxn modelId="{227EDED7-6697-4050-B8E2-4202C6FFBB02}" type="presParOf" srcId="{E7C26259-7699-4433-9D3C-09CFF11D4FFD}" destId="{509E0ADE-7650-4897-985A-8E85E4FB4ECC}" srcOrd="1" destOrd="0" presId="urn:microsoft.com/office/officeart/2005/8/layout/hierarchy2"/>
    <dgm:cxn modelId="{20EBB28B-AA56-463B-8476-F55F00A430D5}" type="presParOf" srcId="{509E0ADE-7650-4897-985A-8E85E4FB4ECC}" destId="{F5125253-AFA2-49D8-8B7A-25801E73322D}" srcOrd="0" destOrd="0" presId="urn:microsoft.com/office/officeart/2005/8/layout/hierarchy2"/>
    <dgm:cxn modelId="{08BEF352-B18A-4928-91D1-E6D422E3C2F4}" type="presParOf" srcId="{509E0ADE-7650-4897-985A-8E85E4FB4ECC}" destId="{1CB96C0C-D53C-4F61-B184-41357128A079}" srcOrd="1" destOrd="0" presId="urn:microsoft.com/office/officeart/2005/8/layout/hierarchy2"/>
    <dgm:cxn modelId="{A3D2B569-2398-4778-A6A8-0ADA7CB87F2C}" type="presParOf" srcId="{E7C26259-7699-4433-9D3C-09CFF11D4FFD}" destId="{25721444-CE86-45FA-B353-B0A7C1891128}" srcOrd="2" destOrd="0" presId="urn:microsoft.com/office/officeart/2005/8/layout/hierarchy2"/>
    <dgm:cxn modelId="{81E57D70-0796-4D2E-90DA-EF44C475EF6B}" type="presParOf" srcId="{25721444-CE86-45FA-B353-B0A7C1891128}" destId="{68759366-F23F-48AE-9091-4C7A2B479A08}" srcOrd="0" destOrd="0" presId="urn:microsoft.com/office/officeart/2005/8/layout/hierarchy2"/>
    <dgm:cxn modelId="{079E3DA4-ADE0-4D30-BC66-DBFB3BCF2C58}" type="presParOf" srcId="{25721444-CE86-45FA-B353-B0A7C1891128}" destId="{10BA3306-6211-430E-93D5-64BB6E798046}" srcOrd="1" destOrd="0" presId="urn:microsoft.com/office/officeart/2005/8/layout/hierarchy2"/>
    <dgm:cxn modelId="{86549C21-5792-41FD-9FAE-69AEF923AC13}" type="presParOf" srcId="{10BA3306-6211-430E-93D5-64BB6E798046}" destId="{478A6A52-A304-41DF-8BB3-B16DF843F12D}" srcOrd="0" destOrd="0" presId="urn:microsoft.com/office/officeart/2005/8/layout/hierarchy2"/>
    <dgm:cxn modelId="{BFA96239-13E0-4B32-AFEA-F26E78F05892}" type="presParOf" srcId="{478A6A52-A304-41DF-8BB3-B16DF843F12D}" destId="{B00247FB-B38D-49CD-A06F-F29B10E5BF5E}" srcOrd="0" destOrd="0" presId="urn:microsoft.com/office/officeart/2005/8/layout/hierarchy2"/>
    <dgm:cxn modelId="{ACC34496-E66C-4FDD-9C70-E258195433E7}" type="presParOf" srcId="{10BA3306-6211-430E-93D5-64BB6E798046}" destId="{7D4EDC15-9304-4AE5-95D0-09EDC27B1E1C}" srcOrd="1" destOrd="0" presId="urn:microsoft.com/office/officeart/2005/8/layout/hierarchy2"/>
    <dgm:cxn modelId="{3B92A593-BE97-4302-8CDE-04533C999F3D}" type="presParOf" srcId="{7D4EDC15-9304-4AE5-95D0-09EDC27B1E1C}" destId="{9D31C344-C087-4144-A08E-148D05C2DDA9}" srcOrd="0" destOrd="0" presId="urn:microsoft.com/office/officeart/2005/8/layout/hierarchy2"/>
    <dgm:cxn modelId="{4CCC457F-4FF6-4222-AA41-4B9AE29645CA}" type="presParOf" srcId="{7D4EDC15-9304-4AE5-95D0-09EDC27B1E1C}" destId="{F67D66F3-FF00-4708-8875-F847E41E68E3}" srcOrd="1" destOrd="0" presId="urn:microsoft.com/office/officeart/2005/8/layout/hierarchy2"/>
    <dgm:cxn modelId="{2B6E3A03-40DE-48FB-9ECD-D5FD973F12F7}" type="presParOf" srcId="{10BA3306-6211-430E-93D5-64BB6E798046}" destId="{2460560E-D252-4AF7-9812-C468E1A781AA}" srcOrd="2" destOrd="0" presId="urn:microsoft.com/office/officeart/2005/8/layout/hierarchy2"/>
    <dgm:cxn modelId="{5A9E5784-1672-4AC4-8AE8-E7B41BC9EB33}" type="presParOf" srcId="{2460560E-D252-4AF7-9812-C468E1A781AA}" destId="{F64C71FF-4FAA-43D0-B7CB-0E4A535D0AA8}" srcOrd="0" destOrd="0" presId="urn:microsoft.com/office/officeart/2005/8/layout/hierarchy2"/>
    <dgm:cxn modelId="{C0D0506A-5802-4470-A99D-378CA0EAFC37}" type="presParOf" srcId="{10BA3306-6211-430E-93D5-64BB6E798046}" destId="{31A8307B-C9B2-404D-A0C1-6A3193D4590F}" srcOrd="3" destOrd="0" presId="urn:microsoft.com/office/officeart/2005/8/layout/hierarchy2"/>
    <dgm:cxn modelId="{4A1F3AFC-CEBD-49C2-A673-5AE7C6600551}" type="presParOf" srcId="{31A8307B-C9B2-404D-A0C1-6A3193D4590F}" destId="{3799483A-744C-433B-B669-20D46D3B9777}" srcOrd="0" destOrd="0" presId="urn:microsoft.com/office/officeart/2005/8/layout/hierarchy2"/>
    <dgm:cxn modelId="{C39BDA59-9254-4127-BB15-75C6DD799C51}" type="presParOf" srcId="{31A8307B-C9B2-404D-A0C1-6A3193D4590F}" destId="{C5BA1752-5D36-4FBA-8BEA-1EE1DACDCEDC}" srcOrd="1" destOrd="0" presId="urn:microsoft.com/office/officeart/2005/8/layout/hierarchy2"/>
    <dgm:cxn modelId="{61622A0B-E7A8-499E-921A-7DB29EE59375}" type="presParOf" srcId="{10BA3306-6211-430E-93D5-64BB6E798046}" destId="{3A90DA53-BD66-4A82-97A0-2427AB65CEC0}" srcOrd="4" destOrd="0" presId="urn:microsoft.com/office/officeart/2005/8/layout/hierarchy2"/>
    <dgm:cxn modelId="{F3886592-A170-4C25-AAE0-12072EDC4B8B}" type="presParOf" srcId="{3A90DA53-BD66-4A82-97A0-2427AB65CEC0}" destId="{106A6417-56C3-49F1-9CF7-10D785B31155}" srcOrd="0" destOrd="0" presId="urn:microsoft.com/office/officeart/2005/8/layout/hierarchy2"/>
    <dgm:cxn modelId="{240F6CC2-F324-4799-9551-2B9653E98898}" type="presParOf" srcId="{10BA3306-6211-430E-93D5-64BB6E798046}" destId="{9E0C279E-CC66-404E-A183-45FF94086839}" srcOrd="5" destOrd="0" presId="urn:microsoft.com/office/officeart/2005/8/layout/hierarchy2"/>
    <dgm:cxn modelId="{0F36B766-F0AF-4E99-B163-188BA402F688}" type="presParOf" srcId="{9E0C279E-CC66-404E-A183-45FF94086839}" destId="{C24883ED-4779-4346-A2EE-E9B8C3C1DE5B}" srcOrd="0" destOrd="0" presId="urn:microsoft.com/office/officeart/2005/8/layout/hierarchy2"/>
    <dgm:cxn modelId="{DF1D2A62-DC31-4AE5-AC8E-5009F13EDBEC}" type="presParOf" srcId="{9E0C279E-CC66-404E-A183-45FF94086839}" destId="{7C2CD2A9-4353-4A53-ADA9-20B5BB5D4E12}"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283D5DB4-4F7E-44F9-9C91-75868CEA5B6F}"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7AE73F07-123D-48B4-A6BC-C76BB0AF812E}">
      <dgm:prSet/>
      <dgm:spPr/>
      <dgm:t>
        <a:bodyPr/>
        <a:lstStyle/>
        <a:p>
          <a:r>
            <a:rPr lang="en-GB"/>
            <a:t>The aetiology of substance dependency has to be viewed in developmental terms  </a:t>
          </a:r>
          <a:endParaRPr lang="en-US"/>
        </a:p>
      </dgm:t>
    </dgm:pt>
    <dgm:pt modelId="{DF6DA101-527E-4B7C-BF48-B1D1BB890ABE}" type="parTrans" cxnId="{E33C38BF-0025-4B70-8A07-3BE97570DD23}">
      <dgm:prSet/>
      <dgm:spPr/>
      <dgm:t>
        <a:bodyPr/>
        <a:lstStyle/>
        <a:p>
          <a:endParaRPr lang="en-US"/>
        </a:p>
      </dgm:t>
    </dgm:pt>
    <dgm:pt modelId="{D1AD3F0E-B04E-4571-97B6-2B7FE2EA023E}" type="sibTrans" cxnId="{E33C38BF-0025-4B70-8A07-3BE97570DD23}">
      <dgm:prSet/>
      <dgm:spPr/>
      <dgm:t>
        <a:bodyPr/>
        <a:lstStyle/>
        <a:p>
          <a:endParaRPr lang="en-US"/>
        </a:p>
      </dgm:t>
    </dgm:pt>
    <dgm:pt modelId="{C4F17B30-419F-4D96-A30F-051F2D22CDFB}">
      <dgm:prSet/>
      <dgm:spPr/>
      <dgm:t>
        <a:bodyPr/>
        <a:lstStyle/>
        <a:p>
          <a:r>
            <a:rPr lang="en-GB"/>
            <a:t>Most individuals who become substance dependent go through three developmental stages: </a:t>
          </a:r>
          <a:endParaRPr lang="en-US"/>
        </a:p>
      </dgm:t>
    </dgm:pt>
    <dgm:pt modelId="{106E5AB8-FA42-4DEC-9DF2-5EBE5CD75582}" type="parTrans" cxnId="{3CAE6D86-EFD3-46C7-B08C-0FBC02A7AF27}">
      <dgm:prSet/>
      <dgm:spPr/>
      <dgm:t>
        <a:bodyPr/>
        <a:lstStyle/>
        <a:p>
          <a:endParaRPr lang="en-US"/>
        </a:p>
      </dgm:t>
    </dgm:pt>
    <dgm:pt modelId="{7E42C720-428D-4173-BCCA-5393FEB63ADC}" type="sibTrans" cxnId="{3CAE6D86-EFD3-46C7-B08C-0FBC02A7AF27}">
      <dgm:prSet/>
      <dgm:spPr/>
      <dgm:t>
        <a:bodyPr/>
        <a:lstStyle/>
        <a:p>
          <a:endParaRPr lang="en-US"/>
        </a:p>
      </dgm:t>
    </dgm:pt>
    <dgm:pt modelId="{1768BC25-DA5A-4ED3-8468-72E64317B8F5}">
      <dgm:prSet/>
      <dgm:spPr/>
      <dgm:t>
        <a:bodyPr/>
        <a:lstStyle/>
        <a:p>
          <a:r>
            <a:rPr lang="en-GB"/>
            <a:t>Experimentation </a:t>
          </a:r>
          <a:endParaRPr lang="en-US"/>
        </a:p>
      </dgm:t>
    </dgm:pt>
    <dgm:pt modelId="{DA2935F3-6028-4D9B-87AD-3146016D0B25}" type="parTrans" cxnId="{8FAACDA4-077F-4891-8C75-F08CA91968EE}">
      <dgm:prSet/>
      <dgm:spPr/>
      <dgm:t>
        <a:bodyPr/>
        <a:lstStyle/>
        <a:p>
          <a:endParaRPr lang="en-US"/>
        </a:p>
      </dgm:t>
    </dgm:pt>
    <dgm:pt modelId="{C5FB2661-1F45-4046-AC2D-A340012A20D9}" type="sibTrans" cxnId="{8FAACDA4-077F-4891-8C75-F08CA91968EE}">
      <dgm:prSet/>
      <dgm:spPr/>
      <dgm:t>
        <a:bodyPr/>
        <a:lstStyle/>
        <a:p>
          <a:endParaRPr lang="en-US"/>
        </a:p>
      </dgm:t>
    </dgm:pt>
    <dgm:pt modelId="{91A6D9DE-A003-4242-9950-69339F8FFEE7}">
      <dgm:prSet/>
      <dgm:spPr/>
      <dgm:t>
        <a:bodyPr/>
        <a:lstStyle/>
        <a:p>
          <a:r>
            <a:rPr lang="en-GB"/>
            <a:t>Regular use </a:t>
          </a:r>
          <a:endParaRPr lang="en-US"/>
        </a:p>
      </dgm:t>
    </dgm:pt>
    <dgm:pt modelId="{6774F5B6-0FE3-475C-840A-40D97D1651BF}" type="parTrans" cxnId="{59A25314-AC97-4D0C-8B5C-38528F8B6186}">
      <dgm:prSet/>
      <dgm:spPr/>
      <dgm:t>
        <a:bodyPr/>
        <a:lstStyle/>
        <a:p>
          <a:endParaRPr lang="en-US"/>
        </a:p>
      </dgm:t>
    </dgm:pt>
    <dgm:pt modelId="{9BF2FE31-03C8-4168-AE43-B01FF648FAA1}" type="sibTrans" cxnId="{59A25314-AC97-4D0C-8B5C-38528F8B6186}">
      <dgm:prSet/>
      <dgm:spPr/>
      <dgm:t>
        <a:bodyPr/>
        <a:lstStyle/>
        <a:p>
          <a:endParaRPr lang="en-US"/>
        </a:p>
      </dgm:t>
    </dgm:pt>
    <dgm:pt modelId="{E07F32F3-9D72-4858-B9BB-0BD87792AF59}">
      <dgm:prSet/>
      <dgm:spPr/>
      <dgm:t>
        <a:bodyPr/>
        <a:lstStyle/>
        <a:p>
          <a:r>
            <a:rPr lang="en-GB"/>
            <a:t>Abuse &amp; dependency</a:t>
          </a:r>
          <a:endParaRPr lang="en-US"/>
        </a:p>
      </dgm:t>
    </dgm:pt>
    <dgm:pt modelId="{3A71EEC7-493A-4E55-A8A9-9AAF0CEFEE9C}" type="parTrans" cxnId="{03285217-4CA6-4AE4-B31F-3EDCF822D709}">
      <dgm:prSet/>
      <dgm:spPr/>
      <dgm:t>
        <a:bodyPr/>
        <a:lstStyle/>
        <a:p>
          <a:endParaRPr lang="en-US"/>
        </a:p>
      </dgm:t>
    </dgm:pt>
    <dgm:pt modelId="{100DC33F-91CF-4F81-9EA9-D6AC12E0A8DA}" type="sibTrans" cxnId="{03285217-4CA6-4AE4-B31F-3EDCF822D709}">
      <dgm:prSet/>
      <dgm:spPr/>
      <dgm:t>
        <a:bodyPr/>
        <a:lstStyle/>
        <a:p>
          <a:endParaRPr lang="en-US"/>
        </a:p>
      </dgm:t>
    </dgm:pt>
    <dgm:pt modelId="{4CB4757B-C77E-4855-B566-0D9D9E47F2BF}" type="pres">
      <dgm:prSet presAssocID="{283D5DB4-4F7E-44F9-9C91-75868CEA5B6F}" presName="Name0" presStyleCnt="0">
        <dgm:presLayoutVars>
          <dgm:dir/>
          <dgm:animLvl val="lvl"/>
          <dgm:resizeHandles val="exact"/>
        </dgm:presLayoutVars>
      </dgm:prSet>
      <dgm:spPr/>
    </dgm:pt>
    <dgm:pt modelId="{5AE6BD44-55C0-4415-AA72-77EDD3AA1384}" type="pres">
      <dgm:prSet presAssocID="{C4F17B30-419F-4D96-A30F-051F2D22CDFB}" presName="boxAndChildren" presStyleCnt="0"/>
      <dgm:spPr/>
    </dgm:pt>
    <dgm:pt modelId="{BD9AA107-6A29-455A-AC90-E210C8A836DD}" type="pres">
      <dgm:prSet presAssocID="{C4F17B30-419F-4D96-A30F-051F2D22CDFB}" presName="parentTextBox" presStyleLbl="node1" presStyleIdx="0" presStyleCnt="2"/>
      <dgm:spPr/>
    </dgm:pt>
    <dgm:pt modelId="{607D7DDE-A7CA-4E81-8D6C-CD758F5B1855}" type="pres">
      <dgm:prSet presAssocID="{C4F17B30-419F-4D96-A30F-051F2D22CDFB}" presName="entireBox" presStyleLbl="node1" presStyleIdx="0" presStyleCnt="2"/>
      <dgm:spPr/>
    </dgm:pt>
    <dgm:pt modelId="{7F7AE2C5-5BB2-4684-9796-378BB920E806}" type="pres">
      <dgm:prSet presAssocID="{C4F17B30-419F-4D96-A30F-051F2D22CDFB}" presName="descendantBox" presStyleCnt="0"/>
      <dgm:spPr/>
    </dgm:pt>
    <dgm:pt modelId="{85829826-93FF-4053-96D0-11A72D81D7DC}" type="pres">
      <dgm:prSet presAssocID="{1768BC25-DA5A-4ED3-8468-72E64317B8F5}" presName="childTextBox" presStyleLbl="fgAccFollowNode1" presStyleIdx="0" presStyleCnt="3">
        <dgm:presLayoutVars>
          <dgm:bulletEnabled val="1"/>
        </dgm:presLayoutVars>
      </dgm:prSet>
      <dgm:spPr/>
    </dgm:pt>
    <dgm:pt modelId="{71DB4503-58BA-4FBC-9F77-DDCC41BA3C71}" type="pres">
      <dgm:prSet presAssocID="{91A6D9DE-A003-4242-9950-69339F8FFEE7}" presName="childTextBox" presStyleLbl="fgAccFollowNode1" presStyleIdx="1" presStyleCnt="3">
        <dgm:presLayoutVars>
          <dgm:bulletEnabled val="1"/>
        </dgm:presLayoutVars>
      </dgm:prSet>
      <dgm:spPr/>
    </dgm:pt>
    <dgm:pt modelId="{44F8EB1B-0735-434F-8F45-374F6C77BFE7}" type="pres">
      <dgm:prSet presAssocID="{E07F32F3-9D72-4858-B9BB-0BD87792AF59}" presName="childTextBox" presStyleLbl="fgAccFollowNode1" presStyleIdx="2" presStyleCnt="3">
        <dgm:presLayoutVars>
          <dgm:bulletEnabled val="1"/>
        </dgm:presLayoutVars>
      </dgm:prSet>
      <dgm:spPr/>
    </dgm:pt>
    <dgm:pt modelId="{540F4B08-87AC-4FAD-99C0-D66F35101531}" type="pres">
      <dgm:prSet presAssocID="{D1AD3F0E-B04E-4571-97B6-2B7FE2EA023E}" presName="sp" presStyleCnt="0"/>
      <dgm:spPr/>
    </dgm:pt>
    <dgm:pt modelId="{29897BE9-C0F1-4CCF-9B5D-7D53F2739F82}" type="pres">
      <dgm:prSet presAssocID="{7AE73F07-123D-48B4-A6BC-C76BB0AF812E}" presName="arrowAndChildren" presStyleCnt="0"/>
      <dgm:spPr/>
    </dgm:pt>
    <dgm:pt modelId="{6237688B-2D04-4025-A26B-EBE1BEE360B7}" type="pres">
      <dgm:prSet presAssocID="{7AE73F07-123D-48B4-A6BC-C76BB0AF812E}" presName="parentTextArrow" presStyleLbl="node1" presStyleIdx="1" presStyleCnt="2"/>
      <dgm:spPr/>
    </dgm:pt>
  </dgm:ptLst>
  <dgm:cxnLst>
    <dgm:cxn modelId="{59A25314-AC97-4D0C-8B5C-38528F8B6186}" srcId="{C4F17B30-419F-4D96-A30F-051F2D22CDFB}" destId="{91A6D9DE-A003-4242-9950-69339F8FFEE7}" srcOrd="1" destOrd="0" parTransId="{6774F5B6-0FE3-475C-840A-40D97D1651BF}" sibTransId="{9BF2FE31-03C8-4168-AE43-B01FF648FAA1}"/>
    <dgm:cxn modelId="{03285217-4CA6-4AE4-B31F-3EDCF822D709}" srcId="{C4F17B30-419F-4D96-A30F-051F2D22CDFB}" destId="{E07F32F3-9D72-4858-B9BB-0BD87792AF59}" srcOrd="2" destOrd="0" parTransId="{3A71EEC7-493A-4E55-A8A9-9AAF0CEFEE9C}" sibTransId="{100DC33F-91CF-4F81-9EA9-D6AC12E0A8DA}"/>
    <dgm:cxn modelId="{85A23225-2369-4984-ABF7-B5C968384E65}" type="presOf" srcId="{C4F17B30-419F-4D96-A30F-051F2D22CDFB}" destId="{607D7DDE-A7CA-4E81-8D6C-CD758F5B1855}" srcOrd="1" destOrd="0" presId="urn:microsoft.com/office/officeart/2005/8/layout/process4"/>
    <dgm:cxn modelId="{700A4338-FCB0-4894-9CC0-A6AFAF6A220E}" type="presOf" srcId="{1768BC25-DA5A-4ED3-8468-72E64317B8F5}" destId="{85829826-93FF-4053-96D0-11A72D81D7DC}" srcOrd="0" destOrd="0" presId="urn:microsoft.com/office/officeart/2005/8/layout/process4"/>
    <dgm:cxn modelId="{3CAE6D86-EFD3-46C7-B08C-0FBC02A7AF27}" srcId="{283D5DB4-4F7E-44F9-9C91-75868CEA5B6F}" destId="{C4F17B30-419F-4D96-A30F-051F2D22CDFB}" srcOrd="1" destOrd="0" parTransId="{106E5AB8-FA42-4DEC-9DF2-5EBE5CD75582}" sibTransId="{7E42C720-428D-4173-BCCA-5393FEB63ADC}"/>
    <dgm:cxn modelId="{BB80B399-7FF1-4BD9-B254-13C9A2170E81}" type="presOf" srcId="{91A6D9DE-A003-4242-9950-69339F8FFEE7}" destId="{71DB4503-58BA-4FBC-9F77-DDCC41BA3C71}" srcOrd="0" destOrd="0" presId="urn:microsoft.com/office/officeart/2005/8/layout/process4"/>
    <dgm:cxn modelId="{8FAACDA4-077F-4891-8C75-F08CA91968EE}" srcId="{C4F17B30-419F-4D96-A30F-051F2D22CDFB}" destId="{1768BC25-DA5A-4ED3-8468-72E64317B8F5}" srcOrd="0" destOrd="0" parTransId="{DA2935F3-6028-4D9B-87AD-3146016D0B25}" sibTransId="{C5FB2661-1F45-4046-AC2D-A340012A20D9}"/>
    <dgm:cxn modelId="{03FCDABC-C856-43D1-8FCC-84611778A985}" type="presOf" srcId="{C4F17B30-419F-4D96-A30F-051F2D22CDFB}" destId="{BD9AA107-6A29-455A-AC90-E210C8A836DD}" srcOrd="0" destOrd="0" presId="urn:microsoft.com/office/officeart/2005/8/layout/process4"/>
    <dgm:cxn modelId="{E33C38BF-0025-4B70-8A07-3BE97570DD23}" srcId="{283D5DB4-4F7E-44F9-9C91-75868CEA5B6F}" destId="{7AE73F07-123D-48B4-A6BC-C76BB0AF812E}" srcOrd="0" destOrd="0" parTransId="{DF6DA101-527E-4B7C-BF48-B1D1BB890ABE}" sibTransId="{D1AD3F0E-B04E-4571-97B6-2B7FE2EA023E}"/>
    <dgm:cxn modelId="{CABA01F1-FFBF-4F00-9FD2-8248698407C8}" type="presOf" srcId="{E07F32F3-9D72-4858-B9BB-0BD87792AF59}" destId="{44F8EB1B-0735-434F-8F45-374F6C77BFE7}" srcOrd="0" destOrd="0" presId="urn:microsoft.com/office/officeart/2005/8/layout/process4"/>
    <dgm:cxn modelId="{3EB89FF4-8066-44AA-812A-ADA366ADEC72}" type="presOf" srcId="{283D5DB4-4F7E-44F9-9C91-75868CEA5B6F}" destId="{4CB4757B-C77E-4855-B566-0D9D9E47F2BF}" srcOrd="0" destOrd="0" presId="urn:microsoft.com/office/officeart/2005/8/layout/process4"/>
    <dgm:cxn modelId="{3106E7F5-BDFA-4B0F-B04E-2D4F3D7798DB}" type="presOf" srcId="{7AE73F07-123D-48B4-A6BC-C76BB0AF812E}" destId="{6237688B-2D04-4025-A26B-EBE1BEE360B7}" srcOrd="0" destOrd="0" presId="urn:microsoft.com/office/officeart/2005/8/layout/process4"/>
    <dgm:cxn modelId="{C95B4C7E-4EBD-4354-A28E-9E9BA1ECAE25}" type="presParOf" srcId="{4CB4757B-C77E-4855-B566-0D9D9E47F2BF}" destId="{5AE6BD44-55C0-4415-AA72-77EDD3AA1384}" srcOrd="0" destOrd="0" presId="urn:microsoft.com/office/officeart/2005/8/layout/process4"/>
    <dgm:cxn modelId="{ABC10030-BD26-4A53-B24D-12C72D3FA662}" type="presParOf" srcId="{5AE6BD44-55C0-4415-AA72-77EDD3AA1384}" destId="{BD9AA107-6A29-455A-AC90-E210C8A836DD}" srcOrd="0" destOrd="0" presId="urn:microsoft.com/office/officeart/2005/8/layout/process4"/>
    <dgm:cxn modelId="{480402DE-DFCD-44B9-8978-D26DB844B9D7}" type="presParOf" srcId="{5AE6BD44-55C0-4415-AA72-77EDD3AA1384}" destId="{607D7DDE-A7CA-4E81-8D6C-CD758F5B1855}" srcOrd="1" destOrd="0" presId="urn:microsoft.com/office/officeart/2005/8/layout/process4"/>
    <dgm:cxn modelId="{C6A32914-3EB7-4003-8710-B22D71903560}" type="presParOf" srcId="{5AE6BD44-55C0-4415-AA72-77EDD3AA1384}" destId="{7F7AE2C5-5BB2-4684-9796-378BB920E806}" srcOrd="2" destOrd="0" presId="urn:microsoft.com/office/officeart/2005/8/layout/process4"/>
    <dgm:cxn modelId="{671D19F4-3FF1-465B-A101-A6D4960402DB}" type="presParOf" srcId="{7F7AE2C5-5BB2-4684-9796-378BB920E806}" destId="{85829826-93FF-4053-96D0-11A72D81D7DC}" srcOrd="0" destOrd="0" presId="urn:microsoft.com/office/officeart/2005/8/layout/process4"/>
    <dgm:cxn modelId="{08FD8D25-00A2-4AE1-B4F4-7AC1CF38BB22}" type="presParOf" srcId="{7F7AE2C5-5BB2-4684-9796-378BB920E806}" destId="{71DB4503-58BA-4FBC-9F77-DDCC41BA3C71}" srcOrd="1" destOrd="0" presId="urn:microsoft.com/office/officeart/2005/8/layout/process4"/>
    <dgm:cxn modelId="{A2FEAB9E-F11E-49C6-A43A-55E5FAD2092E}" type="presParOf" srcId="{7F7AE2C5-5BB2-4684-9796-378BB920E806}" destId="{44F8EB1B-0735-434F-8F45-374F6C77BFE7}" srcOrd="2" destOrd="0" presId="urn:microsoft.com/office/officeart/2005/8/layout/process4"/>
    <dgm:cxn modelId="{63357C3D-9FC2-4206-A24F-C7261405BCD7}" type="presParOf" srcId="{4CB4757B-C77E-4855-B566-0D9D9E47F2BF}" destId="{540F4B08-87AC-4FAD-99C0-D66F35101531}" srcOrd="1" destOrd="0" presId="urn:microsoft.com/office/officeart/2005/8/layout/process4"/>
    <dgm:cxn modelId="{BE53245D-CE4B-4943-B758-4AB4B2008AB6}" type="presParOf" srcId="{4CB4757B-C77E-4855-B566-0D9D9E47F2BF}" destId="{29897BE9-C0F1-4CCF-9B5D-7D53F2739F82}" srcOrd="2" destOrd="0" presId="urn:microsoft.com/office/officeart/2005/8/layout/process4"/>
    <dgm:cxn modelId="{543F4361-C393-43E3-8101-78A55EA2B1AF}" type="presParOf" srcId="{29897BE9-C0F1-4CCF-9B5D-7D53F2739F82}" destId="{6237688B-2D04-4025-A26B-EBE1BEE360B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D0B4B523-8A9E-46A1-B162-CC580CCC2D48}" type="doc">
      <dgm:prSet loTypeId="urn:microsoft.com/office/officeart/2018/5/layout/IconLeafLabelList" loCatId="icon" qsTypeId="urn:microsoft.com/office/officeart/2005/8/quickstyle/simple1" qsCatId="simple" csTypeId="urn:microsoft.com/office/officeart/2018/5/colors/Iconchunking_neutralbg_accent4_2" csCatId="accent4" phldr="1"/>
      <dgm:spPr/>
      <dgm:t>
        <a:bodyPr/>
        <a:lstStyle/>
        <a:p>
          <a:endParaRPr lang="en-US"/>
        </a:p>
      </dgm:t>
    </dgm:pt>
    <dgm:pt modelId="{84501848-656E-4A7F-A099-7779607DF327}">
      <dgm:prSet custT="1"/>
      <dgm:spPr/>
      <dgm:t>
        <a:bodyPr/>
        <a:lstStyle/>
        <a:p>
          <a:pPr>
            <a:defRPr cap="all"/>
          </a:pPr>
          <a:r>
            <a:rPr lang="en-GB" sz="1800" b="1" dirty="0"/>
            <a:t>Experimentation</a:t>
          </a:r>
          <a:r>
            <a:rPr lang="en-GB" sz="1800" dirty="0"/>
            <a:t> – Availability, familial factors, peer group influence, media influences</a:t>
          </a:r>
          <a:endParaRPr lang="en-US" sz="1800" dirty="0"/>
        </a:p>
      </dgm:t>
    </dgm:pt>
    <dgm:pt modelId="{D4C09A6A-4F58-464A-8C0C-3D9CC21B2D8E}" type="parTrans" cxnId="{CD553DB0-D52E-456E-9711-3A02F6FF19C6}">
      <dgm:prSet/>
      <dgm:spPr/>
      <dgm:t>
        <a:bodyPr/>
        <a:lstStyle/>
        <a:p>
          <a:endParaRPr lang="en-US"/>
        </a:p>
      </dgm:t>
    </dgm:pt>
    <dgm:pt modelId="{F51B0E10-5E7D-4A1E-9E78-189FD8D7B273}" type="sibTrans" cxnId="{CD553DB0-D52E-456E-9711-3A02F6FF19C6}">
      <dgm:prSet/>
      <dgm:spPr/>
      <dgm:t>
        <a:bodyPr/>
        <a:lstStyle/>
        <a:p>
          <a:endParaRPr lang="en-US"/>
        </a:p>
      </dgm:t>
    </dgm:pt>
    <dgm:pt modelId="{996AD7B7-6B21-4717-8346-DFB63A3168A8}">
      <dgm:prSet custT="1"/>
      <dgm:spPr/>
      <dgm:t>
        <a:bodyPr/>
        <a:lstStyle/>
        <a:p>
          <a:pPr>
            <a:defRPr cap="all"/>
          </a:pPr>
          <a:r>
            <a:rPr lang="en-GB" sz="1600" b="1" dirty="0"/>
            <a:t>Regular Use </a:t>
          </a:r>
          <a:r>
            <a:rPr lang="en-GB" sz="1600" dirty="0"/>
            <a:t>– self-medication, mood alteration, cultural variables, long-term expectations and beliefs</a:t>
          </a:r>
          <a:endParaRPr lang="en-US" sz="1600" dirty="0"/>
        </a:p>
      </dgm:t>
    </dgm:pt>
    <dgm:pt modelId="{6A2EC050-52C7-47B5-AFB2-AA5165BA1C95}" type="parTrans" cxnId="{7D712D9E-B81F-4733-BB02-0CE7B2A0AD6D}">
      <dgm:prSet/>
      <dgm:spPr/>
      <dgm:t>
        <a:bodyPr/>
        <a:lstStyle/>
        <a:p>
          <a:endParaRPr lang="en-US"/>
        </a:p>
      </dgm:t>
    </dgm:pt>
    <dgm:pt modelId="{BFAFAFD9-BFAE-4319-A98B-402F5BD08C35}" type="sibTrans" cxnId="{7D712D9E-B81F-4733-BB02-0CE7B2A0AD6D}">
      <dgm:prSet/>
      <dgm:spPr/>
      <dgm:t>
        <a:bodyPr/>
        <a:lstStyle/>
        <a:p>
          <a:endParaRPr lang="en-US"/>
        </a:p>
      </dgm:t>
    </dgm:pt>
    <dgm:pt modelId="{43226678-6FDC-4F4E-945E-C4227AB23B61}">
      <dgm:prSet custT="1"/>
      <dgm:spPr/>
      <dgm:t>
        <a:bodyPr/>
        <a:lstStyle/>
        <a:p>
          <a:pPr>
            <a:defRPr cap="all"/>
          </a:pPr>
          <a:r>
            <a:rPr lang="en-GB" sz="1600" b="1" dirty="0"/>
            <a:t>Abuse &amp; Dependency </a:t>
          </a:r>
          <a:r>
            <a:rPr lang="en-GB" sz="1600" dirty="0"/>
            <a:t>– genetic predisposition, long-term cognitive deficits, concurrent psychiatric diagnoses, poverty </a:t>
          </a:r>
          <a:endParaRPr lang="en-US" sz="1600" dirty="0"/>
        </a:p>
      </dgm:t>
    </dgm:pt>
    <dgm:pt modelId="{1B20BF54-F5E1-4763-96F2-207E00363322}" type="parTrans" cxnId="{1D125841-BBA4-4BFA-83CB-BFA744EB6480}">
      <dgm:prSet/>
      <dgm:spPr/>
      <dgm:t>
        <a:bodyPr/>
        <a:lstStyle/>
        <a:p>
          <a:endParaRPr lang="en-US"/>
        </a:p>
      </dgm:t>
    </dgm:pt>
    <dgm:pt modelId="{AC4F4426-0C96-4BBC-B208-1EE779D3AAC6}" type="sibTrans" cxnId="{1D125841-BBA4-4BFA-83CB-BFA744EB6480}">
      <dgm:prSet/>
      <dgm:spPr/>
      <dgm:t>
        <a:bodyPr/>
        <a:lstStyle/>
        <a:p>
          <a:endParaRPr lang="en-US"/>
        </a:p>
      </dgm:t>
    </dgm:pt>
    <dgm:pt modelId="{4AA26741-9583-41A5-AAD0-D5150B304766}" type="pres">
      <dgm:prSet presAssocID="{D0B4B523-8A9E-46A1-B162-CC580CCC2D48}" presName="root" presStyleCnt="0">
        <dgm:presLayoutVars>
          <dgm:dir/>
          <dgm:resizeHandles val="exact"/>
        </dgm:presLayoutVars>
      </dgm:prSet>
      <dgm:spPr/>
    </dgm:pt>
    <dgm:pt modelId="{7EF53C91-A4B4-4BAB-AF5B-B4F661823CDD}" type="pres">
      <dgm:prSet presAssocID="{84501848-656E-4A7F-A099-7779607DF327}" presName="compNode" presStyleCnt="0"/>
      <dgm:spPr/>
    </dgm:pt>
    <dgm:pt modelId="{5B186BC8-0141-4532-8B6B-F716067507F3}" type="pres">
      <dgm:prSet presAssocID="{84501848-656E-4A7F-A099-7779607DF327}" presName="iconBgRect" presStyleLbl="bgShp" presStyleIdx="0" presStyleCnt="3"/>
      <dgm:spPr>
        <a:prstGeom prst="round2DiagRect">
          <a:avLst>
            <a:gd name="adj1" fmla="val 29727"/>
            <a:gd name="adj2" fmla="val 0"/>
          </a:avLst>
        </a:prstGeom>
      </dgm:spPr>
    </dgm:pt>
    <dgm:pt modelId="{F2CB6783-40D6-46E8-8C09-5DB6FD8E3EC4}" type="pres">
      <dgm:prSet presAssocID="{84501848-656E-4A7F-A099-7779607DF32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NA"/>
        </a:ext>
      </dgm:extLst>
    </dgm:pt>
    <dgm:pt modelId="{3581F896-AD49-41B8-8B60-C905A4131098}" type="pres">
      <dgm:prSet presAssocID="{84501848-656E-4A7F-A099-7779607DF327}" presName="spaceRect" presStyleCnt="0"/>
      <dgm:spPr/>
    </dgm:pt>
    <dgm:pt modelId="{F14E14DA-A715-4939-A3E2-FFA046C017D2}" type="pres">
      <dgm:prSet presAssocID="{84501848-656E-4A7F-A099-7779607DF327}" presName="textRect" presStyleLbl="revTx" presStyleIdx="0" presStyleCnt="3">
        <dgm:presLayoutVars>
          <dgm:chMax val="1"/>
          <dgm:chPref val="1"/>
        </dgm:presLayoutVars>
      </dgm:prSet>
      <dgm:spPr/>
    </dgm:pt>
    <dgm:pt modelId="{22620E7C-7667-46E9-B328-68FA4EFC8B64}" type="pres">
      <dgm:prSet presAssocID="{F51B0E10-5E7D-4A1E-9E78-189FD8D7B273}" presName="sibTrans" presStyleCnt="0"/>
      <dgm:spPr/>
    </dgm:pt>
    <dgm:pt modelId="{39D12A1C-9260-4111-99A4-A563C7EEC337}" type="pres">
      <dgm:prSet presAssocID="{996AD7B7-6B21-4717-8346-DFB63A3168A8}" presName="compNode" presStyleCnt="0"/>
      <dgm:spPr/>
    </dgm:pt>
    <dgm:pt modelId="{7F57C54A-ED9B-4530-8D5A-1CF6C76FFFBF}" type="pres">
      <dgm:prSet presAssocID="{996AD7B7-6B21-4717-8346-DFB63A3168A8}" presName="iconBgRect" presStyleLbl="bgShp" presStyleIdx="1" presStyleCnt="3"/>
      <dgm:spPr>
        <a:prstGeom prst="round2DiagRect">
          <a:avLst>
            <a:gd name="adj1" fmla="val 29727"/>
            <a:gd name="adj2" fmla="val 0"/>
          </a:avLst>
        </a:prstGeom>
      </dgm:spPr>
    </dgm:pt>
    <dgm:pt modelId="{5E67FF2A-1DC2-4F48-8201-8E34E7381872}" type="pres">
      <dgm:prSet presAssocID="{996AD7B7-6B21-4717-8346-DFB63A3168A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ine"/>
        </a:ext>
      </dgm:extLst>
    </dgm:pt>
    <dgm:pt modelId="{2DA32E82-EB5A-4798-8901-B182AB3B333E}" type="pres">
      <dgm:prSet presAssocID="{996AD7B7-6B21-4717-8346-DFB63A3168A8}" presName="spaceRect" presStyleCnt="0"/>
      <dgm:spPr/>
    </dgm:pt>
    <dgm:pt modelId="{C73EBA64-C21F-45B3-B37C-0D574A9193FC}" type="pres">
      <dgm:prSet presAssocID="{996AD7B7-6B21-4717-8346-DFB63A3168A8}" presName="textRect" presStyleLbl="revTx" presStyleIdx="1" presStyleCnt="3">
        <dgm:presLayoutVars>
          <dgm:chMax val="1"/>
          <dgm:chPref val="1"/>
        </dgm:presLayoutVars>
      </dgm:prSet>
      <dgm:spPr/>
    </dgm:pt>
    <dgm:pt modelId="{B6DE62FF-A918-47B3-BBFD-05B1D3285F82}" type="pres">
      <dgm:prSet presAssocID="{BFAFAFD9-BFAE-4319-A98B-402F5BD08C35}" presName="sibTrans" presStyleCnt="0"/>
      <dgm:spPr/>
    </dgm:pt>
    <dgm:pt modelId="{CFC37B55-6770-4C0D-B96D-B9D06F006101}" type="pres">
      <dgm:prSet presAssocID="{43226678-6FDC-4F4E-945E-C4227AB23B61}" presName="compNode" presStyleCnt="0"/>
      <dgm:spPr/>
    </dgm:pt>
    <dgm:pt modelId="{BCC72DB5-6621-4ECA-8E11-41CC2A422D5B}" type="pres">
      <dgm:prSet presAssocID="{43226678-6FDC-4F4E-945E-C4227AB23B61}" presName="iconBgRect" presStyleLbl="bgShp" presStyleIdx="2" presStyleCnt="3"/>
      <dgm:spPr>
        <a:prstGeom prst="round2DiagRect">
          <a:avLst>
            <a:gd name="adj1" fmla="val 29727"/>
            <a:gd name="adj2" fmla="val 0"/>
          </a:avLst>
        </a:prstGeom>
      </dgm:spPr>
    </dgm:pt>
    <dgm:pt modelId="{DC086ADA-FF8D-45ED-ACF0-0ADCD2885696}" type="pres">
      <dgm:prSet presAssocID="{43226678-6FDC-4F4E-945E-C4227AB23B6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Cane"/>
        </a:ext>
      </dgm:extLst>
    </dgm:pt>
    <dgm:pt modelId="{B4B7A6F5-6AE7-46CC-83A5-12B8385AB7EE}" type="pres">
      <dgm:prSet presAssocID="{43226678-6FDC-4F4E-945E-C4227AB23B61}" presName="spaceRect" presStyleCnt="0"/>
      <dgm:spPr/>
    </dgm:pt>
    <dgm:pt modelId="{8AC14874-5671-4BC3-AB0E-EA4B415EED49}" type="pres">
      <dgm:prSet presAssocID="{43226678-6FDC-4F4E-945E-C4227AB23B61}" presName="textRect" presStyleLbl="revTx" presStyleIdx="2" presStyleCnt="3">
        <dgm:presLayoutVars>
          <dgm:chMax val="1"/>
          <dgm:chPref val="1"/>
        </dgm:presLayoutVars>
      </dgm:prSet>
      <dgm:spPr/>
    </dgm:pt>
  </dgm:ptLst>
  <dgm:cxnLst>
    <dgm:cxn modelId="{BB11FF31-DCC3-4AA1-94CF-3F9873756AF6}" type="presOf" srcId="{84501848-656E-4A7F-A099-7779607DF327}" destId="{F14E14DA-A715-4939-A3E2-FFA046C017D2}" srcOrd="0" destOrd="0" presId="urn:microsoft.com/office/officeart/2018/5/layout/IconLeafLabelList"/>
    <dgm:cxn modelId="{1D125841-BBA4-4BFA-83CB-BFA744EB6480}" srcId="{D0B4B523-8A9E-46A1-B162-CC580CCC2D48}" destId="{43226678-6FDC-4F4E-945E-C4227AB23B61}" srcOrd="2" destOrd="0" parTransId="{1B20BF54-F5E1-4763-96F2-207E00363322}" sibTransId="{AC4F4426-0C96-4BBC-B208-1EE779D3AAC6}"/>
    <dgm:cxn modelId="{F953F041-65E6-40A1-8D7D-64D4594CAB5E}" type="presOf" srcId="{D0B4B523-8A9E-46A1-B162-CC580CCC2D48}" destId="{4AA26741-9583-41A5-AAD0-D5150B304766}" srcOrd="0" destOrd="0" presId="urn:microsoft.com/office/officeart/2018/5/layout/IconLeafLabelList"/>
    <dgm:cxn modelId="{87C81E64-D87A-4100-AA7F-962629337CEF}" type="presOf" srcId="{996AD7B7-6B21-4717-8346-DFB63A3168A8}" destId="{C73EBA64-C21F-45B3-B37C-0D574A9193FC}" srcOrd="0" destOrd="0" presId="urn:microsoft.com/office/officeart/2018/5/layout/IconLeafLabelList"/>
    <dgm:cxn modelId="{7D712D9E-B81F-4733-BB02-0CE7B2A0AD6D}" srcId="{D0B4B523-8A9E-46A1-B162-CC580CCC2D48}" destId="{996AD7B7-6B21-4717-8346-DFB63A3168A8}" srcOrd="1" destOrd="0" parTransId="{6A2EC050-52C7-47B5-AFB2-AA5165BA1C95}" sibTransId="{BFAFAFD9-BFAE-4319-A98B-402F5BD08C35}"/>
    <dgm:cxn modelId="{CD553DB0-D52E-456E-9711-3A02F6FF19C6}" srcId="{D0B4B523-8A9E-46A1-B162-CC580CCC2D48}" destId="{84501848-656E-4A7F-A099-7779607DF327}" srcOrd="0" destOrd="0" parTransId="{D4C09A6A-4F58-464A-8C0C-3D9CC21B2D8E}" sibTransId="{F51B0E10-5E7D-4A1E-9E78-189FD8D7B273}"/>
    <dgm:cxn modelId="{F8ECD0D3-FBFE-4847-A45E-BE4E582A6E63}" type="presOf" srcId="{43226678-6FDC-4F4E-945E-C4227AB23B61}" destId="{8AC14874-5671-4BC3-AB0E-EA4B415EED49}" srcOrd="0" destOrd="0" presId="urn:microsoft.com/office/officeart/2018/5/layout/IconLeafLabelList"/>
    <dgm:cxn modelId="{308D8B24-B589-4D7E-87E4-B3974CF794E2}" type="presParOf" srcId="{4AA26741-9583-41A5-AAD0-D5150B304766}" destId="{7EF53C91-A4B4-4BAB-AF5B-B4F661823CDD}" srcOrd="0" destOrd="0" presId="urn:microsoft.com/office/officeart/2018/5/layout/IconLeafLabelList"/>
    <dgm:cxn modelId="{0C123297-CEC2-4F00-A0C2-D418F3B810D8}" type="presParOf" srcId="{7EF53C91-A4B4-4BAB-AF5B-B4F661823CDD}" destId="{5B186BC8-0141-4532-8B6B-F716067507F3}" srcOrd="0" destOrd="0" presId="urn:microsoft.com/office/officeart/2018/5/layout/IconLeafLabelList"/>
    <dgm:cxn modelId="{77FEAA04-47C8-4933-9A6A-6CFABCB91828}" type="presParOf" srcId="{7EF53C91-A4B4-4BAB-AF5B-B4F661823CDD}" destId="{F2CB6783-40D6-46E8-8C09-5DB6FD8E3EC4}" srcOrd="1" destOrd="0" presId="urn:microsoft.com/office/officeart/2018/5/layout/IconLeafLabelList"/>
    <dgm:cxn modelId="{5784E36A-8195-4C9E-A121-0F66DBFF5E12}" type="presParOf" srcId="{7EF53C91-A4B4-4BAB-AF5B-B4F661823CDD}" destId="{3581F896-AD49-41B8-8B60-C905A4131098}" srcOrd="2" destOrd="0" presId="urn:microsoft.com/office/officeart/2018/5/layout/IconLeafLabelList"/>
    <dgm:cxn modelId="{E5EF4E6B-BA3C-46D4-9D27-3DA31145B1F5}" type="presParOf" srcId="{7EF53C91-A4B4-4BAB-AF5B-B4F661823CDD}" destId="{F14E14DA-A715-4939-A3E2-FFA046C017D2}" srcOrd="3" destOrd="0" presId="urn:microsoft.com/office/officeart/2018/5/layout/IconLeafLabelList"/>
    <dgm:cxn modelId="{66DE050D-19A0-41CA-B4A2-D5C48AADD185}" type="presParOf" srcId="{4AA26741-9583-41A5-AAD0-D5150B304766}" destId="{22620E7C-7667-46E9-B328-68FA4EFC8B64}" srcOrd="1" destOrd="0" presId="urn:microsoft.com/office/officeart/2018/5/layout/IconLeafLabelList"/>
    <dgm:cxn modelId="{78633328-27B8-4AA1-B412-0CB855D33AD5}" type="presParOf" srcId="{4AA26741-9583-41A5-AAD0-D5150B304766}" destId="{39D12A1C-9260-4111-99A4-A563C7EEC337}" srcOrd="2" destOrd="0" presId="urn:microsoft.com/office/officeart/2018/5/layout/IconLeafLabelList"/>
    <dgm:cxn modelId="{86C97490-AFCB-4E9F-B682-AB0C88F717D2}" type="presParOf" srcId="{39D12A1C-9260-4111-99A4-A563C7EEC337}" destId="{7F57C54A-ED9B-4530-8D5A-1CF6C76FFFBF}" srcOrd="0" destOrd="0" presId="urn:microsoft.com/office/officeart/2018/5/layout/IconLeafLabelList"/>
    <dgm:cxn modelId="{13CA4548-46B7-4D62-807C-68A36E816457}" type="presParOf" srcId="{39D12A1C-9260-4111-99A4-A563C7EEC337}" destId="{5E67FF2A-1DC2-4F48-8201-8E34E7381872}" srcOrd="1" destOrd="0" presId="urn:microsoft.com/office/officeart/2018/5/layout/IconLeafLabelList"/>
    <dgm:cxn modelId="{FD2C651A-AA49-4291-BC34-318ECA462834}" type="presParOf" srcId="{39D12A1C-9260-4111-99A4-A563C7EEC337}" destId="{2DA32E82-EB5A-4798-8901-B182AB3B333E}" srcOrd="2" destOrd="0" presId="urn:microsoft.com/office/officeart/2018/5/layout/IconLeafLabelList"/>
    <dgm:cxn modelId="{79EEEC99-0F7B-45E4-80EC-0FD229961CDF}" type="presParOf" srcId="{39D12A1C-9260-4111-99A4-A563C7EEC337}" destId="{C73EBA64-C21F-45B3-B37C-0D574A9193FC}" srcOrd="3" destOrd="0" presId="urn:microsoft.com/office/officeart/2018/5/layout/IconLeafLabelList"/>
    <dgm:cxn modelId="{0CB9C2C8-04D9-42E3-8497-C5F5BE2B5E66}" type="presParOf" srcId="{4AA26741-9583-41A5-AAD0-D5150B304766}" destId="{B6DE62FF-A918-47B3-BBFD-05B1D3285F82}" srcOrd="3" destOrd="0" presId="urn:microsoft.com/office/officeart/2018/5/layout/IconLeafLabelList"/>
    <dgm:cxn modelId="{3938E9BC-8900-4056-A963-F94FDB83EADC}" type="presParOf" srcId="{4AA26741-9583-41A5-AAD0-D5150B304766}" destId="{CFC37B55-6770-4C0D-B96D-B9D06F006101}" srcOrd="4" destOrd="0" presId="urn:microsoft.com/office/officeart/2018/5/layout/IconLeafLabelList"/>
    <dgm:cxn modelId="{816611C2-EC33-4413-9634-C43931AEB434}" type="presParOf" srcId="{CFC37B55-6770-4C0D-B96D-B9D06F006101}" destId="{BCC72DB5-6621-4ECA-8E11-41CC2A422D5B}" srcOrd="0" destOrd="0" presId="urn:microsoft.com/office/officeart/2018/5/layout/IconLeafLabelList"/>
    <dgm:cxn modelId="{25C7E74D-AC6B-4C77-8656-392643AB2B8A}" type="presParOf" srcId="{CFC37B55-6770-4C0D-B96D-B9D06F006101}" destId="{DC086ADA-FF8D-45ED-ACF0-0ADCD2885696}" srcOrd="1" destOrd="0" presId="urn:microsoft.com/office/officeart/2018/5/layout/IconLeafLabelList"/>
    <dgm:cxn modelId="{49FE3151-2BD9-4958-9ABE-2734D176E6C9}" type="presParOf" srcId="{CFC37B55-6770-4C0D-B96D-B9D06F006101}" destId="{B4B7A6F5-6AE7-46CC-83A5-12B8385AB7EE}" srcOrd="2" destOrd="0" presId="urn:microsoft.com/office/officeart/2018/5/layout/IconLeafLabelList"/>
    <dgm:cxn modelId="{5D319866-AAFF-4E0D-BE17-0D8979A34C1C}" type="presParOf" srcId="{CFC37B55-6770-4C0D-B96D-B9D06F006101}" destId="{8AC14874-5671-4BC3-AB0E-EA4B415EED49}"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00FCED2B-9EED-4085-BD7B-899A89223C3C}" type="doc">
      <dgm:prSet loTypeId="urn:microsoft.com/office/officeart/2005/8/layout/process4" loCatId="process" qsTypeId="urn:microsoft.com/office/officeart/2005/8/quickstyle/simple1" qsCatId="simple" csTypeId="urn:microsoft.com/office/officeart/2005/8/colors/accent0_3" csCatId="mainScheme"/>
      <dgm:spPr/>
      <dgm:t>
        <a:bodyPr/>
        <a:lstStyle/>
        <a:p>
          <a:endParaRPr lang="en-US"/>
        </a:p>
      </dgm:t>
    </dgm:pt>
    <dgm:pt modelId="{AB4ECA81-D759-4D34-8E1A-AB6C941CDE20}">
      <dgm:prSet/>
      <dgm:spPr/>
      <dgm:t>
        <a:bodyPr/>
        <a:lstStyle/>
        <a:p>
          <a:r>
            <a:rPr lang="en-GB"/>
            <a:t>Cultural differences in frequency of drug use may mediate the transition from first use to regular use (e.g. alcohol consumption in wine-drinking societies) </a:t>
          </a:r>
          <a:endParaRPr lang="en-US"/>
        </a:p>
      </dgm:t>
    </dgm:pt>
    <dgm:pt modelId="{4D461611-F9DA-489B-9A1E-2DEA95DCDA13}" type="parTrans" cxnId="{989AE28F-5DBD-4004-B278-0775664D2647}">
      <dgm:prSet/>
      <dgm:spPr/>
      <dgm:t>
        <a:bodyPr/>
        <a:lstStyle/>
        <a:p>
          <a:endParaRPr lang="en-US"/>
        </a:p>
      </dgm:t>
    </dgm:pt>
    <dgm:pt modelId="{F1C3843A-5B61-4E4A-83FA-C14DD8D605E5}" type="sibTrans" cxnId="{989AE28F-5DBD-4004-B278-0775664D2647}">
      <dgm:prSet/>
      <dgm:spPr/>
      <dgm:t>
        <a:bodyPr/>
        <a:lstStyle/>
        <a:p>
          <a:endParaRPr lang="en-US"/>
        </a:p>
      </dgm:t>
    </dgm:pt>
    <dgm:pt modelId="{B0F97C6E-96B6-491C-8FE8-69800DFB47EF}">
      <dgm:prSet/>
      <dgm:spPr/>
      <dgm:t>
        <a:bodyPr/>
        <a:lstStyle/>
        <a:p>
          <a:r>
            <a:rPr lang="en-GB"/>
            <a:t>There are also cultural differences in beliefs about the effects of drugs</a:t>
          </a:r>
          <a:endParaRPr lang="en-US"/>
        </a:p>
      </dgm:t>
    </dgm:pt>
    <dgm:pt modelId="{509C760D-820F-4AB5-AAE7-34666C634E75}" type="parTrans" cxnId="{3229D4CC-445E-403C-B7D3-4FD1CFF738CC}">
      <dgm:prSet/>
      <dgm:spPr/>
      <dgm:t>
        <a:bodyPr/>
        <a:lstStyle/>
        <a:p>
          <a:endParaRPr lang="en-US"/>
        </a:p>
      </dgm:t>
    </dgm:pt>
    <dgm:pt modelId="{E371ED8B-FF94-4AFC-A4CF-3A1A4DC9FF24}" type="sibTrans" cxnId="{3229D4CC-445E-403C-B7D3-4FD1CFF738CC}">
      <dgm:prSet/>
      <dgm:spPr/>
      <dgm:t>
        <a:bodyPr/>
        <a:lstStyle/>
        <a:p>
          <a:endParaRPr lang="en-US"/>
        </a:p>
      </dgm:t>
    </dgm:pt>
    <dgm:pt modelId="{5FB79CD3-A6B5-4A72-AC8D-D1B6D2B4D08A}" type="pres">
      <dgm:prSet presAssocID="{00FCED2B-9EED-4085-BD7B-899A89223C3C}" presName="Name0" presStyleCnt="0">
        <dgm:presLayoutVars>
          <dgm:dir/>
          <dgm:animLvl val="lvl"/>
          <dgm:resizeHandles val="exact"/>
        </dgm:presLayoutVars>
      </dgm:prSet>
      <dgm:spPr/>
    </dgm:pt>
    <dgm:pt modelId="{853C6AE4-9790-4F17-A80D-1201D2307E0D}" type="pres">
      <dgm:prSet presAssocID="{B0F97C6E-96B6-491C-8FE8-69800DFB47EF}" presName="boxAndChildren" presStyleCnt="0"/>
      <dgm:spPr/>
    </dgm:pt>
    <dgm:pt modelId="{38D3A256-A2FE-470B-BA7F-AF10F46E76AD}" type="pres">
      <dgm:prSet presAssocID="{B0F97C6E-96B6-491C-8FE8-69800DFB47EF}" presName="parentTextBox" presStyleLbl="node1" presStyleIdx="0" presStyleCnt="2"/>
      <dgm:spPr/>
    </dgm:pt>
    <dgm:pt modelId="{1DD0D029-C7C1-4B53-8C6A-8EF1A8835ED8}" type="pres">
      <dgm:prSet presAssocID="{F1C3843A-5B61-4E4A-83FA-C14DD8D605E5}" presName="sp" presStyleCnt="0"/>
      <dgm:spPr/>
    </dgm:pt>
    <dgm:pt modelId="{4608511E-FBBA-426D-B5FC-1464E45FF975}" type="pres">
      <dgm:prSet presAssocID="{AB4ECA81-D759-4D34-8E1A-AB6C941CDE20}" presName="arrowAndChildren" presStyleCnt="0"/>
      <dgm:spPr/>
    </dgm:pt>
    <dgm:pt modelId="{E886C0E5-2993-4EF8-9C4B-FD4576A01FB8}" type="pres">
      <dgm:prSet presAssocID="{AB4ECA81-D759-4D34-8E1A-AB6C941CDE20}" presName="parentTextArrow" presStyleLbl="node1" presStyleIdx="1" presStyleCnt="2"/>
      <dgm:spPr/>
    </dgm:pt>
  </dgm:ptLst>
  <dgm:cxnLst>
    <dgm:cxn modelId="{534FED61-9DBD-4A7D-A0DF-C6695D865D20}" type="presOf" srcId="{AB4ECA81-D759-4D34-8E1A-AB6C941CDE20}" destId="{E886C0E5-2993-4EF8-9C4B-FD4576A01FB8}" srcOrd="0" destOrd="0" presId="urn:microsoft.com/office/officeart/2005/8/layout/process4"/>
    <dgm:cxn modelId="{989AE28F-5DBD-4004-B278-0775664D2647}" srcId="{00FCED2B-9EED-4085-BD7B-899A89223C3C}" destId="{AB4ECA81-D759-4D34-8E1A-AB6C941CDE20}" srcOrd="0" destOrd="0" parTransId="{4D461611-F9DA-489B-9A1E-2DEA95DCDA13}" sibTransId="{F1C3843A-5B61-4E4A-83FA-C14DD8D605E5}"/>
    <dgm:cxn modelId="{B40122AF-C167-4412-A851-D3DE1C065684}" type="presOf" srcId="{B0F97C6E-96B6-491C-8FE8-69800DFB47EF}" destId="{38D3A256-A2FE-470B-BA7F-AF10F46E76AD}" srcOrd="0" destOrd="0" presId="urn:microsoft.com/office/officeart/2005/8/layout/process4"/>
    <dgm:cxn modelId="{3229D4CC-445E-403C-B7D3-4FD1CFF738CC}" srcId="{00FCED2B-9EED-4085-BD7B-899A89223C3C}" destId="{B0F97C6E-96B6-491C-8FE8-69800DFB47EF}" srcOrd="1" destOrd="0" parTransId="{509C760D-820F-4AB5-AAE7-34666C634E75}" sibTransId="{E371ED8B-FF94-4AFC-A4CF-3A1A4DC9FF24}"/>
    <dgm:cxn modelId="{6FD2E0F4-9601-4AB1-A7AF-793A1469774B}" type="presOf" srcId="{00FCED2B-9EED-4085-BD7B-899A89223C3C}" destId="{5FB79CD3-A6B5-4A72-AC8D-D1B6D2B4D08A}" srcOrd="0" destOrd="0" presId="urn:microsoft.com/office/officeart/2005/8/layout/process4"/>
    <dgm:cxn modelId="{228E0C09-3455-4324-84C1-052B5D2B98D1}" type="presParOf" srcId="{5FB79CD3-A6B5-4A72-AC8D-D1B6D2B4D08A}" destId="{853C6AE4-9790-4F17-A80D-1201D2307E0D}" srcOrd="0" destOrd="0" presId="urn:microsoft.com/office/officeart/2005/8/layout/process4"/>
    <dgm:cxn modelId="{B4711E42-D9E6-4264-9B02-BE4986574AFE}" type="presParOf" srcId="{853C6AE4-9790-4F17-A80D-1201D2307E0D}" destId="{38D3A256-A2FE-470B-BA7F-AF10F46E76AD}" srcOrd="0" destOrd="0" presId="urn:microsoft.com/office/officeart/2005/8/layout/process4"/>
    <dgm:cxn modelId="{CB4740E2-4AE2-484E-AA5A-DC1F01D906FB}" type="presParOf" srcId="{5FB79CD3-A6B5-4A72-AC8D-D1B6D2B4D08A}" destId="{1DD0D029-C7C1-4B53-8C6A-8EF1A8835ED8}" srcOrd="1" destOrd="0" presId="urn:microsoft.com/office/officeart/2005/8/layout/process4"/>
    <dgm:cxn modelId="{3D2461E8-F2E0-49B3-99FE-88D4B2C34497}" type="presParOf" srcId="{5FB79CD3-A6B5-4A72-AC8D-D1B6D2B4D08A}" destId="{4608511E-FBBA-426D-B5FC-1464E45FF975}" srcOrd="2" destOrd="0" presId="urn:microsoft.com/office/officeart/2005/8/layout/process4"/>
    <dgm:cxn modelId="{0863AB49-8488-4BBF-AA28-D420B6AF78ED}" type="presParOf" srcId="{4608511E-FBBA-426D-B5FC-1464E45FF975}" destId="{E886C0E5-2993-4EF8-9C4B-FD4576A01FB8}"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AB0D4F-DBEB-43F2-8EBC-9706D0D4EF83}">
      <dsp:nvSpPr>
        <dsp:cNvPr id="0" name=""/>
        <dsp:cNvSpPr/>
      </dsp:nvSpPr>
      <dsp:spPr>
        <a:xfrm>
          <a:off x="0" y="5832"/>
          <a:ext cx="6440556" cy="203638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Contemporary explanations for addiction and the disease model prescribe addictive behaviours as a biopsychosocial phenomena.</a:t>
          </a:r>
          <a:endParaRPr lang="en-US" sz="2100" kern="1200"/>
        </a:p>
      </dsp:txBody>
      <dsp:txXfrm>
        <a:off x="99408" y="105240"/>
        <a:ext cx="6241740" cy="1837566"/>
      </dsp:txXfrm>
    </dsp:sp>
    <dsp:sp modelId="{989C52B4-CAAD-4D86-8B26-785EFE2BE06E}">
      <dsp:nvSpPr>
        <dsp:cNvPr id="0" name=""/>
        <dsp:cNvSpPr/>
      </dsp:nvSpPr>
      <dsp:spPr>
        <a:xfrm>
          <a:off x="0" y="2102695"/>
          <a:ext cx="6440556" cy="203638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biopsychosocial model is an attempt to broaden the traditional view of addiction as a mainly biological disease by incorporating psychological and social factors into consideration.</a:t>
          </a:r>
          <a:endParaRPr lang="en-US" sz="2100" kern="1200"/>
        </a:p>
      </dsp:txBody>
      <dsp:txXfrm>
        <a:off x="99408" y="2202103"/>
        <a:ext cx="6241740" cy="1837566"/>
      </dsp:txXfrm>
    </dsp:sp>
    <dsp:sp modelId="{6B75ABF6-6327-4110-BA9A-C2A6D936DC19}">
      <dsp:nvSpPr>
        <dsp:cNvPr id="0" name=""/>
        <dsp:cNvSpPr/>
      </dsp:nvSpPr>
      <dsp:spPr>
        <a:xfrm>
          <a:off x="0" y="4199558"/>
          <a:ext cx="6440556" cy="2036382"/>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This model recognises that addiction and substance misuse is induced as a result of existing factors in society and the peer group, a cultural tendency for substance abuse and genetic links, thereby facilitating a more complex and multifaceted understanding of addictive behaviours.</a:t>
          </a:r>
          <a:endParaRPr lang="en-US" sz="2100" kern="1200"/>
        </a:p>
      </dsp:txBody>
      <dsp:txXfrm>
        <a:off x="99408" y="4298966"/>
        <a:ext cx="6241740" cy="18375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C78B54-AF78-4CF5-8A6A-604E4A0DD096}">
      <dsp:nvSpPr>
        <dsp:cNvPr id="0" name=""/>
        <dsp:cNvSpPr/>
      </dsp:nvSpPr>
      <dsp:spPr>
        <a:xfrm>
          <a:off x="0" y="40199"/>
          <a:ext cx="6581776" cy="7020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Classical conditioning</a:t>
          </a:r>
          <a:endParaRPr lang="en-US" sz="3000" kern="1200"/>
        </a:p>
      </dsp:txBody>
      <dsp:txXfrm>
        <a:off x="34269" y="74468"/>
        <a:ext cx="6513238" cy="633462"/>
      </dsp:txXfrm>
    </dsp:sp>
    <dsp:sp modelId="{26FE78CE-B983-412A-B817-F746A1D01A89}">
      <dsp:nvSpPr>
        <dsp:cNvPr id="0" name=""/>
        <dsp:cNvSpPr/>
      </dsp:nvSpPr>
      <dsp:spPr>
        <a:xfrm>
          <a:off x="0" y="828599"/>
          <a:ext cx="6581776" cy="702000"/>
        </a:xfrm>
        <a:prstGeom prst="roundRect">
          <a:avLst/>
        </a:prstGeom>
        <a:solidFill>
          <a:schemeClr val="accent5">
            <a:hueOff val="3801788"/>
            <a:satOff val="-5332"/>
            <a:lumOff val="-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Operant conditioning</a:t>
          </a:r>
          <a:endParaRPr lang="en-US" sz="3000" kern="1200"/>
        </a:p>
      </dsp:txBody>
      <dsp:txXfrm>
        <a:off x="34269" y="862868"/>
        <a:ext cx="6513238" cy="633462"/>
      </dsp:txXfrm>
    </dsp:sp>
    <dsp:sp modelId="{42C1D3DB-398A-4E33-9618-126F10F52820}">
      <dsp:nvSpPr>
        <dsp:cNvPr id="0" name=""/>
        <dsp:cNvSpPr/>
      </dsp:nvSpPr>
      <dsp:spPr>
        <a:xfrm>
          <a:off x="0" y="1616999"/>
          <a:ext cx="6581776" cy="702000"/>
        </a:xfrm>
        <a:prstGeom prst="roundRect">
          <a:avLst/>
        </a:prstGeom>
        <a:solidFill>
          <a:schemeClr val="accent5">
            <a:hueOff val="7603576"/>
            <a:satOff val="-10664"/>
            <a:lumOff val="-10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Social Learning Theory</a:t>
          </a:r>
          <a:endParaRPr lang="en-US" sz="3000" kern="1200"/>
        </a:p>
      </dsp:txBody>
      <dsp:txXfrm>
        <a:off x="34269" y="1651268"/>
        <a:ext cx="6513238" cy="633462"/>
      </dsp:txXfrm>
    </dsp:sp>
    <dsp:sp modelId="{15CA22C9-0ED8-4FD0-95DC-2AA13A4EF485}">
      <dsp:nvSpPr>
        <dsp:cNvPr id="0" name=""/>
        <dsp:cNvSpPr/>
      </dsp:nvSpPr>
      <dsp:spPr>
        <a:xfrm>
          <a:off x="0" y="2405400"/>
          <a:ext cx="6581776" cy="702000"/>
        </a:xfrm>
        <a:prstGeom prst="roundRect">
          <a:avLst/>
        </a:prstGeom>
        <a:solidFill>
          <a:schemeClr val="accent5">
            <a:hueOff val="11405365"/>
            <a:satOff val="-15996"/>
            <a:lumOff val="-16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Self-medication Hypothesis</a:t>
          </a:r>
          <a:endParaRPr lang="en-US" sz="3000" kern="1200"/>
        </a:p>
      </dsp:txBody>
      <dsp:txXfrm>
        <a:off x="34269" y="2439669"/>
        <a:ext cx="6513238" cy="633462"/>
      </dsp:txXfrm>
    </dsp:sp>
    <dsp:sp modelId="{6E71B646-DFD2-4967-8129-3826044E154B}">
      <dsp:nvSpPr>
        <dsp:cNvPr id="0" name=""/>
        <dsp:cNvSpPr/>
      </dsp:nvSpPr>
      <dsp:spPr>
        <a:xfrm>
          <a:off x="0" y="3193800"/>
          <a:ext cx="6581776" cy="702000"/>
        </a:xfrm>
        <a:prstGeom prst="roundRect">
          <a:avLst/>
        </a:prstGeom>
        <a:solidFill>
          <a:schemeClr val="accent5">
            <a:hueOff val="15207153"/>
            <a:satOff val="-21328"/>
            <a:lumOff val="-21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Opponent Processes Theory</a:t>
          </a:r>
          <a:endParaRPr lang="en-US" sz="3000" kern="1200" dirty="0"/>
        </a:p>
      </dsp:txBody>
      <dsp:txXfrm>
        <a:off x="34269" y="3228069"/>
        <a:ext cx="6513238" cy="633462"/>
      </dsp:txXfrm>
    </dsp:sp>
    <dsp:sp modelId="{43246CD2-CA69-4110-8506-FA2763B6A801}">
      <dsp:nvSpPr>
        <dsp:cNvPr id="0" name=""/>
        <dsp:cNvSpPr/>
      </dsp:nvSpPr>
      <dsp:spPr>
        <a:xfrm>
          <a:off x="0" y="3982200"/>
          <a:ext cx="6581776" cy="702000"/>
        </a:xfrm>
        <a:prstGeom prst="round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Problem Behaviour Theory</a:t>
          </a:r>
          <a:endParaRPr lang="en-US" sz="3000" kern="1200" dirty="0"/>
        </a:p>
      </dsp:txBody>
      <dsp:txXfrm>
        <a:off x="34269" y="4016469"/>
        <a:ext cx="6513238" cy="6334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265A87-A34A-4B2C-B97A-1533B501DED6}">
      <dsp:nvSpPr>
        <dsp:cNvPr id="0" name=""/>
        <dsp:cNvSpPr/>
      </dsp:nvSpPr>
      <dsp:spPr>
        <a:xfrm>
          <a:off x="0" y="149999"/>
          <a:ext cx="5676900" cy="16707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There are also psychodynamic, attachment theory, and self-medication perspectives about addiction to consider. These psychological approaches suggest that a person uses drugs to fill a void in their emotional lives or as a means of quieting voices of inner conflict. A person might be using the drugs to find relief from physical or emotional pain.</a:t>
          </a:r>
          <a:endParaRPr lang="en-US" sz="1700" kern="1200" dirty="0"/>
        </a:p>
      </dsp:txBody>
      <dsp:txXfrm>
        <a:off x="81560" y="231559"/>
        <a:ext cx="5513780" cy="1507640"/>
      </dsp:txXfrm>
    </dsp:sp>
    <dsp:sp modelId="{CA36A8BA-3421-4E5B-A492-6756D9006B80}">
      <dsp:nvSpPr>
        <dsp:cNvPr id="0" name=""/>
        <dsp:cNvSpPr/>
      </dsp:nvSpPr>
      <dsp:spPr>
        <a:xfrm>
          <a:off x="0" y="1869719"/>
          <a:ext cx="5676900" cy="1670760"/>
        </a:xfrm>
        <a:prstGeom prst="roundRect">
          <a:avLst/>
        </a:prstGeom>
        <a:solidFill>
          <a:schemeClr val="accent2">
            <a:hueOff val="-203606"/>
            <a:satOff val="-1745"/>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These are called self-medication theories. In this line of thinking, a person uses substances to avoid or blunt their negative or disturbing feelings.</a:t>
          </a:r>
          <a:endParaRPr lang="en-US" sz="1700" kern="1200"/>
        </a:p>
      </dsp:txBody>
      <dsp:txXfrm>
        <a:off x="81560" y="1951279"/>
        <a:ext cx="5513780" cy="1507640"/>
      </dsp:txXfrm>
    </dsp:sp>
    <dsp:sp modelId="{CD25DC2E-188F-4278-8944-F9B9C87C4F9F}">
      <dsp:nvSpPr>
        <dsp:cNvPr id="0" name=""/>
        <dsp:cNvSpPr/>
      </dsp:nvSpPr>
      <dsp:spPr>
        <a:xfrm>
          <a:off x="0" y="3589440"/>
          <a:ext cx="5676900" cy="1670760"/>
        </a:xfrm>
        <a:prstGeom prst="roundRect">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underlying basis for the pain that is being medicated is usually attributed to trauma—adverse childhood experiences (ACES), sexual or violence trauma as an adult, or other experiences associated with post-traumatic stress. </a:t>
          </a:r>
          <a:endParaRPr lang="en-US" sz="1700" kern="1200"/>
        </a:p>
      </dsp:txBody>
      <dsp:txXfrm>
        <a:off x="81560" y="3671000"/>
        <a:ext cx="5513780" cy="15076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6761A5-841A-4C36-A7FC-421AACD83804}">
      <dsp:nvSpPr>
        <dsp:cNvPr id="0" name=""/>
        <dsp:cNvSpPr/>
      </dsp:nvSpPr>
      <dsp:spPr>
        <a:xfrm>
          <a:off x="1278909" y="2234"/>
          <a:ext cx="2522525" cy="1513515"/>
        </a:xfrm>
        <a:prstGeom prst="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How this leads to substance abuse</a:t>
          </a:r>
          <a:endParaRPr lang="en-US" sz="1400" kern="1200"/>
        </a:p>
      </dsp:txBody>
      <dsp:txXfrm>
        <a:off x="1278909" y="2234"/>
        <a:ext cx="2522525" cy="1513515"/>
      </dsp:txXfrm>
    </dsp:sp>
    <dsp:sp modelId="{CAAC03E8-3F25-46B5-A166-BACFFB3839F0}">
      <dsp:nvSpPr>
        <dsp:cNvPr id="0" name=""/>
        <dsp:cNvSpPr/>
      </dsp:nvSpPr>
      <dsp:spPr>
        <a:xfrm>
          <a:off x="4053687" y="2234"/>
          <a:ext cx="2522525" cy="1513515"/>
        </a:xfrm>
        <a:prstGeom prst="rect">
          <a:avLst/>
        </a:prstGeom>
        <a:solidFill>
          <a:schemeClr val="accent1">
            <a:shade val="80000"/>
            <a:hueOff val="18948"/>
            <a:satOff val="-1691"/>
            <a:lumOff val="39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1. First uses: strong pleasure, weak crash</a:t>
          </a:r>
          <a:br>
            <a:rPr lang="en-GB" sz="1400" kern="1200" dirty="0"/>
          </a:br>
          <a:r>
            <a:rPr lang="en-GB" sz="1400" kern="1200" dirty="0"/>
            <a:t>When someone first takes a drug:</a:t>
          </a:r>
          <a:endParaRPr lang="en-US" sz="1400" kern="1200" dirty="0"/>
        </a:p>
      </dsp:txBody>
      <dsp:txXfrm>
        <a:off x="4053687" y="2234"/>
        <a:ext cx="2522525" cy="1513515"/>
      </dsp:txXfrm>
    </dsp:sp>
    <dsp:sp modelId="{6373B8CF-1448-49E8-B6B0-61EB75C3C60C}">
      <dsp:nvSpPr>
        <dsp:cNvPr id="0" name=""/>
        <dsp:cNvSpPr/>
      </dsp:nvSpPr>
      <dsp:spPr>
        <a:xfrm>
          <a:off x="6828465" y="2234"/>
          <a:ext cx="2522525" cy="1513515"/>
        </a:xfrm>
        <a:prstGeom prst="rect">
          <a:avLst/>
        </a:prstGeom>
        <a:solidFill>
          <a:schemeClr val="accent1">
            <a:shade val="80000"/>
            <a:hueOff val="37896"/>
            <a:satOff val="-3382"/>
            <a:lumOff val="79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The </a:t>
          </a:r>
          <a:r>
            <a:rPr lang="en-GB" sz="1400" b="1" kern="1200" dirty="0"/>
            <a:t>A-process (high)</a:t>
          </a:r>
          <a:r>
            <a:rPr lang="en-GB" sz="1400" kern="1200" dirty="0"/>
            <a:t> is intense and the </a:t>
          </a:r>
          <a:r>
            <a:rPr lang="en-GB" sz="1400" b="1" kern="1200" dirty="0"/>
            <a:t>B-process (comedown)</a:t>
          </a:r>
          <a:r>
            <a:rPr lang="en-GB" sz="1400" kern="1200" dirty="0"/>
            <a:t> is mild = So the experience feels </a:t>
          </a:r>
          <a:r>
            <a:rPr lang="en-GB" sz="1400" b="1" kern="1200" dirty="0"/>
            <a:t>overwhelmingly positive.</a:t>
          </a:r>
          <a:endParaRPr lang="en-US" sz="1400" b="1" kern="1200" dirty="0"/>
        </a:p>
      </dsp:txBody>
      <dsp:txXfrm>
        <a:off x="6828465" y="2234"/>
        <a:ext cx="2522525" cy="1513515"/>
      </dsp:txXfrm>
    </dsp:sp>
    <dsp:sp modelId="{717E16C1-026B-4C9E-B2E5-E1FB9B580DBF}">
      <dsp:nvSpPr>
        <dsp:cNvPr id="0" name=""/>
        <dsp:cNvSpPr/>
      </dsp:nvSpPr>
      <dsp:spPr>
        <a:xfrm>
          <a:off x="1278909" y="1768001"/>
          <a:ext cx="2522525" cy="1513515"/>
        </a:xfrm>
        <a:prstGeom prst="rect">
          <a:avLst/>
        </a:prstGeom>
        <a:solidFill>
          <a:schemeClr val="accent1">
            <a:shade val="80000"/>
            <a:hueOff val="56845"/>
            <a:satOff val="-5073"/>
            <a:lumOff val="119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2. Repeated use: tolerance develops</a:t>
          </a:r>
          <a:br>
            <a:rPr lang="en-GB" sz="1400" kern="1200"/>
          </a:br>
          <a:r>
            <a:rPr lang="en-GB" sz="1400" kern="1200"/>
            <a:t>With continued use:</a:t>
          </a:r>
          <a:endParaRPr lang="en-US" sz="1400" kern="1200"/>
        </a:p>
      </dsp:txBody>
      <dsp:txXfrm>
        <a:off x="1278909" y="1768001"/>
        <a:ext cx="2522525" cy="1513515"/>
      </dsp:txXfrm>
    </dsp:sp>
    <dsp:sp modelId="{26962EF0-9419-43B9-9901-5EFFF6B5E679}">
      <dsp:nvSpPr>
        <dsp:cNvPr id="0" name=""/>
        <dsp:cNvSpPr/>
      </dsp:nvSpPr>
      <dsp:spPr>
        <a:xfrm>
          <a:off x="4053687" y="1768001"/>
          <a:ext cx="2522525" cy="1513515"/>
        </a:xfrm>
        <a:prstGeom prst="rect">
          <a:avLst/>
        </a:prstGeom>
        <a:solidFill>
          <a:schemeClr val="accent1">
            <a:shade val="80000"/>
            <a:hueOff val="75793"/>
            <a:satOff val="-6764"/>
            <a:lumOff val="159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The </a:t>
          </a:r>
          <a:r>
            <a:rPr lang="en-GB" sz="1400" b="1" kern="1200" dirty="0"/>
            <a:t>A-process weakens</a:t>
          </a:r>
          <a:r>
            <a:rPr lang="en-GB" sz="1400" kern="1200" dirty="0"/>
            <a:t> (you feel less high → tolerance) and the </a:t>
          </a:r>
          <a:r>
            <a:rPr lang="en-GB" sz="1400" b="1" kern="1200" dirty="0"/>
            <a:t>B-process strengthens and starts sooner</a:t>
          </a:r>
          <a:r>
            <a:rPr lang="en-GB" sz="1400" kern="1200" dirty="0"/>
            <a:t> (worse crash) = </a:t>
          </a:r>
          <a:r>
            <a:rPr lang="en-GB" sz="1400" b="1" kern="1200" dirty="0"/>
            <a:t>Less pleasure and more discomfort </a:t>
          </a:r>
          <a:r>
            <a:rPr lang="en-GB" sz="1400" kern="1200" dirty="0"/>
            <a:t>after the drug wears off.</a:t>
          </a:r>
          <a:endParaRPr lang="en-US" sz="1400" kern="1200" dirty="0"/>
        </a:p>
      </dsp:txBody>
      <dsp:txXfrm>
        <a:off x="4053687" y="1768001"/>
        <a:ext cx="2522525" cy="1513515"/>
      </dsp:txXfrm>
    </dsp:sp>
    <dsp:sp modelId="{77C243AA-38AA-4C2C-BAB7-0D1D31554BD6}">
      <dsp:nvSpPr>
        <dsp:cNvPr id="0" name=""/>
        <dsp:cNvSpPr/>
      </dsp:nvSpPr>
      <dsp:spPr>
        <a:xfrm>
          <a:off x="6828465" y="1768001"/>
          <a:ext cx="2522525" cy="1513515"/>
        </a:xfrm>
        <a:prstGeom prst="rect">
          <a:avLst/>
        </a:prstGeom>
        <a:solidFill>
          <a:schemeClr val="accent1">
            <a:shade val="80000"/>
            <a:hueOff val="94741"/>
            <a:satOff val="-8455"/>
            <a:lumOff val="198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3. Shift from “getting high” to “avoiding low”</a:t>
          </a:r>
          <a:br>
            <a:rPr lang="en-GB" sz="1400" kern="1200"/>
          </a:br>
          <a:r>
            <a:rPr lang="en-GB" sz="1400" kern="1200"/>
            <a:t>Over time, people stop taking the drug to feel good and start taking it to:</a:t>
          </a:r>
          <a:endParaRPr lang="en-US" sz="1400" kern="1200"/>
        </a:p>
      </dsp:txBody>
      <dsp:txXfrm>
        <a:off x="6828465" y="1768001"/>
        <a:ext cx="2522525" cy="1513515"/>
      </dsp:txXfrm>
    </dsp:sp>
    <dsp:sp modelId="{6709DAB6-9097-48D6-B496-2454470C0095}">
      <dsp:nvSpPr>
        <dsp:cNvPr id="0" name=""/>
        <dsp:cNvSpPr/>
      </dsp:nvSpPr>
      <dsp:spPr>
        <a:xfrm>
          <a:off x="1278909" y="3533769"/>
          <a:ext cx="2522525" cy="1513515"/>
        </a:xfrm>
        <a:prstGeom prst="rect">
          <a:avLst/>
        </a:prstGeom>
        <a:solidFill>
          <a:schemeClr val="accent1">
            <a:shade val="80000"/>
            <a:hueOff val="113689"/>
            <a:satOff val="-10146"/>
            <a:lumOff val="238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Avoid withdrawal symptoms, relieve anxiety, depression, or irritability = the transition to </a:t>
          </a:r>
          <a:r>
            <a:rPr lang="en-GB" sz="1400" b="1" kern="1200"/>
            <a:t>dependence</a:t>
          </a:r>
          <a:r>
            <a:rPr lang="en-GB" sz="1400" kern="1200"/>
            <a:t>.</a:t>
          </a:r>
          <a:endParaRPr lang="en-US" sz="1400" kern="1200"/>
        </a:p>
      </dsp:txBody>
      <dsp:txXfrm>
        <a:off x="1278909" y="3533769"/>
        <a:ext cx="2522525" cy="1513515"/>
      </dsp:txXfrm>
    </dsp:sp>
    <dsp:sp modelId="{DF660F4A-FE7A-4F38-BE3B-B659A03426F1}">
      <dsp:nvSpPr>
        <dsp:cNvPr id="0" name=""/>
        <dsp:cNvSpPr/>
      </dsp:nvSpPr>
      <dsp:spPr>
        <a:xfrm>
          <a:off x="4053687" y="3533769"/>
          <a:ext cx="2522525" cy="1513515"/>
        </a:xfrm>
        <a:prstGeom prst="rect">
          <a:avLst/>
        </a:prstGeom>
        <a:solidFill>
          <a:schemeClr val="accent1">
            <a:shade val="80000"/>
            <a:hueOff val="132637"/>
            <a:satOff val="-11837"/>
            <a:lumOff val="2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4. Addiction cycle</a:t>
          </a:r>
          <a:br>
            <a:rPr lang="en-GB" sz="1400" kern="1200"/>
          </a:br>
          <a:r>
            <a:rPr lang="en-GB" sz="1400" kern="1200"/>
            <a:t>The strengthened B-process creates a loop:</a:t>
          </a:r>
          <a:endParaRPr lang="en-US" sz="1400" kern="1200"/>
        </a:p>
      </dsp:txBody>
      <dsp:txXfrm>
        <a:off x="4053687" y="3533769"/>
        <a:ext cx="2522525" cy="1513515"/>
      </dsp:txXfrm>
    </dsp:sp>
    <dsp:sp modelId="{749B34A9-8BF3-4ABB-8099-F82BC01AEA1D}">
      <dsp:nvSpPr>
        <dsp:cNvPr id="0" name=""/>
        <dsp:cNvSpPr/>
      </dsp:nvSpPr>
      <dsp:spPr>
        <a:xfrm>
          <a:off x="6828465" y="3533769"/>
          <a:ext cx="2522525" cy="1513515"/>
        </a:xfrm>
        <a:prstGeom prst="rect">
          <a:avLst/>
        </a:prstGeom>
        <a:solidFill>
          <a:schemeClr val="accent1">
            <a:shade val="80000"/>
            <a:hueOff val="151586"/>
            <a:satOff val="-13528"/>
            <a:lumOff val="318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Take drug → brief relief or mild high,  drug wears off → strong negative feelings, take drug again → to escape those feelings =  </a:t>
          </a:r>
          <a:r>
            <a:rPr lang="en-GB" sz="1400" b="1" kern="1200"/>
            <a:t>reinforces continued use.</a:t>
          </a:r>
          <a:endParaRPr lang="en-US" sz="1400" kern="1200"/>
        </a:p>
      </dsp:txBody>
      <dsp:txXfrm>
        <a:off x="6828465" y="3533769"/>
        <a:ext cx="2522525" cy="15135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2DF69C-383F-4B8A-99E4-478669899A46}">
      <dsp:nvSpPr>
        <dsp:cNvPr id="0" name=""/>
        <dsp:cNvSpPr/>
      </dsp:nvSpPr>
      <dsp:spPr>
        <a:xfrm>
          <a:off x="3132" y="549298"/>
          <a:ext cx="2485010" cy="149100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a:t>
          </a:r>
          <a:r>
            <a:rPr lang="en-GB" sz="1400" b="1" kern="1200"/>
            <a:t>Problem Behaviour Theory</a:t>
          </a:r>
          <a:r>
            <a:rPr lang="en-GB" sz="1400" kern="1200"/>
            <a:t> explains substance abuse as part of a broader pattern of risky or unconventional behaviours, rather than as an isolated issue.</a:t>
          </a:r>
          <a:endParaRPr lang="en-US" sz="1400" kern="1200"/>
        </a:p>
      </dsp:txBody>
      <dsp:txXfrm>
        <a:off x="3132" y="549298"/>
        <a:ext cx="2485010" cy="1491006"/>
      </dsp:txXfrm>
    </dsp:sp>
    <dsp:sp modelId="{9DAA7E82-D83D-405A-9CC5-EE380396298A}">
      <dsp:nvSpPr>
        <dsp:cNvPr id="0" name=""/>
        <dsp:cNvSpPr/>
      </dsp:nvSpPr>
      <dsp:spPr>
        <a:xfrm>
          <a:off x="2736644" y="549298"/>
          <a:ext cx="2485010" cy="149100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Core idea</a:t>
          </a:r>
          <a:endParaRPr lang="en-US" sz="1400" kern="1200"/>
        </a:p>
      </dsp:txBody>
      <dsp:txXfrm>
        <a:off x="2736644" y="549298"/>
        <a:ext cx="2485010" cy="1491006"/>
      </dsp:txXfrm>
    </dsp:sp>
    <dsp:sp modelId="{1F288872-A26D-412C-91F4-79E4154A4043}">
      <dsp:nvSpPr>
        <dsp:cNvPr id="0" name=""/>
        <dsp:cNvSpPr/>
      </dsp:nvSpPr>
      <dsp:spPr>
        <a:xfrm>
          <a:off x="5470156" y="549298"/>
          <a:ext cx="2485010" cy="149100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Substance use (like drinking or drug use) is seen as one of many </a:t>
          </a:r>
          <a:r>
            <a:rPr lang="en-GB" sz="1400" b="1" kern="1200" dirty="0"/>
            <a:t>“problem behaviours”</a:t>
          </a:r>
          <a:r>
            <a:rPr lang="en-GB" sz="1400" kern="1200" dirty="0"/>
            <a:t> that tend to cluster together, especially in adolescents and young adults.</a:t>
          </a:r>
          <a:endParaRPr lang="en-US" sz="1400" kern="1200" dirty="0"/>
        </a:p>
      </dsp:txBody>
      <dsp:txXfrm>
        <a:off x="5470156" y="549298"/>
        <a:ext cx="2485010" cy="1491006"/>
      </dsp:txXfrm>
    </dsp:sp>
    <dsp:sp modelId="{4D13BFEC-F9AD-471C-94B2-F21D87F477A5}">
      <dsp:nvSpPr>
        <dsp:cNvPr id="0" name=""/>
        <dsp:cNvSpPr/>
      </dsp:nvSpPr>
      <dsp:spPr>
        <a:xfrm>
          <a:off x="8203668" y="549298"/>
          <a:ext cx="2485010" cy="149100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These might include:</a:t>
          </a:r>
          <a:endParaRPr lang="en-US" sz="1400" kern="1200"/>
        </a:p>
      </dsp:txBody>
      <dsp:txXfrm>
        <a:off x="8203668" y="549298"/>
        <a:ext cx="2485010" cy="1491006"/>
      </dsp:txXfrm>
    </dsp:sp>
    <dsp:sp modelId="{C1F3B4F0-5705-4F80-8C41-562BAADE8C0A}">
      <dsp:nvSpPr>
        <dsp:cNvPr id="0" name=""/>
        <dsp:cNvSpPr/>
      </dsp:nvSpPr>
      <dsp:spPr>
        <a:xfrm>
          <a:off x="3132" y="2288806"/>
          <a:ext cx="2485010" cy="149100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Delinquency</a:t>
          </a:r>
          <a:endParaRPr lang="en-US" sz="1400" kern="1200"/>
        </a:p>
      </dsp:txBody>
      <dsp:txXfrm>
        <a:off x="3132" y="2288806"/>
        <a:ext cx="2485010" cy="1491006"/>
      </dsp:txXfrm>
    </dsp:sp>
    <dsp:sp modelId="{E7CF6328-3CE8-4209-AEEE-62E67629167C}">
      <dsp:nvSpPr>
        <dsp:cNvPr id="0" name=""/>
        <dsp:cNvSpPr/>
      </dsp:nvSpPr>
      <dsp:spPr>
        <a:xfrm>
          <a:off x="2736644" y="2288806"/>
          <a:ext cx="2485010" cy="149100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Risky sexual behaviour</a:t>
          </a:r>
          <a:endParaRPr lang="en-US" sz="1400" kern="1200"/>
        </a:p>
      </dsp:txBody>
      <dsp:txXfrm>
        <a:off x="2736644" y="2288806"/>
        <a:ext cx="2485010" cy="1491006"/>
      </dsp:txXfrm>
    </dsp:sp>
    <dsp:sp modelId="{43993354-7A2A-43AD-A36C-0EC45229792D}">
      <dsp:nvSpPr>
        <dsp:cNvPr id="0" name=""/>
        <dsp:cNvSpPr/>
      </dsp:nvSpPr>
      <dsp:spPr>
        <a:xfrm>
          <a:off x="5470156" y="2288806"/>
          <a:ext cx="2485010" cy="149100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Truancy or rule-breaking</a:t>
          </a:r>
          <a:endParaRPr lang="en-US" sz="1400" kern="1200"/>
        </a:p>
      </dsp:txBody>
      <dsp:txXfrm>
        <a:off x="5470156" y="2288806"/>
        <a:ext cx="2485010" cy="1491006"/>
      </dsp:txXfrm>
    </dsp:sp>
    <dsp:sp modelId="{89152F2F-2F3B-4AEE-AC68-C2E1CE0DDE26}">
      <dsp:nvSpPr>
        <dsp:cNvPr id="0" name=""/>
        <dsp:cNvSpPr/>
      </dsp:nvSpPr>
      <dsp:spPr>
        <a:xfrm>
          <a:off x="8203668" y="2288806"/>
          <a:ext cx="2485010" cy="149100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theory argues that these behaviours arise from the interaction of personality, environment, and social influences.</a:t>
          </a:r>
          <a:endParaRPr lang="en-US" sz="1400" kern="1200"/>
        </a:p>
      </dsp:txBody>
      <dsp:txXfrm>
        <a:off x="8203668" y="2288806"/>
        <a:ext cx="2485010" cy="14910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D1DD48-0DF5-486B-999B-57907A5200C6}">
      <dsp:nvSpPr>
        <dsp:cNvPr id="0" name=""/>
        <dsp:cNvSpPr/>
      </dsp:nvSpPr>
      <dsp:spPr>
        <a:xfrm>
          <a:off x="2132905" y="235809"/>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13C2EF-D7F5-466A-9F1B-922D9F84ECB3}">
      <dsp:nvSpPr>
        <dsp:cNvPr id="0" name=""/>
        <dsp:cNvSpPr/>
      </dsp:nvSpPr>
      <dsp:spPr>
        <a:xfrm>
          <a:off x="2600905" y="70380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C68753-CFD0-4D7E-9F27-510782F53793}">
      <dsp:nvSpPr>
        <dsp:cNvPr id="0" name=""/>
        <dsp:cNvSpPr/>
      </dsp:nvSpPr>
      <dsp:spPr>
        <a:xfrm>
          <a:off x="1430905" y="311581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PBT – why did they start?</a:t>
          </a:r>
          <a:endParaRPr lang="en-US" sz="2700" kern="1200"/>
        </a:p>
      </dsp:txBody>
      <dsp:txXfrm>
        <a:off x="1430905" y="3115810"/>
        <a:ext cx="3600000" cy="720000"/>
      </dsp:txXfrm>
    </dsp:sp>
    <dsp:sp modelId="{74B857D0-982A-4907-9146-943E0BF9EDCE}">
      <dsp:nvSpPr>
        <dsp:cNvPr id="0" name=""/>
        <dsp:cNvSpPr/>
      </dsp:nvSpPr>
      <dsp:spPr>
        <a:xfrm>
          <a:off x="6362905" y="235809"/>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C88FC4-02B2-4B92-823D-CD7A85925517}">
      <dsp:nvSpPr>
        <dsp:cNvPr id="0" name=""/>
        <dsp:cNvSpPr/>
      </dsp:nvSpPr>
      <dsp:spPr>
        <a:xfrm>
          <a:off x="6830906" y="70380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C700A5-332A-4AB9-81E6-902F947F942E}">
      <dsp:nvSpPr>
        <dsp:cNvPr id="0" name=""/>
        <dsp:cNvSpPr/>
      </dsp:nvSpPr>
      <dsp:spPr>
        <a:xfrm>
          <a:off x="5660905" y="311581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OPT – why can`t they stop?</a:t>
          </a:r>
          <a:endParaRPr lang="en-US" sz="2700" kern="1200"/>
        </a:p>
      </dsp:txBody>
      <dsp:txXfrm>
        <a:off x="5660905" y="3115810"/>
        <a:ext cx="3600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59B74B-D3B5-420D-8911-50D286B07F82}">
      <dsp:nvSpPr>
        <dsp:cNvPr id="0" name=""/>
        <dsp:cNvSpPr/>
      </dsp:nvSpPr>
      <dsp:spPr>
        <a:xfrm>
          <a:off x="743415" y="313"/>
          <a:ext cx="2876556" cy="172593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PRIME is an acronym for five interacting components that drive behaviour:</a:t>
          </a:r>
          <a:endParaRPr lang="en-US" sz="2100" kern="1200" dirty="0"/>
        </a:p>
      </dsp:txBody>
      <dsp:txXfrm>
        <a:off x="743415" y="313"/>
        <a:ext cx="2876556" cy="1725934"/>
      </dsp:txXfrm>
    </dsp:sp>
    <dsp:sp modelId="{13ED37F2-45E0-4307-83AD-6F684DC709A7}">
      <dsp:nvSpPr>
        <dsp:cNvPr id="0" name=""/>
        <dsp:cNvSpPr/>
      </dsp:nvSpPr>
      <dsp:spPr>
        <a:xfrm>
          <a:off x="3907627" y="313"/>
          <a:ext cx="2876556" cy="172593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a:t>Plans</a:t>
          </a:r>
          <a:br>
            <a:rPr lang="en-GB" sz="2100" kern="1200"/>
          </a:br>
          <a:r>
            <a:rPr lang="en-GB" sz="2100" kern="1200"/>
            <a:t>Your intentions and decisions (e.g., “I’m going to quit smoking tomorrow”).</a:t>
          </a:r>
          <a:endParaRPr lang="en-US" sz="2100" kern="1200"/>
        </a:p>
      </dsp:txBody>
      <dsp:txXfrm>
        <a:off x="3907627" y="313"/>
        <a:ext cx="2876556" cy="1725934"/>
      </dsp:txXfrm>
    </dsp:sp>
    <dsp:sp modelId="{BD06E92E-4214-43C0-A374-EAB50596559D}">
      <dsp:nvSpPr>
        <dsp:cNvPr id="0" name=""/>
        <dsp:cNvSpPr/>
      </dsp:nvSpPr>
      <dsp:spPr>
        <a:xfrm>
          <a:off x="7071840" y="313"/>
          <a:ext cx="2876556" cy="172593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Responses</a:t>
          </a:r>
          <a:br>
            <a:rPr lang="en-GB" sz="2100" kern="1200" dirty="0"/>
          </a:br>
          <a:r>
            <a:rPr lang="en-GB" sz="2100" kern="1200" dirty="0"/>
            <a:t>The actual behaviour you perform (e.g., lighting a cigarette).</a:t>
          </a:r>
          <a:endParaRPr lang="en-US" sz="2100" kern="1200" dirty="0"/>
        </a:p>
      </dsp:txBody>
      <dsp:txXfrm>
        <a:off x="7071840" y="313"/>
        <a:ext cx="2876556" cy="1725934"/>
      </dsp:txXfrm>
    </dsp:sp>
    <dsp:sp modelId="{3B1D9383-1B58-46E1-B0B1-15A9FE8368D6}">
      <dsp:nvSpPr>
        <dsp:cNvPr id="0" name=""/>
        <dsp:cNvSpPr/>
      </dsp:nvSpPr>
      <dsp:spPr>
        <a:xfrm>
          <a:off x="743415" y="2013902"/>
          <a:ext cx="2876556" cy="172593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a:t>Impulses / Inhibitions</a:t>
          </a:r>
          <a:br>
            <a:rPr lang="en-GB" sz="2100" kern="1200"/>
          </a:br>
          <a:r>
            <a:rPr lang="en-GB" sz="2100" kern="1200"/>
            <a:t>Immediate urges or restraints (e.g., craving vs. resisting).</a:t>
          </a:r>
          <a:endParaRPr lang="en-US" sz="2100" kern="1200"/>
        </a:p>
      </dsp:txBody>
      <dsp:txXfrm>
        <a:off x="743415" y="2013902"/>
        <a:ext cx="2876556" cy="1725934"/>
      </dsp:txXfrm>
    </dsp:sp>
    <dsp:sp modelId="{459863A0-5BF7-4CEF-A6C4-A549C545BB89}">
      <dsp:nvSpPr>
        <dsp:cNvPr id="0" name=""/>
        <dsp:cNvSpPr/>
      </dsp:nvSpPr>
      <dsp:spPr>
        <a:xfrm>
          <a:off x="3907627" y="2013902"/>
          <a:ext cx="2876556" cy="172593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a:t>Motives</a:t>
          </a:r>
          <a:br>
            <a:rPr lang="en-GB" sz="2100" kern="1200"/>
          </a:br>
          <a:r>
            <a:rPr lang="en-GB" sz="2100" kern="1200"/>
            <a:t>Wants and needs that generate impulses (e.g., desire for pleasure, relief from stress).</a:t>
          </a:r>
          <a:endParaRPr lang="en-US" sz="2100" kern="1200"/>
        </a:p>
      </dsp:txBody>
      <dsp:txXfrm>
        <a:off x="3907627" y="2013902"/>
        <a:ext cx="2876556" cy="1725934"/>
      </dsp:txXfrm>
    </dsp:sp>
    <dsp:sp modelId="{519FF38A-D846-4362-A342-11E3E8D84B43}">
      <dsp:nvSpPr>
        <dsp:cNvPr id="0" name=""/>
        <dsp:cNvSpPr/>
      </dsp:nvSpPr>
      <dsp:spPr>
        <a:xfrm>
          <a:off x="7071840" y="2013902"/>
          <a:ext cx="2876556" cy="172593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a:t>Evaluations</a:t>
          </a:r>
          <a:br>
            <a:rPr lang="en-GB" sz="2100" kern="1200"/>
          </a:br>
          <a:r>
            <a:rPr lang="en-GB" sz="2100" kern="1200"/>
            <a:t>Beliefs about what’s good or bad (e.g., “smoking is harmful”).</a:t>
          </a:r>
          <a:endParaRPr lang="en-US" sz="2100" kern="1200"/>
        </a:p>
      </dsp:txBody>
      <dsp:txXfrm>
        <a:off x="7071840" y="2013902"/>
        <a:ext cx="2876556" cy="17259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40AD41-538C-45B1-964C-C2E04394B025}">
      <dsp:nvSpPr>
        <dsp:cNvPr id="0" name=""/>
        <dsp:cNvSpPr/>
      </dsp:nvSpPr>
      <dsp:spPr>
        <a:xfrm>
          <a:off x="5841603" y="2345977"/>
          <a:ext cx="3635111" cy="576660"/>
        </a:xfrm>
        <a:custGeom>
          <a:avLst/>
          <a:gdLst/>
          <a:ahLst/>
          <a:cxnLst/>
          <a:rect l="0" t="0" r="0" b="0"/>
          <a:pathLst>
            <a:path>
              <a:moveTo>
                <a:pt x="0" y="0"/>
              </a:moveTo>
              <a:lnTo>
                <a:pt x="0" y="392977"/>
              </a:lnTo>
              <a:lnTo>
                <a:pt x="3635111" y="392977"/>
              </a:lnTo>
              <a:lnTo>
                <a:pt x="3635111" y="57666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FDA61BB-A2CF-4121-8E06-A89B1716C29F}">
      <dsp:nvSpPr>
        <dsp:cNvPr id="0" name=""/>
        <dsp:cNvSpPr/>
      </dsp:nvSpPr>
      <dsp:spPr>
        <a:xfrm>
          <a:off x="5841603" y="2345977"/>
          <a:ext cx="1211703" cy="576660"/>
        </a:xfrm>
        <a:custGeom>
          <a:avLst/>
          <a:gdLst/>
          <a:ahLst/>
          <a:cxnLst/>
          <a:rect l="0" t="0" r="0" b="0"/>
          <a:pathLst>
            <a:path>
              <a:moveTo>
                <a:pt x="0" y="0"/>
              </a:moveTo>
              <a:lnTo>
                <a:pt x="0" y="392977"/>
              </a:lnTo>
              <a:lnTo>
                <a:pt x="1211703" y="392977"/>
              </a:lnTo>
              <a:lnTo>
                <a:pt x="1211703" y="57666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B27C1DC-96B8-4878-871D-9937B5FF99BF}">
      <dsp:nvSpPr>
        <dsp:cNvPr id="0" name=""/>
        <dsp:cNvSpPr/>
      </dsp:nvSpPr>
      <dsp:spPr>
        <a:xfrm>
          <a:off x="4629899" y="2345977"/>
          <a:ext cx="1211703" cy="576660"/>
        </a:xfrm>
        <a:custGeom>
          <a:avLst/>
          <a:gdLst/>
          <a:ahLst/>
          <a:cxnLst/>
          <a:rect l="0" t="0" r="0" b="0"/>
          <a:pathLst>
            <a:path>
              <a:moveTo>
                <a:pt x="1211703" y="0"/>
              </a:moveTo>
              <a:lnTo>
                <a:pt x="1211703" y="392977"/>
              </a:lnTo>
              <a:lnTo>
                <a:pt x="0" y="392977"/>
              </a:lnTo>
              <a:lnTo>
                <a:pt x="0" y="57666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9DBB21D-6B76-49D3-B4AD-2D9E9E5338BE}">
      <dsp:nvSpPr>
        <dsp:cNvPr id="0" name=""/>
        <dsp:cNvSpPr/>
      </dsp:nvSpPr>
      <dsp:spPr>
        <a:xfrm>
          <a:off x="2206491" y="2345977"/>
          <a:ext cx="3635111" cy="576660"/>
        </a:xfrm>
        <a:custGeom>
          <a:avLst/>
          <a:gdLst/>
          <a:ahLst/>
          <a:cxnLst/>
          <a:rect l="0" t="0" r="0" b="0"/>
          <a:pathLst>
            <a:path>
              <a:moveTo>
                <a:pt x="3635111" y="0"/>
              </a:moveTo>
              <a:lnTo>
                <a:pt x="3635111" y="392977"/>
              </a:lnTo>
              <a:lnTo>
                <a:pt x="0" y="392977"/>
              </a:lnTo>
              <a:lnTo>
                <a:pt x="0" y="57666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553076B-8DE7-47A4-8A0C-6EE377BD558D}">
      <dsp:nvSpPr>
        <dsp:cNvPr id="0" name=""/>
        <dsp:cNvSpPr/>
      </dsp:nvSpPr>
      <dsp:spPr>
        <a:xfrm>
          <a:off x="3393" y="1086907"/>
          <a:ext cx="1982788" cy="12590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A2F76A-561F-4A7F-B90D-C3E24DA93B33}">
      <dsp:nvSpPr>
        <dsp:cNvPr id="0" name=""/>
        <dsp:cNvSpPr/>
      </dsp:nvSpPr>
      <dsp:spPr>
        <a:xfrm>
          <a:off x="223703" y="1296201"/>
          <a:ext cx="1982788" cy="125907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PRIME Theory says behaviour happens </a:t>
          </a:r>
          <a:r>
            <a:rPr lang="en-GB" sz="1300" b="1" kern="1200"/>
            <a:t>moment-to-moment</a:t>
          </a:r>
          <a:r>
            <a:rPr lang="en-GB" sz="1300" kern="1200"/>
            <a:t>, driven mainly by </a:t>
          </a:r>
          <a:r>
            <a:rPr lang="en-GB" sz="1300" b="1" kern="1200"/>
            <a:t>impulses and motives</a:t>
          </a:r>
          <a:r>
            <a:rPr lang="en-GB" sz="1300" kern="1200"/>
            <a:t>, not just by rational plans.</a:t>
          </a:r>
          <a:endParaRPr lang="en-US" sz="1300" kern="1200"/>
        </a:p>
      </dsp:txBody>
      <dsp:txXfrm>
        <a:off x="260580" y="1333078"/>
        <a:ext cx="1909034" cy="1185316"/>
      </dsp:txXfrm>
    </dsp:sp>
    <dsp:sp modelId="{3F2E2279-F460-4739-949C-D1CBF7E77451}">
      <dsp:nvSpPr>
        <dsp:cNvPr id="0" name=""/>
        <dsp:cNvSpPr/>
      </dsp:nvSpPr>
      <dsp:spPr>
        <a:xfrm>
          <a:off x="2426801" y="1086907"/>
          <a:ext cx="1982788" cy="12590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F93F03-D480-49CD-85A9-EA21E5AA3C55}">
      <dsp:nvSpPr>
        <dsp:cNvPr id="0" name=""/>
        <dsp:cNvSpPr/>
      </dsp:nvSpPr>
      <dsp:spPr>
        <a:xfrm>
          <a:off x="2647110" y="1296201"/>
          <a:ext cx="1982788" cy="125907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Even if your </a:t>
          </a:r>
          <a:r>
            <a:rPr lang="en-GB" sz="1300" b="1" kern="1200"/>
            <a:t>plans</a:t>
          </a:r>
          <a:r>
            <a:rPr lang="en-GB" sz="1300" kern="1200"/>
            <a:t> and </a:t>
          </a:r>
          <a:r>
            <a:rPr lang="en-GB" sz="1300" b="1" kern="1200"/>
            <a:t>evaluations</a:t>
          </a:r>
          <a:r>
            <a:rPr lang="en-GB" sz="1300" kern="1200"/>
            <a:t> say one thing (“smoking is bad”), your </a:t>
          </a:r>
          <a:r>
            <a:rPr lang="en-GB" sz="1300" b="1" kern="1200"/>
            <a:t>impulses</a:t>
          </a:r>
          <a:r>
            <a:rPr lang="en-GB" sz="1300" kern="1200"/>
            <a:t> can override them in the moment.</a:t>
          </a:r>
          <a:endParaRPr lang="en-US" sz="1300" kern="1200"/>
        </a:p>
      </dsp:txBody>
      <dsp:txXfrm>
        <a:off x="2683987" y="1333078"/>
        <a:ext cx="1909034" cy="1185316"/>
      </dsp:txXfrm>
    </dsp:sp>
    <dsp:sp modelId="{60E14906-946E-47E3-ACDB-7EE05814410E}">
      <dsp:nvSpPr>
        <dsp:cNvPr id="0" name=""/>
        <dsp:cNvSpPr/>
      </dsp:nvSpPr>
      <dsp:spPr>
        <a:xfrm>
          <a:off x="4850208" y="1086907"/>
          <a:ext cx="1982788" cy="12590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8FE512-21C4-4C38-91D3-239F1D49DD1F}">
      <dsp:nvSpPr>
        <dsp:cNvPr id="0" name=""/>
        <dsp:cNvSpPr/>
      </dsp:nvSpPr>
      <dsp:spPr>
        <a:xfrm>
          <a:off x="5070518" y="1296201"/>
          <a:ext cx="1982788" cy="125907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How it works - </a:t>
          </a:r>
          <a:endParaRPr lang="en-US" sz="1300" kern="1200"/>
        </a:p>
      </dsp:txBody>
      <dsp:txXfrm>
        <a:off x="5107395" y="1333078"/>
        <a:ext cx="1909034" cy="1185316"/>
      </dsp:txXfrm>
    </dsp:sp>
    <dsp:sp modelId="{DC80578A-B7AD-4A83-A5CB-9C52C427EF04}">
      <dsp:nvSpPr>
        <dsp:cNvPr id="0" name=""/>
        <dsp:cNvSpPr/>
      </dsp:nvSpPr>
      <dsp:spPr>
        <a:xfrm>
          <a:off x="1215097" y="2922638"/>
          <a:ext cx="1982788" cy="125907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A6E151-F0D7-4682-AABD-3767CE85DC01}">
      <dsp:nvSpPr>
        <dsp:cNvPr id="0" name=""/>
        <dsp:cNvSpPr/>
      </dsp:nvSpPr>
      <dsp:spPr>
        <a:xfrm>
          <a:off x="1435407" y="3131933"/>
          <a:ext cx="1982788" cy="1259070"/>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Evaluations</a:t>
          </a:r>
          <a:r>
            <a:rPr lang="en-GB" sz="1300" kern="1200"/>
            <a:t> → shape </a:t>
          </a:r>
          <a:r>
            <a:rPr lang="en-GB" sz="1300" b="1" kern="1200"/>
            <a:t>motives</a:t>
          </a:r>
          <a:endParaRPr lang="en-US" sz="1300" kern="1200"/>
        </a:p>
      </dsp:txBody>
      <dsp:txXfrm>
        <a:off x="1472284" y="3168810"/>
        <a:ext cx="1909034" cy="1185316"/>
      </dsp:txXfrm>
    </dsp:sp>
    <dsp:sp modelId="{7F85FB07-6A88-4E74-A9AD-76DDF9E47DA6}">
      <dsp:nvSpPr>
        <dsp:cNvPr id="0" name=""/>
        <dsp:cNvSpPr/>
      </dsp:nvSpPr>
      <dsp:spPr>
        <a:xfrm>
          <a:off x="3638505" y="2922638"/>
          <a:ext cx="1982788" cy="125907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0F0879-CC6F-44EA-8AC4-D246EE00A44B}">
      <dsp:nvSpPr>
        <dsp:cNvPr id="0" name=""/>
        <dsp:cNvSpPr/>
      </dsp:nvSpPr>
      <dsp:spPr>
        <a:xfrm>
          <a:off x="3858814" y="3131933"/>
          <a:ext cx="1982788" cy="1259070"/>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Motives</a:t>
          </a:r>
          <a:r>
            <a:rPr lang="en-GB" sz="1300" kern="1200"/>
            <a:t> → create </a:t>
          </a:r>
          <a:r>
            <a:rPr lang="en-GB" sz="1300" b="1" kern="1200"/>
            <a:t>impulses/inhibitions</a:t>
          </a:r>
          <a:endParaRPr lang="en-US" sz="1300" kern="1200"/>
        </a:p>
      </dsp:txBody>
      <dsp:txXfrm>
        <a:off x="3895691" y="3168810"/>
        <a:ext cx="1909034" cy="1185316"/>
      </dsp:txXfrm>
    </dsp:sp>
    <dsp:sp modelId="{BF49FDCC-53D8-4316-A0AF-CF38105C756D}">
      <dsp:nvSpPr>
        <dsp:cNvPr id="0" name=""/>
        <dsp:cNvSpPr/>
      </dsp:nvSpPr>
      <dsp:spPr>
        <a:xfrm>
          <a:off x="6061912" y="2922638"/>
          <a:ext cx="1982788" cy="125907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6117CE-B297-437B-9CEE-D597961FF371}">
      <dsp:nvSpPr>
        <dsp:cNvPr id="0" name=""/>
        <dsp:cNvSpPr/>
      </dsp:nvSpPr>
      <dsp:spPr>
        <a:xfrm>
          <a:off x="6282222" y="3131933"/>
          <a:ext cx="1982788" cy="1259070"/>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Impulses/inhibitions</a:t>
          </a:r>
          <a:r>
            <a:rPr lang="en-GB" sz="1300" kern="1200"/>
            <a:t> → trigger </a:t>
          </a:r>
          <a:r>
            <a:rPr lang="en-GB" sz="1300" b="1" kern="1200"/>
            <a:t>responses (behaviour)</a:t>
          </a:r>
          <a:endParaRPr lang="en-US" sz="1300" kern="1200"/>
        </a:p>
      </dsp:txBody>
      <dsp:txXfrm>
        <a:off x="6319099" y="3168810"/>
        <a:ext cx="1909034" cy="1185316"/>
      </dsp:txXfrm>
    </dsp:sp>
    <dsp:sp modelId="{836FFF1C-6E69-4DB2-AE18-3B65329E06DA}">
      <dsp:nvSpPr>
        <dsp:cNvPr id="0" name=""/>
        <dsp:cNvSpPr/>
      </dsp:nvSpPr>
      <dsp:spPr>
        <a:xfrm>
          <a:off x="8485320" y="2922638"/>
          <a:ext cx="1982788" cy="125907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27F61C-FA45-48C0-8A1F-355306D51828}">
      <dsp:nvSpPr>
        <dsp:cNvPr id="0" name=""/>
        <dsp:cNvSpPr/>
      </dsp:nvSpPr>
      <dsp:spPr>
        <a:xfrm>
          <a:off x="8705630" y="3131933"/>
          <a:ext cx="1982788" cy="1259070"/>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Plans</a:t>
          </a:r>
          <a:r>
            <a:rPr lang="en-GB" sz="1300" kern="1200"/>
            <a:t> try to influence all of the above, but are often weaker in the moment</a:t>
          </a:r>
          <a:endParaRPr lang="en-US" sz="1300" kern="1200"/>
        </a:p>
      </dsp:txBody>
      <dsp:txXfrm>
        <a:off x="8742507" y="3168810"/>
        <a:ext cx="1909034" cy="118531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A0957F-A7E5-47A9-9A67-8B3B917C0DAC}">
      <dsp:nvSpPr>
        <dsp:cNvPr id="0" name=""/>
        <dsp:cNvSpPr/>
      </dsp:nvSpPr>
      <dsp:spPr>
        <a:xfrm>
          <a:off x="0" y="571424"/>
          <a:ext cx="5676900" cy="210105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0591" tIns="604012" rIns="440591" bIns="206248" numCol="1" spcCol="1270" anchor="t" anchorCtr="0">
          <a:noAutofit/>
        </a:bodyPr>
        <a:lstStyle/>
        <a:p>
          <a:pPr marL="285750" lvl="1" indent="-285750" algn="l" defTabSz="1289050">
            <a:lnSpc>
              <a:spcPct val="90000"/>
            </a:lnSpc>
            <a:spcBef>
              <a:spcPct val="0"/>
            </a:spcBef>
            <a:spcAft>
              <a:spcPct val="15000"/>
            </a:spcAft>
            <a:buChar char="•"/>
          </a:pPr>
          <a:r>
            <a:rPr lang="en-GB" sz="2900" kern="1200"/>
            <a:t>Fail to stick to goals</a:t>
          </a:r>
          <a:endParaRPr lang="en-US" sz="2900" kern="1200"/>
        </a:p>
        <a:p>
          <a:pPr marL="285750" lvl="1" indent="-285750" algn="l" defTabSz="1289050">
            <a:lnSpc>
              <a:spcPct val="90000"/>
            </a:lnSpc>
            <a:spcBef>
              <a:spcPct val="0"/>
            </a:spcBef>
            <a:spcAft>
              <a:spcPct val="15000"/>
            </a:spcAft>
            <a:buChar char="•"/>
          </a:pPr>
          <a:r>
            <a:rPr lang="en-GB" sz="2900" kern="1200"/>
            <a:t>Act against their own beliefs</a:t>
          </a:r>
          <a:endParaRPr lang="en-US" sz="2900" kern="1200"/>
        </a:p>
        <a:p>
          <a:pPr marL="285750" lvl="1" indent="-285750" algn="l" defTabSz="1289050">
            <a:lnSpc>
              <a:spcPct val="90000"/>
            </a:lnSpc>
            <a:spcBef>
              <a:spcPct val="0"/>
            </a:spcBef>
            <a:spcAft>
              <a:spcPct val="15000"/>
            </a:spcAft>
            <a:buChar char="•"/>
          </a:pPr>
          <a:r>
            <a:rPr lang="en-GB" sz="2900" kern="1200"/>
            <a:t>Struggle with addiction</a:t>
          </a:r>
          <a:endParaRPr lang="en-US" sz="2900" kern="1200"/>
        </a:p>
      </dsp:txBody>
      <dsp:txXfrm>
        <a:off x="0" y="571424"/>
        <a:ext cx="5676900" cy="2101050"/>
      </dsp:txXfrm>
    </dsp:sp>
    <dsp:sp modelId="{35AE36BD-6191-4D83-BD27-BF8ADF17522C}">
      <dsp:nvSpPr>
        <dsp:cNvPr id="0" name=""/>
        <dsp:cNvSpPr/>
      </dsp:nvSpPr>
      <dsp:spPr>
        <a:xfrm>
          <a:off x="283845" y="143384"/>
          <a:ext cx="3973830" cy="8560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201" tIns="0" rIns="150201" bIns="0" numCol="1" spcCol="1270" anchor="ctr" anchorCtr="0">
          <a:noAutofit/>
        </a:bodyPr>
        <a:lstStyle/>
        <a:p>
          <a:pPr marL="0" lvl="0" indent="0" algn="l" defTabSz="1289050">
            <a:lnSpc>
              <a:spcPct val="90000"/>
            </a:lnSpc>
            <a:spcBef>
              <a:spcPct val="0"/>
            </a:spcBef>
            <a:spcAft>
              <a:spcPct val="35000"/>
            </a:spcAft>
            <a:buNone/>
          </a:pPr>
          <a:r>
            <a:rPr lang="en-GB" sz="2900" kern="1200"/>
            <a:t>PRIME Theory explains why people:</a:t>
          </a:r>
          <a:endParaRPr lang="en-US" sz="2900" kern="1200"/>
        </a:p>
      </dsp:txBody>
      <dsp:txXfrm>
        <a:off x="325635" y="185174"/>
        <a:ext cx="3890250" cy="772500"/>
      </dsp:txXfrm>
    </dsp:sp>
    <dsp:sp modelId="{092F5F4F-E45C-4312-AEDA-42EE4AD655B6}">
      <dsp:nvSpPr>
        <dsp:cNvPr id="0" name=""/>
        <dsp:cNvSpPr/>
      </dsp:nvSpPr>
      <dsp:spPr>
        <a:xfrm>
          <a:off x="0" y="3257114"/>
          <a:ext cx="5676900" cy="20097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0591" tIns="604012" rIns="440591" bIns="206248" numCol="1" spcCol="1270" anchor="t" anchorCtr="0">
          <a:noAutofit/>
        </a:bodyPr>
        <a:lstStyle/>
        <a:p>
          <a:pPr marL="285750" lvl="1" indent="-285750" algn="l" defTabSz="1289050">
            <a:lnSpc>
              <a:spcPct val="90000"/>
            </a:lnSpc>
            <a:spcBef>
              <a:spcPct val="0"/>
            </a:spcBef>
            <a:spcAft>
              <a:spcPct val="15000"/>
            </a:spcAft>
            <a:buChar char="•"/>
          </a:pPr>
          <a:r>
            <a:rPr lang="en-GB" sz="2900" kern="1200"/>
            <a:t>Immediate urges (</a:t>
          </a:r>
          <a:r>
            <a:rPr lang="en-GB" sz="2900" b="1" kern="1200"/>
            <a:t>impulses</a:t>
          </a:r>
          <a:r>
            <a:rPr lang="en-GB" sz="2900" kern="1200"/>
            <a:t>) are often stronger than long-term intentions (</a:t>
          </a:r>
          <a:r>
            <a:rPr lang="en-GB" sz="2900" b="1" kern="1200"/>
            <a:t>plans</a:t>
          </a:r>
          <a:r>
            <a:rPr lang="en-GB" sz="2900" kern="1200"/>
            <a:t>)</a:t>
          </a:r>
          <a:endParaRPr lang="en-US" sz="2900" kern="1200"/>
        </a:p>
      </dsp:txBody>
      <dsp:txXfrm>
        <a:off x="0" y="3257114"/>
        <a:ext cx="5676900" cy="2009700"/>
      </dsp:txXfrm>
    </dsp:sp>
    <dsp:sp modelId="{BA984D72-B240-4FF7-8E30-1A86A7D50D9C}">
      <dsp:nvSpPr>
        <dsp:cNvPr id="0" name=""/>
        <dsp:cNvSpPr/>
      </dsp:nvSpPr>
      <dsp:spPr>
        <a:xfrm>
          <a:off x="283845" y="2829074"/>
          <a:ext cx="3973830" cy="8560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201" tIns="0" rIns="150201" bIns="0" numCol="1" spcCol="1270" anchor="ctr" anchorCtr="0">
          <a:noAutofit/>
        </a:bodyPr>
        <a:lstStyle/>
        <a:p>
          <a:pPr marL="0" lvl="0" indent="0" algn="l" defTabSz="1289050">
            <a:lnSpc>
              <a:spcPct val="90000"/>
            </a:lnSpc>
            <a:spcBef>
              <a:spcPct val="0"/>
            </a:spcBef>
            <a:spcAft>
              <a:spcPct val="35000"/>
            </a:spcAft>
            <a:buNone/>
          </a:pPr>
          <a:r>
            <a:rPr lang="en-GB" sz="2900" kern="1200"/>
            <a:t>Because:</a:t>
          </a:r>
          <a:endParaRPr lang="en-US" sz="2900" kern="1200"/>
        </a:p>
      </dsp:txBody>
      <dsp:txXfrm>
        <a:off x="325635" y="2870864"/>
        <a:ext cx="3890250" cy="7725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FC31B5-EAB7-4C63-82CB-9D248E6135D9}">
      <dsp:nvSpPr>
        <dsp:cNvPr id="0" name=""/>
        <dsp:cNvSpPr/>
      </dsp:nvSpPr>
      <dsp:spPr>
        <a:xfrm>
          <a:off x="0" y="67311"/>
          <a:ext cx="6480313" cy="142841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Behaviour is mainly driven by intention</a:t>
          </a:r>
          <a:r>
            <a:rPr lang="en-GB" sz="2100" kern="1200"/>
            <a:t>, and intention is shaped by three key factors.</a:t>
          </a:r>
          <a:endParaRPr lang="en-US" sz="2100" kern="1200"/>
        </a:p>
      </dsp:txBody>
      <dsp:txXfrm>
        <a:off x="69730" y="137041"/>
        <a:ext cx="6340853" cy="1288959"/>
      </dsp:txXfrm>
    </dsp:sp>
    <dsp:sp modelId="{FFE34678-F663-46E3-8065-9BDD8F39511F}">
      <dsp:nvSpPr>
        <dsp:cNvPr id="0" name=""/>
        <dsp:cNvSpPr/>
      </dsp:nvSpPr>
      <dsp:spPr>
        <a:xfrm>
          <a:off x="0" y="1556210"/>
          <a:ext cx="6480313" cy="1428419"/>
        </a:xfrm>
        <a:prstGeom prst="roundRect">
          <a:avLst/>
        </a:prstGeom>
        <a:solidFill>
          <a:schemeClr val="accent5">
            <a:hueOff val="6336313"/>
            <a:satOff val="-8887"/>
            <a:lumOff val="-9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1. Attitude toward the behaviour. </a:t>
          </a:r>
          <a:r>
            <a:rPr lang="en-GB" sz="2100" kern="1200"/>
            <a:t>This is how positively or negatively someone views the behaviour. The more positive the stronger the intention to do it.</a:t>
          </a:r>
          <a:endParaRPr lang="en-US" sz="2100" kern="1200"/>
        </a:p>
      </dsp:txBody>
      <dsp:txXfrm>
        <a:off x="69730" y="1625940"/>
        <a:ext cx="6340853" cy="1288959"/>
      </dsp:txXfrm>
    </dsp:sp>
    <dsp:sp modelId="{A4090197-98E0-4CC5-9F18-763027CC6F7A}">
      <dsp:nvSpPr>
        <dsp:cNvPr id="0" name=""/>
        <dsp:cNvSpPr/>
      </dsp:nvSpPr>
      <dsp:spPr>
        <a:xfrm>
          <a:off x="0" y="3045110"/>
          <a:ext cx="6480313" cy="1428419"/>
        </a:xfrm>
        <a:prstGeom prst="roundRect">
          <a:avLst/>
        </a:prstGeom>
        <a:solidFill>
          <a:schemeClr val="accent5">
            <a:hueOff val="12672627"/>
            <a:satOff val="-17773"/>
            <a:lumOff val="-18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t>2. Subjective norms </a:t>
          </a:r>
          <a:r>
            <a:rPr lang="en-GB" sz="2100" kern="1200" dirty="0"/>
            <a:t>- People are influenced by what they think others expect of them.</a:t>
          </a:r>
          <a:endParaRPr lang="en-US" sz="2100" kern="1200" dirty="0"/>
        </a:p>
      </dsp:txBody>
      <dsp:txXfrm>
        <a:off x="69730" y="3114840"/>
        <a:ext cx="6340853" cy="1288959"/>
      </dsp:txXfrm>
    </dsp:sp>
    <dsp:sp modelId="{E03CDB3E-9E8C-49AB-9DEF-02484C6EC0B1}">
      <dsp:nvSpPr>
        <dsp:cNvPr id="0" name=""/>
        <dsp:cNvSpPr/>
      </dsp:nvSpPr>
      <dsp:spPr>
        <a:xfrm>
          <a:off x="0" y="4534009"/>
          <a:ext cx="6480313" cy="1428419"/>
        </a:xfrm>
        <a:prstGeom prst="round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t>3. Perceived behavioural control. </a:t>
          </a:r>
          <a:r>
            <a:rPr lang="en-GB" sz="2100" kern="1200" dirty="0"/>
            <a:t>This is how much control someone feels they have over the behaviour. The more perceived control, the more they are likely to act upon their intention.</a:t>
          </a:r>
          <a:endParaRPr lang="en-US" sz="2100" kern="1200" dirty="0"/>
        </a:p>
      </dsp:txBody>
      <dsp:txXfrm>
        <a:off x="69730" y="4603739"/>
        <a:ext cx="6340853" cy="128895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B6194B-9961-483B-B970-5255B1398278}">
      <dsp:nvSpPr>
        <dsp:cNvPr id="0" name=""/>
        <dsp:cNvSpPr/>
      </dsp:nvSpPr>
      <dsp:spPr>
        <a:xfrm>
          <a:off x="0" y="224744"/>
          <a:ext cx="3535135" cy="212108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Genetics contribute to both vulnerability and resilience for developing a substance use disorder;</a:t>
          </a:r>
          <a:endParaRPr lang="en-US" sz="1600" kern="1200"/>
        </a:p>
      </dsp:txBody>
      <dsp:txXfrm>
        <a:off x="0" y="224744"/>
        <a:ext cx="3535135" cy="2121081"/>
      </dsp:txXfrm>
    </dsp:sp>
    <dsp:sp modelId="{12F56B85-C74A-4C5F-8E8C-F1B9068E15B0}">
      <dsp:nvSpPr>
        <dsp:cNvPr id="0" name=""/>
        <dsp:cNvSpPr/>
      </dsp:nvSpPr>
      <dsp:spPr>
        <a:xfrm>
          <a:off x="3888649" y="224744"/>
          <a:ext cx="3535135" cy="212108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Genetics alone do not establish a person’s destiny: genetic makeup interacts with environment and experience to determine whether or not a substance use disorder emerges;</a:t>
          </a:r>
          <a:endParaRPr lang="en-US" sz="1600" kern="1200" dirty="0"/>
        </a:p>
      </dsp:txBody>
      <dsp:txXfrm>
        <a:off x="3888649" y="224744"/>
        <a:ext cx="3535135" cy="2121081"/>
      </dsp:txXfrm>
    </dsp:sp>
    <dsp:sp modelId="{92E60C93-3F9B-4DFF-AF7F-C47BCFBB27A6}">
      <dsp:nvSpPr>
        <dsp:cNvPr id="0" name=""/>
        <dsp:cNvSpPr/>
      </dsp:nvSpPr>
      <dsp:spPr>
        <a:xfrm>
          <a:off x="7777299" y="224744"/>
          <a:ext cx="3535135" cy="212108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There is no single, specific “addiction gene” that applies to all of the different types of substances—genetic susceptibility or resilience appears to be relatively specific to each different type of substance.</a:t>
          </a:r>
          <a:endParaRPr lang="en-US" sz="1600" kern="1200"/>
        </a:p>
      </dsp:txBody>
      <dsp:txXfrm>
        <a:off x="7777299" y="224744"/>
        <a:ext cx="3535135" cy="2121081"/>
      </dsp:txXfrm>
    </dsp:sp>
    <dsp:sp modelId="{15E2C242-52DB-48BF-8E34-BC0A1CD2BD37}">
      <dsp:nvSpPr>
        <dsp:cNvPr id="0" name=""/>
        <dsp:cNvSpPr/>
      </dsp:nvSpPr>
      <dsp:spPr>
        <a:xfrm>
          <a:off x="0" y="2699339"/>
          <a:ext cx="3535135" cy="212108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Investigators are concerned about the effects of exposure during adolescence /early adulthood. The use of alcohol or other drugs can have profound, lasting effects on the still-developing brain; effects which have significant implications for how people think, behave, and feel, as well as for susceptibility to addiction later in life </a:t>
          </a:r>
          <a:endParaRPr lang="en-US" sz="1600" kern="1200" dirty="0"/>
        </a:p>
      </dsp:txBody>
      <dsp:txXfrm>
        <a:off x="0" y="2699339"/>
        <a:ext cx="3535135" cy="2121081"/>
      </dsp:txXfrm>
    </dsp:sp>
    <dsp:sp modelId="{B0CEC3A4-6C31-4EC1-9790-D43B3183448C}">
      <dsp:nvSpPr>
        <dsp:cNvPr id="0" name=""/>
        <dsp:cNvSpPr/>
      </dsp:nvSpPr>
      <dsp:spPr>
        <a:xfrm>
          <a:off x="3888649" y="2699339"/>
          <a:ext cx="3535135" cy="212108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evidence suggests that the earlier a person begins using alcohol or other substances, the greater the likelihood of eventually developing a substance use disorder, because of the interaction between exposure and these brain changes at a critical developmental point. </a:t>
          </a:r>
          <a:endParaRPr lang="en-US" sz="1600" kern="1200"/>
        </a:p>
      </dsp:txBody>
      <dsp:txXfrm>
        <a:off x="3888649" y="2699339"/>
        <a:ext cx="3535135" cy="2121081"/>
      </dsp:txXfrm>
    </dsp:sp>
    <dsp:sp modelId="{5C2CC8BE-3DEB-42A2-903F-58ADD84D685F}">
      <dsp:nvSpPr>
        <dsp:cNvPr id="0" name=""/>
        <dsp:cNvSpPr/>
      </dsp:nvSpPr>
      <dsp:spPr>
        <a:xfrm>
          <a:off x="7777299" y="2699339"/>
          <a:ext cx="3535135" cy="212108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Finally, consider the fact that a person’s overall health and development may be affected by poor nutrition, physical trauma or injury, or exposure to diseases that often accompany substance misuse.</a:t>
          </a:r>
          <a:endParaRPr lang="en-US" sz="1600" kern="1200"/>
        </a:p>
      </dsp:txBody>
      <dsp:txXfrm>
        <a:off x="7777299" y="2699339"/>
        <a:ext cx="3535135" cy="212108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6D16D-263F-426B-81DC-21D93626A1D9}">
      <dsp:nvSpPr>
        <dsp:cNvPr id="0" name=""/>
        <dsp:cNvSpPr/>
      </dsp:nvSpPr>
      <dsp:spPr>
        <a:xfrm>
          <a:off x="0" y="0"/>
          <a:ext cx="8185023" cy="69437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Consumption is rewarded by feelings of pleasure and disinhibition. </a:t>
          </a:r>
          <a:endParaRPr lang="en-US" sz="1900" kern="1200"/>
        </a:p>
      </dsp:txBody>
      <dsp:txXfrm>
        <a:off x="20337" y="20337"/>
        <a:ext cx="7354500" cy="653698"/>
      </dsp:txXfrm>
    </dsp:sp>
    <dsp:sp modelId="{602DA4A9-86B8-46E1-AFED-08495DFC8820}">
      <dsp:nvSpPr>
        <dsp:cNvPr id="0" name=""/>
        <dsp:cNvSpPr/>
      </dsp:nvSpPr>
      <dsp:spPr>
        <a:xfrm>
          <a:off x="611219" y="790813"/>
          <a:ext cx="8185023" cy="69437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Cognitions known as addictive beliefs (e.g. “I need a drink to get through the day”) may also support consumption. </a:t>
          </a:r>
          <a:endParaRPr lang="en-US" sz="1900" kern="1200"/>
        </a:p>
      </dsp:txBody>
      <dsp:txXfrm>
        <a:off x="631556" y="811150"/>
        <a:ext cx="7081787" cy="653698"/>
      </dsp:txXfrm>
    </dsp:sp>
    <dsp:sp modelId="{A67204E3-432B-47BC-B807-D59005EED1EB}">
      <dsp:nvSpPr>
        <dsp:cNvPr id="0" name=""/>
        <dsp:cNvSpPr/>
      </dsp:nvSpPr>
      <dsp:spPr>
        <a:xfrm>
          <a:off x="1222438" y="1581626"/>
          <a:ext cx="8185023" cy="69437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Consumption may be encouraged by positive portrayals of drugs and other behaviours. </a:t>
          </a:r>
          <a:endParaRPr lang="en-US" sz="1900" kern="1200"/>
        </a:p>
      </dsp:txBody>
      <dsp:txXfrm>
        <a:off x="1242775" y="1601963"/>
        <a:ext cx="7081787" cy="653698"/>
      </dsp:txXfrm>
    </dsp:sp>
    <dsp:sp modelId="{01DBE2E3-5A6E-45BC-9476-42047AA7C9E1}">
      <dsp:nvSpPr>
        <dsp:cNvPr id="0" name=""/>
        <dsp:cNvSpPr/>
      </dsp:nvSpPr>
      <dsp:spPr>
        <a:xfrm>
          <a:off x="1833657" y="2372439"/>
          <a:ext cx="8185023" cy="69437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Individual vulnerabilities. </a:t>
          </a:r>
          <a:endParaRPr lang="en-US" sz="1900" kern="1200"/>
        </a:p>
      </dsp:txBody>
      <dsp:txXfrm>
        <a:off x="1853994" y="2392776"/>
        <a:ext cx="7081787" cy="653698"/>
      </dsp:txXfrm>
    </dsp:sp>
    <dsp:sp modelId="{14E8CD8C-3E5B-47C8-8374-B340651DBF40}">
      <dsp:nvSpPr>
        <dsp:cNvPr id="0" name=""/>
        <dsp:cNvSpPr/>
      </dsp:nvSpPr>
      <dsp:spPr>
        <a:xfrm>
          <a:off x="2444876" y="3163253"/>
          <a:ext cx="8185023" cy="69437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Social context.</a:t>
          </a:r>
          <a:endParaRPr lang="en-US" sz="1900" kern="1200"/>
        </a:p>
      </dsp:txBody>
      <dsp:txXfrm>
        <a:off x="2465213" y="3183590"/>
        <a:ext cx="7081787" cy="653698"/>
      </dsp:txXfrm>
    </dsp:sp>
    <dsp:sp modelId="{028FDF5B-BA30-4AB2-A0BF-E3B59CE7C5D5}">
      <dsp:nvSpPr>
        <dsp:cNvPr id="0" name=""/>
        <dsp:cNvSpPr/>
      </dsp:nvSpPr>
      <dsp:spPr>
        <a:xfrm>
          <a:off x="7733680" y="507277"/>
          <a:ext cx="451342" cy="45134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835232" y="507277"/>
        <a:ext cx="248238" cy="339635"/>
      </dsp:txXfrm>
    </dsp:sp>
    <dsp:sp modelId="{0D5B48E9-7C0C-4600-B66E-3D022AAEB2AA}">
      <dsp:nvSpPr>
        <dsp:cNvPr id="0" name=""/>
        <dsp:cNvSpPr/>
      </dsp:nvSpPr>
      <dsp:spPr>
        <a:xfrm>
          <a:off x="8344900" y="1298091"/>
          <a:ext cx="451342" cy="451342"/>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446452" y="1298091"/>
        <a:ext cx="248238" cy="339635"/>
      </dsp:txXfrm>
    </dsp:sp>
    <dsp:sp modelId="{B7AC787B-DA00-41F4-9B29-5256FF497B76}">
      <dsp:nvSpPr>
        <dsp:cNvPr id="0" name=""/>
        <dsp:cNvSpPr/>
      </dsp:nvSpPr>
      <dsp:spPr>
        <a:xfrm>
          <a:off x="8956119" y="2077331"/>
          <a:ext cx="451342" cy="451342"/>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057671" y="2077331"/>
        <a:ext cx="248238" cy="339635"/>
      </dsp:txXfrm>
    </dsp:sp>
    <dsp:sp modelId="{D547E7D0-2D8F-4D60-820A-B7F2E9928599}">
      <dsp:nvSpPr>
        <dsp:cNvPr id="0" name=""/>
        <dsp:cNvSpPr/>
      </dsp:nvSpPr>
      <dsp:spPr>
        <a:xfrm>
          <a:off x="9567338" y="2875860"/>
          <a:ext cx="451342" cy="451342"/>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668890" y="2875860"/>
        <a:ext cx="248238" cy="33963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682109-8AB2-4512-9A55-8F3F6C6D9440}">
      <dsp:nvSpPr>
        <dsp:cNvPr id="0" name=""/>
        <dsp:cNvSpPr/>
      </dsp:nvSpPr>
      <dsp:spPr>
        <a:xfrm>
          <a:off x="0" y="253935"/>
          <a:ext cx="5286955" cy="12893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DSM-5 asks us to think of substance abuse and substance dependence as a unified, single entity, diagnosed as a substance use disorder, on a spectrum of mild, moderate and severe. </a:t>
          </a:r>
          <a:endParaRPr lang="en-US" sz="1900" kern="1200"/>
        </a:p>
      </dsp:txBody>
      <dsp:txXfrm>
        <a:off x="62940" y="316875"/>
        <a:ext cx="5161075" cy="1163460"/>
      </dsp:txXfrm>
    </dsp:sp>
    <dsp:sp modelId="{19B126FD-ABE2-4F38-AAE6-A54C259854B6}">
      <dsp:nvSpPr>
        <dsp:cNvPr id="0" name=""/>
        <dsp:cNvSpPr/>
      </dsp:nvSpPr>
      <dsp:spPr>
        <a:xfrm>
          <a:off x="0" y="1597995"/>
          <a:ext cx="5286955" cy="12893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Each specific substance is addressed separately, with consistent criteria for the diagnosis of a substance use disorder, intoxication, withdrawal, or substance induced disorders. </a:t>
          </a:r>
          <a:endParaRPr lang="en-US" sz="1900" kern="1200"/>
        </a:p>
      </dsp:txBody>
      <dsp:txXfrm>
        <a:off x="62940" y="1660935"/>
        <a:ext cx="5161075" cy="1163460"/>
      </dsp:txXfrm>
    </dsp:sp>
    <dsp:sp modelId="{01E15B21-E575-41FB-9D2E-110F86F5CC07}">
      <dsp:nvSpPr>
        <dsp:cNvPr id="0" name=""/>
        <dsp:cNvSpPr/>
      </dsp:nvSpPr>
      <dsp:spPr>
        <a:xfrm>
          <a:off x="0" y="2942055"/>
          <a:ext cx="5286955" cy="12893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Substance-Related Disorders are divided into ten categories of substances: </a:t>
          </a:r>
          <a:endParaRPr lang="en-US" sz="1900" kern="1200"/>
        </a:p>
      </dsp:txBody>
      <dsp:txXfrm>
        <a:off x="62940" y="3004995"/>
        <a:ext cx="5161075" cy="116346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D5D3DD-273A-434B-ABFB-8C6BB9362BC2}">
      <dsp:nvSpPr>
        <dsp:cNvPr id="0" name=""/>
        <dsp:cNvSpPr/>
      </dsp:nvSpPr>
      <dsp:spPr>
        <a:xfrm>
          <a:off x="0" y="3547"/>
          <a:ext cx="10659291" cy="755553"/>
        </a:xfrm>
        <a:prstGeom prst="roundRect">
          <a:avLst>
            <a:gd name="adj" fmla="val 10000"/>
          </a:avLst>
        </a:prstGeom>
        <a:solidFill>
          <a:schemeClr val="accent2">
            <a:tint val="40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20F21300-B8E4-4372-9685-F160D86A551E}">
      <dsp:nvSpPr>
        <dsp:cNvPr id="0" name=""/>
        <dsp:cNvSpPr/>
      </dsp:nvSpPr>
      <dsp:spPr>
        <a:xfrm>
          <a:off x="228554" y="173546"/>
          <a:ext cx="415554" cy="4155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E0B758-2903-4FCD-8474-6A83005A9C29}">
      <dsp:nvSpPr>
        <dsp:cNvPr id="0" name=""/>
        <dsp:cNvSpPr/>
      </dsp:nvSpPr>
      <dsp:spPr>
        <a:xfrm>
          <a:off x="872663" y="3547"/>
          <a:ext cx="9786627" cy="7555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63" tIns="79963" rIns="79963" bIns="79963" numCol="1" spcCol="1270" anchor="ctr" anchorCtr="0">
          <a:noAutofit/>
        </a:bodyPr>
        <a:lstStyle/>
        <a:p>
          <a:pPr marL="0" lvl="0" indent="0" algn="l" defTabSz="844550">
            <a:lnSpc>
              <a:spcPct val="90000"/>
            </a:lnSpc>
            <a:spcBef>
              <a:spcPct val="0"/>
            </a:spcBef>
            <a:spcAft>
              <a:spcPct val="35000"/>
            </a:spcAft>
            <a:buNone/>
          </a:pPr>
          <a:r>
            <a:rPr lang="en-GB" sz="1900" kern="1200" dirty="0"/>
            <a:t>More vulnerable to substance/ drug abuse because of the following reasons: </a:t>
          </a:r>
          <a:endParaRPr lang="en-US" sz="1900" kern="1200" dirty="0"/>
        </a:p>
      </dsp:txBody>
      <dsp:txXfrm>
        <a:off x="872663" y="3547"/>
        <a:ext cx="9786627" cy="755553"/>
      </dsp:txXfrm>
    </dsp:sp>
    <dsp:sp modelId="{FC7E2B25-F34E-4167-A98D-4C7F28BB675A}">
      <dsp:nvSpPr>
        <dsp:cNvPr id="0" name=""/>
        <dsp:cNvSpPr/>
      </dsp:nvSpPr>
      <dsp:spPr>
        <a:xfrm>
          <a:off x="0" y="947988"/>
          <a:ext cx="10659291" cy="755553"/>
        </a:xfrm>
        <a:prstGeom prst="roundRect">
          <a:avLst>
            <a:gd name="adj" fmla="val 10000"/>
          </a:avLst>
        </a:prstGeom>
        <a:solidFill>
          <a:schemeClr val="accent2">
            <a:tint val="40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9F382424-0A09-4A68-A729-C5017B4612F7}">
      <dsp:nvSpPr>
        <dsp:cNvPr id="0" name=""/>
        <dsp:cNvSpPr/>
      </dsp:nvSpPr>
      <dsp:spPr>
        <a:xfrm>
          <a:off x="228554" y="1117988"/>
          <a:ext cx="415554" cy="4155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D3C5CC-C523-4CEC-A058-F03E9BFEBE76}">
      <dsp:nvSpPr>
        <dsp:cNvPr id="0" name=""/>
        <dsp:cNvSpPr/>
      </dsp:nvSpPr>
      <dsp:spPr>
        <a:xfrm>
          <a:off x="872663" y="947988"/>
          <a:ext cx="9786627" cy="7555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63" tIns="79963" rIns="79963" bIns="79963" numCol="1" spcCol="1270" anchor="ctr" anchorCtr="0">
          <a:noAutofit/>
        </a:bodyPr>
        <a:lstStyle/>
        <a:p>
          <a:pPr marL="0" lvl="0" indent="0" algn="l" defTabSz="844550">
            <a:lnSpc>
              <a:spcPct val="90000"/>
            </a:lnSpc>
            <a:spcBef>
              <a:spcPct val="0"/>
            </a:spcBef>
            <a:spcAft>
              <a:spcPct val="35000"/>
            </a:spcAft>
            <a:buNone/>
          </a:pPr>
          <a:r>
            <a:rPr lang="en-GB" sz="1900" kern="1200" dirty="0"/>
            <a:t>Lack of basic knowledge about the effects and dangers of consuming drugs/ addictive substances. </a:t>
          </a:r>
          <a:endParaRPr lang="en-US" sz="1900" kern="1200" dirty="0"/>
        </a:p>
      </dsp:txBody>
      <dsp:txXfrm>
        <a:off x="872663" y="947988"/>
        <a:ext cx="9786627" cy="755553"/>
      </dsp:txXfrm>
    </dsp:sp>
    <dsp:sp modelId="{34E6032A-4763-41D4-99C9-F4C2FD80CEFF}">
      <dsp:nvSpPr>
        <dsp:cNvPr id="0" name=""/>
        <dsp:cNvSpPr/>
      </dsp:nvSpPr>
      <dsp:spPr>
        <a:xfrm>
          <a:off x="0" y="1892429"/>
          <a:ext cx="10659291" cy="755553"/>
        </a:xfrm>
        <a:prstGeom prst="roundRect">
          <a:avLst>
            <a:gd name="adj" fmla="val 10000"/>
          </a:avLst>
        </a:prstGeom>
        <a:solidFill>
          <a:schemeClr val="accent2">
            <a:tint val="40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C9CFCEEB-482E-4F84-B519-A18AB066F11F}">
      <dsp:nvSpPr>
        <dsp:cNvPr id="0" name=""/>
        <dsp:cNvSpPr/>
      </dsp:nvSpPr>
      <dsp:spPr>
        <a:xfrm>
          <a:off x="228554" y="2062429"/>
          <a:ext cx="415554" cy="4155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5785E0-0364-4D1D-8BCA-EE1D4369FF1D}">
      <dsp:nvSpPr>
        <dsp:cNvPr id="0" name=""/>
        <dsp:cNvSpPr/>
      </dsp:nvSpPr>
      <dsp:spPr>
        <a:xfrm>
          <a:off x="872663" y="1892429"/>
          <a:ext cx="9786627" cy="7555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63" tIns="79963" rIns="79963" bIns="79963" numCol="1" spcCol="1270" anchor="ctr" anchorCtr="0">
          <a:noAutofit/>
        </a:bodyPr>
        <a:lstStyle/>
        <a:p>
          <a:pPr marL="0" lvl="0" indent="0" algn="l" defTabSz="844550">
            <a:lnSpc>
              <a:spcPct val="90000"/>
            </a:lnSpc>
            <a:spcBef>
              <a:spcPct val="0"/>
            </a:spcBef>
            <a:spcAft>
              <a:spcPct val="35000"/>
            </a:spcAft>
            <a:buNone/>
          </a:pPr>
          <a:r>
            <a:rPr lang="en-GB" sz="1900" kern="1200"/>
            <a:t>Urge to try something new, coupled with peer influence and pressure, make young people vulnerable. </a:t>
          </a:r>
          <a:endParaRPr lang="en-US" sz="1900" kern="1200"/>
        </a:p>
      </dsp:txBody>
      <dsp:txXfrm>
        <a:off x="872663" y="1892429"/>
        <a:ext cx="9786627" cy="755553"/>
      </dsp:txXfrm>
    </dsp:sp>
    <dsp:sp modelId="{285B7584-A586-4664-8BB2-68E065B670CD}">
      <dsp:nvSpPr>
        <dsp:cNvPr id="0" name=""/>
        <dsp:cNvSpPr/>
      </dsp:nvSpPr>
      <dsp:spPr>
        <a:xfrm>
          <a:off x="0" y="2836871"/>
          <a:ext cx="10659291" cy="755553"/>
        </a:xfrm>
        <a:prstGeom prst="roundRect">
          <a:avLst>
            <a:gd name="adj" fmla="val 10000"/>
          </a:avLst>
        </a:prstGeom>
        <a:solidFill>
          <a:schemeClr val="accent2">
            <a:tint val="40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6B2D642E-667F-489E-B77A-96B741AED754}">
      <dsp:nvSpPr>
        <dsp:cNvPr id="0" name=""/>
        <dsp:cNvSpPr/>
      </dsp:nvSpPr>
      <dsp:spPr>
        <a:xfrm>
          <a:off x="228554" y="3006870"/>
          <a:ext cx="415554" cy="4155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516BB4-5796-4477-B87B-780D00D3F447}">
      <dsp:nvSpPr>
        <dsp:cNvPr id="0" name=""/>
        <dsp:cNvSpPr/>
      </dsp:nvSpPr>
      <dsp:spPr>
        <a:xfrm>
          <a:off x="872663" y="2836871"/>
          <a:ext cx="9786627" cy="7555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63" tIns="79963" rIns="79963" bIns="79963" numCol="1" spcCol="1270" anchor="ctr" anchorCtr="0">
          <a:noAutofit/>
        </a:bodyPr>
        <a:lstStyle/>
        <a:p>
          <a:pPr marL="0" lvl="0" indent="0" algn="l" defTabSz="844550">
            <a:lnSpc>
              <a:spcPct val="90000"/>
            </a:lnSpc>
            <a:spcBef>
              <a:spcPct val="0"/>
            </a:spcBef>
            <a:spcAft>
              <a:spcPct val="35000"/>
            </a:spcAft>
            <a:buNone/>
          </a:pPr>
          <a:r>
            <a:rPr lang="en-GB" sz="1900" kern="1200"/>
            <a:t>Myths that drugs help overcome boredom, depression, stress and fatigue. </a:t>
          </a:r>
          <a:endParaRPr lang="en-US" sz="1900" kern="1200"/>
        </a:p>
      </dsp:txBody>
      <dsp:txXfrm>
        <a:off x="872663" y="2836871"/>
        <a:ext cx="9786627" cy="755553"/>
      </dsp:txXfrm>
    </dsp:sp>
    <dsp:sp modelId="{A380A873-0780-4134-95B6-D5962F0659E8}">
      <dsp:nvSpPr>
        <dsp:cNvPr id="0" name=""/>
        <dsp:cNvSpPr/>
      </dsp:nvSpPr>
      <dsp:spPr>
        <a:xfrm>
          <a:off x="0" y="3781312"/>
          <a:ext cx="10659291" cy="755553"/>
        </a:xfrm>
        <a:prstGeom prst="roundRect">
          <a:avLst>
            <a:gd name="adj" fmla="val 10000"/>
          </a:avLst>
        </a:prstGeom>
        <a:solidFill>
          <a:schemeClr val="accent2">
            <a:tint val="40000"/>
            <a:hueOff val="0"/>
            <a:satOff val="0"/>
            <a:lumOff val="0"/>
            <a:alphaOff val="0"/>
          </a:schemeClr>
        </a:solidFill>
        <a:ln>
          <a:solidFill>
            <a:schemeClr val="accent1"/>
          </a:solidFill>
        </a:ln>
        <a:effectLst/>
      </dsp:spPr>
      <dsp:style>
        <a:lnRef idx="0">
          <a:scrgbClr r="0" g="0" b="0"/>
        </a:lnRef>
        <a:fillRef idx="1">
          <a:scrgbClr r="0" g="0" b="0"/>
        </a:fillRef>
        <a:effectRef idx="0">
          <a:scrgbClr r="0" g="0" b="0"/>
        </a:effectRef>
        <a:fontRef idx="minor"/>
      </dsp:style>
    </dsp:sp>
    <dsp:sp modelId="{A070A5E2-FE42-4B28-9C03-C1B55E2DE2A8}">
      <dsp:nvSpPr>
        <dsp:cNvPr id="0" name=""/>
        <dsp:cNvSpPr/>
      </dsp:nvSpPr>
      <dsp:spPr>
        <a:xfrm>
          <a:off x="228554" y="3951312"/>
          <a:ext cx="415554" cy="4155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7E7A98-8D88-4661-8241-0D022F845EAC}">
      <dsp:nvSpPr>
        <dsp:cNvPr id="0" name=""/>
        <dsp:cNvSpPr/>
      </dsp:nvSpPr>
      <dsp:spPr>
        <a:xfrm>
          <a:off x="872663" y="3781312"/>
          <a:ext cx="9786627" cy="7555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63" tIns="79963" rIns="79963" bIns="79963" numCol="1" spcCol="1270" anchor="ctr" anchorCtr="0">
          <a:noAutofit/>
        </a:bodyPr>
        <a:lstStyle/>
        <a:p>
          <a:pPr marL="0" lvl="0" indent="0" algn="l" defTabSz="844550">
            <a:lnSpc>
              <a:spcPct val="90000"/>
            </a:lnSpc>
            <a:spcBef>
              <a:spcPct val="0"/>
            </a:spcBef>
            <a:spcAft>
              <a:spcPct val="35000"/>
            </a:spcAft>
            <a:buNone/>
          </a:pPr>
          <a:r>
            <a:rPr lang="en-GB" sz="1900" kern="1200"/>
            <a:t>Media images that glamorize substance abuse. </a:t>
          </a:r>
          <a:endParaRPr lang="en-US" sz="1900" kern="1200"/>
        </a:p>
      </dsp:txBody>
      <dsp:txXfrm>
        <a:off x="872663" y="3781312"/>
        <a:ext cx="9786627" cy="75555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56E224-81D5-4896-B729-BA0156E53707}">
      <dsp:nvSpPr>
        <dsp:cNvPr id="0" name=""/>
        <dsp:cNvSpPr/>
      </dsp:nvSpPr>
      <dsp:spPr>
        <a:xfrm>
          <a:off x="0" y="4012889"/>
          <a:ext cx="6629400" cy="13171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As the attitudes related to smoking, drinking and abuse of other substances are formed during preadolescence and early adolescence, this is an important age to invest in prevention efforts.</a:t>
          </a:r>
          <a:endParaRPr lang="en-US" sz="1900" kern="1200"/>
        </a:p>
      </dsp:txBody>
      <dsp:txXfrm>
        <a:off x="0" y="4012889"/>
        <a:ext cx="6629400" cy="1317119"/>
      </dsp:txXfrm>
    </dsp:sp>
    <dsp:sp modelId="{0CD57B63-3BD5-4BAA-BA47-734FF0746784}">
      <dsp:nvSpPr>
        <dsp:cNvPr id="0" name=""/>
        <dsp:cNvSpPr/>
      </dsp:nvSpPr>
      <dsp:spPr>
        <a:xfrm rot="10800000">
          <a:off x="0" y="2006916"/>
          <a:ext cx="6629400" cy="2025730"/>
        </a:xfrm>
        <a:prstGeom prst="upArrowCallou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Relatively easy availability of drugs, community norms, and adverse family situations may push young people into substance abuse. </a:t>
          </a:r>
          <a:endParaRPr lang="en-US" sz="1900" kern="1200"/>
        </a:p>
      </dsp:txBody>
      <dsp:txXfrm rot="10800000">
        <a:off x="0" y="2006916"/>
        <a:ext cx="6629400" cy="1316259"/>
      </dsp:txXfrm>
    </dsp:sp>
    <dsp:sp modelId="{30E1556E-75DF-4825-887C-3718171543D3}">
      <dsp:nvSpPr>
        <dsp:cNvPr id="0" name=""/>
        <dsp:cNvSpPr/>
      </dsp:nvSpPr>
      <dsp:spPr>
        <a:xfrm rot="10800000">
          <a:off x="0" y="942"/>
          <a:ext cx="6629400" cy="2025730"/>
        </a:xfrm>
        <a:prstGeom prst="upArrowCallou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If parents, siblings in the family engage in substance abuse, young people in that family are more likely to start abusing the same or a different substance/s. </a:t>
          </a:r>
          <a:endParaRPr lang="en-US" sz="1900" kern="1200"/>
        </a:p>
      </dsp:txBody>
      <dsp:txXfrm rot="10800000">
        <a:off x="0" y="942"/>
        <a:ext cx="6629400" cy="131625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B64AF4-F11E-403E-85B9-B64699283338}">
      <dsp:nvSpPr>
        <dsp:cNvPr id="0" name=""/>
        <dsp:cNvSpPr/>
      </dsp:nvSpPr>
      <dsp:spPr>
        <a:xfrm>
          <a:off x="3310" y="874321"/>
          <a:ext cx="2626221" cy="157573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Short-term Effects: These are effects that appear only a few minutes after the intake of drugs. </a:t>
          </a:r>
          <a:endParaRPr lang="en-US" sz="1600" kern="1200"/>
        </a:p>
      </dsp:txBody>
      <dsp:txXfrm>
        <a:off x="3310" y="874321"/>
        <a:ext cx="2626221" cy="1575732"/>
      </dsp:txXfrm>
    </dsp:sp>
    <dsp:sp modelId="{0C9DE6C1-2E40-41B6-9F32-1B126950A7CC}">
      <dsp:nvSpPr>
        <dsp:cNvPr id="0" name=""/>
        <dsp:cNvSpPr/>
      </dsp:nvSpPr>
      <dsp:spPr>
        <a:xfrm>
          <a:off x="2892153" y="874321"/>
          <a:ext cx="2626221" cy="157573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drug abuser feels a false sense of well-being and a pleasant drowsiness. </a:t>
          </a:r>
          <a:endParaRPr lang="en-US" sz="1600" kern="1200"/>
        </a:p>
      </dsp:txBody>
      <dsp:txXfrm>
        <a:off x="2892153" y="874321"/>
        <a:ext cx="2626221" cy="1575732"/>
      </dsp:txXfrm>
    </dsp:sp>
    <dsp:sp modelId="{4317D3CE-7553-451E-AD1C-A2E92FEC174A}">
      <dsp:nvSpPr>
        <dsp:cNvPr id="0" name=""/>
        <dsp:cNvSpPr/>
      </dsp:nvSpPr>
      <dsp:spPr>
        <a:xfrm>
          <a:off x="5780997" y="874321"/>
          <a:ext cx="2626221" cy="157573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Some of the short-term effects are distorted vision, hearing and coordination, impaired judgment, bad breath and hangovers. </a:t>
          </a:r>
          <a:endParaRPr lang="en-US" sz="1600" kern="1200" dirty="0"/>
        </a:p>
      </dsp:txBody>
      <dsp:txXfrm>
        <a:off x="5780997" y="874321"/>
        <a:ext cx="2626221" cy="1575732"/>
      </dsp:txXfrm>
    </dsp:sp>
    <dsp:sp modelId="{4290C844-2C14-42F2-A76B-CCEB2B002778}">
      <dsp:nvSpPr>
        <dsp:cNvPr id="0" name=""/>
        <dsp:cNvSpPr/>
      </dsp:nvSpPr>
      <dsp:spPr>
        <a:xfrm>
          <a:off x="8669840" y="874321"/>
          <a:ext cx="2626221" cy="157573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Drugs have long-term impact that lead to serious damage due to constant and excessive use. </a:t>
          </a:r>
          <a:endParaRPr lang="en-US" sz="1600" kern="1200"/>
        </a:p>
      </dsp:txBody>
      <dsp:txXfrm>
        <a:off x="8669840" y="874321"/>
        <a:ext cx="2626221" cy="1575732"/>
      </dsp:txXfrm>
    </dsp:sp>
    <dsp:sp modelId="{90E120D4-54FD-4AC4-AB36-4499291A13CB}">
      <dsp:nvSpPr>
        <dsp:cNvPr id="0" name=""/>
        <dsp:cNvSpPr/>
      </dsp:nvSpPr>
      <dsp:spPr>
        <a:xfrm>
          <a:off x="3310" y="2712676"/>
          <a:ext cx="2626221" cy="157573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These effects show over a course of time and are usually caused by progressive damage to different body organs. </a:t>
          </a:r>
          <a:endParaRPr lang="en-US" sz="1600" kern="1200"/>
        </a:p>
      </dsp:txBody>
      <dsp:txXfrm>
        <a:off x="3310" y="2712676"/>
        <a:ext cx="2626221" cy="1575732"/>
      </dsp:txXfrm>
    </dsp:sp>
    <dsp:sp modelId="{CFA9C4CB-BC67-4497-8059-0FBB3E666DC2}">
      <dsp:nvSpPr>
        <dsp:cNvPr id="0" name=""/>
        <dsp:cNvSpPr/>
      </dsp:nvSpPr>
      <dsp:spPr>
        <a:xfrm>
          <a:off x="2892153" y="2712676"/>
          <a:ext cx="2626221" cy="157573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Substance abuse impairs both physical and mental functioning leading to compromised quality of life. </a:t>
          </a:r>
          <a:endParaRPr lang="en-US" sz="1600" kern="1200"/>
        </a:p>
      </dsp:txBody>
      <dsp:txXfrm>
        <a:off x="2892153" y="2712676"/>
        <a:ext cx="2626221" cy="1575732"/>
      </dsp:txXfrm>
    </dsp:sp>
    <dsp:sp modelId="{3C80AC26-80CD-4A0E-8FB3-6A2219BC1FD7}">
      <dsp:nvSpPr>
        <dsp:cNvPr id="0" name=""/>
        <dsp:cNvSpPr/>
      </dsp:nvSpPr>
      <dsp:spPr>
        <a:xfrm>
          <a:off x="5780997" y="2712676"/>
          <a:ext cx="2626221" cy="157573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Several long –term physical ailments, including loss of appetite, stomach ailments, skin problems, liver, heart and central nervous system damage, memory loss etc.</a:t>
          </a:r>
          <a:endParaRPr lang="en-US" sz="1600" kern="1200"/>
        </a:p>
      </dsp:txBody>
      <dsp:txXfrm>
        <a:off x="5780997" y="2712676"/>
        <a:ext cx="2626221" cy="1575732"/>
      </dsp:txXfrm>
    </dsp:sp>
    <dsp:sp modelId="{9E4B9EAF-EFE5-4351-BB2A-4B62AC6124F0}">
      <dsp:nvSpPr>
        <dsp:cNvPr id="0" name=""/>
        <dsp:cNvSpPr/>
      </dsp:nvSpPr>
      <dsp:spPr>
        <a:xfrm>
          <a:off x="8669840" y="2712676"/>
          <a:ext cx="2626221" cy="157573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 general drug use weakens the immune system and makes the individual more vulnerable to infection. </a:t>
          </a:r>
          <a:endParaRPr lang="en-US" sz="1600" kern="1200"/>
        </a:p>
      </dsp:txBody>
      <dsp:txXfrm>
        <a:off x="8669840" y="2712676"/>
        <a:ext cx="2626221" cy="157573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5A5C54-C2C0-4AE2-9D74-5B196B2FFCD5}">
      <dsp:nvSpPr>
        <dsp:cNvPr id="0" name=""/>
        <dsp:cNvSpPr/>
      </dsp:nvSpPr>
      <dsp:spPr>
        <a:xfrm>
          <a:off x="1096922" y="1409"/>
          <a:ext cx="2702601" cy="16215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Drug abuse in itself is not a cause of HIV/AIDS or other diseases, but under the influence, people engage in risk behaviours that make them more susceptible to infection. </a:t>
          </a:r>
          <a:endParaRPr lang="en-US" sz="1600" kern="1200"/>
        </a:p>
      </dsp:txBody>
      <dsp:txXfrm>
        <a:off x="1096922" y="1409"/>
        <a:ext cx="2702601" cy="1621561"/>
      </dsp:txXfrm>
    </dsp:sp>
    <dsp:sp modelId="{C6854A40-718C-4C13-9B95-35DD28A3F779}">
      <dsp:nvSpPr>
        <dsp:cNvPr id="0" name=""/>
        <dsp:cNvSpPr/>
      </dsp:nvSpPr>
      <dsp:spPr>
        <a:xfrm>
          <a:off x="4069785" y="1409"/>
          <a:ext cx="2702601" cy="16215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Drug abusers may die suddenly from an overdose. </a:t>
          </a:r>
          <a:endParaRPr lang="en-US" sz="1600" kern="1200"/>
        </a:p>
      </dsp:txBody>
      <dsp:txXfrm>
        <a:off x="4069785" y="1409"/>
        <a:ext cx="2702601" cy="1621561"/>
      </dsp:txXfrm>
    </dsp:sp>
    <dsp:sp modelId="{ED93C2DC-227E-47DD-B1A5-AE6BABF05A27}">
      <dsp:nvSpPr>
        <dsp:cNvPr id="0" name=""/>
        <dsp:cNvSpPr/>
      </dsp:nvSpPr>
      <dsp:spPr>
        <a:xfrm>
          <a:off x="7042647" y="1409"/>
          <a:ext cx="2702601" cy="16215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Death may also occur from long-term damage. </a:t>
          </a:r>
          <a:endParaRPr lang="en-US" sz="1600" kern="1200"/>
        </a:p>
      </dsp:txBody>
      <dsp:txXfrm>
        <a:off x="7042647" y="1409"/>
        <a:ext cx="2702601" cy="1621561"/>
      </dsp:txXfrm>
    </dsp:sp>
    <dsp:sp modelId="{F430B7D0-BF49-4B00-8693-43231C16AF91}">
      <dsp:nvSpPr>
        <dsp:cNvPr id="0" name=""/>
        <dsp:cNvSpPr/>
      </dsp:nvSpPr>
      <dsp:spPr>
        <a:xfrm>
          <a:off x="1096922" y="1893230"/>
          <a:ext cx="2702601" cy="16215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Although  SU  is harmful at any stage of life, these substances are especially harmful if consumed during pregnancy, as the growing foetus is also harmed.</a:t>
          </a:r>
          <a:endParaRPr lang="en-US" sz="1600" kern="1200" dirty="0"/>
        </a:p>
      </dsp:txBody>
      <dsp:txXfrm>
        <a:off x="1096922" y="1893230"/>
        <a:ext cx="2702601" cy="1621561"/>
      </dsp:txXfrm>
    </dsp:sp>
    <dsp:sp modelId="{3177465C-DC12-4CD5-9F74-45453DB92420}">
      <dsp:nvSpPr>
        <dsp:cNvPr id="0" name=""/>
        <dsp:cNvSpPr/>
      </dsp:nvSpPr>
      <dsp:spPr>
        <a:xfrm>
          <a:off x="4069785" y="1893230"/>
          <a:ext cx="2702601" cy="16215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Substance abuse influences not only the individual but their families and communities. </a:t>
          </a:r>
          <a:endParaRPr lang="en-US" sz="1600" kern="1200"/>
        </a:p>
      </dsp:txBody>
      <dsp:txXfrm>
        <a:off x="4069785" y="1893230"/>
        <a:ext cx="2702601" cy="1621561"/>
      </dsp:txXfrm>
    </dsp:sp>
    <dsp:sp modelId="{D070AC80-AE3C-4143-9602-A51020EE6DD4}">
      <dsp:nvSpPr>
        <dsp:cNvPr id="0" name=""/>
        <dsp:cNvSpPr/>
      </dsp:nvSpPr>
      <dsp:spPr>
        <a:xfrm>
          <a:off x="7042647" y="1893230"/>
          <a:ext cx="2702601" cy="16215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addict loses interest in other activities/ responsibilities. </a:t>
          </a:r>
          <a:endParaRPr lang="en-US" sz="1600" kern="1200"/>
        </a:p>
      </dsp:txBody>
      <dsp:txXfrm>
        <a:off x="7042647" y="1893230"/>
        <a:ext cx="2702601" cy="1621561"/>
      </dsp:txXfrm>
    </dsp:sp>
    <dsp:sp modelId="{236193B9-F788-485C-86E7-16FC2C42CE75}">
      <dsp:nvSpPr>
        <dsp:cNvPr id="0" name=""/>
        <dsp:cNvSpPr/>
      </dsp:nvSpPr>
      <dsp:spPr>
        <a:xfrm>
          <a:off x="2583353" y="3785051"/>
          <a:ext cx="2702601" cy="16215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As a result, they are not able to take care of their responsibilities and become a liability.</a:t>
          </a:r>
          <a:endParaRPr lang="en-US" sz="1600" kern="1200"/>
        </a:p>
      </dsp:txBody>
      <dsp:txXfrm>
        <a:off x="2583353" y="3785051"/>
        <a:ext cx="2702601" cy="1621561"/>
      </dsp:txXfrm>
    </dsp:sp>
    <dsp:sp modelId="{DA59055A-BEA6-4DC3-9F5B-A529A0C36C47}">
      <dsp:nvSpPr>
        <dsp:cNvPr id="0" name=""/>
        <dsp:cNvSpPr/>
      </dsp:nvSpPr>
      <dsp:spPr>
        <a:xfrm>
          <a:off x="5556216" y="3785051"/>
          <a:ext cx="2702601" cy="16215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Furthermore, SU is expensive and addicted individuals may be forced to engage in crime. </a:t>
          </a:r>
          <a:endParaRPr lang="en-US" sz="1600" kern="1200"/>
        </a:p>
      </dsp:txBody>
      <dsp:txXfrm>
        <a:off x="5556216" y="3785051"/>
        <a:ext cx="2702601" cy="1621561"/>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FE6144-4AF3-4CC6-BD7D-6C9F457E58F4}">
      <dsp:nvSpPr>
        <dsp:cNvPr id="0" name=""/>
        <dsp:cNvSpPr/>
      </dsp:nvSpPr>
      <dsp:spPr>
        <a:xfrm>
          <a:off x="0" y="993229"/>
          <a:ext cx="3007072" cy="1909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E1DFB7-06B9-4040-BBF2-2B955E579A69}">
      <dsp:nvSpPr>
        <dsp:cNvPr id="0" name=""/>
        <dsp:cNvSpPr/>
      </dsp:nvSpPr>
      <dsp:spPr>
        <a:xfrm>
          <a:off x="334119" y="1310642"/>
          <a:ext cx="3007072" cy="1909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In Great Britain, 56.9% of Opinions and Lifestyle Survey respondents aged 16 years and over in 2016 drank alcohol, which equates to 29 million people in the population. </a:t>
          </a:r>
          <a:endParaRPr lang="en-US" sz="1700" kern="1200"/>
        </a:p>
      </dsp:txBody>
      <dsp:txXfrm>
        <a:off x="390046" y="1366569"/>
        <a:ext cx="2895218" cy="1797636"/>
      </dsp:txXfrm>
    </dsp:sp>
    <dsp:sp modelId="{FCA0D288-2405-49EB-8BAC-E9C94D44E712}">
      <dsp:nvSpPr>
        <dsp:cNvPr id="0" name=""/>
        <dsp:cNvSpPr/>
      </dsp:nvSpPr>
      <dsp:spPr>
        <a:xfrm>
          <a:off x="3675310" y="993229"/>
          <a:ext cx="3007072" cy="1909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57668B-7E6A-4AE2-92ED-E291C116F54F}">
      <dsp:nvSpPr>
        <dsp:cNvPr id="0" name=""/>
        <dsp:cNvSpPr/>
      </dsp:nvSpPr>
      <dsp:spPr>
        <a:xfrm>
          <a:off x="4009429" y="1310642"/>
          <a:ext cx="3007072" cy="1909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 7.8 million people “binged” on alcohol on their heaviest drinking day. </a:t>
          </a:r>
          <a:endParaRPr lang="en-US" sz="1700" kern="1200"/>
        </a:p>
      </dsp:txBody>
      <dsp:txXfrm>
        <a:off x="4065356" y="1366569"/>
        <a:ext cx="2895218" cy="1797636"/>
      </dsp:txXfrm>
    </dsp:sp>
    <dsp:sp modelId="{B6543746-3DEB-40C3-A8F5-3E59B5BF6BF7}">
      <dsp:nvSpPr>
        <dsp:cNvPr id="0" name=""/>
        <dsp:cNvSpPr/>
      </dsp:nvSpPr>
      <dsp:spPr>
        <a:xfrm>
          <a:off x="7350620" y="993229"/>
          <a:ext cx="3007072" cy="1909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A0B261-F193-4F88-87A8-5CC06C89D897}">
      <dsp:nvSpPr>
        <dsp:cNvPr id="0" name=""/>
        <dsp:cNvSpPr/>
      </dsp:nvSpPr>
      <dsp:spPr>
        <a:xfrm>
          <a:off x="7684739" y="1310642"/>
          <a:ext cx="3007072" cy="1909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 Young people aged 16 to 24 years in Great Britain are less likely to drink than any other age group; when they do drink, consumption on their heaviest drinking day tends to be higher than other ages</a:t>
          </a:r>
          <a:endParaRPr lang="en-US" sz="1700" kern="1200"/>
        </a:p>
      </dsp:txBody>
      <dsp:txXfrm>
        <a:off x="7740666" y="1366569"/>
        <a:ext cx="2895218" cy="179763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68224C-385E-42E0-95E4-959E5F5F79EF}">
      <dsp:nvSpPr>
        <dsp:cNvPr id="0" name=""/>
        <dsp:cNvSpPr/>
      </dsp:nvSpPr>
      <dsp:spPr>
        <a:xfrm>
          <a:off x="0" y="1227544"/>
          <a:ext cx="3007072" cy="1909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63D8D4-87E8-47B2-BF73-4B1492327633}">
      <dsp:nvSpPr>
        <dsp:cNvPr id="0" name=""/>
        <dsp:cNvSpPr/>
      </dsp:nvSpPr>
      <dsp:spPr>
        <a:xfrm>
          <a:off x="334119" y="1544957"/>
          <a:ext cx="3007072" cy="1909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The highest earners, those earning £40,000 and above annually, are more likely to be frequent drinkers and “binge” on their heaviest drinking day when compared with the lowest earners</a:t>
          </a:r>
        </a:p>
      </dsp:txBody>
      <dsp:txXfrm>
        <a:off x="390046" y="1600884"/>
        <a:ext cx="2895218" cy="1797636"/>
      </dsp:txXfrm>
    </dsp:sp>
    <dsp:sp modelId="{7C51F88E-1E9E-41C0-9D80-B42FBEBEF3FC}">
      <dsp:nvSpPr>
        <dsp:cNvPr id="0" name=""/>
        <dsp:cNvSpPr/>
      </dsp:nvSpPr>
      <dsp:spPr>
        <a:xfrm>
          <a:off x="3675310" y="1227544"/>
          <a:ext cx="3007072" cy="1909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F54676-60F3-44DF-B978-EBEAE00F08AD}">
      <dsp:nvSpPr>
        <dsp:cNvPr id="0" name=""/>
        <dsp:cNvSpPr/>
      </dsp:nvSpPr>
      <dsp:spPr>
        <a:xfrm>
          <a:off x="4009429" y="1544957"/>
          <a:ext cx="3007072" cy="1909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In 2016, similar patterns of drinking were observed in England, Scotland and Wales; of the English regions, binge drinking was more common in the north.</a:t>
          </a:r>
        </a:p>
      </dsp:txBody>
      <dsp:txXfrm>
        <a:off x="4065356" y="1600884"/>
        <a:ext cx="2895218" cy="1797636"/>
      </dsp:txXfrm>
    </dsp:sp>
    <dsp:sp modelId="{DC0E7021-3F93-4E65-B349-FBF76CF92C6D}">
      <dsp:nvSpPr>
        <dsp:cNvPr id="0" name=""/>
        <dsp:cNvSpPr/>
      </dsp:nvSpPr>
      <dsp:spPr>
        <a:xfrm>
          <a:off x="7350620" y="1227544"/>
          <a:ext cx="3007072" cy="19094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3099BC-1E69-4C57-A33A-089A597C5485}">
      <dsp:nvSpPr>
        <dsp:cNvPr id="0" name=""/>
        <dsp:cNvSpPr/>
      </dsp:nvSpPr>
      <dsp:spPr>
        <a:xfrm>
          <a:off x="7684739" y="1544957"/>
          <a:ext cx="3007072" cy="190949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Among men who “binged”, normal strength beer was the most popular choice of alcohol, for females wine was the most popular choice.</a:t>
          </a:r>
        </a:p>
      </dsp:txBody>
      <dsp:txXfrm>
        <a:off x="7740666" y="1600884"/>
        <a:ext cx="2895218" cy="1797636"/>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29E6AD-6B81-4695-81FC-38626D6EF594}">
      <dsp:nvSpPr>
        <dsp:cNvPr id="0" name=""/>
        <dsp:cNvSpPr/>
      </dsp:nvSpPr>
      <dsp:spPr>
        <a:xfrm>
          <a:off x="0" y="299371"/>
          <a:ext cx="6581776" cy="132721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26% UK population could be labelled as </a:t>
          </a:r>
          <a:r>
            <a:rPr lang="en-GB" sz="2500" kern="1200" dirty="0">
              <a:solidFill>
                <a:srgbClr val="FF0000"/>
              </a:solidFill>
            </a:rPr>
            <a:t>hazardous</a:t>
          </a:r>
          <a:endParaRPr lang="en-US" sz="2500" kern="1200" dirty="0">
            <a:solidFill>
              <a:srgbClr val="FF0000"/>
            </a:solidFill>
          </a:endParaRPr>
        </a:p>
      </dsp:txBody>
      <dsp:txXfrm>
        <a:off x="64789" y="364160"/>
        <a:ext cx="6452198" cy="1197640"/>
      </dsp:txXfrm>
    </dsp:sp>
    <dsp:sp modelId="{8E4D0BFB-FBEF-4918-900F-9FDAA614CD56}">
      <dsp:nvSpPr>
        <dsp:cNvPr id="0" name=""/>
        <dsp:cNvSpPr/>
      </dsp:nvSpPr>
      <dsp:spPr>
        <a:xfrm>
          <a:off x="0" y="1698590"/>
          <a:ext cx="6581776" cy="132721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solidFill>
                <a:srgbClr val="FF0000"/>
              </a:solidFill>
            </a:rPr>
            <a:t>Drinkers</a:t>
          </a:r>
          <a:r>
            <a:rPr lang="en-GB" sz="2500" kern="1200" dirty="0"/>
            <a:t>  - Individuals who have 5 or more standard drinks (males) or 3 or more standard drinks (females) on a typical drinking day </a:t>
          </a:r>
          <a:endParaRPr lang="en-US" sz="2500" kern="1200" dirty="0"/>
        </a:p>
      </dsp:txBody>
      <dsp:txXfrm>
        <a:off x="64789" y="1763379"/>
        <a:ext cx="6452198" cy="1197640"/>
      </dsp:txXfrm>
    </dsp:sp>
    <dsp:sp modelId="{7A9C462F-7823-4065-87A6-12922B365F7E}">
      <dsp:nvSpPr>
        <dsp:cNvPr id="0" name=""/>
        <dsp:cNvSpPr/>
      </dsp:nvSpPr>
      <dsp:spPr>
        <a:xfrm>
          <a:off x="0" y="3097809"/>
          <a:ext cx="6581776" cy="132721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solidFill>
                <a:srgbClr val="FF0000"/>
              </a:solidFill>
            </a:rPr>
            <a:t>Binge drinking </a:t>
          </a:r>
          <a:r>
            <a:rPr lang="en-GB" sz="2500" kern="1200" dirty="0"/>
            <a:t>is also of concern (young people)</a:t>
          </a:r>
          <a:endParaRPr lang="en-US" sz="2500" kern="1200" dirty="0"/>
        </a:p>
      </dsp:txBody>
      <dsp:txXfrm>
        <a:off x="64789" y="3162598"/>
        <a:ext cx="6452198" cy="119764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925C04-B949-443E-9177-D5631EF66093}">
      <dsp:nvSpPr>
        <dsp:cNvPr id="0" name=""/>
        <dsp:cNvSpPr/>
      </dsp:nvSpPr>
      <dsp:spPr>
        <a:xfrm>
          <a:off x="0" y="0"/>
          <a:ext cx="8232695" cy="77923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Main constituent is ethyl alcohol which is absorbed into</a:t>
          </a:r>
          <a:endParaRPr lang="en-US" sz="2100" kern="1200"/>
        </a:p>
      </dsp:txBody>
      <dsp:txXfrm>
        <a:off x="22823" y="22823"/>
        <a:ext cx="7300663" cy="733593"/>
      </dsp:txXfrm>
    </dsp:sp>
    <dsp:sp modelId="{C189AD8A-EC92-4384-AC4B-C08BB5B0EED4}">
      <dsp:nvSpPr>
        <dsp:cNvPr id="0" name=""/>
        <dsp:cNvSpPr/>
      </dsp:nvSpPr>
      <dsp:spPr>
        <a:xfrm>
          <a:off x="614779" y="887467"/>
          <a:ext cx="8232695" cy="77923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bloodstream</a:t>
          </a:r>
          <a:endParaRPr lang="en-US" sz="2100" kern="1200"/>
        </a:p>
      </dsp:txBody>
      <dsp:txXfrm>
        <a:off x="637602" y="910290"/>
        <a:ext cx="7065764" cy="733593"/>
      </dsp:txXfrm>
    </dsp:sp>
    <dsp:sp modelId="{46774D47-4044-4139-BE8C-4F1441C4174E}">
      <dsp:nvSpPr>
        <dsp:cNvPr id="0" name=""/>
        <dsp:cNvSpPr/>
      </dsp:nvSpPr>
      <dsp:spPr>
        <a:xfrm>
          <a:off x="1229558" y="1774935"/>
          <a:ext cx="8232695" cy="77923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Initially acts to relax by affecting the neurotransmitter GABA</a:t>
          </a:r>
          <a:endParaRPr lang="en-US" sz="2100" kern="1200"/>
        </a:p>
      </dsp:txBody>
      <dsp:txXfrm>
        <a:off x="1252381" y="1797758"/>
        <a:ext cx="7065764" cy="733593"/>
      </dsp:txXfrm>
    </dsp:sp>
    <dsp:sp modelId="{2A774296-6201-44CB-B31D-B4DA44A3EEC0}">
      <dsp:nvSpPr>
        <dsp:cNvPr id="0" name=""/>
        <dsp:cNvSpPr/>
      </dsp:nvSpPr>
      <dsp:spPr>
        <a:xfrm>
          <a:off x="1844337" y="2662403"/>
          <a:ext cx="8232695" cy="77923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Second stage of intoxication includes inability to make judgements</a:t>
          </a:r>
          <a:endParaRPr lang="en-US" sz="2100" kern="1200"/>
        </a:p>
      </dsp:txBody>
      <dsp:txXfrm>
        <a:off x="1867160" y="2685226"/>
        <a:ext cx="7065764" cy="733593"/>
      </dsp:txXfrm>
    </dsp:sp>
    <dsp:sp modelId="{04D8F723-AD8F-4882-8466-8BA0C4D418C2}">
      <dsp:nvSpPr>
        <dsp:cNvPr id="0" name=""/>
        <dsp:cNvSpPr/>
      </dsp:nvSpPr>
      <dsp:spPr>
        <a:xfrm>
          <a:off x="2459116" y="3549871"/>
          <a:ext cx="8232695" cy="779239"/>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final physical effects include motor coordination difficulties and slowed reactions</a:t>
          </a:r>
          <a:endParaRPr lang="en-US" sz="2100" kern="1200"/>
        </a:p>
      </dsp:txBody>
      <dsp:txXfrm>
        <a:off x="2481939" y="3572694"/>
        <a:ext cx="7065764" cy="733593"/>
      </dsp:txXfrm>
    </dsp:sp>
    <dsp:sp modelId="{2267BCBA-7165-4072-9E1F-E11CD890ACBA}">
      <dsp:nvSpPr>
        <dsp:cNvPr id="0" name=""/>
        <dsp:cNvSpPr/>
      </dsp:nvSpPr>
      <dsp:spPr>
        <a:xfrm>
          <a:off x="7726189" y="569278"/>
          <a:ext cx="506505" cy="50650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840153" y="569278"/>
        <a:ext cx="278577" cy="381145"/>
      </dsp:txXfrm>
    </dsp:sp>
    <dsp:sp modelId="{F07A988E-A6AE-4C92-9E5E-EA9ABC4BFB7F}">
      <dsp:nvSpPr>
        <dsp:cNvPr id="0" name=""/>
        <dsp:cNvSpPr/>
      </dsp:nvSpPr>
      <dsp:spPr>
        <a:xfrm>
          <a:off x="8340968" y="1456745"/>
          <a:ext cx="506505" cy="506505"/>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454932" y="1456745"/>
        <a:ext cx="278577" cy="381145"/>
      </dsp:txXfrm>
    </dsp:sp>
    <dsp:sp modelId="{E4940676-393B-4E7A-A0D1-E4162B190F45}">
      <dsp:nvSpPr>
        <dsp:cNvPr id="0" name=""/>
        <dsp:cNvSpPr/>
      </dsp:nvSpPr>
      <dsp:spPr>
        <a:xfrm>
          <a:off x="8955747" y="2331226"/>
          <a:ext cx="506505" cy="506505"/>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069711" y="2331226"/>
        <a:ext cx="278577" cy="381145"/>
      </dsp:txXfrm>
    </dsp:sp>
    <dsp:sp modelId="{08494A14-9FD5-4C75-B79D-8D334C009430}">
      <dsp:nvSpPr>
        <dsp:cNvPr id="0" name=""/>
        <dsp:cNvSpPr/>
      </dsp:nvSpPr>
      <dsp:spPr>
        <a:xfrm>
          <a:off x="9570526" y="3227352"/>
          <a:ext cx="506505" cy="506505"/>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684490" y="3227352"/>
        <a:ext cx="278577" cy="38114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1FC1F4-0A44-4F59-A656-0354692160E5}">
      <dsp:nvSpPr>
        <dsp:cNvPr id="0" name=""/>
        <dsp:cNvSpPr/>
      </dsp:nvSpPr>
      <dsp:spPr>
        <a:xfrm>
          <a:off x="3132" y="1041945"/>
          <a:ext cx="2236509" cy="14201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EE5A4C-3268-4643-9814-488BB0244BBC}">
      <dsp:nvSpPr>
        <dsp:cNvPr id="0" name=""/>
        <dsp:cNvSpPr/>
      </dsp:nvSpPr>
      <dsp:spPr>
        <a:xfrm>
          <a:off x="251633" y="1278021"/>
          <a:ext cx="2236509" cy="142018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WITHDRAWAL SYMPTOMS </a:t>
          </a:r>
          <a:endParaRPr lang="en-US" sz="2100" kern="1200"/>
        </a:p>
      </dsp:txBody>
      <dsp:txXfrm>
        <a:off x="293229" y="1319617"/>
        <a:ext cx="2153317" cy="1336991"/>
      </dsp:txXfrm>
    </dsp:sp>
    <dsp:sp modelId="{16CFC5B3-292B-4DB6-8F30-7742DCC3147B}">
      <dsp:nvSpPr>
        <dsp:cNvPr id="0" name=""/>
        <dsp:cNvSpPr/>
      </dsp:nvSpPr>
      <dsp:spPr>
        <a:xfrm>
          <a:off x="2736644" y="1041945"/>
          <a:ext cx="2236509" cy="14201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2C25FC-8A87-47C0-BE34-177B51BB2855}">
      <dsp:nvSpPr>
        <dsp:cNvPr id="0" name=""/>
        <dsp:cNvSpPr/>
      </dsp:nvSpPr>
      <dsp:spPr>
        <a:xfrm>
          <a:off x="2985145" y="1278021"/>
          <a:ext cx="2236509" cy="142018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DELIRIUM TREMENS (DTS) </a:t>
          </a:r>
          <a:endParaRPr lang="en-US" sz="2100" kern="1200"/>
        </a:p>
      </dsp:txBody>
      <dsp:txXfrm>
        <a:off x="3026741" y="1319617"/>
        <a:ext cx="2153317" cy="1336991"/>
      </dsp:txXfrm>
    </dsp:sp>
    <dsp:sp modelId="{88A34BB6-31DE-4E1A-AF91-F2EB3DC7C725}">
      <dsp:nvSpPr>
        <dsp:cNvPr id="0" name=""/>
        <dsp:cNvSpPr/>
      </dsp:nvSpPr>
      <dsp:spPr>
        <a:xfrm>
          <a:off x="5470156" y="1041945"/>
          <a:ext cx="2236509" cy="14201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8E169C-3232-4639-8E5A-94DDE5C17E3C}">
      <dsp:nvSpPr>
        <dsp:cNvPr id="0" name=""/>
        <dsp:cNvSpPr/>
      </dsp:nvSpPr>
      <dsp:spPr>
        <a:xfrm>
          <a:off x="5718657" y="1278021"/>
          <a:ext cx="2236509" cy="142018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KORSAKOFF’S SYNDROME </a:t>
          </a:r>
          <a:endParaRPr lang="en-US" sz="2100" kern="1200"/>
        </a:p>
      </dsp:txBody>
      <dsp:txXfrm>
        <a:off x="5760253" y="1319617"/>
        <a:ext cx="2153317" cy="1336991"/>
      </dsp:txXfrm>
    </dsp:sp>
    <dsp:sp modelId="{2EA95FB3-B598-497B-A95B-FD43F4343192}">
      <dsp:nvSpPr>
        <dsp:cNvPr id="0" name=""/>
        <dsp:cNvSpPr/>
      </dsp:nvSpPr>
      <dsp:spPr>
        <a:xfrm>
          <a:off x="8203668" y="1041945"/>
          <a:ext cx="2236509" cy="14201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86626A-E257-4331-814C-5C8BDCB26409}">
      <dsp:nvSpPr>
        <dsp:cNvPr id="0" name=""/>
        <dsp:cNvSpPr/>
      </dsp:nvSpPr>
      <dsp:spPr>
        <a:xfrm>
          <a:off x="8452169" y="1278021"/>
          <a:ext cx="2236509" cy="142018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FOETAL ALCOHOL SYNDROME</a:t>
          </a:r>
          <a:endParaRPr lang="en-US" sz="2100" kern="1200"/>
        </a:p>
      </dsp:txBody>
      <dsp:txXfrm>
        <a:off x="8493765" y="1319617"/>
        <a:ext cx="2153317" cy="1336991"/>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C32094-1753-43F6-A970-B8C5173B3E10}">
      <dsp:nvSpPr>
        <dsp:cNvPr id="0" name=""/>
        <dsp:cNvSpPr/>
      </dsp:nvSpPr>
      <dsp:spPr>
        <a:xfrm>
          <a:off x="3132" y="254817"/>
          <a:ext cx="2485010" cy="149100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long-term physical effects of heavy alcohol consumption include withdrawal symptoms when the body is deprived of alcohol. </a:t>
          </a:r>
          <a:endParaRPr lang="en-US" sz="1700" kern="1200"/>
        </a:p>
      </dsp:txBody>
      <dsp:txXfrm>
        <a:off x="3132" y="254817"/>
        <a:ext cx="2485010" cy="1491006"/>
      </dsp:txXfrm>
    </dsp:sp>
    <dsp:sp modelId="{20D77706-3F0C-406D-826D-35F2C2B00ACB}">
      <dsp:nvSpPr>
        <dsp:cNvPr id="0" name=""/>
        <dsp:cNvSpPr/>
      </dsp:nvSpPr>
      <dsp:spPr>
        <a:xfrm>
          <a:off x="2736644" y="254817"/>
          <a:ext cx="2485010" cy="149100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Withdrawal symptoms - these include </a:t>
          </a:r>
          <a:endParaRPr lang="en-US" sz="1700" kern="1200"/>
        </a:p>
      </dsp:txBody>
      <dsp:txXfrm>
        <a:off x="2736644" y="254817"/>
        <a:ext cx="2485010" cy="1491006"/>
      </dsp:txXfrm>
    </dsp:sp>
    <dsp:sp modelId="{EAB41395-DFAD-4AB6-B58D-47CC8C596B98}">
      <dsp:nvSpPr>
        <dsp:cNvPr id="0" name=""/>
        <dsp:cNvSpPr/>
      </dsp:nvSpPr>
      <dsp:spPr>
        <a:xfrm>
          <a:off x="5470156" y="254817"/>
          <a:ext cx="2485010" cy="149100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 Restlessness </a:t>
          </a:r>
          <a:endParaRPr lang="en-US" sz="1700" kern="1200" dirty="0"/>
        </a:p>
      </dsp:txBody>
      <dsp:txXfrm>
        <a:off x="5470156" y="254817"/>
        <a:ext cx="2485010" cy="1491006"/>
      </dsp:txXfrm>
    </dsp:sp>
    <dsp:sp modelId="{D178F9A9-531F-49EA-AD2D-BAFB3F060BE2}">
      <dsp:nvSpPr>
        <dsp:cNvPr id="0" name=""/>
        <dsp:cNvSpPr/>
      </dsp:nvSpPr>
      <dsp:spPr>
        <a:xfrm>
          <a:off x="8203668" y="254817"/>
          <a:ext cx="2485010" cy="149100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 Inability to sleep </a:t>
          </a:r>
          <a:endParaRPr lang="en-US" sz="1700" kern="1200"/>
        </a:p>
      </dsp:txBody>
      <dsp:txXfrm>
        <a:off x="8203668" y="254817"/>
        <a:ext cx="2485010" cy="1491006"/>
      </dsp:txXfrm>
    </dsp:sp>
    <dsp:sp modelId="{60D28F84-105D-459D-B5F1-3602394A10A2}">
      <dsp:nvSpPr>
        <dsp:cNvPr id="0" name=""/>
        <dsp:cNvSpPr/>
      </dsp:nvSpPr>
      <dsp:spPr>
        <a:xfrm>
          <a:off x="1369888" y="1994325"/>
          <a:ext cx="2485010" cy="149100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 Anxiety and depression </a:t>
          </a:r>
          <a:endParaRPr lang="en-US" sz="1700" kern="1200"/>
        </a:p>
      </dsp:txBody>
      <dsp:txXfrm>
        <a:off x="1369888" y="1994325"/>
        <a:ext cx="2485010" cy="1491006"/>
      </dsp:txXfrm>
    </dsp:sp>
    <dsp:sp modelId="{ABB9EE75-8125-4A84-A7A7-7D8FB772D25C}">
      <dsp:nvSpPr>
        <dsp:cNvPr id="0" name=""/>
        <dsp:cNvSpPr/>
      </dsp:nvSpPr>
      <dsp:spPr>
        <a:xfrm>
          <a:off x="4103400" y="1994325"/>
          <a:ext cx="2485010" cy="149100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 Muscle tremors </a:t>
          </a:r>
          <a:endParaRPr lang="en-US" sz="1700" kern="1200"/>
        </a:p>
      </dsp:txBody>
      <dsp:txXfrm>
        <a:off x="4103400" y="1994325"/>
        <a:ext cx="2485010" cy="1491006"/>
      </dsp:txXfrm>
    </dsp:sp>
    <dsp:sp modelId="{FA1B4C7B-62F4-4828-9028-53005A5F380D}">
      <dsp:nvSpPr>
        <dsp:cNvPr id="0" name=""/>
        <dsp:cNvSpPr/>
      </dsp:nvSpPr>
      <dsp:spPr>
        <a:xfrm>
          <a:off x="6836912" y="1994325"/>
          <a:ext cx="2485010" cy="149100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 Rises in blood pressure and temperature</a:t>
          </a:r>
          <a:endParaRPr lang="en-US" sz="1700" kern="1200"/>
        </a:p>
      </dsp:txBody>
      <dsp:txXfrm>
        <a:off x="6836912" y="1994325"/>
        <a:ext cx="2485010" cy="1491006"/>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951D30-CD02-47D8-8B36-467AEDB54381}">
      <dsp:nvSpPr>
        <dsp:cNvPr id="0" name=""/>
        <dsp:cNvSpPr/>
      </dsp:nvSpPr>
      <dsp:spPr>
        <a:xfrm>
          <a:off x="0" y="3259357"/>
          <a:ext cx="7442201" cy="21384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a:t>Can be the result of vitamin and mineral deficiencies caused by the long-term excessive intake of alcohol which contains calories but is entirely devoid of nutrients</a:t>
          </a:r>
          <a:endParaRPr lang="en-US" sz="3000" kern="1200"/>
        </a:p>
      </dsp:txBody>
      <dsp:txXfrm>
        <a:off x="0" y="3259357"/>
        <a:ext cx="7442201" cy="2138491"/>
      </dsp:txXfrm>
    </dsp:sp>
    <dsp:sp modelId="{8075C802-CC30-49B8-8184-04438A88C95A}">
      <dsp:nvSpPr>
        <dsp:cNvPr id="0" name=""/>
        <dsp:cNvSpPr/>
      </dsp:nvSpPr>
      <dsp:spPr>
        <a:xfrm rot="10800000">
          <a:off x="0" y="2435"/>
          <a:ext cx="7442201" cy="3288999"/>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a:t>A syndrome involving dementia and memory disorders which is caused by long-term alcohol abuse and dependency </a:t>
          </a:r>
          <a:endParaRPr lang="en-US" sz="3000" kern="1200"/>
        </a:p>
      </dsp:txBody>
      <dsp:txXfrm rot="10800000">
        <a:off x="0" y="2435"/>
        <a:ext cx="7442201" cy="2137093"/>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2DDAED-7DDE-411A-BFEE-AAEFE2C08CD7}">
      <dsp:nvSpPr>
        <dsp:cNvPr id="0" name=""/>
        <dsp:cNvSpPr/>
      </dsp:nvSpPr>
      <dsp:spPr>
        <a:xfrm>
          <a:off x="150353" y="1951"/>
          <a:ext cx="3247220" cy="194833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Where heavy drinking by a mother during pregnancy can cause a whole range of physical and psychological abnormalities in the child, including: </a:t>
          </a:r>
          <a:endParaRPr lang="en-US" sz="2100" kern="1200"/>
        </a:p>
      </dsp:txBody>
      <dsp:txXfrm>
        <a:off x="150353" y="1951"/>
        <a:ext cx="3247220" cy="1948332"/>
      </dsp:txXfrm>
    </dsp:sp>
    <dsp:sp modelId="{F621D29E-E726-49AF-A276-E7CE32AB1644}">
      <dsp:nvSpPr>
        <dsp:cNvPr id="0" name=""/>
        <dsp:cNvSpPr/>
      </dsp:nvSpPr>
      <dsp:spPr>
        <a:xfrm>
          <a:off x="3722295" y="1951"/>
          <a:ext cx="3247220" cy="194833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Physical deformities </a:t>
          </a:r>
          <a:endParaRPr lang="en-US" sz="2100" kern="1200"/>
        </a:p>
      </dsp:txBody>
      <dsp:txXfrm>
        <a:off x="3722295" y="1951"/>
        <a:ext cx="3247220" cy="1948332"/>
      </dsp:txXfrm>
    </dsp:sp>
    <dsp:sp modelId="{35BEAE1D-6436-435A-83F9-CF8F9189AF37}">
      <dsp:nvSpPr>
        <dsp:cNvPr id="0" name=""/>
        <dsp:cNvSpPr/>
      </dsp:nvSpPr>
      <dsp:spPr>
        <a:xfrm>
          <a:off x="7294238" y="1951"/>
          <a:ext cx="3247220" cy="194833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Heart problems </a:t>
          </a:r>
          <a:endParaRPr lang="en-US" sz="2100" kern="1200"/>
        </a:p>
      </dsp:txBody>
      <dsp:txXfrm>
        <a:off x="7294238" y="1951"/>
        <a:ext cx="3247220" cy="1948332"/>
      </dsp:txXfrm>
    </dsp:sp>
    <dsp:sp modelId="{CF737842-EC70-4A6A-8DFD-311AF33DAE03}">
      <dsp:nvSpPr>
        <dsp:cNvPr id="0" name=""/>
        <dsp:cNvSpPr/>
      </dsp:nvSpPr>
      <dsp:spPr>
        <a:xfrm>
          <a:off x="150353" y="2275005"/>
          <a:ext cx="3247220" cy="194833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Stunted growth </a:t>
          </a:r>
          <a:endParaRPr lang="en-US" sz="2100" kern="1200"/>
        </a:p>
      </dsp:txBody>
      <dsp:txXfrm>
        <a:off x="150353" y="2275005"/>
        <a:ext cx="3247220" cy="1948332"/>
      </dsp:txXfrm>
    </dsp:sp>
    <dsp:sp modelId="{18D30115-1E98-46CB-9FDB-824D5FBCCC23}">
      <dsp:nvSpPr>
        <dsp:cNvPr id="0" name=""/>
        <dsp:cNvSpPr/>
      </dsp:nvSpPr>
      <dsp:spPr>
        <a:xfrm>
          <a:off x="3722295" y="2275005"/>
          <a:ext cx="3247220" cy="19483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Hyperactivity </a:t>
          </a:r>
          <a:endParaRPr lang="en-US" sz="2100" kern="1200"/>
        </a:p>
      </dsp:txBody>
      <dsp:txXfrm>
        <a:off x="3722295" y="2275005"/>
        <a:ext cx="3247220" cy="1948332"/>
      </dsp:txXfrm>
    </dsp:sp>
    <dsp:sp modelId="{08181339-D01A-4057-A976-F227F0FB7790}">
      <dsp:nvSpPr>
        <dsp:cNvPr id="0" name=""/>
        <dsp:cNvSpPr/>
      </dsp:nvSpPr>
      <dsp:spPr>
        <a:xfrm>
          <a:off x="7294238" y="2275005"/>
          <a:ext cx="3247220" cy="194833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Learning difficulties</a:t>
          </a:r>
          <a:endParaRPr lang="en-US" sz="2100" kern="1200"/>
        </a:p>
      </dsp:txBody>
      <dsp:txXfrm>
        <a:off x="7294238" y="2275005"/>
        <a:ext cx="3247220" cy="1948332"/>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D955CC-A675-421F-B682-43E41CD06EFA}">
      <dsp:nvSpPr>
        <dsp:cNvPr id="0" name=""/>
        <dsp:cNvSpPr/>
      </dsp:nvSpPr>
      <dsp:spPr>
        <a:xfrm>
          <a:off x="0" y="59813"/>
          <a:ext cx="3799763" cy="115829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Heavy &amp; regular drinking </a:t>
          </a:r>
          <a:endParaRPr lang="en-US" sz="3000" kern="1200"/>
        </a:p>
      </dsp:txBody>
      <dsp:txXfrm>
        <a:off x="56543" y="116356"/>
        <a:ext cx="3686677" cy="1045213"/>
      </dsp:txXfrm>
    </dsp:sp>
    <dsp:sp modelId="{B2E71199-995D-47C1-8A48-DEFA6A8FC9B5}">
      <dsp:nvSpPr>
        <dsp:cNvPr id="0" name=""/>
        <dsp:cNvSpPr/>
      </dsp:nvSpPr>
      <dsp:spPr>
        <a:xfrm>
          <a:off x="0" y="1304513"/>
          <a:ext cx="3799763" cy="115829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Alcohol abuse </a:t>
          </a:r>
          <a:endParaRPr lang="en-US" sz="3000" kern="1200"/>
        </a:p>
      </dsp:txBody>
      <dsp:txXfrm>
        <a:off x="56543" y="1361056"/>
        <a:ext cx="3686677" cy="1045213"/>
      </dsp:txXfrm>
    </dsp:sp>
    <dsp:sp modelId="{FA95A363-C9C6-4BB2-8490-E1B532D5115C}">
      <dsp:nvSpPr>
        <dsp:cNvPr id="0" name=""/>
        <dsp:cNvSpPr/>
      </dsp:nvSpPr>
      <dsp:spPr>
        <a:xfrm>
          <a:off x="0" y="2549214"/>
          <a:ext cx="3799763" cy="115829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Alcohol dependency disorder</a:t>
          </a:r>
          <a:endParaRPr lang="en-US" sz="3000" kern="1200"/>
        </a:p>
      </dsp:txBody>
      <dsp:txXfrm>
        <a:off x="56543" y="2605757"/>
        <a:ext cx="3686677" cy="1045213"/>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2A15B2-A389-4C63-81AE-56199B2EBDEC}">
      <dsp:nvSpPr>
        <dsp:cNvPr id="0" name=""/>
        <dsp:cNvSpPr/>
      </dsp:nvSpPr>
      <dsp:spPr>
        <a:xfrm>
          <a:off x="122072" y="1556"/>
          <a:ext cx="2863447" cy="14317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t>Costs of alcohol-related crime and public disorder in the UK estimated at £1.5 billion per annum </a:t>
          </a:r>
          <a:endParaRPr lang="en-US" sz="2000" kern="1200"/>
        </a:p>
      </dsp:txBody>
      <dsp:txXfrm>
        <a:off x="164006" y="43490"/>
        <a:ext cx="2779579" cy="1347855"/>
      </dsp:txXfrm>
    </dsp:sp>
    <dsp:sp modelId="{F5125253-AFA2-49D8-8B7A-25801E73322D}">
      <dsp:nvSpPr>
        <dsp:cNvPr id="0" name=""/>
        <dsp:cNvSpPr/>
      </dsp:nvSpPr>
      <dsp:spPr>
        <a:xfrm>
          <a:off x="122072" y="1648038"/>
          <a:ext cx="2863447" cy="14317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t>Accidents and crime are the two biggest social problems associated with alcohol misuse </a:t>
          </a:r>
          <a:endParaRPr lang="en-US" sz="2000" kern="1200"/>
        </a:p>
      </dsp:txBody>
      <dsp:txXfrm>
        <a:off x="164006" y="1689972"/>
        <a:ext cx="2779579" cy="1347855"/>
      </dsp:txXfrm>
    </dsp:sp>
    <dsp:sp modelId="{68759366-F23F-48AE-9091-4C7A2B479A08}">
      <dsp:nvSpPr>
        <dsp:cNvPr id="0" name=""/>
        <dsp:cNvSpPr/>
      </dsp:nvSpPr>
      <dsp:spPr>
        <a:xfrm>
          <a:off x="122072" y="3294520"/>
          <a:ext cx="2863447" cy="14317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t>Per capita alcohol consumption predicts -</a:t>
          </a:r>
          <a:endParaRPr lang="en-US" sz="2000" kern="1200"/>
        </a:p>
      </dsp:txBody>
      <dsp:txXfrm>
        <a:off x="164006" y="3336454"/>
        <a:ext cx="2779579" cy="1347855"/>
      </dsp:txXfrm>
    </dsp:sp>
    <dsp:sp modelId="{478A6A52-A304-41DF-8BB3-B16DF843F12D}">
      <dsp:nvSpPr>
        <dsp:cNvPr id="0" name=""/>
        <dsp:cNvSpPr/>
      </dsp:nvSpPr>
      <dsp:spPr>
        <a:xfrm rot="18289469">
          <a:off x="2555363" y="3166926"/>
          <a:ext cx="2005691" cy="40429"/>
        </a:xfrm>
        <a:custGeom>
          <a:avLst/>
          <a:gdLst/>
          <a:ahLst/>
          <a:cxnLst/>
          <a:rect l="0" t="0" r="0" b="0"/>
          <a:pathLst>
            <a:path>
              <a:moveTo>
                <a:pt x="0" y="20214"/>
              </a:moveTo>
              <a:lnTo>
                <a:pt x="2005691" y="2021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3508066" y="3136999"/>
        <a:ext cx="100284" cy="100284"/>
      </dsp:txXfrm>
    </dsp:sp>
    <dsp:sp modelId="{9D31C344-C087-4144-A08E-148D05C2DDA9}">
      <dsp:nvSpPr>
        <dsp:cNvPr id="0" name=""/>
        <dsp:cNvSpPr/>
      </dsp:nvSpPr>
      <dsp:spPr>
        <a:xfrm>
          <a:off x="4130898" y="1648038"/>
          <a:ext cx="2863447" cy="143172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t>Mortality from liver cirrhosis </a:t>
          </a:r>
          <a:endParaRPr lang="en-US" sz="2000" kern="1200"/>
        </a:p>
      </dsp:txBody>
      <dsp:txXfrm>
        <a:off x="4172832" y="1689972"/>
        <a:ext cx="2779579" cy="1347855"/>
      </dsp:txXfrm>
    </dsp:sp>
    <dsp:sp modelId="{2460560E-D252-4AF7-9812-C468E1A781AA}">
      <dsp:nvSpPr>
        <dsp:cNvPr id="0" name=""/>
        <dsp:cNvSpPr/>
      </dsp:nvSpPr>
      <dsp:spPr>
        <a:xfrm>
          <a:off x="2985519" y="3990167"/>
          <a:ext cx="1145378" cy="40429"/>
        </a:xfrm>
        <a:custGeom>
          <a:avLst/>
          <a:gdLst/>
          <a:ahLst/>
          <a:cxnLst/>
          <a:rect l="0" t="0" r="0" b="0"/>
          <a:pathLst>
            <a:path>
              <a:moveTo>
                <a:pt x="0" y="20214"/>
              </a:moveTo>
              <a:lnTo>
                <a:pt x="1145378" y="2021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9574" y="3981748"/>
        <a:ext cx="57268" cy="57268"/>
      </dsp:txXfrm>
    </dsp:sp>
    <dsp:sp modelId="{3799483A-744C-433B-B669-20D46D3B9777}">
      <dsp:nvSpPr>
        <dsp:cNvPr id="0" name=""/>
        <dsp:cNvSpPr/>
      </dsp:nvSpPr>
      <dsp:spPr>
        <a:xfrm>
          <a:off x="4130898" y="3294520"/>
          <a:ext cx="2863447" cy="143172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t>Mortality from accidents and homicide </a:t>
          </a:r>
          <a:endParaRPr lang="en-US" sz="2000" kern="1200"/>
        </a:p>
      </dsp:txBody>
      <dsp:txXfrm>
        <a:off x="4172832" y="3336454"/>
        <a:ext cx="2779579" cy="1347855"/>
      </dsp:txXfrm>
    </dsp:sp>
    <dsp:sp modelId="{3A90DA53-BD66-4A82-97A0-2427AB65CEC0}">
      <dsp:nvSpPr>
        <dsp:cNvPr id="0" name=""/>
        <dsp:cNvSpPr/>
      </dsp:nvSpPr>
      <dsp:spPr>
        <a:xfrm rot="3310531">
          <a:off x="2555363" y="4813408"/>
          <a:ext cx="2005691" cy="40429"/>
        </a:xfrm>
        <a:custGeom>
          <a:avLst/>
          <a:gdLst/>
          <a:ahLst/>
          <a:cxnLst/>
          <a:rect l="0" t="0" r="0" b="0"/>
          <a:pathLst>
            <a:path>
              <a:moveTo>
                <a:pt x="0" y="20214"/>
              </a:moveTo>
              <a:lnTo>
                <a:pt x="2005691" y="2021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3508066" y="4783481"/>
        <a:ext cx="100284" cy="100284"/>
      </dsp:txXfrm>
    </dsp:sp>
    <dsp:sp modelId="{C24883ED-4779-4346-A2EE-E9B8C3C1DE5B}">
      <dsp:nvSpPr>
        <dsp:cNvPr id="0" name=""/>
        <dsp:cNvSpPr/>
      </dsp:nvSpPr>
      <dsp:spPr>
        <a:xfrm>
          <a:off x="4130898" y="4941003"/>
          <a:ext cx="2863447" cy="143172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t>Death from suicide</a:t>
          </a:r>
          <a:endParaRPr lang="en-US" sz="2000" kern="1200"/>
        </a:p>
      </dsp:txBody>
      <dsp:txXfrm>
        <a:off x="4172832" y="4982937"/>
        <a:ext cx="2779579" cy="1347855"/>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D7DDE-A7CA-4E81-8D6C-CD758F5B1855}">
      <dsp:nvSpPr>
        <dsp:cNvPr id="0" name=""/>
        <dsp:cNvSpPr/>
      </dsp:nvSpPr>
      <dsp:spPr>
        <a:xfrm>
          <a:off x="0" y="2851425"/>
          <a:ext cx="6581776" cy="187084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Most individuals who become substance dependent go through three developmental stages: </a:t>
          </a:r>
          <a:endParaRPr lang="en-US" sz="2300" kern="1200"/>
        </a:p>
      </dsp:txBody>
      <dsp:txXfrm>
        <a:off x="0" y="2851425"/>
        <a:ext cx="6581776" cy="1010255"/>
      </dsp:txXfrm>
    </dsp:sp>
    <dsp:sp modelId="{85829826-93FF-4053-96D0-11A72D81D7DC}">
      <dsp:nvSpPr>
        <dsp:cNvPr id="0" name=""/>
        <dsp:cNvSpPr/>
      </dsp:nvSpPr>
      <dsp:spPr>
        <a:xfrm>
          <a:off x="3213" y="3824264"/>
          <a:ext cx="2191782" cy="86058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Experimentation </a:t>
          </a:r>
          <a:endParaRPr lang="en-US" sz="2000" kern="1200"/>
        </a:p>
      </dsp:txBody>
      <dsp:txXfrm>
        <a:off x="3213" y="3824264"/>
        <a:ext cx="2191782" cy="860588"/>
      </dsp:txXfrm>
    </dsp:sp>
    <dsp:sp modelId="{71DB4503-58BA-4FBC-9F77-DDCC41BA3C71}">
      <dsp:nvSpPr>
        <dsp:cNvPr id="0" name=""/>
        <dsp:cNvSpPr/>
      </dsp:nvSpPr>
      <dsp:spPr>
        <a:xfrm>
          <a:off x="2194996" y="3824264"/>
          <a:ext cx="2191782" cy="860588"/>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Regular use </a:t>
          </a:r>
          <a:endParaRPr lang="en-US" sz="2000" kern="1200"/>
        </a:p>
      </dsp:txBody>
      <dsp:txXfrm>
        <a:off x="2194996" y="3824264"/>
        <a:ext cx="2191782" cy="860588"/>
      </dsp:txXfrm>
    </dsp:sp>
    <dsp:sp modelId="{44F8EB1B-0735-434F-8F45-374F6C77BFE7}">
      <dsp:nvSpPr>
        <dsp:cNvPr id="0" name=""/>
        <dsp:cNvSpPr/>
      </dsp:nvSpPr>
      <dsp:spPr>
        <a:xfrm>
          <a:off x="4386779" y="3824264"/>
          <a:ext cx="2191782" cy="860588"/>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Abuse &amp; dependency</a:t>
          </a:r>
          <a:endParaRPr lang="en-US" sz="2000" kern="1200"/>
        </a:p>
      </dsp:txBody>
      <dsp:txXfrm>
        <a:off x="4386779" y="3824264"/>
        <a:ext cx="2191782" cy="860588"/>
      </dsp:txXfrm>
    </dsp:sp>
    <dsp:sp modelId="{6237688B-2D04-4025-A26B-EBE1BEE360B7}">
      <dsp:nvSpPr>
        <dsp:cNvPr id="0" name=""/>
        <dsp:cNvSpPr/>
      </dsp:nvSpPr>
      <dsp:spPr>
        <a:xfrm rot="10800000">
          <a:off x="0" y="2130"/>
          <a:ext cx="6581776" cy="2877357"/>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The aetiology of substance dependency has to be viewed in developmental terms  </a:t>
          </a:r>
          <a:endParaRPr lang="en-US" sz="2300" kern="1200"/>
        </a:p>
      </dsp:txBody>
      <dsp:txXfrm rot="10800000">
        <a:off x="0" y="2130"/>
        <a:ext cx="6581776" cy="1869620"/>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186BC8-0141-4532-8B6B-F716067507F3}">
      <dsp:nvSpPr>
        <dsp:cNvPr id="0" name=""/>
        <dsp:cNvSpPr/>
      </dsp:nvSpPr>
      <dsp:spPr>
        <a:xfrm>
          <a:off x="683905" y="244248"/>
          <a:ext cx="1921500" cy="19215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CB6783-40D6-46E8-8C09-5DB6FD8E3EC4}">
      <dsp:nvSpPr>
        <dsp:cNvPr id="0" name=""/>
        <dsp:cNvSpPr/>
      </dsp:nvSpPr>
      <dsp:spPr>
        <a:xfrm>
          <a:off x="1093405" y="653748"/>
          <a:ext cx="1102500" cy="1102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4E14DA-A715-4939-A3E2-FFA046C017D2}">
      <dsp:nvSpPr>
        <dsp:cNvPr id="0" name=""/>
        <dsp:cNvSpPr/>
      </dsp:nvSpPr>
      <dsp:spPr>
        <a:xfrm>
          <a:off x="69655" y="2764248"/>
          <a:ext cx="3150000" cy="1271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1" kern="1200" dirty="0"/>
            <a:t>Experimentation</a:t>
          </a:r>
          <a:r>
            <a:rPr lang="en-GB" sz="1800" kern="1200" dirty="0"/>
            <a:t> – Availability, familial factors, peer group influence, media influences</a:t>
          </a:r>
          <a:endParaRPr lang="en-US" sz="1800" kern="1200" dirty="0"/>
        </a:p>
      </dsp:txBody>
      <dsp:txXfrm>
        <a:off x="69655" y="2764248"/>
        <a:ext cx="3150000" cy="1271953"/>
      </dsp:txXfrm>
    </dsp:sp>
    <dsp:sp modelId="{7F57C54A-ED9B-4530-8D5A-1CF6C76FFFBF}">
      <dsp:nvSpPr>
        <dsp:cNvPr id="0" name=""/>
        <dsp:cNvSpPr/>
      </dsp:nvSpPr>
      <dsp:spPr>
        <a:xfrm>
          <a:off x="4385155" y="244248"/>
          <a:ext cx="1921500" cy="19215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67FF2A-1DC2-4F48-8201-8E34E7381872}">
      <dsp:nvSpPr>
        <dsp:cNvPr id="0" name=""/>
        <dsp:cNvSpPr/>
      </dsp:nvSpPr>
      <dsp:spPr>
        <a:xfrm>
          <a:off x="4794655" y="653748"/>
          <a:ext cx="1102500" cy="1102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3EBA64-C21F-45B3-B37C-0D574A9193FC}">
      <dsp:nvSpPr>
        <dsp:cNvPr id="0" name=""/>
        <dsp:cNvSpPr/>
      </dsp:nvSpPr>
      <dsp:spPr>
        <a:xfrm>
          <a:off x="3770905" y="2764248"/>
          <a:ext cx="3150000" cy="1271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b="1" kern="1200" dirty="0"/>
            <a:t>Regular Use </a:t>
          </a:r>
          <a:r>
            <a:rPr lang="en-GB" sz="1600" kern="1200" dirty="0"/>
            <a:t>– self-medication, mood alteration, cultural variables, long-term expectations and beliefs</a:t>
          </a:r>
          <a:endParaRPr lang="en-US" sz="1600" kern="1200" dirty="0"/>
        </a:p>
      </dsp:txBody>
      <dsp:txXfrm>
        <a:off x="3770905" y="2764248"/>
        <a:ext cx="3150000" cy="1271953"/>
      </dsp:txXfrm>
    </dsp:sp>
    <dsp:sp modelId="{BCC72DB5-6621-4ECA-8E11-41CC2A422D5B}">
      <dsp:nvSpPr>
        <dsp:cNvPr id="0" name=""/>
        <dsp:cNvSpPr/>
      </dsp:nvSpPr>
      <dsp:spPr>
        <a:xfrm>
          <a:off x="8086406" y="244248"/>
          <a:ext cx="1921500" cy="19215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086ADA-FF8D-45ED-ACF0-0ADCD2885696}">
      <dsp:nvSpPr>
        <dsp:cNvPr id="0" name=""/>
        <dsp:cNvSpPr/>
      </dsp:nvSpPr>
      <dsp:spPr>
        <a:xfrm>
          <a:off x="8495906" y="653748"/>
          <a:ext cx="1102500" cy="11025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C14874-5671-4BC3-AB0E-EA4B415EED49}">
      <dsp:nvSpPr>
        <dsp:cNvPr id="0" name=""/>
        <dsp:cNvSpPr/>
      </dsp:nvSpPr>
      <dsp:spPr>
        <a:xfrm>
          <a:off x="7472156" y="2764248"/>
          <a:ext cx="3150000" cy="1271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b="1" kern="1200" dirty="0"/>
            <a:t>Abuse &amp; Dependency </a:t>
          </a:r>
          <a:r>
            <a:rPr lang="en-GB" sz="1600" kern="1200" dirty="0"/>
            <a:t>– genetic predisposition, long-term cognitive deficits, concurrent psychiatric diagnoses, poverty </a:t>
          </a:r>
          <a:endParaRPr lang="en-US" sz="1600" kern="1200" dirty="0"/>
        </a:p>
      </dsp:txBody>
      <dsp:txXfrm>
        <a:off x="7472156" y="2764248"/>
        <a:ext cx="3150000" cy="1271953"/>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D3A256-A2FE-470B-BA7F-AF10F46E76AD}">
      <dsp:nvSpPr>
        <dsp:cNvPr id="0" name=""/>
        <dsp:cNvSpPr/>
      </dsp:nvSpPr>
      <dsp:spPr>
        <a:xfrm>
          <a:off x="0" y="3265342"/>
          <a:ext cx="5676900" cy="2142418"/>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a:t>There are also cultural differences in beliefs about the effects of drugs</a:t>
          </a:r>
          <a:endParaRPr lang="en-US" sz="2600" kern="1200"/>
        </a:p>
      </dsp:txBody>
      <dsp:txXfrm>
        <a:off x="0" y="3265342"/>
        <a:ext cx="5676900" cy="2142418"/>
      </dsp:txXfrm>
    </dsp:sp>
    <dsp:sp modelId="{E886C0E5-2993-4EF8-9C4B-FD4576A01FB8}">
      <dsp:nvSpPr>
        <dsp:cNvPr id="0" name=""/>
        <dsp:cNvSpPr/>
      </dsp:nvSpPr>
      <dsp:spPr>
        <a:xfrm rot="10800000">
          <a:off x="0" y="2439"/>
          <a:ext cx="5676900" cy="3295038"/>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a:t>Cultural differences in frequency of drug use may mediate the transition from first use to regular use (e.g. alcohol consumption in wine-drinking societies) </a:t>
          </a:r>
          <a:endParaRPr lang="en-US" sz="2600" kern="1200"/>
        </a:p>
      </dsp:txBody>
      <dsp:txXfrm rot="10800000">
        <a:off x="0" y="2439"/>
        <a:ext cx="5676900" cy="21410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3/17/2026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07292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3/17/2026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083849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3/17/2026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76400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3/17/2026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60452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3/17/2026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498693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3/17/2026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19007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3/17/2026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11844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3/17/2026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463326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3/17/2026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980091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3/17/2026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02794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3/17/2026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41692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3/17/2026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6388773"/>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2.xml.rels><?xml version="1.0" encoding="UTF-8" standalone="yes"?>
<Relationships xmlns="http://schemas.openxmlformats.org/package/2006/relationships"><Relationship Id="rId3" Type="http://schemas.openxmlformats.org/officeDocument/2006/relationships/hyperlink" Target="https://doi.org/10.1037/0022-006X.51.3.390"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JVQy-LUE9Ss" TargetMode="External"/><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s://www.youtube.com/watch?v=BF5SzIN63w8" TargetMode="Externa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4.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5.xml"/><Relationship Id="rId7" Type="http://schemas.openxmlformats.org/officeDocument/2006/relationships/image" Target="../media/image34.jpeg"/><Relationship Id="rId2" Type="http://schemas.openxmlformats.org/officeDocument/2006/relationships/diagramData" Target="../diagrams/data15.xml"/><Relationship Id="rId1" Type="http://schemas.openxmlformats.org/officeDocument/2006/relationships/slideLayout" Target="../slideLayouts/slideLayout8.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8.xml.rels><?xml version="1.0" encoding="UTF-8" standalone="yes"?>
<Relationships xmlns="http://schemas.openxmlformats.org/package/2006/relationships"><Relationship Id="rId3" Type="http://schemas.openxmlformats.org/officeDocument/2006/relationships/hyperlink" Target="https://www.youtube.com/watch?v=fAigPJVbagY" TargetMode="External"/><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50.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image" Target="../media/image41.jpeg"/><Relationship Id="rId1" Type="http://schemas.openxmlformats.org/officeDocument/2006/relationships/slideLayout" Target="../slideLayouts/slideLayout2.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54.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59.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A5D67320-FCFD-4931-AAF7-C6C85332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6FF1C2-9BE7-90DD-83CA-CBE251AE4685}"/>
              </a:ext>
            </a:extLst>
          </p:cNvPr>
          <p:cNvSpPr>
            <a:spLocks noGrp="1"/>
          </p:cNvSpPr>
          <p:nvPr>
            <p:ph type="ctrTitle"/>
          </p:nvPr>
        </p:nvSpPr>
        <p:spPr>
          <a:xfrm>
            <a:off x="703400" y="908651"/>
            <a:ext cx="3620882" cy="3640345"/>
          </a:xfrm>
        </p:spPr>
        <p:txBody>
          <a:bodyPr anchor="t">
            <a:normAutofit/>
          </a:bodyPr>
          <a:lstStyle/>
          <a:p>
            <a:r>
              <a:rPr lang="en-GB" sz="3700"/>
              <a:t>ECMH5005: Addiction, Substance Abuse and Psychological Dependencies</a:t>
            </a:r>
          </a:p>
        </p:txBody>
      </p:sp>
      <p:sp>
        <p:nvSpPr>
          <p:cNvPr id="3" name="Subtitle 2">
            <a:extLst>
              <a:ext uri="{FF2B5EF4-FFF2-40B4-BE49-F238E27FC236}">
                <a16:creationId xmlns:a16="http://schemas.microsoft.com/office/drawing/2014/main" id="{53B4A73F-29EE-FCBB-DEDF-45B7B0A1CFD8}"/>
              </a:ext>
            </a:extLst>
          </p:cNvPr>
          <p:cNvSpPr>
            <a:spLocks noGrp="1"/>
          </p:cNvSpPr>
          <p:nvPr>
            <p:ph type="subTitle" idx="1"/>
          </p:nvPr>
        </p:nvSpPr>
        <p:spPr>
          <a:xfrm>
            <a:off x="703400" y="4945712"/>
            <a:ext cx="3380437" cy="850392"/>
          </a:xfrm>
        </p:spPr>
        <p:txBody>
          <a:bodyPr anchor="b">
            <a:normAutofit/>
          </a:bodyPr>
          <a:lstStyle/>
          <a:p>
            <a:r>
              <a:rPr lang="en-GB" sz="1800" dirty="0"/>
              <a:t>Session one: Addiction and PRIME Theory</a:t>
            </a:r>
          </a:p>
        </p:txBody>
      </p:sp>
      <p:cxnSp>
        <p:nvCxnSpPr>
          <p:cNvPr id="13" name="Straight Connector 12">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4BA2AAA6-4920-9CF6-815B-324191426D03}"/>
              </a:ext>
            </a:extLst>
          </p:cNvPr>
          <p:cNvPicPr>
            <a:picLocks noChangeAspect="1"/>
          </p:cNvPicPr>
          <p:nvPr/>
        </p:nvPicPr>
        <p:blipFill>
          <a:blip r:embed="rId2"/>
          <a:srcRect r="2" b="6260"/>
          <a:stretch>
            <a:fillRect/>
          </a:stretch>
        </p:blipFill>
        <p:spPr>
          <a:xfrm>
            <a:off x="4876158" y="10"/>
            <a:ext cx="7315841" cy="6857990"/>
          </a:xfrm>
          <a:prstGeom prst="rect">
            <a:avLst/>
          </a:prstGeom>
        </p:spPr>
      </p:pic>
    </p:spTree>
    <p:extLst>
      <p:ext uri="{BB962C8B-B14F-4D97-AF65-F5344CB8AC3E}">
        <p14:creationId xmlns:p14="http://schemas.microsoft.com/office/powerpoint/2010/main" val="406926530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A5D67320-FCFD-4931-AAF7-C6C85332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C9EB1D-3E35-8F76-F979-94E90C5288CE}"/>
              </a:ext>
            </a:extLst>
          </p:cNvPr>
          <p:cNvSpPr>
            <a:spLocks noGrp="1"/>
          </p:cNvSpPr>
          <p:nvPr>
            <p:ph type="title"/>
          </p:nvPr>
        </p:nvSpPr>
        <p:spPr>
          <a:xfrm>
            <a:off x="703400" y="908652"/>
            <a:ext cx="3620882" cy="1410478"/>
          </a:xfrm>
        </p:spPr>
        <p:txBody>
          <a:bodyPr vert="horz" lIns="91440" tIns="45720" rIns="91440" bIns="45720" rtlCol="0" anchor="t">
            <a:normAutofit fontScale="90000"/>
          </a:bodyPr>
          <a:lstStyle/>
          <a:p>
            <a:r>
              <a:rPr lang="en-US" dirty="0"/>
              <a:t>Aims of the module:</a:t>
            </a:r>
            <a:br>
              <a:rPr lang="en-US" dirty="0"/>
            </a:br>
            <a:endParaRPr lang="en-US" dirty="0"/>
          </a:p>
        </p:txBody>
      </p:sp>
      <p:cxnSp>
        <p:nvCxnSpPr>
          <p:cNvPr id="30" name="Straight Connector 29">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8" name="Picture 17" descr="A black and orange tech piece hardware">
            <a:extLst>
              <a:ext uri="{FF2B5EF4-FFF2-40B4-BE49-F238E27FC236}">
                <a16:creationId xmlns:a16="http://schemas.microsoft.com/office/drawing/2014/main" id="{59941725-7B04-741B-BCF6-C07CB275AB6D}"/>
              </a:ext>
            </a:extLst>
          </p:cNvPr>
          <p:cNvPicPr>
            <a:picLocks noChangeAspect="1"/>
          </p:cNvPicPr>
          <p:nvPr/>
        </p:nvPicPr>
        <p:blipFill>
          <a:blip r:embed="rId2"/>
          <a:srcRect l="23105" r="5688" b="-1"/>
          <a:stretch>
            <a:fillRect/>
          </a:stretch>
        </p:blipFill>
        <p:spPr>
          <a:xfrm>
            <a:off x="4876158" y="10"/>
            <a:ext cx="7315841" cy="6857990"/>
          </a:xfrm>
          <a:prstGeom prst="rect">
            <a:avLst/>
          </a:prstGeom>
        </p:spPr>
      </p:pic>
      <p:sp>
        <p:nvSpPr>
          <p:cNvPr id="4" name="TextBox 3">
            <a:extLst>
              <a:ext uri="{FF2B5EF4-FFF2-40B4-BE49-F238E27FC236}">
                <a16:creationId xmlns:a16="http://schemas.microsoft.com/office/drawing/2014/main" id="{4382EE13-55DE-AE8F-87CC-B0537AAB404A}"/>
              </a:ext>
            </a:extLst>
          </p:cNvPr>
          <p:cNvSpPr txBox="1"/>
          <p:nvPr/>
        </p:nvSpPr>
        <p:spPr>
          <a:xfrm>
            <a:off x="543339" y="2319130"/>
            <a:ext cx="3780943" cy="2862322"/>
          </a:xfrm>
          <a:prstGeom prst="rect">
            <a:avLst/>
          </a:prstGeom>
          <a:noFill/>
        </p:spPr>
        <p:txBody>
          <a:bodyPr wrap="square" rtlCol="0">
            <a:spAutoFit/>
          </a:bodyPr>
          <a:lstStyle/>
          <a:p>
            <a:r>
              <a:rPr lang="en-GB" dirty="0"/>
              <a:t>To introduce theories of the aetiology of addiction, prevalence of addictive disorders and contemporary diagnoses of addictions.</a:t>
            </a:r>
          </a:p>
          <a:p>
            <a:endParaRPr lang="en-GB" dirty="0"/>
          </a:p>
          <a:p>
            <a:r>
              <a:rPr lang="en-GB" dirty="0"/>
              <a:t>To provide an understanding of addictions in the absence of substance misuse and consider issues relevant to specific populations.</a:t>
            </a:r>
          </a:p>
        </p:txBody>
      </p:sp>
    </p:spTree>
    <p:extLst>
      <p:ext uri="{BB962C8B-B14F-4D97-AF65-F5344CB8AC3E}">
        <p14:creationId xmlns:p14="http://schemas.microsoft.com/office/powerpoint/2010/main" val="279441883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A5D67320-FCFD-4931-AAF7-C6C85332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DD094A-A23E-9ABA-C8EF-15F6E87A74A6}"/>
              </a:ext>
            </a:extLst>
          </p:cNvPr>
          <p:cNvSpPr>
            <a:spLocks noGrp="1"/>
          </p:cNvSpPr>
          <p:nvPr>
            <p:ph type="title"/>
          </p:nvPr>
        </p:nvSpPr>
        <p:spPr>
          <a:xfrm>
            <a:off x="703400" y="908652"/>
            <a:ext cx="3620882" cy="1397226"/>
          </a:xfrm>
        </p:spPr>
        <p:txBody>
          <a:bodyPr vert="horz" lIns="91440" tIns="45720" rIns="91440" bIns="45720" rtlCol="0" anchor="t">
            <a:normAutofit/>
          </a:bodyPr>
          <a:lstStyle/>
          <a:p>
            <a:r>
              <a:rPr lang="en-US"/>
              <a:t>Learning outcomes:</a:t>
            </a:r>
          </a:p>
        </p:txBody>
      </p:sp>
      <p:cxnSp>
        <p:nvCxnSpPr>
          <p:cNvPr id="30" name="Straight Connector 29">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80B07E8C-658B-FED4-0D27-9FE18948322A}"/>
              </a:ext>
            </a:extLst>
          </p:cNvPr>
          <p:cNvPicPr>
            <a:picLocks noChangeAspect="1"/>
          </p:cNvPicPr>
          <p:nvPr/>
        </p:nvPicPr>
        <p:blipFill>
          <a:blip r:embed="rId2"/>
          <a:srcRect r="2" b="6260"/>
          <a:stretch>
            <a:fillRect/>
          </a:stretch>
        </p:blipFill>
        <p:spPr>
          <a:xfrm>
            <a:off x="4876158" y="10"/>
            <a:ext cx="7315841" cy="6857990"/>
          </a:xfrm>
          <a:prstGeom prst="rect">
            <a:avLst/>
          </a:prstGeom>
        </p:spPr>
      </p:pic>
      <p:sp>
        <p:nvSpPr>
          <p:cNvPr id="6" name="TextBox 5">
            <a:extLst>
              <a:ext uri="{FF2B5EF4-FFF2-40B4-BE49-F238E27FC236}">
                <a16:creationId xmlns:a16="http://schemas.microsoft.com/office/drawing/2014/main" id="{48F8E4B4-FE79-1FF0-D5B6-929DEF27FA91}"/>
              </a:ext>
            </a:extLst>
          </p:cNvPr>
          <p:cNvSpPr txBox="1"/>
          <p:nvPr/>
        </p:nvSpPr>
        <p:spPr>
          <a:xfrm>
            <a:off x="233680" y="2184400"/>
            <a:ext cx="4378960" cy="3970318"/>
          </a:xfrm>
          <a:prstGeom prst="rect">
            <a:avLst/>
          </a:prstGeom>
          <a:noFill/>
        </p:spPr>
        <p:txBody>
          <a:bodyPr wrap="square" rtlCol="0">
            <a:spAutoFit/>
          </a:bodyPr>
          <a:lstStyle/>
          <a:p>
            <a:pPr marL="285750" indent="-285750">
              <a:buFont typeface="Arial" panose="020B0604020202020204" pitchFamily="34" charset="0"/>
              <a:buChar char="•"/>
            </a:pPr>
            <a:r>
              <a:rPr lang="en-GB" dirty="0"/>
              <a:t>Analyse models of addiction and addictive behaviours. </a:t>
            </a:r>
          </a:p>
          <a:p>
            <a:pPr marL="285750" indent="-285750">
              <a:buFont typeface="Arial" panose="020B0604020202020204" pitchFamily="34" charset="0"/>
              <a:buChar char="•"/>
            </a:pPr>
            <a:r>
              <a:rPr lang="en-GB" dirty="0"/>
              <a:t>Consider contemporary diagnoses of addictions and evaluate evidence-based models of interventions for addictive behaviours. </a:t>
            </a:r>
          </a:p>
          <a:p>
            <a:pPr marL="285750" indent="-285750">
              <a:buFont typeface="Arial" panose="020B0604020202020204" pitchFamily="34" charset="0"/>
              <a:buChar char="•"/>
            </a:pPr>
            <a:r>
              <a:rPr lang="en-GB" dirty="0"/>
              <a:t>Evaluate and examine addictions and addictive behaviours in relation to specific population groups (e.g., youth, older adult, females). </a:t>
            </a:r>
          </a:p>
          <a:p>
            <a:pPr marL="285750" indent="-285750">
              <a:buFont typeface="Arial" panose="020B0604020202020204" pitchFamily="34" charset="0"/>
              <a:buChar char="•"/>
            </a:pPr>
            <a:r>
              <a:rPr lang="en-GB" dirty="0"/>
              <a:t>Organise their knowledge and learning through the use of information resources and present their work at the appropriate level </a:t>
            </a:r>
          </a:p>
        </p:txBody>
      </p:sp>
    </p:spTree>
    <p:extLst>
      <p:ext uri="{BB962C8B-B14F-4D97-AF65-F5344CB8AC3E}">
        <p14:creationId xmlns:p14="http://schemas.microsoft.com/office/powerpoint/2010/main" val="216441991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A5D67320-FCFD-4931-AAF7-C6C85332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6919E8-1924-22D7-AE3D-8AC76B171D45}"/>
              </a:ext>
            </a:extLst>
          </p:cNvPr>
          <p:cNvSpPr>
            <a:spLocks noGrp="1"/>
          </p:cNvSpPr>
          <p:nvPr>
            <p:ph type="title"/>
          </p:nvPr>
        </p:nvSpPr>
        <p:spPr>
          <a:xfrm>
            <a:off x="703400" y="908652"/>
            <a:ext cx="3620882" cy="880392"/>
          </a:xfrm>
        </p:spPr>
        <p:txBody>
          <a:bodyPr vert="horz" lIns="91440" tIns="45720" rIns="91440" bIns="45720" rtlCol="0" anchor="t">
            <a:normAutofit/>
          </a:bodyPr>
          <a:lstStyle/>
          <a:p>
            <a:r>
              <a:rPr lang="en-US" dirty="0"/>
              <a:t>assessment</a:t>
            </a:r>
          </a:p>
        </p:txBody>
      </p:sp>
      <p:cxnSp>
        <p:nvCxnSpPr>
          <p:cNvPr id="17" name="Straight Connector 1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ngle view of white stairs">
            <a:extLst>
              <a:ext uri="{FF2B5EF4-FFF2-40B4-BE49-F238E27FC236}">
                <a16:creationId xmlns:a16="http://schemas.microsoft.com/office/drawing/2014/main" id="{E23C943A-42CC-8CF8-54B9-F153B620CF4E}"/>
              </a:ext>
            </a:extLst>
          </p:cNvPr>
          <p:cNvPicPr>
            <a:picLocks noChangeAspect="1"/>
          </p:cNvPicPr>
          <p:nvPr/>
        </p:nvPicPr>
        <p:blipFill>
          <a:blip r:embed="rId2"/>
          <a:srcRect l="21320" r="8273" b="-1"/>
          <a:stretch>
            <a:fillRect/>
          </a:stretch>
        </p:blipFill>
        <p:spPr>
          <a:xfrm>
            <a:off x="4876158" y="10"/>
            <a:ext cx="7315841" cy="6857990"/>
          </a:xfrm>
          <a:prstGeom prst="rect">
            <a:avLst/>
          </a:prstGeom>
        </p:spPr>
      </p:pic>
      <p:sp>
        <p:nvSpPr>
          <p:cNvPr id="4" name="TextBox 3">
            <a:extLst>
              <a:ext uri="{FF2B5EF4-FFF2-40B4-BE49-F238E27FC236}">
                <a16:creationId xmlns:a16="http://schemas.microsoft.com/office/drawing/2014/main" id="{3CD1B2E0-16C3-031A-411B-EBF049C11A93}"/>
              </a:ext>
            </a:extLst>
          </p:cNvPr>
          <p:cNvSpPr txBox="1"/>
          <p:nvPr/>
        </p:nvSpPr>
        <p:spPr>
          <a:xfrm>
            <a:off x="213360" y="1632553"/>
            <a:ext cx="4490720" cy="4247317"/>
          </a:xfrm>
          <a:prstGeom prst="rect">
            <a:avLst/>
          </a:prstGeom>
          <a:noFill/>
        </p:spPr>
        <p:txBody>
          <a:bodyPr wrap="square" rtlCol="0">
            <a:spAutoFit/>
          </a:bodyPr>
          <a:lstStyle/>
          <a:p>
            <a:r>
              <a:rPr lang="en-GB" b="1" dirty="0"/>
              <a:t>Component 1: 2,500-word Essay</a:t>
            </a:r>
          </a:p>
          <a:p>
            <a:r>
              <a:rPr lang="en-GB" dirty="0"/>
              <a:t>Essay title: `Critically evaluate the diagnosis and treatment of substance use disorders, and their underlying theoretical models with specific reference to the effectiveness of motivational interviewing as a contemporary intervention (2,500 words)`.</a:t>
            </a:r>
          </a:p>
          <a:p>
            <a:endParaRPr lang="en-GB" dirty="0"/>
          </a:p>
          <a:p>
            <a:endParaRPr lang="en-GB" dirty="0"/>
          </a:p>
          <a:p>
            <a:r>
              <a:rPr lang="en-GB" b="1" dirty="0"/>
              <a:t>Component 2: 5 min Video</a:t>
            </a:r>
          </a:p>
          <a:p>
            <a:r>
              <a:rPr lang="en-GB" dirty="0"/>
              <a:t>`Produce a five-minute video raising awareness about the effects of vaping in young people, including a consideration of the risk of addiction.` </a:t>
            </a:r>
          </a:p>
          <a:p>
            <a:endParaRPr lang="en-GB" dirty="0"/>
          </a:p>
        </p:txBody>
      </p:sp>
    </p:spTree>
    <p:extLst>
      <p:ext uri="{BB962C8B-B14F-4D97-AF65-F5344CB8AC3E}">
        <p14:creationId xmlns:p14="http://schemas.microsoft.com/office/powerpoint/2010/main" val="173440716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31" name="Straight Connector 103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3" name="Straight Connector 103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035" name="Rectangle 103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D409AC-32B3-373B-72F2-1427ABD571E7}"/>
              </a:ext>
            </a:extLst>
          </p:cNvPr>
          <p:cNvSpPr>
            <a:spLocks noGrp="1"/>
          </p:cNvSpPr>
          <p:nvPr>
            <p:ph type="title"/>
          </p:nvPr>
        </p:nvSpPr>
        <p:spPr>
          <a:xfrm>
            <a:off x="3642630" y="448181"/>
            <a:ext cx="7445661" cy="1146939"/>
          </a:xfrm>
        </p:spPr>
        <p:txBody>
          <a:bodyPr vert="horz" lIns="91440" tIns="45720" rIns="91440" bIns="45720" rtlCol="0" anchor="t">
            <a:normAutofit/>
          </a:bodyPr>
          <a:lstStyle/>
          <a:p>
            <a:r>
              <a:rPr lang="en-US" sz="5400"/>
              <a:t>Addiction:</a:t>
            </a:r>
          </a:p>
        </p:txBody>
      </p:sp>
      <p:cxnSp>
        <p:nvCxnSpPr>
          <p:cNvPr id="1037" name="Straight Connector 1036">
            <a:extLst>
              <a:ext uri="{FF2B5EF4-FFF2-40B4-BE49-F238E27FC236}">
                <a16:creationId xmlns:a16="http://schemas.microsoft.com/office/drawing/2014/main" id="{F9600FFC-92AF-4AD3-9595-B0E23476BD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195590" y="661358"/>
            <a:ext cx="0" cy="576072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026" name="Picture 2" descr="Exhibition - Cocaine">
            <a:extLst>
              <a:ext uri="{FF2B5EF4-FFF2-40B4-BE49-F238E27FC236}">
                <a16:creationId xmlns:a16="http://schemas.microsoft.com/office/drawing/2014/main" id="{DC98F022-283B-07E2-5714-195176FEBF6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734996" y="1745920"/>
            <a:ext cx="7339808" cy="45744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D3EF9F3-8DCE-8DD5-F5B3-F2022BBB8C43}"/>
              </a:ext>
            </a:extLst>
          </p:cNvPr>
          <p:cNvSpPr txBox="1"/>
          <p:nvPr/>
        </p:nvSpPr>
        <p:spPr>
          <a:xfrm>
            <a:off x="134103" y="358616"/>
            <a:ext cx="2744391" cy="6740307"/>
          </a:xfrm>
          <a:prstGeom prst="rect">
            <a:avLst/>
          </a:prstGeom>
          <a:noFill/>
        </p:spPr>
        <p:txBody>
          <a:bodyPr wrap="square">
            <a:spAutoFit/>
          </a:bodyPr>
          <a:lstStyle/>
          <a:p>
            <a:pPr>
              <a:buNone/>
            </a:pPr>
            <a:r>
              <a:rPr lang="en-GB" b="1" dirty="0"/>
              <a:t>1. Moral &amp; Religious Roots </a:t>
            </a:r>
          </a:p>
          <a:p>
            <a:pPr>
              <a:buNone/>
            </a:pPr>
            <a:r>
              <a:rPr lang="en-GB" dirty="0"/>
              <a:t>Early views saw addiction as a </a:t>
            </a:r>
            <a:r>
              <a:rPr lang="en-GB" b="1" dirty="0"/>
              <a:t>moral failing</a:t>
            </a:r>
            <a:r>
              <a:rPr lang="en-GB" dirty="0"/>
              <a:t>:</a:t>
            </a:r>
          </a:p>
          <a:p>
            <a:pPr>
              <a:buFont typeface="Arial" panose="020B0604020202020204" pitchFamily="34" charset="0"/>
              <a:buChar char="•"/>
            </a:pPr>
            <a:r>
              <a:rPr lang="en-GB" dirty="0"/>
              <a:t> People were thought to lack willpower or discipline</a:t>
            </a:r>
          </a:p>
          <a:p>
            <a:pPr>
              <a:buFont typeface="Arial" panose="020B0604020202020204" pitchFamily="34" charset="0"/>
              <a:buChar char="•"/>
            </a:pPr>
            <a:r>
              <a:rPr lang="en-GB" dirty="0"/>
              <a:t> Substance use was framed as “sinful” or “vice”</a:t>
            </a:r>
          </a:p>
          <a:p>
            <a:pPr>
              <a:buFont typeface="Arial" panose="020B0604020202020204" pitchFamily="34" charset="0"/>
              <a:buChar char="•"/>
            </a:pPr>
            <a:r>
              <a:rPr lang="en-GB" dirty="0"/>
              <a:t> Strong influence from religious institutions</a:t>
            </a:r>
          </a:p>
          <a:p>
            <a:pPr>
              <a:buFont typeface="Arial" panose="020B0604020202020204" pitchFamily="34" charset="0"/>
              <a:buChar char="•"/>
            </a:pPr>
            <a:endParaRPr lang="en-GB" dirty="0"/>
          </a:p>
          <a:p>
            <a:r>
              <a:rPr lang="en-GB" b="1" dirty="0"/>
              <a:t>2. Medical Model Emerges </a:t>
            </a:r>
          </a:p>
          <a:p>
            <a:r>
              <a:rPr lang="en-GB" dirty="0"/>
              <a:t>With advances in medicine:</a:t>
            </a:r>
          </a:p>
          <a:p>
            <a:pPr marL="285750" indent="-285750">
              <a:buFont typeface="Arial" panose="020B0604020202020204" pitchFamily="34" charset="0"/>
              <a:buChar char="•"/>
            </a:pPr>
            <a:r>
              <a:rPr lang="en-GB" dirty="0"/>
              <a:t>Addiction began to be seen as a </a:t>
            </a:r>
            <a:r>
              <a:rPr lang="en-GB" b="1" dirty="0"/>
              <a:t>disease</a:t>
            </a:r>
            <a:endParaRPr lang="en-GB" dirty="0"/>
          </a:p>
          <a:p>
            <a:pPr marL="285750" indent="-285750">
              <a:buFont typeface="Arial" panose="020B0604020202020204" pitchFamily="34" charset="0"/>
              <a:buChar char="•"/>
            </a:pPr>
            <a:r>
              <a:rPr lang="en-GB" dirty="0"/>
              <a:t>Alcoholism was one of the first conditions studied medically</a:t>
            </a:r>
          </a:p>
          <a:p>
            <a:pPr>
              <a:buFont typeface="Arial" panose="020B0604020202020204" pitchFamily="34" charset="0"/>
              <a:buChar char="•"/>
            </a:pPr>
            <a:endParaRPr lang="en-GB"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821098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55" name="Straight Connector 2054">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57" name="Straight Connector 2056">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059" name="Rectangle 205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B9B11E-BD95-0977-8DC3-339214A1D017}"/>
              </a:ext>
            </a:extLst>
          </p:cNvPr>
          <p:cNvSpPr>
            <a:spLocks noGrp="1"/>
          </p:cNvSpPr>
          <p:nvPr>
            <p:ph type="title"/>
          </p:nvPr>
        </p:nvSpPr>
        <p:spPr>
          <a:xfrm>
            <a:off x="685800" y="899025"/>
            <a:ext cx="3076032" cy="1315856"/>
          </a:xfrm>
        </p:spPr>
        <p:txBody>
          <a:bodyPr vert="horz" lIns="91440" tIns="45720" rIns="91440" bIns="45720" rtlCol="0" anchor="t">
            <a:normAutofit/>
          </a:bodyPr>
          <a:lstStyle/>
          <a:p>
            <a:r>
              <a:rPr lang="en-US" dirty="0"/>
              <a:t>Addiction: Bad habits</a:t>
            </a:r>
          </a:p>
        </p:txBody>
      </p:sp>
      <p:cxnSp>
        <p:nvCxnSpPr>
          <p:cNvPr id="2061" name="Straight Connector 206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2050" name="Picture 2" descr="Illustration of Bad Habits Featuring ...">
            <a:extLst>
              <a:ext uri="{FF2B5EF4-FFF2-40B4-BE49-F238E27FC236}">
                <a16:creationId xmlns:a16="http://schemas.microsoft.com/office/drawing/2014/main" id="{0A38662E-40CB-FC2B-79F2-67C39835B57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528570" y="1895061"/>
            <a:ext cx="5863329" cy="411308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52ED6BA-4455-10E1-6AA8-0576654282D4}"/>
              </a:ext>
            </a:extLst>
          </p:cNvPr>
          <p:cNvSpPr txBox="1"/>
          <p:nvPr/>
        </p:nvSpPr>
        <p:spPr>
          <a:xfrm>
            <a:off x="355600" y="2390005"/>
            <a:ext cx="5455920" cy="4801314"/>
          </a:xfrm>
          <a:prstGeom prst="rect">
            <a:avLst/>
          </a:prstGeom>
          <a:noFill/>
        </p:spPr>
        <p:txBody>
          <a:bodyPr wrap="square" rtlCol="0">
            <a:spAutoFit/>
          </a:bodyPr>
          <a:lstStyle/>
          <a:p>
            <a:r>
              <a:rPr lang="en-GB" b="1" dirty="0"/>
              <a:t>3. Psychoanalytic &amp; Psychological Theories (early–mid 1900s)</a:t>
            </a:r>
          </a:p>
          <a:p>
            <a:r>
              <a:rPr lang="en-GB" dirty="0"/>
              <a:t>Thinkers like: Sigmund Freud</a:t>
            </a:r>
          </a:p>
          <a:p>
            <a:r>
              <a:rPr lang="en-GB" dirty="0"/>
              <a:t>Suggested addiction came from:</a:t>
            </a:r>
          </a:p>
          <a:p>
            <a:pPr marL="285750" indent="-285750">
              <a:buFont typeface="Arial" panose="020B0604020202020204" pitchFamily="34" charset="0"/>
              <a:buChar char="•"/>
            </a:pPr>
            <a:r>
              <a:rPr lang="en-GB" dirty="0"/>
              <a:t>Unresolved childhood conflicts</a:t>
            </a:r>
          </a:p>
          <a:p>
            <a:pPr marL="285750" indent="-285750">
              <a:buFont typeface="Arial" panose="020B0604020202020204" pitchFamily="34" charset="0"/>
              <a:buChar char="•"/>
            </a:pPr>
            <a:r>
              <a:rPr lang="en-GB" dirty="0"/>
              <a:t>Emotional trauma</a:t>
            </a:r>
          </a:p>
          <a:p>
            <a:pPr marL="285750" indent="-285750">
              <a:buFont typeface="Arial" panose="020B0604020202020204" pitchFamily="34" charset="0"/>
              <a:buChar char="•"/>
            </a:pPr>
            <a:r>
              <a:rPr lang="en-GB" dirty="0"/>
              <a:t>Personality issues</a:t>
            </a:r>
          </a:p>
          <a:p>
            <a:pPr marL="285750" indent="-285750">
              <a:buFont typeface="Arial" panose="020B0604020202020204" pitchFamily="34" charset="0"/>
              <a:buChar char="•"/>
            </a:pPr>
            <a:endParaRPr lang="en-GB" dirty="0"/>
          </a:p>
          <a:p>
            <a:r>
              <a:rPr lang="en-GB" b="1" dirty="0"/>
              <a:t>4. Behaviourism &amp; Learning Theory (mid 1900s)</a:t>
            </a:r>
          </a:p>
          <a:p>
            <a:r>
              <a:rPr lang="en-GB" dirty="0"/>
              <a:t>With psychologists like: B.F. Skinner</a:t>
            </a:r>
          </a:p>
          <a:p>
            <a:r>
              <a:rPr lang="en-GB" dirty="0"/>
              <a:t>Focus shifted to:</a:t>
            </a:r>
          </a:p>
          <a:p>
            <a:pPr marL="285750" indent="-285750">
              <a:buFont typeface="Arial" panose="020B0604020202020204" pitchFamily="34" charset="0"/>
              <a:buChar char="•"/>
            </a:pPr>
            <a:r>
              <a:rPr lang="en-GB" b="1" dirty="0"/>
              <a:t>Reinforcement and habit formation</a:t>
            </a:r>
            <a:endParaRPr lang="en-GB" dirty="0"/>
          </a:p>
          <a:p>
            <a:pPr marL="285750" indent="-285750">
              <a:buFont typeface="Arial" panose="020B0604020202020204" pitchFamily="34" charset="0"/>
              <a:buChar char="•"/>
            </a:pPr>
            <a:r>
              <a:rPr lang="en-GB" dirty="0"/>
              <a:t>Drugs seen as rewarding behaviours that get repeated</a:t>
            </a:r>
          </a:p>
          <a:p>
            <a:pPr marL="285750" indent="-285750">
              <a:buFont typeface="Arial" panose="020B0604020202020204" pitchFamily="34" charset="0"/>
              <a:buChar char="•"/>
            </a:pPr>
            <a:endParaRPr lang="en-GB" dirty="0"/>
          </a:p>
          <a:p>
            <a:endParaRPr lang="en-GB" dirty="0"/>
          </a:p>
          <a:p>
            <a:endParaRPr lang="en-GB" dirty="0"/>
          </a:p>
        </p:txBody>
      </p:sp>
    </p:spTree>
    <p:extLst>
      <p:ext uri="{BB962C8B-B14F-4D97-AF65-F5344CB8AC3E}">
        <p14:creationId xmlns:p14="http://schemas.microsoft.com/office/powerpoint/2010/main" val="2030691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E4AE3C-9341-E628-8412-E60F013C9C50}"/>
              </a:ext>
            </a:extLst>
          </p:cNvPr>
          <p:cNvSpPr>
            <a:spLocks noGrp="1"/>
          </p:cNvSpPr>
          <p:nvPr>
            <p:ph type="title"/>
          </p:nvPr>
        </p:nvSpPr>
        <p:spPr>
          <a:xfrm>
            <a:off x="704088" y="555712"/>
            <a:ext cx="4218435" cy="2390687"/>
          </a:xfrm>
        </p:spPr>
        <p:txBody>
          <a:bodyPr>
            <a:normAutofit/>
          </a:bodyPr>
          <a:lstStyle/>
          <a:p>
            <a:r>
              <a:rPr lang="en-GB" dirty="0"/>
              <a:t>Addiction:</a:t>
            </a:r>
          </a:p>
        </p:txBody>
      </p:sp>
      <p:pic>
        <p:nvPicPr>
          <p:cNvPr id="5122" name="Picture 2" descr="Alcohol Abuse and Alcoholism ...">
            <a:extLst>
              <a:ext uri="{FF2B5EF4-FFF2-40B4-BE49-F238E27FC236}">
                <a16:creationId xmlns:a16="http://schemas.microsoft.com/office/drawing/2014/main" id="{FD64A04E-2DEB-958F-AD55-ECF53A4A06A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193" y="1539981"/>
            <a:ext cx="4862712" cy="4630148"/>
          </a:xfrm>
          <a:prstGeom prst="rect">
            <a:avLst/>
          </a:prstGeom>
          <a:noFill/>
          <a:extLst>
            <a:ext uri="{909E8E84-426E-40DD-AFC4-6F175D3DCCD1}">
              <a14:hiddenFill xmlns:a14="http://schemas.microsoft.com/office/drawing/2010/main">
                <a:solidFill>
                  <a:srgbClr val="FFFFFF"/>
                </a:solidFill>
              </a14:hiddenFill>
            </a:ext>
          </a:extLst>
        </p:spPr>
      </p:pic>
      <p:cxnSp>
        <p:nvCxnSpPr>
          <p:cNvPr id="5129" name="Straight Connector 5128">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F6CDC76-E7A0-09D8-BB80-8810CF8C8788}"/>
              </a:ext>
            </a:extLst>
          </p:cNvPr>
          <p:cNvSpPr>
            <a:spLocks noGrp="1"/>
          </p:cNvSpPr>
          <p:nvPr>
            <p:ph idx="1"/>
          </p:nvPr>
        </p:nvSpPr>
        <p:spPr>
          <a:xfrm>
            <a:off x="5576418" y="555712"/>
            <a:ext cx="5916168" cy="5614416"/>
          </a:xfrm>
        </p:spPr>
        <p:txBody>
          <a:bodyPr>
            <a:normAutofit/>
          </a:bodyPr>
          <a:lstStyle/>
          <a:p>
            <a:pPr marL="0" indent="0">
              <a:lnSpc>
                <a:spcPct val="100000"/>
              </a:lnSpc>
              <a:buNone/>
            </a:pPr>
            <a:r>
              <a:rPr lang="en-GB" sz="1900" b="1"/>
              <a:t>5. Brain Disease Model (late 1900s–present)</a:t>
            </a:r>
          </a:p>
          <a:p>
            <a:pPr marL="0" indent="0">
              <a:lnSpc>
                <a:spcPct val="100000"/>
              </a:lnSpc>
              <a:buNone/>
            </a:pPr>
            <a:r>
              <a:rPr lang="en-GB" sz="1900"/>
              <a:t>Modern neuroscience shows:</a:t>
            </a:r>
          </a:p>
          <a:p>
            <a:pPr>
              <a:lnSpc>
                <a:spcPct val="100000"/>
              </a:lnSpc>
            </a:pPr>
            <a:r>
              <a:rPr lang="en-GB" sz="1900"/>
              <a:t>Drugs change brain chemistry (dopamine, reward systems)</a:t>
            </a:r>
          </a:p>
          <a:p>
            <a:pPr>
              <a:lnSpc>
                <a:spcPct val="100000"/>
              </a:lnSpc>
            </a:pPr>
            <a:r>
              <a:rPr lang="en-GB" sz="1900"/>
              <a:t>Addiction involves altered brain circuits</a:t>
            </a:r>
          </a:p>
          <a:p>
            <a:pPr marL="0" indent="0">
              <a:lnSpc>
                <a:spcPct val="100000"/>
              </a:lnSpc>
              <a:buNone/>
            </a:pPr>
            <a:r>
              <a:rPr lang="en-GB" sz="1900" b="1"/>
              <a:t>6. Integrative Models (modern)</a:t>
            </a:r>
          </a:p>
          <a:p>
            <a:pPr marL="0" indent="0">
              <a:lnSpc>
                <a:spcPct val="100000"/>
              </a:lnSpc>
              <a:buNone/>
            </a:pPr>
            <a:r>
              <a:rPr lang="en-GB" sz="1900"/>
              <a:t>Recent theories—including PRIME—combine all of the above:</a:t>
            </a:r>
          </a:p>
          <a:p>
            <a:pPr>
              <a:lnSpc>
                <a:spcPct val="100000"/>
              </a:lnSpc>
            </a:pPr>
            <a:r>
              <a:rPr lang="en-GB" sz="1900"/>
              <a:t>Biology (brain changes)</a:t>
            </a:r>
          </a:p>
          <a:p>
            <a:pPr>
              <a:lnSpc>
                <a:spcPct val="100000"/>
              </a:lnSpc>
            </a:pPr>
            <a:r>
              <a:rPr lang="en-GB" sz="1900"/>
              <a:t>Psychology (motives, habits)</a:t>
            </a:r>
          </a:p>
          <a:p>
            <a:pPr>
              <a:lnSpc>
                <a:spcPct val="100000"/>
              </a:lnSpc>
            </a:pPr>
            <a:r>
              <a:rPr lang="en-GB" sz="1900"/>
              <a:t>Environment (social context)</a:t>
            </a:r>
          </a:p>
          <a:p>
            <a:pPr marL="0" indent="0">
              <a:lnSpc>
                <a:spcPct val="100000"/>
              </a:lnSpc>
              <a:buNone/>
            </a:pPr>
            <a:r>
              <a:rPr lang="en-GB" sz="1900"/>
              <a:t>PRIME Theory’s contribution:</a:t>
            </a:r>
          </a:p>
          <a:p>
            <a:pPr>
              <a:lnSpc>
                <a:spcPct val="100000"/>
              </a:lnSpc>
            </a:pPr>
            <a:r>
              <a:rPr lang="en-GB" sz="1900"/>
              <a:t>Focus on </a:t>
            </a:r>
            <a:r>
              <a:rPr lang="en-GB" sz="1900" b="1"/>
              <a:t>moment-to-moment motivation</a:t>
            </a:r>
            <a:endParaRPr lang="en-GB" sz="1900"/>
          </a:p>
          <a:p>
            <a:pPr>
              <a:lnSpc>
                <a:spcPct val="100000"/>
              </a:lnSpc>
            </a:pPr>
            <a:r>
              <a:rPr lang="en-GB" sz="1900"/>
              <a:t>Explains why people relapse despite knowing better</a:t>
            </a:r>
          </a:p>
          <a:p>
            <a:pPr>
              <a:lnSpc>
                <a:spcPct val="100000"/>
              </a:lnSpc>
            </a:pPr>
            <a:endParaRPr lang="en-GB" sz="1900"/>
          </a:p>
          <a:p>
            <a:pPr marL="0" indent="0">
              <a:lnSpc>
                <a:spcPct val="100000"/>
              </a:lnSpc>
              <a:buNone/>
            </a:pPr>
            <a:endParaRPr lang="en-GB" sz="1900"/>
          </a:p>
        </p:txBody>
      </p:sp>
    </p:spTree>
    <p:extLst>
      <p:ext uri="{BB962C8B-B14F-4D97-AF65-F5344CB8AC3E}">
        <p14:creationId xmlns:p14="http://schemas.microsoft.com/office/powerpoint/2010/main" val="3400757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44D7AC-35BE-D38F-8303-A07521BFFE2B}"/>
              </a:ext>
            </a:extLst>
          </p:cNvPr>
          <p:cNvSpPr>
            <a:spLocks noGrp="1"/>
          </p:cNvSpPr>
          <p:nvPr>
            <p:ph type="title"/>
          </p:nvPr>
        </p:nvSpPr>
        <p:spPr>
          <a:xfrm>
            <a:off x="704088" y="914400"/>
            <a:ext cx="3724528" cy="3670298"/>
          </a:xfrm>
        </p:spPr>
        <p:txBody>
          <a:bodyPr>
            <a:normAutofit/>
          </a:bodyPr>
          <a:lstStyle/>
          <a:p>
            <a:r>
              <a:rPr lang="en-GB">
                <a:solidFill>
                  <a:schemeClr val="bg1"/>
                </a:solidFill>
              </a:rPr>
              <a:t>Addiction:</a:t>
            </a:r>
          </a:p>
        </p:txBody>
      </p:sp>
      <p:cxnSp>
        <p:nvCxnSpPr>
          <p:cNvPr id="13" name="Straight Connector 12">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EAF7BD2-6C18-C210-0BE1-4DA4DDD1055F}"/>
              </a:ext>
            </a:extLst>
          </p:cNvPr>
          <p:cNvGraphicFramePr>
            <a:graphicFrameLocks noGrp="1"/>
          </p:cNvGraphicFramePr>
          <p:nvPr>
            <p:ph idx="1"/>
            <p:extLst>
              <p:ext uri="{D42A27DB-BD31-4B8C-83A1-F6EECF244321}">
                <p14:modId xmlns:p14="http://schemas.microsoft.com/office/powerpoint/2010/main" val="4083455650"/>
              </p:ext>
            </p:extLst>
          </p:nvPr>
        </p:nvGraphicFramePr>
        <p:xfrm>
          <a:off x="5473148" y="331304"/>
          <a:ext cx="6440556" cy="62417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8371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2BE3A5-369E-CEA8-1C7A-D9A15133E70D}"/>
              </a:ext>
            </a:extLst>
          </p:cNvPr>
          <p:cNvSpPr>
            <a:spLocks noGrp="1"/>
          </p:cNvSpPr>
          <p:nvPr>
            <p:ph type="title"/>
          </p:nvPr>
        </p:nvSpPr>
        <p:spPr>
          <a:xfrm>
            <a:off x="8138159" y="1177348"/>
            <a:ext cx="3330906" cy="1512842"/>
          </a:xfrm>
        </p:spPr>
        <p:txBody>
          <a:bodyPr vert="horz" lIns="91440" tIns="45720" rIns="91440" bIns="45720" rtlCol="0" anchor="t">
            <a:normAutofit/>
          </a:bodyPr>
          <a:lstStyle/>
          <a:p>
            <a:r>
              <a:rPr lang="en-US" sz="4200" dirty="0"/>
              <a:t>Theories of addiction:</a:t>
            </a:r>
          </a:p>
        </p:txBody>
      </p:sp>
      <p:cxnSp>
        <p:nvCxnSpPr>
          <p:cNvPr id="16" name="Straight Connector 1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Brain in head">
            <a:extLst>
              <a:ext uri="{FF2B5EF4-FFF2-40B4-BE49-F238E27FC236}">
                <a16:creationId xmlns:a16="http://schemas.microsoft.com/office/drawing/2014/main" id="{29F77B6A-F1C3-83D5-CCB5-E77C3E964EC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45541" y="863602"/>
            <a:ext cx="5134757" cy="5134757"/>
          </a:xfrm>
          <a:prstGeom prst="rect">
            <a:avLst/>
          </a:prstGeom>
        </p:spPr>
      </p:pic>
      <p:cxnSp>
        <p:nvCxnSpPr>
          <p:cNvPr id="18" name="Straight Connector 17">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663D03C0-C828-C679-4D2A-3317F5F8317A}"/>
              </a:ext>
            </a:extLst>
          </p:cNvPr>
          <p:cNvSpPr txBox="1"/>
          <p:nvPr/>
        </p:nvSpPr>
        <p:spPr>
          <a:xfrm>
            <a:off x="7089913" y="3207026"/>
            <a:ext cx="4301987" cy="1938992"/>
          </a:xfrm>
          <a:prstGeom prst="rect">
            <a:avLst/>
          </a:prstGeom>
          <a:noFill/>
        </p:spPr>
        <p:txBody>
          <a:bodyPr wrap="square" rtlCol="0">
            <a:spAutoFit/>
          </a:bodyPr>
          <a:lstStyle/>
          <a:p>
            <a:r>
              <a:rPr lang="en-GB" sz="2000" dirty="0"/>
              <a:t>Some still contend that this model operates within a disease paradigm and is thereby constrained by medical terminology, which permeates our whole conception of addictive behaviours.</a:t>
            </a:r>
          </a:p>
        </p:txBody>
      </p:sp>
    </p:spTree>
    <p:extLst>
      <p:ext uri="{BB962C8B-B14F-4D97-AF65-F5344CB8AC3E}">
        <p14:creationId xmlns:p14="http://schemas.microsoft.com/office/powerpoint/2010/main" val="3486804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FB32A2-F006-FB70-0C72-7737A04B9174}"/>
              </a:ext>
            </a:extLst>
          </p:cNvPr>
          <p:cNvSpPr>
            <a:spLocks noGrp="1"/>
          </p:cNvSpPr>
          <p:nvPr>
            <p:ph type="title"/>
          </p:nvPr>
        </p:nvSpPr>
        <p:spPr>
          <a:xfrm>
            <a:off x="704088" y="914400"/>
            <a:ext cx="3660776" cy="4404064"/>
          </a:xfrm>
        </p:spPr>
        <p:txBody>
          <a:bodyPr>
            <a:normAutofit/>
          </a:bodyPr>
          <a:lstStyle/>
          <a:p>
            <a:r>
              <a:rPr lang="en-GB" dirty="0"/>
              <a:t>Theories of addiction</a:t>
            </a:r>
          </a:p>
        </p:txBody>
      </p:sp>
      <p:cxnSp>
        <p:nvCxnSpPr>
          <p:cNvPr id="11" name="Straight Connector 10">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464CFF0-AD11-56BF-1A81-B291796A30F9}"/>
              </a:ext>
            </a:extLst>
          </p:cNvPr>
          <p:cNvGraphicFramePr>
            <a:graphicFrameLocks noGrp="1"/>
          </p:cNvGraphicFramePr>
          <p:nvPr>
            <p:ph idx="1"/>
            <p:extLst>
              <p:ext uri="{D42A27DB-BD31-4B8C-83A1-F6EECF244321}">
                <p14:modId xmlns:p14="http://schemas.microsoft.com/office/powerpoint/2010/main" val="3038030118"/>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17301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D4F8FA-68B8-4202-77E7-43384E970E6A}"/>
              </a:ext>
            </a:extLst>
          </p:cNvPr>
          <p:cNvSpPr>
            <a:spLocks noGrp="1"/>
          </p:cNvSpPr>
          <p:nvPr>
            <p:ph type="title"/>
          </p:nvPr>
        </p:nvSpPr>
        <p:spPr>
          <a:xfrm>
            <a:off x="704088" y="914400"/>
            <a:ext cx="6001512" cy="1307592"/>
          </a:xfrm>
        </p:spPr>
        <p:txBody>
          <a:bodyPr>
            <a:normAutofit/>
          </a:bodyPr>
          <a:lstStyle/>
          <a:p>
            <a:pPr>
              <a:lnSpc>
                <a:spcPct val="90000"/>
              </a:lnSpc>
            </a:pPr>
            <a:r>
              <a:rPr lang="en-GB" dirty="0"/>
              <a:t>Classical and operant conditioning</a:t>
            </a:r>
            <a:endParaRPr lang="en-GB"/>
          </a:p>
        </p:txBody>
      </p:sp>
      <p:cxnSp>
        <p:nvCxnSpPr>
          <p:cNvPr id="12" name="Straight Connector 11">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D63F1C8-0A61-53AF-D495-2C376CA1AC33}"/>
              </a:ext>
            </a:extLst>
          </p:cNvPr>
          <p:cNvSpPr>
            <a:spLocks noGrp="1"/>
          </p:cNvSpPr>
          <p:nvPr>
            <p:ph idx="1"/>
          </p:nvPr>
        </p:nvSpPr>
        <p:spPr>
          <a:xfrm>
            <a:off x="238539" y="2231136"/>
            <a:ext cx="7036021" cy="4500968"/>
          </a:xfrm>
        </p:spPr>
        <p:txBody>
          <a:bodyPr>
            <a:normAutofit/>
          </a:bodyPr>
          <a:lstStyle/>
          <a:p>
            <a:pPr>
              <a:lnSpc>
                <a:spcPct val="100000"/>
              </a:lnSpc>
            </a:pPr>
            <a:r>
              <a:rPr lang="en-GB" sz="1600" dirty="0"/>
              <a:t>The classical conditioning process helps explain why stimuli in the environment or sensations originating from inside the body often trigger a person’s craving for a substance. </a:t>
            </a:r>
          </a:p>
          <a:p>
            <a:pPr>
              <a:lnSpc>
                <a:spcPct val="100000"/>
              </a:lnSpc>
            </a:pPr>
            <a:r>
              <a:rPr lang="en-GB" sz="1600" dirty="0"/>
              <a:t>Certain areas of the brain may be triggered just by seeing the paraphernalia used to administer a drug, inducing an intense craving for the drug.</a:t>
            </a:r>
          </a:p>
          <a:p>
            <a:pPr>
              <a:lnSpc>
                <a:spcPct val="100000"/>
              </a:lnSpc>
            </a:pPr>
            <a:r>
              <a:rPr lang="en-GB" sz="1600" dirty="0"/>
              <a:t>Operant conditioning is all about rewards and punishments. A person might use a drug for the first time and enjoy the feelings it creates, which is a positive reinforcement for the behaviour. </a:t>
            </a:r>
            <a:endParaRPr lang="en-US" sz="1600" dirty="0"/>
          </a:p>
          <a:p>
            <a:pPr>
              <a:lnSpc>
                <a:spcPct val="100000"/>
              </a:lnSpc>
            </a:pPr>
            <a:r>
              <a:rPr lang="en-GB" sz="1600" dirty="0"/>
              <a:t>Similarly, the person might find that the drug decreases a negative feeling like pain, low mood, or anxiety. This, too, would be reinforcing</a:t>
            </a:r>
          </a:p>
          <a:p>
            <a:pPr>
              <a:lnSpc>
                <a:spcPct val="100000"/>
              </a:lnSpc>
            </a:pPr>
            <a:r>
              <a:rPr lang="en-GB" sz="1600" dirty="0"/>
              <a:t>These basic learning theories are taken a step further with an understanding of social learning theory. A person does not have to experience the rewards and punishments themselves; learning also happens by watching others engage in the behaviour and seeing what happens to them.</a:t>
            </a:r>
            <a:endParaRPr lang="en-US" sz="1600" dirty="0"/>
          </a:p>
          <a:p>
            <a:pPr>
              <a:lnSpc>
                <a:spcPct val="100000"/>
              </a:lnSpc>
            </a:pPr>
            <a:endParaRPr lang="en-GB" sz="1300" dirty="0"/>
          </a:p>
        </p:txBody>
      </p:sp>
      <p:pic>
        <p:nvPicPr>
          <p:cNvPr id="7" name="Graphic 6" descr="Brain">
            <a:extLst>
              <a:ext uri="{FF2B5EF4-FFF2-40B4-BE49-F238E27FC236}">
                <a16:creationId xmlns:a16="http://schemas.microsoft.com/office/drawing/2014/main" id="{555F65D0-9418-FB51-A7FF-02DC4189D7D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74560" y="1951854"/>
            <a:ext cx="4202057" cy="4202057"/>
          </a:xfrm>
          <a:prstGeom prst="rect">
            <a:avLst/>
          </a:prstGeom>
        </p:spPr>
      </p:pic>
    </p:spTree>
    <p:extLst>
      <p:ext uri="{BB962C8B-B14F-4D97-AF65-F5344CB8AC3E}">
        <p14:creationId xmlns:p14="http://schemas.microsoft.com/office/powerpoint/2010/main" val="14533117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F1D0E3-220B-63A3-012E-844BD9B6C0E4}"/>
              </a:ext>
            </a:extLst>
          </p:cNvPr>
          <p:cNvSpPr>
            <a:spLocks noGrp="1"/>
          </p:cNvSpPr>
          <p:nvPr>
            <p:ph type="title"/>
          </p:nvPr>
        </p:nvSpPr>
        <p:spPr>
          <a:xfrm>
            <a:off x="704088" y="914400"/>
            <a:ext cx="3724528" cy="3670298"/>
          </a:xfrm>
        </p:spPr>
        <p:txBody>
          <a:bodyPr>
            <a:normAutofit/>
          </a:bodyPr>
          <a:lstStyle/>
          <a:p>
            <a:r>
              <a:rPr lang="en-GB">
                <a:solidFill>
                  <a:schemeClr val="bg1"/>
                </a:solidFill>
              </a:rPr>
              <a:t>Self-medication</a:t>
            </a:r>
          </a:p>
        </p:txBody>
      </p:sp>
      <p:cxnSp>
        <p:nvCxnSpPr>
          <p:cNvPr id="17" name="Straight Connector 16">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18" name="Content Placeholder 2">
            <a:extLst>
              <a:ext uri="{FF2B5EF4-FFF2-40B4-BE49-F238E27FC236}">
                <a16:creationId xmlns:a16="http://schemas.microsoft.com/office/drawing/2014/main" id="{9DB94AE8-0AF2-4C45-5551-F157E9502848}"/>
              </a:ext>
            </a:extLst>
          </p:cNvPr>
          <p:cNvGraphicFramePr>
            <a:graphicFrameLocks noGrp="1"/>
          </p:cNvGraphicFramePr>
          <p:nvPr>
            <p:ph idx="1"/>
            <p:extLst>
              <p:ext uri="{D42A27DB-BD31-4B8C-83A1-F6EECF244321}">
                <p14:modId xmlns:p14="http://schemas.microsoft.com/office/powerpoint/2010/main" val="2179561262"/>
              </p:ext>
            </p:extLst>
          </p:nvPr>
        </p:nvGraphicFramePr>
        <p:xfrm>
          <a:off x="5715000" y="723901"/>
          <a:ext cx="5676900"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88759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B20DC-8D22-BBC9-FE03-E3DF06A07D0C}"/>
              </a:ext>
            </a:extLst>
          </p:cNvPr>
          <p:cNvSpPr>
            <a:spLocks noGrp="1"/>
          </p:cNvSpPr>
          <p:nvPr>
            <p:ph type="title"/>
          </p:nvPr>
        </p:nvSpPr>
        <p:spPr>
          <a:xfrm>
            <a:off x="6284749" y="909638"/>
            <a:ext cx="5201121" cy="1318062"/>
          </a:xfrm>
        </p:spPr>
        <p:txBody>
          <a:bodyPr>
            <a:normAutofit/>
          </a:bodyPr>
          <a:lstStyle/>
          <a:p>
            <a:pPr>
              <a:lnSpc>
                <a:spcPct val="90000"/>
              </a:lnSpc>
            </a:pPr>
            <a:r>
              <a:rPr lang="en-GB" sz="2800"/>
              <a:t>Opponent Processes Theory</a:t>
            </a:r>
            <a:br>
              <a:rPr lang="en-US" sz="2800"/>
            </a:br>
            <a:endParaRPr lang="en-GB" sz="2800"/>
          </a:p>
        </p:txBody>
      </p:sp>
      <p:pic>
        <p:nvPicPr>
          <p:cNvPr id="5" name="Picture 4" descr="One big red thumbtack in front of many smaller black thumbtacks">
            <a:extLst>
              <a:ext uri="{FF2B5EF4-FFF2-40B4-BE49-F238E27FC236}">
                <a16:creationId xmlns:a16="http://schemas.microsoft.com/office/drawing/2014/main" id="{AB25B027-D562-1A16-FD52-5F36C9042E4A}"/>
              </a:ext>
            </a:extLst>
          </p:cNvPr>
          <p:cNvPicPr>
            <a:picLocks noChangeAspect="1"/>
          </p:cNvPicPr>
          <p:nvPr/>
        </p:nvPicPr>
        <p:blipFill>
          <a:blip r:embed="rId2"/>
          <a:srcRect l="30844" r="8623" b="-1"/>
          <a:stretch>
            <a:fillRect/>
          </a:stretch>
        </p:blipFill>
        <p:spPr>
          <a:xfrm>
            <a:off x="20" y="10"/>
            <a:ext cx="5686740" cy="6857990"/>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E1222D4-8A74-44F2-879E-3B5EC60BC722}"/>
              </a:ext>
            </a:extLst>
          </p:cNvPr>
          <p:cNvSpPr>
            <a:spLocks noGrp="1"/>
          </p:cNvSpPr>
          <p:nvPr>
            <p:ph idx="1"/>
          </p:nvPr>
        </p:nvSpPr>
        <p:spPr>
          <a:xfrm>
            <a:off x="6096000" y="1632014"/>
            <a:ext cx="5791200" cy="4795289"/>
          </a:xfrm>
        </p:spPr>
        <p:txBody>
          <a:bodyPr>
            <a:normAutofit/>
          </a:bodyPr>
          <a:lstStyle/>
          <a:p>
            <a:pPr>
              <a:lnSpc>
                <a:spcPct val="100000"/>
              </a:lnSpc>
            </a:pPr>
            <a:r>
              <a:rPr lang="en-GB" dirty="0"/>
              <a:t>The </a:t>
            </a:r>
            <a:r>
              <a:rPr lang="en-GB" b="1" dirty="0"/>
              <a:t>Opponent-process theory</a:t>
            </a:r>
            <a:r>
              <a:rPr lang="en-GB" dirty="0"/>
              <a:t> explains substance abuse by focusing on how the brain tries to maintain emotional balance (homeostasis) when exposed to repeated drug use.</a:t>
            </a:r>
          </a:p>
          <a:p>
            <a:pPr>
              <a:lnSpc>
                <a:spcPct val="100000"/>
              </a:lnSpc>
            </a:pPr>
            <a:r>
              <a:rPr lang="en-GB" b="1" dirty="0"/>
              <a:t>Core idea</a:t>
            </a:r>
          </a:p>
          <a:p>
            <a:pPr>
              <a:lnSpc>
                <a:spcPct val="100000"/>
              </a:lnSpc>
            </a:pPr>
            <a:r>
              <a:rPr lang="en-GB" dirty="0"/>
              <a:t>Every strong emotional reaction (like a drug high) is followed by an opposite reaction:</a:t>
            </a:r>
          </a:p>
          <a:p>
            <a:pPr>
              <a:lnSpc>
                <a:spcPct val="100000"/>
              </a:lnSpc>
            </a:pPr>
            <a:r>
              <a:rPr lang="en-GB" b="1" dirty="0"/>
              <a:t>A-process</a:t>
            </a:r>
            <a:r>
              <a:rPr lang="en-GB" dirty="0"/>
              <a:t> → the immediate pleasurable effect (euphoria, relaxation)</a:t>
            </a:r>
          </a:p>
          <a:p>
            <a:pPr>
              <a:lnSpc>
                <a:spcPct val="100000"/>
              </a:lnSpc>
            </a:pPr>
            <a:r>
              <a:rPr lang="en-GB" b="1" dirty="0"/>
              <a:t>B-process</a:t>
            </a:r>
            <a:r>
              <a:rPr lang="en-GB" dirty="0"/>
              <a:t> → the delayed opposite effect (crash, anxiety, withdrawal)</a:t>
            </a:r>
          </a:p>
          <a:p>
            <a:pPr>
              <a:lnSpc>
                <a:spcPct val="100000"/>
              </a:lnSpc>
            </a:pPr>
            <a:endParaRPr lang="en-GB" sz="1700" dirty="0"/>
          </a:p>
        </p:txBody>
      </p:sp>
    </p:spTree>
    <p:extLst>
      <p:ext uri="{BB962C8B-B14F-4D97-AF65-F5344CB8AC3E}">
        <p14:creationId xmlns:p14="http://schemas.microsoft.com/office/powerpoint/2010/main" val="1117968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9BB96FAB-CCBF-4D1E-9D0D-B038ACC29B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5FAA94C-8A91-65D4-76A6-CB93237A4346}"/>
              </a:ext>
            </a:extLst>
          </p:cNvPr>
          <p:cNvGraphicFramePr>
            <a:graphicFrameLocks noGrp="1"/>
          </p:cNvGraphicFramePr>
          <p:nvPr>
            <p:ph idx="1"/>
            <p:extLst>
              <p:ext uri="{D42A27DB-BD31-4B8C-83A1-F6EECF244321}">
                <p14:modId xmlns:p14="http://schemas.microsoft.com/office/powerpoint/2010/main" val="2033317716"/>
              </p:ext>
            </p:extLst>
          </p:nvPr>
        </p:nvGraphicFramePr>
        <p:xfrm>
          <a:off x="800100" y="619761"/>
          <a:ext cx="10629900" cy="50495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B24FF5A2-48ED-85F8-7F4A-534FA3A1E233}"/>
              </a:ext>
            </a:extLst>
          </p:cNvPr>
          <p:cNvSpPr txBox="1"/>
          <p:nvPr/>
        </p:nvSpPr>
        <p:spPr>
          <a:xfrm>
            <a:off x="3677920" y="6116320"/>
            <a:ext cx="4714240" cy="369332"/>
          </a:xfrm>
          <a:prstGeom prst="rect">
            <a:avLst/>
          </a:prstGeom>
          <a:noFill/>
        </p:spPr>
        <p:txBody>
          <a:bodyPr wrap="square" rtlCol="0">
            <a:spAutoFit/>
          </a:bodyPr>
          <a:lstStyle/>
          <a:p>
            <a:r>
              <a:rPr lang="en-GB" dirty="0"/>
              <a:t>Focus is on maintenance and dependence</a:t>
            </a:r>
          </a:p>
        </p:txBody>
      </p:sp>
    </p:spTree>
    <p:extLst>
      <p:ext uri="{BB962C8B-B14F-4D97-AF65-F5344CB8AC3E}">
        <p14:creationId xmlns:p14="http://schemas.microsoft.com/office/powerpoint/2010/main" val="1625931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73DDE-8D95-B9D9-3B82-2C8C8E8D123F}"/>
              </a:ext>
            </a:extLst>
          </p:cNvPr>
          <p:cNvSpPr>
            <a:spLocks noGrp="1"/>
          </p:cNvSpPr>
          <p:nvPr>
            <p:ph type="title"/>
          </p:nvPr>
        </p:nvSpPr>
        <p:spPr>
          <a:xfrm>
            <a:off x="700087" y="909638"/>
            <a:ext cx="10691813" cy="1155618"/>
          </a:xfrm>
        </p:spPr>
        <p:txBody>
          <a:bodyPr>
            <a:normAutofit/>
          </a:bodyPr>
          <a:lstStyle/>
          <a:p>
            <a:pPr>
              <a:lnSpc>
                <a:spcPct val="90000"/>
              </a:lnSpc>
            </a:pPr>
            <a:r>
              <a:rPr lang="en-GB" sz="3700"/>
              <a:t>Problem Behaviour Theory</a:t>
            </a:r>
            <a:br>
              <a:rPr lang="en-US" sz="3700"/>
            </a:br>
            <a:endParaRPr lang="en-GB" sz="3700"/>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509249B-496C-66E1-CB95-831B3171F281}"/>
              </a:ext>
            </a:extLst>
          </p:cNvPr>
          <p:cNvGraphicFramePr>
            <a:graphicFrameLocks noGrp="1"/>
          </p:cNvGraphicFramePr>
          <p:nvPr>
            <p:ph idx="1"/>
            <p:extLst>
              <p:ext uri="{D42A27DB-BD31-4B8C-83A1-F6EECF244321}">
                <p14:modId xmlns:p14="http://schemas.microsoft.com/office/powerpoint/2010/main" val="2219477372"/>
              </p:ext>
            </p:extLst>
          </p:nvPr>
        </p:nvGraphicFramePr>
        <p:xfrm>
          <a:off x="700088" y="1633539"/>
          <a:ext cx="10691812" cy="43291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11F700A4-41A7-FF69-CD1B-E5BF17DAA157}"/>
              </a:ext>
            </a:extLst>
          </p:cNvPr>
          <p:cNvSpPr txBox="1"/>
          <p:nvPr/>
        </p:nvSpPr>
        <p:spPr>
          <a:xfrm>
            <a:off x="4064000" y="5608320"/>
            <a:ext cx="3860800" cy="369332"/>
          </a:xfrm>
          <a:prstGeom prst="rect">
            <a:avLst/>
          </a:prstGeom>
          <a:noFill/>
        </p:spPr>
        <p:txBody>
          <a:bodyPr wrap="square" rtlCol="0">
            <a:spAutoFit/>
          </a:bodyPr>
          <a:lstStyle/>
          <a:p>
            <a:r>
              <a:rPr lang="en-GB" dirty="0"/>
              <a:t>Focus is on risk factors and lifestyle</a:t>
            </a:r>
          </a:p>
        </p:txBody>
      </p:sp>
    </p:spTree>
    <p:extLst>
      <p:ext uri="{BB962C8B-B14F-4D97-AF65-F5344CB8AC3E}">
        <p14:creationId xmlns:p14="http://schemas.microsoft.com/office/powerpoint/2010/main" val="20065466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7D9AACD-A916-B21E-9DFE-8A8BA2726B31}"/>
              </a:ext>
            </a:extLst>
          </p:cNvPr>
          <p:cNvGraphicFramePr>
            <a:graphicFrameLocks noGrp="1"/>
          </p:cNvGraphicFramePr>
          <p:nvPr>
            <p:ph idx="1"/>
            <p:extLst>
              <p:ext uri="{D42A27DB-BD31-4B8C-83A1-F6EECF244321}">
                <p14:modId xmlns:p14="http://schemas.microsoft.com/office/powerpoint/2010/main" val="2657449190"/>
              </p:ext>
            </p:extLst>
          </p:nvPr>
        </p:nvGraphicFramePr>
        <p:xfrm>
          <a:off x="700088" y="723900"/>
          <a:ext cx="10691812" cy="40716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5">
            <a:extLst>
              <a:ext uri="{FF2B5EF4-FFF2-40B4-BE49-F238E27FC236}">
                <a16:creationId xmlns:a16="http://schemas.microsoft.com/office/drawing/2014/main" id="{BE885BBA-F774-A505-24B2-3F3C69E44CE6}"/>
              </a:ext>
            </a:extLst>
          </p:cNvPr>
          <p:cNvSpPr/>
          <p:nvPr/>
        </p:nvSpPr>
        <p:spPr>
          <a:xfrm>
            <a:off x="1063120" y="5365094"/>
            <a:ext cx="10062115" cy="461665"/>
          </a:xfrm>
          <a:prstGeom prst="rect">
            <a:avLst/>
          </a:prstGeom>
          <a:noFill/>
        </p:spPr>
        <p:txBody>
          <a:bodyPr wrap="none" lIns="91440" tIns="45720" rIns="91440" bIns="45720">
            <a:spAutoFit/>
          </a:bodyPr>
          <a:lstStyle/>
          <a:p>
            <a:pPr algn="ctr"/>
            <a:r>
              <a:rPr lang="en-GB" sz="2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Next – more recent explanations of SUD and models of behaviour change</a:t>
            </a:r>
          </a:p>
        </p:txBody>
      </p:sp>
    </p:spTree>
    <p:extLst>
      <p:ext uri="{BB962C8B-B14F-4D97-AF65-F5344CB8AC3E}">
        <p14:creationId xmlns:p14="http://schemas.microsoft.com/office/powerpoint/2010/main" val="564168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151" name="Straight Connector 615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53" name="Straight Connector 615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6155" name="Rectangle 615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3FB7C3-364D-F784-9CAF-2FBB17C3E049}"/>
              </a:ext>
            </a:extLst>
          </p:cNvPr>
          <p:cNvSpPr>
            <a:spLocks noGrp="1"/>
          </p:cNvSpPr>
          <p:nvPr>
            <p:ph type="title"/>
          </p:nvPr>
        </p:nvSpPr>
        <p:spPr>
          <a:xfrm>
            <a:off x="703400" y="4702835"/>
            <a:ext cx="10801350" cy="978772"/>
          </a:xfrm>
        </p:spPr>
        <p:txBody>
          <a:bodyPr vert="horz" lIns="91440" tIns="45720" rIns="91440" bIns="45720" rtlCol="0" anchor="t">
            <a:normAutofit/>
          </a:bodyPr>
          <a:lstStyle/>
          <a:p>
            <a:r>
              <a:rPr lang="en-US" sz="5400"/>
              <a:t>Prime theory (west, 2006)</a:t>
            </a:r>
          </a:p>
        </p:txBody>
      </p:sp>
      <p:cxnSp>
        <p:nvCxnSpPr>
          <p:cNvPr id="6157" name="Straight Connector 615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55508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6146" name="Picture 2" descr="PRIME Theory of Motivation - Summary">
            <a:extLst>
              <a:ext uri="{FF2B5EF4-FFF2-40B4-BE49-F238E27FC236}">
                <a16:creationId xmlns:a16="http://schemas.microsoft.com/office/drawing/2014/main" id="{FA0D74B4-9097-BE15-C3D5-7EDD1E77B20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743" r="6907" b="1"/>
          <a:stretch>
            <a:fillRect/>
          </a:stretch>
        </p:blipFill>
        <p:spPr bwMode="auto">
          <a:xfrm>
            <a:off x="800100" y="712915"/>
            <a:ext cx="10591800" cy="3842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53976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5F64EC-D35F-5E85-6A58-CF6AA3BEB8BB}"/>
              </a:ext>
            </a:extLst>
          </p:cNvPr>
          <p:cNvSpPr>
            <a:spLocks noGrp="1"/>
          </p:cNvSpPr>
          <p:nvPr>
            <p:ph type="title"/>
          </p:nvPr>
        </p:nvSpPr>
        <p:spPr>
          <a:xfrm>
            <a:off x="700087" y="909638"/>
            <a:ext cx="10691813" cy="1155618"/>
          </a:xfrm>
        </p:spPr>
        <p:txBody>
          <a:bodyPr>
            <a:normAutofit/>
          </a:bodyPr>
          <a:lstStyle/>
          <a:p>
            <a:r>
              <a:rPr lang="en-GB" dirty="0"/>
              <a:t>Prime theory</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40CEDE8-4A6B-FF05-DCAD-E4EBA2230B93}"/>
              </a:ext>
            </a:extLst>
          </p:cNvPr>
          <p:cNvGraphicFramePr>
            <a:graphicFrameLocks noGrp="1"/>
          </p:cNvGraphicFramePr>
          <p:nvPr>
            <p:ph idx="1"/>
            <p:extLst>
              <p:ext uri="{D42A27DB-BD31-4B8C-83A1-F6EECF244321}">
                <p14:modId xmlns:p14="http://schemas.microsoft.com/office/powerpoint/2010/main" val="362536358"/>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05759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339D05-4347-074A-054F-F276041688A3}"/>
              </a:ext>
            </a:extLst>
          </p:cNvPr>
          <p:cNvSpPr>
            <a:spLocks noGrp="1"/>
          </p:cNvSpPr>
          <p:nvPr>
            <p:ph type="title"/>
          </p:nvPr>
        </p:nvSpPr>
        <p:spPr>
          <a:xfrm>
            <a:off x="700087" y="909638"/>
            <a:ext cx="10691813" cy="1155618"/>
          </a:xfrm>
        </p:spPr>
        <p:txBody>
          <a:bodyPr>
            <a:normAutofit/>
          </a:bodyPr>
          <a:lstStyle/>
          <a:p>
            <a:r>
              <a:rPr lang="en-GB" dirty="0"/>
              <a:t>Prime theory:</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63D8A13-28A3-A05D-040E-68D96CD6D800}"/>
              </a:ext>
            </a:extLst>
          </p:cNvPr>
          <p:cNvGraphicFramePr>
            <a:graphicFrameLocks noGrp="1"/>
          </p:cNvGraphicFramePr>
          <p:nvPr>
            <p:ph idx="1"/>
            <p:extLst>
              <p:ext uri="{D42A27DB-BD31-4B8C-83A1-F6EECF244321}">
                <p14:modId xmlns:p14="http://schemas.microsoft.com/office/powerpoint/2010/main" val="342612537"/>
              </p:ext>
            </p:extLst>
          </p:nvPr>
        </p:nvGraphicFramePr>
        <p:xfrm>
          <a:off x="700088" y="909638"/>
          <a:ext cx="10691812" cy="54779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07017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DC5E0B-3C11-5BD6-CC80-9DF4A6A7F9B4}"/>
              </a:ext>
            </a:extLst>
          </p:cNvPr>
          <p:cNvSpPr>
            <a:spLocks noGrp="1"/>
          </p:cNvSpPr>
          <p:nvPr>
            <p:ph type="title"/>
          </p:nvPr>
        </p:nvSpPr>
        <p:spPr>
          <a:xfrm>
            <a:off x="704088" y="914400"/>
            <a:ext cx="3724528" cy="3670298"/>
          </a:xfrm>
        </p:spPr>
        <p:txBody>
          <a:bodyPr>
            <a:normAutofit/>
          </a:bodyPr>
          <a:lstStyle/>
          <a:p>
            <a:r>
              <a:rPr lang="en-GB">
                <a:solidFill>
                  <a:schemeClr val="bg1"/>
                </a:solidFill>
              </a:rPr>
              <a:t>Why it is important to addiction:</a:t>
            </a:r>
          </a:p>
        </p:txBody>
      </p:sp>
      <p:cxnSp>
        <p:nvCxnSpPr>
          <p:cNvPr id="22" name="Straight Connector 21">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0F9BE0F-5198-6291-F543-908121B5F5C6}"/>
              </a:ext>
            </a:extLst>
          </p:cNvPr>
          <p:cNvGraphicFramePr>
            <a:graphicFrameLocks noGrp="1"/>
          </p:cNvGraphicFramePr>
          <p:nvPr>
            <p:ph idx="1"/>
            <p:extLst>
              <p:ext uri="{D42A27DB-BD31-4B8C-83A1-F6EECF244321}">
                <p14:modId xmlns:p14="http://schemas.microsoft.com/office/powerpoint/2010/main" val="1128653062"/>
              </p:ext>
            </p:extLst>
          </p:nvPr>
        </p:nvGraphicFramePr>
        <p:xfrm>
          <a:off x="5715000" y="723901"/>
          <a:ext cx="5676900"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89744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6C0878-1F2A-D616-EF59-FBFCDD31B237}"/>
              </a:ext>
            </a:extLst>
          </p:cNvPr>
          <p:cNvSpPr>
            <a:spLocks noGrp="1"/>
          </p:cNvSpPr>
          <p:nvPr>
            <p:ph type="title"/>
          </p:nvPr>
        </p:nvSpPr>
        <p:spPr>
          <a:xfrm>
            <a:off x="704088" y="914400"/>
            <a:ext cx="3724528" cy="3670298"/>
          </a:xfrm>
        </p:spPr>
        <p:txBody>
          <a:bodyPr>
            <a:normAutofit/>
          </a:bodyPr>
          <a:lstStyle/>
          <a:p>
            <a:r>
              <a:rPr lang="en-GB" sz="3700">
                <a:solidFill>
                  <a:schemeClr val="bg1"/>
                </a:solidFill>
              </a:rPr>
              <a:t>Other models of behaviour change: theory of planned behaviour (tpb)</a:t>
            </a:r>
          </a:p>
        </p:txBody>
      </p:sp>
      <p:cxnSp>
        <p:nvCxnSpPr>
          <p:cNvPr id="13" name="Straight Connector 12">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16" name="Content Placeholder 2">
            <a:extLst>
              <a:ext uri="{FF2B5EF4-FFF2-40B4-BE49-F238E27FC236}">
                <a16:creationId xmlns:a16="http://schemas.microsoft.com/office/drawing/2014/main" id="{9671675A-05A5-0E51-0620-4F05A772A2DF}"/>
              </a:ext>
            </a:extLst>
          </p:cNvPr>
          <p:cNvGraphicFramePr>
            <a:graphicFrameLocks noGrp="1"/>
          </p:cNvGraphicFramePr>
          <p:nvPr>
            <p:ph idx="1"/>
            <p:extLst>
              <p:ext uri="{D42A27DB-BD31-4B8C-83A1-F6EECF244321}">
                <p14:modId xmlns:p14="http://schemas.microsoft.com/office/powerpoint/2010/main" val="1854680607"/>
              </p:ext>
            </p:extLst>
          </p:nvPr>
        </p:nvGraphicFramePr>
        <p:xfrm>
          <a:off x="5380383" y="410817"/>
          <a:ext cx="6480313" cy="60297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5116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215" name="Straight Connector 8214">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217" name="Straight Connector 8216">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8219" name="Rectangle 821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F53E28-85D5-ABBA-B223-2E223760D491}"/>
              </a:ext>
            </a:extLst>
          </p:cNvPr>
          <p:cNvSpPr>
            <a:spLocks noGrp="1"/>
          </p:cNvSpPr>
          <p:nvPr>
            <p:ph type="title"/>
          </p:nvPr>
        </p:nvSpPr>
        <p:spPr>
          <a:xfrm>
            <a:off x="703400" y="899025"/>
            <a:ext cx="4917754" cy="3792926"/>
          </a:xfrm>
        </p:spPr>
        <p:txBody>
          <a:bodyPr vert="horz" lIns="91440" tIns="45720" rIns="91440" bIns="45720" rtlCol="0" anchor="t">
            <a:normAutofit/>
          </a:bodyPr>
          <a:lstStyle/>
          <a:p>
            <a:pPr>
              <a:lnSpc>
                <a:spcPct val="90000"/>
              </a:lnSpc>
            </a:pPr>
            <a:r>
              <a:rPr lang="en-US" sz="4100" dirty="0"/>
              <a:t>Transtheoretical model of change - </a:t>
            </a:r>
            <a:br>
              <a:rPr lang="en-US" sz="4100" dirty="0"/>
            </a:br>
            <a:br>
              <a:rPr lang="en-US" sz="4100" dirty="0"/>
            </a:br>
            <a:r>
              <a:rPr lang="en-US" sz="4100" dirty="0"/>
              <a:t>Prochaska &amp; DiClemente (1983)</a:t>
            </a:r>
          </a:p>
        </p:txBody>
      </p:sp>
      <p:cxnSp>
        <p:nvCxnSpPr>
          <p:cNvPr id="8221" name="Straight Connector 822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76813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223" name="Straight Connector 8222">
            <a:extLst>
              <a:ext uri="{FF2B5EF4-FFF2-40B4-BE49-F238E27FC236}">
                <a16:creationId xmlns:a16="http://schemas.microsoft.com/office/drawing/2014/main" id="{4BF2B36B-4D1C-9E0A-B17B-23D805AECA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76813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8198" name="Picture 6" descr="The Stages of Change - Yield2Yin">
            <a:extLst>
              <a:ext uri="{FF2B5EF4-FFF2-40B4-BE49-F238E27FC236}">
                <a16:creationId xmlns:a16="http://schemas.microsoft.com/office/drawing/2014/main" id="{DF424EB7-745B-8978-9A11-8EA8A0A9792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3064" r="-1" b="4647"/>
          <a:stretch>
            <a:fillRect/>
          </a:stretch>
        </p:blipFill>
        <p:spPr bwMode="auto">
          <a:xfrm>
            <a:off x="6217920" y="723901"/>
            <a:ext cx="5244454" cy="515873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88B3B47-4536-C40D-C21B-12E3F314E70B}"/>
              </a:ext>
            </a:extLst>
          </p:cNvPr>
          <p:cNvSpPr txBox="1"/>
          <p:nvPr/>
        </p:nvSpPr>
        <p:spPr>
          <a:xfrm>
            <a:off x="474848" y="4481647"/>
            <a:ext cx="6096000" cy="1477328"/>
          </a:xfrm>
          <a:prstGeom prst="rect">
            <a:avLst/>
          </a:prstGeom>
          <a:noFill/>
        </p:spPr>
        <p:txBody>
          <a:bodyPr wrap="square">
            <a:spAutoFit/>
          </a:bodyPr>
          <a:lstStyle/>
          <a:p>
            <a:r>
              <a:rPr lang="en-GB" dirty="0"/>
              <a:t>Prochaska, J. O., &amp; DiClemente, C. C. (1983). Stages and processes of self-change of smoking: Toward an integrative model of change. </a:t>
            </a:r>
            <a:r>
              <a:rPr lang="en-GB" i="1" dirty="0"/>
              <a:t>Journal of Consulting and Clinical Psychology, 51</a:t>
            </a:r>
            <a:r>
              <a:rPr lang="en-GB" dirty="0"/>
              <a:t>(3), 390–395. </a:t>
            </a:r>
            <a:r>
              <a:rPr lang="en-GB" dirty="0">
                <a:hlinkClick r:id="rId3"/>
              </a:rPr>
              <a:t>https://doi.org/10.1037/0022-006X.51.3.390</a:t>
            </a:r>
            <a:endParaRPr lang="en-GB" dirty="0"/>
          </a:p>
        </p:txBody>
      </p:sp>
    </p:spTree>
    <p:extLst>
      <p:ext uri="{BB962C8B-B14F-4D97-AF65-F5344CB8AC3E}">
        <p14:creationId xmlns:p14="http://schemas.microsoft.com/office/powerpoint/2010/main" val="18236392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4C3F2-9AF0-2090-DA6F-5700A48A61F7}"/>
              </a:ext>
            </a:extLst>
          </p:cNvPr>
          <p:cNvSpPr>
            <a:spLocks noGrp="1"/>
          </p:cNvSpPr>
          <p:nvPr>
            <p:ph type="title"/>
          </p:nvPr>
        </p:nvSpPr>
        <p:spPr/>
        <p:txBody>
          <a:bodyPr/>
          <a:lstStyle/>
          <a:p>
            <a:r>
              <a:rPr lang="en-GB" dirty="0"/>
              <a:t>Comparison of </a:t>
            </a:r>
            <a:r>
              <a:rPr lang="en-GB" dirty="0" err="1"/>
              <a:t>ttm</a:t>
            </a:r>
            <a:r>
              <a:rPr lang="en-GB" dirty="0"/>
              <a:t> and prime</a:t>
            </a:r>
          </a:p>
        </p:txBody>
      </p:sp>
      <p:graphicFrame>
        <p:nvGraphicFramePr>
          <p:cNvPr id="4" name="Content Placeholder 3">
            <a:extLst>
              <a:ext uri="{FF2B5EF4-FFF2-40B4-BE49-F238E27FC236}">
                <a16:creationId xmlns:a16="http://schemas.microsoft.com/office/drawing/2014/main" id="{ADAF5CBC-5F69-A9FA-271D-653065CD4229}"/>
              </a:ext>
            </a:extLst>
          </p:cNvPr>
          <p:cNvGraphicFramePr>
            <a:graphicFrameLocks noGrp="1"/>
          </p:cNvGraphicFramePr>
          <p:nvPr>
            <p:ph idx="1"/>
            <p:extLst>
              <p:ext uri="{D42A27DB-BD31-4B8C-83A1-F6EECF244321}">
                <p14:modId xmlns:p14="http://schemas.microsoft.com/office/powerpoint/2010/main" val="446444525"/>
              </p:ext>
            </p:extLst>
          </p:nvPr>
        </p:nvGraphicFramePr>
        <p:xfrm>
          <a:off x="721360" y="2222500"/>
          <a:ext cx="10670539" cy="3235960"/>
        </p:xfrm>
        <a:graphic>
          <a:graphicData uri="http://schemas.openxmlformats.org/drawingml/2006/table">
            <a:tbl>
              <a:tblPr firstRow="1" bandRow="1">
                <a:tableStyleId>{5C22544A-7EE6-4342-B048-85BDC9FD1C3A}</a:tableStyleId>
              </a:tblPr>
              <a:tblGrid>
                <a:gridCol w="2966720">
                  <a:extLst>
                    <a:ext uri="{9D8B030D-6E8A-4147-A177-3AD203B41FA5}">
                      <a16:colId xmlns:a16="http://schemas.microsoft.com/office/drawing/2014/main" val="3027369506"/>
                    </a:ext>
                  </a:extLst>
                </a:gridCol>
                <a:gridCol w="4139882">
                  <a:extLst>
                    <a:ext uri="{9D8B030D-6E8A-4147-A177-3AD203B41FA5}">
                      <a16:colId xmlns:a16="http://schemas.microsoft.com/office/drawing/2014/main" val="792787209"/>
                    </a:ext>
                  </a:extLst>
                </a:gridCol>
                <a:gridCol w="3563937">
                  <a:extLst>
                    <a:ext uri="{9D8B030D-6E8A-4147-A177-3AD203B41FA5}">
                      <a16:colId xmlns:a16="http://schemas.microsoft.com/office/drawing/2014/main" val="3750959055"/>
                    </a:ext>
                  </a:extLst>
                </a:gridCol>
              </a:tblGrid>
              <a:tr h="370840">
                <a:tc>
                  <a:txBody>
                    <a:bodyPr/>
                    <a:lstStyle/>
                    <a:p>
                      <a:pPr algn="ctr"/>
                      <a:r>
                        <a:rPr lang="en-GB" dirty="0"/>
                        <a:t>Feature </a:t>
                      </a:r>
                    </a:p>
                  </a:txBody>
                  <a:tcPr/>
                </a:tc>
                <a:tc>
                  <a:txBody>
                    <a:bodyPr/>
                    <a:lstStyle/>
                    <a:p>
                      <a:pPr algn="ctr"/>
                      <a:r>
                        <a:rPr lang="en-GB" dirty="0"/>
                        <a:t>TTM</a:t>
                      </a:r>
                    </a:p>
                  </a:txBody>
                  <a:tcPr/>
                </a:tc>
                <a:tc>
                  <a:txBody>
                    <a:bodyPr/>
                    <a:lstStyle/>
                    <a:p>
                      <a:pPr algn="ctr"/>
                      <a:r>
                        <a:rPr lang="en-GB" dirty="0"/>
                        <a:t>PRIME</a:t>
                      </a:r>
                    </a:p>
                  </a:txBody>
                  <a:tcPr/>
                </a:tc>
                <a:extLst>
                  <a:ext uri="{0D108BD9-81ED-4DB2-BD59-A6C34878D82A}">
                    <a16:rowId xmlns:a16="http://schemas.microsoft.com/office/drawing/2014/main" val="3047753013"/>
                  </a:ext>
                </a:extLst>
              </a:tr>
              <a:tr h="370840">
                <a:tc>
                  <a:txBody>
                    <a:bodyPr/>
                    <a:lstStyle/>
                    <a:p>
                      <a:pPr algn="ctr"/>
                      <a:r>
                        <a:rPr lang="en-GB" dirty="0"/>
                        <a:t>Focus</a:t>
                      </a:r>
                    </a:p>
                  </a:txBody>
                  <a:tcPr/>
                </a:tc>
                <a:tc>
                  <a:txBody>
                    <a:bodyPr/>
                    <a:lstStyle/>
                    <a:p>
                      <a:pPr algn="ctr"/>
                      <a:r>
                        <a:rPr lang="en-GB" dirty="0"/>
                        <a:t>Stages of change</a:t>
                      </a:r>
                    </a:p>
                  </a:txBody>
                  <a:tcPr/>
                </a:tc>
                <a:tc>
                  <a:txBody>
                    <a:bodyPr/>
                    <a:lstStyle/>
                    <a:p>
                      <a:pPr algn="ctr"/>
                      <a:r>
                        <a:rPr lang="en-GB" dirty="0"/>
                        <a:t>Mechanisms of behaviour</a:t>
                      </a:r>
                    </a:p>
                  </a:txBody>
                  <a:tcPr/>
                </a:tc>
                <a:extLst>
                  <a:ext uri="{0D108BD9-81ED-4DB2-BD59-A6C34878D82A}">
                    <a16:rowId xmlns:a16="http://schemas.microsoft.com/office/drawing/2014/main" val="130110049"/>
                  </a:ext>
                </a:extLst>
              </a:tr>
              <a:tr h="370840">
                <a:tc>
                  <a:txBody>
                    <a:bodyPr/>
                    <a:lstStyle/>
                    <a:p>
                      <a:pPr algn="ctr"/>
                      <a:r>
                        <a:rPr lang="en-GB" dirty="0"/>
                        <a:t>Timeframe</a:t>
                      </a:r>
                    </a:p>
                  </a:txBody>
                  <a:tcPr/>
                </a:tc>
                <a:tc>
                  <a:txBody>
                    <a:bodyPr/>
                    <a:lstStyle/>
                    <a:p>
                      <a:pPr algn="ctr"/>
                      <a:r>
                        <a:rPr lang="en-GB" dirty="0"/>
                        <a:t>Long-term progression</a:t>
                      </a:r>
                    </a:p>
                  </a:txBody>
                  <a:tcPr/>
                </a:tc>
                <a:tc>
                  <a:txBody>
                    <a:bodyPr/>
                    <a:lstStyle/>
                    <a:p>
                      <a:pPr algn="ctr"/>
                      <a:r>
                        <a:rPr lang="en-GB" dirty="0"/>
                        <a:t>Immediate - moment-to-moment </a:t>
                      </a:r>
                    </a:p>
                  </a:txBody>
                  <a:tcPr/>
                </a:tc>
                <a:extLst>
                  <a:ext uri="{0D108BD9-81ED-4DB2-BD59-A6C34878D82A}">
                    <a16:rowId xmlns:a16="http://schemas.microsoft.com/office/drawing/2014/main" val="468516138"/>
                  </a:ext>
                </a:extLst>
              </a:tr>
              <a:tr h="370840">
                <a:tc>
                  <a:txBody>
                    <a:bodyPr/>
                    <a:lstStyle/>
                    <a:p>
                      <a:pPr algn="ctr"/>
                      <a:r>
                        <a:rPr lang="en-GB" dirty="0"/>
                        <a:t>Structure </a:t>
                      </a:r>
                    </a:p>
                  </a:txBody>
                  <a:tcPr/>
                </a:tc>
                <a:tc>
                  <a:txBody>
                    <a:bodyPr/>
                    <a:lstStyle/>
                    <a:p>
                      <a:pPr algn="ctr"/>
                      <a:r>
                        <a:rPr lang="en-GB" dirty="0"/>
                        <a:t>Linear - cyclical</a:t>
                      </a:r>
                    </a:p>
                  </a:txBody>
                  <a:tcPr/>
                </a:tc>
                <a:tc>
                  <a:txBody>
                    <a:bodyPr/>
                    <a:lstStyle/>
                    <a:p>
                      <a:pPr algn="ctr"/>
                      <a:r>
                        <a:rPr lang="en-GB" dirty="0"/>
                        <a:t>Dynamic system</a:t>
                      </a:r>
                    </a:p>
                  </a:txBody>
                  <a:tcPr/>
                </a:tc>
                <a:extLst>
                  <a:ext uri="{0D108BD9-81ED-4DB2-BD59-A6C34878D82A}">
                    <a16:rowId xmlns:a16="http://schemas.microsoft.com/office/drawing/2014/main" val="2756914302"/>
                  </a:ext>
                </a:extLst>
              </a:tr>
              <a:tr h="370840">
                <a:tc>
                  <a:txBody>
                    <a:bodyPr/>
                    <a:lstStyle/>
                    <a:p>
                      <a:pPr algn="ctr"/>
                      <a:r>
                        <a:rPr lang="en-GB" dirty="0"/>
                        <a:t>Key components</a:t>
                      </a:r>
                    </a:p>
                  </a:txBody>
                  <a:tcPr/>
                </a:tc>
                <a:tc>
                  <a:txBody>
                    <a:bodyPr/>
                    <a:lstStyle/>
                    <a:p>
                      <a:pPr algn="ctr"/>
                      <a:r>
                        <a:rPr lang="en-GB" dirty="0"/>
                        <a:t>Stages, processes, self-efficacy</a:t>
                      </a:r>
                    </a:p>
                  </a:txBody>
                  <a:tcPr/>
                </a:tc>
                <a:tc>
                  <a:txBody>
                    <a:bodyPr/>
                    <a:lstStyle/>
                    <a:p>
                      <a:pPr algn="ctr"/>
                      <a:r>
                        <a:rPr lang="en-GB" dirty="0"/>
                        <a:t>Plans, Responses, Impulses, Motives, Evaluations</a:t>
                      </a:r>
                    </a:p>
                  </a:txBody>
                  <a:tcPr/>
                </a:tc>
                <a:extLst>
                  <a:ext uri="{0D108BD9-81ED-4DB2-BD59-A6C34878D82A}">
                    <a16:rowId xmlns:a16="http://schemas.microsoft.com/office/drawing/2014/main" val="3320463714"/>
                  </a:ext>
                </a:extLst>
              </a:tr>
              <a:tr h="370840">
                <a:tc>
                  <a:txBody>
                    <a:bodyPr/>
                    <a:lstStyle/>
                    <a:p>
                      <a:pPr algn="ctr"/>
                      <a:r>
                        <a:rPr lang="en-GB" dirty="0"/>
                        <a:t>View of relapse</a:t>
                      </a:r>
                    </a:p>
                  </a:txBody>
                  <a:tcPr/>
                </a:tc>
                <a:tc>
                  <a:txBody>
                    <a:bodyPr/>
                    <a:lstStyle/>
                    <a:p>
                      <a:pPr algn="ctr">
                        <a:buNone/>
                      </a:pPr>
                      <a:r>
                        <a:rPr lang="en-GB"/>
                        <a:t>Return to earlier stage</a:t>
                      </a:r>
                    </a:p>
                  </a:txBody>
                  <a:tcPr anchor="ctr"/>
                </a:tc>
                <a:tc>
                  <a:txBody>
                    <a:bodyPr/>
                    <a:lstStyle/>
                    <a:p>
                      <a:pPr algn="ctr">
                        <a:buNone/>
                      </a:pPr>
                      <a:r>
                        <a:rPr lang="en-GB" dirty="0"/>
                        <a:t>Impulses override plans</a:t>
                      </a:r>
                    </a:p>
                  </a:txBody>
                  <a:tcPr anchor="ctr"/>
                </a:tc>
                <a:extLst>
                  <a:ext uri="{0D108BD9-81ED-4DB2-BD59-A6C34878D82A}">
                    <a16:rowId xmlns:a16="http://schemas.microsoft.com/office/drawing/2014/main" val="1163431559"/>
                  </a:ext>
                </a:extLst>
              </a:tr>
              <a:tr h="370840">
                <a:tc>
                  <a:txBody>
                    <a:bodyPr/>
                    <a:lstStyle/>
                    <a:p>
                      <a:pPr algn="ctr"/>
                      <a:r>
                        <a:rPr lang="en-GB" dirty="0"/>
                        <a:t>Role of intention </a:t>
                      </a:r>
                    </a:p>
                  </a:txBody>
                  <a:tcPr/>
                </a:tc>
                <a:tc>
                  <a:txBody>
                    <a:bodyPr/>
                    <a:lstStyle/>
                    <a:p>
                      <a:pPr algn="ctr"/>
                      <a:r>
                        <a:rPr lang="en-GB" dirty="0"/>
                        <a:t>Central to progress</a:t>
                      </a:r>
                    </a:p>
                  </a:txBody>
                  <a:tcPr/>
                </a:tc>
                <a:tc>
                  <a:txBody>
                    <a:bodyPr/>
                    <a:lstStyle/>
                    <a:p>
                      <a:pPr algn="ctr"/>
                      <a:r>
                        <a:rPr lang="en-GB" dirty="0"/>
                        <a:t>Often weak vs impulses </a:t>
                      </a:r>
                    </a:p>
                  </a:txBody>
                  <a:tcPr/>
                </a:tc>
                <a:extLst>
                  <a:ext uri="{0D108BD9-81ED-4DB2-BD59-A6C34878D82A}">
                    <a16:rowId xmlns:a16="http://schemas.microsoft.com/office/drawing/2014/main" val="1837762905"/>
                  </a:ext>
                </a:extLst>
              </a:tr>
              <a:tr h="370840">
                <a:tc>
                  <a:txBody>
                    <a:bodyPr/>
                    <a:lstStyle/>
                    <a:p>
                      <a:pPr algn="ctr"/>
                      <a:r>
                        <a:rPr lang="en-GB" dirty="0"/>
                        <a:t>Nature of change</a:t>
                      </a:r>
                    </a:p>
                  </a:txBody>
                  <a:tcPr/>
                </a:tc>
                <a:tc>
                  <a:txBody>
                    <a:bodyPr/>
                    <a:lstStyle/>
                    <a:p>
                      <a:pPr algn="ctr"/>
                      <a:r>
                        <a:rPr lang="en-GB" dirty="0"/>
                        <a:t>Gradual </a:t>
                      </a:r>
                    </a:p>
                  </a:txBody>
                  <a:tcPr/>
                </a:tc>
                <a:tc>
                  <a:txBody>
                    <a:bodyPr/>
                    <a:lstStyle/>
                    <a:p>
                      <a:pPr algn="ctr"/>
                      <a:r>
                        <a:rPr lang="en-GB" dirty="0"/>
                        <a:t>Can be sudden </a:t>
                      </a:r>
                    </a:p>
                  </a:txBody>
                  <a:tcPr/>
                </a:tc>
                <a:extLst>
                  <a:ext uri="{0D108BD9-81ED-4DB2-BD59-A6C34878D82A}">
                    <a16:rowId xmlns:a16="http://schemas.microsoft.com/office/drawing/2014/main" val="2972851211"/>
                  </a:ext>
                </a:extLst>
              </a:tr>
            </a:tbl>
          </a:graphicData>
        </a:graphic>
      </p:graphicFrame>
    </p:spTree>
    <p:extLst>
      <p:ext uri="{BB962C8B-B14F-4D97-AF65-F5344CB8AC3E}">
        <p14:creationId xmlns:p14="http://schemas.microsoft.com/office/powerpoint/2010/main" val="17955383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9" name="Rectangle 717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1E69B0-7845-CA46-17D6-2EA2BBFB60BC}"/>
              </a:ext>
            </a:extLst>
          </p:cNvPr>
          <p:cNvSpPr>
            <a:spLocks noGrp="1"/>
          </p:cNvSpPr>
          <p:nvPr>
            <p:ph type="title"/>
          </p:nvPr>
        </p:nvSpPr>
        <p:spPr>
          <a:xfrm>
            <a:off x="704088" y="914400"/>
            <a:ext cx="10780776" cy="1180210"/>
          </a:xfrm>
        </p:spPr>
        <p:txBody>
          <a:bodyPr>
            <a:normAutofit/>
          </a:bodyPr>
          <a:lstStyle/>
          <a:p>
            <a:r>
              <a:rPr lang="en-GB"/>
              <a:t>Biology of addiction:</a:t>
            </a:r>
            <a:endParaRPr lang="en-GB" dirty="0"/>
          </a:p>
        </p:txBody>
      </p:sp>
      <p:cxnSp>
        <p:nvCxnSpPr>
          <p:cNvPr id="7180" name="Straight Connector 7179">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170" name="Picture 2" descr="Your Brain On Drugs: How the Damage Is ...">
            <a:extLst>
              <a:ext uri="{FF2B5EF4-FFF2-40B4-BE49-F238E27FC236}">
                <a16:creationId xmlns:a16="http://schemas.microsoft.com/office/drawing/2014/main" id="{6D94E696-DB24-92F9-B788-693F77F61DA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6942" y="2286633"/>
            <a:ext cx="5476213" cy="3876421"/>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0E7301F-6674-C566-F597-EF0F7C8D9694}"/>
              </a:ext>
            </a:extLst>
          </p:cNvPr>
          <p:cNvSpPr>
            <a:spLocks noGrp="1"/>
          </p:cNvSpPr>
          <p:nvPr>
            <p:ph idx="1"/>
          </p:nvPr>
        </p:nvSpPr>
        <p:spPr>
          <a:xfrm>
            <a:off x="6664960" y="2346960"/>
            <a:ext cx="4819903" cy="3775456"/>
          </a:xfrm>
        </p:spPr>
        <p:txBody>
          <a:bodyPr>
            <a:normAutofit/>
          </a:bodyPr>
          <a:lstStyle/>
          <a:p>
            <a:r>
              <a:rPr lang="en-GB" dirty="0">
                <a:hlinkClick r:id="rId3"/>
              </a:rPr>
              <a:t>(4498) The Science of Addiction: Here's Your Brain on Drugs | National Geographic – YouTube</a:t>
            </a:r>
            <a:endParaRPr lang="en-GB" dirty="0"/>
          </a:p>
          <a:p>
            <a:endParaRPr lang="en-GB" dirty="0"/>
          </a:p>
        </p:txBody>
      </p:sp>
    </p:spTree>
    <p:extLst>
      <p:ext uri="{BB962C8B-B14F-4D97-AF65-F5344CB8AC3E}">
        <p14:creationId xmlns:p14="http://schemas.microsoft.com/office/powerpoint/2010/main" val="10695823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2400" y="711200"/>
            <a:ext cx="9509760" cy="708297"/>
          </a:xfrm>
        </p:spPr>
        <p:txBody>
          <a:bodyPr anchor="b">
            <a:normAutofit/>
          </a:bodyPr>
          <a:lstStyle/>
          <a:p>
            <a:r>
              <a:rPr lang="en-GB" dirty="0"/>
              <a:t>Physiological models of addiction</a:t>
            </a:r>
          </a:p>
        </p:txBody>
      </p:sp>
      <p:graphicFrame>
        <p:nvGraphicFramePr>
          <p:cNvPr id="5" name="Content Placeholder 2">
            <a:extLst>
              <a:ext uri="{FF2B5EF4-FFF2-40B4-BE49-F238E27FC236}">
                <a16:creationId xmlns:a16="http://schemas.microsoft.com/office/drawing/2014/main" id="{19E42C2C-CACD-4A4C-52D2-689E0968AEE8}"/>
              </a:ext>
            </a:extLst>
          </p:cNvPr>
          <p:cNvGraphicFramePr>
            <a:graphicFrameLocks noGrp="1"/>
          </p:cNvGraphicFramePr>
          <p:nvPr>
            <p:ph idx="1"/>
          </p:nvPr>
        </p:nvGraphicFramePr>
        <p:xfrm>
          <a:off x="431073" y="1345474"/>
          <a:ext cx="11312435" cy="50451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63063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184392-89BE-ECB5-80D0-0FDDC6CE2AA5}"/>
              </a:ext>
            </a:extLst>
          </p:cNvPr>
          <p:cNvSpPr>
            <a:spLocks noGrp="1"/>
          </p:cNvSpPr>
          <p:nvPr>
            <p:ph type="title"/>
          </p:nvPr>
        </p:nvSpPr>
        <p:spPr>
          <a:xfrm>
            <a:off x="704088" y="914400"/>
            <a:ext cx="10798176" cy="1051914"/>
          </a:xfrm>
        </p:spPr>
        <p:txBody>
          <a:bodyPr>
            <a:normAutofit/>
          </a:bodyPr>
          <a:lstStyle/>
          <a:p>
            <a:r>
              <a:rPr lang="en-GB" dirty="0"/>
              <a:t>Addiction: psychosocial explanations</a:t>
            </a:r>
          </a:p>
        </p:txBody>
      </p:sp>
      <p:cxnSp>
        <p:nvCxnSpPr>
          <p:cNvPr id="11" name="Straight Connector 10">
            <a:extLst>
              <a:ext uri="{FF2B5EF4-FFF2-40B4-BE49-F238E27FC236}">
                <a16:creationId xmlns:a16="http://schemas.microsoft.com/office/drawing/2014/main" id="{9BB96FAB-CCBF-4D1E-9D0D-B038ACC29B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D252C89-FC94-E4AD-B882-8361D30BD520}"/>
              </a:ext>
            </a:extLst>
          </p:cNvPr>
          <p:cNvGraphicFramePr>
            <a:graphicFrameLocks noGrp="1"/>
          </p:cNvGraphicFramePr>
          <p:nvPr>
            <p:ph idx="1"/>
            <p:extLst>
              <p:ext uri="{D42A27DB-BD31-4B8C-83A1-F6EECF244321}">
                <p14:modId xmlns:p14="http://schemas.microsoft.com/office/powerpoint/2010/main" val="3339610572"/>
              </p:ext>
            </p:extLst>
          </p:nvPr>
        </p:nvGraphicFramePr>
        <p:xfrm>
          <a:off x="800100" y="2276474"/>
          <a:ext cx="10629900" cy="38576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67379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A5D67320-FCFD-4931-AAF7-C6C85332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3498CE-DE97-B588-2871-7AD18B82830F}"/>
              </a:ext>
            </a:extLst>
          </p:cNvPr>
          <p:cNvSpPr>
            <a:spLocks noGrp="1"/>
          </p:cNvSpPr>
          <p:nvPr>
            <p:ph type="title"/>
          </p:nvPr>
        </p:nvSpPr>
        <p:spPr>
          <a:xfrm>
            <a:off x="703400" y="908651"/>
            <a:ext cx="3620882" cy="3640345"/>
          </a:xfrm>
        </p:spPr>
        <p:txBody>
          <a:bodyPr vert="horz" lIns="91440" tIns="45720" rIns="91440" bIns="45720" rtlCol="0" anchor="t">
            <a:normAutofit/>
          </a:bodyPr>
          <a:lstStyle/>
          <a:p>
            <a:r>
              <a:rPr lang="en-US" dirty="0"/>
              <a:t>Substance use disorders (</a:t>
            </a:r>
            <a:r>
              <a:rPr lang="en-US" dirty="0" err="1"/>
              <a:t>sud</a:t>
            </a:r>
            <a:r>
              <a:rPr lang="en-US" dirty="0"/>
              <a:t>)</a:t>
            </a:r>
          </a:p>
        </p:txBody>
      </p:sp>
      <p:sp>
        <p:nvSpPr>
          <p:cNvPr id="3" name="Content Placeholder 2">
            <a:extLst>
              <a:ext uri="{FF2B5EF4-FFF2-40B4-BE49-F238E27FC236}">
                <a16:creationId xmlns:a16="http://schemas.microsoft.com/office/drawing/2014/main" id="{146B28D1-C00F-AD38-57C8-5E4AE6B23CBB}"/>
              </a:ext>
            </a:extLst>
          </p:cNvPr>
          <p:cNvSpPr>
            <a:spLocks noGrp="1"/>
          </p:cNvSpPr>
          <p:nvPr>
            <p:ph idx="1"/>
          </p:nvPr>
        </p:nvSpPr>
        <p:spPr>
          <a:xfrm>
            <a:off x="703400" y="3935897"/>
            <a:ext cx="3380437" cy="2398642"/>
          </a:xfrm>
        </p:spPr>
        <p:txBody>
          <a:bodyPr vert="horz" lIns="91440" tIns="45720" rIns="91440" bIns="45720" rtlCol="0" anchor="b">
            <a:normAutofit/>
          </a:bodyPr>
          <a:lstStyle/>
          <a:p>
            <a:pPr marL="0" indent="0">
              <a:buNone/>
            </a:pPr>
            <a:r>
              <a:rPr lang="en-US" sz="1800" dirty="0"/>
              <a:t>Defining SUD`s – </a:t>
            </a:r>
          </a:p>
          <a:p>
            <a:pPr marL="0" indent="0">
              <a:buNone/>
            </a:pPr>
            <a:r>
              <a:rPr lang="en-US" sz="1800" dirty="0"/>
              <a:t>Addiction</a:t>
            </a:r>
          </a:p>
          <a:p>
            <a:pPr marL="0" indent="0">
              <a:buNone/>
            </a:pPr>
            <a:r>
              <a:rPr lang="en-US" sz="1800" dirty="0"/>
              <a:t>Substance use and dependency</a:t>
            </a:r>
          </a:p>
          <a:p>
            <a:pPr marL="0" indent="0">
              <a:buNone/>
            </a:pPr>
            <a:r>
              <a:rPr lang="en-US" sz="1800" dirty="0"/>
              <a:t>Tolerance</a:t>
            </a:r>
          </a:p>
          <a:p>
            <a:pPr marL="0" indent="0">
              <a:buNone/>
            </a:pPr>
            <a:r>
              <a:rPr lang="en-US" sz="1800" dirty="0"/>
              <a:t>Withdrawal </a:t>
            </a:r>
          </a:p>
          <a:p>
            <a:pPr marL="0" indent="0">
              <a:buNone/>
            </a:pPr>
            <a:endParaRPr lang="en-US" sz="1800" dirty="0"/>
          </a:p>
        </p:txBody>
      </p:sp>
      <p:cxnSp>
        <p:nvCxnSpPr>
          <p:cNvPr id="17" name="Straight Connector 1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Chemical formulas are written on paper">
            <a:extLst>
              <a:ext uri="{FF2B5EF4-FFF2-40B4-BE49-F238E27FC236}">
                <a16:creationId xmlns:a16="http://schemas.microsoft.com/office/drawing/2014/main" id="{F1B2E545-C4C7-D1C2-A4A5-CCE647416346}"/>
              </a:ext>
            </a:extLst>
          </p:cNvPr>
          <p:cNvPicPr>
            <a:picLocks noChangeAspect="1"/>
          </p:cNvPicPr>
          <p:nvPr/>
        </p:nvPicPr>
        <p:blipFill>
          <a:blip r:embed="rId2"/>
          <a:srcRect l="19769" r="20225"/>
          <a:stretch>
            <a:fillRect/>
          </a:stretch>
        </p:blipFill>
        <p:spPr>
          <a:xfrm>
            <a:off x="4876158" y="10"/>
            <a:ext cx="7315841" cy="6857990"/>
          </a:xfrm>
          <a:prstGeom prst="rect">
            <a:avLst/>
          </a:prstGeom>
        </p:spPr>
      </p:pic>
    </p:spTree>
    <p:extLst>
      <p:ext uri="{BB962C8B-B14F-4D97-AF65-F5344CB8AC3E}">
        <p14:creationId xmlns:p14="http://schemas.microsoft.com/office/powerpoint/2010/main" val="319908360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A5D67320-FCFD-4931-AAF7-C6C85332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12FE3A-34DF-D071-7DF1-0844E946569A}"/>
              </a:ext>
            </a:extLst>
          </p:cNvPr>
          <p:cNvSpPr>
            <a:spLocks noGrp="1"/>
          </p:cNvSpPr>
          <p:nvPr>
            <p:ph type="title"/>
          </p:nvPr>
        </p:nvSpPr>
        <p:spPr>
          <a:xfrm>
            <a:off x="703400" y="908652"/>
            <a:ext cx="3620882" cy="1326548"/>
          </a:xfrm>
        </p:spPr>
        <p:txBody>
          <a:bodyPr vert="horz" lIns="91440" tIns="45720" rIns="91440" bIns="45720" rtlCol="0" anchor="t">
            <a:normAutofit/>
          </a:bodyPr>
          <a:lstStyle/>
          <a:p>
            <a:r>
              <a:rPr lang="en-US" dirty="0"/>
              <a:t>Dsm-5 criteria:</a:t>
            </a:r>
          </a:p>
        </p:txBody>
      </p:sp>
      <p:cxnSp>
        <p:nvCxnSpPr>
          <p:cNvPr id="17" name="Straight Connector 1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Close-up of hopscotch on a sidewalk">
            <a:extLst>
              <a:ext uri="{FF2B5EF4-FFF2-40B4-BE49-F238E27FC236}">
                <a16:creationId xmlns:a16="http://schemas.microsoft.com/office/drawing/2014/main" id="{B3AB245B-B22F-BD9A-9748-AB225FAD58ED}"/>
              </a:ext>
            </a:extLst>
          </p:cNvPr>
          <p:cNvPicPr>
            <a:picLocks noChangeAspect="1"/>
          </p:cNvPicPr>
          <p:nvPr/>
        </p:nvPicPr>
        <p:blipFill>
          <a:blip r:embed="rId2"/>
          <a:srcRect l="15114" r="13678" b="-1"/>
          <a:stretch>
            <a:fillRect/>
          </a:stretch>
        </p:blipFill>
        <p:spPr>
          <a:xfrm>
            <a:off x="4876158" y="10"/>
            <a:ext cx="7315841" cy="6857990"/>
          </a:xfrm>
          <a:prstGeom prst="rect">
            <a:avLst/>
          </a:prstGeom>
        </p:spPr>
      </p:pic>
      <p:sp>
        <p:nvSpPr>
          <p:cNvPr id="4" name="TextBox 3">
            <a:extLst>
              <a:ext uri="{FF2B5EF4-FFF2-40B4-BE49-F238E27FC236}">
                <a16:creationId xmlns:a16="http://schemas.microsoft.com/office/drawing/2014/main" id="{3B5FF293-ED55-CF78-6736-52FF854AFDA8}"/>
              </a:ext>
            </a:extLst>
          </p:cNvPr>
          <p:cNvSpPr txBox="1"/>
          <p:nvPr/>
        </p:nvSpPr>
        <p:spPr>
          <a:xfrm>
            <a:off x="91441" y="2489200"/>
            <a:ext cx="4784716" cy="3693319"/>
          </a:xfrm>
          <a:prstGeom prst="rect">
            <a:avLst/>
          </a:prstGeom>
          <a:noFill/>
        </p:spPr>
        <p:txBody>
          <a:bodyPr wrap="square" rtlCol="0">
            <a:spAutoFit/>
          </a:bodyPr>
          <a:lstStyle/>
          <a:p>
            <a:r>
              <a:rPr lang="en-GB" dirty="0"/>
              <a:t>Problematic pattern of use that impairs functioning. </a:t>
            </a:r>
          </a:p>
          <a:p>
            <a:r>
              <a:rPr lang="en-GB" dirty="0"/>
              <a:t>Two or more symptoms out of 11 within an one-year period: </a:t>
            </a:r>
          </a:p>
          <a:p>
            <a:endParaRPr lang="en-GB" dirty="0"/>
          </a:p>
          <a:p>
            <a:pPr marL="285750" indent="-285750">
              <a:buFont typeface="Arial" panose="020B0604020202020204" pitchFamily="34" charset="0"/>
              <a:buChar char="•"/>
            </a:pPr>
            <a:r>
              <a:rPr lang="en-GB" dirty="0"/>
              <a:t>Failure to meet obligations </a:t>
            </a:r>
          </a:p>
          <a:p>
            <a:r>
              <a:rPr lang="en-GB" dirty="0"/>
              <a:t>•    Repeated use in situations  where it is    physically dangerous </a:t>
            </a:r>
          </a:p>
          <a:p>
            <a:r>
              <a:rPr lang="en-GB" dirty="0"/>
              <a:t>• Repeated relationship problems </a:t>
            </a:r>
          </a:p>
          <a:p>
            <a:r>
              <a:rPr lang="en-GB" dirty="0"/>
              <a:t>• Continued use despite problems caused by the substance </a:t>
            </a:r>
          </a:p>
          <a:p>
            <a:r>
              <a:rPr lang="en-GB" dirty="0"/>
              <a:t>• Tolerance </a:t>
            </a:r>
          </a:p>
          <a:p>
            <a:r>
              <a:rPr lang="en-GB" dirty="0"/>
              <a:t>• Withdrawal</a:t>
            </a:r>
          </a:p>
        </p:txBody>
      </p:sp>
    </p:spTree>
    <p:extLst>
      <p:ext uri="{BB962C8B-B14F-4D97-AF65-F5344CB8AC3E}">
        <p14:creationId xmlns:p14="http://schemas.microsoft.com/office/powerpoint/2010/main" val="113699155"/>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690D1FF-124B-729D-BE7A-8F780594FAD6}"/>
            </a:ext>
          </a:extLst>
        </p:cNvPr>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57A0F1FB-3209-72EA-CE4C-BA26C8E84C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B9D98B-67AB-7CA2-42C5-0B6F06BD76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48EBDA26-531F-84B3-A028-97E270ECF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AA52E4FA-D4BD-F531-4E56-EC36A7359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24F92B-AD49-04B5-CC2A-D6AB5DA812AA}"/>
              </a:ext>
            </a:extLst>
          </p:cNvPr>
          <p:cNvSpPr>
            <a:spLocks noGrp="1"/>
          </p:cNvSpPr>
          <p:nvPr>
            <p:ph type="title"/>
          </p:nvPr>
        </p:nvSpPr>
        <p:spPr>
          <a:xfrm>
            <a:off x="703400" y="908651"/>
            <a:ext cx="3620882" cy="3640345"/>
          </a:xfrm>
        </p:spPr>
        <p:txBody>
          <a:bodyPr vert="horz" lIns="91440" tIns="45720" rIns="91440" bIns="45720" rtlCol="0" anchor="t">
            <a:normAutofit/>
          </a:bodyPr>
          <a:lstStyle/>
          <a:p>
            <a:r>
              <a:rPr lang="en-US" dirty="0"/>
              <a:t>Dsm-5 criteria:</a:t>
            </a:r>
          </a:p>
        </p:txBody>
      </p:sp>
      <p:cxnSp>
        <p:nvCxnSpPr>
          <p:cNvPr id="17" name="Straight Connector 16">
            <a:extLst>
              <a:ext uri="{FF2B5EF4-FFF2-40B4-BE49-F238E27FC236}">
                <a16:creationId xmlns:a16="http://schemas.microsoft.com/office/drawing/2014/main" id="{264A1825-7488-FBB1-5378-E10567BC80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Close-up of hopscotch on a sidewalk">
            <a:extLst>
              <a:ext uri="{FF2B5EF4-FFF2-40B4-BE49-F238E27FC236}">
                <a16:creationId xmlns:a16="http://schemas.microsoft.com/office/drawing/2014/main" id="{EED4D886-89D9-D353-B5BD-74904E5C14F4}"/>
              </a:ext>
            </a:extLst>
          </p:cNvPr>
          <p:cNvPicPr>
            <a:picLocks noChangeAspect="1"/>
          </p:cNvPicPr>
          <p:nvPr/>
        </p:nvPicPr>
        <p:blipFill>
          <a:blip r:embed="rId2"/>
          <a:srcRect l="15114" r="13678" b="-1"/>
          <a:stretch>
            <a:fillRect/>
          </a:stretch>
        </p:blipFill>
        <p:spPr>
          <a:xfrm>
            <a:off x="4876158" y="10"/>
            <a:ext cx="7315841" cy="6857990"/>
          </a:xfrm>
          <a:prstGeom prst="rect">
            <a:avLst/>
          </a:prstGeom>
        </p:spPr>
      </p:pic>
      <p:sp>
        <p:nvSpPr>
          <p:cNvPr id="3" name="TextBox 2">
            <a:extLst>
              <a:ext uri="{FF2B5EF4-FFF2-40B4-BE49-F238E27FC236}">
                <a16:creationId xmlns:a16="http://schemas.microsoft.com/office/drawing/2014/main" id="{00FFF232-6076-B651-D230-509264666301}"/>
              </a:ext>
            </a:extLst>
          </p:cNvPr>
          <p:cNvSpPr txBox="1"/>
          <p:nvPr/>
        </p:nvSpPr>
        <p:spPr>
          <a:xfrm>
            <a:off x="589280" y="2651760"/>
            <a:ext cx="3423920" cy="3139321"/>
          </a:xfrm>
          <a:prstGeom prst="rect">
            <a:avLst/>
          </a:prstGeom>
          <a:noFill/>
        </p:spPr>
        <p:txBody>
          <a:bodyPr wrap="square" rtlCol="0">
            <a:spAutoFit/>
          </a:bodyPr>
          <a:lstStyle/>
          <a:p>
            <a:r>
              <a:rPr lang="en-GB" dirty="0"/>
              <a:t>• Substance taken for a longer time or in greater amounts than intended </a:t>
            </a:r>
          </a:p>
          <a:p>
            <a:r>
              <a:rPr lang="en-GB" dirty="0"/>
              <a:t>• Efforts to reduce or control use do not work </a:t>
            </a:r>
          </a:p>
          <a:p>
            <a:r>
              <a:rPr lang="en-GB" dirty="0"/>
              <a:t>• Much time spent trying to obtain the substance </a:t>
            </a:r>
          </a:p>
          <a:p>
            <a:r>
              <a:rPr lang="en-GB" dirty="0"/>
              <a:t>• Social, hobbies, or work activities given up or reduced </a:t>
            </a:r>
          </a:p>
          <a:p>
            <a:r>
              <a:rPr lang="en-GB" dirty="0"/>
              <a:t>• Craving to use the substance is strong</a:t>
            </a:r>
          </a:p>
        </p:txBody>
      </p:sp>
    </p:spTree>
    <p:extLst>
      <p:ext uri="{BB962C8B-B14F-4D97-AF65-F5344CB8AC3E}">
        <p14:creationId xmlns:p14="http://schemas.microsoft.com/office/powerpoint/2010/main" val="3864880966"/>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AD0826-EE6F-DA58-4B0F-F01503638323}"/>
              </a:ext>
            </a:extLst>
          </p:cNvPr>
          <p:cNvSpPr>
            <a:spLocks noGrp="1"/>
          </p:cNvSpPr>
          <p:nvPr>
            <p:ph type="title"/>
          </p:nvPr>
        </p:nvSpPr>
        <p:spPr>
          <a:xfrm>
            <a:off x="6696186" y="909637"/>
            <a:ext cx="4800600" cy="1307592"/>
          </a:xfrm>
        </p:spPr>
        <p:txBody>
          <a:bodyPr>
            <a:normAutofit/>
          </a:bodyPr>
          <a:lstStyle/>
          <a:p>
            <a:pPr>
              <a:lnSpc>
                <a:spcPct val="90000"/>
              </a:lnSpc>
            </a:pPr>
            <a:r>
              <a:rPr lang="en-GB" dirty="0"/>
              <a:t>Addictive disorder:</a:t>
            </a:r>
          </a:p>
        </p:txBody>
      </p:sp>
      <p:pic>
        <p:nvPicPr>
          <p:cNvPr id="5" name="Picture 4" descr="Colorful clear dices on a glass surface">
            <a:extLst>
              <a:ext uri="{FF2B5EF4-FFF2-40B4-BE49-F238E27FC236}">
                <a16:creationId xmlns:a16="http://schemas.microsoft.com/office/drawing/2014/main" id="{02C9BF12-B3E5-5258-C208-2D0C908A6A98}"/>
              </a:ext>
            </a:extLst>
          </p:cNvPr>
          <p:cNvPicPr>
            <a:picLocks noChangeAspect="1"/>
          </p:cNvPicPr>
          <p:nvPr/>
        </p:nvPicPr>
        <p:blipFill>
          <a:blip r:embed="rId2"/>
          <a:srcRect l="19085" r="22085" b="-1"/>
          <a:stretch>
            <a:fillRect/>
          </a:stretch>
        </p:blipFill>
        <p:spPr>
          <a:xfrm>
            <a:off x="20" y="10"/>
            <a:ext cx="6044164" cy="6857990"/>
          </a:xfrm>
          <a:prstGeom prst="rect">
            <a:avLst/>
          </a:prstGeom>
        </p:spPr>
      </p:pic>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908E998-C89A-9A54-53A0-75B9A967F5BA}"/>
              </a:ext>
            </a:extLst>
          </p:cNvPr>
          <p:cNvSpPr>
            <a:spLocks noGrp="1"/>
          </p:cNvSpPr>
          <p:nvPr>
            <p:ph idx="1"/>
          </p:nvPr>
        </p:nvSpPr>
        <p:spPr>
          <a:xfrm>
            <a:off x="6400801" y="2221992"/>
            <a:ext cx="5579164" cy="3739896"/>
          </a:xfrm>
        </p:spPr>
        <p:txBody>
          <a:bodyPr>
            <a:normAutofit fontScale="92500"/>
          </a:bodyPr>
          <a:lstStyle/>
          <a:p>
            <a:pPr>
              <a:lnSpc>
                <a:spcPct val="100000"/>
              </a:lnSpc>
            </a:pPr>
            <a:r>
              <a:rPr lang="en-GB" sz="1800" dirty="0"/>
              <a:t>Gambling disorder is also included as the sole condition in a new category on behavioural addictions. </a:t>
            </a:r>
          </a:p>
          <a:p>
            <a:pPr>
              <a:lnSpc>
                <a:spcPct val="100000"/>
              </a:lnSpc>
            </a:pPr>
            <a:r>
              <a:rPr lang="en-GB" sz="1800" dirty="0"/>
              <a:t>DSM-IV listed pathological gambling but in a different chapter. This new term and its location in the new manual reflect research findings that gambling disorder is similar to substance-related disorders in clinical expression, brain origin, comorbidity, physiology, and treatment.</a:t>
            </a:r>
          </a:p>
          <a:p>
            <a:pPr>
              <a:lnSpc>
                <a:spcPct val="100000"/>
              </a:lnSpc>
            </a:pPr>
            <a:r>
              <a:rPr lang="en-GB" sz="1800" dirty="0"/>
              <a:t> Recognition of these commonalities will help people with gambling disorder get the treatment and services they need and enable others to understand the challenges that individuals face in overcoming this disorder. </a:t>
            </a:r>
          </a:p>
          <a:p>
            <a:pPr>
              <a:lnSpc>
                <a:spcPct val="100000"/>
              </a:lnSpc>
            </a:pPr>
            <a:endParaRPr lang="en-GB" sz="1400" dirty="0"/>
          </a:p>
        </p:txBody>
      </p:sp>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78746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17062-DCB4-0FC9-AC3E-F005E91498A5}"/>
              </a:ext>
            </a:extLst>
          </p:cNvPr>
          <p:cNvSpPr>
            <a:spLocks noGrp="1"/>
          </p:cNvSpPr>
          <p:nvPr>
            <p:ph type="title"/>
          </p:nvPr>
        </p:nvSpPr>
        <p:spPr>
          <a:xfrm>
            <a:off x="1341120" y="721360"/>
            <a:ext cx="9509760" cy="874423"/>
          </a:xfrm>
        </p:spPr>
        <p:txBody>
          <a:bodyPr>
            <a:normAutofit fontScale="90000"/>
          </a:bodyPr>
          <a:lstStyle/>
          <a:p>
            <a:r>
              <a:rPr lang="en-GB" dirty="0"/>
              <a:t>Gambling Disorder and Internet Gaming</a:t>
            </a:r>
          </a:p>
        </p:txBody>
      </p:sp>
      <p:sp>
        <p:nvSpPr>
          <p:cNvPr id="3" name="Content Placeholder 2">
            <a:extLst>
              <a:ext uri="{FF2B5EF4-FFF2-40B4-BE49-F238E27FC236}">
                <a16:creationId xmlns:a16="http://schemas.microsoft.com/office/drawing/2014/main" id="{86479D1A-4671-6477-2BC1-E6FA7DB1889B}"/>
              </a:ext>
            </a:extLst>
          </p:cNvPr>
          <p:cNvSpPr>
            <a:spLocks noGrp="1"/>
          </p:cNvSpPr>
          <p:nvPr>
            <p:ph sz="half" idx="1"/>
          </p:nvPr>
        </p:nvSpPr>
        <p:spPr>
          <a:xfrm>
            <a:off x="548640" y="1341783"/>
            <a:ext cx="5374200" cy="4666532"/>
          </a:xfrm>
          <a:solidFill>
            <a:schemeClr val="bg1"/>
          </a:solidFill>
          <a:ln>
            <a:solidFill>
              <a:schemeClr val="accent1"/>
            </a:solidFill>
          </a:ln>
        </p:spPr>
        <p:txBody>
          <a:bodyPr>
            <a:normAutofit/>
          </a:bodyPr>
          <a:lstStyle/>
          <a:p>
            <a:endParaRPr lang="en-GB"/>
          </a:p>
          <a:p>
            <a:r>
              <a:rPr lang="en-GB"/>
              <a:t>While gambling disorder is the only addictive disorder included in DSM-5 as a diagnosable condition, Internet gaming disorder is included in Section III.</a:t>
            </a:r>
          </a:p>
          <a:p>
            <a:r>
              <a:rPr lang="en-GB"/>
              <a:t> Disorders listed there require further research before their consideration as formal disorders. </a:t>
            </a:r>
          </a:p>
          <a:p>
            <a:r>
              <a:rPr lang="en-GB"/>
              <a:t>This reflects the scientific literature on persistent and recurrent use of Internet games, and a preoccupation with them, which can result in clinically significant impairment or distress.</a:t>
            </a:r>
            <a:endParaRPr lang="en-GB" dirty="0"/>
          </a:p>
        </p:txBody>
      </p:sp>
      <p:sp>
        <p:nvSpPr>
          <p:cNvPr id="4" name="Content Placeholder 3">
            <a:extLst>
              <a:ext uri="{FF2B5EF4-FFF2-40B4-BE49-F238E27FC236}">
                <a16:creationId xmlns:a16="http://schemas.microsoft.com/office/drawing/2014/main" id="{3D182929-D9D5-8F15-2E21-C198325659B8}"/>
              </a:ext>
            </a:extLst>
          </p:cNvPr>
          <p:cNvSpPr>
            <a:spLocks noGrp="1"/>
          </p:cNvSpPr>
          <p:nvPr>
            <p:ph sz="half" idx="2"/>
          </p:nvPr>
        </p:nvSpPr>
        <p:spPr>
          <a:xfrm>
            <a:off x="6278880" y="1901952"/>
            <a:ext cx="4572000" cy="1024128"/>
          </a:xfrm>
        </p:spPr>
        <p:txBody>
          <a:bodyPr>
            <a:normAutofit/>
          </a:bodyPr>
          <a:lstStyle/>
          <a:p>
            <a:r>
              <a:rPr lang="en-GB" dirty="0">
                <a:hlinkClick r:id="rId2"/>
              </a:rPr>
              <a:t>Inside the brain of a gambling addict - BBC News</a:t>
            </a:r>
            <a:endParaRPr lang="en-GB" dirty="0"/>
          </a:p>
          <a:p>
            <a:endParaRPr lang="en-GB" dirty="0"/>
          </a:p>
        </p:txBody>
      </p:sp>
      <p:pic>
        <p:nvPicPr>
          <p:cNvPr id="1028" name="Picture 4" descr="Problem gambling: how to recognise the ...">
            <a:extLst>
              <a:ext uri="{FF2B5EF4-FFF2-40B4-BE49-F238E27FC236}">
                <a16:creationId xmlns:a16="http://schemas.microsoft.com/office/drawing/2014/main" id="{F4ECBE0B-C3A6-745D-3166-D7B6CC126B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1545" y="2926080"/>
            <a:ext cx="4279335" cy="28477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1860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959DB208-09E6-334A-0DE7-8FC06DA1FE29}"/>
              </a:ext>
            </a:extLst>
          </p:cNvPr>
          <p:cNvSpPr>
            <a:spLocks noGrp="1"/>
          </p:cNvSpPr>
          <p:nvPr>
            <p:ph type="title"/>
          </p:nvPr>
        </p:nvSpPr>
        <p:spPr>
          <a:xfrm>
            <a:off x="1341120" y="467360"/>
            <a:ext cx="9509760" cy="904240"/>
          </a:xfrm>
        </p:spPr>
        <p:txBody>
          <a:bodyPr anchor="b">
            <a:normAutofit/>
          </a:bodyPr>
          <a:lstStyle/>
          <a:p>
            <a:r>
              <a:rPr lang="en-GB" dirty="0"/>
              <a:t>Other disorders of interest:</a:t>
            </a:r>
          </a:p>
        </p:txBody>
      </p:sp>
      <p:sp>
        <p:nvSpPr>
          <p:cNvPr id="9" name="Content Placeholder 8">
            <a:extLst>
              <a:ext uri="{FF2B5EF4-FFF2-40B4-BE49-F238E27FC236}">
                <a16:creationId xmlns:a16="http://schemas.microsoft.com/office/drawing/2014/main" id="{FB871FD5-08D6-CC3F-3223-6E9BD6CA9D0B}"/>
              </a:ext>
            </a:extLst>
          </p:cNvPr>
          <p:cNvSpPr>
            <a:spLocks noGrp="1"/>
          </p:cNvSpPr>
          <p:nvPr>
            <p:ph sz="half" idx="1"/>
          </p:nvPr>
        </p:nvSpPr>
        <p:spPr>
          <a:xfrm>
            <a:off x="966651" y="1567543"/>
            <a:ext cx="4946470" cy="4467497"/>
          </a:xfrm>
          <a:solidFill>
            <a:schemeClr val="bg1"/>
          </a:solidFill>
          <a:ln>
            <a:solidFill>
              <a:schemeClr val="accent1"/>
            </a:solidFill>
          </a:ln>
        </p:spPr>
        <p:txBody>
          <a:bodyPr>
            <a:normAutofit lnSpcReduction="10000"/>
          </a:bodyPr>
          <a:lstStyle/>
          <a:p>
            <a:r>
              <a:rPr lang="en-GB" dirty="0"/>
              <a:t>DSM-5 does not include caffeine use disorder, although research shows that as little as two to three cups of coffee can trigger a withdrawal effect marked by tiredness or sleepiness. </a:t>
            </a:r>
          </a:p>
          <a:p>
            <a:r>
              <a:rPr lang="en-GB" dirty="0"/>
              <a:t>There is sufficient evidence to support this as a condition, however it is not yet clear to what extent it is a clinically significant disorder.</a:t>
            </a:r>
          </a:p>
          <a:p>
            <a:r>
              <a:rPr lang="en-GB" dirty="0"/>
              <a:t> To encourage further research on the impact of this condition, caffeine use disorder is included in Section III of DSM-5. </a:t>
            </a:r>
          </a:p>
        </p:txBody>
      </p:sp>
      <p:pic>
        <p:nvPicPr>
          <p:cNvPr id="2050" name="Picture 2" descr="Coca-Cola with Coffee - Wikipedia">
            <a:extLst>
              <a:ext uri="{FF2B5EF4-FFF2-40B4-BE49-F238E27FC236}">
                <a16:creationId xmlns:a16="http://schemas.microsoft.com/office/drawing/2014/main" id="{1937A4A0-373C-F2BB-855A-05C3DA79DF28}"/>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380514" y="2235018"/>
            <a:ext cx="2913017" cy="2913017"/>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6399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C8DAC-21A9-8D58-9D7E-4F17AE35720F}"/>
              </a:ext>
            </a:extLst>
          </p:cNvPr>
          <p:cNvSpPr>
            <a:spLocks noGrp="1"/>
          </p:cNvSpPr>
          <p:nvPr>
            <p:ph type="title"/>
          </p:nvPr>
        </p:nvSpPr>
        <p:spPr>
          <a:xfrm>
            <a:off x="1158240" y="832104"/>
            <a:ext cx="9509760" cy="745214"/>
          </a:xfrm>
        </p:spPr>
        <p:txBody>
          <a:bodyPr/>
          <a:lstStyle/>
          <a:p>
            <a:r>
              <a:rPr lang="en-GB" dirty="0"/>
              <a:t>Diagnosis:</a:t>
            </a:r>
          </a:p>
        </p:txBody>
      </p:sp>
      <p:graphicFrame>
        <p:nvGraphicFramePr>
          <p:cNvPr id="6" name="Content Placeholder 2">
            <a:extLst>
              <a:ext uri="{FF2B5EF4-FFF2-40B4-BE49-F238E27FC236}">
                <a16:creationId xmlns:a16="http://schemas.microsoft.com/office/drawing/2014/main" id="{F3CC6858-784A-ACB0-1C2A-8A9C7E23BB8B}"/>
              </a:ext>
            </a:extLst>
          </p:cNvPr>
          <p:cNvGraphicFramePr>
            <a:graphicFrameLocks noGrp="1"/>
          </p:cNvGraphicFramePr>
          <p:nvPr>
            <p:ph sz="half" idx="1"/>
          </p:nvPr>
        </p:nvGraphicFramePr>
        <p:xfrm>
          <a:off x="626165" y="1540565"/>
          <a:ext cx="5286955" cy="44853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26169AFC-21D1-188E-8C2F-DCC271B84734}"/>
              </a:ext>
            </a:extLst>
          </p:cNvPr>
          <p:cNvSpPr>
            <a:spLocks noGrp="1"/>
          </p:cNvSpPr>
          <p:nvPr>
            <p:ph sz="half" idx="2"/>
          </p:nvPr>
        </p:nvSpPr>
        <p:spPr>
          <a:xfrm>
            <a:off x="6278880" y="248477"/>
            <a:ext cx="5608320" cy="6420679"/>
          </a:xfrm>
          <a:solidFill>
            <a:schemeClr val="accent4">
              <a:lumMod val="20000"/>
              <a:lumOff val="80000"/>
            </a:schemeClr>
          </a:solidFill>
          <a:ln>
            <a:solidFill>
              <a:schemeClr val="accent1"/>
            </a:solidFill>
          </a:ln>
        </p:spPr>
        <p:txBody>
          <a:bodyPr>
            <a:normAutofit fontScale="92500" lnSpcReduction="10000"/>
          </a:bodyPr>
          <a:lstStyle/>
          <a:p>
            <a:r>
              <a:rPr lang="en-GB" dirty="0"/>
              <a:t>a. Alcohol </a:t>
            </a:r>
          </a:p>
          <a:p>
            <a:r>
              <a:rPr lang="en-GB" dirty="0"/>
              <a:t>b. Cannabis, (including marijuana, hashish, wax) </a:t>
            </a:r>
          </a:p>
          <a:p>
            <a:r>
              <a:rPr lang="en-GB" dirty="0"/>
              <a:t>c. Caffeine </a:t>
            </a:r>
          </a:p>
          <a:p>
            <a:r>
              <a:rPr lang="en-GB" dirty="0"/>
              <a:t>d. Hallucinogens (including Phencyclidine, Lysergic acid diethylamide, Ecstasy, mushrooms, club, rave drugs) </a:t>
            </a:r>
          </a:p>
          <a:p>
            <a:r>
              <a:rPr lang="en-GB" dirty="0"/>
              <a:t>e. Inhalants </a:t>
            </a:r>
          </a:p>
          <a:p>
            <a:r>
              <a:rPr lang="en-GB" dirty="0"/>
              <a:t>f. Opioids (including opiates, heroin, morphine, methadone, narcotics), </a:t>
            </a:r>
          </a:p>
          <a:p>
            <a:r>
              <a:rPr lang="en-GB" dirty="0"/>
              <a:t>g. Sedatives (muscle relaxers, barbiturates), Hypnotics (sleeping pills), anxiolytics (benzodiazepines) </a:t>
            </a:r>
          </a:p>
          <a:p>
            <a:r>
              <a:rPr lang="en-GB" dirty="0"/>
              <a:t>h. Stimulants (including cocaine, crack, amphetamines, methamphetamine), </a:t>
            </a:r>
          </a:p>
          <a:p>
            <a:r>
              <a:rPr lang="en-GB" dirty="0" err="1"/>
              <a:t>i</a:t>
            </a:r>
            <a:r>
              <a:rPr lang="en-GB" dirty="0"/>
              <a:t>. Tobacco </a:t>
            </a:r>
          </a:p>
          <a:p>
            <a:r>
              <a:rPr lang="en-GB" dirty="0"/>
              <a:t>j. Other (including anabolic steroids) or Unknown substances </a:t>
            </a:r>
          </a:p>
        </p:txBody>
      </p:sp>
    </p:spTree>
    <p:extLst>
      <p:ext uri="{BB962C8B-B14F-4D97-AF65-F5344CB8AC3E}">
        <p14:creationId xmlns:p14="http://schemas.microsoft.com/office/powerpoint/2010/main" val="3390771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C2E44-FF8E-8FBA-83CF-F6368A9BE73E}"/>
              </a:ext>
            </a:extLst>
          </p:cNvPr>
          <p:cNvSpPr>
            <a:spLocks noGrp="1"/>
          </p:cNvSpPr>
          <p:nvPr>
            <p:ph type="title"/>
          </p:nvPr>
        </p:nvSpPr>
        <p:spPr>
          <a:xfrm>
            <a:off x="2295276" y="689429"/>
            <a:ext cx="9509760" cy="799737"/>
          </a:xfrm>
        </p:spPr>
        <p:txBody>
          <a:bodyPr anchor="b">
            <a:normAutofit/>
          </a:bodyPr>
          <a:lstStyle/>
          <a:p>
            <a:r>
              <a:rPr lang="en-GB" dirty="0"/>
              <a:t>Vulnerability of young people</a:t>
            </a:r>
          </a:p>
        </p:txBody>
      </p:sp>
      <p:graphicFrame>
        <p:nvGraphicFramePr>
          <p:cNvPr id="5" name="Content Placeholder 2">
            <a:extLst>
              <a:ext uri="{FF2B5EF4-FFF2-40B4-BE49-F238E27FC236}">
                <a16:creationId xmlns:a16="http://schemas.microsoft.com/office/drawing/2014/main" id="{DF7CA384-E557-62C5-89FC-A03C1E8EFE63}"/>
              </a:ext>
            </a:extLst>
          </p:cNvPr>
          <p:cNvGraphicFramePr>
            <a:graphicFrameLocks noGrp="1"/>
          </p:cNvGraphicFramePr>
          <p:nvPr>
            <p:ph idx="1"/>
          </p:nvPr>
        </p:nvGraphicFramePr>
        <p:xfrm>
          <a:off x="679269" y="1489166"/>
          <a:ext cx="10659291" cy="45404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8069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3C181-D4B9-541D-0D26-360F419C86F1}"/>
              </a:ext>
            </a:extLst>
          </p:cNvPr>
          <p:cNvSpPr>
            <a:spLocks noGrp="1"/>
          </p:cNvSpPr>
          <p:nvPr>
            <p:ph type="title"/>
          </p:nvPr>
        </p:nvSpPr>
        <p:spPr>
          <a:xfrm>
            <a:off x="8222488" y="480568"/>
            <a:ext cx="4206240" cy="1268403"/>
          </a:xfrm>
        </p:spPr>
        <p:txBody>
          <a:bodyPr anchor="b">
            <a:normAutofit/>
          </a:bodyPr>
          <a:lstStyle/>
          <a:p>
            <a:r>
              <a:rPr lang="en-GB" dirty="0"/>
              <a:t>Young people</a:t>
            </a:r>
          </a:p>
        </p:txBody>
      </p:sp>
      <p:graphicFrame>
        <p:nvGraphicFramePr>
          <p:cNvPr id="5" name="Content Placeholder 2">
            <a:extLst>
              <a:ext uri="{FF2B5EF4-FFF2-40B4-BE49-F238E27FC236}">
                <a16:creationId xmlns:a16="http://schemas.microsoft.com/office/drawing/2014/main" id="{270C7D51-4FA9-5506-85EB-7FC1662BD339}"/>
              </a:ext>
            </a:extLst>
          </p:cNvPr>
          <p:cNvGraphicFramePr>
            <a:graphicFrameLocks noGrp="1"/>
          </p:cNvGraphicFramePr>
          <p:nvPr>
            <p:ph idx="1"/>
          </p:nvPr>
        </p:nvGraphicFramePr>
        <p:xfrm>
          <a:off x="457200" y="758952"/>
          <a:ext cx="6629400" cy="53309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218" name="Picture 2" descr="Drinking at a Young Age ...">
            <a:extLst>
              <a:ext uri="{FF2B5EF4-FFF2-40B4-BE49-F238E27FC236}">
                <a16:creationId xmlns:a16="http://schemas.microsoft.com/office/drawing/2014/main" id="{D706781B-7D60-78EE-0B61-7279F81C53F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26183" y="2536080"/>
            <a:ext cx="3827435" cy="25609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0130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A5D67320-FCFD-4931-AAF7-C6C85332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F8ADB-AE6B-B0F6-0BC6-C6ED05148904}"/>
              </a:ext>
            </a:extLst>
          </p:cNvPr>
          <p:cNvSpPr>
            <a:spLocks noGrp="1"/>
          </p:cNvSpPr>
          <p:nvPr>
            <p:ph type="title"/>
          </p:nvPr>
        </p:nvSpPr>
        <p:spPr>
          <a:xfrm>
            <a:off x="703400" y="908651"/>
            <a:ext cx="3620882" cy="3640345"/>
          </a:xfrm>
        </p:spPr>
        <p:txBody>
          <a:bodyPr vert="horz" lIns="91440" tIns="45720" rIns="91440" bIns="45720" rtlCol="0" anchor="t">
            <a:normAutofit/>
          </a:bodyPr>
          <a:lstStyle/>
          <a:p>
            <a:r>
              <a:rPr lang="en-US"/>
              <a:t>Effects of SU</a:t>
            </a:r>
          </a:p>
        </p:txBody>
      </p:sp>
      <p:cxnSp>
        <p:nvCxnSpPr>
          <p:cNvPr id="18" name="Straight Connector 17">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842B962-C45C-D7EF-3E35-FC03DF4794CA}"/>
              </a:ext>
            </a:extLst>
          </p:cNvPr>
          <p:cNvGraphicFramePr>
            <a:graphicFrameLocks noGrp="1"/>
          </p:cNvGraphicFramePr>
          <p:nvPr>
            <p:ph idx="1"/>
            <p:extLst>
              <p:ext uri="{D42A27DB-BD31-4B8C-83A1-F6EECF244321}">
                <p14:modId xmlns:p14="http://schemas.microsoft.com/office/powerpoint/2010/main" val="1733300883"/>
              </p:ext>
            </p:extLst>
          </p:nvPr>
        </p:nvGraphicFramePr>
        <p:xfrm>
          <a:off x="535577" y="1227908"/>
          <a:ext cx="11299372" cy="51627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299430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9C0E6AB-EAB6-41E0-9D49-369643E873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F78075BE-4130-4D6A-B0EB-6397ED5E5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299562-F129-2165-406B-9F9DE329B142}"/>
              </a:ext>
            </a:extLst>
          </p:cNvPr>
          <p:cNvSpPr>
            <a:spLocks noGrp="1"/>
          </p:cNvSpPr>
          <p:nvPr>
            <p:ph type="title"/>
          </p:nvPr>
        </p:nvSpPr>
        <p:spPr>
          <a:xfrm>
            <a:off x="1341120" y="467360"/>
            <a:ext cx="9509760" cy="682171"/>
          </a:xfrm>
        </p:spPr>
        <p:txBody>
          <a:bodyPr anchor="b">
            <a:normAutofit/>
          </a:bodyPr>
          <a:lstStyle/>
          <a:p>
            <a:pPr>
              <a:lnSpc>
                <a:spcPct val="90000"/>
              </a:lnSpc>
            </a:pPr>
            <a:r>
              <a:rPr lang="en-GB" sz="3900" dirty="0"/>
              <a:t>Effects…</a:t>
            </a:r>
          </a:p>
        </p:txBody>
      </p:sp>
      <p:graphicFrame>
        <p:nvGraphicFramePr>
          <p:cNvPr id="5" name="Content Placeholder 2">
            <a:extLst>
              <a:ext uri="{FF2B5EF4-FFF2-40B4-BE49-F238E27FC236}">
                <a16:creationId xmlns:a16="http://schemas.microsoft.com/office/drawing/2014/main" id="{C74BE7AE-0EC3-BA92-DFB5-4883781493F3}"/>
              </a:ext>
            </a:extLst>
          </p:cNvPr>
          <p:cNvGraphicFramePr>
            <a:graphicFrameLocks noGrp="1"/>
          </p:cNvGraphicFramePr>
          <p:nvPr>
            <p:ph idx="1"/>
          </p:nvPr>
        </p:nvGraphicFramePr>
        <p:xfrm>
          <a:off x="718457" y="1149532"/>
          <a:ext cx="10842172" cy="54080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747122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79" name="Straight Connector 307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81" name="Straight Connector 308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083" name="Rectangle 308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85" name="Rectangle 3084">
            <a:extLst>
              <a:ext uri="{FF2B5EF4-FFF2-40B4-BE49-F238E27FC236}">
                <a16:creationId xmlns:a16="http://schemas.microsoft.com/office/drawing/2014/main" id="{A5D67320-FCFD-4931-AAF7-C6C85332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96DEFB-DC04-CB39-2CCC-8F77E6F116C2}"/>
              </a:ext>
            </a:extLst>
          </p:cNvPr>
          <p:cNvSpPr>
            <a:spLocks noGrp="1"/>
          </p:cNvSpPr>
          <p:nvPr>
            <p:ph type="title"/>
          </p:nvPr>
        </p:nvSpPr>
        <p:spPr>
          <a:xfrm>
            <a:off x="703400" y="908651"/>
            <a:ext cx="3620882" cy="3640345"/>
          </a:xfrm>
        </p:spPr>
        <p:txBody>
          <a:bodyPr vert="horz" lIns="91440" tIns="45720" rIns="91440" bIns="45720" rtlCol="0" anchor="t">
            <a:normAutofit/>
          </a:bodyPr>
          <a:lstStyle/>
          <a:p>
            <a:r>
              <a:rPr lang="en-US"/>
              <a:t>Substance overlap between categories:</a:t>
            </a:r>
          </a:p>
        </p:txBody>
      </p:sp>
      <p:cxnSp>
        <p:nvCxnSpPr>
          <p:cNvPr id="3087" name="Straight Connector 308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3074" name="Picture 2">
            <a:extLst>
              <a:ext uri="{FF2B5EF4-FFF2-40B4-BE49-F238E27FC236}">
                <a16:creationId xmlns:a16="http://schemas.microsoft.com/office/drawing/2014/main" id="{1AE3281D-BF85-7980-0113-06E6AB11E11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3307" r="2" b="2953"/>
          <a:stretch>
            <a:fillRect/>
          </a:stretch>
        </p:blipFill>
        <p:spPr bwMode="auto">
          <a:xfrm>
            <a:off x="4989243" y="106017"/>
            <a:ext cx="7096730" cy="665259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CBA64D3-2ABD-8726-0A4B-E3D9868281CB}"/>
              </a:ext>
            </a:extLst>
          </p:cNvPr>
          <p:cNvSpPr txBox="1"/>
          <p:nvPr/>
        </p:nvSpPr>
        <p:spPr>
          <a:xfrm>
            <a:off x="406400" y="3978654"/>
            <a:ext cx="6096000" cy="369332"/>
          </a:xfrm>
          <a:prstGeom prst="rect">
            <a:avLst/>
          </a:prstGeom>
          <a:noFill/>
        </p:spPr>
        <p:txBody>
          <a:bodyPr wrap="square">
            <a:spAutoFit/>
          </a:bodyPr>
          <a:lstStyle/>
          <a:p>
            <a:r>
              <a:rPr lang="en-GB" dirty="0">
                <a:hlinkClick r:id="rId3"/>
              </a:rPr>
              <a:t>Every Illegal Drug Explained in 15 Minutes</a:t>
            </a:r>
            <a:endParaRPr lang="en-GB" dirty="0"/>
          </a:p>
        </p:txBody>
      </p:sp>
    </p:spTree>
    <p:extLst>
      <p:ext uri="{BB962C8B-B14F-4D97-AF65-F5344CB8AC3E}">
        <p14:creationId xmlns:p14="http://schemas.microsoft.com/office/powerpoint/2010/main" val="771147936"/>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B81F2-4B5A-CAFA-3C7B-1DB45348BE1A}"/>
              </a:ext>
            </a:extLst>
          </p:cNvPr>
          <p:cNvSpPr>
            <a:spLocks noGrp="1"/>
          </p:cNvSpPr>
          <p:nvPr>
            <p:ph type="title"/>
          </p:nvPr>
        </p:nvSpPr>
        <p:spPr/>
        <p:txBody>
          <a:bodyPr/>
          <a:lstStyle/>
          <a:p>
            <a:r>
              <a:rPr lang="en-GB" dirty="0"/>
              <a:t>Co-morbidity</a:t>
            </a:r>
          </a:p>
        </p:txBody>
      </p:sp>
      <p:graphicFrame>
        <p:nvGraphicFramePr>
          <p:cNvPr id="4" name="Content Placeholder 3">
            <a:extLst>
              <a:ext uri="{FF2B5EF4-FFF2-40B4-BE49-F238E27FC236}">
                <a16:creationId xmlns:a16="http://schemas.microsoft.com/office/drawing/2014/main" id="{087A2A4B-FB03-9C47-6A22-C109A4518593}"/>
              </a:ext>
            </a:extLst>
          </p:cNvPr>
          <p:cNvGraphicFramePr>
            <a:graphicFrameLocks noGrp="1"/>
          </p:cNvGraphicFramePr>
          <p:nvPr>
            <p:ph idx="1"/>
          </p:nvPr>
        </p:nvGraphicFramePr>
        <p:xfrm>
          <a:off x="700088" y="2222500"/>
          <a:ext cx="10691812" cy="2966720"/>
        </p:xfrm>
        <a:graphic>
          <a:graphicData uri="http://schemas.openxmlformats.org/drawingml/2006/table">
            <a:tbl>
              <a:tblPr firstRow="1" bandRow="1">
                <a:tableStyleId>{5C22544A-7EE6-4342-B048-85BDC9FD1C3A}</a:tableStyleId>
              </a:tblPr>
              <a:tblGrid>
                <a:gridCol w="5345906">
                  <a:extLst>
                    <a:ext uri="{9D8B030D-6E8A-4147-A177-3AD203B41FA5}">
                      <a16:colId xmlns:a16="http://schemas.microsoft.com/office/drawing/2014/main" val="37318370"/>
                    </a:ext>
                  </a:extLst>
                </a:gridCol>
                <a:gridCol w="5345906">
                  <a:extLst>
                    <a:ext uri="{9D8B030D-6E8A-4147-A177-3AD203B41FA5}">
                      <a16:colId xmlns:a16="http://schemas.microsoft.com/office/drawing/2014/main" val="2295598620"/>
                    </a:ext>
                  </a:extLst>
                </a:gridCol>
              </a:tblGrid>
              <a:tr h="370840">
                <a:tc>
                  <a:txBody>
                    <a:bodyPr/>
                    <a:lstStyle/>
                    <a:p>
                      <a:pPr algn="ctr"/>
                      <a:r>
                        <a:rPr lang="en-GB" dirty="0"/>
                        <a:t>Mental health disorder</a:t>
                      </a:r>
                    </a:p>
                  </a:txBody>
                  <a:tcPr/>
                </a:tc>
                <a:tc>
                  <a:txBody>
                    <a:bodyPr/>
                    <a:lstStyle/>
                    <a:p>
                      <a:pPr algn="ctr"/>
                      <a:r>
                        <a:rPr lang="en-GB" dirty="0"/>
                        <a:t>% of individuals with SUD</a:t>
                      </a:r>
                    </a:p>
                  </a:txBody>
                  <a:tcPr/>
                </a:tc>
                <a:extLst>
                  <a:ext uri="{0D108BD9-81ED-4DB2-BD59-A6C34878D82A}">
                    <a16:rowId xmlns:a16="http://schemas.microsoft.com/office/drawing/2014/main" val="3107669979"/>
                  </a:ext>
                </a:extLst>
              </a:tr>
              <a:tr h="370840">
                <a:tc>
                  <a:txBody>
                    <a:bodyPr/>
                    <a:lstStyle/>
                    <a:p>
                      <a:pPr algn="ctr"/>
                      <a:r>
                        <a:rPr lang="en-GB" dirty="0"/>
                        <a:t>Bipolar disorder</a:t>
                      </a:r>
                    </a:p>
                  </a:txBody>
                  <a:tcPr/>
                </a:tc>
                <a:tc>
                  <a:txBody>
                    <a:bodyPr/>
                    <a:lstStyle/>
                    <a:p>
                      <a:pPr algn="ctr"/>
                      <a:r>
                        <a:rPr lang="en-GB" dirty="0"/>
                        <a:t>60.7%</a:t>
                      </a:r>
                    </a:p>
                  </a:txBody>
                  <a:tcPr/>
                </a:tc>
                <a:extLst>
                  <a:ext uri="{0D108BD9-81ED-4DB2-BD59-A6C34878D82A}">
                    <a16:rowId xmlns:a16="http://schemas.microsoft.com/office/drawing/2014/main" val="2091998615"/>
                  </a:ext>
                </a:extLst>
              </a:tr>
              <a:tr h="370840">
                <a:tc>
                  <a:txBody>
                    <a:bodyPr/>
                    <a:lstStyle/>
                    <a:p>
                      <a:pPr algn="ctr"/>
                      <a:r>
                        <a:rPr lang="en-GB" dirty="0"/>
                        <a:t>Major depressive disorder</a:t>
                      </a:r>
                    </a:p>
                  </a:txBody>
                  <a:tcPr/>
                </a:tc>
                <a:tc>
                  <a:txBody>
                    <a:bodyPr/>
                    <a:lstStyle/>
                    <a:p>
                      <a:pPr algn="ctr"/>
                      <a:r>
                        <a:rPr lang="en-GB" dirty="0"/>
                        <a:t>18%</a:t>
                      </a:r>
                    </a:p>
                  </a:txBody>
                  <a:tcPr/>
                </a:tc>
                <a:extLst>
                  <a:ext uri="{0D108BD9-81ED-4DB2-BD59-A6C34878D82A}">
                    <a16:rowId xmlns:a16="http://schemas.microsoft.com/office/drawing/2014/main" val="1005204580"/>
                  </a:ext>
                </a:extLst>
              </a:tr>
              <a:tr h="370840">
                <a:tc>
                  <a:txBody>
                    <a:bodyPr/>
                    <a:lstStyle/>
                    <a:p>
                      <a:pPr algn="ctr"/>
                      <a:r>
                        <a:rPr lang="en-GB" dirty="0"/>
                        <a:t>OCD</a:t>
                      </a:r>
                    </a:p>
                  </a:txBody>
                  <a:tcPr/>
                </a:tc>
                <a:tc>
                  <a:txBody>
                    <a:bodyPr/>
                    <a:lstStyle/>
                    <a:p>
                      <a:pPr algn="ctr"/>
                      <a:r>
                        <a:rPr lang="en-GB" dirty="0"/>
                        <a:t>32.8%</a:t>
                      </a:r>
                    </a:p>
                  </a:txBody>
                  <a:tcPr/>
                </a:tc>
                <a:extLst>
                  <a:ext uri="{0D108BD9-81ED-4DB2-BD59-A6C34878D82A}">
                    <a16:rowId xmlns:a16="http://schemas.microsoft.com/office/drawing/2014/main" val="458520547"/>
                  </a:ext>
                </a:extLst>
              </a:tr>
              <a:tr h="370840">
                <a:tc>
                  <a:txBody>
                    <a:bodyPr/>
                    <a:lstStyle/>
                    <a:p>
                      <a:pPr algn="ctr"/>
                      <a:r>
                        <a:rPr lang="en-GB" dirty="0"/>
                        <a:t>Panic disorder</a:t>
                      </a:r>
                    </a:p>
                  </a:txBody>
                  <a:tcPr/>
                </a:tc>
                <a:tc>
                  <a:txBody>
                    <a:bodyPr/>
                    <a:lstStyle/>
                    <a:p>
                      <a:pPr algn="ctr"/>
                      <a:r>
                        <a:rPr lang="en-GB" dirty="0"/>
                        <a:t>35.8%</a:t>
                      </a:r>
                    </a:p>
                  </a:txBody>
                  <a:tcPr/>
                </a:tc>
                <a:extLst>
                  <a:ext uri="{0D108BD9-81ED-4DB2-BD59-A6C34878D82A}">
                    <a16:rowId xmlns:a16="http://schemas.microsoft.com/office/drawing/2014/main" val="1717673688"/>
                  </a:ext>
                </a:extLst>
              </a:tr>
              <a:tr h="370840">
                <a:tc>
                  <a:txBody>
                    <a:bodyPr/>
                    <a:lstStyle/>
                    <a:p>
                      <a:pPr algn="ctr"/>
                      <a:r>
                        <a:rPr lang="en-GB" dirty="0"/>
                        <a:t>Schizophrenia</a:t>
                      </a:r>
                    </a:p>
                  </a:txBody>
                  <a:tcPr/>
                </a:tc>
                <a:tc>
                  <a:txBody>
                    <a:bodyPr/>
                    <a:lstStyle/>
                    <a:p>
                      <a:pPr algn="ctr"/>
                      <a:r>
                        <a:rPr lang="en-GB" dirty="0"/>
                        <a:t>47%</a:t>
                      </a:r>
                    </a:p>
                  </a:txBody>
                  <a:tcPr/>
                </a:tc>
                <a:extLst>
                  <a:ext uri="{0D108BD9-81ED-4DB2-BD59-A6C34878D82A}">
                    <a16:rowId xmlns:a16="http://schemas.microsoft.com/office/drawing/2014/main" val="2935632988"/>
                  </a:ext>
                </a:extLst>
              </a:tr>
              <a:tr h="370840">
                <a:tc>
                  <a:txBody>
                    <a:bodyPr/>
                    <a:lstStyle/>
                    <a:p>
                      <a:pPr algn="ctr"/>
                      <a:r>
                        <a:rPr lang="en-GB" dirty="0"/>
                        <a:t>Bulimia Nervosa</a:t>
                      </a:r>
                    </a:p>
                  </a:txBody>
                  <a:tcPr/>
                </a:tc>
                <a:tc>
                  <a:txBody>
                    <a:bodyPr/>
                    <a:lstStyle/>
                    <a:p>
                      <a:pPr algn="ctr"/>
                      <a:r>
                        <a:rPr lang="en-GB" dirty="0"/>
                        <a:t>28%</a:t>
                      </a:r>
                    </a:p>
                  </a:txBody>
                  <a:tcPr/>
                </a:tc>
                <a:extLst>
                  <a:ext uri="{0D108BD9-81ED-4DB2-BD59-A6C34878D82A}">
                    <a16:rowId xmlns:a16="http://schemas.microsoft.com/office/drawing/2014/main" val="4210231466"/>
                  </a:ext>
                </a:extLst>
              </a:tr>
              <a:tr h="370840">
                <a:tc>
                  <a:txBody>
                    <a:bodyPr/>
                    <a:lstStyle/>
                    <a:p>
                      <a:pPr algn="ctr"/>
                      <a:r>
                        <a:rPr lang="en-GB" dirty="0"/>
                        <a:t>Personality disorder</a:t>
                      </a:r>
                    </a:p>
                  </a:txBody>
                  <a:tcPr/>
                </a:tc>
                <a:tc>
                  <a:txBody>
                    <a:bodyPr/>
                    <a:lstStyle/>
                    <a:p>
                      <a:pPr algn="ctr"/>
                      <a:r>
                        <a:rPr lang="en-GB" dirty="0"/>
                        <a:t>42%</a:t>
                      </a:r>
                    </a:p>
                  </a:txBody>
                  <a:tcPr/>
                </a:tc>
                <a:extLst>
                  <a:ext uri="{0D108BD9-81ED-4DB2-BD59-A6C34878D82A}">
                    <a16:rowId xmlns:a16="http://schemas.microsoft.com/office/drawing/2014/main" val="521938028"/>
                  </a:ext>
                </a:extLst>
              </a:tr>
            </a:tbl>
          </a:graphicData>
        </a:graphic>
      </p:graphicFrame>
    </p:spTree>
    <p:extLst>
      <p:ext uri="{BB962C8B-B14F-4D97-AF65-F5344CB8AC3E}">
        <p14:creationId xmlns:p14="http://schemas.microsoft.com/office/powerpoint/2010/main" val="2654871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425A4-A1D8-7D0F-6CF5-5A586ABAC882}"/>
              </a:ext>
            </a:extLst>
          </p:cNvPr>
          <p:cNvSpPr>
            <a:spLocks noGrp="1"/>
          </p:cNvSpPr>
          <p:nvPr>
            <p:ph type="title"/>
          </p:nvPr>
        </p:nvSpPr>
        <p:spPr>
          <a:xfrm>
            <a:off x="7470648" y="1051294"/>
            <a:ext cx="4206240" cy="1993392"/>
          </a:xfrm>
        </p:spPr>
        <p:txBody>
          <a:bodyPr anchor="b">
            <a:normAutofit/>
          </a:bodyPr>
          <a:lstStyle/>
          <a:p>
            <a:r>
              <a:rPr lang="en-GB" dirty="0"/>
              <a:t>The substances and their effects: alcohol</a:t>
            </a:r>
          </a:p>
        </p:txBody>
      </p:sp>
      <p:sp>
        <p:nvSpPr>
          <p:cNvPr id="3" name="Content Placeholder 2">
            <a:extLst>
              <a:ext uri="{FF2B5EF4-FFF2-40B4-BE49-F238E27FC236}">
                <a16:creationId xmlns:a16="http://schemas.microsoft.com/office/drawing/2014/main" id="{AF988F3F-543F-3872-626D-F1C747B2F586}"/>
              </a:ext>
            </a:extLst>
          </p:cNvPr>
          <p:cNvSpPr>
            <a:spLocks noGrp="1"/>
          </p:cNvSpPr>
          <p:nvPr>
            <p:ph idx="1"/>
          </p:nvPr>
        </p:nvSpPr>
        <p:spPr>
          <a:xfrm>
            <a:off x="457200" y="758953"/>
            <a:ext cx="6831874" cy="5330952"/>
          </a:xfrm>
          <a:solidFill>
            <a:schemeClr val="bg1"/>
          </a:solidFill>
          <a:ln>
            <a:noFill/>
          </a:ln>
        </p:spPr>
        <p:txBody>
          <a:bodyPr>
            <a:normAutofit/>
          </a:bodyPr>
          <a:lstStyle/>
          <a:p>
            <a:endParaRPr lang="en-GB" sz="1800" b="1" dirty="0"/>
          </a:p>
          <a:p>
            <a:endParaRPr lang="en-GB" sz="1800" b="1" dirty="0"/>
          </a:p>
          <a:p>
            <a:r>
              <a:rPr lang="en-GB" sz="1800" b="1" dirty="0"/>
              <a:t>Alcohol </a:t>
            </a:r>
            <a:r>
              <a:rPr lang="en-GB" sz="1800" dirty="0"/>
              <a:t>- Affects virtually every organ and system. Following absorption, it is eventually broken down by the liver. </a:t>
            </a:r>
          </a:p>
          <a:p>
            <a:r>
              <a:rPr lang="en-GB" sz="1800" dirty="0"/>
              <a:t>If alcohol levels rise above 400mg % there is serious risk of coma or death. Legal driving levels are 80mg %. </a:t>
            </a:r>
          </a:p>
          <a:p>
            <a:r>
              <a:rPr lang="en-GB" sz="1800" dirty="0"/>
              <a:t> Long-term effects are disruptive relationships, blackouts, memory loss, work performance, financial stability and violence. </a:t>
            </a:r>
          </a:p>
          <a:p>
            <a:r>
              <a:rPr lang="en-GB" sz="1800" dirty="0"/>
              <a:t>Effects on the body include the pancreas, liver, gastrointestinal, cardiovascular and endocrine systems. Resulting in neurocognitive disorder, poor nutrition, cancer and heart problems. </a:t>
            </a:r>
          </a:p>
          <a:p>
            <a:r>
              <a:rPr lang="en-GB" sz="1800" dirty="0"/>
              <a:t>In fact, alcohol is the most detrimental drug over time (Cornelius et al., 2008). </a:t>
            </a:r>
          </a:p>
        </p:txBody>
      </p:sp>
      <p:sp>
        <p:nvSpPr>
          <p:cNvPr id="8" name="Text Placeholder 3">
            <a:extLst>
              <a:ext uri="{FF2B5EF4-FFF2-40B4-BE49-F238E27FC236}">
                <a16:creationId xmlns:a16="http://schemas.microsoft.com/office/drawing/2014/main" id="{1EFA68CF-CFB9-D138-9175-B517BED68381}"/>
              </a:ext>
            </a:extLst>
          </p:cNvPr>
          <p:cNvSpPr>
            <a:spLocks noGrp="1"/>
          </p:cNvSpPr>
          <p:nvPr>
            <p:ph type="body" sz="half" idx="2"/>
          </p:nvPr>
        </p:nvSpPr>
        <p:spPr>
          <a:xfrm>
            <a:off x="7470648" y="4361688"/>
            <a:ext cx="4206240" cy="1728216"/>
          </a:xfrm>
        </p:spPr>
        <p:txBody>
          <a:bodyPr/>
          <a:lstStyle/>
          <a:p>
            <a:endParaRPr lang="en-US" dirty="0"/>
          </a:p>
        </p:txBody>
      </p:sp>
      <p:pic>
        <p:nvPicPr>
          <p:cNvPr id="10242" name="Picture 2" descr="age out' of heavy drinking ...">
            <a:extLst>
              <a:ext uri="{FF2B5EF4-FFF2-40B4-BE49-F238E27FC236}">
                <a16:creationId xmlns:a16="http://schemas.microsoft.com/office/drawing/2014/main" id="{8B5145F3-374E-515D-EA3D-BA8BFD28CB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92838" y="3044686"/>
            <a:ext cx="4361860" cy="3267185"/>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3113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261EC1-6D5B-66D5-8B55-404D881A1055}"/>
              </a:ext>
            </a:extLst>
          </p:cNvPr>
          <p:cNvSpPr>
            <a:spLocks noGrp="1"/>
          </p:cNvSpPr>
          <p:nvPr>
            <p:ph type="title"/>
          </p:nvPr>
        </p:nvSpPr>
        <p:spPr>
          <a:xfrm>
            <a:off x="700087" y="909638"/>
            <a:ext cx="10691813" cy="1155618"/>
          </a:xfrm>
        </p:spPr>
        <p:txBody>
          <a:bodyPr>
            <a:normAutofit/>
          </a:bodyPr>
          <a:lstStyle/>
          <a:p>
            <a:r>
              <a:rPr lang="en-GB" dirty="0"/>
              <a:t>Adult drinking behaviour: 2005 - 2016</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E203BE6-A931-6250-483A-687C643EF5BC}"/>
              </a:ext>
            </a:extLst>
          </p:cNvPr>
          <p:cNvGraphicFramePr>
            <a:graphicFrameLocks noGrp="1"/>
          </p:cNvGraphicFramePr>
          <p:nvPr>
            <p:ph idx="1"/>
            <p:extLst>
              <p:ext uri="{D42A27DB-BD31-4B8C-83A1-F6EECF244321}">
                <p14:modId xmlns:p14="http://schemas.microsoft.com/office/powerpoint/2010/main" val="3860403532"/>
              </p:ext>
            </p:extLst>
          </p:nvPr>
        </p:nvGraphicFramePr>
        <p:xfrm>
          <a:off x="700088" y="1749288"/>
          <a:ext cx="10691812" cy="42133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70441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99887DB-887D-218E-BFB8-96F6AB367E9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46037C9-814C-6B7D-E5A6-87856A239C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8C908E-7CE9-2D78-B6BE-D99E0EFE9F66}"/>
              </a:ext>
            </a:extLst>
          </p:cNvPr>
          <p:cNvSpPr>
            <a:spLocks noGrp="1"/>
          </p:cNvSpPr>
          <p:nvPr>
            <p:ph type="title"/>
          </p:nvPr>
        </p:nvSpPr>
        <p:spPr>
          <a:xfrm>
            <a:off x="700087" y="909638"/>
            <a:ext cx="10691813" cy="1155618"/>
          </a:xfrm>
        </p:spPr>
        <p:txBody>
          <a:bodyPr>
            <a:normAutofit/>
          </a:bodyPr>
          <a:lstStyle/>
          <a:p>
            <a:r>
              <a:rPr lang="en-GB" dirty="0"/>
              <a:t>Adult drinking behaviour: 2005 - 2016</a:t>
            </a:r>
          </a:p>
        </p:txBody>
      </p:sp>
      <p:cxnSp>
        <p:nvCxnSpPr>
          <p:cNvPr id="11" name="Straight Connector 10">
            <a:extLst>
              <a:ext uri="{FF2B5EF4-FFF2-40B4-BE49-F238E27FC236}">
                <a16:creationId xmlns:a16="http://schemas.microsoft.com/office/drawing/2014/main" id="{827B271B-355F-BF0B-EEC9-170285961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FA64573-5137-CF8C-2874-9005264231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E2FE404-6F26-0537-DA0F-27269605013B}"/>
              </a:ext>
            </a:extLst>
          </p:cNvPr>
          <p:cNvGraphicFramePr>
            <a:graphicFrameLocks noGrp="1"/>
          </p:cNvGraphicFramePr>
          <p:nvPr>
            <p:ph idx="1"/>
            <p:extLst>
              <p:ext uri="{D42A27DB-BD31-4B8C-83A1-F6EECF244321}">
                <p14:modId xmlns:p14="http://schemas.microsoft.com/office/powerpoint/2010/main" val="647438681"/>
              </p:ext>
            </p:extLst>
          </p:nvPr>
        </p:nvGraphicFramePr>
        <p:xfrm>
          <a:off x="700088" y="1749288"/>
          <a:ext cx="10691812" cy="46819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26794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8C0C45-365B-B0CC-90CF-A8ED8B5FAC6E}"/>
              </a:ext>
            </a:extLst>
          </p:cNvPr>
          <p:cNvSpPr>
            <a:spLocks noGrp="1"/>
          </p:cNvSpPr>
          <p:nvPr>
            <p:ph type="title"/>
          </p:nvPr>
        </p:nvSpPr>
        <p:spPr>
          <a:xfrm>
            <a:off x="704088" y="914400"/>
            <a:ext cx="3660776" cy="4404064"/>
          </a:xfrm>
        </p:spPr>
        <p:txBody>
          <a:bodyPr>
            <a:normAutofit/>
          </a:bodyPr>
          <a:lstStyle/>
          <a:p>
            <a:r>
              <a:rPr lang="en-GB" dirty="0"/>
              <a:t>Alcohol use disorder</a:t>
            </a:r>
          </a:p>
        </p:txBody>
      </p:sp>
      <p:cxnSp>
        <p:nvCxnSpPr>
          <p:cNvPr id="11" name="Straight Connector 10">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039E283-0117-858F-3B8A-1957C0142010}"/>
              </a:ext>
            </a:extLst>
          </p:cNvPr>
          <p:cNvGraphicFramePr>
            <a:graphicFrameLocks noGrp="1"/>
          </p:cNvGraphicFramePr>
          <p:nvPr>
            <p:ph idx="1"/>
            <p:extLst>
              <p:ext uri="{D42A27DB-BD31-4B8C-83A1-F6EECF244321}">
                <p14:modId xmlns:p14="http://schemas.microsoft.com/office/powerpoint/2010/main" val="2247505910"/>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73427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8E8F97-3377-0D2A-737A-734ABC48F95E}"/>
              </a:ext>
            </a:extLst>
          </p:cNvPr>
          <p:cNvSpPr>
            <a:spLocks noGrp="1"/>
          </p:cNvSpPr>
          <p:nvPr>
            <p:ph type="title"/>
          </p:nvPr>
        </p:nvSpPr>
        <p:spPr>
          <a:xfrm>
            <a:off x="700087" y="909638"/>
            <a:ext cx="10691813" cy="1155618"/>
          </a:xfrm>
        </p:spPr>
        <p:txBody>
          <a:bodyPr>
            <a:normAutofit/>
          </a:bodyPr>
          <a:lstStyle/>
          <a:p>
            <a:r>
              <a:rPr lang="en-GB" dirty="0"/>
              <a:t>The physical effects of alcohol:</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37683FB-B287-9A4E-AB2F-6F1AB829D719}"/>
              </a:ext>
            </a:extLst>
          </p:cNvPr>
          <p:cNvGraphicFramePr>
            <a:graphicFrameLocks noGrp="1"/>
          </p:cNvGraphicFramePr>
          <p:nvPr>
            <p:ph idx="1"/>
            <p:extLst>
              <p:ext uri="{D42A27DB-BD31-4B8C-83A1-F6EECF244321}">
                <p14:modId xmlns:p14="http://schemas.microsoft.com/office/powerpoint/2010/main" val="542545004"/>
              </p:ext>
            </p:extLst>
          </p:nvPr>
        </p:nvGraphicFramePr>
        <p:xfrm>
          <a:off x="700088" y="1633539"/>
          <a:ext cx="10691812" cy="43291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01860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0" name="Straight Connector 9">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37AFA66-510A-4859-8A16-0F07F12C8EE0}"/>
              </a:ext>
            </a:extLst>
          </p:cNvPr>
          <p:cNvSpPr>
            <a:spLocks noGrp="1"/>
          </p:cNvSpPr>
          <p:nvPr>
            <p:ph type="title"/>
          </p:nvPr>
        </p:nvSpPr>
        <p:spPr>
          <a:xfrm>
            <a:off x="702129" y="914760"/>
            <a:ext cx="2806615" cy="3543764"/>
          </a:xfrm>
        </p:spPr>
        <p:txBody>
          <a:bodyPr>
            <a:normAutofit/>
          </a:bodyPr>
          <a:lstStyle/>
          <a:p>
            <a:r>
              <a:rPr lang="en-GB" sz="3300" dirty="0"/>
              <a:t>Illustrative quote</a:t>
            </a:r>
          </a:p>
        </p:txBody>
      </p:sp>
      <p:sp>
        <p:nvSpPr>
          <p:cNvPr id="3" name="Content Placeholder 2">
            <a:extLst>
              <a:ext uri="{FF2B5EF4-FFF2-40B4-BE49-F238E27FC236}">
                <a16:creationId xmlns:a16="http://schemas.microsoft.com/office/drawing/2014/main" id="{DEE0D6AA-9AFB-6889-AB50-A5745C001EFE}"/>
              </a:ext>
            </a:extLst>
          </p:cNvPr>
          <p:cNvSpPr>
            <a:spLocks noGrp="1"/>
          </p:cNvSpPr>
          <p:nvPr>
            <p:ph idx="1"/>
          </p:nvPr>
        </p:nvSpPr>
        <p:spPr>
          <a:xfrm>
            <a:off x="3902149" y="978558"/>
            <a:ext cx="7591859" cy="5091495"/>
          </a:xfrm>
        </p:spPr>
        <p:txBody>
          <a:bodyPr>
            <a:normAutofit/>
          </a:bodyPr>
          <a:lstStyle/>
          <a:p>
            <a:pPr>
              <a:lnSpc>
                <a:spcPct val="100000"/>
              </a:lnSpc>
            </a:pPr>
            <a:r>
              <a:rPr lang="en-GB" sz="1900"/>
              <a:t>R: It is like [silence] when you take the first sip, it’s good and it feels nice, you’re funny, it is all cool and brilliant and then, there’s the point when you’re just trying to maintain that initial state, cause after the first few sips, you know, never, never, it is going to be experienced the same, I’ve always been the one, who stayed up, trying to maintain that feeling, the initial feeling...I was the one that stayed there trying to keep it going, trying to keep the party alive, it was sad, towards the end of it, it became sad cause I knew I had to finish, cause I was running out of money and drugs or buzz, and you know that feeling of impending doom like it is going to be over soon, it’s going to run out, I’ll have to go home...It was always the same, thrill and excitement, trying to maintain that feeling of excitement to depression and loneliness of finishing. I liked to set myself, like what they call it, fire water, and you know why they call it fire water, because when I drank whisky, it burned, it used to go down burning, I used to drink it straight and I loved the feeling of it burning. It was like, setting myself on fire almost.</a:t>
            </a:r>
          </a:p>
        </p:txBody>
      </p:sp>
    </p:spTree>
    <p:extLst>
      <p:ext uri="{BB962C8B-B14F-4D97-AF65-F5344CB8AC3E}">
        <p14:creationId xmlns:p14="http://schemas.microsoft.com/office/powerpoint/2010/main" val="28797424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80A951D-AF7F-B310-AF36-B2B3B3998EFC}"/>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438A41-34C5-2729-7E32-5FD6999ACAE3}"/>
              </a:ext>
            </a:extLst>
          </p:cNvPr>
          <p:cNvSpPr>
            <a:spLocks noGrp="1"/>
          </p:cNvSpPr>
          <p:nvPr>
            <p:ph type="title"/>
          </p:nvPr>
        </p:nvSpPr>
        <p:spPr>
          <a:xfrm>
            <a:off x="704088" y="555712"/>
            <a:ext cx="4218435" cy="2390687"/>
          </a:xfrm>
        </p:spPr>
        <p:txBody>
          <a:bodyPr>
            <a:normAutofit/>
          </a:bodyPr>
          <a:lstStyle/>
          <a:p>
            <a:r>
              <a:rPr lang="en-GB"/>
              <a:t>Illustrative quote</a:t>
            </a:r>
          </a:p>
        </p:txBody>
      </p:sp>
      <p:pic>
        <p:nvPicPr>
          <p:cNvPr id="16" name="Graphic 15" descr="Beer">
            <a:extLst>
              <a:ext uri="{FF2B5EF4-FFF2-40B4-BE49-F238E27FC236}">
                <a16:creationId xmlns:a16="http://schemas.microsoft.com/office/drawing/2014/main" id="{B2A86856-04EC-3DB3-5441-00831560ABF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383" y="3210560"/>
            <a:ext cx="2959568" cy="2959568"/>
          </a:xfrm>
          <a:prstGeom prst="rect">
            <a:avLst/>
          </a:prstGeom>
        </p:spPr>
      </p:pic>
      <p:cxnSp>
        <p:nvCxnSpPr>
          <p:cNvPr id="21" name="Straight Connector 20">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CB80CD7-956E-B2E9-8733-63CF26B54377}"/>
              </a:ext>
            </a:extLst>
          </p:cNvPr>
          <p:cNvSpPr>
            <a:spLocks noGrp="1"/>
          </p:cNvSpPr>
          <p:nvPr>
            <p:ph idx="1"/>
          </p:nvPr>
        </p:nvSpPr>
        <p:spPr>
          <a:xfrm>
            <a:off x="5576418" y="1802296"/>
            <a:ext cx="5916168" cy="4367832"/>
          </a:xfrm>
        </p:spPr>
        <p:txBody>
          <a:bodyPr>
            <a:normAutofit/>
          </a:bodyPr>
          <a:lstStyle/>
          <a:p>
            <a:r>
              <a:rPr lang="en-GB" dirty="0"/>
              <a:t>I had a quarter of whisky on my way to work. Then during work, I had, between 10 and 12 another quarter of whisky. Then I had a couple of beers, and then, after lunch, between one and five, I had another quarter of whisky. So, I’ll keep drinking another bottle of whisky at work, and, you know I didn’t want to stop, I didn’t see the problem with that. I did not sleep at all, and everyday it was the same, but I didn’t see a problem with it, it was normal for me to drink and I wanted to.</a:t>
            </a:r>
          </a:p>
        </p:txBody>
      </p:sp>
    </p:spTree>
    <p:extLst>
      <p:ext uri="{BB962C8B-B14F-4D97-AF65-F5344CB8AC3E}">
        <p14:creationId xmlns:p14="http://schemas.microsoft.com/office/powerpoint/2010/main" val="427700448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3D6C275-C918-E4FB-16C0-35FE1C48D73C}"/>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D762125-55E6-DD0C-7798-240EA7663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A063DB-344F-3FCF-9FE1-EF223E0EE8E3}"/>
              </a:ext>
            </a:extLst>
          </p:cNvPr>
          <p:cNvSpPr>
            <a:spLocks noGrp="1"/>
          </p:cNvSpPr>
          <p:nvPr>
            <p:ph type="title"/>
          </p:nvPr>
        </p:nvSpPr>
        <p:spPr>
          <a:xfrm>
            <a:off x="704088" y="555712"/>
            <a:ext cx="4218435" cy="2390687"/>
          </a:xfrm>
        </p:spPr>
        <p:txBody>
          <a:bodyPr>
            <a:normAutofit/>
          </a:bodyPr>
          <a:lstStyle/>
          <a:p>
            <a:r>
              <a:rPr lang="en-GB" dirty="0"/>
              <a:t>Illustrative quote</a:t>
            </a:r>
          </a:p>
        </p:txBody>
      </p:sp>
      <p:pic>
        <p:nvPicPr>
          <p:cNvPr id="16" name="Graphic 15" descr="Beer">
            <a:extLst>
              <a:ext uri="{FF2B5EF4-FFF2-40B4-BE49-F238E27FC236}">
                <a16:creationId xmlns:a16="http://schemas.microsoft.com/office/drawing/2014/main" id="{0728BECA-AA53-3F4B-7C90-E73D792D641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383" y="3210560"/>
            <a:ext cx="2959568" cy="2959568"/>
          </a:xfrm>
          <a:prstGeom prst="rect">
            <a:avLst/>
          </a:prstGeom>
        </p:spPr>
      </p:pic>
      <p:cxnSp>
        <p:nvCxnSpPr>
          <p:cNvPr id="21" name="Straight Connector 20">
            <a:extLst>
              <a:ext uri="{FF2B5EF4-FFF2-40B4-BE49-F238E27FC236}">
                <a16:creationId xmlns:a16="http://schemas.microsoft.com/office/drawing/2014/main" id="{052E4DD5-ABB8-1B6A-DD4A-7AAF5AD48A6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7ADF21D-5A19-1453-40B4-C87905E13F90}"/>
              </a:ext>
            </a:extLst>
          </p:cNvPr>
          <p:cNvSpPr>
            <a:spLocks noGrp="1"/>
          </p:cNvSpPr>
          <p:nvPr>
            <p:ph idx="1"/>
          </p:nvPr>
        </p:nvSpPr>
        <p:spPr>
          <a:xfrm>
            <a:off x="5576418" y="1802296"/>
            <a:ext cx="5916168" cy="4367832"/>
          </a:xfrm>
        </p:spPr>
        <p:txBody>
          <a:bodyPr>
            <a:normAutofit lnSpcReduction="10000"/>
          </a:bodyPr>
          <a:lstStyle/>
          <a:p>
            <a:r>
              <a:rPr lang="en-GB" dirty="0"/>
              <a:t>Wake up, six or seven am, throw up, and then walk to the off licence, buy a quarter of whisky and drink it, just to feel normal, everyday it was the same...I kind of knew something was wrong but, I don’t know, it’s the illness that is cunning and powerful...I can’t explain it. My dad used to come into my room and swear at me, f**k, what you have done, why don’t you stop drinking, why don’t you just drink beer, why do you keep drinking whisky, and, and I really didn’t have an answer...I was, I’m going to stop, I’ll stop tomorrow. But tomorrow never came...I always thought that I can stop tomorrow.</a:t>
            </a:r>
          </a:p>
        </p:txBody>
      </p:sp>
    </p:spTree>
    <p:extLst>
      <p:ext uri="{BB962C8B-B14F-4D97-AF65-F5344CB8AC3E}">
        <p14:creationId xmlns:p14="http://schemas.microsoft.com/office/powerpoint/2010/main" val="33060329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4F7F6B-FFE4-DFB6-835A-8ADB0A8BF8BF}"/>
              </a:ext>
            </a:extLst>
          </p:cNvPr>
          <p:cNvSpPr>
            <a:spLocks noGrp="1"/>
          </p:cNvSpPr>
          <p:nvPr>
            <p:ph type="title"/>
          </p:nvPr>
        </p:nvSpPr>
        <p:spPr>
          <a:xfrm>
            <a:off x="700087" y="909638"/>
            <a:ext cx="10691813" cy="1155618"/>
          </a:xfrm>
        </p:spPr>
        <p:txBody>
          <a:bodyPr>
            <a:normAutofit/>
          </a:bodyPr>
          <a:lstStyle/>
          <a:p>
            <a:pPr>
              <a:lnSpc>
                <a:spcPct val="90000"/>
              </a:lnSpc>
            </a:pPr>
            <a:r>
              <a:rPr lang="en-GB" sz="3700"/>
              <a:t>Effects of alcohol on physical&amp; psychological health</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1C51E40-5C84-69D1-75DD-E9EC49807A7F}"/>
              </a:ext>
            </a:extLst>
          </p:cNvPr>
          <p:cNvGraphicFramePr>
            <a:graphicFrameLocks noGrp="1"/>
          </p:cNvGraphicFramePr>
          <p:nvPr>
            <p:ph idx="1"/>
            <p:extLst>
              <p:ext uri="{D42A27DB-BD31-4B8C-83A1-F6EECF244321}">
                <p14:modId xmlns:p14="http://schemas.microsoft.com/office/powerpoint/2010/main" val="256523427"/>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725605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FFDA60-D572-77A4-180D-94E2E42B6382}"/>
              </a:ext>
            </a:extLst>
          </p:cNvPr>
          <p:cNvSpPr>
            <a:spLocks noGrp="1"/>
          </p:cNvSpPr>
          <p:nvPr>
            <p:ph type="title"/>
          </p:nvPr>
        </p:nvSpPr>
        <p:spPr>
          <a:xfrm>
            <a:off x="700087" y="909638"/>
            <a:ext cx="10691813" cy="1155618"/>
          </a:xfrm>
        </p:spPr>
        <p:txBody>
          <a:bodyPr>
            <a:normAutofit/>
          </a:bodyPr>
          <a:lstStyle/>
          <a:p>
            <a:r>
              <a:rPr lang="en-GB" dirty="0"/>
              <a:t>Withdrawal symptoms</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DD2356B-2BBA-6C54-055A-089B0FC66B27}"/>
              </a:ext>
            </a:extLst>
          </p:cNvPr>
          <p:cNvGraphicFramePr>
            <a:graphicFrameLocks noGrp="1"/>
          </p:cNvGraphicFramePr>
          <p:nvPr>
            <p:ph idx="1"/>
            <p:extLst>
              <p:ext uri="{D42A27DB-BD31-4B8C-83A1-F6EECF244321}">
                <p14:modId xmlns:p14="http://schemas.microsoft.com/office/powerpoint/2010/main" val="3627863947"/>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924822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AE8BCD-5055-918C-9439-A893223034E0}"/>
              </a:ext>
            </a:extLst>
          </p:cNvPr>
          <p:cNvSpPr>
            <a:spLocks noGrp="1"/>
          </p:cNvSpPr>
          <p:nvPr>
            <p:ph type="title"/>
          </p:nvPr>
        </p:nvSpPr>
        <p:spPr>
          <a:xfrm>
            <a:off x="704088" y="914400"/>
            <a:ext cx="6001512" cy="1307592"/>
          </a:xfrm>
        </p:spPr>
        <p:txBody>
          <a:bodyPr>
            <a:normAutofit/>
          </a:bodyPr>
          <a:lstStyle/>
          <a:p>
            <a:r>
              <a:rPr lang="en-GB" dirty="0"/>
              <a:t>delirium tremens</a:t>
            </a:r>
          </a:p>
        </p:txBody>
      </p:sp>
      <p:cxnSp>
        <p:nvCxnSpPr>
          <p:cNvPr id="12" name="Straight Connector 11">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1BBEFB2-E0C8-8E89-B93E-FE35F456433F}"/>
              </a:ext>
            </a:extLst>
          </p:cNvPr>
          <p:cNvSpPr>
            <a:spLocks noGrp="1"/>
          </p:cNvSpPr>
          <p:nvPr>
            <p:ph idx="1"/>
          </p:nvPr>
        </p:nvSpPr>
        <p:spPr>
          <a:xfrm>
            <a:off x="704088" y="2231136"/>
            <a:ext cx="6001512" cy="3931920"/>
          </a:xfrm>
        </p:spPr>
        <p:txBody>
          <a:bodyPr>
            <a:normAutofit/>
          </a:bodyPr>
          <a:lstStyle/>
          <a:p>
            <a:r>
              <a:rPr lang="en-GB" dirty="0"/>
              <a:t>The effects of withdrawal after extended heavy drinking over a number of years where the drinker may become delirious, experiences unpleasant hallucinations, and exhibits shaking and muscle tremors.</a:t>
            </a:r>
          </a:p>
        </p:txBody>
      </p:sp>
      <p:pic>
        <p:nvPicPr>
          <p:cNvPr id="7" name="Graphic 6" descr="Bottle">
            <a:extLst>
              <a:ext uri="{FF2B5EF4-FFF2-40B4-BE49-F238E27FC236}">
                <a16:creationId xmlns:a16="http://schemas.microsoft.com/office/drawing/2014/main" id="{F0D0529A-EB5B-8B96-6462-0F918DE3CD0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74560" y="1951854"/>
            <a:ext cx="4202057" cy="4202057"/>
          </a:xfrm>
          <a:prstGeom prst="rect">
            <a:avLst/>
          </a:prstGeom>
        </p:spPr>
      </p:pic>
    </p:spTree>
    <p:extLst>
      <p:ext uri="{BB962C8B-B14F-4D97-AF65-F5344CB8AC3E}">
        <p14:creationId xmlns:p14="http://schemas.microsoft.com/office/powerpoint/2010/main" val="191335957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F8A123-1F8D-33E8-6D9A-0C89F989A7BC}"/>
              </a:ext>
            </a:extLst>
          </p:cNvPr>
          <p:cNvSpPr>
            <a:spLocks noGrp="1"/>
          </p:cNvSpPr>
          <p:nvPr>
            <p:ph type="title"/>
          </p:nvPr>
        </p:nvSpPr>
        <p:spPr>
          <a:xfrm>
            <a:off x="704087" y="609601"/>
            <a:ext cx="2521714" cy="4488878"/>
          </a:xfrm>
        </p:spPr>
        <p:txBody>
          <a:bodyPr>
            <a:normAutofit/>
          </a:bodyPr>
          <a:lstStyle/>
          <a:p>
            <a:r>
              <a:rPr lang="en-GB" sz="3000"/>
              <a:t>Korsakoff`s syndrome</a:t>
            </a:r>
          </a:p>
        </p:txBody>
      </p:sp>
      <p:cxnSp>
        <p:nvCxnSpPr>
          <p:cNvPr id="11" name="Straight Connector 10">
            <a:extLst>
              <a:ext uri="{FF2B5EF4-FFF2-40B4-BE49-F238E27FC236}">
                <a16:creationId xmlns:a16="http://schemas.microsoft.com/office/drawing/2014/main" id="{0ADD27CF-4CE1-2871-1ABA-40FCA4D032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38488"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315BA0D-6291-4BE4-ED88-5EC67E1E6184}"/>
              </a:ext>
            </a:extLst>
          </p:cNvPr>
          <p:cNvGraphicFramePr>
            <a:graphicFrameLocks noGrp="1"/>
          </p:cNvGraphicFramePr>
          <p:nvPr>
            <p:ph idx="1"/>
            <p:extLst>
              <p:ext uri="{D42A27DB-BD31-4B8C-83A1-F6EECF244321}">
                <p14:modId xmlns:p14="http://schemas.microsoft.com/office/powerpoint/2010/main" val="730864612"/>
              </p:ext>
            </p:extLst>
          </p:nvPr>
        </p:nvGraphicFramePr>
        <p:xfrm>
          <a:off x="3987800" y="723900"/>
          <a:ext cx="7442201" cy="54002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72161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2A15D2-ED86-5598-92CE-D1868D12EBC9}"/>
              </a:ext>
            </a:extLst>
          </p:cNvPr>
          <p:cNvSpPr>
            <a:spLocks noGrp="1"/>
          </p:cNvSpPr>
          <p:nvPr>
            <p:ph type="title"/>
          </p:nvPr>
        </p:nvSpPr>
        <p:spPr>
          <a:xfrm>
            <a:off x="700087" y="909638"/>
            <a:ext cx="10691813" cy="1155618"/>
          </a:xfrm>
        </p:spPr>
        <p:txBody>
          <a:bodyPr>
            <a:normAutofit/>
          </a:bodyPr>
          <a:lstStyle/>
          <a:p>
            <a:r>
              <a:rPr lang="en-GB" dirty="0"/>
              <a:t>Foetal alcohol syndrome</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74C5EAE-96AC-BC5F-CB45-104EC5906B4D}"/>
              </a:ext>
            </a:extLst>
          </p:cNvPr>
          <p:cNvGraphicFramePr>
            <a:graphicFrameLocks noGrp="1"/>
          </p:cNvGraphicFramePr>
          <p:nvPr>
            <p:ph idx="1"/>
            <p:extLst>
              <p:ext uri="{D42A27DB-BD31-4B8C-83A1-F6EECF244321}">
                <p14:modId xmlns:p14="http://schemas.microsoft.com/office/powerpoint/2010/main" val="2414412894"/>
              </p:ext>
            </p:extLst>
          </p:nvPr>
        </p:nvGraphicFramePr>
        <p:xfrm>
          <a:off x="700088" y="1737361"/>
          <a:ext cx="10691812" cy="42252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019274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4DB929-0534-E442-05B0-17DEBEEE5911}"/>
              </a:ext>
            </a:extLst>
          </p:cNvPr>
          <p:cNvSpPr>
            <a:spLocks noGrp="1"/>
          </p:cNvSpPr>
          <p:nvPr>
            <p:ph type="title"/>
          </p:nvPr>
        </p:nvSpPr>
        <p:spPr>
          <a:xfrm>
            <a:off x="704088" y="914400"/>
            <a:ext cx="3799763" cy="1473200"/>
          </a:xfrm>
        </p:spPr>
        <p:txBody>
          <a:bodyPr>
            <a:normAutofit/>
          </a:bodyPr>
          <a:lstStyle/>
          <a:p>
            <a:pPr>
              <a:lnSpc>
                <a:spcPct val="90000"/>
              </a:lnSpc>
            </a:pPr>
            <a:r>
              <a:rPr lang="en-GB" sz="3300"/>
              <a:t>The course of alcohol disorders</a:t>
            </a:r>
          </a:p>
        </p:txBody>
      </p:sp>
      <p:cxnSp>
        <p:nvCxnSpPr>
          <p:cNvPr id="4105" name="Straight Connector 4104">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098" name="Picture 2" descr="Understanding Alcohol Abuse: A Comprehensive Look at Its Seriousness and  Treatment">
            <a:extLst>
              <a:ext uri="{FF2B5EF4-FFF2-40B4-BE49-F238E27FC236}">
                <a16:creationId xmlns:a16="http://schemas.microsoft.com/office/drawing/2014/main" id="{B25359EB-D41A-7667-E291-A26683B439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3114" r="-2" b="-2"/>
          <a:stretch>
            <a:fillRect/>
          </a:stretch>
        </p:blipFill>
        <p:spPr bwMode="auto">
          <a:xfrm>
            <a:off x="4981575" y="735286"/>
            <a:ext cx="6495042" cy="541964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A3F5C3B2-A747-D046-066B-19C5CD71BE3C}"/>
              </a:ext>
            </a:extLst>
          </p:cNvPr>
          <p:cNvGraphicFramePr>
            <a:graphicFrameLocks noGrp="1"/>
          </p:cNvGraphicFramePr>
          <p:nvPr>
            <p:ph idx="1"/>
            <p:extLst>
              <p:ext uri="{D42A27DB-BD31-4B8C-83A1-F6EECF244321}">
                <p14:modId xmlns:p14="http://schemas.microsoft.com/office/powerpoint/2010/main" val="1835483039"/>
              </p:ext>
            </p:extLst>
          </p:nvPr>
        </p:nvGraphicFramePr>
        <p:xfrm>
          <a:off x="704088" y="2387600"/>
          <a:ext cx="3799763" cy="37673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3936927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CE94244-2A7E-693C-74C0-40D0D42FD2CD}"/>
            </a:ext>
          </a:extLst>
        </p:cNvPr>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764A26B0-D63A-134F-6E53-842025A87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EFDF1D-DD45-E064-DFF5-5138FCB7EDB7}"/>
              </a:ext>
            </a:extLst>
          </p:cNvPr>
          <p:cNvSpPr>
            <a:spLocks noGrp="1"/>
          </p:cNvSpPr>
          <p:nvPr>
            <p:ph type="title"/>
          </p:nvPr>
        </p:nvSpPr>
        <p:spPr>
          <a:xfrm>
            <a:off x="543090" y="748792"/>
            <a:ext cx="3799763" cy="1473200"/>
          </a:xfrm>
        </p:spPr>
        <p:txBody>
          <a:bodyPr>
            <a:normAutofit/>
          </a:bodyPr>
          <a:lstStyle/>
          <a:p>
            <a:pPr>
              <a:lnSpc>
                <a:spcPct val="90000"/>
              </a:lnSpc>
            </a:pPr>
            <a:r>
              <a:rPr lang="en-GB" sz="3300" dirty="0"/>
              <a:t>Risk factors for alcohol use disorders</a:t>
            </a:r>
          </a:p>
        </p:txBody>
      </p:sp>
      <p:cxnSp>
        <p:nvCxnSpPr>
          <p:cNvPr id="4105" name="Straight Connector 4104">
            <a:extLst>
              <a:ext uri="{FF2B5EF4-FFF2-40B4-BE49-F238E27FC236}">
                <a16:creationId xmlns:a16="http://schemas.microsoft.com/office/drawing/2014/main" id="{64BF096C-DF84-4BE9-CF83-A49998F849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098" name="Picture 2" descr="Understanding Alcohol Abuse: A Comprehensive Look at Its Seriousness and  Treatment">
            <a:extLst>
              <a:ext uri="{FF2B5EF4-FFF2-40B4-BE49-F238E27FC236}">
                <a16:creationId xmlns:a16="http://schemas.microsoft.com/office/drawing/2014/main" id="{0FE39C39-81AC-9187-1CBF-8433DE324E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3114" r="-2" b="-2"/>
          <a:stretch>
            <a:fillRect/>
          </a:stretch>
        </p:blipFill>
        <p:spPr bwMode="auto">
          <a:xfrm>
            <a:off x="6219015" y="1767840"/>
            <a:ext cx="5257602" cy="4387088"/>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C80C055A-E1E3-041D-2DB8-0D428E47095B}"/>
              </a:ext>
            </a:extLst>
          </p:cNvPr>
          <p:cNvSpPr>
            <a:spLocks noGrp="1"/>
          </p:cNvSpPr>
          <p:nvPr>
            <p:ph idx="1"/>
          </p:nvPr>
        </p:nvSpPr>
        <p:spPr>
          <a:xfrm>
            <a:off x="254000" y="2221992"/>
            <a:ext cx="11137901" cy="3739896"/>
          </a:xfrm>
        </p:spPr>
        <p:txBody>
          <a:bodyPr/>
          <a:lstStyle/>
          <a:p>
            <a:r>
              <a:rPr lang="en-GB" dirty="0"/>
              <a:t>A family history of alcoholism </a:t>
            </a:r>
          </a:p>
          <a:p>
            <a:r>
              <a:rPr lang="en-GB" dirty="0"/>
              <a:t>Long-term negative affect </a:t>
            </a:r>
          </a:p>
          <a:p>
            <a:pPr marL="0" indent="0">
              <a:buNone/>
            </a:pPr>
            <a:endParaRPr lang="en-GB" dirty="0"/>
          </a:p>
          <a:p>
            <a:r>
              <a:rPr lang="en-GB" dirty="0"/>
              <a:t>Risk factors for alcohol use disorders </a:t>
            </a:r>
          </a:p>
          <a:p>
            <a:pPr lvl="1"/>
            <a:r>
              <a:rPr lang="en-GB" dirty="0"/>
              <a:t>A diagnosis of childhood conduct disorder </a:t>
            </a:r>
          </a:p>
          <a:p>
            <a:pPr lvl="1"/>
            <a:r>
              <a:rPr lang="en-GB" dirty="0"/>
              <a:t>Experiencing life stress and childhood life stressors </a:t>
            </a:r>
          </a:p>
          <a:p>
            <a:pPr lvl="1"/>
            <a:r>
              <a:rPr lang="en-GB" dirty="0"/>
              <a:t>Holding beliefs that alcohol has favourable outcomes</a:t>
            </a:r>
          </a:p>
        </p:txBody>
      </p:sp>
    </p:spTree>
    <p:extLst>
      <p:ext uri="{BB962C8B-B14F-4D97-AF65-F5344CB8AC3E}">
        <p14:creationId xmlns:p14="http://schemas.microsoft.com/office/powerpoint/2010/main" val="372886144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3C6891-8D10-6A70-8B8C-5FBA3463AD83}"/>
              </a:ext>
            </a:extLst>
          </p:cNvPr>
          <p:cNvSpPr>
            <a:spLocks noGrp="1"/>
          </p:cNvSpPr>
          <p:nvPr>
            <p:ph type="title"/>
          </p:nvPr>
        </p:nvSpPr>
        <p:spPr>
          <a:xfrm>
            <a:off x="704088" y="914400"/>
            <a:ext cx="3914776" cy="3977269"/>
          </a:xfrm>
        </p:spPr>
        <p:txBody>
          <a:bodyPr>
            <a:normAutofit/>
          </a:bodyPr>
          <a:lstStyle/>
          <a:p>
            <a:r>
              <a:rPr lang="en-GB" dirty="0"/>
              <a:t>The cost of alcohol abuse disorders</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21C402F-CE97-BE9D-DD7D-FA97A1F4FFAC}"/>
              </a:ext>
            </a:extLst>
          </p:cNvPr>
          <p:cNvGraphicFramePr>
            <a:graphicFrameLocks noGrp="1"/>
          </p:cNvGraphicFramePr>
          <p:nvPr>
            <p:ph idx="1"/>
            <p:extLst>
              <p:ext uri="{D42A27DB-BD31-4B8C-83A1-F6EECF244321}">
                <p14:modId xmlns:p14="http://schemas.microsoft.com/office/powerpoint/2010/main" val="4032911348"/>
              </p:ext>
            </p:extLst>
          </p:nvPr>
        </p:nvGraphicFramePr>
        <p:xfrm>
          <a:off x="4810539" y="212037"/>
          <a:ext cx="7116418" cy="63742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908097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6D081F-7072-08E4-F01D-E835D743C6DA}"/>
              </a:ext>
            </a:extLst>
          </p:cNvPr>
          <p:cNvSpPr>
            <a:spLocks noGrp="1"/>
          </p:cNvSpPr>
          <p:nvPr>
            <p:ph type="title"/>
          </p:nvPr>
        </p:nvSpPr>
        <p:spPr>
          <a:xfrm>
            <a:off x="704088" y="914400"/>
            <a:ext cx="3660776" cy="4404064"/>
          </a:xfrm>
        </p:spPr>
        <p:txBody>
          <a:bodyPr>
            <a:normAutofit/>
          </a:bodyPr>
          <a:lstStyle/>
          <a:p>
            <a:r>
              <a:rPr lang="en-GB" dirty="0"/>
              <a:t>aetiology</a:t>
            </a:r>
          </a:p>
        </p:txBody>
      </p:sp>
      <p:cxnSp>
        <p:nvCxnSpPr>
          <p:cNvPr id="11" name="Straight Connector 10">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654B19F-2D53-59C1-5790-71CEE61A9D9E}"/>
              </a:ext>
            </a:extLst>
          </p:cNvPr>
          <p:cNvGraphicFramePr>
            <a:graphicFrameLocks noGrp="1"/>
          </p:cNvGraphicFramePr>
          <p:nvPr>
            <p:ph idx="1"/>
            <p:extLst>
              <p:ext uri="{D42A27DB-BD31-4B8C-83A1-F6EECF244321}">
                <p14:modId xmlns:p14="http://schemas.microsoft.com/office/powerpoint/2010/main" val="3304564708"/>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276218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4D9998-4508-AC28-C665-B9AAA843081D}"/>
              </a:ext>
            </a:extLst>
          </p:cNvPr>
          <p:cNvSpPr>
            <a:spLocks noGrp="1"/>
          </p:cNvSpPr>
          <p:nvPr>
            <p:ph type="title"/>
          </p:nvPr>
        </p:nvSpPr>
        <p:spPr>
          <a:xfrm>
            <a:off x="700087" y="909638"/>
            <a:ext cx="10691813" cy="1155618"/>
          </a:xfrm>
        </p:spPr>
        <p:txBody>
          <a:bodyPr>
            <a:normAutofit/>
          </a:bodyPr>
          <a:lstStyle/>
          <a:p>
            <a:pPr>
              <a:lnSpc>
                <a:spcPct val="90000"/>
              </a:lnSpc>
            </a:pPr>
            <a:r>
              <a:rPr lang="en-GB" sz="3700"/>
              <a:t>The aetiology of substance abuse &amp; dependency</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1A7CB31D-B4B7-9056-F14F-76C609F6424F}"/>
              </a:ext>
            </a:extLst>
          </p:cNvPr>
          <p:cNvGraphicFramePr>
            <a:graphicFrameLocks noGrp="1"/>
          </p:cNvGraphicFramePr>
          <p:nvPr>
            <p:ph idx="1"/>
            <p:extLst>
              <p:ext uri="{D42A27DB-BD31-4B8C-83A1-F6EECF244321}">
                <p14:modId xmlns:p14="http://schemas.microsoft.com/office/powerpoint/2010/main" val="809064317"/>
              </p:ext>
            </p:extLst>
          </p:nvPr>
        </p:nvGraphicFramePr>
        <p:xfrm>
          <a:off x="700088" y="1961323"/>
          <a:ext cx="10691812" cy="42804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575933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DE1A32-86EA-B607-D22E-E88F21FB3B86}"/>
              </a:ext>
            </a:extLst>
          </p:cNvPr>
          <p:cNvSpPr>
            <a:spLocks noGrp="1"/>
          </p:cNvSpPr>
          <p:nvPr>
            <p:ph type="title"/>
          </p:nvPr>
        </p:nvSpPr>
        <p:spPr>
          <a:xfrm>
            <a:off x="704088" y="914400"/>
            <a:ext cx="3724528" cy="3670298"/>
          </a:xfrm>
        </p:spPr>
        <p:txBody>
          <a:bodyPr>
            <a:normAutofit/>
          </a:bodyPr>
          <a:lstStyle/>
          <a:p>
            <a:r>
              <a:rPr lang="en-GB">
                <a:solidFill>
                  <a:schemeClr val="bg1"/>
                </a:solidFill>
              </a:rPr>
              <a:t>Cultural context</a:t>
            </a:r>
          </a:p>
        </p:txBody>
      </p:sp>
      <p:cxnSp>
        <p:nvCxnSpPr>
          <p:cNvPr id="13" name="Straight Connector 12">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07A171A-5473-671D-61A6-841C909441F8}"/>
              </a:ext>
            </a:extLst>
          </p:cNvPr>
          <p:cNvGraphicFramePr>
            <a:graphicFrameLocks noGrp="1"/>
          </p:cNvGraphicFramePr>
          <p:nvPr>
            <p:ph idx="1"/>
            <p:extLst>
              <p:ext uri="{D42A27DB-BD31-4B8C-83A1-F6EECF244321}">
                <p14:modId xmlns:p14="http://schemas.microsoft.com/office/powerpoint/2010/main" val="4224874554"/>
              </p:ext>
            </p:extLst>
          </p:nvPr>
        </p:nvGraphicFramePr>
        <p:xfrm>
          <a:off x="5715000" y="723901"/>
          <a:ext cx="5676900"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035696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78220B-AD43-378D-0EF4-E5963E6DCAD3}"/>
              </a:ext>
            </a:extLst>
          </p:cNvPr>
          <p:cNvSpPr>
            <a:spLocks noGrp="1"/>
          </p:cNvSpPr>
          <p:nvPr>
            <p:ph type="title"/>
          </p:nvPr>
        </p:nvSpPr>
        <p:spPr>
          <a:xfrm>
            <a:off x="704088" y="914400"/>
            <a:ext cx="3799763" cy="1473200"/>
          </a:xfrm>
        </p:spPr>
        <p:txBody>
          <a:bodyPr>
            <a:normAutofit/>
          </a:bodyPr>
          <a:lstStyle/>
          <a:p>
            <a:r>
              <a:rPr lang="en-GB" sz="3600"/>
              <a:t>Next week:</a:t>
            </a:r>
          </a:p>
        </p:txBody>
      </p:sp>
      <p:cxnSp>
        <p:nvCxnSpPr>
          <p:cNvPr id="11273" name="Straight Connector 11272">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B70B04-5369-775F-EB2E-3D2113BF9B76}"/>
              </a:ext>
            </a:extLst>
          </p:cNvPr>
          <p:cNvSpPr>
            <a:spLocks noGrp="1"/>
          </p:cNvSpPr>
          <p:nvPr>
            <p:ph idx="1"/>
          </p:nvPr>
        </p:nvSpPr>
        <p:spPr>
          <a:xfrm>
            <a:off x="704088" y="2387600"/>
            <a:ext cx="3799763" cy="3767328"/>
          </a:xfrm>
        </p:spPr>
        <p:txBody>
          <a:bodyPr>
            <a:normAutofit/>
          </a:bodyPr>
          <a:lstStyle/>
          <a:p>
            <a:pPr marL="0" indent="0">
              <a:buNone/>
            </a:pPr>
            <a:r>
              <a:rPr lang="en-GB" sz="4000" dirty="0"/>
              <a:t>Cigarettes, Tobacco and Vaping</a:t>
            </a:r>
          </a:p>
        </p:txBody>
      </p:sp>
      <p:pic>
        <p:nvPicPr>
          <p:cNvPr id="11266" name="Picture 2" descr="Vaping and oral health – an update for ...">
            <a:extLst>
              <a:ext uri="{FF2B5EF4-FFF2-40B4-BE49-F238E27FC236}">
                <a16:creationId xmlns:a16="http://schemas.microsoft.com/office/drawing/2014/main" id="{067B21C0-A7D8-7BBC-28E3-65DD68D0B6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0077" r="175" b="2"/>
          <a:stretch>
            <a:fillRect/>
          </a:stretch>
        </p:blipFill>
        <p:spPr bwMode="auto">
          <a:xfrm>
            <a:off x="4981575" y="735286"/>
            <a:ext cx="6495042" cy="54196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4451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0</TotalTime>
  <Words>4463</Words>
  <Application>Microsoft Office PowerPoint</Application>
  <PresentationFormat>Widescreen</PresentationFormat>
  <Paragraphs>366</Paragraphs>
  <Slides>59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59</vt:i4>
      </vt:variant>
    </vt:vector>
  </HeadingPairs>
  <TitlesOfParts>
    <vt:vector size="63" baseType="lpstr">
      <vt:lpstr>Arial</vt:lpstr>
      <vt:lpstr>Calisto MT</vt:lpstr>
      <vt:lpstr>Univers Condensed</vt:lpstr>
      <vt:lpstr>ChronicleVTI</vt:lpstr>
      <vt:lpstr>ECMH5005: Addiction, Substance Abuse and Psychological Dependencies</vt:lpstr>
      <vt:lpstr>Aims of the module: </vt:lpstr>
      <vt:lpstr>Learning outcomes:</vt:lpstr>
      <vt:lpstr>assessment</vt:lpstr>
      <vt:lpstr>Addiction:</vt:lpstr>
      <vt:lpstr>Addiction: Bad habits</vt:lpstr>
      <vt:lpstr>Addiction:</vt:lpstr>
      <vt:lpstr>Addiction:</vt:lpstr>
      <vt:lpstr>Theories of addiction:</vt:lpstr>
      <vt:lpstr>Theories of addiction</vt:lpstr>
      <vt:lpstr>Classical and operant conditioning</vt:lpstr>
      <vt:lpstr>Self-medication</vt:lpstr>
      <vt:lpstr>Opponent Processes Theory </vt:lpstr>
      <vt:lpstr>PowerPoint Presentation</vt:lpstr>
      <vt:lpstr>Problem Behaviour Theory </vt:lpstr>
      <vt:lpstr>PowerPoint Presentation</vt:lpstr>
      <vt:lpstr>Prime theory (west, 2006)</vt:lpstr>
      <vt:lpstr>Prime theory</vt:lpstr>
      <vt:lpstr>Prime theory:</vt:lpstr>
      <vt:lpstr>Why it is important to addiction:</vt:lpstr>
      <vt:lpstr>Other models of behaviour change: theory of planned behaviour (tpb)</vt:lpstr>
      <vt:lpstr>Transtheoretical model of change -   Prochaska &amp; DiClemente (1983)</vt:lpstr>
      <vt:lpstr>Comparison of ttm and prime</vt:lpstr>
      <vt:lpstr>Biology of addiction:</vt:lpstr>
      <vt:lpstr>Physiological models of addiction</vt:lpstr>
      <vt:lpstr>Addiction: psychosocial explanations</vt:lpstr>
      <vt:lpstr>Substance use disorders (sud)</vt:lpstr>
      <vt:lpstr>Dsm-5 criteria:</vt:lpstr>
      <vt:lpstr>Dsm-5 criteria:</vt:lpstr>
      <vt:lpstr>Addictive disorder:</vt:lpstr>
      <vt:lpstr>Gambling Disorder and Internet Gaming</vt:lpstr>
      <vt:lpstr>Other disorders of interest:</vt:lpstr>
      <vt:lpstr>Diagnosis:</vt:lpstr>
      <vt:lpstr>Vulnerability of young people</vt:lpstr>
      <vt:lpstr>Young people</vt:lpstr>
      <vt:lpstr>Effects of SU</vt:lpstr>
      <vt:lpstr>Effects…</vt:lpstr>
      <vt:lpstr>Substance overlap between categories:</vt:lpstr>
      <vt:lpstr>Co-morbidity</vt:lpstr>
      <vt:lpstr>The substances and their effects: alcohol</vt:lpstr>
      <vt:lpstr>Adult drinking behaviour: 2005 - 2016</vt:lpstr>
      <vt:lpstr>Adult drinking behaviour: 2005 - 2016</vt:lpstr>
      <vt:lpstr>Alcohol use disorder</vt:lpstr>
      <vt:lpstr>The physical effects of alcohol:</vt:lpstr>
      <vt:lpstr>Illustrative quote</vt:lpstr>
      <vt:lpstr>Illustrative quote</vt:lpstr>
      <vt:lpstr>Illustrative quote</vt:lpstr>
      <vt:lpstr>Effects of alcohol on physical&amp; psychological health</vt:lpstr>
      <vt:lpstr>Withdrawal symptoms</vt:lpstr>
      <vt:lpstr>delirium tremens</vt:lpstr>
      <vt:lpstr>Korsakoff`s syndrome</vt:lpstr>
      <vt:lpstr>Foetal alcohol syndrome</vt:lpstr>
      <vt:lpstr>The course of alcohol disorders</vt:lpstr>
      <vt:lpstr>Risk factors for alcohol use disorders</vt:lpstr>
      <vt:lpstr>The cost of alcohol abuse disorders</vt:lpstr>
      <vt:lpstr>aetiology</vt:lpstr>
      <vt:lpstr>The aetiology of substance abuse &amp; dependency</vt:lpstr>
      <vt:lpstr>Cultural context</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Karen EatonThomas</dc:creator>
  <cp:lastModifiedBy>Karen EatonThomas</cp:lastModifiedBy>
  <cp:revision>1</cp:revision>
  <dcterms:created xsi:type="dcterms:W3CDTF">2026-03-17T14:18:54Z</dcterms:created>
  <dcterms:modified xsi:type="dcterms:W3CDTF">2026-03-21T09:57:57Z</dcterms:modified>
</cp:coreProperties>
</file>