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regulations-student-guides/2018-2019-en/University_Regulations_Undergraduate_Student_Guide_Sept_2018.pd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0" y="197668"/>
            <a:ext cx="4419600" cy="5742884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403571" y="6096000"/>
            <a:ext cx="874042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3"/>
              </a:rPr>
              <a:t>https://www.uwtsd.ac.uk/media/uwtsd-website/content-assets/documents/academic-office/regulations-student-guides/2018-2019-en/University_Regulations_Undergraduate_Student_Guide_Sept_2018.pdf</a:t>
            </a:r>
            <a:r>
              <a:rPr lang="en-GB" sz="1200" dirty="0"/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34200" y="5029200"/>
            <a:ext cx="2057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Page 8</a:t>
            </a:r>
          </a:p>
        </p:txBody>
      </p:sp>
    </p:spTree>
    <p:extLst>
      <p:ext uri="{BB962C8B-B14F-4D97-AF65-F5344CB8AC3E}">
        <p14:creationId xmlns:p14="http://schemas.microsoft.com/office/powerpoint/2010/main" val="2057492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3400" y="1981200"/>
            <a:ext cx="84582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Degree Classification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Academic Quality Handbook (p65)</a:t>
            </a:r>
          </a:p>
        </p:txBody>
      </p:sp>
    </p:spTree>
    <p:extLst>
      <p:ext uri="{BB962C8B-B14F-4D97-AF65-F5344CB8AC3E}">
        <p14:creationId xmlns:p14="http://schemas.microsoft.com/office/powerpoint/2010/main" val="556550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32541"/>
            <a:ext cx="8763000" cy="6448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4419600" y="2057400"/>
            <a:ext cx="4191000" cy="1981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41426" y="2063496"/>
            <a:ext cx="4191000" cy="1981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41426" y="4267200"/>
            <a:ext cx="8521574" cy="609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41426" y="4876800"/>
            <a:ext cx="8521574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74622" y="5562600"/>
            <a:ext cx="8521574" cy="990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6482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6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533400"/>
            <a:ext cx="8887798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52400" y="1600200"/>
            <a:ext cx="4267200" cy="213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4436952" y="1611517"/>
            <a:ext cx="4326048" cy="213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04800" y="3886200"/>
            <a:ext cx="8399352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04800" y="4419600"/>
            <a:ext cx="8399352" cy="685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04800" y="5257800"/>
            <a:ext cx="8399352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0754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3" grpId="0" animBg="1"/>
      <p:bldP spid="6" grpId="0" animBg="1"/>
      <p:bldP spid="7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9|1.4|0.5|0.7|0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0.9|0.4|0.3|0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49</Words>
  <Application>Microsoft Office PowerPoint</Application>
  <PresentationFormat>On-screen Show (4:3)</PresentationFormat>
  <Paragraphs>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8</cp:revision>
  <dcterms:created xsi:type="dcterms:W3CDTF">2006-08-16T00:00:00Z</dcterms:created>
  <dcterms:modified xsi:type="dcterms:W3CDTF">2024-06-05T10:00:28Z</dcterms:modified>
</cp:coreProperties>
</file>