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54"/>
  </p:notesMasterIdLst>
  <p:sldIdLst>
    <p:sldId id="256" r:id="rId2"/>
    <p:sldId id="362" r:id="rId3"/>
    <p:sldId id="258" r:id="rId4"/>
    <p:sldId id="298" r:id="rId5"/>
    <p:sldId id="299" r:id="rId6"/>
    <p:sldId id="301" r:id="rId7"/>
    <p:sldId id="357" r:id="rId8"/>
    <p:sldId id="302" r:id="rId9"/>
    <p:sldId id="264" r:id="rId10"/>
    <p:sldId id="358" r:id="rId11"/>
    <p:sldId id="269" r:id="rId12"/>
    <p:sldId id="314" r:id="rId13"/>
    <p:sldId id="328" r:id="rId14"/>
    <p:sldId id="351" r:id="rId15"/>
    <p:sldId id="334" r:id="rId16"/>
    <p:sldId id="268" r:id="rId17"/>
    <p:sldId id="363" r:id="rId18"/>
    <p:sldId id="364" r:id="rId19"/>
    <p:sldId id="259" r:id="rId20"/>
    <p:sldId id="260" r:id="rId21"/>
    <p:sldId id="261" r:id="rId22"/>
    <p:sldId id="262" r:id="rId23"/>
    <p:sldId id="263" r:id="rId24"/>
    <p:sldId id="365" r:id="rId25"/>
    <p:sldId id="265" r:id="rId26"/>
    <p:sldId id="266" r:id="rId27"/>
    <p:sldId id="267" r:id="rId28"/>
    <p:sldId id="257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315" r:id="rId45"/>
    <p:sldId id="374" r:id="rId46"/>
    <p:sldId id="375" r:id="rId47"/>
    <p:sldId id="376" r:id="rId48"/>
    <p:sldId id="321" r:id="rId49"/>
    <p:sldId id="347" r:id="rId50"/>
    <p:sldId id="349" r:id="rId51"/>
    <p:sldId id="350" r:id="rId52"/>
    <p:sldId id="352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77313C-C0C7-4B00-9D87-43986C8BA59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1669A4-0DDF-4C88-A2D2-0712540F73B0}">
      <dgm:prSet/>
      <dgm:spPr>
        <a:solidFill>
          <a:schemeClr val="accent1">
            <a:lumMod val="60000"/>
            <a:lumOff val="40000"/>
          </a:schemeClr>
        </a:solidFill>
        <a:ln>
          <a:solidFill>
            <a:schemeClr val="accent2">
              <a:lumMod val="40000"/>
              <a:lumOff val="6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Traditional </a:t>
          </a:r>
        </a:p>
      </dgm:t>
    </dgm:pt>
    <dgm:pt modelId="{0BCA10E4-5E47-499D-BA33-6D7C3F0BED94}" type="parTrans" cxnId="{E50FD5AC-2FB7-4C3A-BE46-B2E826615D85}">
      <dgm:prSet/>
      <dgm:spPr/>
      <dgm:t>
        <a:bodyPr/>
        <a:lstStyle/>
        <a:p>
          <a:endParaRPr lang="en-US"/>
        </a:p>
      </dgm:t>
    </dgm:pt>
    <dgm:pt modelId="{D43C927C-006E-467D-9F91-1C1FF743B78B}" type="sibTrans" cxnId="{E50FD5AC-2FB7-4C3A-BE46-B2E826615D85}">
      <dgm:prSet/>
      <dgm:spPr/>
      <dgm:t>
        <a:bodyPr/>
        <a:lstStyle/>
        <a:p>
          <a:endParaRPr lang="en-US"/>
        </a:p>
      </dgm:t>
    </dgm:pt>
    <dgm:pt modelId="{7D70D1FF-4AC1-4D43-A005-70AC4F1318C3}">
      <dgm:prSet/>
      <dgm:spPr>
        <a:solidFill>
          <a:schemeClr val="bg1"/>
        </a:solidFill>
        <a:ln>
          <a:solidFill>
            <a:schemeClr val="accent1">
              <a:lumMod val="60000"/>
              <a:lumOff val="4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View - Making a sale</a:t>
          </a:r>
        </a:p>
      </dgm:t>
    </dgm:pt>
    <dgm:pt modelId="{E05023C5-62AC-46FB-A4B8-CF6587DFAA81}" type="parTrans" cxnId="{D2F8819B-4BB2-44C7-BE7C-58192F2EB85E}">
      <dgm:prSet/>
      <dgm:spPr/>
      <dgm:t>
        <a:bodyPr/>
        <a:lstStyle/>
        <a:p>
          <a:endParaRPr lang="en-US"/>
        </a:p>
      </dgm:t>
    </dgm:pt>
    <dgm:pt modelId="{86111D32-6F46-4AFA-ABFF-3858498309B9}" type="sibTrans" cxnId="{D2F8819B-4BB2-44C7-BE7C-58192F2EB85E}">
      <dgm:prSet/>
      <dgm:spPr/>
      <dgm:t>
        <a:bodyPr/>
        <a:lstStyle/>
        <a:p>
          <a:endParaRPr lang="en-US"/>
        </a:p>
      </dgm:t>
    </dgm:pt>
    <dgm:pt modelId="{7A8548E0-AE66-4721-851F-DE48BA83CBCA}">
      <dgm:prSet/>
      <dgm:spPr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rgbClr val="000000"/>
              </a:solidFill>
            </a:rPr>
            <a:t>Contemporary </a:t>
          </a:r>
        </a:p>
      </dgm:t>
    </dgm:pt>
    <dgm:pt modelId="{F1CD9064-0A36-4524-8EBF-9EFB4AA6FD2A}" type="parTrans" cxnId="{703680C6-DC6D-480D-90E7-EB4BFD6DA1CF}">
      <dgm:prSet/>
      <dgm:spPr/>
      <dgm:t>
        <a:bodyPr/>
        <a:lstStyle/>
        <a:p>
          <a:endParaRPr lang="en-US"/>
        </a:p>
      </dgm:t>
    </dgm:pt>
    <dgm:pt modelId="{8D82F18D-6239-4135-8896-C76700BCEB04}" type="sibTrans" cxnId="{703680C6-DC6D-480D-90E7-EB4BFD6DA1CF}">
      <dgm:prSet/>
      <dgm:spPr/>
      <dgm:t>
        <a:bodyPr/>
        <a:lstStyle/>
        <a:p>
          <a:endParaRPr lang="en-US"/>
        </a:p>
      </dgm:t>
    </dgm:pt>
    <dgm:pt modelId="{9E78B1E4-941E-4133-A310-77A101A31690}">
      <dgm:prSet/>
      <dgm:spPr>
        <a:solidFill>
          <a:schemeClr val="bg1">
            <a:alpha val="90000"/>
          </a:schemeClr>
        </a:solidFill>
        <a:ln>
          <a:solidFill>
            <a:schemeClr val="accent5">
              <a:lumMod val="40000"/>
              <a:lumOff val="6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View - Satisfying customer needs</a:t>
          </a:r>
        </a:p>
      </dgm:t>
    </dgm:pt>
    <dgm:pt modelId="{F804E269-959E-4D17-A2A2-180AAB95E18D}" type="parTrans" cxnId="{5B8C7A62-13F4-4E42-81DF-A45176732842}">
      <dgm:prSet/>
      <dgm:spPr/>
      <dgm:t>
        <a:bodyPr/>
        <a:lstStyle/>
        <a:p>
          <a:endParaRPr lang="en-US"/>
        </a:p>
      </dgm:t>
    </dgm:pt>
    <dgm:pt modelId="{7B605632-D77B-4F0D-AE78-2D40A64692FC}" type="sibTrans" cxnId="{5B8C7A62-13F4-4E42-81DF-A45176732842}">
      <dgm:prSet/>
      <dgm:spPr/>
      <dgm:t>
        <a:bodyPr/>
        <a:lstStyle/>
        <a:p>
          <a:endParaRPr lang="en-US"/>
        </a:p>
      </dgm:t>
    </dgm:pt>
    <dgm:pt modelId="{E000D695-483F-4F9C-8E32-041ACEEE53B7}">
      <dgm:prSet/>
      <dgm:spPr>
        <a:solidFill>
          <a:schemeClr val="bg1"/>
        </a:solidFill>
        <a:ln>
          <a:solidFill>
            <a:schemeClr val="accent1">
              <a:lumMod val="60000"/>
              <a:lumOff val="4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Abundance of products in the nearby shopping centers</a:t>
          </a:r>
        </a:p>
      </dgm:t>
    </dgm:pt>
    <dgm:pt modelId="{34400C6C-F010-4DB5-8923-21D6D79D6DF9}" type="parTrans" cxnId="{0B19E020-2151-406F-9F68-5D6A642D99C1}">
      <dgm:prSet/>
      <dgm:spPr/>
      <dgm:t>
        <a:bodyPr/>
        <a:lstStyle/>
        <a:p>
          <a:endParaRPr lang="en-US"/>
        </a:p>
      </dgm:t>
    </dgm:pt>
    <dgm:pt modelId="{38B5106A-4096-44A0-B35F-6A8988F0D634}" type="sibTrans" cxnId="{0B19E020-2151-406F-9F68-5D6A642D99C1}">
      <dgm:prSet/>
      <dgm:spPr/>
      <dgm:t>
        <a:bodyPr/>
        <a:lstStyle/>
        <a:p>
          <a:endParaRPr lang="en-US"/>
        </a:p>
      </dgm:t>
    </dgm:pt>
    <dgm:pt modelId="{C249EBB1-51DD-49F9-8EE8-82FE631C9FE5}">
      <dgm:prSet/>
      <dgm:spPr>
        <a:ln>
          <a:solidFill>
            <a:schemeClr val="accent1">
              <a:lumMod val="60000"/>
              <a:lumOff val="4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Television, magazine, and direct-mail ads</a:t>
          </a:r>
        </a:p>
      </dgm:t>
    </dgm:pt>
    <dgm:pt modelId="{667A6F64-64DB-42D5-980B-C57DAFD75CA2}" type="parTrans" cxnId="{EAA07600-EE2F-4346-BD6A-130EEA7DAE64}">
      <dgm:prSet/>
      <dgm:spPr/>
      <dgm:t>
        <a:bodyPr/>
        <a:lstStyle/>
        <a:p>
          <a:endParaRPr lang="en-US"/>
        </a:p>
      </dgm:t>
    </dgm:pt>
    <dgm:pt modelId="{E1D73721-829C-463F-B628-81FD32525E95}" type="sibTrans" cxnId="{EAA07600-EE2F-4346-BD6A-130EEA7DAE64}">
      <dgm:prSet/>
      <dgm:spPr/>
      <dgm:t>
        <a:bodyPr/>
        <a:lstStyle/>
        <a:p>
          <a:endParaRPr lang="en-US"/>
        </a:p>
      </dgm:t>
    </dgm:pt>
    <dgm:pt modelId="{D0C29CFE-FBF2-4E8F-AB2E-BD1A8B32E157}">
      <dgm:prSet/>
      <dgm:spPr>
        <a:solidFill>
          <a:schemeClr val="bg1">
            <a:alpha val="90000"/>
          </a:schemeClr>
        </a:solidFill>
        <a:ln>
          <a:solidFill>
            <a:schemeClr val="accent5">
              <a:lumMod val="40000"/>
              <a:lumOff val="6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Imaginative web sites and mobile phone apps, blogs, online videos, and social media</a:t>
          </a:r>
        </a:p>
      </dgm:t>
    </dgm:pt>
    <dgm:pt modelId="{F8FA236E-9585-4094-831B-6BFCFBA9DCF3}" type="parTrans" cxnId="{14285637-8C39-402F-95A0-082AA19E3538}">
      <dgm:prSet/>
      <dgm:spPr/>
      <dgm:t>
        <a:bodyPr/>
        <a:lstStyle/>
        <a:p>
          <a:endParaRPr lang="en-US"/>
        </a:p>
      </dgm:t>
    </dgm:pt>
    <dgm:pt modelId="{E0DD1160-4948-453C-B134-022D74B89798}" type="sibTrans" cxnId="{14285637-8C39-402F-95A0-082AA19E3538}">
      <dgm:prSet/>
      <dgm:spPr/>
      <dgm:t>
        <a:bodyPr/>
        <a:lstStyle/>
        <a:p>
          <a:endParaRPr lang="en-US"/>
        </a:p>
      </dgm:t>
    </dgm:pt>
    <dgm:pt modelId="{4A9443EE-DFCE-4450-A4BD-50405A61BA03}">
      <dgm:prSet/>
      <dgm:spPr>
        <a:ln>
          <a:solidFill>
            <a:schemeClr val="accent5">
              <a:lumMod val="40000"/>
              <a:lumOff val="60000"/>
              <a:alpha val="90000"/>
            </a:schemeClr>
          </a:solidFill>
        </a:ln>
      </dgm:spPr>
      <dgm:t>
        <a:bodyPr/>
        <a:lstStyle/>
        <a:p>
          <a:pPr rtl="0"/>
          <a:r>
            <a:rPr lang="en-US" dirty="0">
              <a:solidFill>
                <a:schemeClr val="tx1"/>
              </a:solidFill>
            </a:rPr>
            <a:t>Reach customers directly, personally, and interactively</a:t>
          </a:r>
        </a:p>
      </dgm:t>
    </dgm:pt>
    <dgm:pt modelId="{5C98EA1A-E6E1-4845-9EC6-CFEE84EE5584}" type="parTrans" cxnId="{43E12BCE-70E1-45FE-A6FC-BC891DD84105}">
      <dgm:prSet/>
      <dgm:spPr/>
      <dgm:t>
        <a:bodyPr/>
        <a:lstStyle/>
        <a:p>
          <a:endParaRPr lang="en-US"/>
        </a:p>
      </dgm:t>
    </dgm:pt>
    <dgm:pt modelId="{6B918D23-54E0-49B1-BE58-1855EAFA10D6}" type="sibTrans" cxnId="{43E12BCE-70E1-45FE-A6FC-BC891DD84105}">
      <dgm:prSet/>
      <dgm:spPr/>
      <dgm:t>
        <a:bodyPr/>
        <a:lstStyle/>
        <a:p>
          <a:endParaRPr lang="en-US"/>
        </a:p>
      </dgm:t>
    </dgm:pt>
    <dgm:pt modelId="{08664003-5EEA-42CB-951A-9A3F70B59264}" type="pres">
      <dgm:prSet presAssocID="{1977313C-C0C7-4B00-9D87-43986C8BA597}" presName="Name0" presStyleCnt="0">
        <dgm:presLayoutVars>
          <dgm:dir/>
          <dgm:animLvl val="lvl"/>
          <dgm:resizeHandles val="exact"/>
        </dgm:presLayoutVars>
      </dgm:prSet>
      <dgm:spPr/>
    </dgm:pt>
    <dgm:pt modelId="{845A50AF-3360-4462-9267-2E743959D4A0}" type="pres">
      <dgm:prSet presAssocID="{5D1669A4-0DDF-4C88-A2D2-0712540F73B0}" presName="composite" presStyleCnt="0"/>
      <dgm:spPr/>
    </dgm:pt>
    <dgm:pt modelId="{5644CD76-8C69-4D58-AD3C-109479F99613}" type="pres">
      <dgm:prSet presAssocID="{5D1669A4-0DDF-4C88-A2D2-0712540F73B0}" presName="parTx" presStyleLbl="alignNode1" presStyleIdx="0" presStyleCnt="2" custScaleY="108357" custLinFactNeighborX="205" custLinFactNeighborY="-2784">
        <dgm:presLayoutVars>
          <dgm:chMax val="0"/>
          <dgm:chPref val="0"/>
          <dgm:bulletEnabled val="1"/>
        </dgm:presLayoutVars>
      </dgm:prSet>
      <dgm:spPr/>
    </dgm:pt>
    <dgm:pt modelId="{14E0F025-BAFE-4697-9F69-141BC3EF819D}" type="pres">
      <dgm:prSet presAssocID="{5D1669A4-0DDF-4C88-A2D2-0712540F73B0}" presName="desTx" presStyleLbl="alignAccFollowNode1" presStyleIdx="0" presStyleCnt="2" custScaleY="86158" custLinFactNeighborX="185" custLinFactNeighborY="-6165">
        <dgm:presLayoutVars>
          <dgm:bulletEnabled val="1"/>
        </dgm:presLayoutVars>
      </dgm:prSet>
      <dgm:spPr/>
    </dgm:pt>
    <dgm:pt modelId="{692A933E-BBA2-4EE5-9100-38EC4E62BD6B}" type="pres">
      <dgm:prSet presAssocID="{D43C927C-006E-467D-9F91-1C1FF743B78B}" presName="space" presStyleCnt="0"/>
      <dgm:spPr/>
    </dgm:pt>
    <dgm:pt modelId="{80BE492E-989E-45C1-89E6-ACF65ACFE12F}" type="pres">
      <dgm:prSet presAssocID="{7A8548E0-AE66-4721-851F-DE48BA83CBCA}" presName="composite" presStyleCnt="0"/>
      <dgm:spPr/>
    </dgm:pt>
    <dgm:pt modelId="{2A7C0689-F131-45F4-A0BF-BEED78A5FB9E}" type="pres">
      <dgm:prSet presAssocID="{7A8548E0-AE66-4721-851F-DE48BA83CBC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A9BFD191-0F56-4A41-B342-8FA8CCEA47A1}" type="pres">
      <dgm:prSet presAssocID="{7A8548E0-AE66-4721-851F-DE48BA83CBCA}" presName="desTx" presStyleLbl="alignAccFollowNode1" presStyleIdx="1" presStyleCnt="2" custScaleY="89655" custLinFactNeighborX="407" custLinFactNeighborY="-6190">
        <dgm:presLayoutVars>
          <dgm:bulletEnabled val="1"/>
        </dgm:presLayoutVars>
      </dgm:prSet>
      <dgm:spPr/>
    </dgm:pt>
  </dgm:ptLst>
  <dgm:cxnLst>
    <dgm:cxn modelId="{EAA07600-EE2F-4346-BD6A-130EEA7DAE64}" srcId="{5D1669A4-0DDF-4C88-A2D2-0712540F73B0}" destId="{C249EBB1-51DD-49F9-8EE8-82FE631C9FE5}" srcOrd="2" destOrd="0" parTransId="{667A6F64-64DB-42D5-980B-C57DAFD75CA2}" sibTransId="{E1D73721-829C-463F-B628-81FD32525E95}"/>
    <dgm:cxn modelId="{5B4F9A04-366C-4BE2-B6B2-AB018E527EB8}" type="presOf" srcId="{9E78B1E4-941E-4133-A310-77A101A31690}" destId="{A9BFD191-0F56-4A41-B342-8FA8CCEA47A1}" srcOrd="0" destOrd="0" presId="urn:microsoft.com/office/officeart/2005/8/layout/hList1"/>
    <dgm:cxn modelId="{0B19E020-2151-406F-9F68-5D6A642D99C1}" srcId="{5D1669A4-0DDF-4C88-A2D2-0712540F73B0}" destId="{E000D695-483F-4F9C-8E32-041ACEEE53B7}" srcOrd="1" destOrd="0" parTransId="{34400C6C-F010-4DB5-8923-21D6D79D6DF9}" sibTransId="{38B5106A-4096-44A0-B35F-6A8988F0D634}"/>
    <dgm:cxn modelId="{424B402B-CDA2-46D5-BB93-B9E9A1F0C62E}" type="presOf" srcId="{D0C29CFE-FBF2-4E8F-AB2E-BD1A8B32E157}" destId="{A9BFD191-0F56-4A41-B342-8FA8CCEA47A1}" srcOrd="0" destOrd="1" presId="urn:microsoft.com/office/officeart/2005/8/layout/hList1"/>
    <dgm:cxn modelId="{14285637-8C39-402F-95A0-082AA19E3538}" srcId="{7A8548E0-AE66-4721-851F-DE48BA83CBCA}" destId="{D0C29CFE-FBF2-4E8F-AB2E-BD1A8B32E157}" srcOrd="1" destOrd="0" parTransId="{F8FA236E-9585-4094-831B-6BFCFBA9DCF3}" sibTransId="{E0DD1160-4948-453C-B134-022D74B89798}"/>
    <dgm:cxn modelId="{1BD8533B-D3CD-453C-BEBE-DEE7AFA5A501}" type="presOf" srcId="{1977313C-C0C7-4B00-9D87-43986C8BA597}" destId="{08664003-5EEA-42CB-951A-9A3F70B59264}" srcOrd="0" destOrd="0" presId="urn:microsoft.com/office/officeart/2005/8/layout/hList1"/>
    <dgm:cxn modelId="{5B8C7A62-13F4-4E42-81DF-A45176732842}" srcId="{7A8548E0-AE66-4721-851F-DE48BA83CBCA}" destId="{9E78B1E4-941E-4133-A310-77A101A31690}" srcOrd="0" destOrd="0" parTransId="{F804E269-959E-4D17-A2A2-180AAB95E18D}" sibTransId="{7B605632-D77B-4F0D-AE78-2D40A64692FC}"/>
    <dgm:cxn modelId="{1184C249-E594-42C4-90C6-88AEB5AE117D}" type="presOf" srcId="{7A8548E0-AE66-4721-851F-DE48BA83CBCA}" destId="{2A7C0689-F131-45F4-A0BF-BEED78A5FB9E}" srcOrd="0" destOrd="0" presId="urn:microsoft.com/office/officeart/2005/8/layout/hList1"/>
    <dgm:cxn modelId="{77E04051-5358-47DA-92EB-23B342B169C7}" type="presOf" srcId="{4A9443EE-DFCE-4450-A4BD-50405A61BA03}" destId="{A9BFD191-0F56-4A41-B342-8FA8CCEA47A1}" srcOrd="0" destOrd="2" presId="urn:microsoft.com/office/officeart/2005/8/layout/hList1"/>
    <dgm:cxn modelId="{D2F8819B-4BB2-44C7-BE7C-58192F2EB85E}" srcId="{5D1669A4-0DDF-4C88-A2D2-0712540F73B0}" destId="{7D70D1FF-4AC1-4D43-A005-70AC4F1318C3}" srcOrd="0" destOrd="0" parTransId="{E05023C5-62AC-46FB-A4B8-CF6587DFAA81}" sibTransId="{86111D32-6F46-4AFA-ABFF-3858498309B9}"/>
    <dgm:cxn modelId="{B2BD24A0-979E-4500-9611-FFB7D379D9B3}" type="presOf" srcId="{E000D695-483F-4F9C-8E32-041ACEEE53B7}" destId="{14E0F025-BAFE-4697-9F69-141BC3EF819D}" srcOrd="0" destOrd="1" presId="urn:microsoft.com/office/officeart/2005/8/layout/hList1"/>
    <dgm:cxn modelId="{E50FD5AC-2FB7-4C3A-BE46-B2E826615D85}" srcId="{1977313C-C0C7-4B00-9D87-43986C8BA597}" destId="{5D1669A4-0DDF-4C88-A2D2-0712540F73B0}" srcOrd="0" destOrd="0" parTransId="{0BCA10E4-5E47-499D-BA33-6D7C3F0BED94}" sibTransId="{D43C927C-006E-467D-9F91-1C1FF743B78B}"/>
    <dgm:cxn modelId="{D8E979B5-9C3B-4AA4-A0EA-8BDEFA32EF82}" type="presOf" srcId="{7D70D1FF-4AC1-4D43-A005-70AC4F1318C3}" destId="{14E0F025-BAFE-4697-9F69-141BC3EF819D}" srcOrd="0" destOrd="0" presId="urn:microsoft.com/office/officeart/2005/8/layout/hList1"/>
    <dgm:cxn modelId="{703680C6-DC6D-480D-90E7-EB4BFD6DA1CF}" srcId="{1977313C-C0C7-4B00-9D87-43986C8BA597}" destId="{7A8548E0-AE66-4721-851F-DE48BA83CBCA}" srcOrd="1" destOrd="0" parTransId="{F1CD9064-0A36-4524-8EBF-9EFB4AA6FD2A}" sibTransId="{8D82F18D-6239-4135-8896-C76700BCEB04}"/>
    <dgm:cxn modelId="{43E12BCE-70E1-45FE-A6FC-BC891DD84105}" srcId="{7A8548E0-AE66-4721-851F-DE48BA83CBCA}" destId="{4A9443EE-DFCE-4450-A4BD-50405A61BA03}" srcOrd="2" destOrd="0" parTransId="{5C98EA1A-E6E1-4845-9EC6-CFEE84EE5584}" sibTransId="{6B918D23-54E0-49B1-BE58-1855EAFA10D6}"/>
    <dgm:cxn modelId="{674901E5-70C3-41C9-B684-80DEE89754E2}" type="presOf" srcId="{C249EBB1-51DD-49F9-8EE8-82FE631C9FE5}" destId="{14E0F025-BAFE-4697-9F69-141BC3EF819D}" srcOrd="0" destOrd="2" presId="urn:microsoft.com/office/officeart/2005/8/layout/hList1"/>
    <dgm:cxn modelId="{0462C7EF-AE58-4817-BED8-2CB3BE74BB42}" type="presOf" srcId="{5D1669A4-0DDF-4C88-A2D2-0712540F73B0}" destId="{5644CD76-8C69-4D58-AD3C-109479F99613}" srcOrd="0" destOrd="0" presId="urn:microsoft.com/office/officeart/2005/8/layout/hList1"/>
    <dgm:cxn modelId="{E2CD0C5C-B774-407E-BB5C-D585514212A0}" type="presParOf" srcId="{08664003-5EEA-42CB-951A-9A3F70B59264}" destId="{845A50AF-3360-4462-9267-2E743959D4A0}" srcOrd="0" destOrd="0" presId="urn:microsoft.com/office/officeart/2005/8/layout/hList1"/>
    <dgm:cxn modelId="{670EA48A-A05C-4410-9E78-838287E410EF}" type="presParOf" srcId="{845A50AF-3360-4462-9267-2E743959D4A0}" destId="{5644CD76-8C69-4D58-AD3C-109479F99613}" srcOrd="0" destOrd="0" presId="urn:microsoft.com/office/officeart/2005/8/layout/hList1"/>
    <dgm:cxn modelId="{7BBAA9FE-49D9-41F7-B4A9-DCD90EB0001B}" type="presParOf" srcId="{845A50AF-3360-4462-9267-2E743959D4A0}" destId="{14E0F025-BAFE-4697-9F69-141BC3EF819D}" srcOrd="1" destOrd="0" presId="urn:microsoft.com/office/officeart/2005/8/layout/hList1"/>
    <dgm:cxn modelId="{19BC33DE-9075-471C-925B-1B1079DB6210}" type="presParOf" srcId="{08664003-5EEA-42CB-951A-9A3F70B59264}" destId="{692A933E-BBA2-4EE5-9100-38EC4E62BD6B}" srcOrd="1" destOrd="0" presId="urn:microsoft.com/office/officeart/2005/8/layout/hList1"/>
    <dgm:cxn modelId="{247AB5D4-5F59-4B27-B356-BC30E6E81C64}" type="presParOf" srcId="{08664003-5EEA-42CB-951A-9A3F70B59264}" destId="{80BE492E-989E-45C1-89E6-ACF65ACFE12F}" srcOrd="2" destOrd="0" presId="urn:microsoft.com/office/officeart/2005/8/layout/hList1"/>
    <dgm:cxn modelId="{9529ED34-94E1-4089-88D4-119662078D67}" type="presParOf" srcId="{80BE492E-989E-45C1-89E6-ACF65ACFE12F}" destId="{2A7C0689-F131-45F4-A0BF-BEED78A5FB9E}" srcOrd="0" destOrd="0" presId="urn:microsoft.com/office/officeart/2005/8/layout/hList1"/>
    <dgm:cxn modelId="{66CAE8B0-37D2-4893-B8CD-30A42D3D2A56}" type="presParOf" srcId="{80BE492E-989E-45C1-89E6-ACF65ACFE12F}" destId="{A9BFD191-0F56-4A41-B342-8FA8CCEA47A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7CD45D-59DB-4A31-A9DB-ADE7A05A5C3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0B54C6A-8C78-447D-A6EC-5A3694860159}">
      <dgm:prSet custT="1"/>
      <dgm:spPr>
        <a:solidFill>
          <a:schemeClr val="accent1">
            <a:lumMod val="40000"/>
            <a:lumOff val="60000"/>
          </a:schemeClr>
        </a:solidFill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Needs</a:t>
          </a:r>
        </a:p>
      </dgm:t>
    </dgm:pt>
    <dgm:pt modelId="{6F8E603A-9E4F-400F-B303-577F6450CF9F}" type="parTrans" cxnId="{E7760C56-B660-45C6-82B4-90241FD936F9}">
      <dgm:prSet/>
      <dgm:spPr/>
      <dgm:t>
        <a:bodyPr/>
        <a:lstStyle/>
        <a:p>
          <a:endParaRPr lang="en-US"/>
        </a:p>
      </dgm:t>
    </dgm:pt>
    <dgm:pt modelId="{29109B9B-8B49-4B8F-997D-7382449C1B12}" type="sibTrans" cxnId="{E7760C56-B660-45C6-82B4-90241FD936F9}">
      <dgm:prSet/>
      <dgm:spPr/>
      <dgm:t>
        <a:bodyPr/>
        <a:lstStyle/>
        <a:p>
          <a:endParaRPr lang="en-US"/>
        </a:p>
      </dgm:t>
    </dgm:pt>
    <dgm:pt modelId="{4AE35709-D1D1-4672-BE81-835061151945}">
      <dgm:prSet custT="1"/>
      <dgm:spPr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000" dirty="0"/>
            <a:t>States of felt deprivation</a:t>
          </a:r>
        </a:p>
      </dgm:t>
    </dgm:pt>
    <dgm:pt modelId="{FF2F2AF0-922D-4424-8010-A24C87FCF9E6}" type="parTrans" cxnId="{967DBD69-5379-4DE0-8BAF-D3DAA3531CA7}">
      <dgm:prSet/>
      <dgm:spPr/>
      <dgm:t>
        <a:bodyPr/>
        <a:lstStyle/>
        <a:p>
          <a:endParaRPr lang="en-US"/>
        </a:p>
      </dgm:t>
    </dgm:pt>
    <dgm:pt modelId="{B87130F8-481B-46DD-BEDD-FCD1D06EAF96}" type="sibTrans" cxnId="{967DBD69-5379-4DE0-8BAF-D3DAA3531CA7}">
      <dgm:prSet/>
      <dgm:spPr/>
      <dgm:t>
        <a:bodyPr/>
        <a:lstStyle/>
        <a:p>
          <a:endParaRPr lang="en-US"/>
        </a:p>
      </dgm:t>
    </dgm:pt>
    <dgm:pt modelId="{4C8626EF-BB5C-4078-A6D8-B171F2EEA4AC}">
      <dgm:prSet custT="1"/>
      <dgm:spPr>
        <a:solidFill>
          <a:schemeClr val="accent4">
            <a:lumMod val="40000"/>
            <a:lumOff val="60000"/>
          </a:schemeClr>
        </a:solidFill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Wants</a:t>
          </a:r>
        </a:p>
      </dgm:t>
    </dgm:pt>
    <dgm:pt modelId="{256A1CF5-2A06-46B6-B558-B342BE1ABA1F}" type="parTrans" cxnId="{2E2FA8B4-78BA-40DE-9B29-160A4BEE002B}">
      <dgm:prSet/>
      <dgm:spPr/>
      <dgm:t>
        <a:bodyPr/>
        <a:lstStyle/>
        <a:p>
          <a:endParaRPr lang="en-US"/>
        </a:p>
      </dgm:t>
    </dgm:pt>
    <dgm:pt modelId="{0DB7413D-2EE7-43D1-AAE9-F40A342C1DB5}" type="sibTrans" cxnId="{2E2FA8B4-78BA-40DE-9B29-160A4BEE002B}">
      <dgm:prSet/>
      <dgm:spPr/>
      <dgm:t>
        <a:bodyPr/>
        <a:lstStyle/>
        <a:p>
          <a:endParaRPr lang="en-US"/>
        </a:p>
      </dgm:t>
    </dgm:pt>
    <dgm:pt modelId="{EF2FC0B3-116B-4861-9F28-70AB0852A17D}">
      <dgm:prSet custT="1"/>
      <dgm:spPr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000" dirty="0">
              <a:solidFill>
                <a:srgbClr val="000000"/>
              </a:solidFill>
            </a:rPr>
            <a:t>Form taken by human needs when shaped by culture </a:t>
          </a:r>
          <a:r>
            <a:rPr lang="en-US" sz="2000" dirty="0"/>
            <a:t>and individual personality</a:t>
          </a:r>
        </a:p>
      </dgm:t>
    </dgm:pt>
    <dgm:pt modelId="{E2392491-2A66-4F52-93B9-D60DDBCFE6C5}" type="parTrans" cxnId="{F900B249-2E3D-43FA-9CF8-B5E3BA4D7444}">
      <dgm:prSet/>
      <dgm:spPr/>
      <dgm:t>
        <a:bodyPr/>
        <a:lstStyle/>
        <a:p>
          <a:endParaRPr lang="en-US"/>
        </a:p>
      </dgm:t>
    </dgm:pt>
    <dgm:pt modelId="{3FB3950F-2F7C-4271-B963-E2D0EFBAE7FB}" type="sibTrans" cxnId="{F900B249-2E3D-43FA-9CF8-B5E3BA4D7444}">
      <dgm:prSet/>
      <dgm:spPr/>
      <dgm:t>
        <a:bodyPr/>
        <a:lstStyle/>
        <a:p>
          <a:endParaRPr lang="en-US"/>
        </a:p>
      </dgm:t>
    </dgm:pt>
    <dgm:pt modelId="{F035B5DE-E50A-4678-98A6-A3748E51D119}">
      <dgm:prSet custT="1"/>
      <dgm:spPr>
        <a:solidFill>
          <a:schemeClr val="accent5">
            <a:lumMod val="60000"/>
            <a:lumOff val="40000"/>
          </a:schemeClr>
        </a:solidFill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Demands</a:t>
          </a:r>
        </a:p>
      </dgm:t>
    </dgm:pt>
    <dgm:pt modelId="{3A9A450E-D494-4F74-9636-EAD4D0598E54}" type="parTrans" cxnId="{B5414013-881E-4499-85B3-3CCE35F79062}">
      <dgm:prSet/>
      <dgm:spPr/>
      <dgm:t>
        <a:bodyPr/>
        <a:lstStyle/>
        <a:p>
          <a:endParaRPr lang="en-US"/>
        </a:p>
      </dgm:t>
    </dgm:pt>
    <dgm:pt modelId="{B76615C7-CCAF-46BF-946D-2E3F41A16F57}" type="sibTrans" cxnId="{B5414013-881E-4499-85B3-3CCE35F79062}">
      <dgm:prSet/>
      <dgm:spPr/>
      <dgm:t>
        <a:bodyPr/>
        <a:lstStyle/>
        <a:p>
          <a:endParaRPr lang="en-US"/>
        </a:p>
      </dgm:t>
    </dgm:pt>
    <dgm:pt modelId="{B270B828-AA9D-426E-8683-2B66B4FD67C0}">
      <dgm:prSet custT="1"/>
      <dgm:spPr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000" dirty="0"/>
            <a:t>Human wants that are backed by buying power</a:t>
          </a:r>
        </a:p>
      </dgm:t>
    </dgm:pt>
    <dgm:pt modelId="{4808A024-5848-409E-AF01-E8D066CB9495}" type="parTrans" cxnId="{C986C912-D9BC-4FDF-854C-DD27E9D6C3FB}">
      <dgm:prSet/>
      <dgm:spPr/>
      <dgm:t>
        <a:bodyPr/>
        <a:lstStyle/>
        <a:p>
          <a:endParaRPr lang="en-US"/>
        </a:p>
      </dgm:t>
    </dgm:pt>
    <dgm:pt modelId="{62478D94-6AD9-43C4-B0F4-07C727164171}" type="sibTrans" cxnId="{C986C912-D9BC-4FDF-854C-DD27E9D6C3FB}">
      <dgm:prSet/>
      <dgm:spPr/>
      <dgm:t>
        <a:bodyPr/>
        <a:lstStyle/>
        <a:p>
          <a:endParaRPr lang="en-US"/>
        </a:p>
      </dgm:t>
    </dgm:pt>
    <dgm:pt modelId="{A418CD6E-CCA3-4281-89C4-3694BFB3C227}">
      <dgm:prSet custT="1"/>
      <dgm:spPr>
        <a:ln>
          <a:solidFill>
            <a:srgbClr val="92D050"/>
          </a:solidFill>
        </a:ln>
      </dgm:spPr>
      <dgm:t>
        <a:bodyPr/>
        <a:lstStyle/>
        <a:p>
          <a:pPr rtl="0"/>
          <a:r>
            <a:rPr lang="en-US" sz="2000" dirty="0">
              <a:solidFill>
                <a:srgbClr val="000000"/>
              </a:solidFill>
            </a:rPr>
            <a:t>Physical needs - Food, clothing, warmth, and safety</a:t>
          </a:r>
        </a:p>
      </dgm:t>
    </dgm:pt>
    <dgm:pt modelId="{55901E53-7841-4629-8510-833125643829}" type="parTrans" cxnId="{9FEA591B-A01A-4EEA-BB87-037BFF5DF80E}">
      <dgm:prSet/>
      <dgm:spPr/>
      <dgm:t>
        <a:bodyPr/>
        <a:lstStyle/>
        <a:p>
          <a:endParaRPr lang="en-US"/>
        </a:p>
      </dgm:t>
    </dgm:pt>
    <dgm:pt modelId="{9DFE1A9B-BB6D-49C4-8E22-3594A8E91CEA}" type="sibTrans" cxnId="{9FEA591B-A01A-4EEA-BB87-037BFF5DF80E}">
      <dgm:prSet/>
      <dgm:spPr/>
      <dgm:t>
        <a:bodyPr/>
        <a:lstStyle/>
        <a:p>
          <a:endParaRPr lang="en-US"/>
        </a:p>
      </dgm:t>
    </dgm:pt>
    <dgm:pt modelId="{C6973EDA-4E3E-4BC7-90A5-897BCEAFC8B0}">
      <dgm:prSet custT="1"/>
      <dgm:spPr/>
      <dgm:t>
        <a:bodyPr/>
        <a:lstStyle/>
        <a:p>
          <a:r>
            <a:rPr lang="en-US" sz="2000" dirty="0">
              <a:solidFill>
                <a:srgbClr val="000000"/>
              </a:solidFill>
            </a:rPr>
            <a:t>Social needs - Belonging and affection</a:t>
          </a:r>
        </a:p>
      </dgm:t>
    </dgm:pt>
    <dgm:pt modelId="{F34FC0BA-BAB7-45C1-B2D5-56355ED3DD5D}" type="parTrans" cxnId="{5792B8DA-9259-4022-B8E5-214C8D0B135B}">
      <dgm:prSet/>
      <dgm:spPr/>
      <dgm:t>
        <a:bodyPr/>
        <a:lstStyle/>
        <a:p>
          <a:endParaRPr lang="en-US"/>
        </a:p>
      </dgm:t>
    </dgm:pt>
    <dgm:pt modelId="{0A2F002A-B0D7-4303-A18A-06E5782161A0}" type="sibTrans" cxnId="{5792B8DA-9259-4022-B8E5-214C8D0B135B}">
      <dgm:prSet/>
      <dgm:spPr/>
      <dgm:t>
        <a:bodyPr/>
        <a:lstStyle/>
        <a:p>
          <a:endParaRPr lang="en-US"/>
        </a:p>
      </dgm:t>
    </dgm:pt>
    <dgm:pt modelId="{DD1B14AE-1223-4929-BB3A-5F7B3C1F2186}">
      <dgm:prSet custT="1"/>
      <dgm:spPr/>
      <dgm:t>
        <a:bodyPr/>
        <a:lstStyle/>
        <a:p>
          <a:r>
            <a:rPr lang="en-US" sz="2000" dirty="0">
              <a:solidFill>
                <a:srgbClr val="000000"/>
              </a:solidFill>
            </a:rPr>
            <a:t>Individual needs - Knowledge and self-expression</a:t>
          </a:r>
        </a:p>
      </dgm:t>
    </dgm:pt>
    <dgm:pt modelId="{93970D59-34F5-4223-BBFB-0334871647DB}" type="parTrans" cxnId="{CC676AD0-A486-4CE3-8628-55568B2C08FF}">
      <dgm:prSet/>
      <dgm:spPr/>
      <dgm:t>
        <a:bodyPr/>
        <a:lstStyle/>
        <a:p>
          <a:endParaRPr lang="en-US"/>
        </a:p>
      </dgm:t>
    </dgm:pt>
    <dgm:pt modelId="{B1F5E1A1-5C5D-476C-83D9-98338800443F}" type="sibTrans" cxnId="{CC676AD0-A486-4CE3-8628-55568B2C08FF}">
      <dgm:prSet/>
      <dgm:spPr/>
      <dgm:t>
        <a:bodyPr/>
        <a:lstStyle/>
        <a:p>
          <a:endParaRPr lang="en-US"/>
        </a:p>
      </dgm:t>
    </dgm:pt>
    <dgm:pt modelId="{DABA458A-2040-460E-989C-028EB8113CF0}" type="pres">
      <dgm:prSet presAssocID="{037CD45D-59DB-4A31-A9DB-ADE7A05A5C35}" presName="linear" presStyleCnt="0">
        <dgm:presLayoutVars>
          <dgm:dir/>
          <dgm:animLvl val="lvl"/>
          <dgm:resizeHandles val="exact"/>
        </dgm:presLayoutVars>
      </dgm:prSet>
      <dgm:spPr/>
    </dgm:pt>
    <dgm:pt modelId="{97666017-89DC-4721-9670-543892172BE6}" type="pres">
      <dgm:prSet presAssocID="{90B54C6A-8C78-447D-A6EC-5A3694860159}" presName="parentLin" presStyleCnt="0"/>
      <dgm:spPr/>
    </dgm:pt>
    <dgm:pt modelId="{1AFF5614-D8A3-4DA8-9426-9BD0232F2563}" type="pres">
      <dgm:prSet presAssocID="{90B54C6A-8C78-447D-A6EC-5A3694860159}" presName="parentLeftMargin" presStyleLbl="node1" presStyleIdx="0" presStyleCnt="3"/>
      <dgm:spPr/>
    </dgm:pt>
    <dgm:pt modelId="{DA5FD410-9789-433F-9CBE-7263E6E47D11}" type="pres">
      <dgm:prSet presAssocID="{90B54C6A-8C78-447D-A6EC-5A369486015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E51844B-5A5E-4594-B39B-2AF0DFE2C750}" type="pres">
      <dgm:prSet presAssocID="{90B54C6A-8C78-447D-A6EC-5A3694860159}" presName="negativeSpace" presStyleCnt="0"/>
      <dgm:spPr/>
    </dgm:pt>
    <dgm:pt modelId="{872796D1-D4FB-4852-82C0-6CDA3F2A3165}" type="pres">
      <dgm:prSet presAssocID="{90B54C6A-8C78-447D-A6EC-5A3694860159}" presName="childText" presStyleLbl="conFgAcc1" presStyleIdx="0" presStyleCnt="3">
        <dgm:presLayoutVars>
          <dgm:bulletEnabled val="1"/>
        </dgm:presLayoutVars>
      </dgm:prSet>
      <dgm:spPr/>
    </dgm:pt>
    <dgm:pt modelId="{AAFC0A3C-7E49-41FB-81E1-3297708C0F3E}" type="pres">
      <dgm:prSet presAssocID="{29109B9B-8B49-4B8F-997D-7382449C1B12}" presName="spaceBetweenRectangles" presStyleCnt="0"/>
      <dgm:spPr/>
    </dgm:pt>
    <dgm:pt modelId="{7BFE0DE7-0C1E-4C4F-95B9-E1F975E18A80}" type="pres">
      <dgm:prSet presAssocID="{4C8626EF-BB5C-4078-A6D8-B171F2EEA4AC}" presName="parentLin" presStyleCnt="0"/>
      <dgm:spPr/>
    </dgm:pt>
    <dgm:pt modelId="{AAAF6BEA-3149-4444-B337-1DCC6CCB5E7B}" type="pres">
      <dgm:prSet presAssocID="{4C8626EF-BB5C-4078-A6D8-B171F2EEA4AC}" presName="parentLeftMargin" presStyleLbl="node1" presStyleIdx="0" presStyleCnt="3"/>
      <dgm:spPr/>
    </dgm:pt>
    <dgm:pt modelId="{522FCFB0-3B7F-4235-B363-67662B4C84CF}" type="pres">
      <dgm:prSet presAssocID="{4C8626EF-BB5C-4078-A6D8-B171F2EEA4A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22A4F56-3C96-4C84-A4E6-63C6A4842F64}" type="pres">
      <dgm:prSet presAssocID="{4C8626EF-BB5C-4078-A6D8-B171F2EEA4AC}" presName="negativeSpace" presStyleCnt="0"/>
      <dgm:spPr/>
    </dgm:pt>
    <dgm:pt modelId="{F767BEE8-E1C7-4A88-ACE4-A1F8564E2CC6}" type="pres">
      <dgm:prSet presAssocID="{4C8626EF-BB5C-4078-A6D8-B171F2EEA4AC}" presName="childText" presStyleLbl="conFgAcc1" presStyleIdx="1" presStyleCnt="3">
        <dgm:presLayoutVars>
          <dgm:bulletEnabled val="1"/>
        </dgm:presLayoutVars>
      </dgm:prSet>
      <dgm:spPr/>
    </dgm:pt>
    <dgm:pt modelId="{50448CE9-96A7-45FC-AFFC-49A541020498}" type="pres">
      <dgm:prSet presAssocID="{0DB7413D-2EE7-43D1-AAE9-F40A342C1DB5}" presName="spaceBetweenRectangles" presStyleCnt="0"/>
      <dgm:spPr/>
    </dgm:pt>
    <dgm:pt modelId="{4080ECCA-EC43-471E-B041-62BDC226C2BD}" type="pres">
      <dgm:prSet presAssocID="{F035B5DE-E50A-4678-98A6-A3748E51D119}" presName="parentLin" presStyleCnt="0"/>
      <dgm:spPr/>
    </dgm:pt>
    <dgm:pt modelId="{B2DAA373-8193-4314-BE98-4F98768660B3}" type="pres">
      <dgm:prSet presAssocID="{F035B5DE-E50A-4678-98A6-A3748E51D119}" presName="parentLeftMargin" presStyleLbl="node1" presStyleIdx="1" presStyleCnt="3"/>
      <dgm:spPr/>
    </dgm:pt>
    <dgm:pt modelId="{6168FC3D-6263-4E36-AE08-ECAC8FD75DCE}" type="pres">
      <dgm:prSet presAssocID="{F035B5DE-E50A-4678-98A6-A3748E51D11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F55EA81-7B39-498E-8DBE-74E01D3EA1A0}" type="pres">
      <dgm:prSet presAssocID="{F035B5DE-E50A-4678-98A6-A3748E51D119}" presName="negativeSpace" presStyleCnt="0"/>
      <dgm:spPr/>
    </dgm:pt>
    <dgm:pt modelId="{97E49DF9-91DA-4265-99D5-F02372F8B0FE}" type="pres">
      <dgm:prSet presAssocID="{F035B5DE-E50A-4678-98A6-A3748E51D11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986C912-D9BC-4FDF-854C-DD27E9D6C3FB}" srcId="{F035B5DE-E50A-4678-98A6-A3748E51D119}" destId="{B270B828-AA9D-426E-8683-2B66B4FD67C0}" srcOrd="0" destOrd="0" parTransId="{4808A024-5848-409E-AF01-E8D066CB9495}" sibTransId="{62478D94-6AD9-43C4-B0F4-07C727164171}"/>
    <dgm:cxn modelId="{B5414013-881E-4499-85B3-3CCE35F79062}" srcId="{037CD45D-59DB-4A31-A9DB-ADE7A05A5C35}" destId="{F035B5DE-E50A-4678-98A6-A3748E51D119}" srcOrd="2" destOrd="0" parTransId="{3A9A450E-D494-4F74-9636-EAD4D0598E54}" sibTransId="{B76615C7-CCAF-46BF-946D-2E3F41A16F57}"/>
    <dgm:cxn modelId="{4CEEB717-D2A2-471B-B747-A90BFF231526}" type="presOf" srcId="{4C8626EF-BB5C-4078-A6D8-B171F2EEA4AC}" destId="{522FCFB0-3B7F-4235-B363-67662B4C84CF}" srcOrd="1" destOrd="0" presId="urn:microsoft.com/office/officeart/2005/8/layout/list1"/>
    <dgm:cxn modelId="{9FEA591B-A01A-4EEA-BB87-037BFF5DF80E}" srcId="{4AE35709-D1D1-4672-BE81-835061151945}" destId="{A418CD6E-CCA3-4281-89C4-3694BFB3C227}" srcOrd="0" destOrd="0" parTransId="{55901E53-7841-4629-8510-833125643829}" sibTransId="{9DFE1A9B-BB6D-49C4-8E22-3594A8E91CEA}"/>
    <dgm:cxn modelId="{77574839-FF9A-43EA-BA87-0EC435C4A8B2}" type="presOf" srcId="{4C8626EF-BB5C-4078-A6D8-B171F2EEA4AC}" destId="{AAAF6BEA-3149-4444-B337-1DCC6CCB5E7B}" srcOrd="0" destOrd="0" presId="urn:microsoft.com/office/officeart/2005/8/layout/list1"/>
    <dgm:cxn modelId="{A8DD1D5E-E6FE-4398-9F3D-9A9ABA3FEBD0}" type="presOf" srcId="{A418CD6E-CCA3-4281-89C4-3694BFB3C227}" destId="{872796D1-D4FB-4852-82C0-6CDA3F2A3165}" srcOrd="0" destOrd="1" presId="urn:microsoft.com/office/officeart/2005/8/layout/list1"/>
    <dgm:cxn modelId="{D3C71A41-77B1-41A1-BB15-A812B9959244}" type="presOf" srcId="{DD1B14AE-1223-4929-BB3A-5F7B3C1F2186}" destId="{872796D1-D4FB-4852-82C0-6CDA3F2A3165}" srcOrd="0" destOrd="3" presId="urn:microsoft.com/office/officeart/2005/8/layout/list1"/>
    <dgm:cxn modelId="{32ED2C68-2BEA-4A3F-9D90-3891D08C6E38}" type="presOf" srcId="{037CD45D-59DB-4A31-A9DB-ADE7A05A5C35}" destId="{DABA458A-2040-460E-989C-028EB8113CF0}" srcOrd="0" destOrd="0" presId="urn:microsoft.com/office/officeart/2005/8/layout/list1"/>
    <dgm:cxn modelId="{F900B249-2E3D-43FA-9CF8-B5E3BA4D7444}" srcId="{4C8626EF-BB5C-4078-A6D8-B171F2EEA4AC}" destId="{EF2FC0B3-116B-4861-9F28-70AB0852A17D}" srcOrd="0" destOrd="0" parTransId="{E2392491-2A66-4F52-93B9-D60DDBCFE6C5}" sibTransId="{3FB3950F-2F7C-4271-B963-E2D0EFBAE7FB}"/>
    <dgm:cxn modelId="{967DBD69-5379-4DE0-8BAF-D3DAA3531CA7}" srcId="{90B54C6A-8C78-447D-A6EC-5A3694860159}" destId="{4AE35709-D1D1-4672-BE81-835061151945}" srcOrd="0" destOrd="0" parTransId="{FF2F2AF0-922D-4424-8010-A24C87FCF9E6}" sibTransId="{B87130F8-481B-46DD-BEDD-FCD1D06EAF96}"/>
    <dgm:cxn modelId="{196CEB50-50AF-4A85-8D96-B3B9BAC68A11}" type="presOf" srcId="{F035B5DE-E50A-4678-98A6-A3748E51D119}" destId="{B2DAA373-8193-4314-BE98-4F98768660B3}" srcOrd="0" destOrd="0" presId="urn:microsoft.com/office/officeart/2005/8/layout/list1"/>
    <dgm:cxn modelId="{E7760C56-B660-45C6-82B4-90241FD936F9}" srcId="{037CD45D-59DB-4A31-A9DB-ADE7A05A5C35}" destId="{90B54C6A-8C78-447D-A6EC-5A3694860159}" srcOrd="0" destOrd="0" parTransId="{6F8E603A-9E4F-400F-B303-577F6450CF9F}" sibTransId="{29109B9B-8B49-4B8F-997D-7382449C1B12}"/>
    <dgm:cxn modelId="{D8A7B958-313C-4CB0-8FCC-5215C472F21D}" type="presOf" srcId="{90B54C6A-8C78-447D-A6EC-5A3694860159}" destId="{DA5FD410-9789-433F-9CBE-7263E6E47D11}" srcOrd="1" destOrd="0" presId="urn:microsoft.com/office/officeart/2005/8/layout/list1"/>
    <dgm:cxn modelId="{CB565390-8ACF-4888-867B-D91F97213F2B}" type="presOf" srcId="{90B54C6A-8C78-447D-A6EC-5A3694860159}" destId="{1AFF5614-D8A3-4DA8-9426-9BD0232F2563}" srcOrd="0" destOrd="0" presId="urn:microsoft.com/office/officeart/2005/8/layout/list1"/>
    <dgm:cxn modelId="{1B7318A5-FC5D-43E5-8448-9EC2E8438C9A}" type="presOf" srcId="{F035B5DE-E50A-4678-98A6-A3748E51D119}" destId="{6168FC3D-6263-4E36-AE08-ECAC8FD75DCE}" srcOrd="1" destOrd="0" presId="urn:microsoft.com/office/officeart/2005/8/layout/list1"/>
    <dgm:cxn modelId="{2E2FA8B4-78BA-40DE-9B29-160A4BEE002B}" srcId="{037CD45D-59DB-4A31-A9DB-ADE7A05A5C35}" destId="{4C8626EF-BB5C-4078-A6D8-B171F2EEA4AC}" srcOrd="1" destOrd="0" parTransId="{256A1CF5-2A06-46B6-B558-B342BE1ABA1F}" sibTransId="{0DB7413D-2EE7-43D1-AAE9-F40A342C1DB5}"/>
    <dgm:cxn modelId="{CC676AD0-A486-4CE3-8628-55568B2C08FF}" srcId="{4AE35709-D1D1-4672-BE81-835061151945}" destId="{DD1B14AE-1223-4929-BB3A-5F7B3C1F2186}" srcOrd="2" destOrd="0" parTransId="{93970D59-34F5-4223-BBFB-0334871647DB}" sibTransId="{B1F5E1A1-5C5D-476C-83D9-98338800443F}"/>
    <dgm:cxn modelId="{9F79B4D8-6F2A-49DA-93A3-1BA7B27E0FEC}" type="presOf" srcId="{C6973EDA-4E3E-4BC7-90A5-897BCEAFC8B0}" destId="{872796D1-D4FB-4852-82C0-6CDA3F2A3165}" srcOrd="0" destOrd="2" presId="urn:microsoft.com/office/officeart/2005/8/layout/list1"/>
    <dgm:cxn modelId="{5792B8DA-9259-4022-B8E5-214C8D0B135B}" srcId="{4AE35709-D1D1-4672-BE81-835061151945}" destId="{C6973EDA-4E3E-4BC7-90A5-897BCEAFC8B0}" srcOrd="1" destOrd="0" parTransId="{F34FC0BA-BAB7-45C1-B2D5-56355ED3DD5D}" sibTransId="{0A2F002A-B0D7-4303-A18A-06E5782161A0}"/>
    <dgm:cxn modelId="{BD1AA3E0-46D2-492E-8D8E-0AD829A384DF}" type="presOf" srcId="{EF2FC0B3-116B-4861-9F28-70AB0852A17D}" destId="{F767BEE8-E1C7-4A88-ACE4-A1F8564E2CC6}" srcOrd="0" destOrd="0" presId="urn:microsoft.com/office/officeart/2005/8/layout/list1"/>
    <dgm:cxn modelId="{080BFCF6-4E4F-4BBE-BA5B-05CEA2BD392E}" type="presOf" srcId="{4AE35709-D1D1-4672-BE81-835061151945}" destId="{872796D1-D4FB-4852-82C0-6CDA3F2A3165}" srcOrd="0" destOrd="0" presId="urn:microsoft.com/office/officeart/2005/8/layout/list1"/>
    <dgm:cxn modelId="{DDA9E2FF-D902-46E9-B806-D1A763ECCFB0}" type="presOf" srcId="{B270B828-AA9D-426E-8683-2B66B4FD67C0}" destId="{97E49DF9-91DA-4265-99D5-F02372F8B0FE}" srcOrd="0" destOrd="0" presId="urn:microsoft.com/office/officeart/2005/8/layout/list1"/>
    <dgm:cxn modelId="{BDB270B4-BA73-40B8-B08C-6CE834752F91}" type="presParOf" srcId="{DABA458A-2040-460E-989C-028EB8113CF0}" destId="{97666017-89DC-4721-9670-543892172BE6}" srcOrd="0" destOrd="0" presId="urn:microsoft.com/office/officeart/2005/8/layout/list1"/>
    <dgm:cxn modelId="{C2CF57EC-C1AF-4060-9DE4-BDAD8F861CF1}" type="presParOf" srcId="{97666017-89DC-4721-9670-543892172BE6}" destId="{1AFF5614-D8A3-4DA8-9426-9BD0232F2563}" srcOrd="0" destOrd="0" presId="urn:microsoft.com/office/officeart/2005/8/layout/list1"/>
    <dgm:cxn modelId="{1373AFDE-DA5B-461A-AAD3-D7D12912B39B}" type="presParOf" srcId="{97666017-89DC-4721-9670-543892172BE6}" destId="{DA5FD410-9789-433F-9CBE-7263E6E47D11}" srcOrd="1" destOrd="0" presId="urn:microsoft.com/office/officeart/2005/8/layout/list1"/>
    <dgm:cxn modelId="{B01A135B-E75F-436D-9EF5-AC7C2972B1C3}" type="presParOf" srcId="{DABA458A-2040-460E-989C-028EB8113CF0}" destId="{CE51844B-5A5E-4594-B39B-2AF0DFE2C750}" srcOrd="1" destOrd="0" presId="urn:microsoft.com/office/officeart/2005/8/layout/list1"/>
    <dgm:cxn modelId="{E59D4871-A6A4-4F7C-86A2-6DCA93CB1E8D}" type="presParOf" srcId="{DABA458A-2040-460E-989C-028EB8113CF0}" destId="{872796D1-D4FB-4852-82C0-6CDA3F2A3165}" srcOrd="2" destOrd="0" presId="urn:microsoft.com/office/officeart/2005/8/layout/list1"/>
    <dgm:cxn modelId="{26D9510F-64E5-41AC-8844-A529AF6BB13F}" type="presParOf" srcId="{DABA458A-2040-460E-989C-028EB8113CF0}" destId="{AAFC0A3C-7E49-41FB-81E1-3297708C0F3E}" srcOrd="3" destOrd="0" presId="urn:microsoft.com/office/officeart/2005/8/layout/list1"/>
    <dgm:cxn modelId="{1C6AE018-C254-444A-BDAB-19540C97456F}" type="presParOf" srcId="{DABA458A-2040-460E-989C-028EB8113CF0}" destId="{7BFE0DE7-0C1E-4C4F-95B9-E1F975E18A80}" srcOrd="4" destOrd="0" presId="urn:microsoft.com/office/officeart/2005/8/layout/list1"/>
    <dgm:cxn modelId="{24021B29-9B45-49B8-A6A9-15E267D220CC}" type="presParOf" srcId="{7BFE0DE7-0C1E-4C4F-95B9-E1F975E18A80}" destId="{AAAF6BEA-3149-4444-B337-1DCC6CCB5E7B}" srcOrd="0" destOrd="0" presId="urn:microsoft.com/office/officeart/2005/8/layout/list1"/>
    <dgm:cxn modelId="{A0EF9ABE-9070-433E-AD3F-B19349C95ABD}" type="presParOf" srcId="{7BFE0DE7-0C1E-4C4F-95B9-E1F975E18A80}" destId="{522FCFB0-3B7F-4235-B363-67662B4C84CF}" srcOrd="1" destOrd="0" presId="urn:microsoft.com/office/officeart/2005/8/layout/list1"/>
    <dgm:cxn modelId="{769E37BC-E843-4A29-A46E-BC3F90335E19}" type="presParOf" srcId="{DABA458A-2040-460E-989C-028EB8113CF0}" destId="{122A4F56-3C96-4C84-A4E6-63C6A4842F64}" srcOrd="5" destOrd="0" presId="urn:microsoft.com/office/officeart/2005/8/layout/list1"/>
    <dgm:cxn modelId="{FA965427-DAAB-479D-AE58-8A65795B81F2}" type="presParOf" srcId="{DABA458A-2040-460E-989C-028EB8113CF0}" destId="{F767BEE8-E1C7-4A88-ACE4-A1F8564E2CC6}" srcOrd="6" destOrd="0" presId="urn:microsoft.com/office/officeart/2005/8/layout/list1"/>
    <dgm:cxn modelId="{9EDF3DF9-EE47-4F8D-9ADC-748CFD82882A}" type="presParOf" srcId="{DABA458A-2040-460E-989C-028EB8113CF0}" destId="{50448CE9-96A7-45FC-AFFC-49A541020498}" srcOrd="7" destOrd="0" presId="urn:microsoft.com/office/officeart/2005/8/layout/list1"/>
    <dgm:cxn modelId="{324C3514-4A22-421E-9B58-F73D3A6C1448}" type="presParOf" srcId="{DABA458A-2040-460E-989C-028EB8113CF0}" destId="{4080ECCA-EC43-471E-B041-62BDC226C2BD}" srcOrd="8" destOrd="0" presId="urn:microsoft.com/office/officeart/2005/8/layout/list1"/>
    <dgm:cxn modelId="{261DA209-C984-41FC-A50C-B41A542FF3C5}" type="presParOf" srcId="{4080ECCA-EC43-471E-B041-62BDC226C2BD}" destId="{B2DAA373-8193-4314-BE98-4F98768660B3}" srcOrd="0" destOrd="0" presId="urn:microsoft.com/office/officeart/2005/8/layout/list1"/>
    <dgm:cxn modelId="{496DE253-FEE1-4C41-B200-E08A88D38283}" type="presParOf" srcId="{4080ECCA-EC43-471E-B041-62BDC226C2BD}" destId="{6168FC3D-6263-4E36-AE08-ECAC8FD75DCE}" srcOrd="1" destOrd="0" presId="urn:microsoft.com/office/officeart/2005/8/layout/list1"/>
    <dgm:cxn modelId="{AC30DF00-48F9-4559-A340-FD592EAAB21C}" type="presParOf" srcId="{DABA458A-2040-460E-989C-028EB8113CF0}" destId="{4F55EA81-7B39-498E-8DBE-74E01D3EA1A0}" srcOrd="9" destOrd="0" presId="urn:microsoft.com/office/officeart/2005/8/layout/list1"/>
    <dgm:cxn modelId="{9DE6CAC8-F9B2-4BC8-98A3-7AC874DFC8AB}" type="presParOf" srcId="{DABA458A-2040-460E-989C-028EB8113CF0}" destId="{97E49DF9-91DA-4265-99D5-F02372F8B0FE}" srcOrd="10" destOrd="0" presId="urn:microsoft.com/office/officeart/2005/8/layout/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EB1DAB-ACB5-4B68-A34C-A14B60F9B1ED}" type="doc">
      <dgm:prSet loTypeId="urn:microsoft.com/office/officeart/2005/8/layout/target1" loCatId="relationship" qsTypeId="urn:microsoft.com/office/officeart/2005/8/quickstyle/simple1" qsCatId="simple" csTypeId="urn:microsoft.com/office/officeart/2005/8/colors/accent1_2" csCatId="accent1" phldr="1"/>
      <dgm:spPr/>
    </dgm:pt>
    <dgm:pt modelId="{5C80D0BD-522F-4352-B7B7-1CA82BBC9916}">
      <dgm:prSet phldrT="[Text]" custT="1"/>
      <dgm:spPr/>
      <dgm:t>
        <a:bodyPr/>
        <a:lstStyle/>
        <a:p>
          <a:r>
            <a:rPr lang="en-GB" sz="2000" b="1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The Organisation</a:t>
          </a:r>
        </a:p>
      </dgm:t>
    </dgm:pt>
    <dgm:pt modelId="{80871B89-2F50-4828-BA20-B4F34F904E0A}" type="parTrans" cxnId="{2D1B14B1-AEAA-41E5-8482-66E3ADD67414}">
      <dgm:prSet/>
      <dgm:spPr/>
      <dgm:t>
        <a:bodyPr/>
        <a:lstStyle/>
        <a:p>
          <a:endParaRPr lang="en-GB"/>
        </a:p>
      </dgm:t>
    </dgm:pt>
    <dgm:pt modelId="{6A8B1681-B314-4A1D-8F59-5C81781A4363}" type="sibTrans" cxnId="{2D1B14B1-AEAA-41E5-8482-66E3ADD67414}">
      <dgm:prSet/>
      <dgm:spPr/>
      <dgm:t>
        <a:bodyPr/>
        <a:lstStyle/>
        <a:p>
          <a:endParaRPr lang="en-GB"/>
        </a:p>
      </dgm:t>
    </dgm:pt>
    <dgm:pt modelId="{98394027-108E-4B5C-8154-F2C6E14F4087}">
      <dgm:prSet phldrT="[Text]" custT="1"/>
      <dgm:spPr/>
      <dgm:t>
        <a:bodyPr/>
        <a:lstStyle/>
        <a:p>
          <a:r>
            <a:rPr lang="en-GB" sz="2000" b="1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Micro Environment</a:t>
          </a:r>
        </a:p>
      </dgm:t>
    </dgm:pt>
    <dgm:pt modelId="{712AB7FF-86E7-4F0C-9A4B-CA340B191242}" type="parTrans" cxnId="{FC0ED8E8-2301-402F-AA31-AC7C75D77E39}">
      <dgm:prSet/>
      <dgm:spPr/>
      <dgm:t>
        <a:bodyPr/>
        <a:lstStyle/>
        <a:p>
          <a:endParaRPr lang="en-GB"/>
        </a:p>
      </dgm:t>
    </dgm:pt>
    <dgm:pt modelId="{5329B65C-D916-4F47-9C00-9817E823152D}" type="sibTrans" cxnId="{FC0ED8E8-2301-402F-AA31-AC7C75D77E39}">
      <dgm:prSet/>
      <dgm:spPr/>
      <dgm:t>
        <a:bodyPr/>
        <a:lstStyle/>
        <a:p>
          <a:endParaRPr lang="en-GB"/>
        </a:p>
      </dgm:t>
    </dgm:pt>
    <dgm:pt modelId="{66385705-E9B3-4E36-9978-16A39E53B2A5}">
      <dgm:prSet phldrT="[Text]" custT="1"/>
      <dgm:spPr/>
      <dgm:t>
        <a:bodyPr/>
        <a:lstStyle/>
        <a:p>
          <a:r>
            <a:rPr lang="en-GB" sz="2000" b="1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Macro Environment</a:t>
          </a:r>
        </a:p>
      </dgm:t>
    </dgm:pt>
    <dgm:pt modelId="{33DE39E0-FA65-4796-BA64-8880608BBC8D}" type="parTrans" cxnId="{8E854A0E-2D22-4C69-A2AD-54290424517C}">
      <dgm:prSet/>
      <dgm:spPr/>
      <dgm:t>
        <a:bodyPr/>
        <a:lstStyle/>
        <a:p>
          <a:endParaRPr lang="en-GB"/>
        </a:p>
      </dgm:t>
    </dgm:pt>
    <dgm:pt modelId="{48BA3836-F77B-486A-9528-F0CC7F83BAF3}" type="sibTrans" cxnId="{8E854A0E-2D22-4C69-A2AD-54290424517C}">
      <dgm:prSet/>
      <dgm:spPr/>
      <dgm:t>
        <a:bodyPr/>
        <a:lstStyle/>
        <a:p>
          <a:endParaRPr lang="en-GB"/>
        </a:p>
      </dgm:t>
    </dgm:pt>
    <dgm:pt modelId="{4D2A75D3-2806-4B03-BE54-1C6D325735D5}" type="pres">
      <dgm:prSet presAssocID="{A0EB1DAB-ACB5-4B68-A34C-A14B60F9B1ED}" presName="composite" presStyleCnt="0">
        <dgm:presLayoutVars>
          <dgm:chMax val="5"/>
          <dgm:dir/>
          <dgm:resizeHandles val="exact"/>
        </dgm:presLayoutVars>
      </dgm:prSet>
      <dgm:spPr/>
    </dgm:pt>
    <dgm:pt modelId="{75911672-325B-4230-A3DD-FACC8BC271A5}" type="pres">
      <dgm:prSet presAssocID="{5C80D0BD-522F-4352-B7B7-1CA82BBC9916}" presName="circle1" presStyleLbl="lnNode1" presStyleIdx="0" presStyleCnt="3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>
        <a:solidFill>
          <a:schemeClr val="bg1"/>
        </a:solidFill>
      </dgm:spPr>
    </dgm:pt>
    <dgm:pt modelId="{2493B42E-81DF-4814-BBF6-E9351C8FDF1B}" type="pres">
      <dgm:prSet presAssocID="{5C80D0BD-522F-4352-B7B7-1CA82BBC9916}" presName="text1" presStyleLbl="revTx" presStyleIdx="0" presStyleCnt="3">
        <dgm:presLayoutVars>
          <dgm:bulletEnabled val="1"/>
        </dgm:presLayoutVars>
      </dgm:prSet>
      <dgm:spPr/>
    </dgm:pt>
    <dgm:pt modelId="{77E55804-D259-4143-A309-175E5D2B0C82}" type="pres">
      <dgm:prSet presAssocID="{5C80D0BD-522F-4352-B7B7-1CA82BBC9916}" presName="line1" presStyleLbl="callout" presStyleIdx="0" presStyleCnt="6"/>
      <dgm:spPr/>
    </dgm:pt>
    <dgm:pt modelId="{EDD48215-F754-44AA-9A82-DA6352AB9C04}" type="pres">
      <dgm:prSet presAssocID="{5C80D0BD-522F-4352-B7B7-1CA82BBC9916}" presName="d1" presStyleLbl="callout" presStyleIdx="1" presStyleCnt="6"/>
      <dgm:spPr/>
    </dgm:pt>
    <dgm:pt modelId="{52B9D451-EC3E-4713-80F3-8ADAC9AA3274}" type="pres">
      <dgm:prSet presAssocID="{98394027-108E-4B5C-8154-F2C6E14F4087}" presName="circle2" presStyleLbl="lnNode1" presStyleIdx="1" presStyleCnt="3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rgbClr val="002060"/>
        </a:solidFill>
      </dgm:spPr>
    </dgm:pt>
    <dgm:pt modelId="{D10A0F99-5107-4E95-9129-F2C2AEE3418A}" type="pres">
      <dgm:prSet presAssocID="{98394027-108E-4B5C-8154-F2C6E14F4087}" presName="text2" presStyleLbl="revTx" presStyleIdx="1" presStyleCnt="3">
        <dgm:presLayoutVars>
          <dgm:bulletEnabled val="1"/>
        </dgm:presLayoutVars>
      </dgm:prSet>
      <dgm:spPr/>
    </dgm:pt>
    <dgm:pt modelId="{BDB77BB3-0D6D-4C4D-A387-22EA7FADCB5A}" type="pres">
      <dgm:prSet presAssocID="{98394027-108E-4B5C-8154-F2C6E14F4087}" presName="line2" presStyleLbl="callout" presStyleIdx="2" presStyleCnt="6"/>
      <dgm:spPr/>
    </dgm:pt>
    <dgm:pt modelId="{0A428E91-5ACC-49E8-AD5E-52A4B5A06F86}" type="pres">
      <dgm:prSet presAssocID="{98394027-108E-4B5C-8154-F2C6E14F4087}" presName="d2" presStyleLbl="callout" presStyleIdx="3" presStyleCnt="6"/>
      <dgm:spPr/>
    </dgm:pt>
    <dgm:pt modelId="{98995D38-9C02-4A39-AC51-92135354B29B}" type="pres">
      <dgm:prSet presAssocID="{66385705-E9B3-4E36-9978-16A39E53B2A5}" presName="circle3" presStyleLbl="lnNode1" presStyleIdx="2" presStyleCnt="3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0818BD50-1338-4293-ACCC-D8626E195212}" type="pres">
      <dgm:prSet presAssocID="{66385705-E9B3-4E36-9978-16A39E53B2A5}" presName="text3" presStyleLbl="revTx" presStyleIdx="2" presStyleCnt="3">
        <dgm:presLayoutVars>
          <dgm:bulletEnabled val="1"/>
        </dgm:presLayoutVars>
      </dgm:prSet>
      <dgm:spPr/>
    </dgm:pt>
    <dgm:pt modelId="{10D378E4-50C4-4A24-B9CA-DD488A5AA344}" type="pres">
      <dgm:prSet presAssocID="{66385705-E9B3-4E36-9978-16A39E53B2A5}" presName="line3" presStyleLbl="callout" presStyleIdx="4" presStyleCnt="6"/>
      <dgm:spPr/>
    </dgm:pt>
    <dgm:pt modelId="{6A9BD80C-D4CD-472A-A98B-13EEB9EFDC4B}" type="pres">
      <dgm:prSet presAssocID="{66385705-E9B3-4E36-9978-16A39E53B2A5}" presName="d3" presStyleLbl="callout" presStyleIdx="5" presStyleCnt="6"/>
      <dgm:spPr/>
    </dgm:pt>
  </dgm:ptLst>
  <dgm:cxnLst>
    <dgm:cxn modelId="{8E854A0E-2D22-4C69-A2AD-54290424517C}" srcId="{A0EB1DAB-ACB5-4B68-A34C-A14B60F9B1ED}" destId="{66385705-E9B3-4E36-9978-16A39E53B2A5}" srcOrd="2" destOrd="0" parTransId="{33DE39E0-FA65-4796-BA64-8880608BBC8D}" sibTransId="{48BA3836-F77B-486A-9528-F0CC7F83BAF3}"/>
    <dgm:cxn modelId="{F9C67678-4313-4CBE-A1E9-28A340701340}" type="presOf" srcId="{A0EB1DAB-ACB5-4B68-A34C-A14B60F9B1ED}" destId="{4D2A75D3-2806-4B03-BE54-1C6D325735D5}" srcOrd="0" destOrd="0" presId="urn:microsoft.com/office/officeart/2005/8/layout/target1"/>
    <dgm:cxn modelId="{2D1B14B1-AEAA-41E5-8482-66E3ADD67414}" srcId="{A0EB1DAB-ACB5-4B68-A34C-A14B60F9B1ED}" destId="{5C80D0BD-522F-4352-B7B7-1CA82BBC9916}" srcOrd="0" destOrd="0" parTransId="{80871B89-2F50-4828-BA20-B4F34F904E0A}" sibTransId="{6A8B1681-B314-4A1D-8F59-5C81781A4363}"/>
    <dgm:cxn modelId="{A5386EC0-84AA-41C1-9142-61CE5FCC1783}" type="presOf" srcId="{66385705-E9B3-4E36-9978-16A39E53B2A5}" destId="{0818BD50-1338-4293-ACCC-D8626E195212}" srcOrd="0" destOrd="0" presId="urn:microsoft.com/office/officeart/2005/8/layout/target1"/>
    <dgm:cxn modelId="{0A4462E3-7487-4871-8855-88FC5081F804}" type="presOf" srcId="{5C80D0BD-522F-4352-B7B7-1CA82BBC9916}" destId="{2493B42E-81DF-4814-BBF6-E9351C8FDF1B}" srcOrd="0" destOrd="0" presId="urn:microsoft.com/office/officeart/2005/8/layout/target1"/>
    <dgm:cxn modelId="{FC0ED8E8-2301-402F-AA31-AC7C75D77E39}" srcId="{A0EB1DAB-ACB5-4B68-A34C-A14B60F9B1ED}" destId="{98394027-108E-4B5C-8154-F2C6E14F4087}" srcOrd="1" destOrd="0" parTransId="{712AB7FF-86E7-4F0C-9A4B-CA340B191242}" sibTransId="{5329B65C-D916-4F47-9C00-9817E823152D}"/>
    <dgm:cxn modelId="{089342EF-8F5D-469D-B101-6B99A2A9DC0F}" type="presOf" srcId="{98394027-108E-4B5C-8154-F2C6E14F4087}" destId="{D10A0F99-5107-4E95-9129-F2C2AEE3418A}" srcOrd="0" destOrd="0" presId="urn:microsoft.com/office/officeart/2005/8/layout/target1"/>
    <dgm:cxn modelId="{F4E6CFFF-AF5B-4783-A97D-D26F2E796FAB}" type="presParOf" srcId="{4D2A75D3-2806-4B03-BE54-1C6D325735D5}" destId="{75911672-325B-4230-A3DD-FACC8BC271A5}" srcOrd="0" destOrd="0" presId="urn:microsoft.com/office/officeart/2005/8/layout/target1"/>
    <dgm:cxn modelId="{53E20A4C-909B-468F-8005-EF7530781405}" type="presParOf" srcId="{4D2A75D3-2806-4B03-BE54-1C6D325735D5}" destId="{2493B42E-81DF-4814-BBF6-E9351C8FDF1B}" srcOrd="1" destOrd="0" presId="urn:microsoft.com/office/officeart/2005/8/layout/target1"/>
    <dgm:cxn modelId="{4C020499-D8D0-4B4C-B0E9-9CE7D8CCC593}" type="presParOf" srcId="{4D2A75D3-2806-4B03-BE54-1C6D325735D5}" destId="{77E55804-D259-4143-A309-175E5D2B0C82}" srcOrd="2" destOrd="0" presId="urn:microsoft.com/office/officeart/2005/8/layout/target1"/>
    <dgm:cxn modelId="{7BE029E8-613C-497D-8D4B-240605257F78}" type="presParOf" srcId="{4D2A75D3-2806-4B03-BE54-1C6D325735D5}" destId="{EDD48215-F754-44AA-9A82-DA6352AB9C04}" srcOrd="3" destOrd="0" presId="urn:microsoft.com/office/officeart/2005/8/layout/target1"/>
    <dgm:cxn modelId="{EFB9ABB5-A28B-479A-8B9B-BF2CB61F7E6C}" type="presParOf" srcId="{4D2A75D3-2806-4B03-BE54-1C6D325735D5}" destId="{52B9D451-EC3E-4713-80F3-8ADAC9AA3274}" srcOrd="4" destOrd="0" presId="urn:microsoft.com/office/officeart/2005/8/layout/target1"/>
    <dgm:cxn modelId="{13D801CD-2033-45EF-BD2B-2C9D2390F7BF}" type="presParOf" srcId="{4D2A75D3-2806-4B03-BE54-1C6D325735D5}" destId="{D10A0F99-5107-4E95-9129-F2C2AEE3418A}" srcOrd="5" destOrd="0" presId="urn:microsoft.com/office/officeart/2005/8/layout/target1"/>
    <dgm:cxn modelId="{F455A7F6-4862-44A6-B34E-FE0C38FD83E6}" type="presParOf" srcId="{4D2A75D3-2806-4B03-BE54-1C6D325735D5}" destId="{BDB77BB3-0D6D-4C4D-A387-22EA7FADCB5A}" srcOrd="6" destOrd="0" presId="urn:microsoft.com/office/officeart/2005/8/layout/target1"/>
    <dgm:cxn modelId="{E106BBF3-D76E-4A71-87BA-19682DF01216}" type="presParOf" srcId="{4D2A75D3-2806-4B03-BE54-1C6D325735D5}" destId="{0A428E91-5ACC-49E8-AD5E-52A4B5A06F86}" srcOrd="7" destOrd="0" presId="urn:microsoft.com/office/officeart/2005/8/layout/target1"/>
    <dgm:cxn modelId="{76C1A3E0-99D1-42C1-B876-C6050539CA24}" type="presParOf" srcId="{4D2A75D3-2806-4B03-BE54-1C6D325735D5}" destId="{98995D38-9C02-4A39-AC51-92135354B29B}" srcOrd="8" destOrd="0" presId="urn:microsoft.com/office/officeart/2005/8/layout/target1"/>
    <dgm:cxn modelId="{324D3F2F-33DC-4190-8656-BAD2DE835F38}" type="presParOf" srcId="{4D2A75D3-2806-4B03-BE54-1C6D325735D5}" destId="{0818BD50-1338-4293-ACCC-D8626E195212}" srcOrd="9" destOrd="0" presId="urn:microsoft.com/office/officeart/2005/8/layout/target1"/>
    <dgm:cxn modelId="{3AC98CD3-6DDE-46C2-BBAA-2A069B9512E6}" type="presParOf" srcId="{4D2A75D3-2806-4B03-BE54-1C6D325735D5}" destId="{10D378E4-50C4-4A24-B9CA-DD488A5AA344}" srcOrd="10" destOrd="0" presId="urn:microsoft.com/office/officeart/2005/8/layout/target1"/>
    <dgm:cxn modelId="{467BF34B-E4B0-40FB-BFAF-6F6BBB883C1E}" type="presParOf" srcId="{4D2A75D3-2806-4B03-BE54-1C6D325735D5}" destId="{6A9BD80C-D4CD-472A-A98B-13EEB9EFDC4B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FAD1743-BCB8-49AE-B564-E724672B3B05}" type="doc">
      <dgm:prSet loTypeId="urn:microsoft.com/office/officeart/2005/8/layout/radial1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675BD5-72F6-454D-BE45-9DF52DB9237F}">
      <dgm:prSet phldrT="[Text]"/>
      <dgm:spPr>
        <a:solidFill>
          <a:srgbClr val="002060"/>
        </a:solidFill>
      </dgm:spPr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Micro</a:t>
          </a:r>
          <a:r>
            <a:rPr lang="en-GB" b="1" dirty="0"/>
            <a:t> </a:t>
          </a:r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</a:t>
          </a:r>
        </a:p>
      </dgm:t>
    </dgm:pt>
    <dgm:pt modelId="{FEDE58AB-8117-43BE-B71B-31F083F9B23F}" type="parTrans" cxnId="{3407E1BB-3109-4E77-AB08-A24E2C920127}">
      <dgm:prSet/>
      <dgm:spPr/>
      <dgm:t>
        <a:bodyPr/>
        <a:lstStyle/>
        <a:p>
          <a:endParaRPr lang="en-GB" b="1"/>
        </a:p>
      </dgm:t>
    </dgm:pt>
    <dgm:pt modelId="{13D5D9DB-30E7-40F7-B280-022BE36E9601}" type="sibTrans" cxnId="{3407E1BB-3109-4E77-AB08-A24E2C920127}">
      <dgm:prSet/>
      <dgm:spPr/>
      <dgm:t>
        <a:bodyPr/>
        <a:lstStyle/>
        <a:p>
          <a:endParaRPr lang="en-GB" b="1"/>
        </a:p>
      </dgm:t>
    </dgm:pt>
    <dgm:pt modelId="{3D6A3D08-DB74-4D37-8E48-A9D4E8FC0820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Competitors</a:t>
          </a:r>
        </a:p>
      </dgm:t>
    </dgm:pt>
    <dgm:pt modelId="{B227CA17-5E9C-4426-8427-FC96222332B8}" type="parTrans" cxnId="{7BA7A11B-DC8D-454F-B4BB-6FFCAABFFC46}">
      <dgm:prSet/>
      <dgm:spPr/>
      <dgm:t>
        <a:bodyPr/>
        <a:lstStyle/>
        <a:p>
          <a:endParaRPr lang="en-GB" b="1"/>
        </a:p>
      </dgm:t>
    </dgm:pt>
    <dgm:pt modelId="{BC97B7A7-E9D8-4138-8ECF-4B0E5EDCBD29}" type="sibTrans" cxnId="{7BA7A11B-DC8D-454F-B4BB-6FFCAABFFC46}">
      <dgm:prSet/>
      <dgm:spPr/>
      <dgm:t>
        <a:bodyPr/>
        <a:lstStyle/>
        <a:p>
          <a:endParaRPr lang="en-GB" b="1"/>
        </a:p>
      </dgm:t>
    </dgm:pt>
    <dgm:pt modelId="{882CF5E2-845F-4B99-B175-2370263722FC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Suppliers</a:t>
          </a:r>
        </a:p>
      </dgm:t>
    </dgm:pt>
    <dgm:pt modelId="{0926F644-3476-4554-B42F-0BFCF60A34F1}" type="parTrans" cxnId="{2EC7B924-015F-4F27-90BD-05D1A4477830}">
      <dgm:prSet/>
      <dgm:spPr/>
      <dgm:t>
        <a:bodyPr/>
        <a:lstStyle/>
        <a:p>
          <a:endParaRPr lang="en-GB" b="1"/>
        </a:p>
      </dgm:t>
    </dgm:pt>
    <dgm:pt modelId="{F5DCA3FF-D032-4D8B-8ECC-0BDDC4EA2E67}" type="sibTrans" cxnId="{2EC7B924-015F-4F27-90BD-05D1A4477830}">
      <dgm:prSet/>
      <dgm:spPr/>
      <dgm:t>
        <a:bodyPr/>
        <a:lstStyle/>
        <a:p>
          <a:endParaRPr lang="en-GB" b="1"/>
        </a:p>
      </dgm:t>
    </dgm:pt>
    <dgm:pt modelId="{E584D09D-060C-4C1C-9CB3-A82B9C63E0D6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Retailers</a:t>
          </a:r>
        </a:p>
      </dgm:t>
    </dgm:pt>
    <dgm:pt modelId="{93F44BB1-8F26-4755-B257-59CB68FBA845}" type="parTrans" cxnId="{D0700EEA-9AF0-4297-8422-74CC644037CF}">
      <dgm:prSet/>
      <dgm:spPr/>
      <dgm:t>
        <a:bodyPr/>
        <a:lstStyle/>
        <a:p>
          <a:endParaRPr lang="en-GB" b="1"/>
        </a:p>
      </dgm:t>
    </dgm:pt>
    <dgm:pt modelId="{2F0F16B0-3B2C-4590-B1CB-9F15FA9D6C0E}" type="sibTrans" cxnId="{D0700EEA-9AF0-4297-8422-74CC644037CF}">
      <dgm:prSet/>
      <dgm:spPr/>
      <dgm:t>
        <a:bodyPr/>
        <a:lstStyle/>
        <a:p>
          <a:endParaRPr lang="en-GB" b="1"/>
        </a:p>
      </dgm:t>
    </dgm:pt>
    <dgm:pt modelId="{01A591C1-0EC1-4B43-A95C-B3789710358B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Customers</a:t>
          </a:r>
        </a:p>
      </dgm:t>
    </dgm:pt>
    <dgm:pt modelId="{D1269589-9844-4466-B535-15851BF46722}" type="parTrans" cxnId="{98B48734-906F-4FCA-96BE-6A43061596BB}">
      <dgm:prSet/>
      <dgm:spPr/>
      <dgm:t>
        <a:bodyPr/>
        <a:lstStyle/>
        <a:p>
          <a:endParaRPr lang="en-GB" b="1"/>
        </a:p>
      </dgm:t>
    </dgm:pt>
    <dgm:pt modelId="{DB4E0AF4-964B-4CBF-94B6-7D8337768327}" type="sibTrans" cxnId="{98B48734-906F-4FCA-96BE-6A43061596BB}">
      <dgm:prSet/>
      <dgm:spPr/>
      <dgm:t>
        <a:bodyPr/>
        <a:lstStyle/>
        <a:p>
          <a:endParaRPr lang="en-GB" b="1"/>
        </a:p>
      </dgm:t>
    </dgm:pt>
    <dgm:pt modelId="{05221033-3724-4001-9E6A-32082D4466B3}">
      <dgm:prSet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Distributors</a:t>
          </a:r>
        </a:p>
      </dgm:t>
    </dgm:pt>
    <dgm:pt modelId="{FF287476-652B-4980-8EE5-7A95C5E4FCB3}" type="parTrans" cxnId="{3D36DDCC-EE04-46CE-B74A-53C95E549D6C}">
      <dgm:prSet/>
      <dgm:spPr/>
      <dgm:t>
        <a:bodyPr/>
        <a:lstStyle/>
        <a:p>
          <a:endParaRPr lang="en-GB" b="1"/>
        </a:p>
      </dgm:t>
    </dgm:pt>
    <dgm:pt modelId="{4F2D443F-337B-4AD4-AAC4-60AA37814FF6}" type="sibTrans" cxnId="{3D36DDCC-EE04-46CE-B74A-53C95E549D6C}">
      <dgm:prSet/>
      <dgm:spPr/>
      <dgm:t>
        <a:bodyPr/>
        <a:lstStyle/>
        <a:p>
          <a:endParaRPr lang="en-GB" b="1"/>
        </a:p>
      </dgm:t>
    </dgm:pt>
    <dgm:pt modelId="{C2927883-FD50-4C3A-A81E-2354F8E759EE}">
      <dgm:prSet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Stakeholders</a:t>
          </a:r>
        </a:p>
      </dgm:t>
    </dgm:pt>
    <dgm:pt modelId="{D76334CC-CEFA-4879-8C0A-9DDE5888EB6C}" type="parTrans" cxnId="{E03F0E3E-CC61-4370-8CAB-21A92DD037D0}">
      <dgm:prSet/>
      <dgm:spPr/>
      <dgm:t>
        <a:bodyPr/>
        <a:lstStyle/>
        <a:p>
          <a:endParaRPr lang="en-GB" b="1"/>
        </a:p>
      </dgm:t>
    </dgm:pt>
    <dgm:pt modelId="{9D952B78-C6E2-4CE9-9E65-EF0FA1925450}" type="sibTrans" cxnId="{E03F0E3E-CC61-4370-8CAB-21A92DD037D0}">
      <dgm:prSet/>
      <dgm:spPr/>
      <dgm:t>
        <a:bodyPr/>
        <a:lstStyle/>
        <a:p>
          <a:endParaRPr lang="en-GB" b="1"/>
        </a:p>
      </dgm:t>
    </dgm:pt>
    <dgm:pt modelId="{8C6F9FD8-2113-4306-B39A-4A55D24D9F0F}" type="pres">
      <dgm:prSet presAssocID="{5FAD1743-BCB8-49AE-B564-E724672B3B0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3C76CF9-2FBD-4EF2-AC31-25E22F472F4B}" type="pres">
      <dgm:prSet presAssocID="{1A675BD5-72F6-454D-BE45-9DF52DB9237F}" presName="centerShape" presStyleLbl="node0" presStyleIdx="0" presStyleCnt="1"/>
      <dgm:spPr/>
    </dgm:pt>
    <dgm:pt modelId="{FD5B2B2F-34AE-472A-844A-78D62F4422DF}" type="pres">
      <dgm:prSet presAssocID="{B227CA17-5E9C-4426-8427-FC96222332B8}" presName="Name9" presStyleLbl="parChTrans1D2" presStyleIdx="0" presStyleCnt="6"/>
      <dgm:spPr/>
    </dgm:pt>
    <dgm:pt modelId="{A6A2E4C5-8D29-48E8-B618-EFAE21FF906B}" type="pres">
      <dgm:prSet presAssocID="{B227CA17-5E9C-4426-8427-FC96222332B8}" presName="connTx" presStyleLbl="parChTrans1D2" presStyleIdx="0" presStyleCnt="6"/>
      <dgm:spPr/>
    </dgm:pt>
    <dgm:pt modelId="{99F26509-91EE-485E-AA82-6A9BD505704D}" type="pres">
      <dgm:prSet presAssocID="{3D6A3D08-DB74-4D37-8E48-A9D4E8FC0820}" presName="node" presStyleLbl="node1" presStyleIdx="0" presStyleCnt="6">
        <dgm:presLayoutVars>
          <dgm:bulletEnabled val="1"/>
        </dgm:presLayoutVars>
      </dgm:prSet>
      <dgm:spPr/>
    </dgm:pt>
    <dgm:pt modelId="{AF8AD7AA-687F-409A-B80A-E12C87790EA6}" type="pres">
      <dgm:prSet presAssocID="{0926F644-3476-4554-B42F-0BFCF60A34F1}" presName="Name9" presStyleLbl="parChTrans1D2" presStyleIdx="1" presStyleCnt="6"/>
      <dgm:spPr/>
    </dgm:pt>
    <dgm:pt modelId="{75F3D4D0-C249-4665-8F2F-2D1006C8B99A}" type="pres">
      <dgm:prSet presAssocID="{0926F644-3476-4554-B42F-0BFCF60A34F1}" presName="connTx" presStyleLbl="parChTrans1D2" presStyleIdx="1" presStyleCnt="6"/>
      <dgm:spPr/>
    </dgm:pt>
    <dgm:pt modelId="{A98AAF2D-46E0-4AF7-874C-7EE2F529ED18}" type="pres">
      <dgm:prSet presAssocID="{882CF5E2-845F-4B99-B175-2370263722FC}" presName="node" presStyleLbl="node1" presStyleIdx="1" presStyleCnt="6">
        <dgm:presLayoutVars>
          <dgm:bulletEnabled val="1"/>
        </dgm:presLayoutVars>
      </dgm:prSet>
      <dgm:spPr/>
    </dgm:pt>
    <dgm:pt modelId="{EF16C7B8-EED2-47E0-B237-7881FB67D81E}" type="pres">
      <dgm:prSet presAssocID="{FF287476-652B-4980-8EE5-7A95C5E4FCB3}" presName="Name9" presStyleLbl="parChTrans1D2" presStyleIdx="2" presStyleCnt="6"/>
      <dgm:spPr/>
    </dgm:pt>
    <dgm:pt modelId="{4BA8B5D2-F70D-4F45-9E3D-5E1284AF4E1E}" type="pres">
      <dgm:prSet presAssocID="{FF287476-652B-4980-8EE5-7A95C5E4FCB3}" presName="connTx" presStyleLbl="parChTrans1D2" presStyleIdx="2" presStyleCnt="6"/>
      <dgm:spPr/>
    </dgm:pt>
    <dgm:pt modelId="{FB566C65-D17B-485A-9528-1D135D35CFFF}" type="pres">
      <dgm:prSet presAssocID="{05221033-3724-4001-9E6A-32082D4466B3}" presName="node" presStyleLbl="node1" presStyleIdx="2" presStyleCnt="6">
        <dgm:presLayoutVars>
          <dgm:bulletEnabled val="1"/>
        </dgm:presLayoutVars>
      </dgm:prSet>
      <dgm:spPr/>
    </dgm:pt>
    <dgm:pt modelId="{5C52BFA9-9183-4713-9390-A13BE5139944}" type="pres">
      <dgm:prSet presAssocID="{93F44BB1-8F26-4755-B257-59CB68FBA845}" presName="Name9" presStyleLbl="parChTrans1D2" presStyleIdx="3" presStyleCnt="6"/>
      <dgm:spPr/>
    </dgm:pt>
    <dgm:pt modelId="{CE86970F-71E7-4EEB-9B9E-98E46485EEA8}" type="pres">
      <dgm:prSet presAssocID="{93F44BB1-8F26-4755-B257-59CB68FBA845}" presName="connTx" presStyleLbl="parChTrans1D2" presStyleIdx="3" presStyleCnt="6"/>
      <dgm:spPr/>
    </dgm:pt>
    <dgm:pt modelId="{09EDF6D0-FE1A-490D-8B47-F81F797FC73C}" type="pres">
      <dgm:prSet presAssocID="{E584D09D-060C-4C1C-9CB3-A82B9C63E0D6}" presName="node" presStyleLbl="node1" presStyleIdx="3" presStyleCnt="6">
        <dgm:presLayoutVars>
          <dgm:bulletEnabled val="1"/>
        </dgm:presLayoutVars>
      </dgm:prSet>
      <dgm:spPr/>
    </dgm:pt>
    <dgm:pt modelId="{EBDA335F-D608-4941-9A58-21594FEB4521}" type="pres">
      <dgm:prSet presAssocID="{D76334CC-CEFA-4879-8C0A-9DDE5888EB6C}" presName="Name9" presStyleLbl="parChTrans1D2" presStyleIdx="4" presStyleCnt="6"/>
      <dgm:spPr/>
    </dgm:pt>
    <dgm:pt modelId="{ED6E062F-DEC9-49EB-9D22-209443A93629}" type="pres">
      <dgm:prSet presAssocID="{D76334CC-CEFA-4879-8C0A-9DDE5888EB6C}" presName="connTx" presStyleLbl="parChTrans1D2" presStyleIdx="4" presStyleCnt="6"/>
      <dgm:spPr/>
    </dgm:pt>
    <dgm:pt modelId="{CDF11A35-8D6D-4A85-82B0-8F4B2BC1B46B}" type="pres">
      <dgm:prSet presAssocID="{C2927883-FD50-4C3A-A81E-2354F8E759EE}" presName="node" presStyleLbl="node1" presStyleIdx="4" presStyleCnt="6">
        <dgm:presLayoutVars>
          <dgm:bulletEnabled val="1"/>
        </dgm:presLayoutVars>
      </dgm:prSet>
      <dgm:spPr/>
    </dgm:pt>
    <dgm:pt modelId="{F29EB558-A140-415F-8727-D9CFC7846239}" type="pres">
      <dgm:prSet presAssocID="{D1269589-9844-4466-B535-15851BF46722}" presName="Name9" presStyleLbl="parChTrans1D2" presStyleIdx="5" presStyleCnt="6"/>
      <dgm:spPr/>
    </dgm:pt>
    <dgm:pt modelId="{2BA54C3D-9B45-46C2-82ED-B81F17A734E7}" type="pres">
      <dgm:prSet presAssocID="{D1269589-9844-4466-B535-15851BF46722}" presName="connTx" presStyleLbl="parChTrans1D2" presStyleIdx="5" presStyleCnt="6"/>
      <dgm:spPr/>
    </dgm:pt>
    <dgm:pt modelId="{33FCC790-9EF4-4641-B78D-A209A463953D}" type="pres">
      <dgm:prSet presAssocID="{01A591C1-0EC1-4B43-A95C-B3789710358B}" presName="node" presStyleLbl="node1" presStyleIdx="5" presStyleCnt="6">
        <dgm:presLayoutVars>
          <dgm:bulletEnabled val="1"/>
        </dgm:presLayoutVars>
      </dgm:prSet>
      <dgm:spPr/>
    </dgm:pt>
  </dgm:ptLst>
  <dgm:cxnLst>
    <dgm:cxn modelId="{B63DEF01-3048-4E5A-9BA2-AA066D631CA0}" type="presOf" srcId="{D76334CC-CEFA-4879-8C0A-9DDE5888EB6C}" destId="{ED6E062F-DEC9-49EB-9D22-209443A93629}" srcOrd="1" destOrd="0" presId="urn:microsoft.com/office/officeart/2005/8/layout/radial1"/>
    <dgm:cxn modelId="{0528C106-424D-4E1A-AB6E-4254F5BA6E59}" type="presOf" srcId="{882CF5E2-845F-4B99-B175-2370263722FC}" destId="{A98AAF2D-46E0-4AF7-874C-7EE2F529ED18}" srcOrd="0" destOrd="0" presId="urn:microsoft.com/office/officeart/2005/8/layout/radial1"/>
    <dgm:cxn modelId="{C3636614-0F0C-4B1C-B3A7-760AB608B0F3}" type="presOf" srcId="{93F44BB1-8F26-4755-B257-59CB68FBA845}" destId="{5C52BFA9-9183-4713-9390-A13BE5139944}" srcOrd="0" destOrd="0" presId="urn:microsoft.com/office/officeart/2005/8/layout/radial1"/>
    <dgm:cxn modelId="{7BA7A11B-DC8D-454F-B4BB-6FFCAABFFC46}" srcId="{1A675BD5-72F6-454D-BE45-9DF52DB9237F}" destId="{3D6A3D08-DB74-4D37-8E48-A9D4E8FC0820}" srcOrd="0" destOrd="0" parTransId="{B227CA17-5E9C-4426-8427-FC96222332B8}" sibTransId="{BC97B7A7-E9D8-4138-8ECF-4B0E5EDCBD29}"/>
    <dgm:cxn modelId="{969D001E-98EE-4E7F-B58B-AA084C24BB76}" type="presOf" srcId="{05221033-3724-4001-9E6A-32082D4466B3}" destId="{FB566C65-D17B-485A-9528-1D135D35CFFF}" srcOrd="0" destOrd="0" presId="urn:microsoft.com/office/officeart/2005/8/layout/radial1"/>
    <dgm:cxn modelId="{AA191420-EDC9-4C0E-96B7-76E77AD2F835}" type="presOf" srcId="{D76334CC-CEFA-4879-8C0A-9DDE5888EB6C}" destId="{EBDA335F-D608-4941-9A58-21594FEB4521}" srcOrd="0" destOrd="0" presId="urn:microsoft.com/office/officeart/2005/8/layout/radial1"/>
    <dgm:cxn modelId="{F367C823-0141-449D-8705-CC703E8F76CD}" type="presOf" srcId="{5FAD1743-BCB8-49AE-B564-E724672B3B05}" destId="{8C6F9FD8-2113-4306-B39A-4A55D24D9F0F}" srcOrd="0" destOrd="0" presId="urn:microsoft.com/office/officeart/2005/8/layout/radial1"/>
    <dgm:cxn modelId="{2EC7B924-015F-4F27-90BD-05D1A4477830}" srcId="{1A675BD5-72F6-454D-BE45-9DF52DB9237F}" destId="{882CF5E2-845F-4B99-B175-2370263722FC}" srcOrd="1" destOrd="0" parTransId="{0926F644-3476-4554-B42F-0BFCF60A34F1}" sibTransId="{F5DCA3FF-D032-4D8B-8ECC-0BDDC4EA2E67}"/>
    <dgm:cxn modelId="{D4628E33-4C25-4614-83F3-5ECF09BB2FA8}" type="presOf" srcId="{01A591C1-0EC1-4B43-A95C-B3789710358B}" destId="{33FCC790-9EF4-4641-B78D-A209A463953D}" srcOrd="0" destOrd="0" presId="urn:microsoft.com/office/officeart/2005/8/layout/radial1"/>
    <dgm:cxn modelId="{98B48734-906F-4FCA-96BE-6A43061596BB}" srcId="{1A675BD5-72F6-454D-BE45-9DF52DB9237F}" destId="{01A591C1-0EC1-4B43-A95C-B3789710358B}" srcOrd="5" destOrd="0" parTransId="{D1269589-9844-4466-B535-15851BF46722}" sibTransId="{DB4E0AF4-964B-4CBF-94B6-7D8337768327}"/>
    <dgm:cxn modelId="{E03F0E3E-CC61-4370-8CAB-21A92DD037D0}" srcId="{1A675BD5-72F6-454D-BE45-9DF52DB9237F}" destId="{C2927883-FD50-4C3A-A81E-2354F8E759EE}" srcOrd="4" destOrd="0" parTransId="{D76334CC-CEFA-4879-8C0A-9DDE5888EB6C}" sibTransId="{9D952B78-C6E2-4CE9-9E65-EF0FA1925450}"/>
    <dgm:cxn modelId="{31BB6D40-A06F-4A9A-965C-35F868921768}" type="presOf" srcId="{FF287476-652B-4980-8EE5-7A95C5E4FCB3}" destId="{4BA8B5D2-F70D-4F45-9E3D-5E1284AF4E1E}" srcOrd="1" destOrd="0" presId="urn:microsoft.com/office/officeart/2005/8/layout/radial1"/>
    <dgm:cxn modelId="{7A162B69-20D3-4660-A775-5D9520DF8C68}" type="presOf" srcId="{B227CA17-5E9C-4426-8427-FC96222332B8}" destId="{FD5B2B2F-34AE-472A-844A-78D62F4422DF}" srcOrd="0" destOrd="0" presId="urn:microsoft.com/office/officeart/2005/8/layout/radial1"/>
    <dgm:cxn modelId="{802CE574-7F44-44CE-B995-0EE268CB4FF3}" type="presOf" srcId="{3D6A3D08-DB74-4D37-8E48-A9D4E8FC0820}" destId="{99F26509-91EE-485E-AA82-6A9BD505704D}" srcOrd="0" destOrd="0" presId="urn:microsoft.com/office/officeart/2005/8/layout/radial1"/>
    <dgm:cxn modelId="{52BD1678-0044-47D3-9407-BFAC9F60BD80}" type="presOf" srcId="{0926F644-3476-4554-B42F-0BFCF60A34F1}" destId="{75F3D4D0-C249-4665-8F2F-2D1006C8B99A}" srcOrd="1" destOrd="0" presId="urn:microsoft.com/office/officeart/2005/8/layout/radial1"/>
    <dgm:cxn modelId="{553F8583-9B3C-4E51-A05E-B13100F7EA2C}" type="presOf" srcId="{E584D09D-060C-4C1C-9CB3-A82B9C63E0D6}" destId="{09EDF6D0-FE1A-490D-8B47-F81F797FC73C}" srcOrd="0" destOrd="0" presId="urn:microsoft.com/office/officeart/2005/8/layout/radial1"/>
    <dgm:cxn modelId="{3FAE339B-7B5B-43EB-AB8D-BFE6175F7CAF}" type="presOf" srcId="{D1269589-9844-4466-B535-15851BF46722}" destId="{F29EB558-A140-415F-8727-D9CFC7846239}" srcOrd="0" destOrd="0" presId="urn:microsoft.com/office/officeart/2005/8/layout/radial1"/>
    <dgm:cxn modelId="{22EBF1AC-F51A-47AC-9E9F-E8E1ECD10B15}" type="presOf" srcId="{B227CA17-5E9C-4426-8427-FC96222332B8}" destId="{A6A2E4C5-8D29-48E8-B618-EFAE21FF906B}" srcOrd="1" destOrd="0" presId="urn:microsoft.com/office/officeart/2005/8/layout/radial1"/>
    <dgm:cxn modelId="{8566DCB0-766A-46F2-969D-69D11416AD37}" type="presOf" srcId="{1A675BD5-72F6-454D-BE45-9DF52DB9237F}" destId="{83C76CF9-2FBD-4EF2-AC31-25E22F472F4B}" srcOrd="0" destOrd="0" presId="urn:microsoft.com/office/officeart/2005/8/layout/radial1"/>
    <dgm:cxn modelId="{90B7CFB8-F14B-4C6D-BF8F-F2156197276E}" type="presOf" srcId="{FF287476-652B-4980-8EE5-7A95C5E4FCB3}" destId="{EF16C7B8-EED2-47E0-B237-7881FB67D81E}" srcOrd="0" destOrd="0" presId="urn:microsoft.com/office/officeart/2005/8/layout/radial1"/>
    <dgm:cxn modelId="{3407E1BB-3109-4E77-AB08-A24E2C920127}" srcId="{5FAD1743-BCB8-49AE-B564-E724672B3B05}" destId="{1A675BD5-72F6-454D-BE45-9DF52DB9237F}" srcOrd="0" destOrd="0" parTransId="{FEDE58AB-8117-43BE-B71B-31F083F9B23F}" sibTransId="{13D5D9DB-30E7-40F7-B280-022BE36E9601}"/>
    <dgm:cxn modelId="{987D7BC2-494C-41D5-A261-1242A98ECDF3}" type="presOf" srcId="{D1269589-9844-4466-B535-15851BF46722}" destId="{2BA54C3D-9B45-46C2-82ED-B81F17A734E7}" srcOrd="1" destOrd="0" presId="urn:microsoft.com/office/officeart/2005/8/layout/radial1"/>
    <dgm:cxn modelId="{6F8695C7-9331-4655-B4D8-7EE523194119}" type="presOf" srcId="{93F44BB1-8F26-4755-B257-59CB68FBA845}" destId="{CE86970F-71E7-4EEB-9B9E-98E46485EEA8}" srcOrd="1" destOrd="0" presId="urn:microsoft.com/office/officeart/2005/8/layout/radial1"/>
    <dgm:cxn modelId="{BD119AC9-1B39-4ADE-81F2-D6397628FF73}" type="presOf" srcId="{0926F644-3476-4554-B42F-0BFCF60A34F1}" destId="{AF8AD7AA-687F-409A-B80A-E12C87790EA6}" srcOrd="0" destOrd="0" presId="urn:microsoft.com/office/officeart/2005/8/layout/radial1"/>
    <dgm:cxn modelId="{3D36DDCC-EE04-46CE-B74A-53C95E549D6C}" srcId="{1A675BD5-72F6-454D-BE45-9DF52DB9237F}" destId="{05221033-3724-4001-9E6A-32082D4466B3}" srcOrd="2" destOrd="0" parTransId="{FF287476-652B-4980-8EE5-7A95C5E4FCB3}" sibTransId="{4F2D443F-337B-4AD4-AAC4-60AA37814FF6}"/>
    <dgm:cxn modelId="{C608CDD4-260D-40F3-ADDC-F2B98F26CEF5}" type="presOf" srcId="{C2927883-FD50-4C3A-A81E-2354F8E759EE}" destId="{CDF11A35-8D6D-4A85-82B0-8F4B2BC1B46B}" srcOrd="0" destOrd="0" presId="urn:microsoft.com/office/officeart/2005/8/layout/radial1"/>
    <dgm:cxn modelId="{D0700EEA-9AF0-4297-8422-74CC644037CF}" srcId="{1A675BD5-72F6-454D-BE45-9DF52DB9237F}" destId="{E584D09D-060C-4C1C-9CB3-A82B9C63E0D6}" srcOrd="3" destOrd="0" parTransId="{93F44BB1-8F26-4755-B257-59CB68FBA845}" sibTransId="{2F0F16B0-3B2C-4590-B1CB-9F15FA9D6C0E}"/>
    <dgm:cxn modelId="{BD136610-B0FA-4633-B0BD-6384C7E2251D}" type="presParOf" srcId="{8C6F9FD8-2113-4306-B39A-4A55D24D9F0F}" destId="{83C76CF9-2FBD-4EF2-AC31-25E22F472F4B}" srcOrd="0" destOrd="0" presId="urn:microsoft.com/office/officeart/2005/8/layout/radial1"/>
    <dgm:cxn modelId="{7C8E1F1E-427F-4FEC-90BB-5C83712687C8}" type="presParOf" srcId="{8C6F9FD8-2113-4306-B39A-4A55D24D9F0F}" destId="{FD5B2B2F-34AE-472A-844A-78D62F4422DF}" srcOrd="1" destOrd="0" presId="urn:microsoft.com/office/officeart/2005/8/layout/radial1"/>
    <dgm:cxn modelId="{01024507-5B08-4FFE-B14B-05A375DD793A}" type="presParOf" srcId="{FD5B2B2F-34AE-472A-844A-78D62F4422DF}" destId="{A6A2E4C5-8D29-48E8-B618-EFAE21FF906B}" srcOrd="0" destOrd="0" presId="urn:microsoft.com/office/officeart/2005/8/layout/radial1"/>
    <dgm:cxn modelId="{36B40B79-9805-49CC-829B-6ABDD4DA1664}" type="presParOf" srcId="{8C6F9FD8-2113-4306-B39A-4A55D24D9F0F}" destId="{99F26509-91EE-485E-AA82-6A9BD505704D}" srcOrd="2" destOrd="0" presId="urn:microsoft.com/office/officeart/2005/8/layout/radial1"/>
    <dgm:cxn modelId="{E8895854-ADB4-4081-860A-C2A238D8F6F1}" type="presParOf" srcId="{8C6F9FD8-2113-4306-B39A-4A55D24D9F0F}" destId="{AF8AD7AA-687F-409A-B80A-E12C87790EA6}" srcOrd="3" destOrd="0" presId="urn:microsoft.com/office/officeart/2005/8/layout/radial1"/>
    <dgm:cxn modelId="{1CCCA471-515A-4DEA-95A2-AB471989989A}" type="presParOf" srcId="{AF8AD7AA-687F-409A-B80A-E12C87790EA6}" destId="{75F3D4D0-C249-4665-8F2F-2D1006C8B99A}" srcOrd="0" destOrd="0" presId="urn:microsoft.com/office/officeart/2005/8/layout/radial1"/>
    <dgm:cxn modelId="{4B11ADC9-52CE-47F7-B49D-4EC857377B13}" type="presParOf" srcId="{8C6F9FD8-2113-4306-B39A-4A55D24D9F0F}" destId="{A98AAF2D-46E0-4AF7-874C-7EE2F529ED18}" srcOrd="4" destOrd="0" presId="urn:microsoft.com/office/officeart/2005/8/layout/radial1"/>
    <dgm:cxn modelId="{5640EB4D-6088-4510-8452-17EA20BADD07}" type="presParOf" srcId="{8C6F9FD8-2113-4306-B39A-4A55D24D9F0F}" destId="{EF16C7B8-EED2-47E0-B237-7881FB67D81E}" srcOrd="5" destOrd="0" presId="urn:microsoft.com/office/officeart/2005/8/layout/radial1"/>
    <dgm:cxn modelId="{93301DF8-6775-4DE7-94AF-6A8B95495FEB}" type="presParOf" srcId="{EF16C7B8-EED2-47E0-B237-7881FB67D81E}" destId="{4BA8B5D2-F70D-4F45-9E3D-5E1284AF4E1E}" srcOrd="0" destOrd="0" presId="urn:microsoft.com/office/officeart/2005/8/layout/radial1"/>
    <dgm:cxn modelId="{388CC838-BA89-4F0C-AF8D-4B153E7D16C4}" type="presParOf" srcId="{8C6F9FD8-2113-4306-B39A-4A55D24D9F0F}" destId="{FB566C65-D17B-485A-9528-1D135D35CFFF}" srcOrd="6" destOrd="0" presId="urn:microsoft.com/office/officeart/2005/8/layout/radial1"/>
    <dgm:cxn modelId="{2F9280E6-79B2-4935-A0B9-7830996493AC}" type="presParOf" srcId="{8C6F9FD8-2113-4306-B39A-4A55D24D9F0F}" destId="{5C52BFA9-9183-4713-9390-A13BE5139944}" srcOrd="7" destOrd="0" presId="urn:microsoft.com/office/officeart/2005/8/layout/radial1"/>
    <dgm:cxn modelId="{2ABE38A5-7654-4903-A220-A2080BB15A25}" type="presParOf" srcId="{5C52BFA9-9183-4713-9390-A13BE5139944}" destId="{CE86970F-71E7-4EEB-9B9E-98E46485EEA8}" srcOrd="0" destOrd="0" presId="urn:microsoft.com/office/officeart/2005/8/layout/radial1"/>
    <dgm:cxn modelId="{53453967-98C6-4C1E-8E5C-070321BE97D8}" type="presParOf" srcId="{8C6F9FD8-2113-4306-B39A-4A55D24D9F0F}" destId="{09EDF6D0-FE1A-490D-8B47-F81F797FC73C}" srcOrd="8" destOrd="0" presId="urn:microsoft.com/office/officeart/2005/8/layout/radial1"/>
    <dgm:cxn modelId="{CC88BA43-45C5-4458-841B-CDDA65102700}" type="presParOf" srcId="{8C6F9FD8-2113-4306-B39A-4A55D24D9F0F}" destId="{EBDA335F-D608-4941-9A58-21594FEB4521}" srcOrd="9" destOrd="0" presId="urn:microsoft.com/office/officeart/2005/8/layout/radial1"/>
    <dgm:cxn modelId="{66851F6E-618D-4313-A285-12D46CC039E4}" type="presParOf" srcId="{EBDA335F-D608-4941-9A58-21594FEB4521}" destId="{ED6E062F-DEC9-49EB-9D22-209443A93629}" srcOrd="0" destOrd="0" presId="urn:microsoft.com/office/officeart/2005/8/layout/radial1"/>
    <dgm:cxn modelId="{59E9680E-6746-4778-8118-4A544E2016A1}" type="presParOf" srcId="{8C6F9FD8-2113-4306-B39A-4A55D24D9F0F}" destId="{CDF11A35-8D6D-4A85-82B0-8F4B2BC1B46B}" srcOrd="10" destOrd="0" presId="urn:microsoft.com/office/officeart/2005/8/layout/radial1"/>
    <dgm:cxn modelId="{C69B6A8E-6973-4D25-917E-3163D69978B8}" type="presParOf" srcId="{8C6F9FD8-2113-4306-B39A-4A55D24D9F0F}" destId="{F29EB558-A140-415F-8727-D9CFC7846239}" srcOrd="11" destOrd="0" presId="urn:microsoft.com/office/officeart/2005/8/layout/radial1"/>
    <dgm:cxn modelId="{B1FAC065-C60F-461A-9920-1539F6B8DB58}" type="presParOf" srcId="{F29EB558-A140-415F-8727-D9CFC7846239}" destId="{2BA54C3D-9B45-46C2-82ED-B81F17A734E7}" srcOrd="0" destOrd="0" presId="urn:microsoft.com/office/officeart/2005/8/layout/radial1"/>
    <dgm:cxn modelId="{304D9EE1-AEBA-46A4-BAD5-056721A305A1}" type="presParOf" srcId="{8C6F9FD8-2113-4306-B39A-4A55D24D9F0F}" destId="{33FCC790-9EF4-4641-B78D-A209A463953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FAD1743-BCB8-49AE-B564-E724672B3B05}" type="doc">
      <dgm:prSet loTypeId="urn:microsoft.com/office/officeart/2005/8/layout/radial1" loCatId="relationship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675BD5-72F6-454D-BE45-9DF52DB9237F}">
      <dgm:prSet phldrT="[Text]"/>
      <dgm:spPr>
        <a:solidFill>
          <a:srgbClr val="002060"/>
        </a:solidFill>
      </dgm:spPr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Macro</a:t>
          </a:r>
          <a:r>
            <a:rPr lang="en-GB" b="1" dirty="0"/>
            <a:t> </a:t>
          </a:r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</a:t>
          </a:r>
        </a:p>
      </dgm:t>
    </dgm:pt>
    <dgm:pt modelId="{FEDE58AB-8117-43BE-B71B-31F083F9B23F}" type="parTrans" cxnId="{3407E1BB-3109-4E77-AB08-A24E2C920127}">
      <dgm:prSet/>
      <dgm:spPr/>
      <dgm:t>
        <a:bodyPr/>
        <a:lstStyle/>
        <a:p>
          <a:endParaRPr lang="en-GB" b="1"/>
        </a:p>
      </dgm:t>
    </dgm:pt>
    <dgm:pt modelId="{13D5D9DB-30E7-40F7-B280-022BE36E9601}" type="sibTrans" cxnId="{3407E1BB-3109-4E77-AB08-A24E2C920127}">
      <dgm:prSet/>
      <dgm:spPr/>
      <dgm:t>
        <a:bodyPr/>
        <a:lstStyle/>
        <a:p>
          <a:endParaRPr lang="en-GB" b="1"/>
        </a:p>
      </dgm:t>
    </dgm:pt>
    <dgm:pt modelId="{3D6A3D08-DB74-4D37-8E48-A9D4E8FC0820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Economic</a:t>
          </a:r>
        </a:p>
      </dgm:t>
    </dgm:pt>
    <dgm:pt modelId="{B227CA17-5E9C-4426-8427-FC96222332B8}" type="parTrans" cxnId="{7BA7A11B-DC8D-454F-B4BB-6FFCAABFFC46}">
      <dgm:prSet/>
      <dgm:spPr/>
      <dgm:t>
        <a:bodyPr/>
        <a:lstStyle/>
        <a:p>
          <a:endParaRPr lang="en-GB" b="1"/>
        </a:p>
      </dgm:t>
    </dgm:pt>
    <dgm:pt modelId="{BC97B7A7-E9D8-4138-8ECF-4B0E5EDCBD29}" type="sibTrans" cxnId="{7BA7A11B-DC8D-454F-B4BB-6FFCAABFFC46}">
      <dgm:prSet/>
      <dgm:spPr/>
      <dgm:t>
        <a:bodyPr/>
        <a:lstStyle/>
        <a:p>
          <a:endParaRPr lang="en-GB" b="1"/>
        </a:p>
      </dgm:t>
    </dgm:pt>
    <dgm:pt modelId="{882CF5E2-845F-4B99-B175-2370263722FC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Social</a:t>
          </a:r>
        </a:p>
      </dgm:t>
    </dgm:pt>
    <dgm:pt modelId="{0926F644-3476-4554-B42F-0BFCF60A34F1}" type="parTrans" cxnId="{2EC7B924-015F-4F27-90BD-05D1A4477830}">
      <dgm:prSet/>
      <dgm:spPr/>
      <dgm:t>
        <a:bodyPr/>
        <a:lstStyle/>
        <a:p>
          <a:endParaRPr lang="en-GB" b="1"/>
        </a:p>
      </dgm:t>
    </dgm:pt>
    <dgm:pt modelId="{F5DCA3FF-D032-4D8B-8ECC-0BDDC4EA2E67}" type="sibTrans" cxnId="{2EC7B924-015F-4F27-90BD-05D1A4477830}">
      <dgm:prSet/>
      <dgm:spPr/>
      <dgm:t>
        <a:bodyPr/>
        <a:lstStyle/>
        <a:p>
          <a:endParaRPr lang="en-GB" b="1"/>
        </a:p>
      </dgm:t>
    </dgm:pt>
    <dgm:pt modelId="{E584D09D-060C-4C1C-9CB3-A82B9C63E0D6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Environmental</a:t>
          </a:r>
        </a:p>
      </dgm:t>
    </dgm:pt>
    <dgm:pt modelId="{93F44BB1-8F26-4755-B257-59CB68FBA845}" type="parTrans" cxnId="{D0700EEA-9AF0-4297-8422-74CC644037CF}">
      <dgm:prSet/>
      <dgm:spPr/>
      <dgm:t>
        <a:bodyPr/>
        <a:lstStyle/>
        <a:p>
          <a:endParaRPr lang="en-GB" b="1"/>
        </a:p>
      </dgm:t>
    </dgm:pt>
    <dgm:pt modelId="{2F0F16B0-3B2C-4590-B1CB-9F15FA9D6C0E}" type="sibTrans" cxnId="{D0700EEA-9AF0-4297-8422-74CC644037CF}">
      <dgm:prSet/>
      <dgm:spPr/>
      <dgm:t>
        <a:bodyPr/>
        <a:lstStyle/>
        <a:p>
          <a:endParaRPr lang="en-GB" b="1"/>
        </a:p>
      </dgm:t>
    </dgm:pt>
    <dgm:pt modelId="{01A591C1-0EC1-4B43-A95C-B3789710358B}">
      <dgm:prSet phldrT="[Text]"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Political</a:t>
          </a:r>
        </a:p>
      </dgm:t>
    </dgm:pt>
    <dgm:pt modelId="{D1269589-9844-4466-B535-15851BF46722}" type="parTrans" cxnId="{98B48734-906F-4FCA-96BE-6A43061596BB}">
      <dgm:prSet/>
      <dgm:spPr/>
      <dgm:t>
        <a:bodyPr/>
        <a:lstStyle/>
        <a:p>
          <a:endParaRPr lang="en-GB" b="1"/>
        </a:p>
      </dgm:t>
    </dgm:pt>
    <dgm:pt modelId="{DB4E0AF4-964B-4CBF-94B6-7D8337768327}" type="sibTrans" cxnId="{98B48734-906F-4FCA-96BE-6A43061596BB}">
      <dgm:prSet/>
      <dgm:spPr/>
      <dgm:t>
        <a:bodyPr/>
        <a:lstStyle/>
        <a:p>
          <a:endParaRPr lang="en-GB" b="1"/>
        </a:p>
      </dgm:t>
    </dgm:pt>
    <dgm:pt modelId="{05221033-3724-4001-9E6A-32082D4466B3}">
      <dgm:prSet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Technological</a:t>
          </a:r>
        </a:p>
      </dgm:t>
    </dgm:pt>
    <dgm:pt modelId="{FF287476-652B-4980-8EE5-7A95C5E4FCB3}" type="parTrans" cxnId="{3D36DDCC-EE04-46CE-B74A-53C95E549D6C}">
      <dgm:prSet/>
      <dgm:spPr/>
      <dgm:t>
        <a:bodyPr/>
        <a:lstStyle/>
        <a:p>
          <a:endParaRPr lang="en-GB" b="1"/>
        </a:p>
      </dgm:t>
    </dgm:pt>
    <dgm:pt modelId="{4F2D443F-337B-4AD4-AAC4-60AA37814FF6}" type="sibTrans" cxnId="{3D36DDCC-EE04-46CE-B74A-53C95E549D6C}">
      <dgm:prSet/>
      <dgm:spPr/>
      <dgm:t>
        <a:bodyPr/>
        <a:lstStyle/>
        <a:p>
          <a:endParaRPr lang="en-GB" b="1"/>
        </a:p>
      </dgm:t>
    </dgm:pt>
    <dgm:pt modelId="{C2927883-FD50-4C3A-A81E-2354F8E759EE}">
      <dgm:prSet/>
      <dgm:spPr/>
      <dgm:t>
        <a:bodyPr/>
        <a:lstStyle/>
        <a:p>
          <a:r>
            <a: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Legal</a:t>
          </a:r>
        </a:p>
      </dgm:t>
    </dgm:pt>
    <dgm:pt modelId="{D76334CC-CEFA-4879-8C0A-9DDE5888EB6C}" type="parTrans" cxnId="{E03F0E3E-CC61-4370-8CAB-21A92DD037D0}">
      <dgm:prSet/>
      <dgm:spPr/>
      <dgm:t>
        <a:bodyPr/>
        <a:lstStyle/>
        <a:p>
          <a:endParaRPr lang="en-GB" b="1"/>
        </a:p>
      </dgm:t>
    </dgm:pt>
    <dgm:pt modelId="{9D952B78-C6E2-4CE9-9E65-EF0FA1925450}" type="sibTrans" cxnId="{E03F0E3E-CC61-4370-8CAB-21A92DD037D0}">
      <dgm:prSet/>
      <dgm:spPr/>
      <dgm:t>
        <a:bodyPr/>
        <a:lstStyle/>
        <a:p>
          <a:endParaRPr lang="en-GB" b="1"/>
        </a:p>
      </dgm:t>
    </dgm:pt>
    <dgm:pt modelId="{8C6F9FD8-2113-4306-B39A-4A55D24D9F0F}" type="pres">
      <dgm:prSet presAssocID="{5FAD1743-BCB8-49AE-B564-E724672B3B0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3C76CF9-2FBD-4EF2-AC31-25E22F472F4B}" type="pres">
      <dgm:prSet presAssocID="{1A675BD5-72F6-454D-BE45-9DF52DB9237F}" presName="centerShape" presStyleLbl="node0" presStyleIdx="0" presStyleCnt="1"/>
      <dgm:spPr/>
    </dgm:pt>
    <dgm:pt modelId="{FD5B2B2F-34AE-472A-844A-78D62F4422DF}" type="pres">
      <dgm:prSet presAssocID="{B227CA17-5E9C-4426-8427-FC96222332B8}" presName="Name9" presStyleLbl="parChTrans1D2" presStyleIdx="0" presStyleCnt="6"/>
      <dgm:spPr/>
    </dgm:pt>
    <dgm:pt modelId="{A6A2E4C5-8D29-48E8-B618-EFAE21FF906B}" type="pres">
      <dgm:prSet presAssocID="{B227CA17-5E9C-4426-8427-FC96222332B8}" presName="connTx" presStyleLbl="parChTrans1D2" presStyleIdx="0" presStyleCnt="6"/>
      <dgm:spPr/>
    </dgm:pt>
    <dgm:pt modelId="{99F26509-91EE-485E-AA82-6A9BD505704D}" type="pres">
      <dgm:prSet presAssocID="{3D6A3D08-DB74-4D37-8E48-A9D4E8FC0820}" presName="node" presStyleLbl="node1" presStyleIdx="0" presStyleCnt="6">
        <dgm:presLayoutVars>
          <dgm:bulletEnabled val="1"/>
        </dgm:presLayoutVars>
      </dgm:prSet>
      <dgm:spPr/>
    </dgm:pt>
    <dgm:pt modelId="{AF8AD7AA-687F-409A-B80A-E12C87790EA6}" type="pres">
      <dgm:prSet presAssocID="{0926F644-3476-4554-B42F-0BFCF60A34F1}" presName="Name9" presStyleLbl="parChTrans1D2" presStyleIdx="1" presStyleCnt="6"/>
      <dgm:spPr/>
    </dgm:pt>
    <dgm:pt modelId="{75F3D4D0-C249-4665-8F2F-2D1006C8B99A}" type="pres">
      <dgm:prSet presAssocID="{0926F644-3476-4554-B42F-0BFCF60A34F1}" presName="connTx" presStyleLbl="parChTrans1D2" presStyleIdx="1" presStyleCnt="6"/>
      <dgm:spPr/>
    </dgm:pt>
    <dgm:pt modelId="{A98AAF2D-46E0-4AF7-874C-7EE2F529ED18}" type="pres">
      <dgm:prSet presAssocID="{882CF5E2-845F-4B99-B175-2370263722FC}" presName="node" presStyleLbl="node1" presStyleIdx="1" presStyleCnt="6">
        <dgm:presLayoutVars>
          <dgm:bulletEnabled val="1"/>
        </dgm:presLayoutVars>
      </dgm:prSet>
      <dgm:spPr/>
    </dgm:pt>
    <dgm:pt modelId="{EF16C7B8-EED2-47E0-B237-7881FB67D81E}" type="pres">
      <dgm:prSet presAssocID="{FF287476-652B-4980-8EE5-7A95C5E4FCB3}" presName="Name9" presStyleLbl="parChTrans1D2" presStyleIdx="2" presStyleCnt="6"/>
      <dgm:spPr/>
    </dgm:pt>
    <dgm:pt modelId="{4BA8B5D2-F70D-4F45-9E3D-5E1284AF4E1E}" type="pres">
      <dgm:prSet presAssocID="{FF287476-652B-4980-8EE5-7A95C5E4FCB3}" presName="connTx" presStyleLbl="parChTrans1D2" presStyleIdx="2" presStyleCnt="6"/>
      <dgm:spPr/>
    </dgm:pt>
    <dgm:pt modelId="{FB566C65-D17B-485A-9528-1D135D35CFFF}" type="pres">
      <dgm:prSet presAssocID="{05221033-3724-4001-9E6A-32082D4466B3}" presName="node" presStyleLbl="node1" presStyleIdx="2" presStyleCnt="6">
        <dgm:presLayoutVars>
          <dgm:bulletEnabled val="1"/>
        </dgm:presLayoutVars>
      </dgm:prSet>
      <dgm:spPr/>
    </dgm:pt>
    <dgm:pt modelId="{5C52BFA9-9183-4713-9390-A13BE5139944}" type="pres">
      <dgm:prSet presAssocID="{93F44BB1-8F26-4755-B257-59CB68FBA845}" presName="Name9" presStyleLbl="parChTrans1D2" presStyleIdx="3" presStyleCnt="6"/>
      <dgm:spPr/>
    </dgm:pt>
    <dgm:pt modelId="{CE86970F-71E7-4EEB-9B9E-98E46485EEA8}" type="pres">
      <dgm:prSet presAssocID="{93F44BB1-8F26-4755-B257-59CB68FBA845}" presName="connTx" presStyleLbl="parChTrans1D2" presStyleIdx="3" presStyleCnt="6"/>
      <dgm:spPr/>
    </dgm:pt>
    <dgm:pt modelId="{09EDF6D0-FE1A-490D-8B47-F81F797FC73C}" type="pres">
      <dgm:prSet presAssocID="{E584D09D-060C-4C1C-9CB3-A82B9C63E0D6}" presName="node" presStyleLbl="node1" presStyleIdx="3" presStyleCnt="6">
        <dgm:presLayoutVars>
          <dgm:bulletEnabled val="1"/>
        </dgm:presLayoutVars>
      </dgm:prSet>
      <dgm:spPr/>
    </dgm:pt>
    <dgm:pt modelId="{EBDA335F-D608-4941-9A58-21594FEB4521}" type="pres">
      <dgm:prSet presAssocID="{D76334CC-CEFA-4879-8C0A-9DDE5888EB6C}" presName="Name9" presStyleLbl="parChTrans1D2" presStyleIdx="4" presStyleCnt="6"/>
      <dgm:spPr/>
    </dgm:pt>
    <dgm:pt modelId="{ED6E062F-DEC9-49EB-9D22-209443A93629}" type="pres">
      <dgm:prSet presAssocID="{D76334CC-CEFA-4879-8C0A-9DDE5888EB6C}" presName="connTx" presStyleLbl="parChTrans1D2" presStyleIdx="4" presStyleCnt="6"/>
      <dgm:spPr/>
    </dgm:pt>
    <dgm:pt modelId="{CDF11A35-8D6D-4A85-82B0-8F4B2BC1B46B}" type="pres">
      <dgm:prSet presAssocID="{C2927883-FD50-4C3A-A81E-2354F8E759EE}" presName="node" presStyleLbl="node1" presStyleIdx="4" presStyleCnt="6">
        <dgm:presLayoutVars>
          <dgm:bulletEnabled val="1"/>
        </dgm:presLayoutVars>
      </dgm:prSet>
      <dgm:spPr/>
    </dgm:pt>
    <dgm:pt modelId="{F29EB558-A140-415F-8727-D9CFC7846239}" type="pres">
      <dgm:prSet presAssocID="{D1269589-9844-4466-B535-15851BF46722}" presName="Name9" presStyleLbl="parChTrans1D2" presStyleIdx="5" presStyleCnt="6"/>
      <dgm:spPr/>
    </dgm:pt>
    <dgm:pt modelId="{2BA54C3D-9B45-46C2-82ED-B81F17A734E7}" type="pres">
      <dgm:prSet presAssocID="{D1269589-9844-4466-B535-15851BF46722}" presName="connTx" presStyleLbl="parChTrans1D2" presStyleIdx="5" presStyleCnt="6"/>
      <dgm:spPr/>
    </dgm:pt>
    <dgm:pt modelId="{33FCC790-9EF4-4641-B78D-A209A463953D}" type="pres">
      <dgm:prSet presAssocID="{01A591C1-0EC1-4B43-A95C-B3789710358B}" presName="node" presStyleLbl="node1" presStyleIdx="5" presStyleCnt="6">
        <dgm:presLayoutVars>
          <dgm:bulletEnabled val="1"/>
        </dgm:presLayoutVars>
      </dgm:prSet>
      <dgm:spPr/>
    </dgm:pt>
  </dgm:ptLst>
  <dgm:cxnLst>
    <dgm:cxn modelId="{50944201-8F74-4EC7-8BC2-12567A3A6B47}" type="presOf" srcId="{B227CA17-5E9C-4426-8427-FC96222332B8}" destId="{FD5B2B2F-34AE-472A-844A-78D62F4422DF}" srcOrd="0" destOrd="0" presId="urn:microsoft.com/office/officeart/2005/8/layout/radial1"/>
    <dgm:cxn modelId="{BA320008-A433-4265-9E81-FBFC579A947F}" type="presOf" srcId="{882CF5E2-845F-4B99-B175-2370263722FC}" destId="{A98AAF2D-46E0-4AF7-874C-7EE2F529ED18}" srcOrd="0" destOrd="0" presId="urn:microsoft.com/office/officeart/2005/8/layout/radial1"/>
    <dgm:cxn modelId="{7BA7A11B-DC8D-454F-B4BB-6FFCAABFFC46}" srcId="{1A675BD5-72F6-454D-BE45-9DF52DB9237F}" destId="{3D6A3D08-DB74-4D37-8E48-A9D4E8FC0820}" srcOrd="0" destOrd="0" parTransId="{B227CA17-5E9C-4426-8427-FC96222332B8}" sibTransId="{BC97B7A7-E9D8-4138-8ECF-4B0E5EDCBD29}"/>
    <dgm:cxn modelId="{04F0C620-187B-4047-AAC1-8BADC3FF4912}" type="presOf" srcId="{93F44BB1-8F26-4755-B257-59CB68FBA845}" destId="{5C52BFA9-9183-4713-9390-A13BE5139944}" srcOrd="0" destOrd="0" presId="urn:microsoft.com/office/officeart/2005/8/layout/radial1"/>
    <dgm:cxn modelId="{2EC7B924-015F-4F27-90BD-05D1A4477830}" srcId="{1A675BD5-72F6-454D-BE45-9DF52DB9237F}" destId="{882CF5E2-845F-4B99-B175-2370263722FC}" srcOrd="1" destOrd="0" parTransId="{0926F644-3476-4554-B42F-0BFCF60A34F1}" sibTransId="{F5DCA3FF-D032-4D8B-8ECC-0BDDC4EA2E67}"/>
    <dgm:cxn modelId="{98B48734-906F-4FCA-96BE-6A43061596BB}" srcId="{1A675BD5-72F6-454D-BE45-9DF52DB9237F}" destId="{01A591C1-0EC1-4B43-A95C-B3789710358B}" srcOrd="5" destOrd="0" parTransId="{D1269589-9844-4466-B535-15851BF46722}" sibTransId="{DB4E0AF4-964B-4CBF-94B6-7D8337768327}"/>
    <dgm:cxn modelId="{E03F0E3E-CC61-4370-8CAB-21A92DD037D0}" srcId="{1A675BD5-72F6-454D-BE45-9DF52DB9237F}" destId="{C2927883-FD50-4C3A-A81E-2354F8E759EE}" srcOrd="4" destOrd="0" parTransId="{D76334CC-CEFA-4879-8C0A-9DDE5888EB6C}" sibTransId="{9D952B78-C6E2-4CE9-9E65-EF0FA1925450}"/>
    <dgm:cxn modelId="{9A2D1269-2610-4571-98A7-7CDA94C9A5F7}" type="presOf" srcId="{D1269589-9844-4466-B535-15851BF46722}" destId="{2BA54C3D-9B45-46C2-82ED-B81F17A734E7}" srcOrd="1" destOrd="0" presId="urn:microsoft.com/office/officeart/2005/8/layout/radial1"/>
    <dgm:cxn modelId="{E8ED3A71-867C-4513-AA87-66EFEDA88ADB}" type="presOf" srcId="{1A675BD5-72F6-454D-BE45-9DF52DB9237F}" destId="{83C76CF9-2FBD-4EF2-AC31-25E22F472F4B}" srcOrd="0" destOrd="0" presId="urn:microsoft.com/office/officeart/2005/8/layout/radial1"/>
    <dgm:cxn modelId="{DCB78877-5189-4209-9180-D6810C5B8D27}" type="presOf" srcId="{5FAD1743-BCB8-49AE-B564-E724672B3B05}" destId="{8C6F9FD8-2113-4306-B39A-4A55D24D9F0F}" srcOrd="0" destOrd="0" presId="urn:microsoft.com/office/officeart/2005/8/layout/radial1"/>
    <dgm:cxn modelId="{EC3F868B-5303-4188-B50A-988F8781D15C}" type="presOf" srcId="{FF287476-652B-4980-8EE5-7A95C5E4FCB3}" destId="{4BA8B5D2-F70D-4F45-9E3D-5E1284AF4E1E}" srcOrd="1" destOrd="0" presId="urn:microsoft.com/office/officeart/2005/8/layout/radial1"/>
    <dgm:cxn modelId="{EAB4268C-0489-4C4F-9A29-AECDE1851C07}" type="presOf" srcId="{FF287476-652B-4980-8EE5-7A95C5E4FCB3}" destId="{EF16C7B8-EED2-47E0-B237-7881FB67D81E}" srcOrd="0" destOrd="0" presId="urn:microsoft.com/office/officeart/2005/8/layout/radial1"/>
    <dgm:cxn modelId="{170EC499-5739-470C-B57C-3A819E64BDF4}" type="presOf" srcId="{D76334CC-CEFA-4879-8C0A-9DDE5888EB6C}" destId="{EBDA335F-D608-4941-9A58-21594FEB4521}" srcOrd="0" destOrd="0" presId="urn:microsoft.com/office/officeart/2005/8/layout/radial1"/>
    <dgm:cxn modelId="{F9FC149A-59C4-44FE-9408-A988D6B11759}" type="presOf" srcId="{01A591C1-0EC1-4B43-A95C-B3789710358B}" destId="{33FCC790-9EF4-4641-B78D-A209A463953D}" srcOrd="0" destOrd="0" presId="urn:microsoft.com/office/officeart/2005/8/layout/radial1"/>
    <dgm:cxn modelId="{9D674F9B-BDF0-4F1F-94D0-E7D4E1EBB65F}" type="presOf" srcId="{0926F644-3476-4554-B42F-0BFCF60A34F1}" destId="{75F3D4D0-C249-4665-8F2F-2D1006C8B99A}" srcOrd="1" destOrd="0" presId="urn:microsoft.com/office/officeart/2005/8/layout/radial1"/>
    <dgm:cxn modelId="{193390BB-2354-4E3D-88BF-B919A53D8624}" type="presOf" srcId="{D1269589-9844-4466-B535-15851BF46722}" destId="{F29EB558-A140-415F-8727-D9CFC7846239}" srcOrd="0" destOrd="0" presId="urn:microsoft.com/office/officeart/2005/8/layout/radial1"/>
    <dgm:cxn modelId="{3407E1BB-3109-4E77-AB08-A24E2C920127}" srcId="{5FAD1743-BCB8-49AE-B564-E724672B3B05}" destId="{1A675BD5-72F6-454D-BE45-9DF52DB9237F}" srcOrd="0" destOrd="0" parTransId="{FEDE58AB-8117-43BE-B71B-31F083F9B23F}" sibTransId="{13D5D9DB-30E7-40F7-B280-022BE36E9601}"/>
    <dgm:cxn modelId="{DB9EF9CA-6CF0-4C32-B149-93B4DA35552F}" type="presOf" srcId="{93F44BB1-8F26-4755-B257-59CB68FBA845}" destId="{CE86970F-71E7-4EEB-9B9E-98E46485EEA8}" srcOrd="1" destOrd="0" presId="urn:microsoft.com/office/officeart/2005/8/layout/radial1"/>
    <dgm:cxn modelId="{3D36DDCC-EE04-46CE-B74A-53C95E549D6C}" srcId="{1A675BD5-72F6-454D-BE45-9DF52DB9237F}" destId="{05221033-3724-4001-9E6A-32082D4466B3}" srcOrd="2" destOrd="0" parTransId="{FF287476-652B-4980-8EE5-7A95C5E4FCB3}" sibTransId="{4F2D443F-337B-4AD4-AAC4-60AA37814FF6}"/>
    <dgm:cxn modelId="{87D70EE8-911C-4761-802B-EE83DA319CD1}" type="presOf" srcId="{D76334CC-CEFA-4879-8C0A-9DDE5888EB6C}" destId="{ED6E062F-DEC9-49EB-9D22-209443A93629}" srcOrd="1" destOrd="0" presId="urn:microsoft.com/office/officeart/2005/8/layout/radial1"/>
    <dgm:cxn modelId="{D0700EEA-9AF0-4297-8422-74CC644037CF}" srcId="{1A675BD5-72F6-454D-BE45-9DF52DB9237F}" destId="{E584D09D-060C-4C1C-9CB3-A82B9C63E0D6}" srcOrd="3" destOrd="0" parTransId="{93F44BB1-8F26-4755-B257-59CB68FBA845}" sibTransId="{2F0F16B0-3B2C-4590-B1CB-9F15FA9D6C0E}"/>
    <dgm:cxn modelId="{E3DE50F2-03F0-4D8D-ACE2-FC9750671CE7}" type="presOf" srcId="{C2927883-FD50-4C3A-A81E-2354F8E759EE}" destId="{CDF11A35-8D6D-4A85-82B0-8F4B2BC1B46B}" srcOrd="0" destOrd="0" presId="urn:microsoft.com/office/officeart/2005/8/layout/radial1"/>
    <dgm:cxn modelId="{B82F3BF4-AE06-46D6-98F7-F90E6AC93F8F}" type="presOf" srcId="{3D6A3D08-DB74-4D37-8E48-A9D4E8FC0820}" destId="{99F26509-91EE-485E-AA82-6A9BD505704D}" srcOrd="0" destOrd="0" presId="urn:microsoft.com/office/officeart/2005/8/layout/radial1"/>
    <dgm:cxn modelId="{29EF1FF6-78F9-4F99-9BD8-A4760CDD0E11}" type="presOf" srcId="{E584D09D-060C-4C1C-9CB3-A82B9C63E0D6}" destId="{09EDF6D0-FE1A-490D-8B47-F81F797FC73C}" srcOrd="0" destOrd="0" presId="urn:microsoft.com/office/officeart/2005/8/layout/radial1"/>
    <dgm:cxn modelId="{464ADBF8-474A-4B91-BB04-E9490B4D5D4F}" type="presOf" srcId="{0926F644-3476-4554-B42F-0BFCF60A34F1}" destId="{AF8AD7AA-687F-409A-B80A-E12C87790EA6}" srcOrd="0" destOrd="0" presId="urn:microsoft.com/office/officeart/2005/8/layout/radial1"/>
    <dgm:cxn modelId="{851804FA-2046-4FA0-BCBD-CB23682E125E}" type="presOf" srcId="{B227CA17-5E9C-4426-8427-FC96222332B8}" destId="{A6A2E4C5-8D29-48E8-B618-EFAE21FF906B}" srcOrd="1" destOrd="0" presId="urn:microsoft.com/office/officeart/2005/8/layout/radial1"/>
    <dgm:cxn modelId="{46CD34FF-2686-4A11-B869-AFB151E9BC75}" type="presOf" srcId="{05221033-3724-4001-9E6A-32082D4466B3}" destId="{FB566C65-D17B-485A-9528-1D135D35CFFF}" srcOrd="0" destOrd="0" presId="urn:microsoft.com/office/officeart/2005/8/layout/radial1"/>
    <dgm:cxn modelId="{2675C755-C0E9-43DB-96E0-1927E54E1521}" type="presParOf" srcId="{8C6F9FD8-2113-4306-B39A-4A55D24D9F0F}" destId="{83C76CF9-2FBD-4EF2-AC31-25E22F472F4B}" srcOrd="0" destOrd="0" presId="urn:microsoft.com/office/officeart/2005/8/layout/radial1"/>
    <dgm:cxn modelId="{9E8BC307-85FA-4DA2-AD72-4C37AF2B9A8B}" type="presParOf" srcId="{8C6F9FD8-2113-4306-B39A-4A55D24D9F0F}" destId="{FD5B2B2F-34AE-472A-844A-78D62F4422DF}" srcOrd="1" destOrd="0" presId="urn:microsoft.com/office/officeart/2005/8/layout/radial1"/>
    <dgm:cxn modelId="{BFDD1627-8898-4093-9042-69BF48302AA4}" type="presParOf" srcId="{FD5B2B2F-34AE-472A-844A-78D62F4422DF}" destId="{A6A2E4C5-8D29-48E8-B618-EFAE21FF906B}" srcOrd="0" destOrd="0" presId="urn:microsoft.com/office/officeart/2005/8/layout/radial1"/>
    <dgm:cxn modelId="{EB3A9A99-5710-440E-8AD6-D9A01D2357C1}" type="presParOf" srcId="{8C6F9FD8-2113-4306-B39A-4A55D24D9F0F}" destId="{99F26509-91EE-485E-AA82-6A9BD505704D}" srcOrd="2" destOrd="0" presId="urn:microsoft.com/office/officeart/2005/8/layout/radial1"/>
    <dgm:cxn modelId="{326DAF9F-D6CB-4E45-A641-4A8BE043B1DF}" type="presParOf" srcId="{8C6F9FD8-2113-4306-B39A-4A55D24D9F0F}" destId="{AF8AD7AA-687F-409A-B80A-E12C87790EA6}" srcOrd="3" destOrd="0" presId="urn:microsoft.com/office/officeart/2005/8/layout/radial1"/>
    <dgm:cxn modelId="{5E4D8FD4-E30E-477F-839E-BF180BB0FCF6}" type="presParOf" srcId="{AF8AD7AA-687F-409A-B80A-E12C87790EA6}" destId="{75F3D4D0-C249-4665-8F2F-2D1006C8B99A}" srcOrd="0" destOrd="0" presId="urn:microsoft.com/office/officeart/2005/8/layout/radial1"/>
    <dgm:cxn modelId="{2AEC8268-A9A6-4129-A8BC-9C30758DFA06}" type="presParOf" srcId="{8C6F9FD8-2113-4306-B39A-4A55D24D9F0F}" destId="{A98AAF2D-46E0-4AF7-874C-7EE2F529ED18}" srcOrd="4" destOrd="0" presId="urn:microsoft.com/office/officeart/2005/8/layout/radial1"/>
    <dgm:cxn modelId="{0637CE9A-BA30-4B39-B3AD-08473C3E61A3}" type="presParOf" srcId="{8C6F9FD8-2113-4306-B39A-4A55D24D9F0F}" destId="{EF16C7B8-EED2-47E0-B237-7881FB67D81E}" srcOrd="5" destOrd="0" presId="urn:microsoft.com/office/officeart/2005/8/layout/radial1"/>
    <dgm:cxn modelId="{B5E53B21-4623-4CEF-AA4F-2F1B48265338}" type="presParOf" srcId="{EF16C7B8-EED2-47E0-B237-7881FB67D81E}" destId="{4BA8B5D2-F70D-4F45-9E3D-5E1284AF4E1E}" srcOrd="0" destOrd="0" presId="urn:microsoft.com/office/officeart/2005/8/layout/radial1"/>
    <dgm:cxn modelId="{428868CB-FA91-4017-A295-315C33752083}" type="presParOf" srcId="{8C6F9FD8-2113-4306-B39A-4A55D24D9F0F}" destId="{FB566C65-D17B-485A-9528-1D135D35CFFF}" srcOrd="6" destOrd="0" presId="urn:microsoft.com/office/officeart/2005/8/layout/radial1"/>
    <dgm:cxn modelId="{8D9BBC74-CFD5-41E8-869B-C172E5B2016A}" type="presParOf" srcId="{8C6F9FD8-2113-4306-B39A-4A55D24D9F0F}" destId="{5C52BFA9-9183-4713-9390-A13BE5139944}" srcOrd="7" destOrd="0" presId="urn:microsoft.com/office/officeart/2005/8/layout/radial1"/>
    <dgm:cxn modelId="{42BD0884-B614-4E81-B9BB-1ABC1F2C237B}" type="presParOf" srcId="{5C52BFA9-9183-4713-9390-A13BE5139944}" destId="{CE86970F-71E7-4EEB-9B9E-98E46485EEA8}" srcOrd="0" destOrd="0" presId="urn:microsoft.com/office/officeart/2005/8/layout/radial1"/>
    <dgm:cxn modelId="{B6739BF3-DA8E-4780-A567-7E530180D31D}" type="presParOf" srcId="{8C6F9FD8-2113-4306-B39A-4A55D24D9F0F}" destId="{09EDF6D0-FE1A-490D-8B47-F81F797FC73C}" srcOrd="8" destOrd="0" presId="urn:microsoft.com/office/officeart/2005/8/layout/radial1"/>
    <dgm:cxn modelId="{12642403-ABF5-4183-B627-2BF484A247C7}" type="presParOf" srcId="{8C6F9FD8-2113-4306-B39A-4A55D24D9F0F}" destId="{EBDA335F-D608-4941-9A58-21594FEB4521}" srcOrd="9" destOrd="0" presId="urn:microsoft.com/office/officeart/2005/8/layout/radial1"/>
    <dgm:cxn modelId="{7D7D7F98-F64C-4331-9AA6-9615E5E28D54}" type="presParOf" srcId="{EBDA335F-D608-4941-9A58-21594FEB4521}" destId="{ED6E062F-DEC9-49EB-9D22-209443A93629}" srcOrd="0" destOrd="0" presId="urn:microsoft.com/office/officeart/2005/8/layout/radial1"/>
    <dgm:cxn modelId="{54D551CF-B8AF-4EE2-8424-C493A1763781}" type="presParOf" srcId="{8C6F9FD8-2113-4306-B39A-4A55D24D9F0F}" destId="{CDF11A35-8D6D-4A85-82B0-8F4B2BC1B46B}" srcOrd="10" destOrd="0" presId="urn:microsoft.com/office/officeart/2005/8/layout/radial1"/>
    <dgm:cxn modelId="{116B79F9-36ED-4523-A159-4724D878B75D}" type="presParOf" srcId="{8C6F9FD8-2113-4306-B39A-4A55D24D9F0F}" destId="{F29EB558-A140-415F-8727-D9CFC7846239}" srcOrd="11" destOrd="0" presId="urn:microsoft.com/office/officeart/2005/8/layout/radial1"/>
    <dgm:cxn modelId="{FFA53060-0047-413A-A1A6-D2AD30AFC1CA}" type="presParOf" srcId="{F29EB558-A140-415F-8727-D9CFC7846239}" destId="{2BA54C3D-9B45-46C2-82ED-B81F17A734E7}" srcOrd="0" destOrd="0" presId="urn:microsoft.com/office/officeart/2005/8/layout/radial1"/>
    <dgm:cxn modelId="{039063E8-281F-4543-8E1F-645E281093D2}" type="presParOf" srcId="{8C6F9FD8-2113-4306-B39A-4A55D24D9F0F}" destId="{33FCC790-9EF4-4641-B78D-A209A463953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405AC5-CE49-42A4-89A6-3A94A88E340E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2138F0C-DBB0-4207-A5A5-39A466031D94}">
      <dgm:prSet phldrT="[Text]"/>
      <dgm:spPr/>
      <dgm:t>
        <a:bodyPr/>
        <a:lstStyle/>
        <a:p>
          <a:r>
            <a:rPr lang="en-GB" b="1" dirty="0"/>
            <a:t>Defence Industry</a:t>
          </a:r>
        </a:p>
      </dgm:t>
    </dgm:pt>
    <dgm:pt modelId="{90459627-4F46-413B-825B-9B36016DEBBE}" type="parTrans" cxnId="{A37ACD0E-246A-470C-B42B-A0A2F902628E}">
      <dgm:prSet/>
      <dgm:spPr/>
      <dgm:t>
        <a:bodyPr/>
        <a:lstStyle/>
        <a:p>
          <a:endParaRPr lang="en-GB"/>
        </a:p>
      </dgm:t>
    </dgm:pt>
    <dgm:pt modelId="{23CEDB8E-5233-4037-8BC1-5AA0524D13B7}" type="sibTrans" cxnId="{A37ACD0E-246A-470C-B42B-A0A2F902628E}">
      <dgm:prSet/>
      <dgm:spPr/>
      <dgm:t>
        <a:bodyPr/>
        <a:lstStyle/>
        <a:p>
          <a:endParaRPr lang="en-GB"/>
        </a:p>
      </dgm:t>
    </dgm:pt>
    <dgm:pt modelId="{9F293036-3E22-4076-ACE4-12F911937CD5}">
      <dgm:prSet phldrT="[Text]"/>
      <dgm:spPr/>
      <dgm:t>
        <a:bodyPr/>
        <a:lstStyle/>
        <a:p>
          <a:r>
            <a:rPr lang="en-GB" b="1" dirty="0"/>
            <a:t>Canal Industry</a:t>
          </a:r>
        </a:p>
      </dgm:t>
    </dgm:pt>
    <dgm:pt modelId="{8BCCFB01-98F7-4E3B-BD5E-A638B2612A15}" type="parTrans" cxnId="{02B0CCEB-F972-4712-BA55-0C887A649DDB}">
      <dgm:prSet/>
      <dgm:spPr/>
      <dgm:t>
        <a:bodyPr/>
        <a:lstStyle/>
        <a:p>
          <a:endParaRPr lang="en-GB"/>
        </a:p>
      </dgm:t>
    </dgm:pt>
    <dgm:pt modelId="{24DF4C8C-6CA7-4DD6-BCB6-BDFD655648E7}" type="sibTrans" cxnId="{02B0CCEB-F972-4712-BA55-0C887A649DDB}">
      <dgm:prSet/>
      <dgm:spPr/>
      <dgm:t>
        <a:bodyPr/>
        <a:lstStyle/>
        <a:p>
          <a:endParaRPr lang="en-GB"/>
        </a:p>
      </dgm:t>
    </dgm:pt>
    <dgm:pt modelId="{0C87A5FF-B486-4EC9-A4EC-74B15939DCF6}">
      <dgm:prSet phldrT="[Text]"/>
      <dgm:spPr/>
      <dgm:t>
        <a:bodyPr/>
        <a:lstStyle/>
        <a:p>
          <a:r>
            <a:rPr lang="en-GB" b="1" dirty="0"/>
            <a:t>Food Industry</a:t>
          </a:r>
        </a:p>
      </dgm:t>
    </dgm:pt>
    <dgm:pt modelId="{90954D39-9835-4FDF-B7AC-167A89B8696A}" type="parTrans" cxnId="{18E9AE84-AA5C-4244-99CA-9FE515C2A67B}">
      <dgm:prSet/>
      <dgm:spPr/>
      <dgm:t>
        <a:bodyPr/>
        <a:lstStyle/>
        <a:p>
          <a:endParaRPr lang="en-GB"/>
        </a:p>
      </dgm:t>
    </dgm:pt>
    <dgm:pt modelId="{6D51AB34-B555-4F92-BBF9-15938CD2CBCF}" type="sibTrans" cxnId="{18E9AE84-AA5C-4244-99CA-9FE515C2A67B}">
      <dgm:prSet/>
      <dgm:spPr/>
      <dgm:t>
        <a:bodyPr/>
        <a:lstStyle/>
        <a:p>
          <a:endParaRPr lang="en-GB"/>
        </a:p>
      </dgm:t>
    </dgm:pt>
    <dgm:pt modelId="{73CA9E2A-1259-4525-9423-1054C84B5F56}">
      <dgm:prSet phldrT="[Text]"/>
      <dgm:spPr/>
      <dgm:t>
        <a:bodyPr/>
        <a:lstStyle/>
        <a:p>
          <a:r>
            <a:rPr lang="en-GB" b="1" dirty="0"/>
            <a:t>Hotel Industry</a:t>
          </a:r>
        </a:p>
      </dgm:t>
    </dgm:pt>
    <dgm:pt modelId="{661C982F-43B8-4BC2-9EBD-B729D767B5FD}" type="parTrans" cxnId="{309ED708-F7B5-4ADD-AA2C-87983F7570FD}">
      <dgm:prSet/>
      <dgm:spPr/>
      <dgm:t>
        <a:bodyPr/>
        <a:lstStyle/>
        <a:p>
          <a:endParaRPr lang="en-GB"/>
        </a:p>
      </dgm:t>
    </dgm:pt>
    <dgm:pt modelId="{32D9A627-B3BC-42CB-9EEE-56AE3BB1B778}" type="sibTrans" cxnId="{309ED708-F7B5-4ADD-AA2C-87983F7570FD}">
      <dgm:prSet/>
      <dgm:spPr/>
      <dgm:t>
        <a:bodyPr/>
        <a:lstStyle/>
        <a:p>
          <a:endParaRPr lang="en-GB"/>
        </a:p>
      </dgm:t>
    </dgm:pt>
    <dgm:pt modelId="{9D06F76E-DE3F-47B0-8ADE-4D89F02B9F10}" type="pres">
      <dgm:prSet presAssocID="{18405AC5-CE49-42A4-89A6-3A94A88E340E}" presName="matrix" presStyleCnt="0">
        <dgm:presLayoutVars>
          <dgm:chMax val="1"/>
          <dgm:dir/>
          <dgm:resizeHandles val="exact"/>
        </dgm:presLayoutVars>
      </dgm:prSet>
      <dgm:spPr/>
    </dgm:pt>
    <dgm:pt modelId="{DD498F31-BF1C-4E01-AA2C-466654DE426D}" type="pres">
      <dgm:prSet presAssocID="{18405AC5-CE49-42A4-89A6-3A94A88E340E}" presName="axisShape" presStyleLbl="bgShp" presStyleIdx="0" presStyleCn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</dgm:pt>
    <dgm:pt modelId="{EDAD3675-68A8-4883-B20B-22938063C52F}" type="pres">
      <dgm:prSet presAssocID="{18405AC5-CE49-42A4-89A6-3A94A88E340E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6103120-679D-42E4-B3BA-83DEFCF1F54F}" type="pres">
      <dgm:prSet presAssocID="{18405AC5-CE49-42A4-89A6-3A94A88E340E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8192462-FF82-4ECC-81B0-369AEBA0B409}" type="pres">
      <dgm:prSet presAssocID="{18405AC5-CE49-42A4-89A6-3A94A88E340E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3143095A-8D75-4128-8B45-C03ABA1C21E9}" type="pres">
      <dgm:prSet presAssocID="{18405AC5-CE49-42A4-89A6-3A94A88E340E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F48BBF07-E581-42E9-8047-30731B22B541}" type="presOf" srcId="{0C87A5FF-B486-4EC9-A4EC-74B15939DCF6}" destId="{C8192462-FF82-4ECC-81B0-369AEBA0B409}" srcOrd="0" destOrd="0" presId="urn:microsoft.com/office/officeart/2005/8/layout/matrix2"/>
    <dgm:cxn modelId="{309ED708-F7B5-4ADD-AA2C-87983F7570FD}" srcId="{18405AC5-CE49-42A4-89A6-3A94A88E340E}" destId="{73CA9E2A-1259-4525-9423-1054C84B5F56}" srcOrd="3" destOrd="0" parTransId="{661C982F-43B8-4BC2-9EBD-B729D767B5FD}" sibTransId="{32D9A627-B3BC-42CB-9EEE-56AE3BB1B778}"/>
    <dgm:cxn modelId="{A37ACD0E-246A-470C-B42B-A0A2F902628E}" srcId="{18405AC5-CE49-42A4-89A6-3A94A88E340E}" destId="{E2138F0C-DBB0-4207-A5A5-39A466031D94}" srcOrd="0" destOrd="0" parTransId="{90459627-4F46-413B-825B-9B36016DEBBE}" sibTransId="{23CEDB8E-5233-4037-8BC1-5AA0524D13B7}"/>
    <dgm:cxn modelId="{FCEAE529-12FA-4CD3-9388-F80373F49574}" type="presOf" srcId="{18405AC5-CE49-42A4-89A6-3A94A88E340E}" destId="{9D06F76E-DE3F-47B0-8ADE-4D89F02B9F10}" srcOrd="0" destOrd="0" presId="urn:microsoft.com/office/officeart/2005/8/layout/matrix2"/>
    <dgm:cxn modelId="{4914DE40-41A8-4AC8-AB53-F77C23698EAB}" type="presOf" srcId="{9F293036-3E22-4076-ACE4-12F911937CD5}" destId="{C6103120-679D-42E4-B3BA-83DEFCF1F54F}" srcOrd="0" destOrd="0" presId="urn:microsoft.com/office/officeart/2005/8/layout/matrix2"/>
    <dgm:cxn modelId="{18E9AE84-AA5C-4244-99CA-9FE515C2A67B}" srcId="{18405AC5-CE49-42A4-89A6-3A94A88E340E}" destId="{0C87A5FF-B486-4EC9-A4EC-74B15939DCF6}" srcOrd="2" destOrd="0" parTransId="{90954D39-9835-4FDF-B7AC-167A89B8696A}" sibTransId="{6D51AB34-B555-4F92-BBF9-15938CD2CBCF}"/>
    <dgm:cxn modelId="{4AB2B9DD-F3EC-401D-9726-E7D1AFD6C52B}" type="presOf" srcId="{E2138F0C-DBB0-4207-A5A5-39A466031D94}" destId="{EDAD3675-68A8-4883-B20B-22938063C52F}" srcOrd="0" destOrd="0" presId="urn:microsoft.com/office/officeart/2005/8/layout/matrix2"/>
    <dgm:cxn modelId="{02B0CCEB-F972-4712-BA55-0C887A649DDB}" srcId="{18405AC5-CE49-42A4-89A6-3A94A88E340E}" destId="{9F293036-3E22-4076-ACE4-12F911937CD5}" srcOrd="1" destOrd="0" parTransId="{8BCCFB01-98F7-4E3B-BD5E-A638B2612A15}" sibTransId="{24DF4C8C-6CA7-4DD6-BCB6-BDFD655648E7}"/>
    <dgm:cxn modelId="{2971F6F9-B4C2-451D-88CC-69556AC5AEC7}" type="presOf" srcId="{73CA9E2A-1259-4525-9423-1054C84B5F56}" destId="{3143095A-8D75-4128-8B45-C03ABA1C21E9}" srcOrd="0" destOrd="0" presId="urn:microsoft.com/office/officeart/2005/8/layout/matrix2"/>
    <dgm:cxn modelId="{5CC37D92-0D0B-4F3D-AC36-7B7698DA7CDB}" type="presParOf" srcId="{9D06F76E-DE3F-47B0-8ADE-4D89F02B9F10}" destId="{DD498F31-BF1C-4E01-AA2C-466654DE426D}" srcOrd="0" destOrd="0" presId="urn:microsoft.com/office/officeart/2005/8/layout/matrix2"/>
    <dgm:cxn modelId="{3E402974-F458-4C39-B96E-6B1C20D2BB3A}" type="presParOf" srcId="{9D06F76E-DE3F-47B0-8ADE-4D89F02B9F10}" destId="{EDAD3675-68A8-4883-B20B-22938063C52F}" srcOrd="1" destOrd="0" presId="urn:microsoft.com/office/officeart/2005/8/layout/matrix2"/>
    <dgm:cxn modelId="{329E614E-C580-4D9A-857A-873EF970247D}" type="presParOf" srcId="{9D06F76E-DE3F-47B0-8ADE-4D89F02B9F10}" destId="{C6103120-679D-42E4-B3BA-83DEFCF1F54F}" srcOrd="2" destOrd="0" presId="urn:microsoft.com/office/officeart/2005/8/layout/matrix2"/>
    <dgm:cxn modelId="{EEE42E30-1737-4762-894D-7FDF7DAE0514}" type="presParOf" srcId="{9D06F76E-DE3F-47B0-8ADE-4D89F02B9F10}" destId="{C8192462-FF82-4ECC-81B0-369AEBA0B409}" srcOrd="3" destOrd="0" presId="urn:microsoft.com/office/officeart/2005/8/layout/matrix2"/>
    <dgm:cxn modelId="{C1F92DA6-4C38-40CC-90F1-792312EF0C68}" type="presParOf" srcId="{9D06F76E-DE3F-47B0-8ADE-4D89F02B9F10}" destId="{3143095A-8D75-4128-8B45-C03ABA1C21E9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C757D64-90F7-4EC8-83EC-71622031FB7E}" type="doc">
      <dgm:prSet loTypeId="urn:microsoft.com/office/officeart/2005/8/layout/matrix3" loCatId="matrix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CC8811-5249-4D79-A2D2-E4E776DB7C07}">
      <dgm:prSet phldrT="[Text]" custT="1"/>
      <dgm:spPr/>
      <dgm:t>
        <a:bodyPr/>
        <a:lstStyle/>
        <a:p>
          <a:r>
            <a:rPr lang="en-US" sz="2000" dirty="0"/>
            <a:t>Geo-graphic</a:t>
          </a:r>
        </a:p>
      </dgm:t>
    </dgm:pt>
    <dgm:pt modelId="{349BE555-DD3E-4DF7-A587-726BA7BD385F}" type="parTrans" cxnId="{AFC2A33F-90BB-4100-94BC-A9856FF0CC5E}">
      <dgm:prSet/>
      <dgm:spPr/>
      <dgm:t>
        <a:bodyPr/>
        <a:lstStyle/>
        <a:p>
          <a:endParaRPr lang="en-US" sz="4000"/>
        </a:p>
      </dgm:t>
    </dgm:pt>
    <dgm:pt modelId="{7E0D9962-D8F3-4076-93D4-DF00D6EBE06E}" type="sibTrans" cxnId="{AFC2A33F-90BB-4100-94BC-A9856FF0CC5E}">
      <dgm:prSet/>
      <dgm:spPr/>
      <dgm:t>
        <a:bodyPr/>
        <a:lstStyle/>
        <a:p>
          <a:endParaRPr lang="en-US" sz="4000"/>
        </a:p>
      </dgm:t>
    </dgm:pt>
    <dgm:pt modelId="{F982B9F6-E0B3-4354-B359-42538925A8B4}">
      <dgm:prSet phldrT="[Text]" custT="1"/>
      <dgm:spPr/>
      <dgm:t>
        <a:bodyPr/>
        <a:lstStyle/>
        <a:p>
          <a:r>
            <a:rPr lang="en-US" sz="2000" dirty="0"/>
            <a:t>Demographic</a:t>
          </a:r>
        </a:p>
      </dgm:t>
    </dgm:pt>
    <dgm:pt modelId="{893E812E-3014-48BC-AB6A-6B6D23110363}" type="parTrans" cxnId="{A962EE31-1758-45B7-9099-660A6033ACC2}">
      <dgm:prSet/>
      <dgm:spPr/>
      <dgm:t>
        <a:bodyPr/>
        <a:lstStyle/>
        <a:p>
          <a:endParaRPr lang="en-US" sz="4000"/>
        </a:p>
      </dgm:t>
    </dgm:pt>
    <dgm:pt modelId="{DEE8C185-15EA-4AF6-9FF0-AE715A7F7379}" type="sibTrans" cxnId="{A962EE31-1758-45B7-9099-660A6033ACC2}">
      <dgm:prSet/>
      <dgm:spPr/>
      <dgm:t>
        <a:bodyPr/>
        <a:lstStyle/>
        <a:p>
          <a:endParaRPr lang="en-US" sz="4000"/>
        </a:p>
      </dgm:t>
    </dgm:pt>
    <dgm:pt modelId="{6963585E-DA3A-4598-B35E-E066EA8FD371}">
      <dgm:prSet phldrT="[Text]" custT="1"/>
      <dgm:spPr/>
      <dgm:t>
        <a:bodyPr/>
        <a:lstStyle/>
        <a:p>
          <a:r>
            <a:rPr lang="en-US" sz="2000" dirty="0"/>
            <a:t>Psycho-graphic</a:t>
          </a:r>
        </a:p>
      </dgm:t>
    </dgm:pt>
    <dgm:pt modelId="{5D5E486A-76ED-48AB-BC25-31B871A52C6C}" type="parTrans" cxnId="{9DABE020-9598-4D08-96CC-B62FBEF620FF}">
      <dgm:prSet/>
      <dgm:spPr/>
      <dgm:t>
        <a:bodyPr/>
        <a:lstStyle/>
        <a:p>
          <a:endParaRPr lang="en-US" sz="4000"/>
        </a:p>
      </dgm:t>
    </dgm:pt>
    <dgm:pt modelId="{A66CE6FF-6D66-488B-A94B-2205E502BF1E}" type="sibTrans" cxnId="{9DABE020-9598-4D08-96CC-B62FBEF620FF}">
      <dgm:prSet/>
      <dgm:spPr/>
      <dgm:t>
        <a:bodyPr/>
        <a:lstStyle/>
        <a:p>
          <a:endParaRPr lang="en-US" sz="4000"/>
        </a:p>
      </dgm:t>
    </dgm:pt>
    <dgm:pt modelId="{94AA3C1C-0C05-44F1-95A7-2BA3149B0489}">
      <dgm:prSet phldrT="[Text]" custT="1"/>
      <dgm:spPr/>
      <dgm:t>
        <a:bodyPr/>
        <a:lstStyle/>
        <a:p>
          <a:r>
            <a:rPr lang="en-US" sz="2000" dirty="0" err="1"/>
            <a:t>Behavioural</a:t>
          </a:r>
          <a:endParaRPr lang="en-US" sz="2000" dirty="0"/>
        </a:p>
      </dgm:t>
    </dgm:pt>
    <dgm:pt modelId="{438837E8-75BB-4A83-81C3-6072A5A3B1FD}" type="parTrans" cxnId="{7BFD675C-943F-4790-907B-5BE7EFA0C764}">
      <dgm:prSet/>
      <dgm:spPr/>
      <dgm:t>
        <a:bodyPr/>
        <a:lstStyle/>
        <a:p>
          <a:endParaRPr lang="en-US" sz="4000"/>
        </a:p>
      </dgm:t>
    </dgm:pt>
    <dgm:pt modelId="{0D743D4D-B2B9-414D-BCCA-438E7373011F}" type="sibTrans" cxnId="{7BFD675C-943F-4790-907B-5BE7EFA0C764}">
      <dgm:prSet/>
      <dgm:spPr/>
      <dgm:t>
        <a:bodyPr/>
        <a:lstStyle/>
        <a:p>
          <a:endParaRPr lang="en-US" sz="4000"/>
        </a:p>
      </dgm:t>
    </dgm:pt>
    <dgm:pt modelId="{8273EE68-527B-4A93-B44B-DDE6198E5CC3}" type="pres">
      <dgm:prSet presAssocID="{AC757D64-90F7-4EC8-83EC-71622031FB7E}" presName="matrix" presStyleCnt="0">
        <dgm:presLayoutVars>
          <dgm:chMax val="1"/>
          <dgm:dir/>
          <dgm:resizeHandles val="exact"/>
        </dgm:presLayoutVars>
      </dgm:prSet>
      <dgm:spPr/>
    </dgm:pt>
    <dgm:pt modelId="{CB25B20B-B58B-4E76-9F2C-4DA518516DDB}" type="pres">
      <dgm:prSet presAssocID="{AC757D64-90F7-4EC8-83EC-71622031FB7E}" presName="diamond" presStyleLbl="bgShp" presStyleIdx="0" presStyleCnt="1" custScaleX="112264" custLinFactNeighborX="4305" custLinFactNeighborY="-340"/>
      <dgm:spPr/>
    </dgm:pt>
    <dgm:pt modelId="{4A0DB3E8-3DE6-46E9-AD1E-C79C9BA187DD}" type="pres">
      <dgm:prSet presAssocID="{AC757D64-90F7-4EC8-83EC-71622031FB7E}" presName="quad1" presStyleLbl="node1" presStyleIdx="0" presStyleCnt="4" custScaleX="133253" custScaleY="102131" custLinFactNeighborX="-8100" custLinFactNeighborY="-581">
        <dgm:presLayoutVars>
          <dgm:chMax val="0"/>
          <dgm:chPref val="0"/>
          <dgm:bulletEnabled val="1"/>
        </dgm:presLayoutVars>
      </dgm:prSet>
      <dgm:spPr/>
    </dgm:pt>
    <dgm:pt modelId="{951D4227-941B-4728-B49E-48BFB00DAB0B}" type="pres">
      <dgm:prSet presAssocID="{AC757D64-90F7-4EC8-83EC-71622031FB7E}" presName="quad2" presStyleLbl="node1" presStyleIdx="1" presStyleCnt="4" custScaleX="129299" custScaleY="102131" custLinFactNeighborX="19414" custLinFactNeighborY="-581">
        <dgm:presLayoutVars>
          <dgm:chMax val="0"/>
          <dgm:chPref val="0"/>
          <dgm:bulletEnabled val="1"/>
        </dgm:presLayoutVars>
      </dgm:prSet>
      <dgm:spPr/>
    </dgm:pt>
    <dgm:pt modelId="{8F02885A-9EB6-4AEA-A147-DE74232E4437}" type="pres">
      <dgm:prSet presAssocID="{AC757D64-90F7-4EC8-83EC-71622031FB7E}" presName="quad3" presStyleLbl="node1" presStyleIdx="2" presStyleCnt="4" custScaleX="126165" custScaleY="102131">
        <dgm:presLayoutVars>
          <dgm:chMax val="0"/>
          <dgm:chPref val="0"/>
          <dgm:bulletEnabled val="1"/>
        </dgm:presLayoutVars>
      </dgm:prSet>
      <dgm:spPr/>
    </dgm:pt>
    <dgm:pt modelId="{F619D510-7652-4800-9C5B-93053B38B414}" type="pres">
      <dgm:prSet presAssocID="{AC757D64-90F7-4EC8-83EC-71622031FB7E}" presName="quad4" presStyleLbl="node1" presStyleIdx="3" presStyleCnt="4" custScaleX="130966" custScaleY="102131" custLinFactNeighborX="24178" custLinFactNeighborY="-2148">
        <dgm:presLayoutVars>
          <dgm:chMax val="0"/>
          <dgm:chPref val="0"/>
          <dgm:bulletEnabled val="1"/>
        </dgm:presLayoutVars>
      </dgm:prSet>
      <dgm:spPr/>
    </dgm:pt>
  </dgm:ptLst>
  <dgm:cxnLst>
    <dgm:cxn modelId="{96D7410A-9B38-4FFC-9640-C4CE9139D956}" type="presOf" srcId="{AC757D64-90F7-4EC8-83EC-71622031FB7E}" destId="{8273EE68-527B-4A93-B44B-DDE6198E5CC3}" srcOrd="0" destOrd="0" presId="urn:microsoft.com/office/officeart/2005/8/layout/matrix3"/>
    <dgm:cxn modelId="{DA45301B-2722-4F5F-A3B9-60A431D58618}" type="presOf" srcId="{6963585E-DA3A-4598-B35E-E066EA8FD371}" destId="{8F02885A-9EB6-4AEA-A147-DE74232E4437}" srcOrd="0" destOrd="0" presId="urn:microsoft.com/office/officeart/2005/8/layout/matrix3"/>
    <dgm:cxn modelId="{9DABE020-9598-4D08-96CC-B62FBEF620FF}" srcId="{AC757D64-90F7-4EC8-83EC-71622031FB7E}" destId="{6963585E-DA3A-4598-B35E-E066EA8FD371}" srcOrd="2" destOrd="0" parTransId="{5D5E486A-76ED-48AB-BC25-31B871A52C6C}" sibTransId="{A66CE6FF-6D66-488B-A94B-2205E502BF1E}"/>
    <dgm:cxn modelId="{A962EE31-1758-45B7-9099-660A6033ACC2}" srcId="{AC757D64-90F7-4EC8-83EC-71622031FB7E}" destId="{F982B9F6-E0B3-4354-B359-42538925A8B4}" srcOrd="1" destOrd="0" parTransId="{893E812E-3014-48BC-AB6A-6B6D23110363}" sibTransId="{DEE8C185-15EA-4AF6-9FF0-AE715A7F7379}"/>
    <dgm:cxn modelId="{AFC2A33F-90BB-4100-94BC-A9856FF0CC5E}" srcId="{AC757D64-90F7-4EC8-83EC-71622031FB7E}" destId="{19CC8811-5249-4D79-A2D2-E4E776DB7C07}" srcOrd="0" destOrd="0" parTransId="{349BE555-DD3E-4DF7-A587-726BA7BD385F}" sibTransId="{7E0D9962-D8F3-4076-93D4-DF00D6EBE06E}"/>
    <dgm:cxn modelId="{D351AB40-156B-4380-974C-8C5E4ACA4F18}" type="presOf" srcId="{19CC8811-5249-4D79-A2D2-E4E776DB7C07}" destId="{4A0DB3E8-3DE6-46E9-AD1E-C79C9BA187DD}" srcOrd="0" destOrd="0" presId="urn:microsoft.com/office/officeart/2005/8/layout/matrix3"/>
    <dgm:cxn modelId="{7BFD675C-943F-4790-907B-5BE7EFA0C764}" srcId="{AC757D64-90F7-4EC8-83EC-71622031FB7E}" destId="{94AA3C1C-0C05-44F1-95A7-2BA3149B0489}" srcOrd="3" destOrd="0" parTransId="{438837E8-75BB-4A83-81C3-6072A5A3B1FD}" sibTransId="{0D743D4D-B2B9-414D-BCCA-438E7373011F}"/>
    <dgm:cxn modelId="{7B39D473-13B4-4AA4-87B9-A7FB7284F069}" type="presOf" srcId="{F982B9F6-E0B3-4354-B359-42538925A8B4}" destId="{951D4227-941B-4728-B49E-48BFB00DAB0B}" srcOrd="0" destOrd="0" presId="urn:microsoft.com/office/officeart/2005/8/layout/matrix3"/>
    <dgm:cxn modelId="{96DB47FA-89CF-412E-86B8-08C7AB3B72B8}" type="presOf" srcId="{94AA3C1C-0C05-44F1-95A7-2BA3149B0489}" destId="{F619D510-7652-4800-9C5B-93053B38B414}" srcOrd="0" destOrd="0" presId="urn:microsoft.com/office/officeart/2005/8/layout/matrix3"/>
    <dgm:cxn modelId="{CB6E3FAD-4C2E-4136-898B-4755703F3B64}" type="presParOf" srcId="{8273EE68-527B-4A93-B44B-DDE6198E5CC3}" destId="{CB25B20B-B58B-4E76-9F2C-4DA518516DDB}" srcOrd="0" destOrd="0" presId="urn:microsoft.com/office/officeart/2005/8/layout/matrix3"/>
    <dgm:cxn modelId="{11891F51-B414-4A88-AAC4-D3E83778DD4B}" type="presParOf" srcId="{8273EE68-527B-4A93-B44B-DDE6198E5CC3}" destId="{4A0DB3E8-3DE6-46E9-AD1E-C79C9BA187DD}" srcOrd="1" destOrd="0" presId="urn:microsoft.com/office/officeart/2005/8/layout/matrix3"/>
    <dgm:cxn modelId="{664F87AE-515C-4E10-803E-4EEF9E502244}" type="presParOf" srcId="{8273EE68-527B-4A93-B44B-DDE6198E5CC3}" destId="{951D4227-941B-4728-B49E-48BFB00DAB0B}" srcOrd="2" destOrd="0" presId="urn:microsoft.com/office/officeart/2005/8/layout/matrix3"/>
    <dgm:cxn modelId="{E7D2E1AA-EE0E-486E-B2D6-C23E6771A137}" type="presParOf" srcId="{8273EE68-527B-4A93-B44B-DDE6198E5CC3}" destId="{8F02885A-9EB6-4AEA-A147-DE74232E4437}" srcOrd="3" destOrd="0" presId="urn:microsoft.com/office/officeart/2005/8/layout/matrix3"/>
    <dgm:cxn modelId="{348198D3-CD0D-49C2-9C8A-1B0BF109A9D9}" type="presParOf" srcId="{8273EE68-527B-4A93-B44B-DDE6198E5CC3}" destId="{F619D510-7652-4800-9C5B-93053B38B414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28F7CF7-E336-423D-BD2B-63BCC625D320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784C18F-32E2-4F5B-B042-0298C9C9C2DD}">
      <dgm:prSet/>
      <dgm:spPr/>
      <dgm:t>
        <a:bodyPr/>
        <a:lstStyle/>
        <a:p>
          <a:pPr rtl="0"/>
          <a:r>
            <a:rPr lang="en-US" b="1"/>
            <a:t>Age</a:t>
          </a:r>
        </a:p>
      </dgm:t>
    </dgm:pt>
    <dgm:pt modelId="{391A3914-647D-4093-950E-10101FF990E3}" type="parTrans" cxnId="{FC8EF1B6-8AC7-4C42-9BE9-445D3A30970F}">
      <dgm:prSet/>
      <dgm:spPr/>
      <dgm:t>
        <a:bodyPr/>
        <a:lstStyle/>
        <a:p>
          <a:endParaRPr lang="en-US" sz="2800" b="1"/>
        </a:p>
      </dgm:t>
    </dgm:pt>
    <dgm:pt modelId="{FA88DDC3-123F-4C9B-9948-44F4236525B2}" type="sibTrans" cxnId="{FC8EF1B6-8AC7-4C42-9BE9-445D3A30970F}">
      <dgm:prSet/>
      <dgm:spPr/>
      <dgm:t>
        <a:bodyPr/>
        <a:lstStyle/>
        <a:p>
          <a:endParaRPr lang="en-US" b="1"/>
        </a:p>
      </dgm:t>
    </dgm:pt>
    <dgm:pt modelId="{BC96357F-305A-4F43-A601-FF1730241C42}">
      <dgm:prSet/>
      <dgm:spPr/>
      <dgm:t>
        <a:bodyPr/>
        <a:lstStyle/>
        <a:p>
          <a:pPr rtl="0"/>
          <a:r>
            <a:rPr lang="en-US" b="1"/>
            <a:t>Gender</a:t>
          </a:r>
        </a:p>
      </dgm:t>
    </dgm:pt>
    <dgm:pt modelId="{3297BE77-F54A-4DA3-B947-A018A337D1AF}" type="parTrans" cxnId="{978E2386-BA63-4F11-9197-CE63495200D9}">
      <dgm:prSet/>
      <dgm:spPr/>
      <dgm:t>
        <a:bodyPr/>
        <a:lstStyle/>
        <a:p>
          <a:endParaRPr lang="en-US" sz="2800" b="1"/>
        </a:p>
      </dgm:t>
    </dgm:pt>
    <dgm:pt modelId="{1E8BBCC3-733C-47BD-AD34-2CDCDD03F583}" type="sibTrans" cxnId="{978E2386-BA63-4F11-9197-CE63495200D9}">
      <dgm:prSet/>
      <dgm:spPr/>
      <dgm:t>
        <a:bodyPr/>
        <a:lstStyle/>
        <a:p>
          <a:endParaRPr lang="en-US" b="1"/>
        </a:p>
      </dgm:t>
    </dgm:pt>
    <dgm:pt modelId="{3A2957AB-9B91-4690-9CE2-F315C4B1C7A2}">
      <dgm:prSet/>
      <dgm:spPr/>
      <dgm:t>
        <a:bodyPr/>
        <a:lstStyle/>
        <a:p>
          <a:pPr rtl="0"/>
          <a:r>
            <a:rPr lang="en-US" b="1"/>
            <a:t>Family Size</a:t>
          </a:r>
        </a:p>
      </dgm:t>
    </dgm:pt>
    <dgm:pt modelId="{607F986B-5F79-46C2-890A-FD1D82D42CE5}" type="parTrans" cxnId="{99FC2C16-C4A8-4F69-87B2-3E8EFC117D10}">
      <dgm:prSet/>
      <dgm:spPr/>
      <dgm:t>
        <a:bodyPr/>
        <a:lstStyle/>
        <a:p>
          <a:endParaRPr lang="en-US" sz="2800" b="1"/>
        </a:p>
      </dgm:t>
    </dgm:pt>
    <dgm:pt modelId="{1A59FAA1-E966-466C-8DE7-3E5EB056F039}" type="sibTrans" cxnId="{99FC2C16-C4A8-4F69-87B2-3E8EFC117D10}">
      <dgm:prSet/>
      <dgm:spPr/>
      <dgm:t>
        <a:bodyPr/>
        <a:lstStyle/>
        <a:p>
          <a:endParaRPr lang="en-US" b="1"/>
        </a:p>
      </dgm:t>
    </dgm:pt>
    <dgm:pt modelId="{8F5A4B18-55EB-41A6-BC38-85D8987A9F27}">
      <dgm:prSet/>
      <dgm:spPr/>
      <dgm:t>
        <a:bodyPr/>
        <a:lstStyle/>
        <a:p>
          <a:pPr rtl="0"/>
          <a:r>
            <a:rPr lang="en-US" b="1"/>
            <a:t>Family Life Cycle</a:t>
          </a:r>
        </a:p>
      </dgm:t>
    </dgm:pt>
    <dgm:pt modelId="{4CE49C65-B7FE-4F82-A67F-6CE95B901313}" type="parTrans" cxnId="{16CC500C-BD96-447B-93EB-03A04F8A2A04}">
      <dgm:prSet/>
      <dgm:spPr/>
      <dgm:t>
        <a:bodyPr/>
        <a:lstStyle/>
        <a:p>
          <a:endParaRPr lang="en-US" sz="2800" b="1"/>
        </a:p>
      </dgm:t>
    </dgm:pt>
    <dgm:pt modelId="{7E52AE74-37DF-408A-AC00-10458112C814}" type="sibTrans" cxnId="{16CC500C-BD96-447B-93EB-03A04F8A2A04}">
      <dgm:prSet/>
      <dgm:spPr/>
      <dgm:t>
        <a:bodyPr/>
        <a:lstStyle/>
        <a:p>
          <a:endParaRPr lang="en-US" b="1"/>
        </a:p>
      </dgm:t>
    </dgm:pt>
    <dgm:pt modelId="{24002E76-2553-4959-AC73-8D42D8495F97}">
      <dgm:prSet/>
      <dgm:spPr/>
      <dgm:t>
        <a:bodyPr/>
        <a:lstStyle/>
        <a:p>
          <a:pPr rtl="0"/>
          <a:r>
            <a:rPr lang="en-US" b="1"/>
            <a:t>Income</a:t>
          </a:r>
        </a:p>
      </dgm:t>
    </dgm:pt>
    <dgm:pt modelId="{51FA3C00-60F3-4FA2-9F2B-DD23EA3D0297}" type="parTrans" cxnId="{78206F7B-CFBA-4C80-B058-8B9243B25A68}">
      <dgm:prSet/>
      <dgm:spPr/>
      <dgm:t>
        <a:bodyPr/>
        <a:lstStyle/>
        <a:p>
          <a:endParaRPr lang="en-US" sz="2800" b="1"/>
        </a:p>
      </dgm:t>
    </dgm:pt>
    <dgm:pt modelId="{C51FAB6A-354F-43B0-B106-15FF126CF3F8}" type="sibTrans" cxnId="{78206F7B-CFBA-4C80-B058-8B9243B25A68}">
      <dgm:prSet/>
      <dgm:spPr/>
      <dgm:t>
        <a:bodyPr/>
        <a:lstStyle/>
        <a:p>
          <a:endParaRPr lang="en-US" b="1"/>
        </a:p>
      </dgm:t>
    </dgm:pt>
    <dgm:pt modelId="{8BCBA539-CE4F-4384-B82A-015E020BEF3B}">
      <dgm:prSet/>
      <dgm:spPr/>
      <dgm:t>
        <a:bodyPr/>
        <a:lstStyle/>
        <a:p>
          <a:pPr rtl="0"/>
          <a:r>
            <a:rPr lang="en-US" b="1"/>
            <a:t>Occupation</a:t>
          </a:r>
        </a:p>
      </dgm:t>
    </dgm:pt>
    <dgm:pt modelId="{929FB328-6766-4206-BF22-6715EC0CF797}" type="parTrans" cxnId="{EC4AF3BE-363D-4A5D-8307-CC4747B7DD60}">
      <dgm:prSet/>
      <dgm:spPr/>
      <dgm:t>
        <a:bodyPr/>
        <a:lstStyle/>
        <a:p>
          <a:endParaRPr lang="en-US" sz="2800" b="1"/>
        </a:p>
      </dgm:t>
    </dgm:pt>
    <dgm:pt modelId="{097C8E89-6675-4FF2-AFDE-37DB621D5338}" type="sibTrans" cxnId="{EC4AF3BE-363D-4A5D-8307-CC4747B7DD60}">
      <dgm:prSet/>
      <dgm:spPr/>
      <dgm:t>
        <a:bodyPr/>
        <a:lstStyle/>
        <a:p>
          <a:endParaRPr lang="en-US" b="1"/>
        </a:p>
      </dgm:t>
    </dgm:pt>
    <dgm:pt modelId="{13A03C9E-DA20-4696-A795-890B18FF5C29}">
      <dgm:prSet/>
      <dgm:spPr/>
      <dgm:t>
        <a:bodyPr/>
        <a:lstStyle/>
        <a:p>
          <a:pPr rtl="0"/>
          <a:r>
            <a:rPr lang="en-US" b="1"/>
            <a:t>Education</a:t>
          </a:r>
        </a:p>
      </dgm:t>
    </dgm:pt>
    <dgm:pt modelId="{4FF80882-DDBB-4EFC-9998-4366110D3D53}" type="parTrans" cxnId="{EC8C9376-379F-444B-BD5C-44D7841F7DDE}">
      <dgm:prSet/>
      <dgm:spPr/>
      <dgm:t>
        <a:bodyPr/>
        <a:lstStyle/>
        <a:p>
          <a:endParaRPr lang="en-US" sz="2800" b="1"/>
        </a:p>
      </dgm:t>
    </dgm:pt>
    <dgm:pt modelId="{A506E0EE-3B46-478B-85F7-C05613D40C9E}" type="sibTrans" cxnId="{EC8C9376-379F-444B-BD5C-44D7841F7DDE}">
      <dgm:prSet/>
      <dgm:spPr/>
      <dgm:t>
        <a:bodyPr/>
        <a:lstStyle/>
        <a:p>
          <a:endParaRPr lang="en-US" b="1"/>
        </a:p>
      </dgm:t>
    </dgm:pt>
    <dgm:pt modelId="{43BBB3A7-B827-4CB2-82D3-49C850560B78}">
      <dgm:prSet/>
      <dgm:spPr/>
      <dgm:t>
        <a:bodyPr/>
        <a:lstStyle/>
        <a:p>
          <a:pPr rtl="0"/>
          <a:r>
            <a:rPr lang="en-US" b="1"/>
            <a:t>Religion</a:t>
          </a:r>
        </a:p>
      </dgm:t>
    </dgm:pt>
    <dgm:pt modelId="{08065EB0-A255-41B8-9820-89A7FC78BE9F}" type="parTrans" cxnId="{424BDD16-BECE-4043-99D0-867192B0AF59}">
      <dgm:prSet/>
      <dgm:spPr/>
      <dgm:t>
        <a:bodyPr/>
        <a:lstStyle/>
        <a:p>
          <a:endParaRPr lang="en-US" sz="2800" b="1"/>
        </a:p>
      </dgm:t>
    </dgm:pt>
    <dgm:pt modelId="{272B5E9A-1937-4EB9-8C29-3C835C774134}" type="sibTrans" cxnId="{424BDD16-BECE-4043-99D0-867192B0AF59}">
      <dgm:prSet/>
      <dgm:spPr/>
      <dgm:t>
        <a:bodyPr/>
        <a:lstStyle/>
        <a:p>
          <a:endParaRPr lang="en-US" b="1"/>
        </a:p>
      </dgm:t>
    </dgm:pt>
    <dgm:pt modelId="{17326615-687F-48BF-8D9A-C8B40E1CCDE6}">
      <dgm:prSet/>
      <dgm:spPr/>
      <dgm:t>
        <a:bodyPr/>
        <a:lstStyle/>
        <a:p>
          <a:pPr rtl="0"/>
          <a:r>
            <a:rPr lang="en-US" b="1"/>
            <a:t>Race</a:t>
          </a:r>
        </a:p>
      </dgm:t>
    </dgm:pt>
    <dgm:pt modelId="{D6523FFF-5B69-4D53-BB1F-52508A534261}" type="parTrans" cxnId="{AE07ADB1-798E-48C3-88A1-B4B7691E882B}">
      <dgm:prSet/>
      <dgm:spPr/>
      <dgm:t>
        <a:bodyPr/>
        <a:lstStyle/>
        <a:p>
          <a:endParaRPr lang="en-US" sz="2800" b="1"/>
        </a:p>
      </dgm:t>
    </dgm:pt>
    <dgm:pt modelId="{F3A31327-6974-4092-A243-03481BF6DE7D}" type="sibTrans" cxnId="{AE07ADB1-798E-48C3-88A1-B4B7691E882B}">
      <dgm:prSet/>
      <dgm:spPr/>
      <dgm:t>
        <a:bodyPr/>
        <a:lstStyle/>
        <a:p>
          <a:endParaRPr lang="en-US" b="1"/>
        </a:p>
      </dgm:t>
    </dgm:pt>
    <dgm:pt modelId="{F4BD73A6-7F1E-4B55-A4C3-6E6BE96B3F39}">
      <dgm:prSet/>
      <dgm:spPr/>
      <dgm:t>
        <a:bodyPr/>
        <a:lstStyle/>
        <a:p>
          <a:pPr rtl="0"/>
          <a:r>
            <a:rPr lang="en-US" b="1"/>
            <a:t>Generation</a:t>
          </a:r>
        </a:p>
      </dgm:t>
    </dgm:pt>
    <dgm:pt modelId="{55CF7DFD-B0FB-4EE0-8DC6-8995B7510B49}" type="parTrans" cxnId="{CAD1FFB0-1345-49A1-A944-0B87838A7681}">
      <dgm:prSet/>
      <dgm:spPr/>
      <dgm:t>
        <a:bodyPr/>
        <a:lstStyle/>
        <a:p>
          <a:endParaRPr lang="en-US" sz="2800" b="1"/>
        </a:p>
      </dgm:t>
    </dgm:pt>
    <dgm:pt modelId="{5B7258D2-FDD0-416C-BC55-68D3F59CC631}" type="sibTrans" cxnId="{CAD1FFB0-1345-49A1-A944-0B87838A7681}">
      <dgm:prSet/>
      <dgm:spPr/>
      <dgm:t>
        <a:bodyPr/>
        <a:lstStyle/>
        <a:p>
          <a:endParaRPr lang="en-US" b="1"/>
        </a:p>
      </dgm:t>
    </dgm:pt>
    <dgm:pt modelId="{359129C5-72DF-488E-BBED-E75246EF0DBD}">
      <dgm:prSet/>
      <dgm:spPr/>
      <dgm:t>
        <a:bodyPr/>
        <a:lstStyle/>
        <a:p>
          <a:pPr rtl="0"/>
          <a:r>
            <a:rPr lang="en-US" b="1"/>
            <a:t>Nationality</a:t>
          </a:r>
        </a:p>
      </dgm:t>
    </dgm:pt>
    <dgm:pt modelId="{B0DBD75E-EA5B-4831-A722-771982DF1F50}" type="parTrans" cxnId="{6C9BBAA0-0AA2-45B1-A3D2-84FBE77C6725}">
      <dgm:prSet/>
      <dgm:spPr/>
      <dgm:t>
        <a:bodyPr/>
        <a:lstStyle/>
        <a:p>
          <a:endParaRPr lang="en-US" sz="2800" b="1"/>
        </a:p>
      </dgm:t>
    </dgm:pt>
    <dgm:pt modelId="{6F547EB8-093C-44AA-B848-B139DBAEC209}" type="sibTrans" cxnId="{6C9BBAA0-0AA2-45B1-A3D2-84FBE77C6725}">
      <dgm:prSet/>
      <dgm:spPr/>
      <dgm:t>
        <a:bodyPr/>
        <a:lstStyle/>
        <a:p>
          <a:endParaRPr lang="en-US" b="1"/>
        </a:p>
      </dgm:t>
    </dgm:pt>
    <dgm:pt modelId="{19014025-7672-403F-94F9-479D80A48B00}" type="pres">
      <dgm:prSet presAssocID="{828F7CF7-E336-423D-BD2B-63BCC625D320}" presName="Name0" presStyleCnt="0">
        <dgm:presLayoutVars>
          <dgm:dir/>
          <dgm:resizeHandles val="exact"/>
        </dgm:presLayoutVars>
      </dgm:prSet>
      <dgm:spPr/>
    </dgm:pt>
    <dgm:pt modelId="{0313C80C-12B2-42DB-8D6E-141CCBAF3C28}" type="pres">
      <dgm:prSet presAssocID="{A784C18F-32E2-4F5B-B042-0298C9C9C2DD}" presName="node" presStyleLbl="node1" presStyleIdx="0" presStyleCnt="11">
        <dgm:presLayoutVars>
          <dgm:bulletEnabled val="1"/>
        </dgm:presLayoutVars>
      </dgm:prSet>
      <dgm:spPr/>
    </dgm:pt>
    <dgm:pt modelId="{08F6D4AB-30DD-4B72-9723-6C84D9E39BDD}" type="pres">
      <dgm:prSet presAssocID="{FA88DDC3-123F-4C9B-9948-44F4236525B2}" presName="sibTrans" presStyleLbl="sibTrans1D1" presStyleIdx="0" presStyleCnt="10"/>
      <dgm:spPr/>
    </dgm:pt>
    <dgm:pt modelId="{85AFF5ED-B3EB-4589-9C67-BE7E139034FC}" type="pres">
      <dgm:prSet presAssocID="{FA88DDC3-123F-4C9B-9948-44F4236525B2}" presName="connectorText" presStyleLbl="sibTrans1D1" presStyleIdx="0" presStyleCnt="10"/>
      <dgm:spPr/>
    </dgm:pt>
    <dgm:pt modelId="{B47A6CD1-F4B3-4EE4-90A9-0E73DC45B6D1}" type="pres">
      <dgm:prSet presAssocID="{BC96357F-305A-4F43-A601-FF1730241C42}" presName="node" presStyleLbl="node1" presStyleIdx="1" presStyleCnt="11">
        <dgm:presLayoutVars>
          <dgm:bulletEnabled val="1"/>
        </dgm:presLayoutVars>
      </dgm:prSet>
      <dgm:spPr/>
    </dgm:pt>
    <dgm:pt modelId="{14DC4167-4124-4C49-9E70-D81160D0F1D9}" type="pres">
      <dgm:prSet presAssocID="{1E8BBCC3-733C-47BD-AD34-2CDCDD03F583}" presName="sibTrans" presStyleLbl="sibTrans1D1" presStyleIdx="1" presStyleCnt="10"/>
      <dgm:spPr/>
    </dgm:pt>
    <dgm:pt modelId="{01DE7532-2D56-4A66-8DE8-249BC47EB830}" type="pres">
      <dgm:prSet presAssocID="{1E8BBCC3-733C-47BD-AD34-2CDCDD03F583}" presName="connectorText" presStyleLbl="sibTrans1D1" presStyleIdx="1" presStyleCnt="10"/>
      <dgm:spPr/>
    </dgm:pt>
    <dgm:pt modelId="{C9FCAFE5-70E5-41D9-A716-144CD9E39226}" type="pres">
      <dgm:prSet presAssocID="{3A2957AB-9B91-4690-9CE2-F315C4B1C7A2}" presName="node" presStyleLbl="node1" presStyleIdx="2" presStyleCnt="11">
        <dgm:presLayoutVars>
          <dgm:bulletEnabled val="1"/>
        </dgm:presLayoutVars>
      </dgm:prSet>
      <dgm:spPr/>
    </dgm:pt>
    <dgm:pt modelId="{3BD22D69-E605-442A-AFE6-594133AD4EA6}" type="pres">
      <dgm:prSet presAssocID="{1A59FAA1-E966-466C-8DE7-3E5EB056F039}" presName="sibTrans" presStyleLbl="sibTrans1D1" presStyleIdx="2" presStyleCnt="10"/>
      <dgm:spPr/>
    </dgm:pt>
    <dgm:pt modelId="{85A83E57-85B4-4A16-AEC2-07739B2710C2}" type="pres">
      <dgm:prSet presAssocID="{1A59FAA1-E966-466C-8DE7-3E5EB056F039}" presName="connectorText" presStyleLbl="sibTrans1D1" presStyleIdx="2" presStyleCnt="10"/>
      <dgm:spPr/>
    </dgm:pt>
    <dgm:pt modelId="{F034A6CE-29EB-4080-94DE-988E8603F2F2}" type="pres">
      <dgm:prSet presAssocID="{8F5A4B18-55EB-41A6-BC38-85D8987A9F27}" presName="node" presStyleLbl="node1" presStyleIdx="3" presStyleCnt="11">
        <dgm:presLayoutVars>
          <dgm:bulletEnabled val="1"/>
        </dgm:presLayoutVars>
      </dgm:prSet>
      <dgm:spPr/>
    </dgm:pt>
    <dgm:pt modelId="{868CA767-BECE-41FF-905B-F673948A28F6}" type="pres">
      <dgm:prSet presAssocID="{7E52AE74-37DF-408A-AC00-10458112C814}" presName="sibTrans" presStyleLbl="sibTrans1D1" presStyleIdx="3" presStyleCnt="10"/>
      <dgm:spPr/>
    </dgm:pt>
    <dgm:pt modelId="{A35A99BC-A267-4E0B-B750-067160BCF665}" type="pres">
      <dgm:prSet presAssocID="{7E52AE74-37DF-408A-AC00-10458112C814}" presName="connectorText" presStyleLbl="sibTrans1D1" presStyleIdx="3" presStyleCnt="10"/>
      <dgm:spPr/>
    </dgm:pt>
    <dgm:pt modelId="{DCF78F21-C843-4C03-980F-22438EFAFE7D}" type="pres">
      <dgm:prSet presAssocID="{24002E76-2553-4959-AC73-8D42D8495F97}" presName="node" presStyleLbl="node1" presStyleIdx="4" presStyleCnt="11">
        <dgm:presLayoutVars>
          <dgm:bulletEnabled val="1"/>
        </dgm:presLayoutVars>
      </dgm:prSet>
      <dgm:spPr/>
    </dgm:pt>
    <dgm:pt modelId="{C0D28B13-91FA-4324-9DE0-4A30D023025D}" type="pres">
      <dgm:prSet presAssocID="{C51FAB6A-354F-43B0-B106-15FF126CF3F8}" presName="sibTrans" presStyleLbl="sibTrans1D1" presStyleIdx="4" presStyleCnt="10"/>
      <dgm:spPr/>
    </dgm:pt>
    <dgm:pt modelId="{7C8B13E6-460E-4CD9-9324-AAE4EBD88163}" type="pres">
      <dgm:prSet presAssocID="{C51FAB6A-354F-43B0-B106-15FF126CF3F8}" presName="connectorText" presStyleLbl="sibTrans1D1" presStyleIdx="4" presStyleCnt="10"/>
      <dgm:spPr/>
    </dgm:pt>
    <dgm:pt modelId="{08EBDCF9-869E-4EA8-BFC3-2034DFEBAFA7}" type="pres">
      <dgm:prSet presAssocID="{8BCBA539-CE4F-4384-B82A-015E020BEF3B}" presName="node" presStyleLbl="node1" presStyleIdx="5" presStyleCnt="11">
        <dgm:presLayoutVars>
          <dgm:bulletEnabled val="1"/>
        </dgm:presLayoutVars>
      </dgm:prSet>
      <dgm:spPr/>
    </dgm:pt>
    <dgm:pt modelId="{58A83CB8-83AD-4020-8D6D-F2216008E8F5}" type="pres">
      <dgm:prSet presAssocID="{097C8E89-6675-4FF2-AFDE-37DB621D5338}" presName="sibTrans" presStyleLbl="sibTrans1D1" presStyleIdx="5" presStyleCnt="10"/>
      <dgm:spPr/>
    </dgm:pt>
    <dgm:pt modelId="{FD3655A9-3FF2-4195-9A06-F3716D555C50}" type="pres">
      <dgm:prSet presAssocID="{097C8E89-6675-4FF2-AFDE-37DB621D5338}" presName="connectorText" presStyleLbl="sibTrans1D1" presStyleIdx="5" presStyleCnt="10"/>
      <dgm:spPr/>
    </dgm:pt>
    <dgm:pt modelId="{738F84FA-6033-43CD-A9A2-62B22C08E657}" type="pres">
      <dgm:prSet presAssocID="{13A03C9E-DA20-4696-A795-890B18FF5C29}" presName="node" presStyleLbl="node1" presStyleIdx="6" presStyleCnt="11">
        <dgm:presLayoutVars>
          <dgm:bulletEnabled val="1"/>
        </dgm:presLayoutVars>
      </dgm:prSet>
      <dgm:spPr/>
    </dgm:pt>
    <dgm:pt modelId="{D8BFAD55-3992-4A32-9741-B0FC768131B3}" type="pres">
      <dgm:prSet presAssocID="{A506E0EE-3B46-478B-85F7-C05613D40C9E}" presName="sibTrans" presStyleLbl="sibTrans1D1" presStyleIdx="6" presStyleCnt="10"/>
      <dgm:spPr/>
    </dgm:pt>
    <dgm:pt modelId="{73910A9F-8EB9-4D5B-8904-836E010CC105}" type="pres">
      <dgm:prSet presAssocID="{A506E0EE-3B46-478B-85F7-C05613D40C9E}" presName="connectorText" presStyleLbl="sibTrans1D1" presStyleIdx="6" presStyleCnt="10"/>
      <dgm:spPr/>
    </dgm:pt>
    <dgm:pt modelId="{EC7581CF-EFF9-40CA-BC88-7D6004C5814F}" type="pres">
      <dgm:prSet presAssocID="{43BBB3A7-B827-4CB2-82D3-49C850560B78}" presName="node" presStyleLbl="node1" presStyleIdx="7" presStyleCnt="11">
        <dgm:presLayoutVars>
          <dgm:bulletEnabled val="1"/>
        </dgm:presLayoutVars>
      </dgm:prSet>
      <dgm:spPr/>
    </dgm:pt>
    <dgm:pt modelId="{42C258D2-CB66-4BCA-930A-7E4D5AF41350}" type="pres">
      <dgm:prSet presAssocID="{272B5E9A-1937-4EB9-8C29-3C835C774134}" presName="sibTrans" presStyleLbl="sibTrans1D1" presStyleIdx="7" presStyleCnt="10"/>
      <dgm:spPr/>
    </dgm:pt>
    <dgm:pt modelId="{FF3D9003-C2C4-4260-9624-277124B21FD3}" type="pres">
      <dgm:prSet presAssocID="{272B5E9A-1937-4EB9-8C29-3C835C774134}" presName="connectorText" presStyleLbl="sibTrans1D1" presStyleIdx="7" presStyleCnt="10"/>
      <dgm:spPr/>
    </dgm:pt>
    <dgm:pt modelId="{FB4FB2C5-0228-4FC8-B69A-AB4697907C65}" type="pres">
      <dgm:prSet presAssocID="{17326615-687F-48BF-8D9A-C8B40E1CCDE6}" presName="node" presStyleLbl="node1" presStyleIdx="8" presStyleCnt="11">
        <dgm:presLayoutVars>
          <dgm:bulletEnabled val="1"/>
        </dgm:presLayoutVars>
      </dgm:prSet>
      <dgm:spPr/>
    </dgm:pt>
    <dgm:pt modelId="{423E3CBD-FBE5-4997-8B96-3A9FCB041B1B}" type="pres">
      <dgm:prSet presAssocID="{F3A31327-6974-4092-A243-03481BF6DE7D}" presName="sibTrans" presStyleLbl="sibTrans1D1" presStyleIdx="8" presStyleCnt="10"/>
      <dgm:spPr/>
    </dgm:pt>
    <dgm:pt modelId="{578E8495-0B35-4BF3-9CCC-208A5D8161B8}" type="pres">
      <dgm:prSet presAssocID="{F3A31327-6974-4092-A243-03481BF6DE7D}" presName="connectorText" presStyleLbl="sibTrans1D1" presStyleIdx="8" presStyleCnt="10"/>
      <dgm:spPr/>
    </dgm:pt>
    <dgm:pt modelId="{FCF8FB38-26AC-4C98-BD93-DCEC11630068}" type="pres">
      <dgm:prSet presAssocID="{F4BD73A6-7F1E-4B55-A4C3-6E6BE96B3F39}" presName="node" presStyleLbl="node1" presStyleIdx="9" presStyleCnt="11">
        <dgm:presLayoutVars>
          <dgm:bulletEnabled val="1"/>
        </dgm:presLayoutVars>
      </dgm:prSet>
      <dgm:spPr/>
    </dgm:pt>
    <dgm:pt modelId="{BA53A723-619F-4FB2-BC7D-4052256E729A}" type="pres">
      <dgm:prSet presAssocID="{5B7258D2-FDD0-416C-BC55-68D3F59CC631}" presName="sibTrans" presStyleLbl="sibTrans1D1" presStyleIdx="9" presStyleCnt="10"/>
      <dgm:spPr/>
    </dgm:pt>
    <dgm:pt modelId="{9A6C19FF-9F77-486C-BB40-1C96FCA1D2A0}" type="pres">
      <dgm:prSet presAssocID="{5B7258D2-FDD0-416C-BC55-68D3F59CC631}" presName="connectorText" presStyleLbl="sibTrans1D1" presStyleIdx="9" presStyleCnt="10"/>
      <dgm:spPr/>
    </dgm:pt>
    <dgm:pt modelId="{B5D2367D-A852-45C5-A294-CBBF8D962877}" type="pres">
      <dgm:prSet presAssocID="{359129C5-72DF-488E-BBED-E75246EF0DBD}" presName="node" presStyleLbl="node1" presStyleIdx="10" presStyleCnt="11">
        <dgm:presLayoutVars>
          <dgm:bulletEnabled val="1"/>
        </dgm:presLayoutVars>
      </dgm:prSet>
      <dgm:spPr/>
    </dgm:pt>
  </dgm:ptLst>
  <dgm:cxnLst>
    <dgm:cxn modelId="{8A081103-044D-4919-AF87-9447A747EB62}" type="presOf" srcId="{097C8E89-6675-4FF2-AFDE-37DB621D5338}" destId="{FD3655A9-3FF2-4195-9A06-F3716D555C50}" srcOrd="1" destOrd="0" presId="urn:microsoft.com/office/officeart/2016/7/layout/RepeatingBendingProcessNew"/>
    <dgm:cxn modelId="{0F345904-750B-45F3-8ADD-854B046B84D0}" type="presOf" srcId="{17326615-687F-48BF-8D9A-C8B40E1CCDE6}" destId="{FB4FB2C5-0228-4FC8-B69A-AB4697907C65}" srcOrd="0" destOrd="0" presId="urn:microsoft.com/office/officeart/2016/7/layout/RepeatingBendingProcessNew"/>
    <dgm:cxn modelId="{5058BF0A-9865-4912-BE93-05E211F54A78}" type="presOf" srcId="{C51FAB6A-354F-43B0-B106-15FF126CF3F8}" destId="{C0D28B13-91FA-4324-9DE0-4A30D023025D}" srcOrd="0" destOrd="0" presId="urn:microsoft.com/office/officeart/2016/7/layout/RepeatingBendingProcessNew"/>
    <dgm:cxn modelId="{16CC500C-BD96-447B-93EB-03A04F8A2A04}" srcId="{828F7CF7-E336-423D-BD2B-63BCC625D320}" destId="{8F5A4B18-55EB-41A6-BC38-85D8987A9F27}" srcOrd="3" destOrd="0" parTransId="{4CE49C65-B7FE-4F82-A67F-6CE95B901313}" sibTransId="{7E52AE74-37DF-408A-AC00-10458112C814}"/>
    <dgm:cxn modelId="{3580AC11-35B2-4AEF-A142-CBF7E43252CD}" type="presOf" srcId="{272B5E9A-1937-4EB9-8C29-3C835C774134}" destId="{42C258D2-CB66-4BCA-930A-7E4D5AF41350}" srcOrd="0" destOrd="0" presId="urn:microsoft.com/office/officeart/2016/7/layout/RepeatingBendingProcessNew"/>
    <dgm:cxn modelId="{DBC5A212-0110-414F-AA78-73D4B4408E07}" type="presOf" srcId="{359129C5-72DF-488E-BBED-E75246EF0DBD}" destId="{B5D2367D-A852-45C5-A294-CBBF8D962877}" srcOrd="0" destOrd="0" presId="urn:microsoft.com/office/officeart/2016/7/layout/RepeatingBendingProcessNew"/>
    <dgm:cxn modelId="{293AA413-5B43-46BD-892F-5B1A7373CA07}" type="presOf" srcId="{272B5E9A-1937-4EB9-8C29-3C835C774134}" destId="{FF3D9003-C2C4-4260-9624-277124B21FD3}" srcOrd="1" destOrd="0" presId="urn:microsoft.com/office/officeart/2016/7/layout/RepeatingBendingProcessNew"/>
    <dgm:cxn modelId="{96B1C014-F414-4995-99B0-326DC74FD910}" type="presOf" srcId="{1E8BBCC3-733C-47BD-AD34-2CDCDD03F583}" destId="{14DC4167-4124-4C49-9E70-D81160D0F1D9}" srcOrd="0" destOrd="0" presId="urn:microsoft.com/office/officeart/2016/7/layout/RepeatingBendingProcessNew"/>
    <dgm:cxn modelId="{99FC2C16-C4A8-4F69-87B2-3E8EFC117D10}" srcId="{828F7CF7-E336-423D-BD2B-63BCC625D320}" destId="{3A2957AB-9B91-4690-9CE2-F315C4B1C7A2}" srcOrd="2" destOrd="0" parTransId="{607F986B-5F79-46C2-890A-FD1D82D42CE5}" sibTransId="{1A59FAA1-E966-466C-8DE7-3E5EB056F039}"/>
    <dgm:cxn modelId="{424BDD16-BECE-4043-99D0-867192B0AF59}" srcId="{828F7CF7-E336-423D-BD2B-63BCC625D320}" destId="{43BBB3A7-B827-4CB2-82D3-49C850560B78}" srcOrd="7" destOrd="0" parTransId="{08065EB0-A255-41B8-9820-89A7FC78BE9F}" sibTransId="{272B5E9A-1937-4EB9-8C29-3C835C774134}"/>
    <dgm:cxn modelId="{8CFC8719-2E5F-41FB-9F64-0F9112628632}" type="presOf" srcId="{A506E0EE-3B46-478B-85F7-C05613D40C9E}" destId="{D8BFAD55-3992-4A32-9741-B0FC768131B3}" srcOrd="0" destOrd="0" presId="urn:microsoft.com/office/officeart/2016/7/layout/RepeatingBendingProcessNew"/>
    <dgm:cxn modelId="{FF47F12B-83C3-4BD3-BF79-E305F1EF48A2}" type="presOf" srcId="{8F5A4B18-55EB-41A6-BC38-85D8987A9F27}" destId="{F034A6CE-29EB-4080-94DE-988E8603F2F2}" srcOrd="0" destOrd="0" presId="urn:microsoft.com/office/officeart/2016/7/layout/RepeatingBendingProcessNew"/>
    <dgm:cxn modelId="{ABF55F36-1731-49A2-AFA3-943ABA1FD416}" type="presOf" srcId="{A506E0EE-3B46-478B-85F7-C05613D40C9E}" destId="{73910A9F-8EB9-4D5B-8904-836E010CC105}" srcOrd="1" destOrd="0" presId="urn:microsoft.com/office/officeart/2016/7/layout/RepeatingBendingProcessNew"/>
    <dgm:cxn modelId="{03E1803B-1EFD-4412-B402-2D22E642A2C7}" type="presOf" srcId="{1A59FAA1-E966-466C-8DE7-3E5EB056F039}" destId="{85A83E57-85B4-4A16-AEC2-07739B2710C2}" srcOrd="1" destOrd="0" presId="urn:microsoft.com/office/officeart/2016/7/layout/RepeatingBendingProcessNew"/>
    <dgm:cxn modelId="{C6FE8F63-7060-49FD-8841-9477102D9CB7}" type="presOf" srcId="{F3A31327-6974-4092-A243-03481BF6DE7D}" destId="{578E8495-0B35-4BF3-9CCC-208A5D8161B8}" srcOrd="1" destOrd="0" presId="urn:microsoft.com/office/officeart/2016/7/layout/RepeatingBendingProcessNew"/>
    <dgm:cxn modelId="{70F8CF66-7200-498F-890A-DB4CE5FBD6EE}" type="presOf" srcId="{A784C18F-32E2-4F5B-B042-0298C9C9C2DD}" destId="{0313C80C-12B2-42DB-8D6E-141CCBAF3C28}" srcOrd="0" destOrd="0" presId="urn:microsoft.com/office/officeart/2016/7/layout/RepeatingBendingProcessNew"/>
    <dgm:cxn modelId="{D9BE424A-88DB-46EC-8C9E-F5E44B059018}" type="presOf" srcId="{FA88DDC3-123F-4C9B-9948-44F4236525B2}" destId="{85AFF5ED-B3EB-4589-9C67-BE7E139034FC}" srcOrd="1" destOrd="0" presId="urn:microsoft.com/office/officeart/2016/7/layout/RepeatingBendingProcessNew"/>
    <dgm:cxn modelId="{33D87370-FC9D-4214-BB5C-2E274BD8A5C4}" type="presOf" srcId="{828F7CF7-E336-423D-BD2B-63BCC625D320}" destId="{19014025-7672-403F-94F9-479D80A48B00}" srcOrd="0" destOrd="0" presId="urn:microsoft.com/office/officeart/2016/7/layout/RepeatingBendingProcessNew"/>
    <dgm:cxn modelId="{CEC1B770-B23A-4E1B-9ECF-1542B89ACFC5}" type="presOf" srcId="{3A2957AB-9B91-4690-9CE2-F315C4B1C7A2}" destId="{C9FCAFE5-70E5-41D9-A716-144CD9E39226}" srcOrd="0" destOrd="0" presId="urn:microsoft.com/office/officeart/2016/7/layout/RepeatingBendingProcessNew"/>
    <dgm:cxn modelId="{F3B58551-7CCE-43CB-AE3B-4E9952A27168}" type="presOf" srcId="{7E52AE74-37DF-408A-AC00-10458112C814}" destId="{A35A99BC-A267-4E0B-B750-067160BCF665}" srcOrd="1" destOrd="0" presId="urn:microsoft.com/office/officeart/2016/7/layout/RepeatingBendingProcessNew"/>
    <dgm:cxn modelId="{3CCD0E53-C81A-4BBC-86A0-CA7C49ED02CD}" type="presOf" srcId="{43BBB3A7-B827-4CB2-82D3-49C850560B78}" destId="{EC7581CF-EFF9-40CA-BC88-7D6004C5814F}" srcOrd="0" destOrd="0" presId="urn:microsoft.com/office/officeart/2016/7/layout/RepeatingBendingProcessNew"/>
    <dgm:cxn modelId="{EC8C9376-379F-444B-BD5C-44D7841F7DDE}" srcId="{828F7CF7-E336-423D-BD2B-63BCC625D320}" destId="{13A03C9E-DA20-4696-A795-890B18FF5C29}" srcOrd="6" destOrd="0" parTransId="{4FF80882-DDBB-4EFC-9998-4366110D3D53}" sibTransId="{A506E0EE-3B46-478B-85F7-C05613D40C9E}"/>
    <dgm:cxn modelId="{78206F7B-CFBA-4C80-B058-8B9243B25A68}" srcId="{828F7CF7-E336-423D-BD2B-63BCC625D320}" destId="{24002E76-2553-4959-AC73-8D42D8495F97}" srcOrd="4" destOrd="0" parTransId="{51FA3C00-60F3-4FA2-9F2B-DD23EA3D0297}" sibTransId="{C51FAB6A-354F-43B0-B106-15FF126CF3F8}"/>
    <dgm:cxn modelId="{200A857F-5B77-46A4-8DD6-4DFEE30A7F23}" type="presOf" srcId="{5B7258D2-FDD0-416C-BC55-68D3F59CC631}" destId="{BA53A723-619F-4FB2-BC7D-4052256E729A}" srcOrd="0" destOrd="0" presId="urn:microsoft.com/office/officeart/2016/7/layout/RepeatingBendingProcessNew"/>
    <dgm:cxn modelId="{C02DAC7F-8146-4447-9697-5E2D2CF88FBE}" type="presOf" srcId="{C51FAB6A-354F-43B0-B106-15FF126CF3F8}" destId="{7C8B13E6-460E-4CD9-9324-AAE4EBD88163}" srcOrd="1" destOrd="0" presId="urn:microsoft.com/office/officeart/2016/7/layout/RepeatingBendingProcessNew"/>
    <dgm:cxn modelId="{978E2386-BA63-4F11-9197-CE63495200D9}" srcId="{828F7CF7-E336-423D-BD2B-63BCC625D320}" destId="{BC96357F-305A-4F43-A601-FF1730241C42}" srcOrd="1" destOrd="0" parTransId="{3297BE77-F54A-4DA3-B947-A018A337D1AF}" sibTransId="{1E8BBCC3-733C-47BD-AD34-2CDCDD03F583}"/>
    <dgm:cxn modelId="{6DABB190-6FC1-484A-94A5-D1603509E151}" type="presOf" srcId="{8BCBA539-CE4F-4384-B82A-015E020BEF3B}" destId="{08EBDCF9-869E-4EA8-BFC3-2034DFEBAFA7}" srcOrd="0" destOrd="0" presId="urn:microsoft.com/office/officeart/2016/7/layout/RepeatingBendingProcessNew"/>
    <dgm:cxn modelId="{73D5AF91-C514-4911-8202-3B4C618B2BBB}" type="presOf" srcId="{5B7258D2-FDD0-416C-BC55-68D3F59CC631}" destId="{9A6C19FF-9F77-486C-BB40-1C96FCA1D2A0}" srcOrd="1" destOrd="0" presId="urn:microsoft.com/office/officeart/2016/7/layout/RepeatingBendingProcessNew"/>
    <dgm:cxn modelId="{6C9BBAA0-0AA2-45B1-A3D2-84FBE77C6725}" srcId="{828F7CF7-E336-423D-BD2B-63BCC625D320}" destId="{359129C5-72DF-488E-BBED-E75246EF0DBD}" srcOrd="10" destOrd="0" parTransId="{B0DBD75E-EA5B-4831-A722-771982DF1F50}" sibTransId="{6F547EB8-093C-44AA-B848-B139DBAEC209}"/>
    <dgm:cxn modelId="{CAD1FFB0-1345-49A1-A944-0B87838A7681}" srcId="{828F7CF7-E336-423D-BD2B-63BCC625D320}" destId="{F4BD73A6-7F1E-4B55-A4C3-6E6BE96B3F39}" srcOrd="9" destOrd="0" parTransId="{55CF7DFD-B0FB-4EE0-8DC6-8995B7510B49}" sibTransId="{5B7258D2-FDD0-416C-BC55-68D3F59CC631}"/>
    <dgm:cxn modelId="{AE07ADB1-798E-48C3-88A1-B4B7691E882B}" srcId="{828F7CF7-E336-423D-BD2B-63BCC625D320}" destId="{17326615-687F-48BF-8D9A-C8B40E1CCDE6}" srcOrd="8" destOrd="0" parTransId="{D6523FFF-5B69-4D53-BB1F-52508A534261}" sibTransId="{F3A31327-6974-4092-A243-03481BF6DE7D}"/>
    <dgm:cxn modelId="{184A76B6-BAE1-48E8-A2FE-955B4CD283E5}" type="presOf" srcId="{F3A31327-6974-4092-A243-03481BF6DE7D}" destId="{423E3CBD-FBE5-4997-8B96-3A9FCB041B1B}" srcOrd="0" destOrd="0" presId="urn:microsoft.com/office/officeart/2016/7/layout/RepeatingBendingProcessNew"/>
    <dgm:cxn modelId="{FC8EF1B6-8AC7-4C42-9BE9-445D3A30970F}" srcId="{828F7CF7-E336-423D-BD2B-63BCC625D320}" destId="{A784C18F-32E2-4F5B-B042-0298C9C9C2DD}" srcOrd="0" destOrd="0" parTransId="{391A3914-647D-4093-950E-10101FF990E3}" sibTransId="{FA88DDC3-123F-4C9B-9948-44F4236525B2}"/>
    <dgm:cxn modelId="{EC4AF3BE-363D-4A5D-8307-CC4747B7DD60}" srcId="{828F7CF7-E336-423D-BD2B-63BCC625D320}" destId="{8BCBA539-CE4F-4384-B82A-015E020BEF3B}" srcOrd="5" destOrd="0" parTransId="{929FB328-6766-4206-BF22-6715EC0CF797}" sibTransId="{097C8E89-6675-4FF2-AFDE-37DB621D5338}"/>
    <dgm:cxn modelId="{8F819FCB-F642-4964-B5A9-D620E0844BAD}" type="presOf" srcId="{1A59FAA1-E966-466C-8DE7-3E5EB056F039}" destId="{3BD22D69-E605-442A-AFE6-594133AD4EA6}" srcOrd="0" destOrd="0" presId="urn:microsoft.com/office/officeart/2016/7/layout/RepeatingBendingProcessNew"/>
    <dgm:cxn modelId="{536975CD-C418-446F-957E-788ED75F39FF}" type="presOf" srcId="{F4BD73A6-7F1E-4B55-A4C3-6E6BE96B3F39}" destId="{FCF8FB38-26AC-4C98-BD93-DCEC11630068}" srcOrd="0" destOrd="0" presId="urn:microsoft.com/office/officeart/2016/7/layout/RepeatingBendingProcessNew"/>
    <dgm:cxn modelId="{DB54E7CD-ABBC-4741-871C-71EF1AC1BBE1}" type="presOf" srcId="{BC96357F-305A-4F43-A601-FF1730241C42}" destId="{B47A6CD1-F4B3-4EE4-90A9-0E73DC45B6D1}" srcOrd="0" destOrd="0" presId="urn:microsoft.com/office/officeart/2016/7/layout/RepeatingBendingProcessNew"/>
    <dgm:cxn modelId="{2E00C5D9-20F0-4B61-BAB1-179D0926FD64}" type="presOf" srcId="{7E52AE74-37DF-408A-AC00-10458112C814}" destId="{868CA767-BECE-41FF-905B-F673948A28F6}" srcOrd="0" destOrd="0" presId="urn:microsoft.com/office/officeart/2016/7/layout/RepeatingBendingProcessNew"/>
    <dgm:cxn modelId="{A48D1DE0-2B8C-45E1-8436-1DDC2BFC7029}" type="presOf" srcId="{097C8E89-6675-4FF2-AFDE-37DB621D5338}" destId="{58A83CB8-83AD-4020-8D6D-F2216008E8F5}" srcOrd="0" destOrd="0" presId="urn:microsoft.com/office/officeart/2016/7/layout/RepeatingBendingProcessNew"/>
    <dgm:cxn modelId="{A9C790EC-74C6-45D8-A6CB-BEEB6B830B1E}" type="presOf" srcId="{FA88DDC3-123F-4C9B-9948-44F4236525B2}" destId="{08F6D4AB-30DD-4B72-9723-6C84D9E39BDD}" srcOrd="0" destOrd="0" presId="urn:microsoft.com/office/officeart/2016/7/layout/RepeatingBendingProcessNew"/>
    <dgm:cxn modelId="{6EECF1F0-4822-41CA-B9F4-03E33E35017F}" type="presOf" srcId="{1E8BBCC3-733C-47BD-AD34-2CDCDD03F583}" destId="{01DE7532-2D56-4A66-8DE8-249BC47EB830}" srcOrd="1" destOrd="0" presId="urn:microsoft.com/office/officeart/2016/7/layout/RepeatingBendingProcessNew"/>
    <dgm:cxn modelId="{67155BF7-5094-4AC7-A4E8-056C67314A7D}" type="presOf" srcId="{24002E76-2553-4959-AC73-8D42D8495F97}" destId="{DCF78F21-C843-4C03-980F-22438EFAFE7D}" srcOrd="0" destOrd="0" presId="urn:microsoft.com/office/officeart/2016/7/layout/RepeatingBendingProcessNew"/>
    <dgm:cxn modelId="{62AC54F9-19FC-493E-9CA7-64B698DC4BFB}" type="presOf" srcId="{13A03C9E-DA20-4696-A795-890B18FF5C29}" destId="{738F84FA-6033-43CD-A9A2-62B22C08E657}" srcOrd="0" destOrd="0" presId="urn:microsoft.com/office/officeart/2016/7/layout/RepeatingBendingProcessNew"/>
    <dgm:cxn modelId="{44164480-1FDA-410F-9ED5-CA20F360BEFE}" type="presParOf" srcId="{19014025-7672-403F-94F9-479D80A48B00}" destId="{0313C80C-12B2-42DB-8D6E-141CCBAF3C28}" srcOrd="0" destOrd="0" presId="urn:microsoft.com/office/officeart/2016/7/layout/RepeatingBendingProcessNew"/>
    <dgm:cxn modelId="{83745895-D9D1-48D0-9931-627991DEE022}" type="presParOf" srcId="{19014025-7672-403F-94F9-479D80A48B00}" destId="{08F6D4AB-30DD-4B72-9723-6C84D9E39BDD}" srcOrd="1" destOrd="0" presId="urn:microsoft.com/office/officeart/2016/7/layout/RepeatingBendingProcessNew"/>
    <dgm:cxn modelId="{00060238-D7AC-43DE-B0C0-D1DFE82EC9A8}" type="presParOf" srcId="{08F6D4AB-30DD-4B72-9723-6C84D9E39BDD}" destId="{85AFF5ED-B3EB-4589-9C67-BE7E139034FC}" srcOrd="0" destOrd="0" presId="urn:microsoft.com/office/officeart/2016/7/layout/RepeatingBendingProcessNew"/>
    <dgm:cxn modelId="{15E38BB8-DE6A-4B7B-B21E-33CEBA75FD71}" type="presParOf" srcId="{19014025-7672-403F-94F9-479D80A48B00}" destId="{B47A6CD1-F4B3-4EE4-90A9-0E73DC45B6D1}" srcOrd="2" destOrd="0" presId="urn:microsoft.com/office/officeart/2016/7/layout/RepeatingBendingProcessNew"/>
    <dgm:cxn modelId="{6253BC5E-7873-48A9-AEE7-490EF002047A}" type="presParOf" srcId="{19014025-7672-403F-94F9-479D80A48B00}" destId="{14DC4167-4124-4C49-9E70-D81160D0F1D9}" srcOrd="3" destOrd="0" presId="urn:microsoft.com/office/officeart/2016/7/layout/RepeatingBendingProcessNew"/>
    <dgm:cxn modelId="{B18559D5-495B-4456-A0F7-C083E759514A}" type="presParOf" srcId="{14DC4167-4124-4C49-9E70-D81160D0F1D9}" destId="{01DE7532-2D56-4A66-8DE8-249BC47EB830}" srcOrd="0" destOrd="0" presId="urn:microsoft.com/office/officeart/2016/7/layout/RepeatingBendingProcessNew"/>
    <dgm:cxn modelId="{8FE8E2AF-4904-4EF7-A6C4-592662348A61}" type="presParOf" srcId="{19014025-7672-403F-94F9-479D80A48B00}" destId="{C9FCAFE5-70E5-41D9-A716-144CD9E39226}" srcOrd="4" destOrd="0" presId="urn:microsoft.com/office/officeart/2016/7/layout/RepeatingBendingProcessNew"/>
    <dgm:cxn modelId="{49CE4DD1-EEC5-4733-8504-7488272B2112}" type="presParOf" srcId="{19014025-7672-403F-94F9-479D80A48B00}" destId="{3BD22D69-E605-442A-AFE6-594133AD4EA6}" srcOrd="5" destOrd="0" presId="urn:microsoft.com/office/officeart/2016/7/layout/RepeatingBendingProcessNew"/>
    <dgm:cxn modelId="{5F3A93A5-27FA-4D32-9AD1-E025FAB44FE3}" type="presParOf" srcId="{3BD22D69-E605-442A-AFE6-594133AD4EA6}" destId="{85A83E57-85B4-4A16-AEC2-07739B2710C2}" srcOrd="0" destOrd="0" presId="urn:microsoft.com/office/officeart/2016/7/layout/RepeatingBendingProcessNew"/>
    <dgm:cxn modelId="{73D3217D-882D-4D08-92D8-51CBF0D7A385}" type="presParOf" srcId="{19014025-7672-403F-94F9-479D80A48B00}" destId="{F034A6CE-29EB-4080-94DE-988E8603F2F2}" srcOrd="6" destOrd="0" presId="urn:microsoft.com/office/officeart/2016/7/layout/RepeatingBendingProcessNew"/>
    <dgm:cxn modelId="{E515CF4B-3853-48C7-B670-50B979F58D19}" type="presParOf" srcId="{19014025-7672-403F-94F9-479D80A48B00}" destId="{868CA767-BECE-41FF-905B-F673948A28F6}" srcOrd="7" destOrd="0" presId="urn:microsoft.com/office/officeart/2016/7/layout/RepeatingBendingProcessNew"/>
    <dgm:cxn modelId="{8AA70E31-FEDC-4D98-9171-101C81241FF8}" type="presParOf" srcId="{868CA767-BECE-41FF-905B-F673948A28F6}" destId="{A35A99BC-A267-4E0B-B750-067160BCF665}" srcOrd="0" destOrd="0" presId="urn:microsoft.com/office/officeart/2016/7/layout/RepeatingBendingProcessNew"/>
    <dgm:cxn modelId="{00538941-E5F5-45FA-83BB-3F6DD9064636}" type="presParOf" srcId="{19014025-7672-403F-94F9-479D80A48B00}" destId="{DCF78F21-C843-4C03-980F-22438EFAFE7D}" srcOrd="8" destOrd="0" presId="urn:microsoft.com/office/officeart/2016/7/layout/RepeatingBendingProcessNew"/>
    <dgm:cxn modelId="{8F5F8E71-BD62-40A4-8107-C15F37155B3A}" type="presParOf" srcId="{19014025-7672-403F-94F9-479D80A48B00}" destId="{C0D28B13-91FA-4324-9DE0-4A30D023025D}" srcOrd="9" destOrd="0" presId="urn:microsoft.com/office/officeart/2016/7/layout/RepeatingBendingProcessNew"/>
    <dgm:cxn modelId="{40C15AA9-1536-4F4B-9CBB-76A5DC4BC15D}" type="presParOf" srcId="{C0D28B13-91FA-4324-9DE0-4A30D023025D}" destId="{7C8B13E6-460E-4CD9-9324-AAE4EBD88163}" srcOrd="0" destOrd="0" presId="urn:microsoft.com/office/officeart/2016/7/layout/RepeatingBendingProcessNew"/>
    <dgm:cxn modelId="{721D61D9-F5CC-43F9-AE28-1C5B3BD79E8D}" type="presParOf" srcId="{19014025-7672-403F-94F9-479D80A48B00}" destId="{08EBDCF9-869E-4EA8-BFC3-2034DFEBAFA7}" srcOrd="10" destOrd="0" presId="urn:microsoft.com/office/officeart/2016/7/layout/RepeatingBendingProcessNew"/>
    <dgm:cxn modelId="{9C532252-8C8A-430E-87BA-47B5B767C613}" type="presParOf" srcId="{19014025-7672-403F-94F9-479D80A48B00}" destId="{58A83CB8-83AD-4020-8D6D-F2216008E8F5}" srcOrd="11" destOrd="0" presId="urn:microsoft.com/office/officeart/2016/7/layout/RepeatingBendingProcessNew"/>
    <dgm:cxn modelId="{8DD23841-A820-42A6-8AD5-79CF474E9058}" type="presParOf" srcId="{58A83CB8-83AD-4020-8D6D-F2216008E8F5}" destId="{FD3655A9-3FF2-4195-9A06-F3716D555C50}" srcOrd="0" destOrd="0" presId="urn:microsoft.com/office/officeart/2016/7/layout/RepeatingBendingProcessNew"/>
    <dgm:cxn modelId="{E1754499-21D7-4447-B3A7-86BACC1B5CCA}" type="presParOf" srcId="{19014025-7672-403F-94F9-479D80A48B00}" destId="{738F84FA-6033-43CD-A9A2-62B22C08E657}" srcOrd="12" destOrd="0" presId="urn:microsoft.com/office/officeart/2016/7/layout/RepeatingBendingProcessNew"/>
    <dgm:cxn modelId="{E1015DE1-167D-42F4-86AA-F8CA421BCD7C}" type="presParOf" srcId="{19014025-7672-403F-94F9-479D80A48B00}" destId="{D8BFAD55-3992-4A32-9741-B0FC768131B3}" srcOrd="13" destOrd="0" presId="urn:microsoft.com/office/officeart/2016/7/layout/RepeatingBendingProcessNew"/>
    <dgm:cxn modelId="{9BDEE3CB-C677-45CB-B273-C1B7B593A541}" type="presParOf" srcId="{D8BFAD55-3992-4A32-9741-B0FC768131B3}" destId="{73910A9F-8EB9-4D5B-8904-836E010CC105}" srcOrd="0" destOrd="0" presId="urn:microsoft.com/office/officeart/2016/7/layout/RepeatingBendingProcessNew"/>
    <dgm:cxn modelId="{279B099D-E569-40A9-85E3-79C6DE2A8868}" type="presParOf" srcId="{19014025-7672-403F-94F9-479D80A48B00}" destId="{EC7581CF-EFF9-40CA-BC88-7D6004C5814F}" srcOrd="14" destOrd="0" presId="urn:microsoft.com/office/officeart/2016/7/layout/RepeatingBendingProcessNew"/>
    <dgm:cxn modelId="{9DB334F4-01AA-45B4-8C6E-89F182450FC5}" type="presParOf" srcId="{19014025-7672-403F-94F9-479D80A48B00}" destId="{42C258D2-CB66-4BCA-930A-7E4D5AF41350}" srcOrd="15" destOrd="0" presId="urn:microsoft.com/office/officeart/2016/7/layout/RepeatingBendingProcessNew"/>
    <dgm:cxn modelId="{E4780159-154A-4D62-8307-6DBB3F8DC8FD}" type="presParOf" srcId="{42C258D2-CB66-4BCA-930A-7E4D5AF41350}" destId="{FF3D9003-C2C4-4260-9624-277124B21FD3}" srcOrd="0" destOrd="0" presId="urn:microsoft.com/office/officeart/2016/7/layout/RepeatingBendingProcessNew"/>
    <dgm:cxn modelId="{29CC3784-4910-432D-9854-2720888729D2}" type="presParOf" srcId="{19014025-7672-403F-94F9-479D80A48B00}" destId="{FB4FB2C5-0228-4FC8-B69A-AB4697907C65}" srcOrd="16" destOrd="0" presId="urn:microsoft.com/office/officeart/2016/7/layout/RepeatingBendingProcessNew"/>
    <dgm:cxn modelId="{A88BF35C-BE8F-4D57-AC41-A98F463D8E0D}" type="presParOf" srcId="{19014025-7672-403F-94F9-479D80A48B00}" destId="{423E3CBD-FBE5-4997-8B96-3A9FCB041B1B}" srcOrd="17" destOrd="0" presId="urn:microsoft.com/office/officeart/2016/7/layout/RepeatingBendingProcessNew"/>
    <dgm:cxn modelId="{C3C427F9-6C69-48E2-A73F-B1BCAA5979D8}" type="presParOf" srcId="{423E3CBD-FBE5-4997-8B96-3A9FCB041B1B}" destId="{578E8495-0B35-4BF3-9CCC-208A5D8161B8}" srcOrd="0" destOrd="0" presId="urn:microsoft.com/office/officeart/2016/7/layout/RepeatingBendingProcessNew"/>
    <dgm:cxn modelId="{935FEF84-9AB2-46B8-9859-9937EB96093A}" type="presParOf" srcId="{19014025-7672-403F-94F9-479D80A48B00}" destId="{FCF8FB38-26AC-4C98-BD93-DCEC11630068}" srcOrd="18" destOrd="0" presId="urn:microsoft.com/office/officeart/2016/7/layout/RepeatingBendingProcessNew"/>
    <dgm:cxn modelId="{3E377E4C-3C66-45A9-BABE-4ED2505FFE17}" type="presParOf" srcId="{19014025-7672-403F-94F9-479D80A48B00}" destId="{BA53A723-619F-4FB2-BC7D-4052256E729A}" srcOrd="19" destOrd="0" presId="urn:microsoft.com/office/officeart/2016/7/layout/RepeatingBendingProcessNew"/>
    <dgm:cxn modelId="{0932C289-1B37-4FC8-92A6-4BC3B2DCB242}" type="presParOf" srcId="{BA53A723-619F-4FB2-BC7D-4052256E729A}" destId="{9A6C19FF-9F77-486C-BB40-1C96FCA1D2A0}" srcOrd="0" destOrd="0" presId="urn:microsoft.com/office/officeart/2016/7/layout/RepeatingBendingProcessNew"/>
    <dgm:cxn modelId="{344A5C91-CD9D-4CE5-82B9-3D9E746D4440}" type="presParOf" srcId="{19014025-7672-403F-94F9-479D80A48B00}" destId="{B5D2367D-A852-45C5-A294-CBBF8D962877}" srcOrd="2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44CD76-8C69-4D58-AD3C-109479F99613}">
      <dsp:nvSpPr>
        <dsp:cNvPr id="0" name=""/>
        <dsp:cNvSpPr/>
      </dsp:nvSpPr>
      <dsp:spPr>
        <a:xfrm>
          <a:off x="7923" y="547404"/>
          <a:ext cx="3845569" cy="780170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2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rgbClr val="000000"/>
              </a:solidFill>
            </a:rPr>
            <a:t>Traditional </a:t>
          </a:r>
        </a:p>
      </dsp:txBody>
      <dsp:txXfrm>
        <a:off x="7923" y="547404"/>
        <a:ext cx="3845569" cy="780170"/>
      </dsp:txXfrm>
    </dsp:sp>
    <dsp:sp modelId="{14E0F025-BAFE-4697-9F69-141BC3EF819D}">
      <dsp:nvSpPr>
        <dsp:cNvPr id="0" name=""/>
        <dsp:cNvSpPr/>
      </dsp:nvSpPr>
      <dsp:spPr>
        <a:xfrm>
          <a:off x="7154" y="1342221"/>
          <a:ext cx="3845569" cy="2813439"/>
        </a:xfrm>
        <a:prstGeom prst="rect">
          <a:avLst/>
        </a:prstGeom>
        <a:solidFill>
          <a:schemeClr val="bg1"/>
        </a:solidFill>
        <a:ln w="12700" cap="flat" cmpd="sng" algn="ctr">
          <a:solidFill>
            <a:schemeClr val="accent1">
              <a:lumMod val="60000"/>
              <a:lumOff val="40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View - Making a sale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Abundance of products in the nearby shopping centers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Television, magazine, and direct-mail ads</a:t>
          </a:r>
        </a:p>
      </dsp:txBody>
      <dsp:txXfrm>
        <a:off x="7154" y="1342221"/>
        <a:ext cx="3845569" cy="2813439"/>
      </dsp:txXfrm>
    </dsp:sp>
    <dsp:sp modelId="{2A7C0689-F131-45F4-A0BF-BEED78A5FB9E}">
      <dsp:nvSpPr>
        <dsp:cNvPr id="0" name=""/>
        <dsp:cNvSpPr/>
      </dsp:nvSpPr>
      <dsp:spPr>
        <a:xfrm>
          <a:off x="4383989" y="553943"/>
          <a:ext cx="3845569" cy="720000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accent5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rgbClr val="000000"/>
              </a:solidFill>
            </a:rPr>
            <a:t>Contemporary </a:t>
          </a:r>
        </a:p>
      </dsp:txBody>
      <dsp:txXfrm>
        <a:off x="4383989" y="553943"/>
        <a:ext cx="3845569" cy="720000"/>
      </dsp:txXfrm>
    </dsp:sp>
    <dsp:sp modelId="{A9BFD191-0F56-4A41-B342-8FA8CCEA47A1}">
      <dsp:nvSpPr>
        <dsp:cNvPr id="0" name=""/>
        <dsp:cNvSpPr/>
      </dsp:nvSpPr>
      <dsp:spPr>
        <a:xfrm>
          <a:off x="4384030" y="1240718"/>
          <a:ext cx="3845569" cy="2927632"/>
        </a:xfrm>
        <a:prstGeom prst="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5">
              <a:lumMod val="40000"/>
              <a:lumOff val="60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View - Satisfying customer needs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Imaginative web sites and mobile phone apps, blogs, online videos, and social media</a:t>
          </a:r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chemeClr val="tx1"/>
              </a:solidFill>
            </a:rPr>
            <a:t>Reach customers directly, personally, and interactively</a:t>
          </a:r>
        </a:p>
      </dsp:txBody>
      <dsp:txXfrm>
        <a:off x="4384030" y="1240718"/>
        <a:ext cx="3845569" cy="2927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2796D1-D4FB-4852-82C0-6CDA3F2A3165}">
      <dsp:nvSpPr>
        <dsp:cNvPr id="0" name=""/>
        <dsp:cNvSpPr/>
      </dsp:nvSpPr>
      <dsp:spPr>
        <a:xfrm>
          <a:off x="0" y="328562"/>
          <a:ext cx="8302625" cy="1701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4376" tIns="416560" rIns="644376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States of felt deprivation</a:t>
          </a:r>
        </a:p>
        <a:p>
          <a:pPr marL="457200" lvl="2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rgbClr val="000000"/>
              </a:solidFill>
            </a:rPr>
            <a:t>Physical needs - Food, clothing, warmth, and safety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rgbClr val="000000"/>
              </a:solidFill>
            </a:rPr>
            <a:t>Social needs - Belonging and affection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rgbClr val="000000"/>
              </a:solidFill>
            </a:rPr>
            <a:t>Individual needs - Knowledge and self-expression</a:t>
          </a:r>
        </a:p>
      </dsp:txBody>
      <dsp:txXfrm>
        <a:off x="0" y="328562"/>
        <a:ext cx="8302625" cy="1701000"/>
      </dsp:txXfrm>
    </dsp:sp>
    <dsp:sp modelId="{DA5FD410-9789-433F-9CBE-7263E6E47D11}">
      <dsp:nvSpPr>
        <dsp:cNvPr id="0" name=""/>
        <dsp:cNvSpPr/>
      </dsp:nvSpPr>
      <dsp:spPr>
        <a:xfrm>
          <a:off x="415131" y="33362"/>
          <a:ext cx="5811837" cy="590400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74" tIns="0" rIns="219674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000000"/>
              </a:solidFill>
            </a:rPr>
            <a:t>Needs</a:t>
          </a:r>
        </a:p>
      </dsp:txBody>
      <dsp:txXfrm>
        <a:off x="443952" y="62183"/>
        <a:ext cx="5754195" cy="532758"/>
      </dsp:txXfrm>
    </dsp:sp>
    <dsp:sp modelId="{F767BEE8-E1C7-4A88-ACE4-A1F8564E2CC6}">
      <dsp:nvSpPr>
        <dsp:cNvPr id="0" name=""/>
        <dsp:cNvSpPr/>
      </dsp:nvSpPr>
      <dsp:spPr>
        <a:xfrm>
          <a:off x="0" y="2432762"/>
          <a:ext cx="8302625" cy="1071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4376" tIns="416560" rIns="644376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solidFill>
                <a:srgbClr val="000000"/>
              </a:solidFill>
            </a:rPr>
            <a:t>Form taken by human needs when shaped by culture </a:t>
          </a:r>
          <a:r>
            <a:rPr lang="en-US" sz="2000" kern="1200" dirty="0"/>
            <a:t>and individual personality</a:t>
          </a:r>
        </a:p>
      </dsp:txBody>
      <dsp:txXfrm>
        <a:off x="0" y="2432762"/>
        <a:ext cx="8302625" cy="1071000"/>
      </dsp:txXfrm>
    </dsp:sp>
    <dsp:sp modelId="{522FCFB0-3B7F-4235-B363-67662B4C84CF}">
      <dsp:nvSpPr>
        <dsp:cNvPr id="0" name=""/>
        <dsp:cNvSpPr/>
      </dsp:nvSpPr>
      <dsp:spPr>
        <a:xfrm>
          <a:off x="415131" y="2137562"/>
          <a:ext cx="5811837" cy="590400"/>
        </a:xfrm>
        <a:prstGeom prst="round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74" tIns="0" rIns="219674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000000"/>
              </a:solidFill>
            </a:rPr>
            <a:t>Wants</a:t>
          </a:r>
        </a:p>
      </dsp:txBody>
      <dsp:txXfrm>
        <a:off x="443952" y="2166383"/>
        <a:ext cx="5754195" cy="532758"/>
      </dsp:txXfrm>
    </dsp:sp>
    <dsp:sp modelId="{97E49DF9-91DA-4265-99D5-F02372F8B0FE}">
      <dsp:nvSpPr>
        <dsp:cNvPr id="0" name=""/>
        <dsp:cNvSpPr/>
      </dsp:nvSpPr>
      <dsp:spPr>
        <a:xfrm>
          <a:off x="0" y="3906962"/>
          <a:ext cx="8302625" cy="819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4376" tIns="416560" rIns="644376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/>
            <a:t>Human wants that are backed by buying power</a:t>
          </a:r>
        </a:p>
      </dsp:txBody>
      <dsp:txXfrm>
        <a:off x="0" y="3906962"/>
        <a:ext cx="8302625" cy="819000"/>
      </dsp:txXfrm>
    </dsp:sp>
    <dsp:sp modelId="{6168FC3D-6263-4E36-AE08-ECAC8FD75DCE}">
      <dsp:nvSpPr>
        <dsp:cNvPr id="0" name=""/>
        <dsp:cNvSpPr/>
      </dsp:nvSpPr>
      <dsp:spPr>
        <a:xfrm>
          <a:off x="415131" y="3611762"/>
          <a:ext cx="5811837" cy="590400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rgbClr val="92D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74" tIns="0" rIns="219674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000000"/>
              </a:solidFill>
            </a:rPr>
            <a:t>Demands</a:t>
          </a:r>
        </a:p>
      </dsp:txBody>
      <dsp:txXfrm>
        <a:off x="443952" y="3640583"/>
        <a:ext cx="5754195" cy="532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95D38-9C02-4A39-AC51-92135354B29B}">
      <dsp:nvSpPr>
        <dsp:cNvPr id="0" name=""/>
        <dsp:cNvSpPr/>
      </dsp:nvSpPr>
      <dsp:spPr>
        <a:xfrm>
          <a:off x="441049" y="1494166"/>
          <a:ext cx="4482498" cy="4482498"/>
        </a:xfrm>
        <a:prstGeom prst="ellipse">
          <a:avLst/>
        </a:prstGeom>
        <a:gradFill rotWithShape="1">
          <a:gsLst>
            <a:gs pos="0">
              <a:schemeClr val="accent1">
                <a:satMod val="103000"/>
                <a:lumMod val="102000"/>
                <a:tint val="94000"/>
              </a:schemeClr>
            </a:gs>
            <a:gs pos="50000">
              <a:schemeClr val="accent1">
                <a:satMod val="110000"/>
                <a:lumMod val="100000"/>
                <a:shade val="100000"/>
              </a:schemeClr>
            </a:gs>
            <a:gs pos="100000">
              <a:schemeClr val="accent1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52B9D451-EC3E-4713-80F3-8ADAC9AA3274}">
      <dsp:nvSpPr>
        <dsp:cNvPr id="0" name=""/>
        <dsp:cNvSpPr/>
      </dsp:nvSpPr>
      <dsp:spPr>
        <a:xfrm>
          <a:off x="1337548" y="2390665"/>
          <a:ext cx="2689498" cy="2689498"/>
        </a:xfrm>
        <a:prstGeom prst="ellipse">
          <a:avLst/>
        </a:prstGeom>
        <a:solidFill>
          <a:srgbClr val="00206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75911672-325B-4230-A3DD-FACC8BC271A5}">
      <dsp:nvSpPr>
        <dsp:cNvPr id="0" name=""/>
        <dsp:cNvSpPr/>
      </dsp:nvSpPr>
      <dsp:spPr>
        <a:xfrm>
          <a:off x="2234048" y="3287165"/>
          <a:ext cx="896499" cy="896499"/>
        </a:xfrm>
        <a:prstGeom prst="ellipse">
          <a:avLst/>
        </a:prstGeom>
        <a:solidFill>
          <a:schemeClr val="bg1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2493B42E-81DF-4814-BBF6-E9351C8FDF1B}">
      <dsp:nvSpPr>
        <dsp:cNvPr id="0" name=""/>
        <dsp:cNvSpPr/>
      </dsp:nvSpPr>
      <dsp:spPr>
        <a:xfrm>
          <a:off x="5670629" y="0"/>
          <a:ext cx="2241249" cy="1307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The Organisation</a:t>
          </a:r>
        </a:p>
      </dsp:txBody>
      <dsp:txXfrm>
        <a:off x="5670629" y="0"/>
        <a:ext cx="2241249" cy="1307395"/>
      </dsp:txXfrm>
    </dsp:sp>
    <dsp:sp modelId="{77E55804-D259-4143-A309-175E5D2B0C82}">
      <dsp:nvSpPr>
        <dsp:cNvPr id="0" name=""/>
        <dsp:cNvSpPr/>
      </dsp:nvSpPr>
      <dsp:spPr>
        <a:xfrm>
          <a:off x="5110317" y="653697"/>
          <a:ext cx="560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D48215-F754-44AA-9A82-DA6352AB9C04}">
      <dsp:nvSpPr>
        <dsp:cNvPr id="0" name=""/>
        <dsp:cNvSpPr/>
      </dsp:nvSpPr>
      <dsp:spPr>
        <a:xfrm rot="5400000">
          <a:off x="2354702" y="982040"/>
          <a:ext cx="3080970" cy="2425778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0A0F99-5107-4E95-9129-F2C2AEE3418A}">
      <dsp:nvSpPr>
        <dsp:cNvPr id="0" name=""/>
        <dsp:cNvSpPr/>
      </dsp:nvSpPr>
      <dsp:spPr>
        <a:xfrm>
          <a:off x="5670629" y="1307395"/>
          <a:ext cx="2241249" cy="1307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Micro Environment</a:t>
          </a:r>
        </a:p>
      </dsp:txBody>
      <dsp:txXfrm>
        <a:off x="5670629" y="1307395"/>
        <a:ext cx="2241249" cy="1307395"/>
      </dsp:txXfrm>
    </dsp:sp>
    <dsp:sp modelId="{BDB77BB3-0D6D-4C4D-A387-22EA7FADCB5A}">
      <dsp:nvSpPr>
        <dsp:cNvPr id="0" name=""/>
        <dsp:cNvSpPr/>
      </dsp:nvSpPr>
      <dsp:spPr>
        <a:xfrm>
          <a:off x="5110317" y="1961092"/>
          <a:ext cx="560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428E91-5ACC-49E8-AD5E-52A4B5A06F86}">
      <dsp:nvSpPr>
        <dsp:cNvPr id="0" name=""/>
        <dsp:cNvSpPr/>
      </dsp:nvSpPr>
      <dsp:spPr>
        <a:xfrm rot="5400000">
          <a:off x="3016019" y="2269040"/>
          <a:ext cx="2400825" cy="1783287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8BD50-1338-4293-ACCC-D8626E195212}">
      <dsp:nvSpPr>
        <dsp:cNvPr id="0" name=""/>
        <dsp:cNvSpPr/>
      </dsp:nvSpPr>
      <dsp:spPr>
        <a:xfrm>
          <a:off x="5670629" y="2614790"/>
          <a:ext cx="2241249" cy="1307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25400" bIns="254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solidFill>
                <a:schemeClr val="accent1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Macro Environment</a:t>
          </a:r>
        </a:p>
      </dsp:txBody>
      <dsp:txXfrm>
        <a:off x="5670629" y="2614790"/>
        <a:ext cx="2241249" cy="1307395"/>
      </dsp:txXfrm>
    </dsp:sp>
    <dsp:sp modelId="{10D378E4-50C4-4A24-B9CA-DD488A5AA344}">
      <dsp:nvSpPr>
        <dsp:cNvPr id="0" name=""/>
        <dsp:cNvSpPr/>
      </dsp:nvSpPr>
      <dsp:spPr>
        <a:xfrm>
          <a:off x="5110317" y="3268488"/>
          <a:ext cx="5603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9BD80C-D4CD-472A-A98B-13EEB9EFDC4B}">
      <dsp:nvSpPr>
        <dsp:cNvPr id="0" name=""/>
        <dsp:cNvSpPr/>
      </dsp:nvSpPr>
      <dsp:spPr>
        <a:xfrm rot="5400000">
          <a:off x="3678159" y="3554994"/>
          <a:ext cx="1715302" cy="1140795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76CF9-2FBD-4EF2-AC31-25E22F472F4B}">
      <dsp:nvSpPr>
        <dsp:cNvPr id="0" name=""/>
        <dsp:cNvSpPr/>
      </dsp:nvSpPr>
      <dsp:spPr>
        <a:xfrm>
          <a:off x="3203459" y="1691291"/>
          <a:ext cx="1297937" cy="1297937"/>
        </a:xfrm>
        <a:prstGeom prst="ellipse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Micro</a:t>
          </a:r>
          <a:r>
            <a:rPr lang="en-GB" sz="900" b="1" kern="1200" dirty="0"/>
            <a:t> </a:t>
          </a: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</a:t>
          </a:r>
        </a:p>
      </dsp:txBody>
      <dsp:txXfrm>
        <a:off x="3393537" y="1881369"/>
        <a:ext cx="917781" cy="917781"/>
      </dsp:txXfrm>
    </dsp:sp>
    <dsp:sp modelId="{FD5B2B2F-34AE-472A-844A-78D62F4422DF}">
      <dsp:nvSpPr>
        <dsp:cNvPr id="0" name=""/>
        <dsp:cNvSpPr/>
      </dsp:nvSpPr>
      <dsp:spPr>
        <a:xfrm rot="16200000">
          <a:off x="3656690" y="1480392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3842641" y="1485766"/>
        <a:ext cx="19573" cy="19573"/>
      </dsp:txXfrm>
    </dsp:sp>
    <dsp:sp modelId="{99F26509-91EE-485E-AA82-6A9BD505704D}">
      <dsp:nvSpPr>
        <dsp:cNvPr id="0" name=""/>
        <dsp:cNvSpPr/>
      </dsp:nvSpPr>
      <dsp:spPr>
        <a:xfrm>
          <a:off x="3203459" y="1878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Competitors</a:t>
          </a:r>
        </a:p>
      </dsp:txBody>
      <dsp:txXfrm>
        <a:off x="3393537" y="191956"/>
        <a:ext cx="917781" cy="917781"/>
      </dsp:txXfrm>
    </dsp:sp>
    <dsp:sp modelId="{AF8AD7AA-687F-409A-B80A-E12C87790EA6}">
      <dsp:nvSpPr>
        <dsp:cNvPr id="0" name=""/>
        <dsp:cNvSpPr/>
      </dsp:nvSpPr>
      <dsp:spPr>
        <a:xfrm rot="19800000">
          <a:off x="4388227" y="1902745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4574178" y="1908119"/>
        <a:ext cx="19573" cy="19573"/>
      </dsp:txXfrm>
    </dsp:sp>
    <dsp:sp modelId="{A98AAF2D-46E0-4AF7-874C-7EE2F529ED18}">
      <dsp:nvSpPr>
        <dsp:cNvPr id="0" name=""/>
        <dsp:cNvSpPr/>
      </dsp:nvSpPr>
      <dsp:spPr>
        <a:xfrm>
          <a:off x="4666533" y="846585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Suppliers</a:t>
          </a:r>
        </a:p>
      </dsp:txBody>
      <dsp:txXfrm>
        <a:off x="4856611" y="1036663"/>
        <a:ext cx="917781" cy="917781"/>
      </dsp:txXfrm>
    </dsp:sp>
    <dsp:sp modelId="{EF16C7B8-EED2-47E0-B237-7881FB67D81E}">
      <dsp:nvSpPr>
        <dsp:cNvPr id="0" name=""/>
        <dsp:cNvSpPr/>
      </dsp:nvSpPr>
      <dsp:spPr>
        <a:xfrm rot="1800000">
          <a:off x="4388227" y="2747452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4574178" y="2752826"/>
        <a:ext cx="19573" cy="19573"/>
      </dsp:txXfrm>
    </dsp:sp>
    <dsp:sp modelId="{FB566C65-D17B-485A-9528-1D135D35CFFF}">
      <dsp:nvSpPr>
        <dsp:cNvPr id="0" name=""/>
        <dsp:cNvSpPr/>
      </dsp:nvSpPr>
      <dsp:spPr>
        <a:xfrm>
          <a:off x="4666533" y="2535997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Distributors</a:t>
          </a:r>
        </a:p>
      </dsp:txBody>
      <dsp:txXfrm>
        <a:off x="4856611" y="2726075"/>
        <a:ext cx="917781" cy="917781"/>
      </dsp:txXfrm>
    </dsp:sp>
    <dsp:sp modelId="{5C52BFA9-9183-4713-9390-A13BE5139944}">
      <dsp:nvSpPr>
        <dsp:cNvPr id="0" name=""/>
        <dsp:cNvSpPr/>
      </dsp:nvSpPr>
      <dsp:spPr>
        <a:xfrm rot="5400000">
          <a:off x="3656690" y="3169805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3842641" y="3175179"/>
        <a:ext cx="19573" cy="19573"/>
      </dsp:txXfrm>
    </dsp:sp>
    <dsp:sp modelId="{09EDF6D0-FE1A-490D-8B47-F81F797FC73C}">
      <dsp:nvSpPr>
        <dsp:cNvPr id="0" name=""/>
        <dsp:cNvSpPr/>
      </dsp:nvSpPr>
      <dsp:spPr>
        <a:xfrm>
          <a:off x="3203459" y="3380703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Retailers</a:t>
          </a:r>
        </a:p>
      </dsp:txBody>
      <dsp:txXfrm>
        <a:off x="3393537" y="3570781"/>
        <a:ext cx="917781" cy="917781"/>
      </dsp:txXfrm>
    </dsp:sp>
    <dsp:sp modelId="{EBDA335F-D608-4941-9A58-21594FEB4521}">
      <dsp:nvSpPr>
        <dsp:cNvPr id="0" name=""/>
        <dsp:cNvSpPr/>
      </dsp:nvSpPr>
      <dsp:spPr>
        <a:xfrm rot="9000000">
          <a:off x="2925153" y="2747452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 rot="10800000">
        <a:off x="3111104" y="2752826"/>
        <a:ext cx="19573" cy="19573"/>
      </dsp:txXfrm>
    </dsp:sp>
    <dsp:sp modelId="{CDF11A35-8D6D-4A85-82B0-8F4B2BC1B46B}">
      <dsp:nvSpPr>
        <dsp:cNvPr id="0" name=""/>
        <dsp:cNvSpPr/>
      </dsp:nvSpPr>
      <dsp:spPr>
        <a:xfrm>
          <a:off x="1740385" y="2535997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Stakeholders</a:t>
          </a:r>
        </a:p>
      </dsp:txBody>
      <dsp:txXfrm>
        <a:off x="1930463" y="2726075"/>
        <a:ext cx="917781" cy="917781"/>
      </dsp:txXfrm>
    </dsp:sp>
    <dsp:sp modelId="{F29EB558-A140-415F-8727-D9CFC7846239}">
      <dsp:nvSpPr>
        <dsp:cNvPr id="0" name=""/>
        <dsp:cNvSpPr/>
      </dsp:nvSpPr>
      <dsp:spPr>
        <a:xfrm rot="12600000">
          <a:off x="2925153" y="1902745"/>
          <a:ext cx="391475" cy="30322"/>
        </a:xfrm>
        <a:custGeom>
          <a:avLst/>
          <a:gdLst/>
          <a:ahLst/>
          <a:cxnLst/>
          <a:rect l="0" t="0" r="0" b="0"/>
          <a:pathLst>
            <a:path>
              <a:moveTo>
                <a:pt x="0" y="15161"/>
              </a:moveTo>
              <a:lnTo>
                <a:pt x="391475" y="151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 rot="10800000">
        <a:off x="3111104" y="1908119"/>
        <a:ext cx="19573" cy="19573"/>
      </dsp:txXfrm>
    </dsp:sp>
    <dsp:sp modelId="{33FCC790-9EF4-4641-B78D-A209A463953D}">
      <dsp:nvSpPr>
        <dsp:cNvPr id="0" name=""/>
        <dsp:cNvSpPr/>
      </dsp:nvSpPr>
      <dsp:spPr>
        <a:xfrm>
          <a:off x="1740385" y="846585"/>
          <a:ext cx="1297937" cy="129793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Customers</a:t>
          </a:r>
        </a:p>
      </dsp:txBody>
      <dsp:txXfrm>
        <a:off x="1930463" y="1036663"/>
        <a:ext cx="917781" cy="91778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76CF9-2FBD-4EF2-AC31-25E22F472F4B}">
      <dsp:nvSpPr>
        <dsp:cNvPr id="0" name=""/>
        <dsp:cNvSpPr/>
      </dsp:nvSpPr>
      <dsp:spPr>
        <a:xfrm>
          <a:off x="2845599" y="1873491"/>
          <a:ext cx="1437593" cy="1437593"/>
        </a:xfrm>
        <a:prstGeom prst="ellipse">
          <a:avLst/>
        </a:prstGeom>
        <a:solidFill>
          <a:srgbClr val="00206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Macro</a:t>
          </a:r>
          <a:r>
            <a:rPr lang="en-GB" sz="1100" b="1" kern="1200" dirty="0"/>
            <a:t> </a:t>
          </a:r>
          <a:r>
            <a:rPr lang="en-GB" sz="11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</a:t>
          </a:r>
        </a:p>
      </dsp:txBody>
      <dsp:txXfrm>
        <a:off x="3056130" y="2084022"/>
        <a:ext cx="1016531" cy="1016531"/>
      </dsp:txXfrm>
    </dsp:sp>
    <dsp:sp modelId="{FD5B2B2F-34AE-472A-844A-78D62F4422DF}">
      <dsp:nvSpPr>
        <dsp:cNvPr id="0" name=""/>
        <dsp:cNvSpPr/>
      </dsp:nvSpPr>
      <dsp:spPr>
        <a:xfrm rot="16200000">
          <a:off x="3348040" y="1638986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3553578" y="1646318"/>
        <a:ext cx="21635" cy="21635"/>
      </dsp:txXfrm>
    </dsp:sp>
    <dsp:sp modelId="{99F26509-91EE-485E-AA82-6A9BD505704D}">
      <dsp:nvSpPr>
        <dsp:cNvPr id="0" name=""/>
        <dsp:cNvSpPr/>
      </dsp:nvSpPr>
      <dsp:spPr>
        <a:xfrm>
          <a:off x="2845599" y="3186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Economic</a:t>
          </a:r>
        </a:p>
      </dsp:txBody>
      <dsp:txXfrm>
        <a:off x="3056130" y="213717"/>
        <a:ext cx="1016531" cy="1016531"/>
      </dsp:txXfrm>
    </dsp:sp>
    <dsp:sp modelId="{AF8AD7AA-687F-409A-B80A-E12C87790EA6}">
      <dsp:nvSpPr>
        <dsp:cNvPr id="0" name=""/>
        <dsp:cNvSpPr/>
      </dsp:nvSpPr>
      <dsp:spPr>
        <a:xfrm rot="19800000">
          <a:off x="4157906" y="2106562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4363443" y="2113894"/>
        <a:ext cx="21635" cy="21635"/>
      </dsp:txXfrm>
    </dsp:sp>
    <dsp:sp modelId="{A98AAF2D-46E0-4AF7-874C-7EE2F529ED18}">
      <dsp:nvSpPr>
        <dsp:cNvPr id="0" name=""/>
        <dsp:cNvSpPr/>
      </dsp:nvSpPr>
      <dsp:spPr>
        <a:xfrm>
          <a:off x="4465330" y="938339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Social</a:t>
          </a:r>
        </a:p>
      </dsp:txBody>
      <dsp:txXfrm>
        <a:off x="4675861" y="1148870"/>
        <a:ext cx="1016531" cy="1016531"/>
      </dsp:txXfrm>
    </dsp:sp>
    <dsp:sp modelId="{EF16C7B8-EED2-47E0-B237-7881FB67D81E}">
      <dsp:nvSpPr>
        <dsp:cNvPr id="0" name=""/>
        <dsp:cNvSpPr/>
      </dsp:nvSpPr>
      <dsp:spPr>
        <a:xfrm rot="1800000">
          <a:off x="4157906" y="3041714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4363443" y="3049046"/>
        <a:ext cx="21635" cy="21635"/>
      </dsp:txXfrm>
    </dsp:sp>
    <dsp:sp modelId="{FB566C65-D17B-485A-9528-1D135D35CFFF}">
      <dsp:nvSpPr>
        <dsp:cNvPr id="0" name=""/>
        <dsp:cNvSpPr/>
      </dsp:nvSpPr>
      <dsp:spPr>
        <a:xfrm>
          <a:off x="4465330" y="2808643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Technological</a:t>
          </a:r>
        </a:p>
      </dsp:txBody>
      <dsp:txXfrm>
        <a:off x="4675861" y="3019174"/>
        <a:ext cx="1016531" cy="1016531"/>
      </dsp:txXfrm>
    </dsp:sp>
    <dsp:sp modelId="{5C52BFA9-9183-4713-9390-A13BE5139944}">
      <dsp:nvSpPr>
        <dsp:cNvPr id="0" name=""/>
        <dsp:cNvSpPr/>
      </dsp:nvSpPr>
      <dsp:spPr>
        <a:xfrm rot="5400000">
          <a:off x="3348040" y="3509290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>
        <a:off x="3553578" y="3516622"/>
        <a:ext cx="21635" cy="21635"/>
      </dsp:txXfrm>
    </dsp:sp>
    <dsp:sp modelId="{09EDF6D0-FE1A-490D-8B47-F81F797FC73C}">
      <dsp:nvSpPr>
        <dsp:cNvPr id="0" name=""/>
        <dsp:cNvSpPr/>
      </dsp:nvSpPr>
      <dsp:spPr>
        <a:xfrm>
          <a:off x="2845599" y="3743795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Environmental</a:t>
          </a:r>
        </a:p>
      </dsp:txBody>
      <dsp:txXfrm>
        <a:off x="3056130" y="3954326"/>
        <a:ext cx="1016531" cy="1016531"/>
      </dsp:txXfrm>
    </dsp:sp>
    <dsp:sp modelId="{EBDA335F-D608-4941-9A58-21594FEB4521}">
      <dsp:nvSpPr>
        <dsp:cNvPr id="0" name=""/>
        <dsp:cNvSpPr/>
      </dsp:nvSpPr>
      <dsp:spPr>
        <a:xfrm rot="9000000">
          <a:off x="2538174" y="3041714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 rot="10800000">
        <a:off x="2743712" y="3049046"/>
        <a:ext cx="21635" cy="21635"/>
      </dsp:txXfrm>
    </dsp:sp>
    <dsp:sp modelId="{CDF11A35-8D6D-4A85-82B0-8F4B2BC1B46B}">
      <dsp:nvSpPr>
        <dsp:cNvPr id="0" name=""/>
        <dsp:cNvSpPr/>
      </dsp:nvSpPr>
      <dsp:spPr>
        <a:xfrm>
          <a:off x="1225868" y="2808643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Legal</a:t>
          </a:r>
        </a:p>
      </dsp:txBody>
      <dsp:txXfrm>
        <a:off x="1436399" y="3019174"/>
        <a:ext cx="1016531" cy="1016531"/>
      </dsp:txXfrm>
    </dsp:sp>
    <dsp:sp modelId="{F29EB558-A140-415F-8727-D9CFC7846239}">
      <dsp:nvSpPr>
        <dsp:cNvPr id="0" name=""/>
        <dsp:cNvSpPr/>
      </dsp:nvSpPr>
      <dsp:spPr>
        <a:xfrm rot="12600000">
          <a:off x="2538174" y="2106562"/>
          <a:ext cx="432711" cy="36298"/>
        </a:xfrm>
        <a:custGeom>
          <a:avLst/>
          <a:gdLst/>
          <a:ahLst/>
          <a:cxnLst/>
          <a:rect l="0" t="0" r="0" b="0"/>
          <a:pathLst>
            <a:path>
              <a:moveTo>
                <a:pt x="0" y="18149"/>
              </a:moveTo>
              <a:lnTo>
                <a:pt x="432711" y="18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1" kern="1200"/>
        </a:p>
      </dsp:txBody>
      <dsp:txXfrm rot="10800000">
        <a:off x="2743712" y="2113894"/>
        <a:ext cx="21635" cy="21635"/>
      </dsp:txXfrm>
    </dsp:sp>
    <dsp:sp modelId="{33FCC790-9EF4-4641-B78D-A209A463953D}">
      <dsp:nvSpPr>
        <dsp:cNvPr id="0" name=""/>
        <dsp:cNvSpPr/>
      </dsp:nvSpPr>
      <dsp:spPr>
        <a:xfrm>
          <a:off x="1225868" y="938339"/>
          <a:ext cx="1437593" cy="143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Political</a:t>
          </a:r>
        </a:p>
      </dsp:txBody>
      <dsp:txXfrm>
        <a:off x="1436399" y="1148870"/>
        <a:ext cx="1016531" cy="10165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498F31-BF1C-4E01-AA2C-466654DE426D}">
      <dsp:nvSpPr>
        <dsp:cNvPr id="0" name=""/>
        <dsp:cNvSpPr/>
      </dsp:nvSpPr>
      <dsp:spPr>
        <a:xfrm>
          <a:off x="612067" y="0"/>
          <a:ext cx="5112568" cy="5112568"/>
        </a:xfrm>
        <a:prstGeom prst="quadArrow">
          <a:avLst>
            <a:gd name="adj1" fmla="val 2000"/>
            <a:gd name="adj2" fmla="val 4000"/>
            <a:gd name="adj3" fmla="val 5000"/>
          </a:avLst>
        </a:prstGeom>
        <a:gradFill rotWithShape="1">
          <a:gsLst>
            <a:gs pos="0">
              <a:schemeClr val="accent2">
                <a:satMod val="103000"/>
                <a:lumMod val="102000"/>
                <a:tint val="94000"/>
              </a:schemeClr>
            </a:gs>
            <a:gs pos="50000">
              <a:schemeClr val="accent2">
                <a:satMod val="110000"/>
                <a:lumMod val="100000"/>
                <a:shade val="100000"/>
              </a:schemeClr>
            </a:gs>
            <a:gs pos="100000">
              <a:schemeClr val="accent2"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</dsp:sp>
    <dsp:sp modelId="{EDAD3675-68A8-4883-B20B-22938063C52F}">
      <dsp:nvSpPr>
        <dsp:cNvPr id="0" name=""/>
        <dsp:cNvSpPr/>
      </dsp:nvSpPr>
      <dsp:spPr>
        <a:xfrm>
          <a:off x="944384" y="332316"/>
          <a:ext cx="2045027" cy="20450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/>
            <a:t>Defence Industry</a:t>
          </a:r>
        </a:p>
      </dsp:txBody>
      <dsp:txXfrm>
        <a:off x="1044214" y="432146"/>
        <a:ext cx="1845367" cy="1845367"/>
      </dsp:txXfrm>
    </dsp:sp>
    <dsp:sp modelId="{C6103120-679D-42E4-B3BA-83DEFCF1F54F}">
      <dsp:nvSpPr>
        <dsp:cNvPr id="0" name=""/>
        <dsp:cNvSpPr/>
      </dsp:nvSpPr>
      <dsp:spPr>
        <a:xfrm>
          <a:off x="3347291" y="332316"/>
          <a:ext cx="2045027" cy="20450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/>
            <a:t>Canal Industry</a:t>
          </a:r>
        </a:p>
      </dsp:txBody>
      <dsp:txXfrm>
        <a:off x="3447121" y="432146"/>
        <a:ext cx="1845367" cy="1845367"/>
      </dsp:txXfrm>
    </dsp:sp>
    <dsp:sp modelId="{C8192462-FF82-4ECC-81B0-369AEBA0B409}">
      <dsp:nvSpPr>
        <dsp:cNvPr id="0" name=""/>
        <dsp:cNvSpPr/>
      </dsp:nvSpPr>
      <dsp:spPr>
        <a:xfrm>
          <a:off x="944384" y="2735223"/>
          <a:ext cx="2045027" cy="20450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/>
            <a:t>Food Industry</a:t>
          </a:r>
        </a:p>
      </dsp:txBody>
      <dsp:txXfrm>
        <a:off x="1044214" y="2835053"/>
        <a:ext cx="1845367" cy="1845367"/>
      </dsp:txXfrm>
    </dsp:sp>
    <dsp:sp modelId="{3143095A-8D75-4128-8B45-C03ABA1C21E9}">
      <dsp:nvSpPr>
        <dsp:cNvPr id="0" name=""/>
        <dsp:cNvSpPr/>
      </dsp:nvSpPr>
      <dsp:spPr>
        <a:xfrm>
          <a:off x="3347291" y="2735223"/>
          <a:ext cx="2045027" cy="20450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/>
            <a:t>Hotel Industry</a:t>
          </a:r>
        </a:p>
      </dsp:txBody>
      <dsp:txXfrm>
        <a:off x="3447121" y="2835053"/>
        <a:ext cx="1845367" cy="18453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5B20B-B58B-4E76-9F2C-4DA518516DDB}">
      <dsp:nvSpPr>
        <dsp:cNvPr id="0" name=""/>
        <dsp:cNvSpPr/>
      </dsp:nvSpPr>
      <dsp:spPr>
        <a:xfrm>
          <a:off x="1766004" y="0"/>
          <a:ext cx="5273519" cy="4697427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0DB3E8-3DE6-46E9-AD1E-C79C9BA187DD}">
      <dsp:nvSpPr>
        <dsp:cNvPr id="0" name=""/>
        <dsp:cNvSpPr/>
      </dsp:nvSpPr>
      <dsp:spPr>
        <a:xfrm>
          <a:off x="1845093" y="416091"/>
          <a:ext cx="2441190" cy="1871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Geo-graphic</a:t>
          </a:r>
        </a:p>
      </dsp:txBody>
      <dsp:txXfrm>
        <a:off x="1936429" y="507427"/>
        <a:ext cx="2258518" cy="1688364"/>
      </dsp:txXfrm>
    </dsp:sp>
    <dsp:sp modelId="{951D4227-941B-4728-B49E-48BFB00DAB0B}">
      <dsp:nvSpPr>
        <dsp:cNvPr id="0" name=""/>
        <dsp:cNvSpPr/>
      </dsp:nvSpPr>
      <dsp:spPr>
        <a:xfrm>
          <a:off x="4358286" y="416091"/>
          <a:ext cx="2368753" cy="1871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Demographic</a:t>
          </a:r>
        </a:p>
      </dsp:txBody>
      <dsp:txXfrm>
        <a:off x="4449622" y="507427"/>
        <a:ext cx="2186081" cy="1688364"/>
      </dsp:txXfrm>
    </dsp:sp>
    <dsp:sp modelId="{8F02885A-9EB6-4AEA-A147-DE74232E4437}">
      <dsp:nvSpPr>
        <dsp:cNvPr id="0" name=""/>
        <dsp:cNvSpPr/>
      </dsp:nvSpPr>
      <dsp:spPr>
        <a:xfrm>
          <a:off x="2058411" y="2399654"/>
          <a:ext cx="2311338" cy="1871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Psycho-graphic</a:t>
          </a:r>
        </a:p>
      </dsp:txBody>
      <dsp:txXfrm>
        <a:off x="2149747" y="2490990"/>
        <a:ext cx="2128666" cy="1688364"/>
      </dsp:txXfrm>
    </dsp:sp>
    <dsp:sp modelId="{F619D510-7652-4800-9C5B-93053B38B414}">
      <dsp:nvSpPr>
        <dsp:cNvPr id="0" name=""/>
        <dsp:cNvSpPr/>
      </dsp:nvSpPr>
      <dsp:spPr>
        <a:xfrm>
          <a:off x="4430293" y="2360303"/>
          <a:ext cx="2399292" cy="18710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Behavioural</a:t>
          </a:r>
          <a:endParaRPr lang="en-US" sz="2000" kern="1200" dirty="0"/>
        </a:p>
      </dsp:txBody>
      <dsp:txXfrm>
        <a:off x="4521629" y="2451639"/>
        <a:ext cx="2216620" cy="16883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6D4AB-30DD-4B72-9723-6C84D9E39BDD}">
      <dsp:nvSpPr>
        <dsp:cNvPr id="0" name=""/>
        <dsp:cNvSpPr/>
      </dsp:nvSpPr>
      <dsp:spPr>
        <a:xfrm>
          <a:off x="2036065" y="460100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2204488" y="503886"/>
        <a:ext cx="19339" cy="3867"/>
      </dsp:txXfrm>
    </dsp:sp>
    <dsp:sp modelId="{0313C80C-12B2-42DB-8D6E-141CCBAF3C28}">
      <dsp:nvSpPr>
        <dsp:cNvPr id="0" name=""/>
        <dsp:cNvSpPr/>
      </dsp:nvSpPr>
      <dsp:spPr>
        <a:xfrm>
          <a:off x="356186" y="1317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Age</a:t>
          </a:r>
        </a:p>
      </dsp:txBody>
      <dsp:txXfrm>
        <a:off x="356186" y="1317"/>
        <a:ext cx="1681679" cy="1009007"/>
      </dsp:txXfrm>
    </dsp:sp>
    <dsp:sp modelId="{14DC4167-4124-4C49-9E70-D81160D0F1D9}">
      <dsp:nvSpPr>
        <dsp:cNvPr id="0" name=""/>
        <dsp:cNvSpPr/>
      </dsp:nvSpPr>
      <dsp:spPr>
        <a:xfrm>
          <a:off x="4104530" y="460100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4272954" y="503886"/>
        <a:ext cx="19339" cy="3867"/>
      </dsp:txXfrm>
    </dsp:sp>
    <dsp:sp modelId="{B47A6CD1-F4B3-4EE4-90A9-0E73DC45B6D1}">
      <dsp:nvSpPr>
        <dsp:cNvPr id="0" name=""/>
        <dsp:cNvSpPr/>
      </dsp:nvSpPr>
      <dsp:spPr>
        <a:xfrm>
          <a:off x="2424651" y="1317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Gender</a:t>
          </a:r>
        </a:p>
      </dsp:txBody>
      <dsp:txXfrm>
        <a:off x="2424651" y="1317"/>
        <a:ext cx="1681679" cy="1009007"/>
      </dsp:txXfrm>
    </dsp:sp>
    <dsp:sp modelId="{3BD22D69-E605-442A-AFE6-594133AD4EA6}">
      <dsp:nvSpPr>
        <dsp:cNvPr id="0" name=""/>
        <dsp:cNvSpPr/>
      </dsp:nvSpPr>
      <dsp:spPr>
        <a:xfrm>
          <a:off x="6172996" y="460100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6341419" y="503886"/>
        <a:ext cx="19339" cy="3867"/>
      </dsp:txXfrm>
    </dsp:sp>
    <dsp:sp modelId="{C9FCAFE5-70E5-41D9-A716-144CD9E39226}">
      <dsp:nvSpPr>
        <dsp:cNvPr id="0" name=""/>
        <dsp:cNvSpPr/>
      </dsp:nvSpPr>
      <dsp:spPr>
        <a:xfrm>
          <a:off x="4493117" y="1317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Family Size</a:t>
          </a:r>
        </a:p>
      </dsp:txBody>
      <dsp:txXfrm>
        <a:off x="4493117" y="1317"/>
        <a:ext cx="1681679" cy="1009007"/>
      </dsp:txXfrm>
    </dsp:sp>
    <dsp:sp modelId="{868CA767-BECE-41FF-905B-F673948A28F6}">
      <dsp:nvSpPr>
        <dsp:cNvPr id="0" name=""/>
        <dsp:cNvSpPr/>
      </dsp:nvSpPr>
      <dsp:spPr>
        <a:xfrm>
          <a:off x="1197025" y="1008524"/>
          <a:ext cx="6205396" cy="356186"/>
        </a:xfrm>
        <a:custGeom>
          <a:avLst/>
          <a:gdLst/>
          <a:ahLst/>
          <a:cxnLst/>
          <a:rect l="0" t="0" r="0" b="0"/>
          <a:pathLst>
            <a:path>
              <a:moveTo>
                <a:pt x="6205396" y="0"/>
              </a:moveTo>
              <a:lnTo>
                <a:pt x="6205396" y="195193"/>
              </a:lnTo>
              <a:lnTo>
                <a:pt x="0" y="195193"/>
              </a:lnTo>
              <a:lnTo>
                <a:pt x="0" y="356186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4144288" y="1184683"/>
        <a:ext cx="310871" cy="3867"/>
      </dsp:txXfrm>
    </dsp:sp>
    <dsp:sp modelId="{F034A6CE-29EB-4080-94DE-988E8603F2F2}">
      <dsp:nvSpPr>
        <dsp:cNvPr id="0" name=""/>
        <dsp:cNvSpPr/>
      </dsp:nvSpPr>
      <dsp:spPr>
        <a:xfrm>
          <a:off x="6561582" y="1317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Family Life Cycle</a:t>
          </a:r>
        </a:p>
      </dsp:txBody>
      <dsp:txXfrm>
        <a:off x="6561582" y="1317"/>
        <a:ext cx="1681679" cy="1009007"/>
      </dsp:txXfrm>
    </dsp:sp>
    <dsp:sp modelId="{C0D28B13-91FA-4324-9DE0-4A30D023025D}">
      <dsp:nvSpPr>
        <dsp:cNvPr id="0" name=""/>
        <dsp:cNvSpPr/>
      </dsp:nvSpPr>
      <dsp:spPr>
        <a:xfrm>
          <a:off x="2036065" y="1855894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2204488" y="1899680"/>
        <a:ext cx="19339" cy="3867"/>
      </dsp:txXfrm>
    </dsp:sp>
    <dsp:sp modelId="{DCF78F21-C843-4C03-980F-22438EFAFE7D}">
      <dsp:nvSpPr>
        <dsp:cNvPr id="0" name=""/>
        <dsp:cNvSpPr/>
      </dsp:nvSpPr>
      <dsp:spPr>
        <a:xfrm>
          <a:off x="356186" y="1397110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Income</a:t>
          </a:r>
        </a:p>
      </dsp:txBody>
      <dsp:txXfrm>
        <a:off x="356186" y="1397110"/>
        <a:ext cx="1681679" cy="1009007"/>
      </dsp:txXfrm>
    </dsp:sp>
    <dsp:sp modelId="{58A83CB8-83AD-4020-8D6D-F2216008E8F5}">
      <dsp:nvSpPr>
        <dsp:cNvPr id="0" name=""/>
        <dsp:cNvSpPr/>
      </dsp:nvSpPr>
      <dsp:spPr>
        <a:xfrm>
          <a:off x="4104530" y="1855894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4272954" y="1899680"/>
        <a:ext cx="19339" cy="3867"/>
      </dsp:txXfrm>
    </dsp:sp>
    <dsp:sp modelId="{08EBDCF9-869E-4EA8-BFC3-2034DFEBAFA7}">
      <dsp:nvSpPr>
        <dsp:cNvPr id="0" name=""/>
        <dsp:cNvSpPr/>
      </dsp:nvSpPr>
      <dsp:spPr>
        <a:xfrm>
          <a:off x="2424651" y="1397110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Occupation</a:t>
          </a:r>
        </a:p>
      </dsp:txBody>
      <dsp:txXfrm>
        <a:off x="2424651" y="1397110"/>
        <a:ext cx="1681679" cy="1009007"/>
      </dsp:txXfrm>
    </dsp:sp>
    <dsp:sp modelId="{D8BFAD55-3992-4A32-9741-B0FC768131B3}">
      <dsp:nvSpPr>
        <dsp:cNvPr id="0" name=""/>
        <dsp:cNvSpPr/>
      </dsp:nvSpPr>
      <dsp:spPr>
        <a:xfrm>
          <a:off x="6172996" y="1855894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6341419" y="1899680"/>
        <a:ext cx="19339" cy="3867"/>
      </dsp:txXfrm>
    </dsp:sp>
    <dsp:sp modelId="{738F84FA-6033-43CD-A9A2-62B22C08E657}">
      <dsp:nvSpPr>
        <dsp:cNvPr id="0" name=""/>
        <dsp:cNvSpPr/>
      </dsp:nvSpPr>
      <dsp:spPr>
        <a:xfrm>
          <a:off x="4493117" y="1397110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Education</a:t>
          </a:r>
        </a:p>
      </dsp:txBody>
      <dsp:txXfrm>
        <a:off x="4493117" y="1397110"/>
        <a:ext cx="1681679" cy="1009007"/>
      </dsp:txXfrm>
    </dsp:sp>
    <dsp:sp modelId="{42C258D2-CB66-4BCA-930A-7E4D5AF41350}">
      <dsp:nvSpPr>
        <dsp:cNvPr id="0" name=""/>
        <dsp:cNvSpPr/>
      </dsp:nvSpPr>
      <dsp:spPr>
        <a:xfrm>
          <a:off x="1197025" y="2404318"/>
          <a:ext cx="6205396" cy="356186"/>
        </a:xfrm>
        <a:custGeom>
          <a:avLst/>
          <a:gdLst/>
          <a:ahLst/>
          <a:cxnLst/>
          <a:rect l="0" t="0" r="0" b="0"/>
          <a:pathLst>
            <a:path>
              <a:moveTo>
                <a:pt x="6205396" y="0"/>
              </a:moveTo>
              <a:lnTo>
                <a:pt x="6205396" y="195193"/>
              </a:lnTo>
              <a:lnTo>
                <a:pt x="0" y="195193"/>
              </a:lnTo>
              <a:lnTo>
                <a:pt x="0" y="356186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4144288" y="2580477"/>
        <a:ext cx="310871" cy="3867"/>
      </dsp:txXfrm>
    </dsp:sp>
    <dsp:sp modelId="{EC7581CF-EFF9-40CA-BC88-7D6004C5814F}">
      <dsp:nvSpPr>
        <dsp:cNvPr id="0" name=""/>
        <dsp:cNvSpPr/>
      </dsp:nvSpPr>
      <dsp:spPr>
        <a:xfrm>
          <a:off x="6561582" y="1397110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Religion</a:t>
          </a:r>
        </a:p>
      </dsp:txBody>
      <dsp:txXfrm>
        <a:off x="6561582" y="1397110"/>
        <a:ext cx="1681679" cy="1009007"/>
      </dsp:txXfrm>
    </dsp:sp>
    <dsp:sp modelId="{423E3CBD-FBE5-4997-8B96-3A9FCB041B1B}">
      <dsp:nvSpPr>
        <dsp:cNvPr id="0" name=""/>
        <dsp:cNvSpPr/>
      </dsp:nvSpPr>
      <dsp:spPr>
        <a:xfrm>
          <a:off x="2036065" y="3251688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2204488" y="3295474"/>
        <a:ext cx="19339" cy="3867"/>
      </dsp:txXfrm>
    </dsp:sp>
    <dsp:sp modelId="{FB4FB2C5-0228-4FC8-B69A-AB4697907C65}">
      <dsp:nvSpPr>
        <dsp:cNvPr id="0" name=""/>
        <dsp:cNvSpPr/>
      </dsp:nvSpPr>
      <dsp:spPr>
        <a:xfrm>
          <a:off x="356186" y="2792904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Race</a:t>
          </a:r>
        </a:p>
      </dsp:txBody>
      <dsp:txXfrm>
        <a:off x="356186" y="2792904"/>
        <a:ext cx="1681679" cy="1009007"/>
      </dsp:txXfrm>
    </dsp:sp>
    <dsp:sp modelId="{BA53A723-619F-4FB2-BC7D-4052256E729A}">
      <dsp:nvSpPr>
        <dsp:cNvPr id="0" name=""/>
        <dsp:cNvSpPr/>
      </dsp:nvSpPr>
      <dsp:spPr>
        <a:xfrm>
          <a:off x="4104530" y="3251688"/>
          <a:ext cx="3561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6186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b="1" kern="1200"/>
        </a:p>
      </dsp:txBody>
      <dsp:txXfrm>
        <a:off x="4272954" y="3295474"/>
        <a:ext cx="19339" cy="3867"/>
      </dsp:txXfrm>
    </dsp:sp>
    <dsp:sp modelId="{FCF8FB38-26AC-4C98-BD93-DCEC11630068}">
      <dsp:nvSpPr>
        <dsp:cNvPr id="0" name=""/>
        <dsp:cNvSpPr/>
      </dsp:nvSpPr>
      <dsp:spPr>
        <a:xfrm>
          <a:off x="2424651" y="2792904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Generation</a:t>
          </a:r>
        </a:p>
      </dsp:txBody>
      <dsp:txXfrm>
        <a:off x="2424651" y="2792904"/>
        <a:ext cx="1681679" cy="1009007"/>
      </dsp:txXfrm>
    </dsp:sp>
    <dsp:sp modelId="{B5D2367D-A852-45C5-A294-CBBF8D962877}">
      <dsp:nvSpPr>
        <dsp:cNvPr id="0" name=""/>
        <dsp:cNvSpPr/>
      </dsp:nvSpPr>
      <dsp:spPr>
        <a:xfrm>
          <a:off x="4493117" y="2792904"/>
          <a:ext cx="1681679" cy="1009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404" tIns="86497" rIns="82404" bIns="86497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Nationality</a:t>
          </a:r>
        </a:p>
      </dsp:txBody>
      <dsp:txXfrm>
        <a:off x="4493117" y="2792904"/>
        <a:ext cx="1681679" cy="10090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58F74-1229-44CD-B49E-D99FA160FA49}" type="datetimeFigureOut">
              <a:rPr lang="en-US" smtClean="0"/>
              <a:t>26-Oct-20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EE2C4-87FB-4F92-A770-95EBB6E4E7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675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FFC95567-4062-411C-BD0D-F42E57D4E3D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736371D9-C01F-4EC7-A6C1-6AEE5464345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Marketing comes in two forms—traditional and contemporary.</a:t>
            </a:r>
          </a:p>
          <a:p>
            <a:endParaRPr lang="en-US" altLang="en-US">
              <a:solidFill>
                <a:srgbClr val="008000"/>
              </a:solidFill>
              <a:ea typeface="MS PGothic" panose="020B0600070205080204" pitchFamily="34" charset="-128"/>
            </a:endParaRPr>
          </a:p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In the traditional form, marketing is seen in abundance at shopping malls and in magazine, television, and direct-mail advertisements. Therefore, marketing in the old sense refers to making a sale—“telling and selling”.</a:t>
            </a:r>
          </a:p>
          <a:p>
            <a:endParaRPr lang="en-US" altLang="en-US">
              <a:solidFill>
                <a:srgbClr val="008000"/>
              </a:solidFill>
              <a:ea typeface="MS PGothic" panose="020B0600070205080204" pitchFamily="34" charset="-128"/>
            </a:endParaRPr>
          </a:p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In the contemporary form, marketers have assembled a host of new marketing approaches—imaginative Web sites, mobile  phone apps, blogs, online videos, and social media. Thus, marketing in the new sense involves satisfying customer needs.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02B3438E-3E9E-44AC-B4E4-E06066983E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A79395D-7DCE-410D-94AA-A84289860334}" type="slidenum">
              <a:rPr lang="en-US" altLang="en-US">
                <a:latin typeface="Arial" panose="020B0604020202020204" pitchFamily="34" charset="0"/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4</a:t>
            </a:fld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58A86862-8449-41CD-A5AF-57A4430947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D0AFBFE-7BAB-46A3-9787-05FF2A7FF17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This figure presents a simple, five-step model of the marketing process for creating and capturing customer value</a:t>
            </a:r>
            <a:r>
              <a:rPr lang="en-US" altLang="en-US">
                <a:solidFill>
                  <a:srgbClr val="FF0000"/>
                </a:solidFill>
                <a:ea typeface="MS PGothic" panose="020B0600070205080204" pitchFamily="34" charset="-128"/>
              </a:rPr>
              <a:t>. </a:t>
            </a:r>
            <a:r>
              <a:rPr lang="en-US" altLang="en-US">
                <a:ea typeface="MS PGothic" panose="020B0600070205080204" pitchFamily="34" charset="-128"/>
              </a:rPr>
              <a:t>In the first four steps, companies work to understand consumers, create customer value, and build strong customer relationships. In the final step, companies reap the rewards of creating superior customer value. </a:t>
            </a:r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The rewards are in the form of sales, profits, and long-term customer equity.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867480E-8728-4C91-A9B3-B3941F57A2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0750650-2682-4DDD-A7BD-74C1478FA301}" type="slidenum">
              <a:rPr lang="en-US" altLang="en-US">
                <a:latin typeface="Arial" panose="020B0604020202020204" pitchFamily="34" charset="0"/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5</a:t>
            </a:fld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0AEAC00A-E595-4622-9B6F-5D6A4BB770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B39BAA0C-DEFE-404A-887E-F2FD8D1243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Customer needs are the states of felt deprivation. They include basic physical needs for food, clothing, warmth, and safety; social needs for belonging and affection; and individual needs for knowledge and self-expression.</a:t>
            </a:r>
          </a:p>
          <a:p>
            <a:endParaRPr lang="en-US" altLang="en-US">
              <a:solidFill>
                <a:srgbClr val="008000"/>
              </a:solidFill>
              <a:ea typeface="MS PGothic" panose="020B0600070205080204" pitchFamily="34" charset="-128"/>
            </a:endParaRPr>
          </a:p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Wants are the form human needs take as they are shaped by culture and individual personality. </a:t>
            </a:r>
            <a:r>
              <a:rPr lang="en-US" altLang="en-US">
                <a:ea typeface="MS PGothic" panose="020B0600070205080204" pitchFamily="34" charset="-128"/>
              </a:rPr>
              <a:t>For example, an American needs food but wants a Big Mac, French fries, and a soft drink. </a:t>
            </a:r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Wants are shaped by one’s society and are described in terms of objects that will satisfy those needs.</a:t>
            </a:r>
          </a:p>
          <a:p>
            <a:endParaRPr lang="en-US" altLang="en-US">
              <a:solidFill>
                <a:srgbClr val="008000"/>
              </a:solidFill>
              <a:ea typeface="MS PGothic" panose="020B0600070205080204" pitchFamily="34" charset="-128"/>
            </a:endParaRPr>
          </a:p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When backed by buying power, wants become demands. Given their wants and resources, people demand products and services with benefits that add up to the most value and satisfaction.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2A0D5057-B713-41FF-8A3C-74CC33A30E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68AEBFB-0A4E-4E91-BA25-ED32D57C3F9E}" type="slidenum">
              <a:rPr lang="en-US" altLang="en-US">
                <a:latin typeface="Arial" panose="020B0604020202020204" pitchFamily="34" charset="0"/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6</a:t>
            </a:fld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C6BC5C60-0942-4F60-9A3E-0520330816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2F692B4B-202C-4378-920C-89A66CC4F9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>
                <a:solidFill>
                  <a:srgbClr val="008000"/>
                </a:solidFill>
                <a:ea typeface="MS PGothic" panose="020B0600070205080204" pitchFamily="34" charset="-128"/>
              </a:rPr>
              <a:t>This figure shows the main elements in a marketing system. Each party in the system adds value for the next level. The arrows represent relationships that must be developed and managed. Thus, a company’s success at building profitable relationships depends not only on its own actions but also on how well the entire system serves the needs of final consumers.</a:t>
            </a:r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65B7A7BC-8070-4BA0-8BDD-30D44B4086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4979C5-5B68-407A-A96C-91DB4EADE248}" type="slidenum">
              <a:rPr lang="en-US" altLang="en-US">
                <a:latin typeface="Arial" panose="020B0604020202020204" pitchFamily="34" charset="0"/>
                <a:ea typeface="MS PGothic" panose="020B0600070205080204" pitchFamily="34" charset="-128"/>
              </a:rPr>
              <a:pPr>
                <a:spcBef>
                  <a:spcPct val="0"/>
                </a:spcBef>
              </a:pPr>
              <a:t>8</a:t>
            </a:fld>
            <a:endParaRPr lang="en-US" altLang="en-US">
              <a:latin typeface="Arial" panose="020B0604020202020204" pitchFamily="34" charset="0"/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732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226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0054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2253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553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47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781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0440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5695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71E3C-9EA4-4579-8CBF-9C45DB535E77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4804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29503" indent="-28057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22312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71236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20161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69086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18010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66935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15860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F192545F-050D-42DB-AC31-9E7636DAD957}" type="slidenum">
              <a:rPr lang="en-GB" altLang="en-US" sz="1200"/>
              <a:pPr/>
              <a:t>49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2228180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29503" indent="-28057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22312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71236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20161" indent="-224462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69086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18010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66935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15860" indent="-224462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DBAB0AA-D3FD-48DC-B979-2A0E2457AD6B}" type="slidenum">
              <a:rPr lang="en-GB" altLang="en-US" sz="1200"/>
              <a:pPr/>
              <a:t>50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69794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736A0-9F24-45BF-B389-F6478DB45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28700"/>
            <a:ext cx="9144000" cy="2481263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000" spc="75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3D85EF-076F-4C35-862A-BAFF685DD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4376"/>
            <a:ext cx="9144000" cy="1433423"/>
          </a:xfrm>
        </p:spPr>
        <p:txBody>
          <a:bodyPr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b="1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221EC-BF54-4DDD-8900-F2027CDAD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213A3-10E9-421F-81BE-56E0786AB515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D5AB69-7069-48FB-8925-F2BA84129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9C32A-F7A5-4E3B-A28F-09C82341E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209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E99D7-1EE5-4262-9359-A0E2B7331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3080"/>
            <a:ext cx="10240903" cy="12334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DA1C5-272A-45C2-A11A-E7769A27D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114939"/>
            <a:ext cx="10240903" cy="395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63DA15-1EAB-4524-9BB7-8A7DA82A2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2B50C-7EEE-46CD-BAF7-BBC4026D959A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B93B9-7818-489D-AFFB-B6EAD27FF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28D36-894E-4FCB-B8BB-84DE89949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677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964F1-5687-421F-B3DF-BA3C8DADC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0930" y="1709738"/>
            <a:ext cx="9966519" cy="2852737"/>
          </a:xfrm>
        </p:spPr>
        <p:txBody>
          <a:bodyPr anchor="b">
            <a:normAutofit/>
          </a:bodyPr>
          <a:lstStyle>
            <a:lvl1pPr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DBB876-5FD9-4964-BD37-6F05DAEBE325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80930" y="4976327"/>
            <a:ext cx="9966520" cy="1113323"/>
          </a:xfrm>
        </p:spPr>
        <p:txBody>
          <a:bodyPr>
            <a:normAutofit/>
          </a:bodyPr>
          <a:lstStyle>
            <a:lvl1pPr marL="0" indent="0">
              <a:buNone/>
              <a:defRPr sz="1200" spc="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5EA80A-FCDD-4009-9A1F-8B5481786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211C4-AE09-4254-A5E3-6DA9B099C971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A3422-56D9-4942-BC63-831AED91F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4B42A-AC2C-4FD8-AD0D-BECDD3846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877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FDAF1-8359-4A0F-91B3-03E77C670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4054" y="457200"/>
            <a:ext cx="10309745" cy="1233488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21E3D3-6B33-4CA0-B06B-A8BB05CAB3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44054" y="1996141"/>
            <a:ext cx="4975746" cy="418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9C334-815D-47FD-A9B5-E871E2864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6141"/>
            <a:ext cx="5181600" cy="418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7975F2-7A90-4820-B90F-D28E31A35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742C3-E082-4760-93B2-E209268DD00C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CFAD5-8AF8-4610-8324-85AA062E2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808CC8-C46E-4A10-8A83-7A251067E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215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E82B8-F9D9-4F53-A4A6-F12EB5F1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8490" y="457200"/>
            <a:ext cx="9986898" cy="123348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070CA-85E9-47C7-8564-FFA1AE34B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68490" y="1681163"/>
            <a:ext cx="462908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38D4B1-41B3-4BF5-9076-A16984A81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68490" y="2505075"/>
            <a:ext cx="4629085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6A38DC-A016-4CFD-AC19-F24A9E0620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4816" y="1681163"/>
            <a:ext cx="501057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F930FA-8C00-42AB-B2D1-FE4E4BDB3C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4814" y="2505075"/>
            <a:ext cx="501057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8B698E-FAE5-4F2C-AE0E-4FD281E8F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FC950-F824-48B9-B984-CAEE265865E5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C4BB6C-CAA4-4EA8-8EA1-65ADE056F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BB6A12-0532-47CA-B070-232141CC1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73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08FA1-831E-4AD6-B0D1-BA85E67A5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457200"/>
            <a:ext cx="9982199" cy="1233488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E94142-C469-4B0E-8C01-C64BA28F5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E3A0F-68E7-4D17-BB84-ED1BA4F6AC6B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AAFCE6-5C7E-438F-8D4A-21E155681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CFD88-63EA-427F-978C-B7844D1A5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941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82A4F0-76A5-4852-982B-32B3B6857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7BC4F-EDA1-4BA2-BFF3-FE5B31CCB58B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50CFAE-4BEB-4272-A2E6-FDD9D6A03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3B71B7-74B7-4CF1-8FE0-F4863CD7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2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432BE-C4E5-4F12-AB53-EBEF2B76B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8755" y="457200"/>
            <a:ext cx="3932237" cy="192143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AE7F57-4ABF-4BA4-A892-38857A02F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130" y="987425"/>
            <a:ext cx="5707257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32E444-E5BD-443F-AB83-84D7CE0AB7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18755" y="2799184"/>
            <a:ext cx="3932237" cy="306980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1998A4-FD2F-4126-99C5-E2063AE02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E694C-1394-4838-A564-7380835C2E77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6457D3-F808-4DB2-9C9C-B185E71F2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31BC9B-21D1-4D2D-B02E-C887A02CA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700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43EC2-2D8C-4E8D-8CC7-967648014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966" y="68113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66AF89-5FBD-43DD-958D-A5C608AE2E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834742" y="858417"/>
            <a:ext cx="5520645" cy="500263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70A545-2CE6-48C4-A725-EF68A3F1B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8966" y="2281335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4466B2-6FE6-4352-BBF9-84BCD946C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84B19-1A00-4EDB-8425-E1827A377364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8991BC-29A5-4182-BD83-9D99D2889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1C78F-6633-4604-8832-8E9D2DC76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355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A997B-D473-47DE-8B7B-22AB6F31E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526035-4B81-4537-A22D-92C2E0DBB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2A44D-F637-4017-BAA2-77756A386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DABC0-2199-478F-BA77-33A651B6CB89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1DCE6-ED7D-417C-ABD4-41D61570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AF19A-FDAE-446A-A6B6-128F7F96A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23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96D838-45E9-4D61-AA4E-92A32B579F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457199"/>
            <a:ext cx="2628900" cy="5719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3183D0-4392-4364-8A2D-C47A2AF7A8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57199"/>
            <a:ext cx="7734300" cy="5719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A36C9-28D5-4820-84F1-E4B9F4E50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230C6-DF61-47F4-B8C5-1B70E884BF06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7EDC8-558D-4646-86D9-A5424CF2A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B7537-E67A-411A-BBA4-061521D3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84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26-Oct-20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534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D4C0BBB-0042-4603-A226-6117F3FD5B3C}"/>
              </a:ext>
            </a:extLst>
          </p:cNvPr>
          <p:cNvSpPr/>
          <p:nvPr/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C44F520-2598-460E-9F91-B02F60830CA2}"/>
              </a:ext>
            </a:extLst>
          </p:cNvPr>
          <p:cNvSpPr/>
          <p:nvPr/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478F2F-4F04-4604-9005-BF0CB1142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361666"/>
            <a:ext cx="9810376" cy="1659404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4A17D2-52AF-4B40-80A8-3E0DB855F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810376" cy="385781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2E0AA-D5B3-4BCF-BA69-209D9B335A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10111" y="6409170"/>
            <a:ext cx="3702392" cy="448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bg1"/>
                </a:solidFill>
              </a:defRPr>
            </a:lvl1pPr>
          </a:lstStyle>
          <a:p>
            <a:fld id="{10076A27-8146-4F75-9851-A83577C6FD8A}" type="datetime2">
              <a:rPr lang="en-US" smtClean="0"/>
              <a:t>Monday, October 26, 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A637-D86F-4FA1-985D-2D82456511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1" y="1912217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F2FA4D-A931-46BA-B767-29A6FD5AA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9678" y="6408742"/>
            <a:ext cx="438652" cy="448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B9EAB3BA-07EE-4B64-A177-47C30D775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0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5" r:id="rId4"/>
    <p:sldLayoutId id="2147483676" r:id="rId5"/>
    <p:sldLayoutId id="2147483681" r:id="rId6"/>
    <p:sldLayoutId id="2147483677" r:id="rId7"/>
    <p:sldLayoutId id="2147483678" r:id="rId8"/>
    <p:sldLayoutId id="2147483679" r:id="rId9"/>
    <p:sldLayoutId id="2147483680" r:id="rId10"/>
    <p:sldLayoutId id="2147483682" r:id="rId11"/>
    <p:sldLayoutId id="2147483687" r:id="rId12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hyperlink" Target="https://en.wikipedia.org/wiki/Franchising" TargetMode="Externa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A486C4-4144-47C8-B875-395B93563A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266" r="-2" b="-2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EC6D6D-E999-4BD7-9051-CA7F2C3108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5425" y="768485"/>
            <a:ext cx="6133656" cy="3169674"/>
          </a:xfrm>
        </p:spPr>
        <p:txBody>
          <a:bodyPr>
            <a:normAutofit/>
          </a:bodyPr>
          <a:lstStyle/>
          <a:p>
            <a:pPr algn="r"/>
            <a:r>
              <a:rPr lang="en-US" dirty="0">
                <a:solidFill>
                  <a:schemeClr val="bg1"/>
                </a:solidFill>
              </a:rPr>
              <a:t>Marketing, Micro and Macro Overview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8CC626-5083-4101-90F5-C3A657CD39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62918" y="4793128"/>
            <a:ext cx="5462494" cy="1141157"/>
          </a:xfrm>
        </p:spPr>
        <p:txBody>
          <a:bodyPr>
            <a:normAutofit/>
          </a:bodyPr>
          <a:lstStyle/>
          <a:p>
            <a:pPr algn="r"/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666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9D82A-956F-490B-B906-1F05F5B91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243013"/>
            <a:ext cx="9144000" cy="4525962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GB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  <a:defRPr/>
            </a:pPr>
            <a:endParaRPr lang="en-GB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 algn="ctr">
              <a:buNone/>
              <a:defRPr/>
            </a:pPr>
            <a:r>
              <a:rPr lang="en-GB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We are all marketers BUT we are developing our skill, knowledge and understanding of the discipline. </a:t>
            </a:r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6EFB1123-CE74-4682-BC6A-C3835C166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4" y="3300589"/>
            <a:ext cx="5838825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0DF8DAF5-667C-4B3D-BFE2-1FA9071B7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1" y="1"/>
            <a:ext cx="373062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F5EC4BA-D260-4644-B705-90CE67A309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1143000"/>
          </a:xfrm>
        </p:spPr>
        <p:txBody>
          <a:bodyPr/>
          <a:lstStyle/>
          <a:p>
            <a:r>
              <a:rPr lang="en-GB" altLang="en-US"/>
              <a:t>Definitions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03ED4CEE-E16E-4AE0-84AA-94CE4C114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00213"/>
            <a:ext cx="8229600" cy="4525962"/>
          </a:xfrm>
        </p:spPr>
        <p:txBody>
          <a:bodyPr/>
          <a:lstStyle/>
          <a:p>
            <a:endParaRPr lang="en-GB" altLang="en-US" i="1"/>
          </a:p>
          <a:p>
            <a:endParaRPr lang="en-GB" altLang="en-US" sz="1600"/>
          </a:p>
        </p:txBody>
      </p:sp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BBAA87D8-1616-42A1-A256-7F14C68C757D}"/>
              </a:ext>
            </a:extLst>
          </p:cNvPr>
          <p:cNvSpPr/>
          <p:nvPr/>
        </p:nvSpPr>
        <p:spPr>
          <a:xfrm>
            <a:off x="6383339" y="2060575"/>
            <a:ext cx="4105275" cy="338455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Marketing is the activity, set of institutions, and processes for creating, communicating, delivering, and exchanging offerings that have value for customers, clients, partners, and society at large</a:t>
            </a:r>
            <a:endParaRPr lang="en-GB" i="1" dirty="0"/>
          </a:p>
          <a:p>
            <a:pPr algn="ctr" eaLnBrk="1" hangingPunct="1">
              <a:defRPr/>
            </a:pPr>
            <a:r>
              <a:rPr lang="en-GB" i="1" dirty="0"/>
              <a:t>American Marketing Association (2013)</a:t>
            </a:r>
          </a:p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28EFC4-37CA-4C1C-A3DF-9556E5D54E72}"/>
              </a:ext>
            </a:extLst>
          </p:cNvPr>
          <p:cNvSpPr txBox="1">
            <a:spLocks/>
          </p:cNvSpPr>
          <p:nvPr/>
        </p:nvSpPr>
        <p:spPr bwMode="auto">
          <a:xfrm>
            <a:off x="1973263" y="1916113"/>
            <a:ext cx="4248150" cy="3097212"/>
          </a:xfrm>
          <a:prstGeom prst="wedgeEllipseCallou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en-GB" sz="2000" dirty="0"/>
              <a:t>“The management process responsible for identifying, anticipating and satisfying customer requirements profitably”  </a:t>
            </a:r>
            <a:r>
              <a:rPr lang="en-GB" sz="2000" i="1" dirty="0"/>
              <a:t>                     CIM (2016)</a:t>
            </a:r>
            <a:endParaRPr lang="en-GB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536F7789-F279-48B2-A261-42B705A01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2313" y="260350"/>
            <a:ext cx="822960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92D05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>
                <a:ea typeface="MS PGothic" panose="020B0600070205080204" pitchFamily="34" charset="-128"/>
              </a:rPr>
              <a:t>Forms of Marketing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433BE40-06BB-4640-AC0D-15E98D0463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4375" y="1641476"/>
          <a:ext cx="8229600" cy="4924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348047C-237E-4020-A548-BFE8CBC1D9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0200" y="1329613"/>
            <a:ext cx="8229600" cy="11906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800" dirty="0"/>
              <a:t>Figure 1.1 - The Marketing Process: </a:t>
            </a:r>
            <a:br>
              <a:rPr lang="en-US" sz="3800" dirty="0"/>
            </a:br>
            <a:r>
              <a:rPr lang="en-US" sz="3800" dirty="0"/>
              <a:t>Creating and Capturing Customer Value</a:t>
            </a:r>
            <a:endParaRPr lang="en-US" dirty="0">
              <a:cs typeface="+mj-cs"/>
            </a:endParaRP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id="{F3BF7254-6121-4A6E-8B0F-8BA1B462F2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924414"/>
            <a:ext cx="8991600" cy="2524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4809DC9-E265-4801-B251-4E1B25DCE5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92D05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r>
              <a:rPr lang="en-US" altLang="en-US" sz="4000">
                <a:ea typeface="MS PGothic" panose="020B0600070205080204" pitchFamily="34" charset="-128"/>
              </a:rPr>
              <a:t>Customer Needs, Wants, </a:t>
            </a:r>
            <a:br>
              <a:rPr lang="en-US" altLang="en-US" sz="4000">
                <a:ea typeface="MS PGothic" panose="020B0600070205080204" pitchFamily="34" charset="-128"/>
              </a:rPr>
            </a:br>
            <a:r>
              <a:rPr lang="en-US" altLang="en-US" sz="4000">
                <a:ea typeface="MS PGothic" panose="020B0600070205080204" pitchFamily="34" charset="-128"/>
              </a:rPr>
              <a:t>and Demands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579359F1-99A8-495D-93A0-F2930D0CA53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4375" y="1641476"/>
          <a:ext cx="8302625" cy="4759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A87E9D32-1820-40BF-A630-82CC3542A3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164000"/>
            <a:ext cx="8229600" cy="1143000"/>
          </a:xfrm>
        </p:spPr>
        <p:txBody>
          <a:bodyPr/>
          <a:lstStyle/>
          <a:p>
            <a:r>
              <a:rPr lang="en-GB" altLang="en-US" dirty="0"/>
              <a:t>Types of Markets 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DE12CD45-6727-4F64-B30C-D42A7A5D5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5766" y="1594821"/>
            <a:ext cx="10240903" cy="3956179"/>
          </a:xfrm>
        </p:spPr>
        <p:txBody>
          <a:bodyPr/>
          <a:lstStyle/>
          <a:p>
            <a:r>
              <a:rPr lang="en-GB" altLang="en-US" dirty="0"/>
              <a:t>Consumer</a:t>
            </a:r>
          </a:p>
          <a:p>
            <a:r>
              <a:rPr lang="en-GB" altLang="en-US" dirty="0"/>
              <a:t>Business</a:t>
            </a:r>
          </a:p>
          <a:p>
            <a:r>
              <a:rPr lang="en-GB" altLang="en-US" dirty="0"/>
              <a:t>Product – Tangible or Intangible </a:t>
            </a:r>
          </a:p>
          <a:p>
            <a:r>
              <a:rPr lang="en-GB" altLang="en-US" dirty="0"/>
              <a:t>Not for Profit – </a:t>
            </a:r>
            <a:r>
              <a:rPr lang="en-GB" altLang="en-US" dirty="0" err="1"/>
              <a:t>e.g</a:t>
            </a:r>
            <a:r>
              <a:rPr lang="en-GB" altLang="en-US" dirty="0"/>
              <a:t> charities </a:t>
            </a:r>
          </a:p>
          <a:p>
            <a:r>
              <a:rPr lang="en-GB" altLang="en-US" dirty="0"/>
              <a:t>Government – </a:t>
            </a:r>
            <a:r>
              <a:rPr lang="en-GB" altLang="en-US" dirty="0" err="1"/>
              <a:t>e.g</a:t>
            </a:r>
            <a:r>
              <a:rPr lang="en-GB" altLang="en-US" dirty="0"/>
              <a:t> public health, defence</a:t>
            </a:r>
          </a:p>
          <a:p>
            <a:r>
              <a:rPr lang="en-GB" altLang="en-US" dirty="0"/>
              <a:t>Public Sector – same as government but on a more local scale</a:t>
            </a:r>
          </a:p>
          <a:p>
            <a:r>
              <a:rPr lang="en-GB" altLang="en-US" dirty="0"/>
              <a:t>Global Markets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0A1433B7-2857-43E5-8DD6-9CB94927C2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11430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92D05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0000"/>
          </a:bodyPr>
          <a:lstStyle/>
          <a:p>
            <a:r>
              <a:rPr lang="en-US" altLang="en-US" sz="3800">
                <a:ea typeface="MS PGothic" panose="020B0600070205080204" pitchFamily="34" charset="-128"/>
              </a:rPr>
              <a:t>Figure 1.2 - A Modern Marketing System</a:t>
            </a:r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DDC06A4A-27E0-43F4-8DE0-5DF03C8B8D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2005974"/>
            <a:ext cx="8610600" cy="3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>
            <a:extLst>
              <a:ext uri="{FF2B5EF4-FFF2-40B4-BE49-F238E27FC236}">
                <a16:creationId xmlns:a16="http://schemas.microsoft.com/office/drawing/2014/main" id="{C81DCA06-6728-43D4-B1AC-F273889DC8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9425" y="784744"/>
            <a:ext cx="8229600" cy="1143000"/>
          </a:xfrm>
        </p:spPr>
        <p:txBody>
          <a:bodyPr/>
          <a:lstStyle/>
          <a:p>
            <a:r>
              <a:rPr lang="en-GB" altLang="en-US" dirty="0"/>
              <a:t>Two Questions for Marketers</a:t>
            </a:r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AE377408-8980-491E-902A-153652CFE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950" y="2879725"/>
            <a:ext cx="1150938" cy="155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0" name="Content Placeholder 8">
            <a:extLst>
              <a:ext uri="{FF2B5EF4-FFF2-40B4-BE49-F238E27FC236}">
                <a16:creationId xmlns:a16="http://schemas.microsoft.com/office/drawing/2014/main" id="{F6FC2636-24B0-4D46-B4FD-B4621CE0C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5551" y="2865439"/>
            <a:ext cx="2994025" cy="854593"/>
          </a:xfrm>
        </p:spPr>
        <p:txBody>
          <a:bodyPr>
            <a:spAutoFit/>
          </a:bodyPr>
          <a:lstStyle/>
          <a:p>
            <a:pPr marL="0" indent="0">
              <a:buNone/>
            </a:pPr>
            <a:r>
              <a:rPr lang="en-GB" altLang="en-US" dirty="0"/>
              <a:t>What markets will we serve?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F3C5BB-E48B-4C60-BAB0-682D2618B8A5}"/>
              </a:ext>
            </a:extLst>
          </p:cNvPr>
          <p:cNvSpPr/>
          <p:nvPr/>
        </p:nvSpPr>
        <p:spPr>
          <a:xfrm>
            <a:off x="6530975" y="2644775"/>
            <a:ext cx="3024188" cy="15684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3200" dirty="0">
                <a:cs typeface="Arial" charset="0"/>
              </a:rPr>
              <a:t>How can we serve these customers best?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83150E68-EF75-4C8B-8F11-D9B723801F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11762" y="285517"/>
            <a:ext cx="8229600" cy="897331"/>
          </a:xfrm>
        </p:spPr>
        <p:txBody>
          <a:bodyPr/>
          <a:lstStyle/>
          <a:p>
            <a:r>
              <a:rPr lang="en-GB" altLang="en-US" dirty="0"/>
              <a:t>Evolution of Marketing </a:t>
            </a:r>
          </a:p>
        </p:txBody>
      </p:sp>
      <p:pic>
        <p:nvPicPr>
          <p:cNvPr id="25603" name="Content Placeholder 5">
            <a:extLst>
              <a:ext uri="{FF2B5EF4-FFF2-40B4-BE49-F238E27FC236}">
                <a16:creationId xmlns:a16="http://schemas.microsoft.com/office/drawing/2014/main" id="{3F31A869-D521-42B6-9DAE-791BFD2A22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92313" y="1403351"/>
            <a:ext cx="8229600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27CB989C-5C07-414A-823F-EDEC8EA62F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Marketing concept</a:t>
            </a:r>
          </a:p>
        </p:txBody>
      </p:sp>
      <p:sp>
        <p:nvSpPr>
          <p:cNvPr id="26627" name="Content Placeholder 3">
            <a:extLst>
              <a:ext uri="{FF2B5EF4-FFF2-40B4-BE49-F238E27FC236}">
                <a16:creationId xmlns:a16="http://schemas.microsoft.com/office/drawing/2014/main" id="{73BB1BC8-41F4-4449-8B9E-8B7BF4890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92314" y="1555750"/>
            <a:ext cx="4040187" cy="3951288"/>
          </a:xfrm>
        </p:spPr>
        <p:txBody>
          <a:bodyPr>
            <a:normAutofit lnSpcReduction="10000"/>
          </a:bodyPr>
          <a:lstStyle/>
          <a:p>
            <a:r>
              <a:rPr lang="en-GB" altLang="en-US" sz="2000"/>
              <a:t>Customer centred –market sensing and responding</a:t>
            </a:r>
          </a:p>
          <a:p>
            <a:r>
              <a:rPr lang="en-GB" altLang="en-US" sz="2000"/>
              <a:t>Takes an outside-in perspective </a:t>
            </a:r>
          </a:p>
          <a:p>
            <a:r>
              <a:rPr lang="en-GB" altLang="en-US" sz="2000"/>
              <a:t>Well-defined market, customer needs and integration of marketing activities</a:t>
            </a:r>
          </a:p>
          <a:p>
            <a:r>
              <a:rPr lang="en-GB" altLang="en-US" sz="2000"/>
              <a:t>Creating lasting relationships based on customer value and satisfaction</a:t>
            </a:r>
          </a:p>
          <a:p>
            <a:r>
              <a:rPr lang="en-GB" altLang="en-US" sz="2000"/>
              <a:t>Delivering better ‘value’ than your competitors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613A3B7C-1A84-4A11-B5FB-A5C93F8A0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326" y="1641476"/>
            <a:ext cx="3546475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Content Placeholder 6">
            <a:extLst>
              <a:ext uri="{FF2B5EF4-FFF2-40B4-BE49-F238E27FC236}">
                <a16:creationId xmlns:a16="http://schemas.microsoft.com/office/drawing/2014/main" id="{719F7FCC-9B85-4CA1-BFAC-34127BFFD4BC}"/>
              </a:ext>
            </a:extLst>
          </p:cNvPr>
          <p:cNvPicPr>
            <a:picLocks noGrp="1" noChangeAspect="1" noChangeArrowheads="1"/>
          </p:cNvPicPr>
          <p:nvPr isPhoto="1"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27351" y="404814"/>
            <a:ext cx="6626225" cy="5127625"/>
          </a:xfrm>
        </p:spPr>
      </p:pic>
      <p:sp>
        <p:nvSpPr>
          <p:cNvPr id="27651" name="Rectangle 3">
            <a:extLst>
              <a:ext uri="{FF2B5EF4-FFF2-40B4-BE49-F238E27FC236}">
                <a16:creationId xmlns:a16="http://schemas.microsoft.com/office/drawing/2014/main" id="{963CB529-2DC9-49C2-B6A9-6F9DE792C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5732463"/>
            <a:ext cx="28908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800"/>
              <a:t>Ref: Jim Blythe Principles and Practices of Marketing 2014</a:t>
            </a:r>
            <a:endParaRPr lang="en-US" altLang="en-US" sz="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6682B13A-1070-4B00-BEB2-56DB416D5F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866774"/>
          </a:xfrm>
        </p:spPr>
        <p:txBody>
          <a:bodyPr/>
          <a:lstStyle/>
          <a:p>
            <a:r>
              <a:rPr lang="en-GB" altLang="en-US" dirty="0"/>
              <a:t>An early model: AIDA</a:t>
            </a:r>
          </a:p>
        </p:txBody>
      </p:sp>
      <p:pic>
        <p:nvPicPr>
          <p:cNvPr id="32771" name="Picture 2">
            <a:extLst>
              <a:ext uri="{FF2B5EF4-FFF2-40B4-BE49-F238E27FC236}">
                <a16:creationId xmlns:a16="http://schemas.microsoft.com/office/drawing/2014/main" id="{E5DEDA21-95CA-4464-99B3-4A90A0EFE71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1451" y="1403351"/>
            <a:ext cx="5616575" cy="4608513"/>
          </a:xfrm>
        </p:spPr>
      </p:pic>
      <p:sp>
        <p:nvSpPr>
          <p:cNvPr id="32772" name="TextBox 3">
            <a:extLst>
              <a:ext uri="{FF2B5EF4-FFF2-40B4-BE49-F238E27FC236}">
                <a16:creationId xmlns:a16="http://schemas.microsoft.com/office/drawing/2014/main" id="{7A05BD35-0336-4D5E-86BC-C056C55DA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0939" y="1722438"/>
            <a:ext cx="5527675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/>
              <a:t>A </a:t>
            </a:r>
            <a:r>
              <a:rPr lang="en-GB" altLang="en-US" sz="1800"/>
              <a:t>-: attract the attention of the customer.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/>
              <a:t>I</a:t>
            </a:r>
            <a:r>
              <a:rPr lang="en-GB" altLang="en-US" sz="1800"/>
              <a:t> - : raise customer interest by focusing on and demonstrating advantages and benefits (instead of focusing on features, as in traditional advertising).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/>
              <a:t>D</a:t>
            </a:r>
            <a:r>
              <a:rPr lang="en-GB" altLang="en-US" sz="1800"/>
              <a:t> -: convince customers that they want and desire the product or service and that it will satisfy their needs.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/>
              <a:t>A </a:t>
            </a:r>
            <a:r>
              <a:rPr lang="en-GB" altLang="en-US" sz="1800"/>
              <a:t>-: lead customers towards taking action and/or purchasing.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425CF5E6-371D-4902-A90A-6E939CB384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altLang="en-US" sz="4000" dirty="0"/>
              <a:t>The changing marketing landscape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284A6C8B-3029-483D-9787-42D3EE4539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8378" y="1661933"/>
            <a:ext cx="10240903" cy="3956179"/>
          </a:xfrm>
        </p:spPr>
        <p:txBody>
          <a:bodyPr/>
          <a:lstStyle/>
          <a:p>
            <a:r>
              <a:rPr lang="en-GB" altLang="en-US" dirty="0"/>
              <a:t>Economic Environment</a:t>
            </a:r>
          </a:p>
          <a:p>
            <a:r>
              <a:rPr lang="en-GB" altLang="en-US" dirty="0"/>
              <a:t>Digital Age</a:t>
            </a:r>
          </a:p>
          <a:p>
            <a:r>
              <a:rPr lang="en-GB" altLang="en-US" dirty="0"/>
              <a:t>Rapid Globalisation </a:t>
            </a:r>
          </a:p>
          <a:p>
            <a:r>
              <a:rPr lang="en-GB" altLang="en-US" dirty="0"/>
              <a:t>Not for profit marketing</a:t>
            </a:r>
          </a:p>
          <a:p>
            <a:r>
              <a:rPr lang="en-GB" altLang="en-US" dirty="0"/>
              <a:t>Ethics/sustainable marketing </a:t>
            </a:r>
          </a:p>
          <a:p>
            <a:r>
              <a:rPr lang="en-GB" altLang="en-US" dirty="0"/>
              <a:t>Increased customer knowledge</a:t>
            </a:r>
          </a:p>
          <a:p>
            <a:r>
              <a:rPr lang="en-GB" altLang="en-US" dirty="0"/>
              <a:t>Increased customer expectations  </a:t>
            </a: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D1144FDF-99BE-49AA-B73B-3ECAE50071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260350"/>
            <a:ext cx="8229600" cy="1143000"/>
          </a:xfrm>
        </p:spPr>
        <p:txBody>
          <a:bodyPr/>
          <a:lstStyle/>
          <a:p>
            <a:r>
              <a:rPr lang="en-GB" altLang="en-US"/>
              <a:t>Changing media landscape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B0419FE-6864-4E5A-83A6-CEFD12735EB1}"/>
              </a:ext>
            </a:extLst>
          </p:cNvPr>
          <p:cNvSpPr/>
          <p:nvPr/>
        </p:nvSpPr>
        <p:spPr>
          <a:xfrm>
            <a:off x="2135189" y="2084388"/>
            <a:ext cx="2136775" cy="3435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1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D6CD73A-F686-4747-9DAC-17FFE8685529}"/>
              </a:ext>
            </a:extLst>
          </p:cNvPr>
          <p:cNvSpPr/>
          <p:nvPr/>
        </p:nvSpPr>
        <p:spPr>
          <a:xfrm>
            <a:off x="4367214" y="2071688"/>
            <a:ext cx="3024187" cy="1027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1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C78F8AC2-97E1-4A82-A449-D9D0E8B01EBD}"/>
              </a:ext>
            </a:extLst>
          </p:cNvPr>
          <p:cNvSpPr/>
          <p:nvPr/>
        </p:nvSpPr>
        <p:spPr>
          <a:xfrm>
            <a:off x="4367214" y="3270251"/>
            <a:ext cx="3024187" cy="10525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2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68DFE2B-9692-4CE6-90AC-9CAFBDE882AC}"/>
              </a:ext>
            </a:extLst>
          </p:cNvPr>
          <p:cNvSpPr/>
          <p:nvPr/>
        </p:nvSpPr>
        <p:spPr>
          <a:xfrm>
            <a:off x="4392614" y="4494214"/>
            <a:ext cx="3024187" cy="1012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3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400452B-3316-4E3C-90D4-07D4DF455BCB}"/>
              </a:ext>
            </a:extLst>
          </p:cNvPr>
          <p:cNvSpPr/>
          <p:nvPr/>
        </p:nvSpPr>
        <p:spPr>
          <a:xfrm>
            <a:off x="7466014" y="2044700"/>
            <a:ext cx="3025775" cy="344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1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3386F65-5865-4A52-8A4F-CB4A75AE73FF}"/>
              </a:ext>
            </a:extLst>
          </p:cNvPr>
          <p:cNvSpPr/>
          <p:nvPr/>
        </p:nvSpPr>
        <p:spPr>
          <a:xfrm>
            <a:off x="7464425" y="2533650"/>
            <a:ext cx="3024188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2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D2EFFC8-430F-46D7-A80A-05D968445A86}"/>
              </a:ext>
            </a:extLst>
          </p:cNvPr>
          <p:cNvSpPr/>
          <p:nvPr/>
        </p:nvSpPr>
        <p:spPr>
          <a:xfrm>
            <a:off x="7466014" y="2973388"/>
            <a:ext cx="3025775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3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180FBBC-F4CD-4B0C-869D-E522BC2B2F12}"/>
              </a:ext>
            </a:extLst>
          </p:cNvPr>
          <p:cNvSpPr/>
          <p:nvPr/>
        </p:nvSpPr>
        <p:spPr>
          <a:xfrm>
            <a:off x="7491414" y="3452814"/>
            <a:ext cx="3024187" cy="344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4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6941D032-6BAD-4348-9D04-890E45D31301}"/>
              </a:ext>
            </a:extLst>
          </p:cNvPr>
          <p:cNvSpPr/>
          <p:nvPr/>
        </p:nvSpPr>
        <p:spPr>
          <a:xfrm>
            <a:off x="7491414" y="3875089"/>
            <a:ext cx="3024187" cy="3444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5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5B65087-A928-4204-9862-BCC72F5E7953}"/>
              </a:ext>
            </a:extLst>
          </p:cNvPr>
          <p:cNvSpPr/>
          <p:nvPr/>
        </p:nvSpPr>
        <p:spPr>
          <a:xfrm>
            <a:off x="7497764" y="4365626"/>
            <a:ext cx="3024187" cy="301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6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972FE5B-B448-48CF-88E2-0357EDD24795}"/>
              </a:ext>
            </a:extLst>
          </p:cNvPr>
          <p:cNvSpPr/>
          <p:nvPr/>
        </p:nvSpPr>
        <p:spPr>
          <a:xfrm>
            <a:off x="7505701" y="4740275"/>
            <a:ext cx="3025775" cy="260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7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166FC9B-4348-4EA6-8D56-85B54BF8D828}"/>
              </a:ext>
            </a:extLst>
          </p:cNvPr>
          <p:cNvSpPr/>
          <p:nvPr/>
        </p:nvSpPr>
        <p:spPr>
          <a:xfrm>
            <a:off x="7507289" y="5094288"/>
            <a:ext cx="3024187" cy="290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8</a:t>
            </a:r>
          </a:p>
        </p:txBody>
      </p:sp>
      <p:sp>
        <p:nvSpPr>
          <p:cNvPr id="39951" name="TextBox 15">
            <a:extLst>
              <a:ext uri="{FF2B5EF4-FFF2-40B4-BE49-F238E27FC236}">
                <a16:creationId xmlns:a16="http://schemas.microsoft.com/office/drawing/2014/main" id="{328F0A36-986B-48A3-A1ED-A574008847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484313"/>
            <a:ext cx="2016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Historically one channel was enough </a:t>
            </a:r>
          </a:p>
        </p:txBody>
      </p:sp>
      <p:sp>
        <p:nvSpPr>
          <p:cNvPr id="39952" name="TextBox 16">
            <a:extLst>
              <a:ext uri="{FF2B5EF4-FFF2-40B4-BE49-F238E27FC236}">
                <a16:creationId xmlns:a16="http://schemas.microsoft.com/office/drawing/2014/main" id="{6A33201F-7A48-4442-A3ED-B7856AFBCB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1484313"/>
            <a:ext cx="3024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Will need broad range of channels to reach same amount of people </a:t>
            </a:r>
          </a:p>
        </p:txBody>
      </p:sp>
      <p:sp>
        <p:nvSpPr>
          <p:cNvPr id="39953" name="TextBox 17">
            <a:extLst>
              <a:ext uri="{FF2B5EF4-FFF2-40B4-BE49-F238E27FC236}">
                <a16:creationId xmlns:a16="http://schemas.microsoft.com/office/drawing/2014/main" id="{D8608885-5D36-495D-BCD8-7E84B2653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2614" y="1492251"/>
            <a:ext cx="27828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/>
              <a:t>Fragmentation of channels leads to increased channels required  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B1EE1A8-CD6F-4C70-B0C3-178009BD830C}"/>
              </a:ext>
            </a:extLst>
          </p:cNvPr>
          <p:cNvCxnSpPr/>
          <p:nvPr/>
        </p:nvCxnSpPr>
        <p:spPr>
          <a:xfrm flipV="1">
            <a:off x="1703388" y="2389188"/>
            <a:ext cx="0" cy="282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55" name="TextBox 24">
            <a:extLst>
              <a:ext uri="{FF2B5EF4-FFF2-40B4-BE49-F238E27FC236}">
                <a16:creationId xmlns:a16="http://schemas.microsoft.com/office/drawing/2014/main" id="{C00F78EB-378D-447A-A8AD-C483D4DEC731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-136525" y="3611564"/>
            <a:ext cx="4176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Coverage of target </a:t>
            </a:r>
          </a:p>
        </p:txBody>
      </p:sp>
      <p:sp>
        <p:nvSpPr>
          <p:cNvPr id="39956" name="TextBox 25">
            <a:extLst>
              <a:ext uri="{FF2B5EF4-FFF2-40B4-BE49-F238E27FC236}">
                <a16:creationId xmlns:a16="http://schemas.microsoft.com/office/drawing/2014/main" id="{B92A5451-C404-47FC-BE27-D55F29AFB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6" y="5719763"/>
            <a:ext cx="4176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No of channels used over time  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D8B5B52-8C44-4EFE-9EBB-82455E38D2B8}"/>
              </a:ext>
            </a:extLst>
          </p:cNvPr>
          <p:cNvCxnSpPr/>
          <p:nvPr/>
        </p:nvCxnSpPr>
        <p:spPr>
          <a:xfrm>
            <a:off x="4670426" y="5661025"/>
            <a:ext cx="31146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58" name="TextBox 29">
            <a:extLst>
              <a:ext uri="{FF2B5EF4-FFF2-40B4-BE49-F238E27FC236}">
                <a16:creationId xmlns:a16="http://schemas.microsoft.com/office/drawing/2014/main" id="{8290566B-9325-45F5-B6DD-9253CC169A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5476875"/>
            <a:ext cx="3024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Mass Communication </a:t>
            </a:r>
          </a:p>
        </p:txBody>
      </p:sp>
      <p:sp>
        <p:nvSpPr>
          <p:cNvPr id="39959" name="TextBox 30">
            <a:extLst>
              <a:ext uri="{FF2B5EF4-FFF2-40B4-BE49-F238E27FC236}">
                <a16:creationId xmlns:a16="http://schemas.microsoft.com/office/drawing/2014/main" id="{60AE8313-B7B6-4A1C-B618-4A7E48C14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7288" y="5476875"/>
            <a:ext cx="30146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>Mass Customisation </a:t>
            </a:r>
          </a:p>
        </p:txBody>
      </p:sp>
      <p:sp>
        <p:nvSpPr>
          <p:cNvPr id="35" name="Right Arrow 34">
            <a:extLst>
              <a:ext uri="{FF2B5EF4-FFF2-40B4-BE49-F238E27FC236}">
                <a16:creationId xmlns:a16="http://schemas.microsoft.com/office/drawing/2014/main" id="{294F96F6-8DC4-49F4-AD52-2B9A29B5ACDF}"/>
              </a:ext>
            </a:extLst>
          </p:cNvPr>
          <p:cNvSpPr/>
          <p:nvPr/>
        </p:nvSpPr>
        <p:spPr>
          <a:xfrm rot="1330712">
            <a:off x="2317751" y="3375025"/>
            <a:ext cx="6823075" cy="876300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dirty="0"/>
              <a:t>Waste Reduction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631504" y="23951"/>
            <a:ext cx="7797662" cy="1151965"/>
          </a:xfrm>
        </p:spPr>
        <p:txBody>
          <a:bodyPr/>
          <a:lstStyle/>
          <a:p>
            <a:r>
              <a:rPr lang="en-GB" dirty="0"/>
              <a:t>Marketing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31704" y="1175915"/>
            <a:ext cx="4842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Current position of the organisation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70754" y="2754905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Situational Analysis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23592" y="4532032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Internal Analysis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90852" y="4532032"/>
            <a:ext cx="242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External Analysis</a:t>
            </a:r>
          </a:p>
        </p:txBody>
      </p:sp>
      <p:cxnSp>
        <p:nvCxnSpPr>
          <p:cNvPr id="17" name="Straight Arrow Connector 16"/>
          <p:cNvCxnSpPr>
            <a:stCxn id="12" idx="2"/>
            <a:endCxn id="14" idx="0"/>
          </p:cNvCxnSpPr>
          <p:nvPr/>
        </p:nvCxnSpPr>
        <p:spPr>
          <a:xfrm flipH="1">
            <a:off x="5845490" y="1545247"/>
            <a:ext cx="7711" cy="1209658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14" idx="2"/>
            <a:endCxn id="15" idx="0"/>
          </p:cNvCxnSpPr>
          <p:nvPr/>
        </p:nvCxnSpPr>
        <p:spPr>
          <a:xfrm flipH="1">
            <a:off x="3626807" y="3124238"/>
            <a:ext cx="2218683" cy="1407795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2"/>
            <a:endCxn id="16" idx="0"/>
          </p:cNvCxnSpPr>
          <p:nvPr/>
        </p:nvCxnSpPr>
        <p:spPr>
          <a:xfrm>
            <a:off x="5845490" y="3124238"/>
            <a:ext cx="2158195" cy="1407795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1180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0" y="1"/>
            <a:ext cx="7797662" cy="1151965"/>
          </a:xfrm>
        </p:spPr>
        <p:txBody>
          <a:bodyPr/>
          <a:lstStyle/>
          <a:p>
            <a:r>
              <a:rPr lang="en-GB" dirty="0"/>
              <a:t>Strategic Analysis</a:t>
            </a:r>
          </a:p>
        </p:txBody>
      </p:sp>
      <p:graphicFrame>
        <p:nvGraphicFramePr>
          <p:cNvPr id="5" name="Diagram 4"/>
          <p:cNvGraphicFramePr/>
          <p:nvPr/>
        </p:nvGraphicFramePr>
        <p:xfrm>
          <a:off x="1703512" y="188640"/>
          <a:ext cx="8352928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31504" y="23951"/>
            <a:ext cx="7797662" cy="1151965"/>
          </a:xfrm>
        </p:spPr>
        <p:txBody>
          <a:bodyPr/>
          <a:lstStyle/>
          <a:p>
            <a:r>
              <a:rPr lang="en-GB" dirty="0"/>
              <a:t>Internal Analysis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19536" y="1165679"/>
            <a:ext cx="3313728" cy="2737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Competences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Assets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Resources</a:t>
            </a:r>
          </a:p>
          <a:p>
            <a:pPr marL="285750" indent="-28575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Strategic Capabilities </a:t>
            </a:r>
          </a:p>
        </p:txBody>
      </p:sp>
      <p:sp>
        <p:nvSpPr>
          <p:cNvPr id="9" name="Right Brace 8"/>
          <p:cNvSpPr/>
          <p:nvPr/>
        </p:nvSpPr>
        <p:spPr>
          <a:xfrm>
            <a:off x="5591944" y="1573229"/>
            <a:ext cx="720080" cy="2160240"/>
          </a:xfrm>
          <a:prstGeom prst="rightBrac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744072" y="2053185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Summarises the Strengths and Weaknesses of the organisation</a:t>
            </a:r>
            <a:endParaRPr lang="en-GB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37480" y="4610738"/>
            <a:ext cx="579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Strengths Inform the Company’s Strategy !</a:t>
            </a:r>
          </a:p>
        </p:txBody>
      </p:sp>
    </p:spTree>
    <p:extLst>
      <p:ext uri="{BB962C8B-B14F-4D97-AF65-F5344CB8AC3E}">
        <p14:creationId xmlns:p14="http://schemas.microsoft.com/office/powerpoint/2010/main" val="367812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511005" y="-171400"/>
            <a:ext cx="7797662" cy="936105"/>
          </a:xfrm>
        </p:spPr>
        <p:txBody>
          <a:bodyPr/>
          <a:lstStyle/>
          <a:p>
            <a:r>
              <a:rPr lang="en-GB" dirty="0"/>
              <a:t>The Micro Environment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39213" y="764705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Environment that is closest to the organisation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company can have a limited impact on the in Micro Environment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2063552" y="1484784"/>
          <a:ext cx="7704856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66163" y="-243407"/>
            <a:ext cx="7797662" cy="855386"/>
          </a:xfrm>
        </p:spPr>
        <p:txBody>
          <a:bodyPr/>
          <a:lstStyle/>
          <a:p>
            <a:r>
              <a:rPr lang="en-GB" dirty="0"/>
              <a:t>Macro Environment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514" y="611978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Environment that concerned with broader societal issues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company can have no impact on the in Macro Environment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135033" y="1340768"/>
          <a:ext cx="712879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0" y="1"/>
            <a:ext cx="7797662" cy="1151965"/>
          </a:xfrm>
        </p:spPr>
        <p:txBody>
          <a:bodyPr/>
          <a:lstStyle/>
          <a:p>
            <a:r>
              <a:rPr lang="en-GB" dirty="0"/>
              <a:t>Political</a:t>
            </a:r>
          </a:p>
        </p:txBody>
      </p:sp>
      <p:graphicFrame>
        <p:nvGraphicFramePr>
          <p:cNvPr id="11" name="Diagram 10"/>
          <p:cNvGraphicFramePr/>
          <p:nvPr/>
        </p:nvGraphicFramePr>
        <p:xfrm>
          <a:off x="3237915" y="1052736"/>
          <a:ext cx="6336704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941951" y="3377484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 dirty="0"/>
              <a:t>High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75220" y="620688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 dirty="0"/>
              <a:t>High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8236" y="6165304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 dirty="0"/>
              <a:t>Low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998556" y="3429000"/>
            <a:ext cx="71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 dirty="0"/>
              <a:t>Low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2092" y="251356"/>
            <a:ext cx="34596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Direct State Involvement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43622" y="3008152"/>
            <a:ext cx="2504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GB" dirty="0"/>
              <a:t>Political Exposure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atic.guim.co.uk/sys-images/Guardian/Pix/pictures/2012/12/20/1355999735878/A-ballot-box-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1574" y="1280648"/>
            <a:ext cx="2592288" cy="1555373"/>
          </a:xfrm>
          <a:prstGeom prst="roundRect">
            <a:avLst/>
          </a:prstGeom>
          <a:noFill/>
        </p:spPr>
      </p:pic>
      <p:pic>
        <p:nvPicPr>
          <p:cNvPr id="2052" name="Picture 4" descr="http://i.telegraph.co.uk/multimedia/archive/03061/logos_3061351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3751" y="358815"/>
            <a:ext cx="4614465" cy="288032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921" y="3642248"/>
            <a:ext cx="7797661" cy="2276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389776" y="128683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Political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businessroom.com/~/media/SBS%20Australia/Images/Article/article%20image%20small/7_Mon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1975" y="980728"/>
            <a:ext cx="4032448" cy="3024336"/>
          </a:xfrm>
          <a:prstGeom prst="rect">
            <a:avLst/>
          </a:prstGeom>
          <a:noFill/>
        </p:spPr>
      </p:pic>
      <p:sp>
        <p:nvSpPr>
          <p:cNvPr id="28676" name="AutoShape 4" descr="http://spainforpleasure.files.wordpress.com/2013/05/currency-and-foreign-exchange-in-israel-change-place-1024x689.jp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28678" name="AutoShape 6" descr="http://spainforpleasure.files.wordpress.com/2013/05/currency-and-foreign-exchange-in-israel-change-place-1024x689.jp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28680" name="AutoShape 8" descr="https://spainforpleasure.files.wordpress.com/2013/05/currency-and-foreign-exchange-in-israel-change-place-1024x689.jp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84639" y="980728"/>
            <a:ext cx="3850939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11" descr="http://ec.l.thumbs.canstockphoto.com/canstock37173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3596" y="3501008"/>
            <a:ext cx="2137603" cy="2740516"/>
          </a:xfrm>
          <a:prstGeom prst="rect">
            <a:avLst/>
          </a:prstGeom>
          <a:noFill/>
        </p:spPr>
      </p:pic>
      <p:sp>
        <p:nvSpPr>
          <p:cNvPr id="9" name="Title 3"/>
          <p:cNvSpPr txBox="1">
            <a:spLocks/>
          </p:cNvSpPr>
          <p:nvPr/>
        </p:nvSpPr>
        <p:spPr>
          <a:xfrm>
            <a:off x="1524000" y="1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GB" dirty="0"/>
          </a:p>
          <a:p>
            <a:r>
              <a:rPr lang="en-GB" dirty="0"/>
              <a:t>Economic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 descr="https://blog.kissmetrics.com/wp-content/uploads/2011/02/who-likes-what-sm.png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schemeClr val="bg1"/>
              </a:solidFill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9223" y="668501"/>
            <a:ext cx="5038725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79222" y="4271421"/>
            <a:ext cx="5038725" cy="175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920286" y="332656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Social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1114425"/>
            <a:ext cx="670560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 txBox="1">
            <a:spLocks/>
          </p:cNvSpPr>
          <p:nvPr/>
        </p:nvSpPr>
        <p:spPr>
          <a:xfrm>
            <a:off x="617989" y="176170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Technological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3553" y="1268760"/>
            <a:ext cx="309562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71978" y="844873"/>
            <a:ext cx="2777798" cy="2584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30792" y="3565475"/>
            <a:ext cx="3924300" cy="2447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405082" y="157066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Environmental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7569" y="980729"/>
            <a:ext cx="3154241" cy="30072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4820" name="Picture 4" descr="http://www.postwesternworld.com/images/2010/09/ec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7968" y="980729"/>
            <a:ext cx="3810000" cy="28959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4822" name="Picture 6" descr="http://blogs.nottingham.ac.uk/fsrf/files/2011/12/Money-markets-420x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5552" y="4205714"/>
            <a:ext cx="4000500" cy="2000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itle 3"/>
          <p:cNvSpPr txBox="1">
            <a:spLocks/>
          </p:cNvSpPr>
          <p:nvPr/>
        </p:nvSpPr>
        <p:spPr>
          <a:xfrm>
            <a:off x="1524000" y="1"/>
            <a:ext cx="7797662" cy="11519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Legal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8995B-AA8B-4CDC-9F80-C4ABCA14E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EEF4D-E649-4FA6-9AAD-23A2D3157E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EF9B28-EECA-471F-988B-CF82E19AB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69" y="457730"/>
            <a:ext cx="11299372" cy="576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5153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A slice of orange&#10;&#10;Description automatically generated">
            <a:extLst>
              <a:ext uri="{FF2B5EF4-FFF2-40B4-BE49-F238E27FC236}">
                <a16:creationId xmlns:a16="http://schemas.microsoft.com/office/drawing/2014/main" id="{1D8B43B5-E827-4ED7-BD01-07BE79BA85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1" r="11979"/>
          <a:stretch/>
        </p:blipFill>
        <p:spPr bwMode="auto">
          <a:xfrm>
            <a:off x="6327849" y="234347"/>
            <a:ext cx="5146360" cy="590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F28DA0B-C92F-459A-A5EE-B0A1F86937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68" y="45272"/>
            <a:ext cx="6767604" cy="1146825"/>
          </a:xfrm>
        </p:spPr>
        <p:txBody>
          <a:bodyPr>
            <a:normAutofit fontScale="90000"/>
          </a:bodyPr>
          <a:lstStyle/>
          <a:p>
            <a:r>
              <a:rPr lang="en-GB" sz="3800" dirty="0"/>
              <a:t>Market Segmentation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BB453-79B0-4EEC-A403-6068578115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1368" y="1598988"/>
            <a:ext cx="5761894" cy="3899135"/>
          </a:xfrm>
        </p:spPr>
        <p:txBody>
          <a:bodyPr>
            <a:noAutofit/>
          </a:bodyPr>
          <a:lstStyle/>
          <a:p>
            <a:pPr algn="just"/>
            <a:r>
              <a:rPr lang="en-GB" sz="2800" dirty="0"/>
              <a:t>Market Segmentation involves dividing a market into small segments of buyers with distinct needs, characteristics, or  behaviours that might require separate marketing strategies or mixes</a:t>
            </a:r>
          </a:p>
        </p:txBody>
      </p:sp>
    </p:spTree>
    <p:extLst>
      <p:ext uri="{BB962C8B-B14F-4D97-AF65-F5344CB8AC3E}">
        <p14:creationId xmlns:p14="http://schemas.microsoft.com/office/powerpoint/2010/main" val="30845154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32D4EAB2-F674-4064-8D0F-85AB1852FE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t="3627" b="1178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F0B2CC-39B0-43E4-8BF4-27CAA6F65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505" y="170162"/>
            <a:ext cx="9913212" cy="115196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Market Segmentation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065D68-3723-4864-8350-0907BCCF155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22436" y="1701271"/>
            <a:ext cx="10394707" cy="3311189"/>
          </a:xfrm>
        </p:spPr>
        <p:txBody>
          <a:bodyPr>
            <a:noAutofit/>
          </a:bodyPr>
          <a:lstStyle/>
          <a:p>
            <a:r>
              <a:rPr lang="en-GB" altLang="en-US" sz="2800" dirty="0"/>
              <a:t>Involves the division of a diverse market into a number of smaller submarkets that have common features. </a:t>
            </a:r>
          </a:p>
          <a:p>
            <a:r>
              <a:rPr lang="en-GB" altLang="en-US" sz="2800" dirty="0"/>
              <a:t>The objective is to identify groups of potential customers with similar requirements.</a:t>
            </a:r>
          </a:p>
          <a:p>
            <a:r>
              <a:rPr lang="en-GB" altLang="en-US" sz="2800" dirty="0"/>
              <a:t>Market segmentation provides a commercially viable method of serving customer needs. </a:t>
            </a:r>
          </a:p>
          <a:p>
            <a:r>
              <a:rPr lang="en-GB" altLang="en-US" sz="2800" dirty="0"/>
              <a:t>Segmentation is at the heart of strategic marketing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34512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6FF38-4A01-4CE2-AA73-0D3500B43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894" y="75877"/>
            <a:ext cx="10396882" cy="1151965"/>
          </a:xfrm>
        </p:spPr>
        <p:txBody>
          <a:bodyPr/>
          <a:lstStyle/>
          <a:p>
            <a:r>
              <a:rPr lang="en-GB" dirty="0"/>
              <a:t>Major Segmentation Variables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E22845AB-52FF-487B-950E-B0E0508CDEB5}"/>
              </a:ext>
            </a:extLst>
          </p:cNvPr>
          <p:cNvGraphicFramePr>
            <a:graphicFrameLocks/>
          </p:cNvGraphicFramePr>
          <p:nvPr/>
        </p:nvGraphicFramePr>
        <p:xfrm>
          <a:off x="1179610" y="1404011"/>
          <a:ext cx="8401080" cy="4697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78749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ood, rug&#10;&#10;Description automatically generated">
            <a:extLst>
              <a:ext uri="{FF2B5EF4-FFF2-40B4-BE49-F238E27FC236}">
                <a16:creationId xmlns:a16="http://schemas.microsoft.com/office/drawing/2014/main" id="{6BF3616B-D86C-4151-88BA-999A3A38BC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3000"/>
          </a:blip>
          <a:srcRect t="1922" b="5120"/>
          <a:stretch/>
        </p:blipFill>
        <p:spPr>
          <a:xfrm>
            <a:off x="20" y="10"/>
            <a:ext cx="11734780" cy="6408728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8DF1F5-DF39-4283-99F6-7100B586A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Geographic Segmentation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B419C5-80CA-4FD5-850F-3197D1AB5779}"/>
              </a:ext>
            </a:extLst>
          </p:cNvPr>
          <p:cNvSpPr/>
          <p:nvPr/>
        </p:nvSpPr>
        <p:spPr>
          <a:xfrm>
            <a:off x="685800" y="2063396"/>
            <a:ext cx="10394707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altLang="en-US" sz="3600" b="1" cap="all" dirty="0"/>
              <a:t>Geographic segmentation </a:t>
            </a:r>
            <a:r>
              <a:rPr lang="en-US" altLang="en-US" sz="3600" cap="all" dirty="0"/>
              <a:t>calls for dividing the market into different  geographical units  such as nations, regions, states,  counties, cities, or  even </a:t>
            </a:r>
            <a:r>
              <a:rPr lang="en-US" altLang="en-US" sz="3600" cap="all" dirty="0" err="1"/>
              <a:t>neighbourhoods</a:t>
            </a:r>
            <a:endParaRPr lang="en-US" sz="3600" cap="all" dirty="0"/>
          </a:p>
        </p:txBody>
      </p:sp>
    </p:spTree>
    <p:extLst>
      <p:ext uri="{BB962C8B-B14F-4D97-AF65-F5344CB8AC3E}">
        <p14:creationId xmlns:p14="http://schemas.microsoft.com/office/powerpoint/2010/main" val="6722193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olorful, table&#10;&#10;Description automatically generated">
            <a:extLst>
              <a:ext uri="{FF2B5EF4-FFF2-40B4-BE49-F238E27FC236}">
                <a16:creationId xmlns:a16="http://schemas.microsoft.com/office/drawing/2014/main" id="{C89B4E28-470F-470A-9BB7-AA49E875D2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prstClr val="white"/>
            </a:duotone>
          </a:blip>
          <a:srcRect t="3312" r="9091" b="13200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E3C8FF-EACE-4CA7-AA51-8DF6FDFED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1476013" y="588579"/>
            <a:ext cx="6851188" cy="115196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200" dirty="0">
                <a:solidFill>
                  <a:srgbClr val="FFFFFF"/>
                </a:solidFill>
              </a:rPr>
              <a:t>Demographic Segmentation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B15A22E7-3267-405F-935E-AE8FD8E65B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4339002"/>
              </p:ext>
            </p:extLst>
          </p:nvPr>
        </p:nvGraphicFramePr>
        <p:xfrm>
          <a:off x="1450563" y="2329122"/>
          <a:ext cx="8599448" cy="3803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737509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93E9E83-F952-42B3-B91E-CCFA621FB4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266" b="2"/>
          <a:stretch/>
        </p:blipFill>
        <p:spPr>
          <a:xfrm rot="21420000">
            <a:off x="7760134" y="3358910"/>
            <a:ext cx="4529506" cy="3612678"/>
          </a:xfrm>
          <a:custGeom>
            <a:avLst/>
            <a:gdLst/>
            <a:ahLst/>
            <a:cxnLst/>
            <a:rect l="l" t="t" r="r" b="b"/>
            <a:pathLst>
              <a:path w="4529506" h="3612678">
                <a:moveTo>
                  <a:pt x="4529506" y="0"/>
                </a:moveTo>
                <a:lnTo>
                  <a:pt x="4340173" y="3612678"/>
                </a:lnTo>
                <a:lnTo>
                  <a:pt x="0" y="3385219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Picture 10" descr="A picture containing food&#10;&#10;Description automatically generated">
            <a:extLst>
              <a:ext uri="{FF2B5EF4-FFF2-40B4-BE49-F238E27FC236}">
                <a16:creationId xmlns:a16="http://schemas.microsoft.com/office/drawing/2014/main" id="{DBDFD52C-C627-4DFE-958D-B5D5CD5613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64" r="11769" b="2"/>
          <a:stretch/>
        </p:blipFill>
        <p:spPr>
          <a:xfrm rot="21420000">
            <a:off x="7579695" y="-125084"/>
            <a:ext cx="4691332" cy="3388899"/>
          </a:xfrm>
          <a:custGeom>
            <a:avLst/>
            <a:gdLst/>
            <a:ahLst/>
            <a:cxnLst/>
            <a:rect l="l" t="t" r="r" b="b"/>
            <a:pathLst>
              <a:path w="4691332" h="3388899">
                <a:moveTo>
                  <a:pt x="0" y="0"/>
                </a:moveTo>
                <a:lnTo>
                  <a:pt x="4691332" y="245862"/>
                </a:lnTo>
                <a:lnTo>
                  <a:pt x="4526612" y="3388899"/>
                </a:lnTo>
                <a:lnTo>
                  <a:pt x="0" y="3388899"/>
                </a:lnTo>
                <a:close/>
              </a:path>
            </a:pathLst>
          </a:cu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ED7395-C55A-4050-B159-F27A3E7DBB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973" r="1" b="6582"/>
          <a:stretch/>
        </p:blipFill>
        <p:spPr>
          <a:xfrm rot="21420000">
            <a:off x="-173980" y="-188282"/>
            <a:ext cx="7723316" cy="7255853"/>
          </a:xfrm>
          <a:custGeom>
            <a:avLst/>
            <a:gdLst/>
            <a:ahLst/>
            <a:cxnLst/>
            <a:rect l="l" t="t" r="r" b="b"/>
            <a:pathLst>
              <a:path w="7723316" h="7255853">
                <a:moveTo>
                  <a:pt x="359050" y="0"/>
                </a:moveTo>
                <a:lnTo>
                  <a:pt x="7723316" y="385944"/>
                </a:lnTo>
                <a:lnTo>
                  <a:pt x="7723316" y="7255853"/>
                </a:lnTo>
                <a:lnTo>
                  <a:pt x="0" y="6851091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F76F0F-AE36-47A0-8793-679443C19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389265" y="30856"/>
            <a:ext cx="6596826" cy="245430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r"/>
            <a:r>
              <a:rPr lang="en-US" sz="5400" dirty="0">
                <a:solidFill>
                  <a:schemeClr val="accent1"/>
                </a:solidFill>
              </a:rPr>
              <a:t>Psychographic Segmentation</a:t>
            </a:r>
          </a:p>
        </p:txBody>
      </p:sp>
    </p:spTree>
    <p:extLst>
      <p:ext uri="{BB962C8B-B14F-4D97-AF65-F5344CB8AC3E}">
        <p14:creationId xmlns:p14="http://schemas.microsoft.com/office/powerpoint/2010/main" val="30839387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5E33F39F-63FC-4F1E-9CE4-02687D47AA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32" r="-2" b="1096"/>
          <a:stretch/>
        </p:blipFill>
        <p:spPr>
          <a:xfrm>
            <a:off x="6327849" y="234347"/>
            <a:ext cx="5146360" cy="5903415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8B723DE-B99F-4894-B713-99EA0150C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047" y="197417"/>
            <a:ext cx="4957275" cy="114682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800" dirty="0"/>
              <a:t>Behavioral Segmentation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EF5ABA0-36DB-4829-8A08-0FB8D52A05AF}"/>
              </a:ext>
            </a:extLst>
          </p:cNvPr>
          <p:cNvSpPr/>
          <p:nvPr/>
        </p:nvSpPr>
        <p:spPr>
          <a:xfrm>
            <a:off x="212047" y="1908089"/>
            <a:ext cx="5652105" cy="34461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SzPct val="160000"/>
            </a:pPr>
            <a:r>
              <a:rPr lang="en-US" altLang="en-US" sz="3200" b="1" cap="all" dirty="0"/>
              <a:t>Behavioral segmentation </a:t>
            </a:r>
            <a:r>
              <a:rPr lang="en-US" altLang="en-US" sz="3200" cap="all" dirty="0"/>
              <a:t>divides a market into segments based on consumer knowledge, attitudes, uses, or responses to a product.</a:t>
            </a:r>
          </a:p>
        </p:txBody>
      </p:sp>
    </p:spTree>
    <p:extLst>
      <p:ext uri="{BB962C8B-B14F-4D97-AF65-F5344CB8AC3E}">
        <p14:creationId xmlns:p14="http://schemas.microsoft.com/office/powerpoint/2010/main" val="124149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7C06E-D519-4BD4-AEAB-F5CF1C31E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662" y="1304458"/>
            <a:ext cx="4604427" cy="29017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100" dirty="0"/>
              <a:t>The Marketing Mix</a:t>
            </a:r>
          </a:p>
        </p:txBody>
      </p:sp>
      <p:pic>
        <p:nvPicPr>
          <p:cNvPr id="4" name="Picture 3" descr="A picture containing device&#10;&#10;Description automatically generated">
            <a:extLst>
              <a:ext uri="{FF2B5EF4-FFF2-40B4-BE49-F238E27FC236}">
                <a16:creationId xmlns:a16="http://schemas.microsoft.com/office/drawing/2014/main" id="{812DC2E2-817E-4D72-A77D-231E02CA1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9322" y="290397"/>
            <a:ext cx="5524087" cy="548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7506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ony">
            <a:extLst>
              <a:ext uri="{FF2B5EF4-FFF2-40B4-BE49-F238E27FC236}">
                <a16:creationId xmlns:a16="http://schemas.microsoft.com/office/drawing/2014/main" id="{D2BF256B-3081-4291-9050-0A81713E1D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7244" b="-2"/>
          <a:stretch/>
        </p:blipFill>
        <p:spPr bwMode="auto">
          <a:xfrm>
            <a:off x="6327849" y="234347"/>
            <a:ext cx="5146360" cy="590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175" y="78348"/>
            <a:ext cx="4957275" cy="11468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Product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93CBDA-D990-4DEA-A39F-41F40E22CEFD}"/>
              </a:ext>
            </a:extLst>
          </p:cNvPr>
          <p:cNvSpPr txBox="1"/>
          <p:nvPr/>
        </p:nvSpPr>
        <p:spPr>
          <a:xfrm>
            <a:off x="717791" y="1705948"/>
            <a:ext cx="4957273" cy="34461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Product Design –   Features, Quality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Product range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Branding packaging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Labeling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Complementary Services</a:t>
            </a:r>
          </a:p>
          <a:p>
            <a:pPr marL="285750"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/>
              <a:t> Product Life Cycle </a:t>
            </a:r>
          </a:p>
        </p:txBody>
      </p:sp>
    </p:spTree>
    <p:extLst>
      <p:ext uri="{BB962C8B-B14F-4D97-AF65-F5344CB8AC3E}">
        <p14:creationId xmlns:p14="http://schemas.microsoft.com/office/powerpoint/2010/main" val="37735946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indoor, sitting, weapon, table&#10;&#10;Description automatically generated">
            <a:extLst>
              <a:ext uri="{FF2B5EF4-FFF2-40B4-BE49-F238E27FC236}">
                <a16:creationId xmlns:a16="http://schemas.microsoft.com/office/drawing/2014/main" id="{7A8CDD89-BAC7-4876-B78F-6A1CB204D0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813" r="9091" b="17578"/>
          <a:stretch/>
        </p:blipFill>
        <p:spPr>
          <a:xfrm>
            <a:off x="20" y="-27572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420000">
            <a:off x="387638" y="863512"/>
            <a:ext cx="6851188" cy="11519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Price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C0094E9-BF0F-4F58-B357-D01FC82FBD3C}"/>
              </a:ext>
            </a:extLst>
          </p:cNvPr>
          <p:cNvSpPr/>
          <p:nvPr/>
        </p:nvSpPr>
        <p:spPr>
          <a:xfrm rot="21420000">
            <a:off x="587048" y="2442421"/>
            <a:ext cx="7089699" cy="29446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>
                <a:solidFill>
                  <a:schemeClr val="bg1"/>
                </a:solidFill>
              </a:rPr>
              <a:t>Price strategy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>
                <a:solidFill>
                  <a:schemeClr val="bg1"/>
                </a:solidFill>
              </a:rPr>
              <a:t>Price tactics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>
                <a:solidFill>
                  <a:schemeClr val="bg1"/>
                </a:solidFill>
              </a:rPr>
              <a:t>Allowances – e.g. rebates for distributors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>
                <a:solidFill>
                  <a:schemeClr val="bg1"/>
                </a:solidFill>
              </a:rPr>
              <a:t>Discounts – for customers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800" cap="all" dirty="0">
                <a:solidFill>
                  <a:schemeClr val="bg1"/>
                </a:solidFill>
              </a:rPr>
              <a:t>Payment terms – credit, payment methods</a:t>
            </a:r>
            <a:endParaRPr lang="en-US" sz="2800" b="0" i="0" u="none" strike="noStrike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9387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462743"/>
            <a:ext cx="5327375" cy="1560022"/>
          </a:xfrm>
        </p:spPr>
        <p:txBody>
          <a:bodyPr vert="horz" lIns="0" tIns="0" rIns="0" bIns="0" rtlCol="0" anchor="b">
            <a:normAutofit/>
          </a:bodyPr>
          <a:lstStyle/>
          <a:p>
            <a:r>
              <a:rPr lang="en-US" sz="3600" dirty="0"/>
              <a:t>Place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4C8912-F3C5-4B7C-B061-5ECFC0B881DD}"/>
              </a:ext>
            </a:extLst>
          </p:cNvPr>
          <p:cNvSpPr/>
          <p:nvPr/>
        </p:nvSpPr>
        <p:spPr>
          <a:xfrm>
            <a:off x="1371600" y="2279374"/>
            <a:ext cx="5327373" cy="36014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Distribution Strategy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>
                <a:hlinkClick r:id="rId2" tooltip="Franchisi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Franchising</a:t>
            </a:r>
            <a:endParaRPr lang="en-US" sz="1600" cap="all"/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Market coverage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Sales Channels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Location decisions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Inventory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Transport, warehousing and logistics</a:t>
            </a:r>
            <a:endParaRPr lang="en-US" sz="1600" b="0" i="0" u="none" strike="noStrike" cap="all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E2251431-D0B0-41DF-B6D5-C6369156CD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2346" b="21404"/>
          <a:stretch/>
        </p:blipFill>
        <p:spPr>
          <a:xfrm>
            <a:off x="7169796" y="1028699"/>
            <a:ext cx="4076701" cy="229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689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3" name="Rectangle 7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54" name="Rectangle 74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8" y="462743"/>
            <a:ext cx="5327375" cy="1560022"/>
          </a:xfrm>
        </p:spPr>
        <p:txBody>
          <a:bodyPr vert="horz" lIns="0" tIns="0" rIns="0" bIns="0" rtlCol="0" anchor="b">
            <a:normAutofit/>
          </a:bodyPr>
          <a:lstStyle/>
          <a:p>
            <a:r>
              <a:rPr lang="en-US" sz="3600" dirty="0"/>
              <a:t>Promotion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6A5325-9D3E-4C17-AB8E-CD7AD922C93C}"/>
              </a:ext>
            </a:extLst>
          </p:cNvPr>
          <p:cNvSpPr/>
          <p:nvPr/>
        </p:nvSpPr>
        <p:spPr>
          <a:xfrm>
            <a:off x="1371600" y="2279374"/>
            <a:ext cx="5327373" cy="36014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Promotional mix - appropriate balance of advertising, PR, direct marketing and sales promotion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Message strategy - what is to be communicated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Channel/ media strategy - how to reach the target audience</a:t>
            </a:r>
          </a:p>
          <a:p>
            <a:pPr indent="-2286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1600" cap="all"/>
              <a:t>Message Frequency</a:t>
            </a:r>
            <a:endParaRPr lang="en-US" sz="1600" b="0" i="0" u="none" strike="noStrike" cap="all"/>
          </a:p>
        </p:txBody>
      </p:sp>
      <p:sp>
        <p:nvSpPr>
          <p:cNvPr id="2055" name="Rectangle 76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6" name="Rectangle 78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57" name="Rectangle 80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50" name="Picture 2" descr="Image result for pringles">
            <a:extLst>
              <a:ext uri="{FF2B5EF4-FFF2-40B4-BE49-F238E27FC236}">
                <a16:creationId xmlns:a16="http://schemas.microsoft.com/office/drawing/2014/main" id="{DB470842-DEF0-44F4-968C-F64A02CF4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95616" y="1028699"/>
            <a:ext cx="3850881" cy="4852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5604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ilhouette of a person&#10;&#10;Description automatically generated">
            <a:extLst>
              <a:ext uri="{FF2B5EF4-FFF2-40B4-BE49-F238E27FC236}">
                <a16:creationId xmlns:a16="http://schemas.microsoft.com/office/drawing/2014/main" id="{F5DF9B66-63AE-4FD4-98D5-61D639F0D8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366" r="9091" b="23498"/>
          <a:stretch/>
        </p:blipFill>
        <p:spPr>
          <a:xfrm>
            <a:off x="20" y="-100658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72310">
            <a:off x="468428" y="2183139"/>
            <a:ext cx="2230295" cy="10875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FF14C50-B292-4EAC-9713-5165ED82D1FA}"/>
              </a:ext>
            </a:extLst>
          </p:cNvPr>
          <p:cNvSpPr/>
          <p:nvPr/>
        </p:nvSpPr>
        <p:spPr>
          <a:xfrm rot="21255067">
            <a:off x="84699" y="2720527"/>
            <a:ext cx="7330458" cy="3779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Staff recruitment and training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Uniforms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Scripting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Queuing systems, managing waits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Handling complaints, service failures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000" cap="all" dirty="0">
                <a:solidFill>
                  <a:schemeClr val="bg1"/>
                </a:solidFill>
              </a:rPr>
              <a:t>Managing social interactions</a:t>
            </a:r>
            <a:endParaRPr lang="en-US" sz="2000" b="0" i="0" u="none" strike="noStrike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0302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Image result for Tesco">
            <a:extLst>
              <a:ext uri="{FF2B5EF4-FFF2-40B4-BE49-F238E27FC236}">
                <a16:creationId xmlns:a16="http://schemas.microsoft.com/office/drawing/2014/main" id="{235C74BF-7D0F-4F73-AC4F-F5EAA5C870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2455" y="859204"/>
            <a:ext cx="4677405" cy="467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E72CBD-5FA4-4D29-B118-E0AA0D72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870" y="78534"/>
            <a:ext cx="4957275" cy="114682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Process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72A088-2F2B-41F1-9261-09F786C3A0CA}"/>
              </a:ext>
            </a:extLst>
          </p:cNvPr>
          <p:cNvSpPr/>
          <p:nvPr/>
        </p:nvSpPr>
        <p:spPr>
          <a:xfrm>
            <a:off x="20691" y="1508693"/>
            <a:ext cx="6094411" cy="40279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Process design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Blueprinting (i.e. flowcharting)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Standardization vs customization decisions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Monitoring and tracking service performance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Analysis of resource requirements and allocation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Creation and measurement of (KPIs)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Alignment with Best Practices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Preparation of operations manuals</a:t>
            </a:r>
            <a:endParaRPr lang="en-US" sz="2400" b="0" i="0" u="none" strike="noStrike" cap="all" dirty="0"/>
          </a:p>
        </p:txBody>
      </p:sp>
    </p:spTree>
    <p:extLst>
      <p:ext uri="{BB962C8B-B14F-4D97-AF65-F5344CB8AC3E}">
        <p14:creationId xmlns:p14="http://schemas.microsoft.com/office/powerpoint/2010/main" val="13556733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Mc Donlands">
            <a:extLst>
              <a:ext uri="{FF2B5EF4-FFF2-40B4-BE49-F238E27FC236}">
                <a16:creationId xmlns:a16="http://schemas.microsoft.com/office/drawing/2014/main" id="{0B19FCFB-2B74-4A55-B99B-900AF83B82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" r="6133" b="-2"/>
          <a:stretch/>
        </p:blipFill>
        <p:spPr bwMode="auto">
          <a:xfrm>
            <a:off x="6327849" y="234347"/>
            <a:ext cx="5146360" cy="590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8ED9AA1-25F6-4517-B09E-520CA1778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8718"/>
            <a:ext cx="6417578" cy="114682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600" dirty="0"/>
              <a:t>Physical Evidence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80C459-ABBE-4135-8A06-5AAC8BEC7CDF}"/>
              </a:ext>
            </a:extLst>
          </p:cNvPr>
          <p:cNvSpPr/>
          <p:nvPr/>
        </p:nvSpPr>
        <p:spPr>
          <a:xfrm>
            <a:off x="94957" y="1231001"/>
            <a:ext cx="5862711" cy="44664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Facilities (e.g. furniture, equipment, access)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Spatial layout (e.g. functionality, efficiency)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Signage (e.g. directional signage, symbols, other signage)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Interior design (e.g. furniture, </a:t>
            </a:r>
            <a:r>
              <a:rPr lang="en-US" sz="2400" cap="all" dirty="0" err="1"/>
              <a:t>colour</a:t>
            </a:r>
            <a:r>
              <a:rPr lang="en-US" sz="2400" cap="all" dirty="0"/>
              <a:t> schemes)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Ambient conditions (e.g. noise, air, temperature)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Design of livery (e.g. stationery, brochures, menus, etc.)</a:t>
            </a:r>
          </a:p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</a:pPr>
            <a:r>
              <a:rPr lang="en-US" sz="2400" cap="all" dirty="0"/>
              <a:t>Artefacts: (e.g. souvenirs, mementos</a:t>
            </a:r>
            <a:r>
              <a:rPr lang="en-US" sz="2400" cap="all" dirty="0">
                <a:solidFill>
                  <a:schemeClr val="bg1"/>
                </a:solidFill>
              </a:rPr>
              <a:t>, etc.)</a:t>
            </a:r>
            <a:endParaRPr lang="en-US" sz="2400" b="0" i="0" u="none" strike="noStrike" cap="al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8015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2209800" y="260649"/>
            <a:ext cx="7772400" cy="1223665"/>
          </a:xfrm>
        </p:spPr>
        <p:txBody>
          <a:bodyPr/>
          <a:lstStyle/>
          <a:p>
            <a:r>
              <a:rPr lang="en-GB" dirty="0"/>
              <a:t>What is a brand?</a:t>
            </a:r>
            <a:br>
              <a:rPr lang="en-GB" dirty="0"/>
            </a:br>
            <a:r>
              <a:rPr lang="en-GB" dirty="0"/>
              <a:t> – A definition of brand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209800" y="1887523"/>
            <a:ext cx="7772400" cy="449422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/>
              <a:t> </a:t>
            </a:r>
          </a:p>
          <a:p>
            <a:pPr>
              <a:buFontTx/>
              <a:buNone/>
            </a:pPr>
            <a:r>
              <a:rPr lang="en-GB" dirty="0"/>
              <a:t>Key Concepts in Marketing states:</a:t>
            </a:r>
          </a:p>
          <a:p>
            <a:pPr>
              <a:buFontTx/>
              <a:buNone/>
            </a:pPr>
            <a:r>
              <a:rPr lang="en-GB" dirty="0"/>
              <a:t>“A brand can be a name, place, person, term, symbol or design (or combination of these) which is intended to </a:t>
            </a:r>
            <a:r>
              <a:rPr lang="en-GB" b="1" u="sng" dirty="0">
                <a:solidFill>
                  <a:srgbClr val="FF0000"/>
                </a:solidFill>
              </a:rPr>
              <a:t>identify</a:t>
            </a:r>
            <a:r>
              <a:rPr lang="en-GB" dirty="0"/>
              <a:t> the product or devices of one seller or a group of sellers.”</a:t>
            </a:r>
          </a:p>
          <a:p>
            <a:pPr>
              <a:buFontTx/>
              <a:buNone/>
            </a:pPr>
            <a:endParaRPr lang="en-GB" dirty="0"/>
          </a:p>
          <a:p>
            <a:pPr algn="r">
              <a:buFontTx/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333375"/>
            <a:ext cx="8662332" cy="757194"/>
          </a:xfrm>
        </p:spPr>
        <p:txBody>
          <a:bodyPr>
            <a:normAutofit/>
          </a:bodyPr>
          <a:lstStyle/>
          <a:p>
            <a:r>
              <a:rPr lang="en-GB" dirty="0"/>
              <a:t>Identity is for recognition</a:t>
            </a:r>
            <a:r>
              <a:rPr lang="en-GB" i="1" dirty="0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09800" y="1412875"/>
            <a:ext cx="7772400" cy="48958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“</a:t>
            </a:r>
            <a:r>
              <a:rPr lang="en-GB" sz="2800" dirty="0" err="1"/>
              <a:t>aoccdrnig</a:t>
            </a:r>
            <a:r>
              <a:rPr lang="en-GB" sz="2800" dirty="0"/>
              <a:t> to a </a:t>
            </a:r>
            <a:r>
              <a:rPr lang="en-GB" sz="2800" dirty="0" err="1"/>
              <a:t>rschechaer</a:t>
            </a:r>
            <a:r>
              <a:rPr lang="en-GB" sz="2800" dirty="0"/>
              <a:t> at </a:t>
            </a:r>
            <a:r>
              <a:rPr lang="en-GB" sz="2800" dirty="0" err="1"/>
              <a:t>Cmabrigde</a:t>
            </a:r>
            <a:r>
              <a:rPr lang="en-GB" sz="2800" dirty="0"/>
              <a:t> </a:t>
            </a:r>
            <a:r>
              <a:rPr lang="en-GB" sz="2800" dirty="0" err="1"/>
              <a:t>Uinervtisy</a:t>
            </a:r>
            <a:r>
              <a:rPr lang="en-GB" sz="2800" dirty="0"/>
              <a:t>, it </a:t>
            </a:r>
            <a:r>
              <a:rPr lang="en-GB" sz="2800" dirty="0" err="1"/>
              <a:t>deosn’t</a:t>
            </a:r>
            <a:r>
              <a:rPr lang="en-GB" sz="2800" dirty="0"/>
              <a:t> </a:t>
            </a:r>
            <a:r>
              <a:rPr lang="en-GB" sz="2800" dirty="0" err="1"/>
              <a:t>mttaer</a:t>
            </a:r>
            <a:r>
              <a:rPr lang="en-GB" sz="2800" dirty="0"/>
              <a:t> in what </a:t>
            </a:r>
            <a:r>
              <a:rPr lang="en-GB" sz="2800" dirty="0" err="1"/>
              <a:t>oredr</a:t>
            </a:r>
            <a:r>
              <a:rPr lang="en-GB" sz="2800" dirty="0"/>
              <a:t> the </a:t>
            </a:r>
            <a:r>
              <a:rPr lang="en-GB" sz="2800" dirty="0" err="1"/>
              <a:t>ltteers</a:t>
            </a:r>
            <a:r>
              <a:rPr lang="en-GB" sz="2800" dirty="0"/>
              <a:t> in a </a:t>
            </a:r>
            <a:r>
              <a:rPr lang="en-GB" sz="2800" dirty="0" err="1"/>
              <a:t>wrod</a:t>
            </a:r>
            <a:r>
              <a:rPr lang="en-GB" sz="2800" dirty="0"/>
              <a:t> are, the </a:t>
            </a:r>
            <a:r>
              <a:rPr lang="en-GB" sz="2800" dirty="0" err="1"/>
              <a:t>olny</a:t>
            </a:r>
            <a:r>
              <a:rPr lang="en-GB" sz="2800" dirty="0"/>
              <a:t> </a:t>
            </a:r>
            <a:r>
              <a:rPr lang="en-GB" sz="2800" dirty="0" err="1"/>
              <a:t>iprmoetnt</a:t>
            </a:r>
            <a:r>
              <a:rPr lang="en-GB" sz="2800" dirty="0"/>
              <a:t> </a:t>
            </a:r>
            <a:r>
              <a:rPr lang="en-GB" sz="2800" dirty="0" err="1"/>
              <a:t>tihng</a:t>
            </a:r>
            <a:r>
              <a:rPr lang="en-GB" sz="2800" dirty="0"/>
              <a:t> is that the </a:t>
            </a:r>
            <a:r>
              <a:rPr lang="en-GB" sz="2800" dirty="0" err="1"/>
              <a:t>frist</a:t>
            </a:r>
            <a:r>
              <a:rPr lang="en-GB" sz="2800" dirty="0"/>
              <a:t> and </a:t>
            </a:r>
            <a:r>
              <a:rPr lang="en-GB" sz="2800" dirty="0" err="1"/>
              <a:t>lsat</a:t>
            </a:r>
            <a:r>
              <a:rPr lang="en-GB" sz="2800" dirty="0"/>
              <a:t> </a:t>
            </a:r>
            <a:r>
              <a:rPr lang="en-GB" sz="2800" dirty="0" err="1"/>
              <a:t>ltteer</a:t>
            </a:r>
            <a:r>
              <a:rPr lang="en-GB" sz="2800" dirty="0"/>
              <a:t> be at the </a:t>
            </a:r>
            <a:r>
              <a:rPr lang="en-GB" sz="2800" dirty="0" err="1"/>
              <a:t>rghit</a:t>
            </a:r>
            <a:r>
              <a:rPr lang="en-GB" sz="2800" dirty="0"/>
              <a:t> </a:t>
            </a:r>
            <a:r>
              <a:rPr lang="en-GB" sz="2800" dirty="0" err="1"/>
              <a:t>pclae</a:t>
            </a:r>
            <a:r>
              <a:rPr lang="en-GB" sz="2800" dirty="0"/>
              <a:t>. The </a:t>
            </a:r>
            <a:r>
              <a:rPr lang="en-GB" sz="2800" dirty="0" err="1"/>
              <a:t>rset</a:t>
            </a:r>
            <a:r>
              <a:rPr lang="en-GB" sz="2800" dirty="0"/>
              <a:t> can be a </a:t>
            </a:r>
            <a:r>
              <a:rPr lang="en-GB" sz="2800" dirty="0" err="1"/>
              <a:t>toatl</a:t>
            </a:r>
            <a:r>
              <a:rPr lang="en-GB" sz="2800" dirty="0"/>
              <a:t> </a:t>
            </a:r>
            <a:r>
              <a:rPr lang="en-GB" sz="2800" dirty="0" err="1"/>
              <a:t>mses</a:t>
            </a:r>
            <a:r>
              <a:rPr lang="en-GB" sz="2800" dirty="0"/>
              <a:t> and you can still </a:t>
            </a:r>
            <a:r>
              <a:rPr lang="en-GB" sz="2800" dirty="0" err="1"/>
              <a:t>raed</a:t>
            </a:r>
            <a:r>
              <a:rPr lang="en-GB" sz="2800" dirty="0"/>
              <a:t> it </a:t>
            </a:r>
            <a:r>
              <a:rPr lang="en-GB" sz="2800" dirty="0" err="1"/>
              <a:t>wouthit</a:t>
            </a:r>
            <a:r>
              <a:rPr lang="en-GB" sz="2800" dirty="0"/>
              <a:t> a </a:t>
            </a:r>
            <a:r>
              <a:rPr lang="en-GB" sz="2800" dirty="0" err="1"/>
              <a:t>porbelm</a:t>
            </a:r>
            <a:r>
              <a:rPr lang="en-GB" sz="2800" dirty="0"/>
              <a:t>. This is </a:t>
            </a:r>
            <a:r>
              <a:rPr lang="en-GB" sz="2800" dirty="0" err="1"/>
              <a:t>bcuseae</a:t>
            </a:r>
            <a:r>
              <a:rPr lang="en-GB" sz="2800" dirty="0"/>
              <a:t> the </a:t>
            </a:r>
            <a:r>
              <a:rPr lang="en-GB" sz="2800" dirty="0" err="1"/>
              <a:t>huamn</a:t>
            </a:r>
            <a:r>
              <a:rPr lang="en-GB" sz="2800" dirty="0"/>
              <a:t> </a:t>
            </a:r>
            <a:r>
              <a:rPr lang="en-GB" sz="2800" dirty="0" err="1"/>
              <a:t>mnid</a:t>
            </a:r>
            <a:r>
              <a:rPr lang="en-GB" sz="2800" dirty="0"/>
              <a:t> </a:t>
            </a:r>
            <a:r>
              <a:rPr lang="en-GB" sz="2800" dirty="0" err="1"/>
              <a:t>deos</a:t>
            </a:r>
            <a:r>
              <a:rPr lang="en-GB" sz="2800" dirty="0"/>
              <a:t> not </a:t>
            </a:r>
            <a:r>
              <a:rPr lang="en-GB" sz="2800" dirty="0" err="1"/>
              <a:t>raed</a:t>
            </a:r>
            <a:r>
              <a:rPr lang="en-GB" sz="2800" dirty="0"/>
              <a:t> </a:t>
            </a:r>
            <a:r>
              <a:rPr lang="en-GB" sz="2800" dirty="0" err="1"/>
              <a:t>ervey</a:t>
            </a:r>
            <a:r>
              <a:rPr lang="en-GB" sz="2800" dirty="0"/>
              <a:t> </a:t>
            </a:r>
            <a:r>
              <a:rPr lang="en-GB" sz="2800" dirty="0" err="1"/>
              <a:t>lteter</a:t>
            </a:r>
            <a:r>
              <a:rPr lang="en-GB" sz="2800" dirty="0"/>
              <a:t> by </a:t>
            </a:r>
            <a:r>
              <a:rPr lang="en-GB" sz="2800" dirty="0" err="1"/>
              <a:t>istlef</a:t>
            </a:r>
            <a:r>
              <a:rPr lang="en-GB" sz="2800" dirty="0"/>
              <a:t>, but the </a:t>
            </a:r>
            <a:r>
              <a:rPr lang="en-GB" sz="2800" dirty="0" err="1"/>
              <a:t>wrod</a:t>
            </a:r>
            <a:r>
              <a:rPr lang="en-GB" sz="2800" dirty="0"/>
              <a:t> as a </a:t>
            </a:r>
            <a:r>
              <a:rPr lang="en-GB" sz="2800" dirty="0" err="1"/>
              <a:t>wlohe</a:t>
            </a:r>
            <a:r>
              <a:rPr lang="en-GB" sz="2800" dirty="0"/>
              <a:t>.”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en-GB" sz="2800" dirty="0"/>
              <a:t>What this means is that shape and form are key elements for memory, now look at what marketers do in producing </a:t>
            </a:r>
            <a:r>
              <a:rPr lang="en-GB" sz="2800" i="1" dirty="0"/>
              <a:t>brand identity</a:t>
            </a:r>
            <a:r>
              <a:rPr lang="en-GB" sz="2800" dirty="0"/>
              <a:t>……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Branding</a:t>
            </a:r>
          </a:p>
        </p:txBody>
      </p:sp>
      <p:pic>
        <p:nvPicPr>
          <p:cNvPr id="15363" name="Content Placeholder 3" descr="budweiser cro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23665" y="2639429"/>
            <a:ext cx="2592388" cy="3240088"/>
          </a:xfr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D359A26-1D5D-49DB-94A0-8D8FA56B084C}"/>
              </a:ext>
            </a:extLst>
          </p:cNvPr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5266" y="154905"/>
            <a:ext cx="4679950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CA0034C3-01E5-4781-B751-FA591ED1FFEF}"/>
              </a:ext>
            </a:extLst>
          </p:cNvPr>
          <p:cNvPicPr>
            <a:picLocks noGrp="1"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8134" y="2886634"/>
            <a:ext cx="3015142" cy="2745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5AE2A9-996D-4351-9433-9511728D1642}"/>
              </a:ext>
            </a:extLst>
          </p:cNvPr>
          <p:cNvPicPr>
            <a:picLocks noGrp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7169" y="2279067"/>
            <a:ext cx="28082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3DAF4AA-9270-40B5-B73C-B11B9A9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371598" y="462743"/>
            <a:ext cx="5327375" cy="1560022"/>
          </a:xfrm>
        </p:spPr>
        <p:txBody>
          <a:bodyPr anchor="b">
            <a:normAutofit/>
          </a:bodyPr>
          <a:lstStyle/>
          <a:p>
            <a:r>
              <a:rPr lang="en-GB" dirty="0"/>
              <a:t>Brand Identity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1371600" y="2279374"/>
            <a:ext cx="5327373" cy="3601436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GB" sz="1600"/>
              <a:t>To help customers to </a:t>
            </a:r>
            <a:r>
              <a:rPr lang="en-GB" sz="1600" i="1" u="sng"/>
              <a:t>recognise</a:t>
            </a:r>
            <a:r>
              <a:rPr lang="en-GB" sz="1600"/>
              <a:t> brands, we use:</a:t>
            </a:r>
          </a:p>
          <a:p>
            <a:pPr>
              <a:buFont typeface="Wingdings" pitchFamily="2" charset="2"/>
              <a:buChar char="Ø"/>
            </a:pPr>
            <a:r>
              <a:rPr lang="en-GB" sz="1600"/>
              <a:t>A logo</a:t>
            </a:r>
          </a:p>
          <a:p>
            <a:pPr>
              <a:buFont typeface="Wingdings" pitchFamily="2" charset="2"/>
              <a:buChar char="Ø"/>
            </a:pPr>
            <a:r>
              <a:rPr lang="en-GB" sz="1600"/>
              <a:t>A specific layout/ design</a:t>
            </a:r>
          </a:p>
          <a:p>
            <a:pPr>
              <a:buFont typeface="Wingdings" pitchFamily="2" charset="2"/>
              <a:buChar char="Ø"/>
            </a:pPr>
            <a:r>
              <a:rPr lang="en-GB" sz="1600"/>
              <a:t>The same font and colours</a:t>
            </a:r>
          </a:p>
          <a:p>
            <a:pPr>
              <a:buFont typeface="Wingdings" pitchFamily="2" charset="2"/>
              <a:buChar char="Ø"/>
            </a:pPr>
            <a:r>
              <a:rPr lang="en-GB" sz="1600"/>
              <a:t>Try to create a memorable strapline</a:t>
            </a:r>
          </a:p>
          <a:p>
            <a:pPr>
              <a:buFontTx/>
              <a:buNone/>
            </a:pPr>
            <a:r>
              <a:rPr lang="en-GB" sz="1600"/>
              <a:t>In essence marketers are trying to make it easy for people to recognise their brand.  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31D5E60A-D6B1-4F21-A993-313958AF0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15300" y="-4"/>
            <a:ext cx="4076699" cy="6858003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90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5B7BB16B-E108-4C64-97D5-7AC67CC5E2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24863" y="1390436"/>
            <a:ext cx="6857572" cy="4076700"/>
          </a:xfrm>
          <a:prstGeom prst="rect">
            <a:avLst/>
          </a:prstGeom>
          <a:gradFill>
            <a:gsLst>
              <a:gs pos="0">
                <a:schemeClr val="accent4">
                  <a:alpha val="13000"/>
                </a:schemeClr>
              </a:gs>
              <a:gs pos="99000">
                <a:schemeClr val="accent2">
                  <a:alpha val="5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5F6A003-4671-4F7B-A12E-2946D61E43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785110" y="1451112"/>
            <a:ext cx="6858001" cy="3955771"/>
          </a:xfrm>
          <a:prstGeom prst="rect">
            <a:avLst/>
          </a:prstGeom>
          <a:gradFill>
            <a:gsLst>
              <a:gs pos="0">
                <a:schemeClr val="accent6">
                  <a:alpha val="0"/>
                </a:schemeClr>
              </a:gs>
              <a:gs pos="72000">
                <a:schemeClr val="tx2">
                  <a:lumMod val="75000"/>
                  <a:lumOff val="25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1" name="Graphic 70" descr="Palette">
            <a:extLst>
              <a:ext uri="{FF2B5EF4-FFF2-40B4-BE49-F238E27FC236}">
                <a16:creationId xmlns:a16="http://schemas.microsoft.com/office/drawing/2014/main" id="{0EDEE5CB-7366-4E2E-A1B9-402F1E14B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69796" y="1028699"/>
            <a:ext cx="4076701" cy="4076701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9800" y="1556792"/>
            <a:ext cx="7772400" cy="475252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/>
              <a:t>Key Concepts in Marketing states:</a:t>
            </a:r>
          </a:p>
          <a:p>
            <a:pPr>
              <a:buFontTx/>
              <a:buNone/>
            </a:pPr>
            <a:r>
              <a:rPr lang="en-GB" dirty="0"/>
              <a:t>“A brand can be a name, place, person, term, symbol or design (or combination of these) which is intended to </a:t>
            </a:r>
            <a:r>
              <a:rPr lang="en-GB" b="1" u="sng" dirty="0"/>
              <a:t>identify</a:t>
            </a:r>
            <a:r>
              <a:rPr lang="en-GB" dirty="0"/>
              <a:t> the product or devices of one seller or a group of sellers.”</a:t>
            </a:r>
          </a:p>
          <a:p>
            <a:pPr>
              <a:buFontTx/>
              <a:buNone/>
            </a:pPr>
            <a:r>
              <a:rPr lang="en-GB" dirty="0"/>
              <a:t>But it also says.......</a:t>
            </a:r>
          </a:p>
          <a:p>
            <a:pPr>
              <a:buFontTx/>
              <a:buNone/>
            </a:pPr>
            <a:r>
              <a:rPr lang="en-GB" dirty="0"/>
              <a:t>“Branding is the </a:t>
            </a:r>
            <a:r>
              <a:rPr lang="en-GB" b="1" u="sng" dirty="0"/>
              <a:t>adoption of values</a:t>
            </a:r>
            <a:r>
              <a:rPr lang="en-GB" dirty="0"/>
              <a:t>, image, awareness, recognition, quality, features, benefits and name, for a product or service.”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260648"/>
            <a:ext cx="7772400" cy="1296144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a brand?</a:t>
            </a:r>
            <a:br>
              <a:rPr lang="en-GB" dirty="0"/>
            </a:br>
            <a:r>
              <a:rPr lang="en-GB" dirty="0"/>
              <a:t> – A </a:t>
            </a:r>
            <a:r>
              <a:rPr lang="en-GB" b="1" dirty="0"/>
              <a:t>further</a:t>
            </a:r>
            <a:r>
              <a:rPr lang="en-GB" dirty="0"/>
              <a:t> definition of a brand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44054" y="457200"/>
            <a:ext cx="10309745" cy="717259"/>
          </a:xfrm>
        </p:spPr>
        <p:txBody>
          <a:bodyPr/>
          <a:lstStyle/>
          <a:p>
            <a:r>
              <a:rPr lang="en-GB" altLang="en-US" dirty="0"/>
              <a:t>Brand Associations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half" idx="1"/>
          </p:nvPr>
        </p:nvSpPr>
        <p:spPr>
          <a:xfrm>
            <a:off x="1449506" y="1450393"/>
            <a:ext cx="4098925" cy="44751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GB" altLang="en-US" sz="2000" dirty="0"/>
              <a:t>A successful brand works on many levels:</a:t>
            </a:r>
          </a:p>
          <a:p>
            <a:r>
              <a:rPr lang="en-GB" altLang="en-US" sz="2000" dirty="0"/>
              <a:t>Functional benefits – rational expectations</a:t>
            </a:r>
          </a:p>
          <a:p>
            <a:r>
              <a:rPr lang="en-GB" altLang="en-US" sz="2000" dirty="0"/>
              <a:t>Attributes – features/benefits for choosing</a:t>
            </a:r>
          </a:p>
          <a:p>
            <a:r>
              <a:rPr lang="en-GB" altLang="en-US" sz="2000" dirty="0"/>
              <a:t>Values of users – what users care about most</a:t>
            </a:r>
          </a:p>
          <a:p>
            <a:r>
              <a:rPr lang="en-GB" altLang="en-US" sz="2000" dirty="0"/>
              <a:t>Emotional rewards – psychological associations</a:t>
            </a:r>
          </a:p>
          <a:p>
            <a:r>
              <a:rPr lang="en-GB" altLang="en-US" sz="2000" dirty="0"/>
              <a:t>Personality – it’s human characteristics</a:t>
            </a:r>
          </a:p>
          <a:p>
            <a:r>
              <a:rPr lang="en-GB" altLang="en-US" sz="2000" dirty="0"/>
              <a:t>Essence – the brand soul</a:t>
            </a:r>
          </a:p>
          <a:p>
            <a:pPr>
              <a:buFontTx/>
              <a:buNone/>
            </a:pPr>
            <a:endParaRPr lang="en-GB" altLang="en-US" dirty="0"/>
          </a:p>
          <a:p>
            <a:endParaRPr lang="en-GB" altLang="en-US" dirty="0"/>
          </a:p>
        </p:txBody>
      </p:sp>
      <p:pic>
        <p:nvPicPr>
          <p:cNvPr id="13316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58095" y="1450393"/>
            <a:ext cx="4100513" cy="4475163"/>
          </a:xfrm>
        </p:spPr>
      </p:pic>
    </p:spTree>
    <p:extLst>
      <p:ext uri="{BB962C8B-B14F-4D97-AF65-F5344CB8AC3E}">
        <p14:creationId xmlns:p14="http://schemas.microsoft.com/office/powerpoint/2010/main" val="11142379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371600" y="137632"/>
            <a:ext cx="10240903" cy="1028438"/>
          </a:xfrm>
        </p:spPr>
        <p:txBody>
          <a:bodyPr/>
          <a:lstStyle/>
          <a:p>
            <a:r>
              <a:rPr lang="en-GB" altLang="en-US" dirty="0"/>
              <a:t>Brand Associations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GB" altLang="en-US"/>
          </a:p>
          <a:p>
            <a:endParaRPr lang="en-GB" altLang="en-US"/>
          </a:p>
        </p:txBody>
      </p:sp>
      <p:pic>
        <p:nvPicPr>
          <p:cNvPr id="14340" name="Picture 8" descr="mcdonalds brand association.pn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51077" y="1389581"/>
            <a:ext cx="7772400" cy="4681537"/>
          </a:xfrm>
          <a:noFill/>
        </p:spPr>
      </p:pic>
    </p:spTree>
    <p:extLst>
      <p:ext uri="{BB962C8B-B14F-4D97-AF65-F5344CB8AC3E}">
        <p14:creationId xmlns:p14="http://schemas.microsoft.com/office/powerpoint/2010/main" val="1942999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2209801" y="188640"/>
            <a:ext cx="4894263" cy="1152128"/>
          </a:xfrm>
        </p:spPr>
        <p:txBody>
          <a:bodyPr/>
          <a:lstStyle/>
          <a:p>
            <a:pPr algn="l"/>
            <a:r>
              <a:rPr lang="en-US" altLang="en-US" dirty="0"/>
              <a:t>Brand values using a name</a:t>
            </a:r>
            <a:endParaRPr lang="en-GB" altLang="en-US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1992313" y="1484784"/>
            <a:ext cx="8280400" cy="4736554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GB" altLang="en-US" sz="2800" dirty="0"/>
              <a:t>Nike is a good example of how important a brand can be for an organisation: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2800" dirty="0"/>
              <a:t>How did the company start? (Who? &amp; When?)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2800" dirty="0"/>
              <a:t>Who or what is NIKE?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2800" dirty="0"/>
              <a:t>Does calling the product NIKE have any impact on the company and how it operates?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altLang="en-US" sz="2800" dirty="0"/>
              <a:t>How do the marketers want you to think about NIKE and what do they do to achieve this?</a:t>
            </a:r>
          </a:p>
          <a:p>
            <a:pPr marL="0" indent="0" algn="ctr">
              <a:buNone/>
            </a:pPr>
            <a:r>
              <a:rPr lang="en-GB" altLang="en-US" sz="2800" b="1" dirty="0"/>
              <a:t>STUDENT ACTIVITY FOR NEXT WEEK</a:t>
            </a:r>
            <a:r>
              <a:rPr lang="en-GB" altLang="en-US" sz="2800" dirty="0"/>
              <a:t>:                                                </a:t>
            </a:r>
            <a:r>
              <a:rPr lang="en-GB" altLang="en-US" sz="2800" i="1" dirty="0"/>
              <a:t>What associations do </a:t>
            </a:r>
            <a:r>
              <a:rPr lang="en-GB" altLang="en-US" sz="2800" b="1" i="1" u="sng" dirty="0"/>
              <a:t>YOU</a:t>
            </a:r>
            <a:r>
              <a:rPr lang="en-GB" altLang="en-US" sz="2800" i="1" dirty="0"/>
              <a:t> make with the NIKE brand?</a:t>
            </a:r>
          </a:p>
        </p:txBody>
      </p:sp>
      <p:pic>
        <p:nvPicPr>
          <p:cNvPr id="19460" name="Content Placeholder 3" descr="nike 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63" y="2"/>
            <a:ext cx="2089150" cy="134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01333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Content Placeholder 3" descr="nike-brand-association-map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9679" y="140709"/>
            <a:ext cx="9887484" cy="6192838"/>
          </a:xfrm>
        </p:spPr>
      </p:pic>
    </p:spTree>
    <p:extLst>
      <p:ext uri="{BB962C8B-B14F-4D97-AF65-F5344CB8AC3E}">
        <p14:creationId xmlns:p14="http://schemas.microsoft.com/office/powerpoint/2010/main" val="257704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GradientRiseVTI">
  <a:themeElements>
    <a:clrScheme name="AnalogousFromLightSeedLeftStep">
      <a:dk1>
        <a:srgbClr val="000000"/>
      </a:dk1>
      <a:lt1>
        <a:srgbClr val="FFFFFF"/>
      </a:lt1>
      <a:dk2>
        <a:srgbClr val="243241"/>
      </a:dk2>
      <a:lt2>
        <a:srgbClr val="E8E8E2"/>
      </a:lt2>
      <a:accent1>
        <a:srgbClr val="757BE7"/>
      </a:accent1>
      <a:accent2>
        <a:srgbClr val="5699E2"/>
      </a:accent2>
      <a:accent3>
        <a:srgbClr val="3FB3C1"/>
      </a:accent3>
      <a:accent4>
        <a:srgbClr val="45B593"/>
      </a:accent4>
      <a:accent5>
        <a:srgbClr val="42B862"/>
      </a:accent5>
      <a:accent6>
        <a:srgbClr val="54B944"/>
      </a:accent6>
      <a:hlink>
        <a:srgbClr val="888552"/>
      </a:hlink>
      <a:folHlink>
        <a:srgbClr val="7F7F7F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1845</Words>
  <Application>Microsoft Office PowerPoint</Application>
  <PresentationFormat>Widescreen</PresentationFormat>
  <Paragraphs>285</Paragraphs>
  <Slides>52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9" baseType="lpstr">
      <vt:lpstr>Arial</vt:lpstr>
      <vt:lpstr>Calibri</vt:lpstr>
      <vt:lpstr>Times New Roman</vt:lpstr>
      <vt:lpstr>Tw Cen MT</vt:lpstr>
      <vt:lpstr>Verdana</vt:lpstr>
      <vt:lpstr>Wingdings</vt:lpstr>
      <vt:lpstr>GradientRiseVTI</vt:lpstr>
      <vt:lpstr>Marketing, Micro and Macro Overview</vt:lpstr>
      <vt:lpstr>PowerPoint Presentation</vt:lpstr>
      <vt:lpstr>Definitions</vt:lpstr>
      <vt:lpstr>Forms of Marketing</vt:lpstr>
      <vt:lpstr>Figure 1.1 - The Marketing Process:  Creating and Capturing Customer Value</vt:lpstr>
      <vt:lpstr>Customer Needs, Wants,  and Demands</vt:lpstr>
      <vt:lpstr>Types of Markets </vt:lpstr>
      <vt:lpstr>Figure 1.2 - A Modern Marketing System</vt:lpstr>
      <vt:lpstr>Two Questions for Marketers</vt:lpstr>
      <vt:lpstr>Evolution of Marketing </vt:lpstr>
      <vt:lpstr>Marketing concept</vt:lpstr>
      <vt:lpstr>PowerPoint Presentation</vt:lpstr>
      <vt:lpstr>An early model: AIDA</vt:lpstr>
      <vt:lpstr>The changing marketing landscape</vt:lpstr>
      <vt:lpstr>Changing media landscape</vt:lpstr>
      <vt:lpstr>Marketing Analysis</vt:lpstr>
      <vt:lpstr>Strategic Analysis</vt:lpstr>
      <vt:lpstr>Internal Analysis</vt:lpstr>
      <vt:lpstr>The Micro Environment</vt:lpstr>
      <vt:lpstr>Macro Environment</vt:lpstr>
      <vt:lpstr>Political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Market Segmentation</vt:lpstr>
      <vt:lpstr>Market Segmentation</vt:lpstr>
      <vt:lpstr>Major Segmentation Variables</vt:lpstr>
      <vt:lpstr>Geographic Segmentation</vt:lpstr>
      <vt:lpstr>Demographic Segmentation</vt:lpstr>
      <vt:lpstr>Psychographic Segmentation</vt:lpstr>
      <vt:lpstr>Behavioral Segmentation</vt:lpstr>
      <vt:lpstr>The Marketing Mix</vt:lpstr>
      <vt:lpstr>Product</vt:lpstr>
      <vt:lpstr>Price</vt:lpstr>
      <vt:lpstr>Place</vt:lpstr>
      <vt:lpstr>Promotion</vt:lpstr>
      <vt:lpstr>People</vt:lpstr>
      <vt:lpstr>Process</vt:lpstr>
      <vt:lpstr>Physical Evidence</vt:lpstr>
      <vt:lpstr>What is a brand?  – A definition of brand</vt:lpstr>
      <vt:lpstr>Identity is for recognition </vt:lpstr>
      <vt:lpstr>Branding</vt:lpstr>
      <vt:lpstr>Brand Identity</vt:lpstr>
      <vt:lpstr>What is a brand?  – A further definition of a brand</vt:lpstr>
      <vt:lpstr>Brand Associations</vt:lpstr>
      <vt:lpstr>Brand Associations</vt:lpstr>
      <vt:lpstr>Brand values using a name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Overview</dc:title>
  <dc:creator>Andrew Thomas</dc:creator>
  <cp:lastModifiedBy>Andrew Thomas</cp:lastModifiedBy>
  <cp:revision>2</cp:revision>
  <dcterms:created xsi:type="dcterms:W3CDTF">2020-10-26T20:27:56Z</dcterms:created>
  <dcterms:modified xsi:type="dcterms:W3CDTF">2020-10-26T20:31:31Z</dcterms:modified>
</cp:coreProperties>
</file>