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7" r:id="rId2"/>
    <p:sldId id="258" r:id="rId3"/>
    <p:sldId id="271" r:id="rId4"/>
    <p:sldId id="266" r:id="rId5"/>
    <p:sldId id="263" r:id="rId6"/>
    <p:sldId id="259" r:id="rId7"/>
    <p:sldId id="274" r:id="rId8"/>
    <p:sldId id="275" r:id="rId9"/>
    <p:sldId id="268" r:id="rId10"/>
    <p:sldId id="261" r:id="rId11"/>
    <p:sldId id="277" r:id="rId12"/>
    <p:sldId id="267" r:id="rId13"/>
    <p:sldId id="270" r:id="rId14"/>
    <p:sldId id="273" r:id="rId15"/>
    <p:sldId id="265" r:id="rId16"/>
    <p:sldId id="269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EF4E8"/>
          </a:solidFill>
        </a:fill>
      </a:tcStyle>
    </a:wholeTbl>
    <a:band1H>
      <a:tcStyle>
        <a:tcBdr/>
        <a:fill>
          <a:solidFill>
            <a:srgbClr val="DBE9CD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DBE9CD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90C226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90C226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90C226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90C226"/>
          </a:solidFill>
        </a:fill>
      </a:tcStyle>
    </a:firstRow>
  </a:tblStyle>
  <a:tblStyle styleId="{616DA210-FB5B-4158-B5E0-FEB733F419B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wholeTbl>
    <a:band1H>
      <a:tcStyle>
        <a:tcBdr/>
        <a:fill>
          <a:solidFill>
            <a:srgbClr val="000000"/>
          </a:solidFill>
        </a:fill>
      </a:tcStyle>
    </a:band1H>
    <a:band1V>
      <a:tcStyle>
        <a:tcBdr/>
        <a:fill>
          <a:solidFill>
            <a:srgbClr val="000000"/>
          </a:solidFill>
        </a:fill>
      </a:tcStyle>
    </a:band1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50804" cap="flat" cmpd="dbl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top>
        </a:tcBdr>
      </a:tcStyle>
    </a:lastRow>
    <a:firstRow>
      <a:tcTxStyle b="on">
        <a:font>
          <a:latin typeface=""/>
          <a:ea typeface=""/>
          <a:cs typeface=""/>
        </a:font>
      </a:tcTxStyle>
      <a:tcStyle>
        <a:tcBdr>
          <a:bottom>
            <a:ln w="25402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notesMaster" Target="notesMasters/notesMaster1.xml" /><Relationship Id="rId3" Type="http://schemas.openxmlformats.org/officeDocument/2006/relationships/slide" Target="slides/slide2.xml" /><Relationship Id="rId21" Type="http://schemas.openxmlformats.org/officeDocument/2006/relationships/theme" Target="theme/theme1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slide" Target="slides/slide16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viewProps" Target="view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presProps" Target="presProp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Relationship Id="rId22" Type="http://schemas.openxmlformats.org/officeDocument/2006/relationships/tableStyles" Target="tableStyle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Header Placeholder 1">
            <a:extLst>
              <a:ext uri="{FF2B5EF4-FFF2-40B4-BE49-F238E27FC236}">
                <a16:creationId xmlns:a16="http://schemas.microsoft.com/office/drawing/2014/main" id="{24D555EA-0D20-46D6-BE39-037AA34EECDC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908A7E86-D3BE-4B8C-B53F-18BDA06A670D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7F0600C5-CD30-46A6-B035-F75F3A076256}" type="datetime1">
              <a:rPr lang="en-GB"/>
              <a:pPr lvl="0"/>
              <a:t>22/02/2020</a:t>
            </a:fld>
            <a:endParaRPr lang="en-GB"/>
          </a:p>
        </p:txBody>
      </p:sp>
      <p:sp>
        <p:nvSpPr>
          <p:cNvPr id="10" name="Slide Image Placeholder 3">
            <a:extLst>
              <a:ext uri="{FF2B5EF4-FFF2-40B4-BE49-F238E27FC236}">
                <a16:creationId xmlns:a16="http://schemas.microsoft.com/office/drawing/2014/main" id="{13DAF3A6-7C0D-47E3-91AD-DC8F12B1FE6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11" name="Notes Placeholder 4">
            <a:extLst>
              <a:ext uri="{FF2B5EF4-FFF2-40B4-BE49-F238E27FC236}">
                <a16:creationId xmlns:a16="http://schemas.microsoft.com/office/drawing/2014/main" id="{135606DF-6D43-427E-BCF1-31C11A62862F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78C3314F-90FF-4C28-B208-BF146DA15260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E011FD16-2996-4B11-A768-0C906E3BE5ED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E2E4A1FC-BEA0-414E-9FBC-CF53620123A9}" type="slidenum">
              <a:t>‹#›</a:t>
            </a:fld>
            <a:endParaRPr lang="en-GB"/>
          </a:p>
        </p:txBody>
      </p:sp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C9910D-45CE-452D-8053-97222AF7AE4A}" type="datetimeFigureOut">
              <a:rPr lang="en-US"/>
              <a:t>2/22/2020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D19D7A-6253-429E-A7D3-FEE32ACA806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56910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D94C938-FE18-402B-AFB8-31F8677D148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099"/>
          </a:xfr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4666C5C-C1A2-4F52-B7E2-3F2AA4C1C782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400549"/>
            <a:ext cx="5486400" cy="3600450"/>
          </a:xfrm>
          <a:noFill/>
          <a:ln>
            <a:noFill/>
          </a:ln>
        </p:spPr>
        <p:txBody>
          <a:bodyPr wrap="square" anchor="t" anchorCtr="0" compatLnSpc="1">
            <a:noAutofit/>
          </a:bodyPr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A2E10D-8F0C-423C-B983-94F8ADA5F31C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7C0195F-5240-4A79-9A8D-A6133601A0BB}" type="slidenum">
              <a:t>1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BF83CA8E-75C0-4225-8B29-9D87C0C2CA5E}"/>
              </a:ext>
            </a:extLst>
          </p:cNvPr>
          <p:cNvGrpSpPr/>
          <p:nvPr/>
        </p:nvGrpSpPr>
        <p:grpSpPr>
          <a:xfrm>
            <a:off x="-10" y="-8467"/>
            <a:ext cx="12192015" cy="6866467"/>
            <a:chOff x="-10" y="-8467"/>
            <a:chExt cx="12192015" cy="6866467"/>
          </a:xfrm>
        </p:grpSpPr>
        <p:cxnSp>
          <p:nvCxnSpPr>
            <p:cNvPr id="3" name="Straight Connector 31">
              <a:extLst>
                <a:ext uri="{FF2B5EF4-FFF2-40B4-BE49-F238E27FC236}">
                  <a16:creationId xmlns:a16="http://schemas.microsoft.com/office/drawing/2014/main" id="{E05F5DCC-5407-4CEB-A620-4372AEC881AA}"/>
                </a:ext>
              </a:extLst>
            </p:cNvPr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BFBFBF"/>
              </a:solidFill>
              <a:prstDash val="solid"/>
              <a:miter/>
            </a:ln>
          </p:spPr>
        </p:cxnSp>
        <p:cxnSp>
          <p:nvCxnSpPr>
            <p:cNvPr id="4" name="Straight Connector 20">
              <a:extLst>
                <a:ext uri="{FF2B5EF4-FFF2-40B4-BE49-F238E27FC236}">
                  <a16:creationId xmlns:a16="http://schemas.microsoft.com/office/drawing/2014/main" id="{DF05542A-B3C7-43C0-90D3-435586796785}"/>
                </a:ext>
              </a:extLst>
            </p:cNvPr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D9D9D9"/>
              </a:solidFill>
              <a:prstDash val="solid"/>
              <a:miter/>
            </a:ln>
          </p:spPr>
        </p:cxnSp>
        <p:sp>
          <p:nvSpPr>
            <p:cNvPr id="5" name="Rectangle 23">
              <a:extLst>
                <a:ext uri="{FF2B5EF4-FFF2-40B4-BE49-F238E27FC236}">
                  <a16:creationId xmlns:a16="http://schemas.microsoft.com/office/drawing/2014/main" id="{B02BC4D3-A342-4E35-A071-08B18C8FBEF9}"/>
                </a:ext>
              </a:extLst>
            </p:cNvPr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+- f4 0 f2"/>
                <a:gd name="f9" fmla="+- f3 0 f2"/>
                <a:gd name="f10" fmla="*/ f9 1 3007349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90C226">
                <a:alpha val="3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Rectangle 25">
              <a:extLst>
                <a:ext uri="{FF2B5EF4-FFF2-40B4-BE49-F238E27FC236}">
                  <a16:creationId xmlns:a16="http://schemas.microsoft.com/office/drawing/2014/main" id="{9F316184-8546-4CF7-9332-B27CBD4325E5}"/>
                </a:ext>
              </a:extLst>
            </p:cNvPr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+- f4 0 f2"/>
                <a:gd name="f9" fmla="+- f3 0 f2"/>
                <a:gd name="f10" fmla="*/ f9 1 2573311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Isosceles Triangle 26">
              <a:extLst>
                <a:ext uri="{FF2B5EF4-FFF2-40B4-BE49-F238E27FC236}">
                  <a16:creationId xmlns:a16="http://schemas.microsoft.com/office/drawing/2014/main" id="{94CB4BA1-734C-4C7C-B7DD-5E1F20FED95B}"/>
                </a:ext>
              </a:extLst>
            </p:cNvPr>
            <p:cNvSpPr/>
            <p:nvPr/>
          </p:nvSpPr>
          <p:spPr>
            <a:xfrm>
              <a:off x="8932334" y="3047996"/>
              <a:ext cx="3259671" cy="38100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54A021">
                <a:alpha val="72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Rectangle 27">
              <a:extLst>
                <a:ext uri="{FF2B5EF4-FFF2-40B4-BE49-F238E27FC236}">
                  <a16:creationId xmlns:a16="http://schemas.microsoft.com/office/drawing/2014/main" id="{F943BB75-5B32-4887-8317-F8DB35298868}"/>
                </a:ext>
              </a:extLst>
            </p:cNvPr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+- f4 0 f2"/>
                <a:gd name="f9" fmla="+- f3 0 f2"/>
                <a:gd name="f10" fmla="*/ f9 1 2858013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3F7819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Rectangle 28">
              <a:extLst>
                <a:ext uri="{FF2B5EF4-FFF2-40B4-BE49-F238E27FC236}">
                  <a16:creationId xmlns:a16="http://schemas.microsoft.com/office/drawing/2014/main" id="{53224EE0-6F45-4289-9172-223892F2519B}"/>
                </a:ext>
              </a:extLst>
            </p:cNvPr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+- f4 0 f2"/>
                <a:gd name="f9" fmla="+- f3 0 f2"/>
                <a:gd name="f10" fmla="*/ f9 1 1290094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C0E474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Rectangle 29">
              <a:extLst>
                <a:ext uri="{FF2B5EF4-FFF2-40B4-BE49-F238E27FC236}">
                  <a16:creationId xmlns:a16="http://schemas.microsoft.com/office/drawing/2014/main" id="{48D7418A-13CA-4426-86C9-ABBD935EF54A}"/>
                </a:ext>
              </a:extLst>
            </p:cNvPr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+- f4 0 f2"/>
                <a:gd name="f9" fmla="+- f3 0 f2"/>
                <a:gd name="f10" fmla="*/ f9 1 1249825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6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Isosceles Triangle 30">
              <a:extLst>
                <a:ext uri="{FF2B5EF4-FFF2-40B4-BE49-F238E27FC236}">
                  <a16:creationId xmlns:a16="http://schemas.microsoft.com/office/drawing/2014/main" id="{0B08B86C-7657-4998-AA75-A8467696611D}"/>
                </a:ext>
              </a:extLst>
            </p:cNvPr>
            <p:cNvSpPr/>
            <p:nvPr/>
          </p:nvSpPr>
          <p:spPr>
            <a:xfrm>
              <a:off x="10371664" y="3589870"/>
              <a:ext cx="1817159" cy="32681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Isosceles Triangle 18">
              <a:extLst>
                <a:ext uri="{FF2B5EF4-FFF2-40B4-BE49-F238E27FC236}">
                  <a16:creationId xmlns:a16="http://schemas.microsoft.com/office/drawing/2014/main" id="{7AED16C7-9961-47E2-BE2F-29D17509C1FE}"/>
                </a:ext>
              </a:extLst>
            </p:cNvPr>
            <p:cNvSpPr/>
            <p:nvPr/>
          </p:nvSpPr>
          <p:spPr>
            <a:xfrm rot="10799991">
              <a:off x="-10" y="0"/>
              <a:ext cx="842592" cy="566615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BF36371C-1EE5-43A8-9872-26AC28702C31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07068" y="2404533"/>
            <a:ext cx="7766931" cy="1646304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CD479606-9775-4BB4-939A-37815DA2F55E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07068" y="4050828"/>
            <a:ext cx="7766931" cy="1096895"/>
          </a:xfrm>
        </p:spPr>
        <p:txBody>
          <a:bodyPr/>
          <a:lstStyle>
            <a:lvl1pPr marL="0" indent="0" algn="r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5A7FE9F2-FB40-481D-9F31-EA595891BBC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205133" y="6041358"/>
            <a:ext cx="91194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ED0BF2C5-3A72-4D8A-BD49-CFD1FAB8387A}" type="datetime1">
              <a:rPr lang="en-US"/>
              <a:pPr lvl="0"/>
              <a:t>2/22/2020</a:t>
            </a:fld>
            <a:endParaRPr lang="en-US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0E067AD4-7B64-48BB-B257-3F9496FDFF9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77332" y="6041358"/>
            <a:ext cx="6297609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A056029F-FB25-4FE4-9094-C24870CC9EE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590659" y="6041358"/>
            <a:ext cx="68334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11A1F171-3310-4CB3-94CE-B2635C33DC4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7019374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6280C102-EC11-4432-B5B5-77FE48CC0235}"/>
              </a:ext>
            </a:extLst>
          </p:cNvPr>
          <p:cNvGrpSpPr/>
          <p:nvPr/>
        </p:nvGrpSpPr>
        <p:grpSpPr>
          <a:xfrm>
            <a:off x="0" y="-8467"/>
            <a:ext cx="12192005" cy="6866467"/>
            <a:chOff x="0" y="-8467"/>
            <a:chExt cx="12192005" cy="6866467"/>
          </a:xfrm>
        </p:grpSpPr>
        <p:cxnSp>
          <p:nvCxnSpPr>
            <p:cNvPr id="8" name="Straight Connector 19">
              <a:extLst>
                <a:ext uri="{FF2B5EF4-FFF2-40B4-BE49-F238E27FC236}">
                  <a16:creationId xmlns:a16="http://schemas.microsoft.com/office/drawing/2014/main" id="{810BC9A9-75E1-4F0C-B8B6-7A8ACE953151}"/>
                </a:ext>
              </a:extLst>
            </p:cNvPr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BFBFBF"/>
              </a:solidFill>
              <a:prstDash val="solid"/>
              <a:miter/>
            </a:ln>
          </p:spPr>
        </p:cxnSp>
        <p:cxnSp>
          <p:nvCxnSpPr>
            <p:cNvPr id="9" name="Straight Connector 20">
              <a:extLst>
                <a:ext uri="{FF2B5EF4-FFF2-40B4-BE49-F238E27FC236}">
                  <a16:creationId xmlns:a16="http://schemas.microsoft.com/office/drawing/2014/main" id="{09ACDA2A-71AE-4297-805A-43073F195CFB}"/>
                </a:ext>
              </a:extLst>
            </p:cNvPr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D9D9D9"/>
              </a:solidFill>
              <a:prstDash val="solid"/>
              <a:miter/>
            </a:ln>
          </p:spPr>
        </p:cxnSp>
        <p:sp>
          <p:nvSpPr>
            <p:cNvPr id="10" name="Rectangle 23">
              <a:extLst>
                <a:ext uri="{FF2B5EF4-FFF2-40B4-BE49-F238E27FC236}">
                  <a16:creationId xmlns:a16="http://schemas.microsoft.com/office/drawing/2014/main" id="{1C7A5B33-28B5-46BC-9FCC-145F87029BC0}"/>
                </a:ext>
              </a:extLst>
            </p:cNvPr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+- f4 0 f2"/>
                <a:gd name="f9" fmla="+- f3 0 f2"/>
                <a:gd name="f10" fmla="*/ f9 1 3007349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90C226">
                <a:alpha val="3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Rectangle 25">
              <a:extLst>
                <a:ext uri="{FF2B5EF4-FFF2-40B4-BE49-F238E27FC236}">
                  <a16:creationId xmlns:a16="http://schemas.microsoft.com/office/drawing/2014/main" id="{72436376-3615-472A-B2E0-B17436F119B6}"/>
                </a:ext>
              </a:extLst>
            </p:cNvPr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+- f4 0 f2"/>
                <a:gd name="f9" fmla="+- f3 0 f2"/>
                <a:gd name="f10" fmla="*/ f9 1 2573311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Isosceles Triangle 23">
              <a:extLst>
                <a:ext uri="{FF2B5EF4-FFF2-40B4-BE49-F238E27FC236}">
                  <a16:creationId xmlns:a16="http://schemas.microsoft.com/office/drawing/2014/main" id="{173E0BFD-F380-417E-82AD-891478ABE982}"/>
                </a:ext>
              </a:extLst>
            </p:cNvPr>
            <p:cNvSpPr/>
            <p:nvPr/>
          </p:nvSpPr>
          <p:spPr>
            <a:xfrm>
              <a:off x="8932334" y="3047996"/>
              <a:ext cx="3259671" cy="38100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54A021">
                <a:alpha val="72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3" name="Rectangle 27">
              <a:extLst>
                <a:ext uri="{FF2B5EF4-FFF2-40B4-BE49-F238E27FC236}">
                  <a16:creationId xmlns:a16="http://schemas.microsoft.com/office/drawing/2014/main" id="{49FAADE7-787B-4B70-9D90-0A31FF4C01A9}"/>
                </a:ext>
              </a:extLst>
            </p:cNvPr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+- f4 0 f2"/>
                <a:gd name="f9" fmla="+- f3 0 f2"/>
                <a:gd name="f10" fmla="*/ f9 1 2858013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3F7819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4" name="Rectangle 28">
              <a:extLst>
                <a:ext uri="{FF2B5EF4-FFF2-40B4-BE49-F238E27FC236}">
                  <a16:creationId xmlns:a16="http://schemas.microsoft.com/office/drawing/2014/main" id="{598D5CDD-B743-4CCD-813B-7F07D9FB1B08}"/>
                </a:ext>
              </a:extLst>
            </p:cNvPr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+- f4 0 f2"/>
                <a:gd name="f9" fmla="+- f3 0 f2"/>
                <a:gd name="f10" fmla="*/ f9 1 1290094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C0E474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5" name="Rectangle 29">
              <a:extLst>
                <a:ext uri="{FF2B5EF4-FFF2-40B4-BE49-F238E27FC236}">
                  <a16:creationId xmlns:a16="http://schemas.microsoft.com/office/drawing/2014/main" id="{31B0D779-6855-4BC3-87B9-97BA85C72C23}"/>
                </a:ext>
              </a:extLst>
            </p:cNvPr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+- f4 0 f2"/>
                <a:gd name="f9" fmla="+- f3 0 f2"/>
                <a:gd name="f10" fmla="*/ f9 1 1249825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6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6" name="Isosceles Triangle 27">
              <a:extLst>
                <a:ext uri="{FF2B5EF4-FFF2-40B4-BE49-F238E27FC236}">
                  <a16:creationId xmlns:a16="http://schemas.microsoft.com/office/drawing/2014/main" id="{D97B8052-94D2-47C5-BCF8-A9735E8663B2}"/>
                </a:ext>
              </a:extLst>
            </p:cNvPr>
            <p:cNvSpPr/>
            <p:nvPr/>
          </p:nvSpPr>
          <p:spPr>
            <a:xfrm>
              <a:off x="10371664" y="3589870"/>
              <a:ext cx="1817159" cy="32681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7" name="Isosceles Triangle 28">
              <a:extLst>
                <a:ext uri="{FF2B5EF4-FFF2-40B4-BE49-F238E27FC236}">
                  <a16:creationId xmlns:a16="http://schemas.microsoft.com/office/drawing/2014/main" id="{7B28B6E6-3E64-43DD-8B5C-9E92D5220353}"/>
                </a:ext>
              </a:extLst>
            </p:cNvPr>
            <p:cNvSpPr/>
            <p:nvPr/>
          </p:nvSpPr>
          <p:spPr>
            <a:xfrm>
              <a:off x="0" y="4013201"/>
              <a:ext cx="448732" cy="28447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360"/>
                <a:gd name="f8" fmla="+- 0 0 -270"/>
                <a:gd name="f9" fmla="+- 0 0 -180"/>
                <a:gd name="f10" fmla="+- 0 0 -90"/>
                <a:gd name="f11" fmla="abs f3"/>
                <a:gd name="f12" fmla="abs f4"/>
                <a:gd name="f13" fmla="abs f5"/>
                <a:gd name="f14" fmla="*/ f7 f0 1"/>
                <a:gd name="f15" fmla="*/ f8 f0 1"/>
                <a:gd name="f16" fmla="*/ f9 f0 1"/>
                <a:gd name="f17" fmla="*/ f10 f0 1"/>
                <a:gd name="f18" fmla="?: f11 f3 1"/>
                <a:gd name="f19" fmla="?: f12 f4 1"/>
                <a:gd name="f20" fmla="?: f13 f5 1"/>
                <a:gd name="f21" fmla="*/ f14 1 f2"/>
                <a:gd name="f22" fmla="*/ f15 1 f2"/>
                <a:gd name="f23" fmla="*/ f16 1 f2"/>
                <a:gd name="f24" fmla="*/ f17 1 f2"/>
                <a:gd name="f25" fmla="*/ f18 1 21600"/>
                <a:gd name="f26" fmla="*/ f19 1 21600"/>
                <a:gd name="f27" fmla="*/ 21600 f18 1"/>
                <a:gd name="f28" fmla="*/ 21600 f19 1"/>
                <a:gd name="f29" fmla="+- f21 0 f1"/>
                <a:gd name="f30" fmla="+- f22 0 f1"/>
                <a:gd name="f31" fmla="+- f23 0 f1"/>
                <a:gd name="f32" fmla="+- f24 0 f1"/>
                <a:gd name="f33" fmla="min f26 f25"/>
                <a:gd name="f34" fmla="*/ f27 1 f20"/>
                <a:gd name="f35" fmla="*/ f28 1 f20"/>
                <a:gd name="f36" fmla="val f34"/>
                <a:gd name="f37" fmla="val f35"/>
                <a:gd name="f38" fmla="*/ f6 f33 1"/>
                <a:gd name="f39" fmla="+- f37 0 f6"/>
                <a:gd name="f40" fmla="+- f36 0 f6"/>
                <a:gd name="f41" fmla="*/ f37 f33 1"/>
                <a:gd name="f42" fmla="*/ f36 f33 1"/>
                <a:gd name="f43" fmla="*/ f39 1 2"/>
                <a:gd name="f44" fmla="*/ f40 1 2"/>
                <a:gd name="f45" fmla="*/ f40 f6 1"/>
                <a:gd name="f46" fmla="+- f6 f43 0"/>
                <a:gd name="f47" fmla="*/ f45 1 200000"/>
                <a:gd name="f48" fmla="*/ f45 1 100000"/>
                <a:gd name="f49" fmla="+- f47 f44 0"/>
                <a:gd name="f50" fmla="*/ f47 f33 1"/>
                <a:gd name="f51" fmla="*/ f46 f33 1"/>
                <a:gd name="f52" fmla="*/ f48 f33 1"/>
                <a:gd name="f53" fmla="*/ f49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52" y="f38"/>
                </a:cxn>
                <a:cxn ang="f30">
                  <a:pos x="f50" y="f51"/>
                </a:cxn>
                <a:cxn ang="f31">
                  <a:pos x="f38" y="f41"/>
                </a:cxn>
                <a:cxn ang="f31">
                  <a:pos x="f52" y="f41"/>
                </a:cxn>
                <a:cxn ang="f31">
                  <a:pos x="f42" y="f41"/>
                </a:cxn>
                <a:cxn ang="f32">
                  <a:pos x="f53" y="f51"/>
                </a:cxn>
              </a:cxnLst>
              <a:rect l="f50" t="f51" r="f53" b="f41"/>
              <a:pathLst>
                <a:path>
                  <a:moveTo>
                    <a:pt x="f38" y="f41"/>
                  </a:moveTo>
                  <a:lnTo>
                    <a:pt x="f52" y="f38"/>
                  </a:lnTo>
                  <a:lnTo>
                    <a:pt x="f42" y="f41"/>
                  </a:lnTo>
                  <a:close/>
                </a:path>
              </a:pathLst>
            </a:custGeom>
            <a:solidFill>
              <a:srgbClr val="90C226">
                <a:alpha val="8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1F965C0-665F-4DCB-8F67-132A3385400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609603"/>
            <a:ext cx="8596667" cy="1320795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9927A4-B762-4CFD-B260-E84868FE607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77332" y="2160590"/>
            <a:ext cx="8596667" cy="388076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1E3E81-BD27-47AD-8C63-3D67E0D4C38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205133" y="6041358"/>
            <a:ext cx="91194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D59A6A14-7641-4DBD-BA06-06A53AC58238}" type="datetime1">
              <a:rPr lang="en-US"/>
              <a:pPr lvl="0"/>
              <a:t>2/22/2020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AAE14D-953E-4A1D-B55F-5E7DAFFB6E0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77332" y="6041358"/>
            <a:ext cx="6297609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FA26FC-6AA1-4EAE-92B3-93F1E692B1E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590659" y="6041358"/>
            <a:ext cx="68334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D4E8D744-1B92-4F84-82BD-0698FE7A167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8580000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35A7CB37-771F-4592-B753-B4FFC76F8B2C}"/>
              </a:ext>
            </a:extLst>
          </p:cNvPr>
          <p:cNvGrpSpPr/>
          <p:nvPr/>
        </p:nvGrpSpPr>
        <p:grpSpPr>
          <a:xfrm>
            <a:off x="0" y="-8467"/>
            <a:ext cx="12192005" cy="6866467"/>
            <a:chOff x="0" y="-8467"/>
            <a:chExt cx="12192005" cy="6866467"/>
          </a:xfrm>
        </p:grpSpPr>
        <p:cxnSp>
          <p:nvCxnSpPr>
            <p:cNvPr id="8" name="Straight Connector 19">
              <a:extLst>
                <a:ext uri="{FF2B5EF4-FFF2-40B4-BE49-F238E27FC236}">
                  <a16:creationId xmlns:a16="http://schemas.microsoft.com/office/drawing/2014/main" id="{A9CB7C54-F982-488F-B1EA-FB5168192226}"/>
                </a:ext>
              </a:extLst>
            </p:cNvPr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BFBFBF"/>
              </a:solidFill>
              <a:prstDash val="solid"/>
              <a:miter/>
            </a:ln>
          </p:spPr>
        </p:cxnSp>
        <p:cxnSp>
          <p:nvCxnSpPr>
            <p:cNvPr id="9" name="Straight Connector 20">
              <a:extLst>
                <a:ext uri="{FF2B5EF4-FFF2-40B4-BE49-F238E27FC236}">
                  <a16:creationId xmlns:a16="http://schemas.microsoft.com/office/drawing/2014/main" id="{122E7401-FD64-41E8-811D-9BA237664C86}"/>
                </a:ext>
              </a:extLst>
            </p:cNvPr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D9D9D9"/>
              </a:solidFill>
              <a:prstDash val="solid"/>
              <a:miter/>
            </a:ln>
          </p:spPr>
        </p:cxnSp>
        <p:sp>
          <p:nvSpPr>
            <p:cNvPr id="10" name="Rectangle 23">
              <a:extLst>
                <a:ext uri="{FF2B5EF4-FFF2-40B4-BE49-F238E27FC236}">
                  <a16:creationId xmlns:a16="http://schemas.microsoft.com/office/drawing/2014/main" id="{149978CA-13BF-4F30-AED4-34298F84474B}"/>
                </a:ext>
              </a:extLst>
            </p:cNvPr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+- f4 0 f2"/>
                <a:gd name="f9" fmla="+- f3 0 f2"/>
                <a:gd name="f10" fmla="*/ f9 1 3007349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90C226">
                <a:alpha val="3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Rectangle 25">
              <a:extLst>
                <a:ext uri="{FF2B5EF4-FFF2-40B4-BE49-F238E27FC236}">
                  <a16:creationId xmlns:a16="http://schemas.microsoft.com/office/drawing/2014/main" id="{C692F846-6466-494A-81D7-AEFC92150F97}"/>
                </a:ext>
              </a:extLst>
            </p:cNvPr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+- f4 0 f2"/>
                <a:gd name="f9" fmla="+- f3 0 f2"/>
                <a:gd name="f10" fmla="*/ f9 1 2573311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Isosceles Triangle 23">
              <a:extLst>
                <a:ext uri="{FF2B5EF4-FFF2-40B4-BE49-F238E27FC236}">
                  <a16:creationId xmlns:a16="http://schemas.microsoft.com/office/drawing/2014/main" id="{8A76CA5F-9B0F-47A0-B89F-99B1809D54E5}"/>
                </a:ext>
              </a:extLst>
            </p:cNvPr>
            <p:cNvSpPr/>
            <p:nvPr/>
          </p:nvSpPr>
          <p:spPr>
            <a:xfrm>
              <a:off x="8932334" y="3047996"/>
              <a:ext cx="3259671" cy="38100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54A021">
                <a:alpha val="72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3" name="Rectangle 27">
              <a:extLst>
                <a:ext uri="{FF2B5EF4-FFF2-40B4-BE49-F238E27FC236}">
                  <a16:creationId xmlns:a16="http://schemas.microsoft.com/office/drawing/2014/main" id="{09D0970C-A35D-4E35-8900-ADB30FAA4280}"/>
                </a:ext>
              </a:extLst>
            </p:cNvPr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+- f4 0 f2"/>
                <a:gd name="f9" fmla="+- f3 0 f2"/>
                <a:gd name="f10" fmla="*/ f9 1 2858013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3F7819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4" name="Rectangle 28">
              <a:extLst>
                <a:ext uri="{FF2B5EF4-FFF2-40B4-BE49-F238E27FC236}">
                  <a16:creationId xmlns:a16="http://schemas.microsoft.com/office/drawing/2014/main" id="{17F1DB52-7B6C-4887-8291-E1AC5FA27090}"/>
                </a:ext>
              </a:extLst>
            </p:cNvPr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+- f4 0 f2"/>
                <a:gd name="f9" fmla="+- f3 0 f2"/>
                <a:gd name="f10" fmla="*/ f9 1 1290094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C0E474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5" name="Rectangle 29">
              <a:extLst>
                <a:ext uri="{FF2B5EF4-FFF2-40B4-BE49-F238E27FC236}">
                  <a16:creationId xmlns:a16="http://schemas.microsoft.com/office/drawing/2014/main" id="{127A95EC-81BE-41A8-B673-EF8F0AC1CB99}"/>
                </a:ext>
              </a:extLst>
            </p:cNvPr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+- f4 0 f2"/>
                <a:gd name="f9" fmla="+- f3 0 f2"/>
                <a:gd name="f10" fmla="*/ f9 1 1249825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6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6" name="Isosceles Triangle 27">
              <a:extLst>
                <a:ext uri="{FF2B5EF4-FFF2-40B4-BE49-F238E27FC236}">
                  <a16:creationId xmlns:a16="http://schemas.microsoft.com/office/drawing/2014/main" id="{886F1805-A883-4590-9EB1-585ACAC8066E}"/>
                </a:ext>
              </a:extLst>
            </p:cNvPr>
            <p:cNvSpPr/>
            <p:nvPr/>
          </p:nvSpPr>
          <p:spPr>
            <a:xfrm>
              <a:off x="10371664" y="3589870"/>
              <a:ext cx="1817159" cy="32681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7" name="Isosceles Triangle 28">
              <a:extLst>
                <a:ext uri="{FF2B5EF4-FFF2-40B4-BE49-F238E27FC236}">
                  <a16:creationId xmlns:a16="http://schemas.microsoft.com/office/drawing/2014/main" id="{D999A4EF-75FA-4219-A60B-7A460DCB5A13}"/>
                </a:ext>
              </a:extLst>
            </p:cNvPr>
            <p:cNvSpPr/>
            <p:nvPr/>
          </p:nvSpPr>
          <p:spPr>
            <a:xfrm>
              <a:off x="0" y="4013201"/>
              <a:ext cx="448732" cy="28447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360"/>
                <a:gd name="f8" fmla="+- 0 0 -270"/>
                <a:gd name="f9" fmla="+- 0 0 -180"/>
                <a:gd name="f10" fmla="+- 0 0 -90"/>
                <a:gd name="f11" fmla="abs f3"/>
                <a:gd name="f12" fmla="abs f4"/>
                <a:gd name="f13" fmla="abs f5"/>
                <a:gd name="f14" fmla="*/ f7 f0 1"/>
                <a:gd name="f15" fmla="*/ f8 f0 1"/>
                <a:gd name="f16" fmla="*/ f9 f0 1"/>
                <a:gd name="f17" fmla="*/ f10 f0 1"/>
                <a:gd name="f18" fmla="?: f11 f3 1"/>
                <a:gd name="f19" fmla="?: f12 f4 1"/>
                <a:gd name="f20" fmla="?: f13 f5 1"/>
                <a:gd name="f21" fmla="*/ f14 1 f2"/>
                <a:gd name="f22" fmla="*/ f15 1 f2"/>
                <a:gd name="f23" fmla="*/ f16 1 f2"/>
                <a:gd name="f24" fmla="*/ f17 1 f2"/>
                <a:gd name="f25" fmla="*/ f18 1 21600"/>
                <a:gd name="f26" fmla="*/ f19 1 21600"/>
                <a:gd name="f27" fmla="*/ 21600 f18 1"/>
                <a:gd name="f28" fmla="*/ 21600 f19 1"/>
                <a:gd name="f29" fmla="+- f21 0 f1"/>
                <a:gd name="f30" fmla="+- f22 0 f1"/>
                <a:gd name="f31" fmla="+- f23 0 f1"/>
                <a:gd name="f32" fmla="+- f24 0 f1"/>
                <a:gd name="f33" fmla="min f26 f25"/>
                <a:gd name="f34" fmla="*/ f27 1 f20"/>
                <a:gd name="f35" fmla="*/ f28 1 f20"/>
                <a:gd name="f36" fmla="val f34"/>
                <a:gd name="f37" fmla="val f35"/>
                <a:gd name="f38" fmla="*/ f6 f33 1"/>
                <a:gd name="f39" fmla="+- f37 0 f6"/>
                <a:gd name="f40" fmla="+- f36 0 f6"/>
                <a:gd name="f41" fmla="*/ f37 f33 1"/>
                <a:gd name="f42" fmla="*/ f36 f33 1"/>
                <a:gd name="f43" fmla="*/ f39 1 2"/>
                <a:gd name="f44" fmla="*/ f40 1 2"/>
                <a:gd name="f45" fmla="*/ f40 f6 1"/>
                <a:gd name="f46" fmla="+- f6 f43 0"/>
                <a:gd name="f47" fmla="*/ f45 1 200000"/>
                <a:gd name="f48" fmla="*/ f45 1 100000"/>
                <a:gd name="f49" fmla="+- f47 f44 0"/>
                <a:gd name="f50" fmla="*/ f47 f33 1"/>
                <a:gd name="f51" fmla="*/ f46 f33 1"/>
                <a:gd name="f52" fmla="*/ f48 f33 1"/>
                <a:gd name="f53" fmla="*/ f49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52" y="f38"/>
                </a:cxn>
                <a:cxn ang="f30">
                  <a:pos x="f50" y="f51"/>
                </a:cxn>
                <a:cxn ang="f31">
                  <a:pos x="f38" y="f41"/>
                </a:cxn>
                <a:cxn ang="f31">
                  <a:pos x="f52" y="f41"/>
                </a:cxn>
                <a:cxn ang="f31">
                  <a:pos x="f42" y="f41"/>
                </a:cxn>
                <a:cxn ang="f32">
                  <a:pos x="f53" y="f51"/>
                </a:cxn>
              </a:cxnLst>
              <a:rect l="f50" t="f51" r="f53" b="f41"/>
              <a:pathLst>
                <a:path>
                  <a:moveTo>
                    <a:pt x="f38" y="f41"/>
                  </a:moveTo>
                  <a:lnTo>
                    <a:pt x="f52" y="f38"/>
                  </a:lnTo>
                  <a:lnTo>
                    <a:pt x="f42" y="f41"/>
                  </a:lnTo>
                  <a:close/>
                </a:path>
              </a:pathLst>
            </a:custGeom>
            <a:solidFill>
              <a:srgbClr val="90C226">
                <a:alpha val="8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E98EE85-D624-48FF-8AFB-F6157319B8B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2700863"/>
            <a:ext cx="8596667" cy="1826578"/>
          </a:xfrm>
        </p:spPr>
        <p:txBody>
          <a:bodyPr anchor="b"/>
          <a:lstStyle>
            <a:lvl1pPr>
              <a:defRPr sz="4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D59A7B-919D-4E12-BF8D-E39BC99678F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7332" y="4527450"/>
            <a:ext cx="8596667" cy="860395"/>
          </a:xfrm>
        </p:spPr>
        <p:txBody>
          <a:bodyPr/>
          <a:lstStyle>
            <a:lvl1pPr marL="0" indent="0">
              <a:buNone/>
              <a:defRPr sz="2000"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5D9A3D-D5BB-4C10-A585-6E7CE970DEB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205133" y="6041358"/>
            <a:ext cx="91194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8F0752F2-57FF-4987-8077-7BD410E896DA}" type="datetime1">
              <a:rPr lang="en-US"/>
              <a:pPr lvl="0"/>
              <a:t>2/22/2020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49B8D4-E95D-4182-BAF2-E11A4B82CCF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77332" y="6041358"/>
            <a:ext cx="6297609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34C6A3-3366-404F-9219-25E124CCF7C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590659" y="6041358"/>
            <a:ext cx="68334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37696633-3E4D-4FFD-8118-8C0C0FFA0B5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06442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6">
            <a:extLst>
              <a:ext uri="{FF2B5EF4-FFF2-40B4-BE49-F238E27FC236}">
                <a16:creationId xmlns:a16="http://schemas.microsoft.com/office/drawing/2014/main" id="{DF0CB7B7-BEC0-4F16-A11E-585121A20DBD}"/>
              </a:ext>
            </a:extLst>
          </p:cNvPr>
          <p:cNvGrpSpPr/>
          <p:nvPr/>
        </p:nvGrpSpPr>
        <p:grpSpPr>
          <a:xfrm>
            <a:off x="0" y="-8467"/>
            <a:ext cx="12192005" cy="6866467"/>
            <a:chOff x="0" y="-8467"/>
            <a:chExt cx="12192005" cy="6866467"/>
          </a:xfrm>
        </p:grpSpPr>
        <p:cxnSp>
          <p:nvCxnSpPr>
            <p:cNvPr id="9" name="Straight Connector 19">
              <a:extLst>
                <a:ext uri="{FF2B5EF4-FFF2-40B4-BE49-F238E27FC236}">
                  <a16:creationId xmlns:a16="http://schemas.microsoft.com/office/drawing/2014/main" id="{185FF347-0337-4EC8-99AE-0252C0D58CF2}"/>
                </a:ext>
              </a:extLst>
            </p:cNvPr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BFBFBF"/>
              </a:solidFill>
              <a:prstDash val="solid"/>
              <a:miter/>
            </a:ln>
          </p:spPr>
        </p:cxnSp>
        <p:cxnSp>
          <p:nvCxnSpPr>
            <p:cNvPr id="10" name="Straight Connector 20">
              <a:extLst>
                <a:ext uri="{FF2B5EF4-FFF2-40B4-BE49-F238E27FC236}">
                  <a16:creationId xmlns:a16="http://schemas.microsoft.com/office/drawing/2014/main" id="{AAA6D9B8-863D-4724-9087-EF7C29447856}"/>
                </a:ext>
              </a:extLst>
            </p:cNvPr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D9D9D9"/>
              </a:solidFill>
              <a:prstDash val="solid"/>
              <a:miter/>
            </a:ln>
          </p:spPr>
        </p:cxnSp>
        <p:sp>
          <p:nvSpPr>
            <p:cNvPr id="11" name="Rectangle 23">
              <a:extLst>
                <a:ext uri="{FF2B5EF4-FFF2-40B4-BE49-F238E27FC236}">
                  <a16:creationId xmlns:a16="http://schemas.microsoft.com/office/drawing/2014/main" id="{34753412-7F94-44C1-8A37-AA4ACDB565A6}"/>
                </a:ext>
              </a:extLst>
            </p:cNvPr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+- f4 0 f2"/>
                <a:gd name="f9" fmla="+- f3 0 f2"/>
                <a:gd name="f10" fmla="*/ f9 1 3007349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90C226">
                <a:alpha val="3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Rectangle 25">
              <a:extLst>
                <a:ext uri="{FF2B5EF4-FFF2-40B4-BE49-F238E27FC236}">
                  <a16:creationId xmlns:a16="http://schemas.microsoft.com/office/drawing/2014/main" id="{3B840389-C4CC-4648-8232-25A0DFAF31DA}"/>
                </a:ext>
              </a:extLst>
            </p:cNvPr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+- f4 0 f2"/>
                <a:gd name="f9" fmla="+- f3 0 f2"/>
                <a:gd name="f10" fmla="*/ f9 1 2573311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3" name="Isosceles Triangle 23">
              <a:extLst>
                <a:ext uri="{FF2B5EF4-FFF2-40B4-BE49-F238E27FC236}">
                  <a16:creationId xmlns:a16="http://schemas.microsoft.com/office/drawing/2014/main" id="{97163F97-4DF7-46D0-A233-A17DDCB91BC4}"/>
                </a:ext>
              </a:extLst>
            </p:cNvPr>
            <p:cNvSpPr/>
            <p:nvPr/>
          </p:nvSpPr>
          <p:spPr>
            <a:xfrm>
              <a:off x="8932334" y="3047996"/>
              <a:ext cx="3259671" cy="38100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54A021">
                <a:alpha val="72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4" name="Rectangle 27">
              <a:extLst>
                <a:ext uri="{FF2B5EF4-FFF2-40B4-BE49-F238E27FC236}">
                  <a16:creationId xmlns:a16="http://schemas.microsoft.com/office/drawing/2014/main" id="{E27D9D3E-AE85-4DB7-8E74-03656005617E}"/>
                </a:ext>
              </a:extLst>
            </p:cNvPr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+- f4 0 f2"/>
                <a:gd name="f9" fmla="+- f3 0 f2"/>
                <a:gd name="f10" fmla="*/ f9 1 2858013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3F7819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5" name="Rectangle 28">
              <a:extLst>
                <a:ext uri="{FF2B5EF4-FFF2-40B4-BE49-F238E27FC236}">
                  <a16:creationId xmlns:a16="http://schemas.microsoft.com/office/drawing/2014/main" id="{6D415E9C-DB53-464B-8CF4-36A7B060DC97}"/>
                </a:ext>
              </a:extLst>
            </p:cNvPr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+- f4 0 f2"/>
                <a:gd name="f9" fmla="+- f3 0 f2"/>
                <a:gd name="f10" fmla="*/ f9 1 1290094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C0E474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6" name="Rectangle 29">
              <a:extLst>
                <a:ext uri="{FF2B5EF4-FFF2-40B4-BE49-F238E27FC236}">
                  <a16:creationId xmlns:a16="http://schemas.microsoft.com/office/drawing/2014/main" id="{B7F5F4BB-CDCF-443D-830A-5ADAB9EFDEC0}"/>
                </a:ext>
              </a:extLst>
            </p:cNvPr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+- f4 0 f2"/>
                <a:gd name="f9" fmla="+- f3 0 f2"/>
                <a:gd name="f10" fmla="*/ f9 1 1249825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6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7" name="Isosceles Triangle 27">
              <a:extLst>
                <a:ext uri="{FF2B5EF4-FFF2-40B4-BE49-F238E27FC236}">
                  <a16:creationId xmlns:a16="http://schemas.microsoft.com/office/drawing/2014/main" id="{31F1687C-976B-43B8-A29F-E95357FB9A47}"/>
                </a:ext>
              </a:extLst>
            </p:cNvPr>
            <p:cNvSpPr/>
            <p:nvPr/>
          </p:nvSpPr>
          <p:spPr>
            <a:xfrm>
              <a:off x="10371664" y="3589870"/>
              <a:ext cx="1817159" cy="32681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8" name="Isosceles Triangle 28">
              <a:extLst>
                <a:ext uri="{FF2B5EF4-FFF2-40B4-BE49-F238E27FC236}">
                  <a16:creationId xmlns:a16="http://schemas.microsoft.com/office/drawing/2014/main" id="{66667DE1-99B3-4F30-8708-0EBC7E0CF3FF}"/>
                </a:ext>
              </a:extLst>
            </p:cNvPr>
            <p:cNvSpPr/>
            <p:nvPr/>
          </p:nvSpPr>
          <p:spPr>
            <a:xfrm>
              <a:off x="0" y="4013201"/>
              <a:ext cx="448732" cy="28447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360"/>
                <a:gd name="f8" fmla="+- 0 0 -270"/>
                <a:gd name="f9" fmla="+- 0 0 -180"/>
                <a:gd name="f10" fmla="+- 0 0 -90"/>
                <a:gd name="f11" fmla="abs f3"/>
                <a:gd name="f12" fmla="abs f4"/>
                <a:gd name="f13" fmla="abs f5"/>
                <a:gd name="f14" fmla="*/ f7 f0 1"/>
                <a:gd name="f15" fmla="*/ f8 f0 1"/>
                <a:gd name="f16" fmla="*/ f9 f0 1"/>
                <a:gd name="f17" fmla="*/ f10 f0 1"/>
                <a:gd name="f18" fmla="?: f11 f3 1"/>
                <a:gd name="f19" fmla="?: f12 f4 1"/>
                <a:gd name="f20" fmla="?: f13 f5 1"/>
                <a:gd name="f21" fmla="*/ f14 1 f2"/>
                <a:gd name="f22" fmla="*/ f15 1 f2"/>
                <a:gd name="f23" fmla="*/ f16 1 f2"/>
                <a:gd name="f24" fmla="*/ f17 1 f2"/>
                <a:gd name="f25" fmla="*/ f18 1 21600"/>
                <a:gd name="f26" fmla="*/ f19 1 21600"/>
                <a:gd name="f27" fmla="*/ 21600 f18 1"/>
                <a:gd name="f28" fmla="*/ 21600 f19 1"/>
                <a:gd name="f29" fmla="+- f21 0 f1"/>
                <a:gd name="f30" fmla="+- f22 0 f1"/>
                <a:gd name="f31" fmla="+- f23 0 f1"/>
                <a:gd name="f32" fmla="+- f24 0 f1"/>
                <a:gd name="f33" fmla="min f26 f25"/>
                <a:gd name="f34" fmla="*/ f27 1 f20"/>
                <a:gd name="f35" fmla="*/ f28 1 f20"/>
                <a:gd name="f36" fmla="val f34"/>
                <a:gd name="f37" fmla="val f35"/>
                <a:gd name="f38" fmla="*/ f6 f33 1"/>
                <a:gd name="f39" fmla="+- f37 0 f6"/>
                <a:gd name="f40" fmla="+- f36 0 f6"/>
                <a:gd name="f41" fmla="*/ f37 f33 1"/>
                <a:gd name="f42" fmla="*/ f36 f33 1"/>
                <a:gd name="f43" fmla="*/ f39 1 2"/>
                <a:gd name="f44" fmla="*/ f40 1 2"/>
                <a:gd name="f45" fmla="*/ f40 f6 1"/>
                <a:gd name="f46" fmla="+- f6 f43 0"/>
                <a:gd name="f47" fmla="*/ f45 1 200000"/>
                <a:gd name="f48" fmla="*/ f45 1 100000"/>
                <a:gd name="f49" fmla="+- f47 f44 0"/>
                <a:gd name="f50" fmla="*/ f47 f33 1"/>
                <a:gd name="f51" fmla="*/ f46 f33 1"/>
                <a:gd name="f52" fmla="*/ f48 f33 1"/>
                <a:gd name="f53" fmla="*/ f49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52" y="f38"/>
                </a:cxn>
                <a:cxn ang="f30">
                  <a:pos x="f50" y="f51"/>
                </a:cxn>
                <a:cxn ang="f31">
                  <a:pos x="f38" y="f41"/>
                </a:cxn>
                <a:cxn ang="f31">
                  <a:pos x="f52" y="f41"/>
                </a:cxn>
                <a:cxn ang="f31">
                  <a:pos x="f42" y="f41"/>
                </a:cxn>
                <a:cxn ang="f32">
                  <a:pos x="f53" y="f51"/>
                </a:cxn>
              </a:cxnLst>
              <a:rect l="f50" t="f51" r="f53" b="f41"/>
              <a:pathLst>
                <a:path>
                  <a:moveTo>
                    <a:pt x="f38" y="f41"/>
                  </a:moveTo>
                  <a:lnTo>
                    <a:pt x="f52" y="f38"/>
                  </a:lnTo>
                  <a:lnTo>
                    <a:pt x="f42" y="f41"/>
                  </a:lnTo>
                  <a:close/>
                </a:path>
              </a:pathLst>
            </a:custGeom>
            <a:solidFill>
              <a:srgbClr val="90C226">
                <a:alpha val="8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A4BFFA2-A522-421C-92EF-0EC0BB31EAD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609603"/>
            <a:ext cx="8596667" cy="1320795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AF8EF5-631B-4F1F-AA9C-AC73713569E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77332" y="2160590"/>
            <a:ext cx="4184038" cy="388076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007CEA-5F4B-4F71-B999-25B2C1898CE9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089971" y="2160590"/>
            <a:ext cx="4184038" cy="388076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34AD5D-C89A-448D-BEE8-EE5D3BB7B5C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205133" y="6041358"/>
            <a:ext cx="91194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2A5F20A9-9CB8-40BA-80D1-A1F8B05E3A24}" type="datetime1">
              <a:rPr lang="en-US"/>
              <a:pPr lvl="0"/>
              <a:t>2/22/2020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4EEC7A-A7F1-4AA4-A531-16D44262C2A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77332" y="6041358"/>
            <a:ext cx="6297609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E5E95D-CF89-497B-B81E-F079E410928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590659" y="6041358"/>
            <a:ext cx="68334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D1A49C49-763C-41B4-8BC8-96C9749431E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02689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6">
            <a:extLst>
              <a:ext uri="{FF2B5EF4-FFF2-40B4-BE49-F238E27FC236}">
                <a16:creationId xmlns:a16="http://schemas.microsoft.com/office/drawing/2014/main" id="{AC2C92AA-487C-4A33-B7C0-147794A31682}"/>
              </a:ext>
            </a:extLst>
          </p:cNvPr>
          <p:cNvGrpSpPr/>
          <p:nvPr/>
        </p:nvGrpSpPr>
        <p:grpSpPr>
          <a:xfrm>
            <a:off x="0" y="-8467"/>
            <a:ext cx="12192005" cy="6866467"/>
            <a:chOff x="0" y="-8467"/>
            <a:chExt cx="12192005" cy="6866467"/>
          </a:xfrm>
        </p:grpSpPr>
        <p:cxnSp>
          <p:nvCxnSpPr>
            <p:cNvPr id="11" name="Straight Connector 19">
              <a:extLst>
                <a:ext uri="{FF2B5EF4-FFF2-40B4-BE49-F238E27FC236}">
                  <a16:creationId xmlns:a16="http://schemas.microsoft.com/office/drawing/2014/main" id="{EB4A19BC-7A06-41A1-81C6-3FF5EDB1F9FF}"/>
                </a:ext>
              </a:extLst>
            </p:cNvPr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BFBFBF"/>
              </a:solidFill>
              <a:prstDash val="solid"/>
              <a:miter/>
            </a:ln>
          </p:spPr>
        </p:cxnSp>
        <p:cxnSp>
          <p:nvCxnSpPr>
            <p:cNvPr id="12" name="Straight Connector 20">
              <a:extLst>
                <a:ext uri="{FF2B5EF4-FFF2-40B4-BE49-F238E27FC236}">
                  <a16:creationId xmlns:a16="http://schemas.microsoft.com/office/drawing/2014/main" id="{60D94922-60B6-4EC3-9676-50A1B321D8C2}"/>
                </a:ext>
              </a:extLst>
            </p:cNvPr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D9D9D9"/>
              </a:solidFill>
              <a:prstDash val="solid"/>
              <a:miter/>
            </a:ln>
          </p:spPr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B6459061-5725-4BB2-9DCB-5B662A7BC4CE}"/>
                </a:ext>
              </a:extLst>
            </p:cNvPr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+- f4 0 f2"/>
                <a:gd name="f9" fmla="+- f3 0 f2"/>
                <a:gd name="f10" fmla="*/ f9 1 3007349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90C226">
                <a:alpha val="3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680706E7-72A5-42FB-8A9E-7B8283C45347}"/>
                </a:ext>
              </a:extLst>
            </p:cNvPr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+- f4 0 f2"/>
                <a:gd name="f9" fmla="+- f3 0 f2"/>
                <a:gd name="f10" fmla="*/ f9 1 2573311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5" name="Isosceles Triangle 23">
              <a:extLst>
                <a:ext uri="{FF2B5EF4-FFF2-40B4-BE49-F238E27FC236}">
                  <a16:creationId xmlns:a16="http://schemas.microsoft.com/office/drawing/2014/main" id="{94A3039E-9C7B-419F-809B-72CB140EEF42}"/>
                </a:ext>
              </a:extLst>
            </p:cNvPr>
            <p:cNvSpPr/>
            <p:nvPr/>
          </p:nvSpPr>
          <p:spPr>
            <a:xfrm>
              <a:off x="8932334" y="3047996"/>
              <a:ext cx="3259671" cy="38100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54A021">
                <a:alpha val="72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9AEBAD3C-21C9-4DED-82E4-292847F00C60}"/>
                </a:ext>
              </a:extLst>
            </p:cNvPr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+- f4 0 f2"/>
                <a:gd name="f9" fmla="+- f3 0 f2"/>
                <a:gd name="f10" fmla="*/ f9 1 2858013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3F7819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F1568406-AC86-4A04-8B11-567A54ED2BD7}"/>
                </a:ext>
              </a:extLst>
            </p:cNvPr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+- f4 0 f2"/>
                <a:gd name="f9" fmla="+- f3 0 f2"/>
                <a:gd name="f10" fmla="*/ f9 1 1290094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C0E474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7D2DCD2C-F128-4FD3-9F21-736822115CA7}"/>
                </a:ext>
              </a:extLst>
            </p:cNvPr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+- f4 0 f2"/>
                <a:gd name="f9" fmla="+- f3 0 f2"/>
                <a:gd name="f10" fmla="*/ f9 1 1249825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6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9" name="Isosceles Triangle 27">
              <a:extLst>
                <a:ext uri="{FF2B5EF4-FFF2-40B4-BE49-F238E27FC236}">
                  <a16:creationId xmlns:a16="http://schemas.microsoft.com/office/drawing/2014/main" id="{B0DB8636-A952-46AE-B179-2B3AA9CA2D6D}"/>
                </a:ext>
              </a:extLst>
            </p:cNvPr>
            <p:cNvSpPr/>
            <p:nvPr/>
          </p:nvSpPr>
          <p:spPr>
            <a:xfrm>
              <a:off x="10371664" y="3589870"/>
              <a:ext cx="1817159" cy="32681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20" name="Isosceles Triangle 28">
              <a:extLst>
                <a:ext uri="{FF2B5EF4-FFF2-40B4-BE49-F238E27FC236}">
                  <a16:creationId xmlns:a16="http://schemas.microsoft.com/office/drawing/2014/main" id="{031A888C-D353-443E-A372-27E140BAB138}"/>
                </a:ext>
              </a:extLst>
            </p:cNvPr>
            <p:cNvSpPr/>
            <p:nvPr/>
          </p:nvSpPr>
          <p:spPr>
            <a:xfrm>
              <a:off x="0" y="4013201"/>
              <a:ext cx="448732" cy="28447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360"/>
                <a:gd name="f8" fmla="+- 0 0 -270"/>
                <a:gd name="f9" fmla="+- 0 0 -180"/>
                <a:gd name="f10" fmla="+- 0 0 -90"/>
                <a:gd name="f11" fmla="abs f3"/>
                <a:gd name="f12" fmla="abs f4"/>
                <a:gd name="f13" fmla="abs f5"/>
                <a:gd name="f14" fmla="*/ f7 f0 1"/>
                <a:gd name="f15" fmla="*/ f8 f0 1"/>
                <a:gd name="f16" fmla="*/ f9 f0 1"/>
                <a:gd name="f17" fmla="*/ f10 f0 1"/>
                <a:gd name="f18" fmla="?: f11 f3 1"/>
                <a:gd name="f19" fmla="?: f12 f4 1"/>
                <a:gd name="f20" fmla="?: f13 f5 1"/>
                <a:gd name="f21" fmla="*/ f14 1 f2"/>
                <a:gd name="f22" fmla="*/ f15 1 f2"/>
                <a:gd name="f23" fmla="*/ f16 1 f2"/>
                <a:gd name="f24" fmla="*/ f17 1 f2"/>
                <a:gd name="f25" fmla="*/ f18 1 21600"/>
                <a:gd name="f26" fmla="*/ f19 1 21600"/>
                <a:gd name="f27" fmla="*/ 21600 f18 1"/>
                <a:gd name="f28" fmla="*/ 21600 f19 1"/>
                <a:gd name="f29" fmla="+- f21 0 f1"/>
                <a:gd name="f30" fmla="+- f22 0 f1"/>
                <a:gd name="f31" fmla="+- f23 0 f1"/>
                <a:gd name="f32" fmla="+- f24 0 f1"/>
                <a:gd name="f33" fmla="min f26 f25"/>
                <a:gd name="f34" fmla="*/ f27 1 f20"/>
                <a:gd name="f35" fmla="*/ f28 1 f20"/>
                <a:gd name="f36" fmla="val f34"/>
                <a:gd name="f37" fmla="val f35"/>
                <a:gd name="f38" fmla="*/ f6 f33 1"/>
                <a:gd name="f39" fmla="+- f37 0 f6"/>
                <a:gd name="f40" fmla="+- f36 0 f6"/>
                <a:gd name="f41" fmla="*/ f37 f33 1"/>
                <a:gd name="f42" fmla="*/ f36 f33 1"/>
                <a:gd name="f43" fmla="*/ f39 1 2"/>
                <a:gd name="f44" fmla="*/ f40 1 2"/>
                <a:gd name="f45" fmla="*/ f40 f6 1"/>
                <a:gd name="f46" fmla="+- f6 f43 0"/>
                <a:gd name="f47" fmla="*/ f45 1 200000"/>
                <a:gd name="f48" fmla="*/ f45 1 100000"/>
                <a:gd name="f49" fmla="+- f47 f44 0"/>
                <a:gd name="f50" fmla="*/ f47 f33 1"/>
                <a:gd name="f51" fmla="*/ f46 f33 1"/>
                <a:gd name="f52" fmla="*/ f48 f33 1"/>
                <a:gd name="f53" fmla="*/ f49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52" y="f38"/>
                </a:cxn>
                <a:cxn ang="f30">
                  <a:pos x="f50" y="f51"/>
                </a:cxn>
                <a:cxn ang="f31">
                  <a:pos x="f38" y="f41"/>
                </a:cxn>
                <a:cxn ang="f31">
                  <a:pos x="f52" y="f41"/>
                </a:cxn>
                <a:cxn ang="f31">
                  <a:pos x="f42" y="f41"/>
                </a:cxn>
                <a:cxn ang="f32">
                  <a:pos x="f53" y="f51"/>
                </a:cxn>
              </a:cxnLst>
              <a:rect l="f50" t="f51" r="f53" b="f41"/>
              <a:pathLst>
                <a:path>
                  <a:moveTo>
                    <a:pt x="f38" y="f41"/>
                  </a:moveTo>
                  <a:lnTo>
                    <a:pt x="f52" y="f38"/>
                  </a:lnTo>
                  <a:lnTo>
                    <a:pt x="f42" y="f41"/>
                  </a:lnTo>
                  <a:close/>
                </a:path>
              </a:pathLst>
            </a:custGeom>
            <a:solidFill>
              <a:srgbClr val="90C226">
                <a:alpha val="8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19C9933-9219-439F-B59D-C288DBB0DEA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609603"/>
            <a:ext cx="8596667" cy="1320795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7829C5-66FB-40A5-BC7F-08DF1428D51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5741" y="2160983"/>
            <a:ext cx="4185620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664221-7F3C-481C-82C7-442600E9667E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75741" y="2737247"/>
            <a:ext cx="4185620" cy="330412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B12CB8-59FA-4759-9A1C-B3769944F40D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5088379" y="2160983"/>
            <a:ext cx="4185620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E8967F-C008-4E56-825D-EAE2510A5A37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5088379" y="2737247"/>
            <a:ext cx="4185620" cy="330412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90A3A98-F429-49D2-8D5F-401E861FF45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205133" y="6041358"/>
            <a:ext cx="91194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D13D3D9B-9ED3-484B-A4FE-0F5FF5FB3240}" type="datetime1">
              <a:rPr lang="en-US"/>
              <a:pPr lvl="0"/>
              <a:t>2/22/2020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6508CA9-9835-4440-BFD9-C6E22B058E1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77332" y="6041358"/>
            <a:ext cx="6297609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842A7F-10E3-463F-95FA-BC1BDA70BEC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590659" y="6041358"/>
            <a:ext cx="68334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94C32AF5-E65B-4AA4-9BB9-20823189D1D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9214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6">
            <a:extLst>
              <a:ext uri="{FF2B5EF4-FFF2-40B4-BE49-F238E27FC236}">
                <a16:creationId xmlns:a16="http://schemas.microsoft.com/office/drawing/2014/main" id="{BB1FBB3E-3749-4FDF-B10F-5C7F40BE706E}"/>
              </a:ext>
            </a:extLst>
          </p:cNvPr>
          <p:cNvGrpSpPr/>
          <p:nvPr/>
        </p:nvGrpSpPr>
        <p:grpSpPr>
          <a:xfrm>
            <a:off x="0" y="-8467"/>
            <a:ext cx="12192005" cy="6866467"/>
            <a:chOff x="0" y="-8467"/>
            <a:chExt cx="12192005" cy="6866467"/>
          </a:xfrm>
        </p:grpSpPr>
        <p:cxnSp>
          <p:nvCxnSpPr>
            <p:cNvPr id="7" name="Straight Connector 19">
              <a:extLst>
                <a:ext uri="{FF2B5EF4-FFF2-40B4-BE49-F238E27FC236}">
                  <a16:creationId xmlns:a16="http://schemas.microsoft.com/office/drawing/2014/main" id="{F7AE6697-5C87-449A-B873-F63AE3A98C14}"/>
                </a:ext>
              </a:extLst>
            </p:cNvPr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BFBFBF"/>
              </a:solidFill>
              <a:prstDash val="solid"/>
              <a:miter/>
            </a:ln>
          </p:spPr>
        </p:cxnSp>
        <p:cxnSp>
          <p:nvCxnSpPr>
            <p:cNvPr id="8" name="Straight Connector 20">
              <a:extLst>
                <a:ext uri="{FF2B5EF4-FFF2-40B4-BE49-F238E27FC236}">
                  <a16:creationId xmlns:a16="http://schemas.microsoft.com/office/drawing/2014/main" id="{D065DF54-0CB2-459C-9769-52CD440DA251}"/>
                </a:ext>
              </a:extLst>
            </p:cNvPr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D9D9D9"/>
              </a:solidFill>
              <a:prstDash val="solid"/>
              <a:miter/>
            </a:ln>
          </p:spPr>
        </p:cxnSp>
        <p:sp>
          <p:nvSpPr>
            <p:cNvPr id="9" name="Rectangle 23">
              <a:extLst>
                <a:ext uri="{FF2B5EF4-FFF2-40B4-BE49-F238E27FC236}">
                  <a16:creationId xmlns:a16="http://schemas.microsoft.com/office/drawing/2014/main" id="{A85FF4C8-1E6F-4A82-B7BD-DCDDCE7196EA}"/>
                </a:ext>
              </a:extLst>
            </p:cNvPr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+- f4 0 f2"/>
                <a:gd name="f9" fmla="+- f3 0 f2"/>
                <a:gd name="f10" fmla="*/ f9 1 3007349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90C226">
                <a:alpha val="3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Rectangle 25">
              <a:extLst>
                <a:ext uri="{FF2B5EF4-FFF2-40B4-BE49-F238E27FC236}">
                  <a16:creationId xmlns:a16="http://schemas.microsoft.com/office/drawing/2014/main" id="{C4466762-E362-4607-B5D7-9B72AEF3A4D9}"/>
                </a:ext>
              </a:extLst>
            </p:cNvPr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+- f4 0 f2"/>
                <a:gd name="f9" fmla="+- f3 0 f2"/>
                <a:gd name="f10" fmla="*/ f9 1 2573311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Isosceles Triangle 23">
              <a:extLst>
                <a:ext uri="{FF2B5EF4-FFF2-40B4-BE49-F238E27FC236}">
                  <a16:creationId xmlns:a16="http://schemas.microsoft.com/office/drawing/2014/main" id="{A9178ADA-CD53-44F6-B184-ED88231689A3}"/>
                </a:ext>
              </a:extLst>
            </p:cNvPr>
            <p:cNvSpPr/>
            <p:nvPr/>
          </p:nvSpPr>
          <p:spPr>
            <a:xfrm>
              <a:off x="8932334" y="3047996"/>
              <a:ext cx="3259671" cy="38100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54A021">
                <a:alpha val="72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Rectangle 27">
              <a:extLst>
                <a:ext uri="{FF2B5EF4-FFF2-40B4-BE49-F238E27FC236}">
                  <a16:creationId xmlns:a16="http://schemas.microsoft.com/office/drawing/2014/main" id="{FB63DF98-358E-4992-B549-A3BB5826FC22}"/>
                </a:ext>
              </a:extLst>
            </p:cNvPr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+- f4 0 f2"/>
                <a:gd name="f9" fmla="+- f3 0 f2"/>
                <a:gd name="f10" fmla="*/ f9 1 2858013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3F7819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3" name="Rectangle 28">
              <a:extLst>
                <a:ext uri="{FF2B5EF4-FFF2-40B4-BE49-F238E27FC236}">
                  <a16:creationId xmlns:a16="http://schemas.microsoft.com/office/drawing/2014/main" id="{632D228E-2DD5-41CD-AFCA-C5219547815E}"/>
                </a:ext>
              </a:extLst>
            </p:cNvPr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+- f4 0 f2"/>
                <a:gd name="f9" fmla="+- f3 0 f2"/>
                <a:gd name="f10" fmla="*/ f9 1 1290094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C0E474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4" name="Rectangle 29">
              <a:extLst>
                <a:ext uri="{FF2B5EF4-FFF2-40B4-BE49-F238E27FC236}">
                  <a16:creationId xmlns:a16="http://schemas.microsoft.com/office/drawing/2014/main" id="{B048CF9E-F38D-4FF4-A621-53E3F479606C}"/>
                </a:ext>
              </a:extLst>
            </p:cNvPr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+- f4 0 f2"/>
                <a:gd name="f9" fmla="+- f3 0 f2"/>
                <a:gd name="f10" fmla="*/ f9 1 1249825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6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5" name="Isosceles Triangle 27">
              <a:extLst>
                <a:ext uri="{FF2B5EF4-FFF2-40B4-BE49-F238E27FC236}">
                  <a16:creationId xmlns:a16="http://schemas.microsoft.com/office/drawing/2014/main" id="{13D51F6F-08FC-4978-969E-75D3BFEEBCA2}"/>
                </a:ext>
              </a:extLst>
            </p:cNvPr>
            <p:cNvSpPr/>
            <p:nvPr/>
          </p:nvSpPr>
          <p:spPr>
            <a:xfrm>
              <a:off x="10371664" y="3589870"/>
              <a:ext cx="1817159" cy="32681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6" name="Isosceles Triangle 28">
              <a:extLst>
                <a:ext uri="{FF2B5EF4-FFF2-40B4-BE49-F238E27FC236}">
                  <a16:creationId xmlns:a16="http://schemas.microsoft.com/office/drawing/2014/main" id="{F8E45180-63DA-49F9-BC01-AC9E167F6F57}"/>
                </a:ext>
              </a:extLst>
            </p:cNvPr>
            <p:cNvSpPr/>
            <p:nvPr/>
          </p:nvSpPr>
          <p:spPr>
            <a:xfrm>
              <a:off x="0" y="4013201"/>
              <a:ext cx="448732" cy="28447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360"/>
                <a:gd name="f8" fmla="+- 0 0 -270"/>
                <a:gd name="f9" fmla="+- 0 0 -180"/>
                <a:gd name="f10" fmla="+- 0 0 -90"/>
                <a:gd name="f11" fmla="abs f3"/>
                <a:gd name="f12" fmla="abs f4"/>
                <a:gd name="f13" fmla="abs f5"/>
                <a:gd name="f14" fmla="*/ f7 f0 1"/>
                <a:gd name="f15" fmla="*/ f8 f0 1"/>
                <a:gd name="f16" fmla="*/ f9 f0 1"/>
                <a:gd name="f17" fmla="*/ f10 f0 1"/>
                <a:gd name="f18" fmla="?: f11 f3 1"/>
                <a:gd name="f19" fmla="?: f12 f4 1"/>
                <a:gd name="f20" fmla="?: f13 f5 1"/>
                <a:gd name="f21" fmla="*/ f14 1 f2"/>
                <a:gd name="f22" fmla="*/ f15 1 f2"/>
                <a:gd name="f23" fmla="*/ f16 1 f2"/>
                <a:gd name="f24" fmla="*/ f17 1 f2"/>
                <a:gd name="f25" fmla="*/ f18 1 21600"/>
                <a:gd name="f26" fmla="*/ f19 1 21600"/>
                <a:gd name="f27" fmla="*/ 21600 f18 1"/>
                <a:gd name="f28" fmla="*/ 21600 f19 1"/>
                <a:gd name="f29" fmla="+- f21 0 f1"/>
                <a:gd name="f30" fmla="+- f22 0 f1"/>
                <a:gd name="f31" fmla="+- f23 0 f1"/>
                <a:gd name="f32" fmla="+- f24 0 f1"/>
                <a:gd name="f33" fmla="min f26 f25"/>
                <a:gd name="f34" fmla="*/ f27 1 f20"/>
                <a:gd name="f35" fmla="*/ f28 1 f20"/>
                <a:gd name="f36" fmla="val f34"/>
                <a:gd name="f37" fmla="val f35"/>
                <a:gd name="f38" fmla="*/ f6 f33 1"/>
                <a:gd name="f39" fmla="+- f37 0 f6"/>
                <a:gd name="f40" fmla="+- f36 0 f6"/>
                <a:gd name="f41" fmla="*/ f37 f33 1"/>
                <a:gd name="f42" fmla="*/ f36 f33 1"/>
                <a:gd name="f43" fmla="*/ f39 1 2"/>
                <a:gd name="f44" fmla="*/ f40 1 2"/>
                <a:gd name="f45" fmla="*/ f40 f6 1"/>
                <a:gd name="f46" fmla="+- f6 f43 0"/>
                <a:gd name="f47" fmla="*/ f45 1 200000"/>
                <a:gd name="f48" fmla="*/ f45 1 100000"/>
                <a:gd name="f49" fmla="+- f47 f44 0"/>
                <a:gd name="f50" fmla="*/ f47 f33 1"/>
                <a:gd name="f51" fmla="*/ f46 f33 1"/>
                <a:gd name="f52" fmla="*/ f48 f33 1"/>
                <a:gd name="f53" fmla="*/ f49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52" y="f38"/>
                </a:cxn>
                <a:cxn ang="f30">
                  <a:pos x="f50" y="f51"/>
                </a:cxn>
                <a:cxn ang="f31">
                  <a:pos x="f38" y="f41"/>
                </a:cxn>
                <a:cxn ang="f31">
                  <a:pos x="f52" y="f41"/>
                </a:cxn>
                <a:cxn ang="f31">
                  <a:pos x="f42" y="f41"/>
                </a:cxn>
                <a:cxn ang="f32">
                  <a:pos x="f53" y="f51"/>
                </a:cxn>
              </a:cxnLst>
              <a:rect l="f50" t="f51" r="f53" b="f41"/>
              <a:pathLst>
                <a:path>
                  <a:moveTo>
                    <a:pt x="f38" y="f41"/>
                  </a:moveTo>
                  <a:lnTo>
                    <a:pt x="f52" y="f38"/>
                  </a:lnTo>
                  <a:lnTo>
                    <a:pt x="f42" y="f41"/>
                  </a:lnTo>
                  <a:close/>
                </a:path>
              </a:pathLst>
            </a:custGeom>
            <a:solidFill>
              <a:srgbClr val="90C226">
                <a:alpha val="8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788FF43-29FE-4077-9BF1-9B91F07B491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609603"/>
            <a:ext cx="8596667" cy="1320795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13759F-A399-480C-B617-0D971797A55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205133" y="6041358"/>
            <a:ext cx="91194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8AE36928-291E-4F94-A244-9BCF3A153842}" type="datetime1">
              <a:rPr lang="en-US"/>
              <a:pPr lvl="0"/>
              <a:t>2/22/2020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8BFB85-F45B-4810-A0C5-3099B66E729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77332" y="6041358"/>
            <a:ext cx="6297609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D334D2-54A2-4469-AFE7-F179FC55AC5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590659" y="6041358"/>
            <a:ext cx="68334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054F8BBE-F2A8-4364-8661-75B83075BD6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002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6">
            <a:extLst>
              <a:ext uri="{FF2B5EF4-FFF2-40B4-BE49-F238E27FC236}">
                <a16:creationId xmlns:a16="http://schemas.microsoft.com/office/drawing/2014/main" id="{EDD8A4A4-71CC-41F8-999D-985D522737E9}"/>
              </a:ext>
            </a:extLst>
          </p:cNvPr>
          <p:cNvGrpSpPr/>
          <p:nvPr/>
        </p:nvGrpSpPr>
        <p:grpSpPr>
          <a:xfrm>
            <a:off x="0" y="-8467"/>
            <a:ext cx="12192005" cy="6866467"/>
            <a:chOff x="0" y="-8467"/>
            <a:chExt cx="12192005" cy="6866467"/>
          </a:xfrm>
        </p:grpSpPr>
        <p:cxnSp>
          <p:nvCxnSpPr>
            <p:cNvPr id="6" name="Straight Connector 19">
              <a:extLst>
                <a:ext uri="{FF2B5EF4-FFF2-40B4-BE49-F238E27FC236}">
                  <a16:creationId xmlns:a16="http://schemas.microsoft.com/office/drawing/2014/main" id="{24944F2F-713C-4197-AB51-5D235E912136}"/>
                </a:ext>
              </a:extLst>
            </p:cNvPr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BFBFBF"/>
              </a:solidFill>
              <a:prstDash val="solid"/>
              <a:miter/>
            </a:ln>
          </p:spPr>
        </p:cxnSp>
        <p:cxnSp>
          <p:nvCxnSpPr>
            <p:cNvPr id="7" name="Straight Connector 20">
              <a:extLst>
                <a:ext uri="{FF2B5EF4-FFF2-40B4-BE49-F238E27FC236}">
                  <a16:creationId xmlns:a16="http://schemas.microsoft.com/office/drawing/2014/main" id="{45CBD69D-9263-4C7B-B2E6-B1BBBFB66261}"/>
                </a:ext>
              </a:extLst>
            </p:cNvPr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D9D9D9"/>
              </a:solidFill>
              <a:prstDash val="solid"/>
              <a:miter/>
            </a:ln>
          </p:spPr>
        </p:cxnSp>
        <p:sp>
          <p:nvSpPr>
            <p:cNvPr id="8" name="Rectangle 23">
              <a:extLst>
                <a:ext uri="{FF2B5EF4-FFF2-40B4-BE49-F238E27FC236}">
                  <a16:creationId xmlns:a16="http://schemas.microsoft.com/office/drawing/2014/main" id="{0973A630-5D78-47F3-9BF7-995D21B64480}"/>
                </a:ext>
              </a:extLst>
            </p:cNvPr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+- f4 0 f2"/>
                <a:gd name="f9" fmla="+- f3 0 f2"/>
                <a:gd name="f10" fmla="*/ f9 1 3007349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90C226">
                <a:alpha val="3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Rectangle 25">
              <a:extLst>
                <a:ext uri="{FF2B5EF4-FFF2-40B4-BE49-F238E27FC236}">
                  <a16:creationId xmlns:a16="http://schemas.microsoft.com/office/drawing/2014/main" id="{8D30A401-2FC1-4589-AE34-E6565DD77400}"/>
                </a:ext>
              </a:extLst>
            </p:cNvPr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+- f4 0 f2"/>
                <a:gd name="f9" fmla="+- f3 0 f2"/>
                <a:gd name="f10" fmla="*/ f9 1 2573311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Isosceles Triangle 23">
              <a:extLst>
                <a:ext uri="{FF2B5EF4-FFF2-40B4-BE49-F238E27FC236}">
                  <a16:creationId xmlns:a16="http://schemas.microsoft.com/office/drawing/2014/main" id="{3115829D-35E6-448B-85E4-395182B79D30}"/>
                </a:ext>
              </a:extLst>
            </p:cNvPr>
            <p:cNvSpPr/>
            <p:nvPr/>
          </p:nvSpPr>
          <p:spPr>
            <a:xfrm>
              <a:off x="8932334" y="3047996"/>
              <a:ext cx="3259671" cy="38100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54A021">
                <a:alpha val="72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Rectangle 27">
              <a:extLst>
                <a:ext uri="{FF2B5EF4-FFF2-40B4-BE49-F238E27FC236}">
                  <a16:creationId xmlns:a16="http://schemas.microsoft.com/office/drawing/2014/main" id="{5E5C4E83-ACE9-4715-97AD-F96C3089904E}"/>
                </a:ext>
              </a:extLst>
            </p:cNvPr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+- f4 0 f2"/>
                <a:gd name="f9" fmla="+- f3 0 f2"/>
                <a:gd name="f10" fmla="*/ f9 1 2858013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3F7819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Rectangle 28">
              <a:extLst>
                <a:ext uri="{FF2B5EF4-FFF2-40B4-BE49-F238E27FC236}">
                  <a16:creationId xmlns:a16="http://schemas.microsoft.com/office/drawing/2014/main" id="{B4393F12-9983-46FF-9DA1-BE5CBAC7C8BC}"/>
                </a:ext>
              </a:extLst>
            </p:cNvPr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+- f4 0 f2"/>
                <a:gd name="f9" fmla="+- f3 0 f2"/>
                <a:gd name="f10" fmla="*/ f9 1 1290094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C0E474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3" name="Rectangle 29">
              <a:extLst>
                <a:ext uri="{FF2B5EF4-FFF2-40B4-BE49-F238E27FC236}">
                  <a16:creationId xmlns:a16="http://schemas.microsoft.com/office/drawing/2014/main" id="{6339BAC5-A9DF-439F-AE9A-82387ED2E11D}"/>
                </a:ext>
              </a:extLst>
            </p:cNvPr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+- f4 0 f2"/>
                <a:gd name="f9" fmla="+- f3 0 f2"/>
                <a:gd name="f10" fmla="*/ f9 1 1249825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6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4" name="Isosceles Triangle 27">
              <a:extLst>
                <a:ext uri="{FF2B5EF4-FFF2-40B4-BE49-F238E27FC236}">
                  <a16:creationId xmlns:a16="http://schemas.microsoft.com/office/drawing/2014/main" id="{61D9E705-9BBD-497C-863C-F21274A0E7D6}"/>
                </a:ext>
              </a:extLst>
            </p:cNvPr>
            <p:cNvSpPr/>
            <p:nvPr/>
          </p:nvSpPr>
          <p:spPr>
            <a:xfrm>
              <a:off x="10371664" y="3589870"/>
              <a:ext cx="1817159" cy="32681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5" name="Isosceles Triangle 28">
              <a:extLst>
                <a:ext uri="{FF2B5EF4-FFF2-40B4-BE49-F238E27FC236}">
                  <a16:creationId xmlns:a16="http://schemas.microsoft.com/office/drawing/2014/main" id="{BBFFC7AF-CB39-458F-B86A-79E259BC491E}"/>
                </a:ext>
              </a:extLst>
            </p:cNvPr>
            <p:cNvSpPr/>
            <p:nvPr/>
          </p:nvSpPr>
          <p:spPr>
            <a:xfrm>
              <a:off x="0" y="4013201"/>
              <a:ext cx="448732" cy="28447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360"/>
                <a:gd name="f8" fmla="+- 0 0 -270"/>
                <a:gd name="f9" fmla="+- 0 0 -180"/>
                <a:gd name="f10" fmla="+- 0 0 -90"/>
                <a:gd name="f11" fmla="abs f3"/>
                <a:gd name="f12" fmla="abs f4"/>
                <a:gd name="f13" fmla="abs f5"/>
                <a:gd name="f14" fmla="*/ f7 f0 1"/>
                <a:gd name="f15" fmla="*/ f8 f0 1"/>
                <a:gd name="f16" fmla="*/ f9 f0 1"/>
                <a:gd name="f17" fmla="*/ f10 f0 1"/>
                <a:gd name="f18" fmla="?: f11 f3 1"/>
                <a:gd name="f19" fmla="?: f12 f4 1"/>
                <a:gd name="f20" fmla="?: f13 f5 1"/>
                <a:gd name="f21" fmla="*/ f14 1 f2"/>
                <a:gd name="f22" fmla="*/ f15 1 f2"/>
                <a:gd name="f23" fmla="*/ f16 1 f2"/>
                <a:gd name="f24" fmla="*/ f17 1 f2"/>
                <a:gd name="f25" fmla="*/ f18 1 21600"/>
                <a:gd name="f26" fmla="*/ f19 1 21600"/>
                <a:gd name="f27" fmla="*/ 21600 f18 1"/>
                <a:gd name="f28" fmla="*/ 21600 f19 1"/>
                <a:gd name="f29" fmla="+- f21 0 f1"/>
                <a:gd name="f30" fmla="+- f22 0 f1"/>
                <a:gd name="f31" fmla="+- f23 0 f1"/>
                <a:gd name="f32" fmla="+- f24 0 f1"/>
                <a:gd name="f33" fmla="min f26 f25"/>
                <a:gd name="f34" fmla="*/ f27 1 f20"/>
                <a:gd name="f35" fmla="*/ f28 1 f20"/>
                <a:gd name="f36" fmla="val f34"/>
                <a:gd name="f37" fmla="val f35"/>
                <a:gd name="f38" fmla="*/ f6 f33 1"/>
                <a:gd name="f39" fmla="+- f37 0 f6"/>
                <a:gd name="f40" fmla="+- f36 0 f6"/>
                <a:gd name="f41" fmla="*/ f37 f33 1"/>
                <a:gd name="f42" fmla="*/ f36 f33 1"/>
                <a:gd name="f43" fmla="*/ f39 1 2"/>
                <a:gd name="f44" fmla="*/ f40 1 2"/>
                <a:gd name="f45" fmla="*/ f40 f6 1"/>
                <a:gd name="f46" fmla="+- f6 f43 0"/>
                <a:gd name="f47" fmla="*/ f45 1 200000"/>
                <a:gd name="f48" fmla="*/ f45 1 100000"/>
                <a:gd name="f49" fmla="+- f47 f44 0"/>
                <a:gd name="f50" fmla="*/ f47 f33 1"/>
                <a:gd name="f51" fmla="*/ f46 f33 1"/>
                <a:gd name="f52" fmla="*/ f48 f33 1"/>
                <a:gd name="f53" fmla="*/ f49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52" y="f38"/>
                </a:cxn>
                <a:cxn ang="f30">
                  <a:pos x="f50" y="f51"/>
                </a:cxn>
                <a:cxn ang="f31">
                  <a:pos x="f38" y="f41"/>
                </a:cxn>
                <a:cxn ang="f31">
                  <a:pos x="f52" y="f41"/>
                </a:cxn>
                <a:cxn ang="f31">
                  <a:pos x="f42" y="f41"/>
                </a:cxn>
                <a:cxn ang="f32">
                  <a:pos x="f53" y="f51"/>
                </a:cxn>
              </a:cxnLst>
              <a:rect l="f50" t="f51" r="f53" b="f41"/>
              <a:pathLst>
                <a:path>
                  <a:moveTo>
                    <a:pt x="f38" y="f41"/>
                  </a:moveTo>
                  <a:lnTo>
                    <a:pt x="f52" y="f38"/>
                  </a:lnTo>
                  <a:lnTo>
                    <a:pt x="f42" y="f41"/>
                  </a:lnTo>
                  <a:close/>
                </a:path>
              </a:pathLst>
            </a:custGeom>
            <a:solidFill>
              <a:srgbClr val="90C226">
                <a:alpha val="8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EBDCD11-FA72-43E3-867B-73449A3ECF6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205133" y="6041358"/>
            <a:ext cx="91194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8F32BB7-ED29-45A5-946D-54A711B2434A}" type="datetime1">
              <a:rPr lang="en-US"/>
              <a:pPr lvl="0"/>
              <a:t>2/22/2020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30C29E-C38C-4063-ABB2-30281BE070E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77332" y="6041358"/>
            <a:ext cx="6297609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E7AF00-BBD8-413F-B01F-E129EB36530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590659" y="6041358"/>
            <a:ext cx="68334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DCECA5EB-2EE9-4342-9CDB-F91B507AFA1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2389503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6">
            <a:extLst>
              <a:ext uri="{FF2B5EF4-FFF2-40B4-BE49-F238E27FC236}">
                <a16:creationId xmlns:a16="http://schemas.microsoft.com/office/drawing/2014/main" id="{10CD3CCE-4C2E-46C8-A42F-CE846DD2A8A7}"/>
              </a:ext>
            </a:extLst>
          </p:cNvPr>
          <p:cNvGrpSpPr/>
          <p:nvPr/>
        </p:nvGrpSpPr>
        <p:grpSpPr>
          <a:xfrm>
            <a:off x="0" y="-8467"/>
            <a:ext cx="12192005" cy="6866467"/>
            <a:chOff x="0" y="-8467"/>
            <a:chExt cx="12192005" cy="6866467"/>
          </a:xfrm>
        </p:grpSpPr>
        <p:cxnSp>
          <p:nvCxnSpPr>
            <p:cNvPr id="9" name="Straight Connector 19">
              <a:extLst>
                <a:ext uri="{FF2B5EF4-FFF2-40B4-BE49-F238E27FC236}">
                  <a16:creationId xmlns:a16="http://schemas.microsoft.com/office/drawing/2014/main" id="{13513BD1-5DBD-4E49-8F8E-0C5FB0C38DEC}"/>
                </a:ext>
              </a:extLst>
            </p:cNvPr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BFBFBF"/>
              </a:solidFill>
              <a:prstDash val="solid"/>
              <a:miter/>
            </a:ln>
          </p:spPr>
        </p:cxnSp>
        <p:cxnSp>
          <p:nvCxnSpPr>
            <p:cNvPr id="10" name="Straight Connector 20">
              <a:extLst>
                <a:ext uri="{FF2B5EF4-FFF2-40B4-BE49-F238E27FC236}">
                  <a16:creationId xmlns:a16="http://schemas.microsoft.com/office/drawing/2014/main" id="{FAB28391-91B3-49E9-BC8E-9B05581F50BA}"/>
                </a:ext>
              </a:extLst>
            </p:cNvPr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D9D9D9"/>
              </a:solidFill>
              <a:prstDash val="solid"/>
              <a:miter/>
            </a:ln>
          </p:spPr>
        </p:cxnSp>
        <p:sp>
          <p:nvSpPr>
            <p:cNvPr id="11" name="Rectangle 23">
              <a:extLst>
                <a:ext uri="{FF2B5EF4-FFF2-40B4-BE49-F238E27FC236}">
                  <a16:creationId xmlns:a16="http://schemas.microsoft.com/office/drawing/2014/main" id="{C11D3FD2-B344-4AC1-9C57-BC3CC2D91E41}"/>
                </a:ext>
              </a:extLst>
            </p:cNvPr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+- f4 0 f2"/>
                <a:gd name="f9" fmla="+- f3 0 f2"/>
                <a:gd name="f10" fmla="*/ f9 1 3007349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90C226">
                <a:alpha val="3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Rectangle 25">
              <a:extLst>
                <a:ext uri="{FF2B5EF4-FFF2-40B4-BE49-F238E27FC236}">
                  <a16:creationId xmlns:a16="http://schemas.microsoft.com/office/drawing/2014/main" id="{40BCE056-2E1E-4840-8694-B99F672E1DA7}"/>
                </a:ext>
              </a:extLst>
            </p:cNvPr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+- f4 0 f2"/>
                <a:gd name="f9" fmla="+- f3 0 f2"/>
                <a:gd name="f10" fmla="*/ f9 1 2573311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3" name="Isosceles Triangle 23">
              <a:extLst>
                <a:ext uri="{FF2B5EF4-FFF2-40B4-BE49-F238E27FC236}">
                  <a16:creationId xmlns:a16="http://schemas.microsoft.com/office/drawing/2014/main" id="{FFD56DAF-9EEB-4D1E-8185-556316193CEF}"/>
                </a:ext>
              </a:extLst>
            </p:cNvPr>
            <p:cNvSpPr/>
            <p:nvPr/>
          </p:nvSpPr>
          <p:spPr>
            <a:xfrm>
              <a:off x="8932334" y="3047996"/>
              <a:ext cx="3259671" cy="38100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54A021">
                <a:alpha val="72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4" name="Rectangle 27">
              <a:extLst>
                <a:ext uri="{FF2B5EF4-FFF2-40B4-BE49-F238E27FC236}">
                  <a16:creationId xmlns:a16="http://schemas.microsoft.com/office/drawing/2014/main" id="{8552E43C-628B-442F-BB64-EC79FCDF7732}"/>
                </a:ext>
              </a:extLst>
            </p:cNvPr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+- f4 0 f2"/>
                <a:gd name="f9" fmla="+- f3 0 f2"/>
                <a:gd name="f10" fmla="*/ f9 1 2858013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3F7819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5" name="Rectangle 28">
              <a:extLst>
                <a:ext uri="{FF2B5EF4-FFF2-40B4-BE49-F238E27FC236}">
                  <a16:creationId xmlns:a16="http://schemas.microsoft.com/office/drawing/2014/main" id="{41458B74-71A8-48A1-AD58-0E3742568A16}"/>
                </a:ext>
              </a:extLst>
            </p:cNvPr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+- f4 0 f2"/>
                <a:gd name="f9" fmla="+- f3 0 f2"/>
                <a:gd name="f10" fmla="*/ f9 1 1290094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C0E474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6" name="Rectangle 29">
              <a:extLst>
                <a:ext uri="{FF2B5EF4-FFF2-40B4-BE49-F238E27FC236}">
                  <a16:creationId xmlns:a16="http://schemas.microsoft.com/office/drawing/2014/main" id="{8B6A6AB6-3CBC-4CF5-BFEF-0408EDCD7085}"/>
                </a:ext>
              </a:extLst>
            </p:cNvPr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+- f4 0 f2"/>
                <a:gd name="f9" fmla="+- f3 0 f2"/>
                <a:gd name="f10" fmla="*/ f9 1 1249825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6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7" name="Isosceles Triangle 27">
              <a:extLst>
                <a:ext uri="{FF2B5EF4-FFF2-40B4-BE49-F238E27FC236}">
                  <a16:creationId xmlns:a16="http://schemas.microsoft.com/office/drawing/2014/main" id="{8D362DEE-A40B-4F3A-8614-9D96CE91EBF3}"/>
                </a:ext>
              </a:extLst>
            </p:cNvPr>
            <p:cNvSpPr/>
            <p:nvPr/>
          </p:nvSpPr>
          <p:spPr>
            <a:xfrm>
              <a:off x="10371664" y="3589870"/>
              <a:ext cx="1817159" cy="32681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8" name="Isosceles Triangle 28">
              <a:extLst>
                <a:ext uri="{FF2B5EF4-FFF2-40B4-BE49-F238E27FC236}">
                  <a16:creationId xmlns:a16="http://schemas.microsoft.com/office/drawing/2014/main" id="{41ED0B7C-D2C9-4FFA-BA99-71BF2F3093BC}"/>
                </a:ext>
              </a:extLst>
            </p:cNvPr>
            <p:cNvSpPr/>
            <p:nvPr/>
          </p:nvSpPr>
          <p:spPr>
            <a:xfrm>
              <a:off x="0" y="4013201"/>
              <a:ext cx="448732" cy="28447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360"/>
                <a:gd name="f8" fmla="+- 0 0 -270"/>
                <a:gd name="f9" fmla="+- 0 0 -180"/>
                <a:gd name="f10" fmla="+- 0 0 -90"/>
                <a:gd name="f11" fmla="abs f3"/>
                <a:gd name="f12" fmla="abs f4"/>
                <a:gd name="f13" fmla="abs f5"/>
                <a:gd name="f14" fmla="*/ f7 f0 1"/>
                <a:gd name="f15" fmla="*/ f8 f0 1"/>
                <a:gd name="f16" fmla="*/ f9 f0 1"/>
                <a:gd name="f17" fmla="*/ f10 f0 1"/>
                <a:gd name="f18" fmla="?: f11 f3 1"/>
                <a:gd name="f19" fmla="?: f12 f4 1"/>
                <a:gd name="f20" fmla="?: f13 f5 1"/>
                <a:gd name="f21" fmla="*/ f14 1 f2"/>
                <a:gd name="f22" fmla="*/ f15 1 f2"/>
                <a:gd name="f23" fmla="*/ f16 1 f2"/>
                <a:gd name="f24" fmla="*/ f17 1 f2"/>
                <a:gd name="f25" fmla="*/ f18 1 21600"/>
                <a:gd name="f26" fmla="*/ f19 1 21600"/>
                <a:gd name="f27" fmla="*/ 21600 f18 1"/>
                <a:gd name="f28" fmla="*/ 21600 f19 1"/>
                <a:gd name="f29" fmla="+- f21 0 f1"/>
                <a:gd name="f30" fmla="+- f22 0 f1"/>
                <a:gd name="f31" fmla="+- f23 0 f1"/>
                <a:gd name="f32" fmla="+- f24 0 f1"/>
                <a:gd name="f33" fmla="min f26 f25"/>
                <a:gd name="f34" fmla="*/ f27 1 f20"/>
                <a:gd name="f35" fmla="*/ f28 1 f20"/>
                <a:gd name="f36" fmla="val f34"/>
                <a:gd name="f37" fmla="val f35"/>
                <a:gd name="f38" fmla="*/ f6 f33 1"/>
                <a:gd name="f39" fmla="+- f37 0 f6"/>
                <a:gd name="f40" fmla="+- f36 0 f6"/>
                <a:gd name="f41" fmla="*/ f37 f33 1"/>
                <a:gd name="f42" fmla="*/ f36 f33 1"/>
                <a:gd name="f43" fmla="*/ f39 1 2"/>
                <a:gd name="f44" fmla="*/ f40 1 2"/>
                <a:gd name="f45" fmla="*/ f40 f6 1"/>
                <a:gd name="f46" fmla="+- f6 f43 0"/>
                <a:gd name="f47" fmla="*/ f45 1 200000"/>
                <a:gd name="f48" fmla="*/ f45 1 100000"/>
                <a:gd name="f49" fmla="+- f47 f44 0"/>
                <a:gd name="f50" fmla="*/ f47 f33 1"/>
                <a:gd name="f51" fmla="*/ f46 f33 1"/>
                <a:gd name="f52" fmla="*/ f48 f33 1"/>
                <a:gd name="f53" fmla="*/ f49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52" y="f38"/>
                </a:cxn>
                <a:cxn ang="f30">
                  <a:pos x="f50" y="f51"/>
                </a:cxn>
                <a:cxn ang="f31">
                  <a:pos x="f38" y="f41"/>
                </a:cxn>
                <a:cxn ang="f31">
                  <a:pos x="f52" y="f41"/>
                </a:cxn>
                <a:cxn ang="f31">
                  <a:pos x="f42" y="f41"/>
                </a:cxn>
                <a:cxn ang="f32">
                  <a:pos x="f53" y="f51"/>
                </a:cxn>
              </a:cxnLst>
              <a:rect l="f50" t="f51" r="f53" b="f41"/>
              <a:pathLst>
                <a:path>
                  <a:moveTo>
                    <a:pt x="f38" y="f41"/>
                  </a:moveTo>
                  <a:lnTo>
                    <a:pt x="f52" y="f38"/>
                  </a:lnTo>
                  <a:lnTo>
                    <a:pt x="f42" y="f41"/>
                  </a:lnTo>
                  <a:close/>
                </a:path>
              </a:pathLst>
            </a:custGeom>
            <a:solidFill>
              <a:srgbClr val="90C226">
                <a:alpha val="8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816AFB3-5897-47EB-83FE-50B1A5DB76C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1498601"/>
            <a:ext cx="3854525" cy="1278468"/>
          </a:xfrm>
        </p:spPr>
        <p:txBody>
          <a:bodyPr anchor="b"/>
          <a:lstStyle>
            <a:lvl1pPr>
              <a:defRPr sz="2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5B492-5E25-462F-8010-34110C81A52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760457" y="514926"/>
            <a:ext cx="4513542" cy="5526432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1376B6-114A-4A91-A750-D50234E0DD98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77332" y="2777069"/>
            <a:ext cx="3854525" cy="2584451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DC214E-674C-4CE1-BC76-DA5AD8D5663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205133" y="6041358"/>
            <a:ext cx="91194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44674B7-B166-4F48-AF77-B60F49A30A2F}" type="datetime1">
              <a:rPr lang="en-US"/>
              <a:pPr lvl="0"/>
              <a:t>2/22/2020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A0423F-7460-46A8-A893-45CBA9F6A90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77332" y="6041358"/>
            <a:ext cx="6297609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513D67-CC52-4C3F-94AE-25D6DC31441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590659" y="6041358"/>
            <a:ext cx="68334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5E7788D3-D46D-4F26-BA46-4EB118775DC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3199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6">
            <a:extLst>
              <a:ext uri="{FF2B5EF4-FFF2-40B4-BE49-F238E27FC236}">
                <a16:creationId xmlns:a16="http://schemas.microsoft.com/office/drawing/2014/main" id="{347C930C-3604-4C49-95DE-B328B73AAD75}"/>
              </a:ext>
            </a:extLst>
          </p:cNvPr>
          <p:cNvGrpSpPr/>
          <p:nvPr/>
        </p:nvGrpSpPr>
        <p:grpSpPr>
          <a:xfrm>
            <a:off x="0" y="-8467"/>
            <a:ext cx="12192005" cy="6866467"/>
            <a:chOff x="0" y="-8467"/>
            <a:chExt cx="12192005" cy="6866467"/>
          </a:xfrm>
        </p:grpSpPr>
        <p:cxnSp>
          <p:nvCxnSpPr>
            <p:cNvPr id="9" name="Straight Connector 19">
              <a:extLst>
                <a:ext uri="{FF2B5EF4-FFF2-40B4-BE49-F238E27FC236}">
                  <a16:creationId xmlns:a16="http://schemas.microsoft.com/office/drawing/2014/main" id="{0913F535-86BF-43C7-ABC3-A1B4509898FD}"/>
                </a:ext>
              </a:extLst>
            </p:cNvPr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BFBFBF"/>
              </a:solidFill>
              <a:prstDash val="solid"/>
              <a:miter/>
            </a:ln>
          </p:spPr>
        </p:cxnSp>
        <p:cxnSp>
          <p:nvCxnSpPr>
            <p:cNvPr id="10" name="Straight Connector 20">
              <a:extLst>
                <a:ext uri="{FF2B5EF4-FFF2-40B4-BE49-F238E27FC236}">
                  <a16:creationId xmlns:a16="http://schemas.microsoft.com/office/drawing/2014/main" id="{EBE8CD41-F3CC-47C7-AC3C-ECE65D173B3E}"/>
                </a:ext>
              </a:extLst>
            </p:cNvPr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D9D9D9"/>
              </a:solidFill>
              <a:prstDash val="solid"/>
              <a:miter/>
            </a:ln>
          </p:spPr>
        </p:cxnSp>
        <p:sp>
          <p:nvSpPr>
            <p:cNvPr id="11" name="Rectangle 23">
              <a:extLst>
                <a:ext uri="{FF2B5EF4-FFF2-40B4-BE49-F238E27FC236}">
                  <a16:creationId xmlns:a16="http://schemas.microsoft.com/office/drawing/2014/main" id="{40CF37DA-20C5-4EB5-99FB-A085E4E1E5E3}"/>
                </a:ext>
              </a:extLst>
            </p:cNvPr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+- f4 0 f2"/>
                <a:gd name="f9" fmla="+- f3 0 f2"/>
                <a:gd name="f10" fmla="*/ f9 1 3007349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90C226">
                <a:alpha val="3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Rectangle 25">
              <a:extLst>
                <a:ext uri="{FF2B5EF4-FFF2-40B4-BE49-F238E27FC236}">
                  <a16:creationId xmlns:a16="http://schemas.microsoft.com/office/drawing/2014/main" id="{17CBBD32-CFF6-494C-91E2-8889F22F9FA2}"/>
                </a:ext>
              </a:extLst>
            </p:cNvPr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+- f4 0 f2"/>
                <a:gd name="f9" fmla="+- f3 0 f2"/>
                <a:gd name="f10" fmla="*/ f9 1 2573311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3" name="Isosceles Triangle 23">
              <a:extLst>
                <a:ext uri="{FF2B5EF4-FFF2-40B4-BE49-F238E27FC236}">
                  <a16:creationId xmlns:a16="http://schemas.microsoft.com/office/drawing/2014/main" id="{E2171EBC-AB0C-4444-960F-FF076ACD433B}"/>
                </a:ext>
              </a:extLst>
            </p:cNvPr>
            <p:cNvSpPr/>
            <p:nvPr/>
          </p:nvSpPr>
          <p:spPr>
            <a:xfrm>
              <a:off x="8932334" y="3047996"/>
              <a:ext cx="3259671" cy="38100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54A021">
                <a:alpha val="72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4" name="Rectangle 27">
              <a:extLst>
                <a:ext uri="{FF2B5EF4-FFF2-40B4-BE49-F238E27FC236}">
                  <a16:creationId xmlns:a16="http://schemas.microsoft.com/office/drawing/2014/main" id="{3894FAF2-D887-4B5B-B975-65BE2E9EFF29}"/>
                </a:ext>
              </a:extLst>
            </p:cNvPr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+- f4 0 f2"/>
                <a:gd name="f9" fmla="+- f3 0 f2"/>
                <a:gd name="f10" fmla="*/ f9 1 2858013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3F7819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5" name="Rectangle 28">
              <a:extLst>
                <a:ext uri="{FF2B5EF4-FFF2-40B4-BE49-F238E27FC236}">
                  <a16:creationId xmlns:a16="http://schemas.microsoft.com/office/drawing/2014/main" id="{A8DF4870-825D-4FF9-BAAD-377BEC47F4DC}"/>
                </a:ext>
              </a:extLst>
            </p:cNvPr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+- f4 0 f2"/>
                <a:gd name="f9" fmla="+- f3 0 f2"/>
                <a:gd name="f10" fmla="*/ f9 1 1290094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C0E474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6" name="Rectangle 29">
              <a:extLst>
                <a:ext uri="{FF2B5EF4-FFF2-40B4-BE49-F238E27FC236}">
                  <a16:creationId xmlns:a16="http://schemas.microsoft.com/office/drawing/2014/main" id="{987E3BE7-507A-4850-9B76-4A11C76C2A43}"/>
                </a:ext>
              </a:extLst>
            </p:cNvPr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+- f4 0 f2"/>
                <a:gd name="f9" fmla="+- f3 0 f2"/>
                <a:gd name="f10" fmla="*/ f9 1 1249825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6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7" name="Isosceles Triangle 27">
              <a:extLst>
                <a:ext uri="{FF2B5EF4-FFF2-40B4-BE49-F238E27FC236}">
                  <a16:creationId xmlns:a16="http://schemas.microsoft.com/office/drawing/2014/main" id="{C53D96E8-A1A0-4F0B-A2DB-F1EAD944CE4C}"/>
                </a:ext>
              </a:extLst>
            </p:cNvPr>
            <p:cNvSpPr/>
            <p:nvPr/>
          </p:nvSpPr>
          <p:spPr>
            <a:xfrm>
              <a:off x="10371664" y="3589870"/>
              <a:ext cx="1817159" cy="32681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8" name="Isosceles Triangle 28">
              <a:extLst>
                <a:ext uri="{FF2B5EF4-FFF2-40B4-BE49-F238E27FC236}">
                  <a16:creationId xmlns:a16="http://schemas.microsoft.com/office/drawing/2014/main" id="{D65CDC9F-9879-4F8E-ADF5-DD8C6B6F536D}"/>
                </a:ext>
              </a:extLst>
            </p:cNvPr>
            <p:cNvSpPr/>
            <p:nvPr/>
          </p:nvSpPr>
          <p:spPr>
            <a:xfrm>
              <a:off x="0" y="4013201"/>
              <a:ext cx="448732" cy="28447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360"/>
                <a:gd name="f8" fmla="+- 0 0 -270"/>
                <a:gd name="f9" fmla="+- 0 0 -180"/>
                <a:gd name="f10" fmla="+- 0 0 -90"/>
                <a:gd name="f11" fmla="abs f3"/>
                <a:gd name="f12" fmla="abs f4"/>
                <a:gd name="f13" fmla="abs f5"/>
                <a:gd name="f14" fmla="*/ f7 f0 1"/>
                <a:gd name="f15" fmla="*/ f8 f0 1"/>
                <a:gd name="f16" fmla="*/ f9 f0 1"/>
                <a:gd name="f17" fmla="*/ f10 f0 1"/>
                <a:gd name="f18" fmla="?: f11 f3 1"/>
                <a:gd name="f19" fmla="?: f12 f4 1"/>
                <a:gd name="f20" fmla="?: f13 f5 1"/>
                <a:gd name="f21" fmla="*/ f14 1 f2"/>
                <a:gd name="f22" fmla="*/ f15 1 f2"/>
                <a:gd name="f23" fmla="*/ f16 1 f2"/>
                <a:gd name="f24" fmla="*/ f17 1 f2"/>
                <a:gd name="f25" fmla="*/ f18 1 21600"/>
                <a:gd name="f26" fmla="*/ f19 1 21600"/>
                <a:gd name="f27" fmla="*/ 21600 f18 1"/>
                <a:gd name="f28" fmla="*/ 21600 f19 1"/>
                <a:gd name="f29" fmla="+- f21 0 f1"/>
                <a:gd name="f30" fmla="+- f22 0 f1"/>
                <a:gd name="f31" fmla="+- f23 0 f1"/>
                <a:gd name="f32" fmla="+- f24 0 f1"/>
                <a:gd name="f33" fmla="min f26 f25"/>
                <a:gd name="f34" fmla="*/ f27 1 f20"/>
                <a:gd name="f35" fmla="*/ f28 1 f20"/>
                <a:gd name="f36" fmla="val f34"/>
                <a:gd name="f37" fmla="val f35"/>
                <a:gd name="f38" fmla="*/ f6 f33 1"/>
                <a:gd name="f39" fmla="+- f37 0 f6"/>
                <a:gd name="f40" fmla="+- f36 0 f6"/>
                <a:gd name="f41" fmla="*/ f37 f33 1"/>
                <a:gd name="f42" fmla="*/ f36 f33 1"/>
                <a:gd name="f43" fmla="*/ f39 1 2"/>
                <a:gd name="f44" fmla="*/ f40 1 2"/>
                <a:gd name="f45" fmla="*/ f40 f6 1"/>
                <a:gd name="f46" fmla="+- f6 f43 0"/>
                <a:gd name="f47" fmla="*/ f45 1 200000"/>
                <a:gd name="f48" fmla="*/ f45 1 100000"/>
                <a:gd name="f49" fmla="+- f47 f44 0"/>
                <a:gd name="f50" fmla="*/ f47 f33 1"/>
                <a:gd name="f51" fmla="*/ f46 f33 1"/>
                <a:gd name="f52" fmla="*/ f48 f33 1"/>
                <a:gd name="f53" fmla="*/ f49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52" y="f38"/>
                </a:cxn>
                <a:cxn ang="f30">
                  <a:pos x="f50" y="f51"/>
                </a:cxn>
                <a:cxn ang="f31">
                  <a:pos x="f38" y="f41"/>
                </a:cxn>
                <a:cxn ang="f31">
                  <a:pos x="f52" y="f41"/>
                </a:cxn>
                <a:cxn ang="f31">
                  <a:pos x="f42" y="f41"/>
                </a:cxn>
                <a:cxn ang="f32">
                  <a:pos x="f53" y="f51"/>
                </a:cxn>
              </a:cxnLst>
              <a:rect l="f50" t="f51" r="f53" b="f41"/>
              <a:pathLst>
                <a:path>
                  <a:moveTo>
                    <a:pt x="f38" y="f41"/>
                  </a:moveTo>
                  <a:lnTo>
                    <a:pt x="f52" y="f38"/>
                  </a:lnTo>
                  <a:lnTo>
                    <a:pt x="f42" y="f41"/>
                  </a:lnTo>
                  <a:close/>
                </a:path>
              </a:pathLst>
            </a:custGeom>
            <a:solidFill>
              <a:srgbClr val="90C226">
                <a:alpha val="8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2F0C1E1-859D-4D38-ABC3-CE04744BFB5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4800600"/>
            <a:ext cx="8596667" cy="566735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A6D92F5-0EBC-47A7-958C-EE3184424FC9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677332" y="609603"/>
            <a:ext cx="8596667" cy="3845719"/>
          </a:xfrm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862C962-DCEC-40D2-B96C-07136243C87E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77332" y="5367335"/>
            <a:ext cx="8596667" cy="674022"/>
          </a:xfrm>
        </p:spPr>
        <p:txBody>
          <a:bodyPr/>
          <a:lstStyle>
            <a:lvl1pPr marL="0" indent="0">
              <a:buNone/>
              <a:defRPr sz="12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90A6DF-F8A7-4C59-A950-55ACDD4FC74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205133" y="6041358"/>
            <a:ext cx="91194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F5963EC0-CD32-4A6A-8B18-F828BAA84309}" type="datetime1">
              <a:rPr lang="en-US"/>
              <a:pPr lvl="0"/>
              <a:t>2/22/2020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59FBBD-D2D3-493B-BC4D-7DE96DDB88B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77332" y="6041358"/>
            <a:ext cx="6297609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9CBBE1-4A07-454F-9586-961BC9701E6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590659" y="6041358"/>
            <a:ext cx="68334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91FB0E6E-8284-491B-B87E-44C8B270866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03020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08CD7B30-D037-4BDA-B6A6-55F162D0E3DF}"/>
              </a:ext>
            </a:extLst>
          </p:cNvPr>
          <p:cNvGrpSpPr/>
          <p:nvPr/>
        </p:nvGrpSpPr>
        <p:grpSpPr>
          <a:xfrm>
            <a:off x="0" y="-8467"/>
            <a:ext cx="12192005" cy="6866467"/>
            <a:chOff x="0" y="-8467"/>
            <a:chExt cx="12192005" cy="6866467"/>
          </a:xfrm>
        </p:grpSpPr>
        <p:cxnSp>
          <p:nvCxnSpPr>
            <p:cNvPr id="8" name="Straight Connector 19">
              <a:extLst>
                <a:ext uri="{FF2B5EF4-FFF2-40B4-BE49-F238E27FC236}">
                  <a16:creationId xmlns:a16="http://schemas.microsoft.com/office/drawing/2014/main" id="{6D6AB812-9C35-432F-B126-D68C6B9288D1}"/>
                </a:ext>
              </a:extLst>
            </p:cNvPr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BFBFBF"/>
              </a:solidFill>
              <a:prstDash val="solid"/>
              <a:miter/>
            </a:ln>
          </p:spPr>
        </p:cxnSp>
        <p:cxnSp>
          <p:nvCxnSpPr>
            <p:cNvPr id="9" name="Straight Connector 20">
              <a:extLst>
                <a:ext uri="{FF2B5EF4-FFF2-40B4-BE49-F238E27FC236}">
                  <a16:creationId xmlns:a16="http://schemas.microsoft.com/office/drawing/2014/main" id="{45BA85BC-CF03-45D6-A86F-E668F1580AA4}"/>
                </a:ext>
              </a:extLst>
            </p:cNvPr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D9D9D9"/>
              </a:solidFill>
              <a:prstDash val="solid"/>
              <a:miter/>
            </a:ln>
          </p:spPr>
        </p:cxnSp>
        <p:sp>
          <p:nvSpPr>
            <p:cNvPr id="10" name="Rectangle 23">
              <a:extLst>
                <a:ext uri="{FF2B5EF4-FFF2-40B4-BE49-F238E27FC236}">
                  <a16:creationId xmlns:a16="http://schemas.microsoft.com/office/drawing/2014/main" id="{EE482B82-028F-4EAF-A128-2AF2126C0C4D}"/>
                </a:ext>
              </a:extLst>
            </p:cNvPr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+- f4 0 f2"/>
                <a:gd name="f9" fmla="+- f3 0 f2"/>
                <a:gd name="f10" fmla="*/ f9 1 3007349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90C226">
                <a:alpha val="3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Rectangle 25">
              <a:extLst>
                <a:ext uri="{FF2B5EF4-FFF2-40B4-BE49-F238E27FC236}">
                  <a16:creationId xmlns:a16="http://schemas.microsoft.com/office/drawing/2014/main" id="{C16FECB9-F3A5-4F8A-812C-3A75CBF5683F}"/>
                </a:ext>
              </a:extLst>
            </p:cNvPr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+- f4 0 f2"/>
                <a:gd name="f9" fmla="+- f3 0 f2"/>
                <a:gd name="f10" fmla="*/ f9 1 2573311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Isosceles Triangle 23">
              <a:extLst>
                <a:ext uri="{FF2B5EF4-FFF2-40B4-BE49-F238E27FC236}">
                  <a16:creationId xmlns:a16="http://schemas.microsoft.com/office/drawing/2014/main" id="{566D2DEA-1E7E-4144-ADFA-087625F93D6B}"/>
                </a:ext>
              </a:extLst>
            </p:cNvPr>
            <p:cNvSpPr/>
            <p:nvPr/>
          </p:nvSpPr>
          <p:spPr>
            <a:xfrm>
              <a:off x="8932334" y="3047996"/>
              <a:ext cx="3259671" cy="38100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54A021">
                <a:alpha val="72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3" name="Rectangle 27">
              <a:extLst>
                <a:ext uri="{FF2B5EF4-FFF2-40B4-BE49-F238E27FC236}">
                  <a16:creationId xmlns:a16="http://schemas.microsoft.com/office/drawing/2014/main" id="{A0EBD2ED-541F-45EE-9960-44A72C8D80AB}"/>
                </a:ext>
              </a:extLst>
            </p:cNvPr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+- f4 0 f2"/>
                <a:gd name="f9" fmla="+- f3 0 f2"/>
                <a:gd name="f10" fmla="*/ f9 1 2858013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3F7819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4" name="Rectangle 28">
              <a:extLst>
                <a:ext uri="{FF2B5EF4-FFF2-40B4-BE49-F238E27FC236}">
                  <a16:creationId xmlns:a16="http://schemas.microsoft.com/office/drawing/2014/main" id="{F2ED8138-4F7A-46B4-9510-7093AD810EDA}"/>
                </a:ext>
              </a:extLst>
            </p:cNvPr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+- f4 0 f2"/>
                <a:gd name="f9" fmla="+- f3 0 f2"/>
                <a:gd name="f10" fmla="*/ f9 1 1290094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C0E474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5" name="Rectangle 29">
              <a:extLst>
                <a:ext uri="{FF2B5EF4-FFF2-40B4-BE49-F238E27FC236}">
                  <a16:creationId xmlns:a16="http://schemas.microsoft.com/office/drawing/2014/main" id="{B2922220-E7F7-472C-918F-B087C93D1972}"/>
                </a:ext>
              </a:extLst>
            </p:cNvPr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+- f4 0 f2"/>
                <a:gd name="f9" fmla="+- f3 0 f2"/>
                <a:gd name="f10" fmla="*/ f9 1 1249825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6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6" name="Isosceles Triangle 27">
              <a:extLst>
                <a:ext uri="{FF2B5EF4-FFF2-40B4-BE49-F238E27FC236}">
                  <a16:creationId xmlns:a16="http://schemas.microsoft.com/office/drawing/2014/main" id="{9AD32369-DA83-47A9-BD0E-E0C3618A5C12}"/>
                </a:ext>
              </a:extLst>
            </p:cNvPr>
            <p:cNvSpPr/>
            <p:nvPr/>
          </p:nvSpPr>
          <p:spPr>
            <a:xfrm>
              <a:off x="10371664" y="3589870"/>
              <a:ext cx="1817159" cy="32681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7" name="Isosceles Triangle 28">
              <a:extLst>
                <a:ext uri="{FF2B5EF4-FFF2-40B4-BE49-F238E27FC236}">
                  <a16:creationId xmlns:a16="http://schemas.microsoft.com/office/drawing/2014/main" id="{68EB3AD3-CB92-4C85-AE03-C2D0F5776837}"/>
                </a:ext>
              </a:extLst>
            </p:cNvPr>
            <p:cNvSpPr/>
            <p:nvPr/>
          </p:nvSpPr>
          <p:spPr>
            <a:xfrm>
              <a:off x="0" y="4013201"/>
              <a:ext cx="448732" cy="28447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360"/>
                <a:gd name="f8" fmla="+- 0 0 -270"/>
                <a:gd name="f9" fmla="+- 0 0 -180"/>
                <a:gd name="f10" fmla="+- 0 0 -90"/>
                <a:gd name="f11" fmla="abs f3"/>
                <a:gd name="f12" fmla="abs f4"/>
                <a:gd name="f13" fmla="abs f5"/>
                <a:gd name="f14" fmla="*/ f7 f0 1"/>
                <a:gd name="f15" fmla="*/ f8 f0 1"/>
                <a:gd name="f16" fmla="*/ f9 f0 1"/>
                <a:gd name="f17" fmla="*/ f10 f0 1"/>
                <a:gd name="f18" fmla="?: f11 f3 1"/>
                <a:gd name="f19" fmla="?: f12 f4 1"/>
                <a:gd name="f20" fmla="?: f13 f5 1"/>
                <a:gd name="f21" fmla="*/ f14 1 f2"/>
                <a:gd name="f22" fmla="*/ f15 1 f2"/>
                <a:gd name="f23" fmla="*/ f16 1 f2"/>
                <a:gd name="f24" fmla="*/ f17 1 f2"/>
                <a:gd name="f25" fmla="*/ f18 1 21600"/>
                <a:gd name="f26" fmla="*/ f19 1 21600"/>
                <a:gd name="f27" fmla="*/ 21600 f18 1"/>
                <a:gd name="f28" fmla="*/ 21600 f19 1"/>
                <a:gd name="f29" fmla="+- f21 0 f1"/>
                <a:gd name="f30" fmla="+- f22 0 f1"/>
                <a:gd name="f31" fmla="+- f23 0 f1"/>
                <a:gd name="f32" fmla="+- f24 0 f1"/>
                <a:gd name="f33" fmla="min f26 f25"/>
                <a:gd name="f34" fmla="*/ f27 1 f20"/>
                <a:gd name="f35" fmla="*/ f28 1 f20"/>
                <a:gd name="f36" fmla="val f34"/>
                <a:gd name="f37" fmla="val f35"/>
                <a:gd name="f38" fmla="*/ f6 f33 1"/>
                <a:gd name="f39" fmla="+- f37 0 f6"/>
                <a:gd name="f40" fmla="+- f36 0 f6"/>
                <a:gd name="f41" fmla="*/ f37 f33 1"/>
                <a:gd name="f42" fmla="*/ f36 f33 1"/>
                <a:gd name="f43" fmla="*/ f39 1 2"/>
                <a:gd name="f44" fmla="*/ f40 1 2"/>
                <a:gd name="f45" fmla="*/ f40 f6 1"/>
                <a:gd name="f46" fmla="+- f6 f43 0"/>
                <a:gd name="f47" fmla="*/ f45 1 200000"/>
                <a:gd name="f48" fmla="*/ f45 1 100000"/>
                <a:gd name="f49" fmla="+- f47 f44 0"/>
                <a:gd name="f50" fmla="*/ f47 f33 1"/>
                <a:gd name="f51" fmla="*/ f46 f33 1"/>
                <a:gd name="f52" fmla="*/ f48 f33 1"/>
                <a:gd name="f53" fmla="*/ f49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52" y="f38"/>
                </a:cxn>
                <a:cxn ang="f30">
                  <a:pos x="f50" y="f51"/>
                </a:cxn>
                <a:cxn ang="f31">
                  <a:pos x="f38" y="f41"/>
                </a:cxn>
                <a:cxn ang="f31">
                  <a:pos x="f52" y="f41"/>
                </a:cxn>
                <a:cxn ang="f31">
                  <a:pos x="f42" y="f41"/>
                </a:cxn>
                <a:cxn ang="f32">
                  <a:pos x="f53" y="f51"/>
                </a:cxn>
              </a:cxnLst>
              <a:rect l="f50" t="f51" r="f53" b="f41"/>
              <a:pathLst>
                <a:path>
                  <a:moveTo>
                    <a:pt x="f38" y="f41"/>
                  </a:moveTo>
                  <a:lnTo>
                    <a:pt x="f52" y="f38"/>
                  </a:lnTo>
                  <a:lnTo>
                    <a:pt x="f42" y="f41"/>
                  </a:lnTo>
                  <a:close/>
                </a:path>
              </a:pathLst>
            </a:custGeom>
            <a:solidFill>
              <a:srgbClr val="90C226">
                <a:alpha val="8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7325C52-B402-4458-931A-E1B81A41719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609603"/>
            <a:ext cx="8596667" cy="3403597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92CAF4-0E28-462D-98A8-CBC5D9CD99D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470401"/>
            <a:ext cx="8596667" cy="1570957"/>
          </a:xfrm>
        </p:spPr>
        <p:txBody>
          <a:bodyPr anchor="ctr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594CBB-9E06-45D7-A284-7B204FA74FE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205133" y="6041358"/>
            <a:ext cx="91194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C6C09C83-A363-43E9-BBC3-90DBDE028C07}" type="datetime1">
              <a:rPr lang="en-US"/>
              <a:pPr lvl="0"/>
              <a:t>2/22/2020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930369-755E-470F-8984-3ED9E7B7960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77332" y="6041358"/>
            <a:ext cx="6297609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1FE769-08B7-4719-9CD5-5EE062B3152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590659" y="6041358"/>
            <a:ext cx="68334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6C58E898-B9B3-4358-BE90-237A1620B25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53993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6">
            <a:extLst>
              <a:ext uri="{FF2B5EF4-FFF2-40B4-BE49-F238E27FC236}">
                <a16:creationId xmlns:a16="http://schemas.microsoft.com/office/drawing/2014/main" id="{2DC48BC1-ED8C-4F92-B84F-4664143D715F}"/>
              </a:ext>
            </a:extLst>
          </p:cNvPr>
          <p:cNvGrpSpPr/>
          <p:nvPr/>
        </p:nvGrpSpPr>
        <p:grpSpPr>
          <a:xfrm>
            <a:off x="0" y="-8467"/>
            <a:ext cx="12192005" cy="6866467"/>
            <a:chOff x="0" y="-8467"/>
            <a:chExt cx="12192005" cy="6866467"/>
          </a:xfrm>
        </p:grpSpPr>
        <p:cxnSp>
          <p:nvCxnSpPr>
            <p:cNvPr id="11" name="Straight Connector 19">
              <a:extLst>
                <a:ext uri="{FF2B5EF4-FFF2-40B4-BE49-F238E27FC236}">
                  <a16:creationId xmlns:a16="http://schemas.microsoft.com/office/drawing/2014/main" id="{4CD97336-4084-4B0A-B1B6-D39CC986FE50}"/>
                </a:ext>
              </a:extLst>
            </p:cNvPr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BFBFBF"/>
              </a:solidFill>
              <a:prstDash val="solid"/>
              <a:miter/>
            </a:ln>
          </p:spPr>
        </p:cxnSp>
        <p:cxnSp>
          <p:nvCxnSpPr>
            <p:cNvPr id="12" name="Straight Connector 20">
              <a:extLst>
                <a:ext uri="{FF2B5EF4-FFF2-40B4-BE49-F238E27FC236}">
                  <a16:creationId xmlns:a16="http://schemas.microsoft.com/office/drawing/2014/main" id="{32F85653-02C3-45F9-8DD8-16A6D28DEB12}"/>
                </a:ext>
              </a:extLst>
            </p:cNvPr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D9D9D9"/>
              </a:solidFill>
              <a:prstDash val="solid"/>
              <a:miter/>
            </a:ln>
          </p:spPr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A8A9FB46-24EA-40B4-A71C-E6A7ACFE0267}"/>
                </a:ext>
              </a:extLst>
            </p:cNvPr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+- f4 0 f2"/>
                <a:gd name="f9" fmla="+- f3 0 f2"/>
                <a:gd name="f10" fmla="*/ f9 1 3007349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90C226">
                <a:alpha val="3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8BB3E27C-0800-4B89-9A8F-4A3709C2C9E2}"/>
                </a:ext>
              </a:extLst>
            </p:cNvPr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+- f4 0 f2"/>
                <a:gd name="f9" fmla="+- f3 0 f2"/>
                <a:gd name="f10" fmla="*/ f9 1 2573311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5" name="Isosceles Triangle 23">
              <a:extLst>
                <a:ext uri="{FF2B5EF4-FFF2-40B4-BE49-F238E27FC236}">
                  <a16:creationId xmlns:a16="http://schemas.microsoft.com/office/drawing/2014/main" id="{E56705C3-BDCC-4CC7-9648-F50175A3ED19}"/>
                </a:ext>
              </a:extLst>
            </p:cNvPr>
            <p:cNvSpPr/>
            <p:nvPr/>
          </p:nvSpPr>
          <p:spPr>
            <a:xfrm>
              <a:off x="8932334" y="3047996"/>
              <a:ext cx="3259671" cy="38100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54A021">
                <a:alpha val="72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B0221326-C391-447B-96B2-2E83B4E91CBF}"/>
                </a:ext>
              </a:extLst>
            </p:cNvPr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+- f4 0 f2"/>
                <a:gd name="f9" fmla="+- f3 0 f2"/>
                <a:gd name="f10" fmla="*/ f9 1 2858013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3F7819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740FE0F1-F1D4-4178-A382-E00AC718B716}"/>
                </a:ext>
              </a:extLst>
            </p:cNvPr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+- f4 0 f2"/>
                <a:gd name="f9" fmla="+- f3 0 f2"/>
                <a:gd name="f10" fmla="*/ f9 1 1290094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C0E474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71FC651F-F72D-4E89-B855-9173F008F0E4}"/>
                </a:ext>
              </a:extLst>
            </p:cNvPr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+- f4 0 f2"/>
                <a:gd name="f9" fmla="+- f3 0 f2"/>
                <a:gd name="f10" fmla="*/ f9 1 1249825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6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9" name="Isosceles Triangle 27">
              <a:extLst>
                <a:ext uri="{FF2B5EF4-FFF2-40B4-BE49-F238E27FC236}">
                  <a16:creationId xmlns:a16="http://schemas.microsoft.com/office/drawing/2014/main" id="{3C296D07-09E8-4AF7-87EF-A00888AB51D8}"/>
                </a:ext>
              </a:extLst>
            </p:cNvPr>
            <p:cNvSpPr/>
            <p:nvPr/>
          </p:nvSpPr>
          <p:spPr>
            <a:xfrm>
              <a:off x="10371664" y="3589870"/>
              <a:ext cx="1817159" cy="32681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20" name="Isosceles Triangle 28">
              <a:extLst>
                <a:ext uri="{FF2B5EF4-FFF2-40B4-BE49-F238E27FC236}">
                  <a16:creationId xmlns:a16="http://schemas.microsoft.com/office/drawing/2014/main" id="{D60FA9A8-8A7B-4FC6-B7C6-8BD65A715D8B}"/>
                </a:ext>
              </a:extLst>
            </p:cNvPr>
            <p:cNvSpPr/>
            <p:nvPr/>
          </p:nvSpPr>
          <p:spPr>
            <a:xfrm>
              <a:off x="0" y="4013201"/>
              <a:ext cx="448732" cy="28447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360"/>
                <a:gd name="f8" fmla="+- 0 0 -270"/>
                <a:gd name="f9" fmla="+- 0 0 -180"/>
                <a:gd name="f10" fmla="+- 0 0 -90"/>
                <a:gd name="f11" fmla="abs f3"/>
                <a:gd name="f12" fmla="abs f4"/>
                <a:gd name="f13" fmla="abs f5"/>
                <a:gd name="f14" fmla="*/ f7 f0 1"/>
                <a:gd name="f15" fmla="*/ f8 f0 1"/>
                <a:gd name="f16" fmla="*/ f9 f0 1"/>
                <a:gd name="f17" fmla="*/ f10 f0 1"/>
                <a:gd name="f18" fmla="?: f11 f3 1"/>
                <a:gd name="f19" fmla="?: f12 f4 1"/>
                <a:gd name="f20" fmla="?: f13 f5 1"/>
                <a:gd name="f21" fmla="*/ f14 1 f2"/>
                <a:gd name="f22" fmla="*/ f15 1 f2"/>
                <a:gd name="f23" fmla="*/ f16 1 f2"/>
                <a:gd name="f24" fmla="*/ f17 1 f2"/>
                <a:gd name="f25" fmla="*/ f18 1 21600"/>
                <a:gd name="f26" fmla="*/ f19 1 21600"/>
                <a:gd name="f27" fmla="*/ 21600 f18 1"/>
                <a:gd name="f28" fmla="*/ 21600 f19 1"/>
                <a:gd name="f29" fmla="+- f21 0 f1"/>
                <a:gd name="f30" fmla="+- f22 0 f1"/>
                <a:gd name="f31" fmla="+- f23 0 f1"/>
                <a:gd name="f32" fmla="+- f24 0 f1"/>
                <a:gd name="f33" fmla="min f26 f25"/>
                <a:gd name="f34" fmla="*/ f27 1 f20"/>
                <a:gd name="f35" fmla="*/ f28 1 f20"/>
                <a:gd name="f36" fmla="val f34"/>
                <a:gd name="f37" fmla="val f35"/>
                <a:gd name="f38" fmla="*/ f6 f33 1"/>
                <a:gd name="f39" fmla="+- f37 0 f6"/>
                <a:gd name="f40" fmla="+- f36 0 f6"/>
                <a:gd name="f41" fmla="*/ f37 f33 1"/>
                <a:gd name="f42" fmla="*/ f36 f33 1"/>
                <a:gd name="f43" fmla="*/ f39 1 2"/>
                <a:gd name="f44" fmla="*/ f40 1 2"/>
                <a:gd name="f45" fmla="*/ f40 f6 1"/>
                <a:gd name="f46" fmla="+- f6 f43 0"/>
                <a:gd name="f47" fmla="*/ f45 1 200000"/>
                <a:gd name="f48" fmla="*/ f45 1 100000"/>
                <a:gd name="f49" fmla="+- f47 f44 0"/>
                <a:gd name="f50" fmla="*/ f47 f33 1"/>
                <a:gd name="f51" fmla="*/ f46 f33 1"/>
                <a:gd name="f52" fmla="*/ f48 f33 1"/>
                <a:gd name="f53" fmla="*/ f49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52" y="f38"/>
                </a:cxn>
                <a:cxn ang="f30">
                  <a:pos x="f50" y="f51"/>
                </a:cxn>
                <a:cxn ang="f31">
                  <a:pos x="f38" y="f41"/>
                </a:cxn>
                <a:cxn ang="f31">
                  <a:pos x="f52" y="f41"/>
                </a:cxn>
                <a:cxn ang="f31">
                  <a:pos x="f42" y="f41"/>
                </a:cxn>
                <a:cxn ang="f32">
                  <a:pos x="f53" y="f51"/>
                </a:cxn>
              </a:cxnLst>
              <a:rect l="f50" t="f51" r="f53" b="f41"/>
              <a:pathLst>
                <a:path>
                  <a:moveTo>
                    <a:pt x="f38" y="f41"/>
                  </a:moveTo>
                  <a:lnTo>
                    <a:pt x="f52" y="f38"/>
                  </a:lnTo>
                  <a:lnTo>
                    <a:pt x="f42" y="f41"/>
                  </a:lnTo>
                  <a:close/>
                </a:path>
              </a:pathLst>
            </a:custGeom>
            <a:solidFill>
              <a:srgbClr val="90C226">
                <a:alpha val="8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DF39B9-FCD0-4668-B684-47F90AA1490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1334" y="609603"/>
            <a:ext cx="8094131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26610267-582D-41C5-B560-7D5A1192A55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366141" y="3632197"/>
            <a:ext cx="7224528" cy="381003"/>
          </a:xfrm>
        </p:spPr>
        <p:txBody>
          <a:bodyPr anchor="ctr">
            <a:noAutofit/>
          </a:bodyPr>
          <a:lstStyle>
            <a:lvl1pPr marL="0" indent="0">
              <a:buNone/>
              <a:defRPr sz="1600"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2219CD-160D-47B3-A686-59368D730E8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470401"/>
            <a:ext cx="8596667" cy="1570957"/>
          </a:xfrm>
        </p:spPr>
        <p:txBody>
          <a:bodyPr anchor="ctr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AE4207E-0365-4F55-96DC-23E60A88257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205133" y="6041358"/>
            <a:ext cx="91194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3A9B48B2-3317-4698-A75F-71040DCBE21D}" type="datetime1">
              <a:rPr lang="en-US"/>
              <a:pPr lvl="0"/>
              <a:t>2/22/2020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0FF6A32B-2C2F-462B-9700-9D7E1137095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77332" y="6041358"/>
            <a:ext cx="6297609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1F30FBD-A3C3-4B32-B970-2A8A098034F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590659" y="6041358"/>
            <a:ext cx="68334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F5F62489-D3B2-4142-AFF5-5A42F93E1FC2}" type="slidenum">
              <a:t>‹#›</a:t>
            </a:fld>
            <a:endParaRPr lang="en-US"/>
          </a:p>
        </p:txBody>
      </p:sp>
      <p:sp>
        <p:nvSpPr>
          <p:cNvPr id="8" name="TextBox 19">
            <a:extLst>
              <a:ext uri="{FF2B5EF4-FFF2-40B4-BE49-F238E27FC236}">
                <a16:creationId xmlns:a16="http://schemas.microsoft.com/office/drawing/2014/main" id="{0B5D25B4-FACE-4C51-8D72-9FAD700D6C27}"/>
              </a:ext>
            </a:extLst>
          </p:cNvPr>
          <p:cNvSpPr txBox="1"/>
          <p:nvPr/>
        </p:nvSpPr>
        <p:spPr>
          <a:xfrm>
            <a:off x="541873" y="79037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“</a:t>
            </a:r>
          </a:p>
        </p:txBody>
      </p:sp>
      <p:sp>
        <p:nvSpPr>
          <p:cNvPr id="9" name="TextBox 21">
            <a:extLst>
              <a:ext uri="{FF2B5EF4-FFF2-40B4-BE49-F238E27FC236}">
                <a16:creationId xmlns:a16="http://schemas.microsoft.com/office/drawing/2014/main" id="{2EF28F69-BED6-4820-B569-2F89033E1D63}"/>
              </a:ext>
            </a:extLst>
          </p:cNvPr>
          <p:cNvSpPr txBox="1"/>
          <p:nvPr/>
        </p:nvSpPr>
        <p:spPr>
          <a:xfrm>
            <a:off x="8893015" y="288655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”</a:t>
            </a:r>
            <a:endParaRPr lang="en-US" sz="1800" b="0" i="0" u="none" strike="noStrike" kern="1200" cap="none" spc="0" baseline="0">
              <a:solidFill>
                <a:srgbClr val="C0E474"/>
              </a:solidFill>
              <a:uFillTx/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40232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8D466E1-8AB7-4DA1-B5E7-F67824CB0296}"/>
              </a:ext>
            </a:extLst>
          </p:cNvPr>
          <p:cNvGrpSpPr/>
          <p:nvPr/>
        </p:nvGrpSpPr>
        <p:grpSpPr>
          <a:xfrm>
            <a:off x="0" y="-8467"/>
            <a:ext cx="12192005" cy="6866467"/>
            <a:chOff x="0" y="-8467"/>
            <a:chExt cx="12192005" cy="6866467"/>
          </a:xfrm>
        </p:grpSpPr>
        <p:cxnSp>
          <p:nvCxnSpPr>
            <p:cNvPr id="8" name="Straight Connector 19">
              <a:extLst>
                <a:ext uri="{FF2B5EF4-FFF2-40B4-BE49-F238E27FC236}">
                  <a16:creationId xmlns:a16="http://schemas.microsoft.com/office/drawing/2014/main" id="{9C332F98-411D-461D-A491-B36B37CE365F}"/>
                </a:ext>
              </a:extLst>
            </p:cNvPr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BFBFBF"/>
              </a:solidFill>
              <a:prstDash val="solid"/>
              <a:miter/>
            </a:ln>
          </p:spPr>
        </p:cxnSp>
        <p:cxnSp>
          <p:nvCxnSpPr>
            <p:cNvPr id="9" name="Straight Connector 20">
              <a:extLst>
                <a:ext uri="{FF2B5EF4-FFF2-40B4-BE49-F238E27FC236}">
                  <a16:creationId xmlns:a16="http://schemas.microsoft.com/office/drawing/2014/main" id="{99A36DA6-E962-4659-825D-5FC128E7EDB0}"/>
                </a:ext>
              </a:extLst>
            </p:cNvPr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D9D9D9"/>
              </a:solidFill>
              <a:prstDash val="solid"/>
              <a:miter/>
            </a:ln>
          </p:spPr>
        </p:cxnSp>
        <p:sp>
          <p:nvSpPr>
            <p:cNvPr id="10" name="Rectangle 23">
              <a:extLst>
                <a:ext uri="{FF2B5EF4-FFF2-40B4-BE49-F238E27FC236}">
                  <a16:creationId xmlns:a16="http://schemas.microsoft.com/office/drawing/2014/main" id="{987F56BB-EEE1-4F95-9A90-BD3723ACC25E}"/>
                </a:ext>
              </a:extLst>
            </p:cNvPr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+- f4 0 f2"/>
                <a:gd name="f9" fmla="+- f3 0 f2"/>
                <a:gd name="f10" fmla="*/ f9 1 3007349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90C226">
                <a:alpha val="3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Rectangle 25">
              <a:extLst>
                <a:ext uri="{FF2B5EF4-FFF2-40B4-BE49-F238E27FC236}">
                  <a16:creationId xmlns:a16="http://schemas.microsoft.com/office/drawing/2014/main" id="{7943CF21-37AA-4BDF-B357-5BEBB8987B4F}"/>
                </a:ext>
              </a:extLst>
            </p:cNvPr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+- f4 0 f2"/>
                <a:gd name="f9" fmla="+- f3 0 f2"/>
                <a:gd name="f10" fmla="*/ f9 1 2573311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Isosceles Triangle 23">
              <a:extLst>
                <a:ext uri="{FF2B5EF4-FFF2-40B4-BE49-F238E27FC236}">
                  <a16:creationId xmlns:a16="http://schemas.microsoft.com/office/drawing/2014/main" id="{B81A1B38-F081-409C-B16D-DC44CEDAA75E}"/>
                </a:ext>
              </a:extLst>
            </p:cNvPr>
            <p:cNvSpPr/>
            <p:nvPr/>
          </p:nvSpPr>
          <p:spPr>
            <a:xfrm>
              <a:off x="8932334" y="3047996"/>
              <a:ext cx="3259671" cy="38100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54A021">
                <a:alpha val="72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3" name="Rectangle 27">
              <a:extLst>
                <a:ext uri="{FF2B5EF4-FFF2-40B4-BE49-F238E27FC236}">
                  <a16:creationId xmlns:a16="http://schemas.microsoft.com/office/drawing/2014/main" id="{508EC344-757B-48A9-A7D3-15950A4A9027}"/>
                </a:ext>
              </a:extLst>
            </p:cNvPr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+- f4 0 f2"/>
                <a:gd name="f9" fmla="+- f3 0 f2"/>
                <a:gd name="f10" fmla="*/ f9 1 2858013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3F7819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4" name="Rectangle 28">
              <a:extLst>
                <a:ext uri="{FF2B5EF4-FFF2-40B4-BE49-F238E27FC236}">
                  <a16:creationId xmlns:a16="http://schemas.microsoft.com/office/drawing/2014/main" id="{9569037D-0D6F-4ADB-BC7C-806354D6325C}"/>
                </a:ext>
              </a:extLst>
            </p:cNvPr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+- f4 0 f2"/>
                <a:gd name="f9" fmla="+- f3 0 f2"/>
                <a:gd name="f10" fmla="*/ f9 1 1290094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C0E474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5" name="Rectangle 29">
              <a:extLst>
                <a:ext uri="{FF2B5EF4-FFF2-40B4-BE49-F238E27FC236}">
                  <a16:creationId xmlns:a16="http://schemas.microsoft.com/office/drawing/2014/main" id="{98AC0DD6-DC7A-4F48-ACC1-6D0CDCE989BC}"/>
                </a:ext>
              </a:extLst>
            </p:cNvPr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+- f4 0 f2"/>
                <a:gd name="f9" fmla="+- f3 0 f2"/>
                <a:gd name="f10" fmla="*/ f9 1 1249825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6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6" name="Isosceles Triangle 27">
              <a:extLst>
                <a:ext uri="{FF2B5EF4-FFF2-40B4-BE49-F238E27FC236}">
                  <a16:creationId xmlns:a16="http://schemas.microsoft.com/office/drawing/2014/main" id="{7311DABB-1FB1-446A-A2EC-3932DCEED583}"/>
                </a:ext>
              </a:extLst>
            </p:cNvPr>
            <p:cNvSpPr/>
            <p:nvPr/>
          </p:nvSpPr>
          <p:spPr>
            <a:xfrm>
              <a:off x="10371664" y="3589870"/>
              <a:ext cx="1817159" cy="32681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7" name="Isosceles Triangle 28">
              <a:extLst>
                <a:ext uri="{FF2B5EF4-FFF2-40B4-BE49-F238E27FC236}">
                  <a16:creationId xmlns:a16="http://schemas.microsoft.com/office/drawing/2014/main" id="{A1D719F3-6538-4E44-9BE0-CFC1AB88BD75}"/>
                </a:ext>
              </a:extLst>
            </p:cNvPr>
            <p:cNvSpPr/>
            <p:nvPr/>
          </p:nvSpPr>
          <p:spPr>
            <a:xfrm>
              <a:off x="0" y="4013201"/>
              <a:ext cx="448732" cy="28447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360"/>
                <a:gd name="f8" fmla="+- 0 0 -270"/>
                <a:gd name="f9" fmla="+- 0 0 -180"/>
                <a:gd name="f10" fmla="+- 0 0 -90"/>
                <a:gd name="f11" fmla="abs f3"/>
                <a:gd name="f12" fmla="abs f4"/>
                <a:gd name="f13" fmla="abs f5"/>
                <a:gd name="f14" fmla="*/ f7 f0 1"/>
                <a:gd name="f15" fmla="*/ f8 f0 1"/>
                <a:gd name="f16" fmla="*/ f9 f0 1"/>
                <a:gd name="f17" fmla="*/ f10 f0 1"/>
                <a:gd name="f18" fmla="?: f11 f3 1"/>
                <a:gd name="f19" fmla="?: f12 f4 1"/>
                <a:gd name="f20" fmla="?: f13 f5 1"/>
                <a:gd name="f21" fmla="*/ f14 1 f2"/>
                <a:gd name="f22" fmla="*/ f15 1 f2"/>
                <a:gd name="f23" fmla="*/ f16 1 f2"/>
                <a:gd name="f24" fmla="*/ f17 1 f2"/>
                <a:gd name="f25" fmla="*/ f18 1 21600"/>
                <a:gd name="f26" fmla="*/ f19 1 21600"/>
                <a:gd name="f27" fmla="*/ 21600 f18 1"/>
                <a:gd name="f28" fmla="*/ 21600 f19 1"/>
                <a:gd name="f29" fmla="+- f21 0 f1"/>
                <a:gd name="f30" fmla="+- f22 0 f1"/>
                <a:gd name="f31" fmla="+- f23 0 f1"/>
                <a:gd name="f32" fmla="+- f24 0 f1"/>
                <a:gd name="f33" fmla="min f26 f25"/>
                <a:gd name="f34" fmla="*/ f27 1 f20"/>
                <a:gd name="f35" fmla="*/ f28 1 f20"/>
                <a:gd name="f36" fmla="val f34"/>
                <a:gd name="f37" fmla="val f35"/>
                <a:gd name="f38" fmla="*/ f6 f33 1"/>
                <a:gd name="f39" fmla="+- f37 0 f6"/>
                <a:gd name="f40" fmla="+- f36 0 f6"/>
                <a:gd name="f41" fmla="*/ f37 f33 1"/>
                <a:gd name="f42" fmla="*/ f36 f33 1"/>
                <a:gd name="f43" fmla="*/ f39 1 2"/>
                <a:gd name="f44" fmla="*/ f40 1 2"/>
                <a:gd name="f45" fmla="*/ f40 f6 1"/>
                <a:gd name="f46" fmla="+- f6 f43 0"/>
                <a:gd name="f47" fmla="*/ f45 1 200000"/>
                <a:gd name="f48" fmla="*/ f45 1 100000"/>
                <a:gd name="f49" fmla="+- f47 f44 0"/>
                <a:gd name="f50" fmla="*/ f47 f33 1"/>
                <a:gd name="f51" fmla="*/ f46 f33 1"/>
                <a:gd name="f52" fmla="*/ f48 f33 1"/>
                <a:gd name="f53" fmla="*/ f49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52" y="f38"/>
                </a:cxn>
                <a:cxn ang="f30">
                  <a:pos x="f50" y="f51"/>
                </a:cxn>
                <a:cxn ang="f31">
                  <a:pos x="f38" y="f41"/>
                </a:cxn>
                <a:cxn ang="f31">
                  <a:pos x="f52" y="f41"/>
                </a:cxn>
                <a:cxn ang="f31">
                  <a:pos x="f42" y="f41"/>
                </a:cxn>
                <a:cxn ang="f32">
                  <a:pos x="f53" y="f51"/>
                </a:cxn>
              </a:cxnLst>
              <a:rect l="f50" t="f51" r="f53" b="f41"/>
              <a:pathLst>
                <a:path>
                  <a:moveTo>
                    <a:pt x="f38" y="f41"/>
                  </a:moveTo>
                  <a:lnTo>
                    <a:pt x="f52" y="f38"/>
                  </a:lnTo>
                  <a:lnTo>
                    <a:pt x="f42" y="f41"/>
                  </a:lnTo>
                  <a:close/>
                </a:path>
              </a:pathLst>
            </a:custGeom>
            <a:solidFill>
              <a:srgbClr val="90C226">
                <a:alpha val="8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C3996F1-9799-4767-92F0-CF7A1C6A524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1931990"/>
            <a:ext cx="8596667" cy="2595460"/>
          </a:xfrm>
        </p:spPr>
        <p:txBody>
          <a:bodyPr anchor="b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B43CFA-3C0A-436F-85ED-679ABF6F51B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9430C2-E238-473F-B455-DF0E9F6D388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205133" y="6041358"/>
            <a:ext cx="91194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69D6A86E-AFFF-49CF-97CE-D65C1B90C2D5}" type="datetime1">
              <a:rPr lang="en-US"/>
              <a:pPr lvl="0"/>
              <a:t>2/22/2020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7DC942-8CE0-4D1A-B6F5-AB91E2DFF59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77332" y="6041358"/>
            <a:ext cx="6297609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0704FE-0D96-4264-99EA-507E8A8CC92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590659" y="6041358"/>
            <a:ext cx="68334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CA5F3577-C4B2-4091-BC95-9ED999A90FA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00600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6">
            <a:extLst>
              <a:ext uri="{FF2B5EF4-FFF2-40B4-BE49-F238E27FC236}">
                <a16:creationId xmlns:a16="http://schemas.microsoft.com/office/drawing/2014/main" id="{D75A2B37-93B8-4431-9F31-FF541F90C879}"/>
              </a:ext>
            </a:extLst>
          </p:cNvPr>
          <p:cNvGrpSpPr/>
          <p:nvPr/>
        </p:nvGrpSpPr>
        <p:grpSpPr>
          <a:xfrm>
            <a:off x="0" y="-8467"/>
            <a:ext cx="12192005" cy="6866467"/>
            <a:chOff x="0" y="-8467"/>
            <a:chExt cx="12192005" cy="6866467"/>
          </a:xfrm>
        </p:grpSpPr>
        <p:cxnSp>
          <p:nvCxnSpPr>
            <p:cNvPr id="11" name="Straight Connector 19">
              <a:extLst>
                <a:ext uri="{FF2B5EF4-FFF2-40B4-BE49-F238E27FC236}">
                  <a16:creationId xmlns:a16="http://schemas.microsoft.com/office/drawing/2014/main" id="{8ED2A46E-9FCE-45AB-BC80-44DB49B93F3C}"/>
                </a:ext>
              </a:extLst>
            </p:cNvPr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BFBFBF"/>
              </a:solidFill>
              <a:prstDash val="solid"/>
              <a:miter/>
            </a:ln>
          </p:spPr>
        </p:cxnSp>
        <p:cxnSp>
          <p:nvCxnSpPr>
            <p:cNvPr id="12" name="Straight Connector 20">
              <a:extLst>
                <a:ext uri="{FF2B5EF4-FFF2-40B4-BE49-F238E27FC236}">
                  <a16:creationId xmlns:a16="http://schemas.microsoft.com/office/drawing/2014/main" id="{35713538-E6D6-404D-8AE5-1198B4498852}"/>
                </a:ext>
              </a:extLst>
            </p:cNvPr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D9D9D9"/>
              </a:solidFill>
              <a:prstDash val="solid"/>
              <a:miter/>
            </a:ln>
          </p:spPr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6DC5E0A0-B55D-4B1B-8DCF-95BFB9B1EE9C}"/>
                </a:ext>
              </a:extLst>
            </p:cNvPr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+- f4 0 f2"/>
                <a:gd name="f9" fmla="+- f3 0 f2"/>
                <a:gd name="f10" fmla="*/ f9 1 3007349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90C226">
                <a:alpha val="3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80B4936D-3E39-43C3-B192-90BF4C038BBA}"/>
                </a:ext>
              </a:extLst>
            </p:cNvPr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+- f4 0 f2"/>
                <a:gd name="f9" fmla="+- f3 0 f2"/>
                <a:gd name="f10" fmla="*/ f9 1 2573311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5" name="Isosceles Triangle 23">
              <a:extLst>
                <a:ext uri="{FF2B5EF4-FFF2-40B4-BE49-F238E27FC236}">
                  <a16:creationId xmlns:a16="http://schemas.microsoft.com/office/drawing/2014/main" id="{4B4A8C54-DE8D-4610-8E55-9917FEF33D52}"/>
                </a:ext>
              </a:extLst>
            </p:cNvPr>
            <p:cNvSpPr/>
            <p:nvPr/>
          </p:nvSpPr>
          <p:spPr>
            <a:xfrm>
              <a:off x="8932334" y="3047996"/>
              <a:ext cx="3259671" cy="38100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54A021">
                <a:alpha val="72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F95941A1-4A7F-4DD8-B3EC-445B15D6F708}"/>
                </a:ext>
              </a:extLst>
            </p:cNvPr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+- f4 0 f2"/>
                <a:gd name="f9" fmla="+- f3 0 f2"/>
                <a:gd name="f10" fmla="*/ f9 1 2858013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3F7819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AECA2740-AF4C-443E-8AE7-2A0A641FD668}"/>
                </a:ext>
              </a:extLst>
            </p:cNvPr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+- f4 0 f2"/>
                <a:gd name="f9" fmla="+- f3 0 f2"/>
                <a:gd name="f10" fmla="*/ f9 1 1290094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C0E474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6E00ADD5-1AF0-4CB0-9DA7-C0BF381FA0EB}"/>
                </a:ext>
              </a:extLst>
            </p:cNvPr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+- f4 0 f2"/>
                <a:gd name="f9" fmla="+- f3 0 f2"/>
                <a:gd name="f10" fmla="*/ f9 1 1249825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6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9" name="Isosceles Triangle 27">
              <a:extLst>
                <a:ext uri="{FF2B5EF4-FFF2-40B4-BE49-F238E27FC236}">
                  <a16:creationId xmlns:a16="http://schemas.microsoft.com/office/drawing/2014/main" id="{C2C1FD5C-5C2D-47FF-949B-C3EA6B48CC60}"/>
                </a:ext>
              </a:extLst>
            </p:cNvPr>
            <p:cNvSpPr/>
            <p:nvPr/>
          </p:nvSpPr>
          <p:spPr>
            <a:xfrm>
              <a:off x="10371664" y="3589870"/>
              <a:ext cx="1817159" cy="32681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20" name="Isosceles Triangle 28">
              <a:extLst>
                <a:ext uri="{FF2B5EF4-FFF2-40B4-BE49-F238E27FC236}">
                  <a16:creationId xmlns:a16="http://schemas.microsoft.com/office/drawing/2014/main" id="{689BF3F0-11DE-4EAC-BB76-11A06AC9DFF4}"/>
                </a:ext>
              </a:extLst>
            </p:cNvPr>
            <p:cNvSpPr/>
            <p:nvPr/>
          </p:nvSpPr>
          <p:spPr>
            <a:xfrm>
              <a:off x="0" y="4013201"/>
              <a:ext cx="448732" cy="28447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360"/>
                <a:gd name="f8" fmla="+- 0 0 -270"/>
                <a:gd name="f9" fmla="+- 0 0 -180"/>
                <a:gd name="f10" fmla="+- 0 0 -90"/>
                <a:gd name="f11" fmla="abs f3"/>
                <a:gd name="f12" fmla="abs f4"/>
                <a:gd name="f13" fmla="abs f5"/>
                <a:gd name="f14" fmla="*/ f7 f0 1"/>
                <a:gd name="f15" fmla="*/ f8 f0 1"/>
                <a:gd name="f16" fmla="*/ f9 f0 1"/>
                <a:gd name="f17" fmla="*/ f10 f0 1"/>
                <a:gd name="f18" fmla="?: f11 f3 1"/>
                <a:gd name="f19" fmla="?: f12 f4 1"/>
                <a:gd name="f20" fmla="?: f13 f5 1"/>
                <a:gd name="f21" fmla="*/ f14 1 f2"/>
                <a:gd name="f22" fmla="*/ f15 1 f2"/>
                <a:gd name="f23" fmla="*/ f16 1 f2"/>
                <a:gd name="f24" fmla="*/ f17 1 f2"/>
                <a:gd name="f25" fmla="*/ f18 1 21600"/>
                <a:gd name="f26" fmla="*/ f19 1 21600"/>
                <a:gd name="f27" fmla="*/ 21600 f18 1"/>
                <a:gd name="f28" fmla="*/ 21600 f19 1"/>
                <a:gd name="f29" fmla="+- f21 0 f1"/>
                <a:gd name="f30" fmla="+- f22 0 f1"/>
                <a:gd name="f31" fmla="+- f23 0 f1"/>
                <a:gd name="f32" fmla="+- f24 0 f1"/>
                <a:gd name="f33" fmla="min f26 f25"/>
                <a:gd name="f34" fmla="*/ f27 1 f20"/>
                <a:gd name="f35" fmla="*/ f28 1 f20"/>
                <a:gd name="f36" fmla="val f34"/>
                <a:gd name="f37" fmla="val f35"/>
                <a:gd name="f38" fmla="*/ f6 f33 1"/>
                <a:gd name="f39" fmla="+- f37 0 f6"/>
                <a:gd name="f40" fmla="+- f36 0 f6"/>
                <a:gd name="f41" fmla="*/ f37 f33 1"/>
                <a:gd name="f42" fmla="*/ f36 f33 1"/>
                <a:gd name="f43" fmla="*/ f39 1 2"/>
                <a:gd name="f44" fmla="*/ f40 1 2"/>
                <a:gd name="f45" fmla="*/ f40 f6 1"/>
                <a:gd name="f46" fmla="+- f6 f43 0"/>
                <a:gd name="f47" fmla="*/ f45 1 200000"/>
                <a:gd name="f48" fmla="*/ f45 1 100000"/>
                <a:gd name="f49" fmla="+- f47 f44 0"/>
                <a:gd name="f50" fmla="*/ f47 f33 1"/>
                <a:gd name="f51" fmla="*/ f46 f33 1"/>
                <a:gd name="f52" fmla="*/ f48 f33 1"/>
                <a:gd name="f53" fmla="*/ f49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52" y="f38"/>
                </a:cxn>
                <a:cxn ang="f30">
                  <a:pos x="f50" y="f51"/>
                </a:cxn>
                <a:cxn ang="f31">
                  <a:pos x="f38" y="f41"/>
                </a:cxn>
                <a:cxn ang="f31">
                  <a:pos x="f52" y="f41"/>
                </a:cxn>
                <a:cxn ang="f31">
                  <a:pos x="f42" y="f41"/>
                </a:cxn>
                <a:cxn ang="f32">
                  <a:pos x="f53" y="f51"/>
                </a:cxn>
              </a:cxnLst>
              <a:rect l="f50" t="f51" r="f53" b="f41"/>
              <a:pathLst>
                <a:path>
                  <a:moveTo>
                    <a:pt x="f38" y="f41"/>
                  </a:moveTo>
                  <a:lnTo>
                    <a:pt x="f52" y="f38"/>
                  </a:lnTo>
                  <a:lnTo>
                    <a:pt x="f42" y="f41"/>
                  </a:lnTo>
                  <a:close/>
                </a:path>
              </a:pathLst>
            </a:custGeom>
            <a:solidFill>
              <a:srgbClr val="90C226">
                <a:alpha val="8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7A81897-F13D-4569-97C6-2A5CD114BFE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1334" y="609603"/>
            <a:ext cx="8094131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649A616D-AD19-4038-8F1A-47F4982AA15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013201"/>
            <a:ext cx="8596667" cy="514249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5D0D13B-B0A9-4590-B7F5-2B0E5F80040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AA829CD5-43C7-487D-A88E-D8102F37A61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205133" y="6041358"/>
            <a:ext cx="91194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CF3DB7E2-9A64-44ED-9E38-50817E97F5B4}" type="datetime1">
              <a:rPr lang="en-US"/>
              <a:pPr lvl="0"/>
              <a:t>2/22/2020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2786193-AD9B-4AD3-92FC-45E0F212FB9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77332" y="6041358"/>
            <a:ext cx="6297609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D34ACC8-A823-48A3-9932-482AB267D31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590659" y="6041358"/>
            <a:ext cx="68334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084E0E9-69BE-4495-9A16-FB764C99353E}" type="slidenum">
              <a:t>‹#›</a:t>
            </a:fld>
            <a:endParaRPr lang="en-US"/>
          </a:p>
        </p:txBody>
      </p:sp>
      <p:sp>
        <p:nvSpPr>
          <p:cNvPr id="8" name="TextBox 23">
            <a:extLst>
              <a:ext uri="{FF2B5EF4-FFF2-40B4-BE49-F238E27FC236}">
                <a16:creationId xmlns:a16="http://schemas.microsoft.com/office/drawing/2014/main" id="{69F36E24-FA79-4F73-BA0A-DE6B90BE02B1}"/>
              </a:ext>
            </a:extLst>
          </p:cNvPr>
          <p:cNvSpPr txBox="1"/>
          <p:nvPr/>
        </p:nvSpPr>
        <p:spPr>
          <a:xfrm>
            <a:off x="541873" y="79037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“</a:t>
            </a:r>
          </a:p>
        </p:txBody>
      </p:sp>
      <p:sp>
        <p:nvSpPr>
          <p:cNvPr id="9" name="TextBox 24">
            <a:extLst>
              <a:ext uri="{FF2B5EF4-FFF2-40B4-BE49-F238E27FC236}">
                <a16:creationId xmlns:a16="http://schemas.microsoft.com/office/drawing/2014/main" id="{6C380F5F-0146-4733-A403-101131171F5B}"/>
              </a:ext>
            </a:extLst>
          </p:cNvPr>
          <p:cNvSpPr txBox="1"/>
          <p:nvPr/>
        </p:nvSpPr>
        <p:spPr>
          <a:xfrm>
            <a:off x="8893015" y="288655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153856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6">
            <a:extLst>
              <a:ext uri="{FF2B5EF4-FFF2-40B4-BE49-F238E27FC236}">
                <a16:creationId xmlns:a16="http://schemas.microsoft.com/office/drawing/2014/main" id="{FEDBB2D6-9525-4883-BB68-9949F231BE69}"/>
              </a:ext>
            </a:extLst>
          </p:cNvPr>
          <p:cNvGrpSpPr/>
          <p:nvPr/>
        </p:nvGrpSpPr>
        <p:grpSpPr>
          <a:xfrm>
            <a:off x="0" y="-8467"/>
            <a:ext cx="12192005" cy="6866467"/>
            <a:chOff x="0" y="-8467"/>
            <a:chExt cx="12192005" cy="6866467"/>
          </a:xfrm>
        </p:grpSpPr>
        <p:cxnSp>
          <p:nvCxnSpPr>
            <p:cNvPr id="9" name="Straight Connector 19">
              <a:extLst>
                <a:ext uri="{FF2B5EF4-FFF2-40B4-BE49-F238E27FC236}">
                  <a16:creationId xmlns:a16="http://schemas.microsoft.com/office/drawing/2014/main" id="{978556B4-1AF7-49C7-9BA6-C45F9DC8E1C8}"/>
                </a:ext>
              </a:extLst>
            </p:cNvPr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BFBFBF"/>
              </a:solidFill>
              <a:prstDash val="solid"/>
              <a:miter/>
            </a:ln>
          </p:spPr>
        </p:cxnSp>
        <p:cxnSp>
          <p:nvCxnSpPr>
            <p:cNvPr id="10" name="Straight Connector 20">
              <a:extLst>
                <a:ext uri="{FF2B5EF4-FFF2-40B4-BE49-F238E27FC236}">
                  <a16:creationId xmlns:a16="http://schemas.microsoft.com/office/drawing/2014/main" id="{0DB3ADAA-B335-4C41-98DF-1016AB63DA80}"/>
                </a:ext>
              </a:extLst>
            </p:cNvPr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D9D9D9"/>
              </a:solidFill>
              <a:prstDash val="solid"/>
              <a:miter/>
            </a:ln>
          </p:spPr>
        </p:cxnSp>
        <p:sp>
          <p:nvSpPr>
            <p:cNvPr id="11" name="Rectangle 23">
              <a:extLst>
                <a:ext uri="{FF2B5EF4-FFF2-40B4-BE49-F238E27FC236}">
                  <a16:creationId xmlns:a16="http://schemas.microsoft.com/office/drawing/2014/main" id="{15E099D7-FC11-4060-A949-65A66FD51745}"/>
                </a:ext>
              </a:extLst>
            </p:cNvPr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+- f4 0 f2"/>
                <a:gd name="f9" fmla="+- f3 0 f2"/>
                <a:gd name="f10" fmla="*/ f9 1 3007349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90C226">
                <a:alpha val="3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Rectangle 25">
              <a:extLst>
                <a:ext uri="{FF2B5EF4-FFF2-40B4-BE49-F238E27FC236}">
                  <a16:creationId xmlns:a16="http://schemas.microsoft.com/office/drawing/2014/main" id="{2AF48907-034C-42D0-8184-545D4AB8409A}"/>
                </a:ext>
              </a:extLst>
            </p:cNvPr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+- f4 0 f2"/>
                <a:gd name="f9" fmla="+- f3 0 f2"/>
                <a:gd name="f10" fmla="*/ f9 1 2573311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3" name="Isosceles Triangle 23">
              <a:extLst>
                <a:ext uri="{FF2B5EF4-FFF2-40B4-BE49-F238E27FC236}">
                  <a16:creationId xmlns:a16="http://schemas.microsoft.com/office/drawing/2014/main" id="{9775C34C-B4B4-42C4-BA26-6113B029B726}"/>
                </a:ext>
              </a:extLst>
            </p:cNvPr>
            <p:cNvSpPr/>
            <p:nvPr/>
          </p:nvSpPr>
          <p:spPr>
            <a:xfrm>
              <a:off x="8932334" y="3047996"/>
              <a:ext cx="3259671" cy="38100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54A021">
                <a:alpha val="72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4" name="Rectangle 27">
              <a:extLst>
                <a:ext uri="{FF2B5EF4-FFF2-40B4-BE49-F238E27FC236}">
                  <a16:creationId xmlns:a16="http://schemas.microsoft.com/office/drawing/2014/main" id="{5CDD3476-8FAB-4BAB-9F70-D18FC8D2CE49}"/>
                </a:ext>
              </a:extLst>
            </p:cNvPr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+- f4 0 f2"/>
                <a:gd name="f9" fmla="+- f3 0 f2"/>
                <a:gd name="f10" fmla="*/ f9 1 2858013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3F7819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5" name="Rectangle 28">
              <a:extLst>
                <a:ext uri="{FF2B5EF4-FFF2-40B4-BE49-F238E27FC236}">
                  <a16:creationId xmlns:a16="http://schemas.microsoft.com/office/drawing/2014/main" id="{758BB8EF-40AE-434A-8160-DE3C086AD29C}"/>
                </a:ext>
              </a:extLst>
            </p:cNvPr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+- f4 0 f2"/>
                <a:gd name="f9" fmla="+- f3 0 f2"/>
                <a:gd name="f10" fmla="*/ f9 1 1290094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C0E474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6" name="Rectangle 29">
              <a:extLst>
                <a:ext uri="{FF2B5EF4-FFF2-40B4-BE49-F238E27FC236}">
                  <a16:creationId xmlns:a16="http://schemas.microsoft.com/office/drawing/2014/main" id="{7AA1D139-E2C7-4A72-BC3B-B857A2706767}"/>
                </a:ext>
              </a:extLst>
            </p:cNvPr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+- f4 0 f2"/>
                <a:gd name="f9" fmla="+- f3 0 f2"/>
                <a:gd name="f10" fmla="*/ f9 1 1249825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6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7" name="Isosceles Triangle 27">
              <a:extLst>
                <a:ext uri="{FF2B5EF4-FFF2-40B4-BE49-F238E27FC236}">
                  <a16:creationId xmlns:a16="http://schemas.microsoft.com/office/drawing/2014/main" id="{490D1400-F144-4169-9EE3-C1A35EF9D942}"/>
                </a:ext>
              </a:extLst>
            </p:cNvPr>
            <p:cNvSpPr/>
            <p:nvPr/>
          </p:nvSpPr>
          <p:spPr>
            <a:xfrm>
              <a:off x="10371664" y="3589870"/>
              <a:ext cx="1817159" cy="32681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8" name="Isosceles Triangle 28">
              <a:extLst>
                <a:ext uri="{FF2B5EF4-FFF2-40B4-BE49-F238E27FC236}">
                  <a16:creationId xmlns:a16="http://schemas.microsoft.com/office/drawing/2014/main" id="{CA69F5E5-AC6E-433B-84BF-5AA2A2408896}"/>
                </a:ext>
              </a:extLst>
            </p:cNvPr>
            <p:cNvSpPr/>
            <p:nvPr/>
          </p:nvSpPr>
          <p:spPr>
            <a:xfrm>
              <a:off x="0" y="4013201"/>
              <a:ext cx="448732" cy="28447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360"/>
                <a:gd name="f8" fmla="+- 0 0 -270"/>
                <a:gd name="f9" fmla="+- 0 0 -180"/>
                <a:gd name="f10" fmla="+- 0 0 -90"/>
                <a:gd name="f11" fmla="abs f3"/>
                <a:gd name="f12" fmla="abs f4"/>
                <a:gd name="f13" fmla="abs f5"/>
                <a:gd name="f14" fmla="*/ f7 f0 1"/>
                <a:gd name="f15" fmla="*/ f8 f0 1"/>
                <a:gd name="f16" fmla="*/ f9 f0 1"/>
                <a:gd name="f17" fmla="*/ f10 f0 1"/>
                <a:gd name="f18" fmla="?: f11 f3 1"/>
                <a:gd name="f19" fmla="?: f12 f4 1"/>
                <a:gd name="f20" fmla="?: f13 f5 1"/>
                <a:gd name="f21" fmla="*/ f14 1 f2"/>
                <a:gd name="f22" fmla="*/ f15 1 f2"/>
                <a:gd name="f23" fmla="*/ f16 1 f2"/>
                <a:gd name="f24" fmla="*/ f17 1 f2"/>
                <a:gd name="f25" fmla="*/ f18 1 21600"/>
                <a:gd name="f26" fmla="*/ f19 1 21600"/>
                <a:gd name="f27" fmla="*/ 21600 f18 1"/>
                <a:gd name="f28" fmla="*/ 21600 f19 1"/>
                <a:gd name="f29" fmla="+- f21 0 f1"/>
                <a:gd name="f30" fmla="+- f22 0 f1"/>
                <a:gd name="f31" fmla="+- f23 0 f1"/>
                <a:gd name="f32" fmla="+- f24 0 f1"/>
                <a:gd name="f33" fmla="min f26 f25"/>
                <a:gd name="f34" fmla="*/ f27 1 f20"/>
                <a:gd name="f35" fmla="*/ f28 1 f20"/>
                <a:gd name="f36" fmla="val f34"/>
                <a:gd name="f37" fmla="val f35"/>
                <a:gd name="f38" fmla="*/ f6 f33 1"/>
                <a:gd name="f39" fmla="+- f37 0 f6"/>
                <a:gd name="f40" fmla="+- f36 0 f6"/>
                <a:gd name="f41" fmla="*/ f37 f33 1"/>
                <a:gd name="f42" fmla="*/ f36 f33 1"/>
                <a:gd name="f43" fmla="*/ f39 1 2"/>
                <a:gd name="f44" fmla="*/ f40 1 2"/>
                <a:gd name="f45" fmla="*/ f40 f6 1"/>
                <a:gd name="f46" fmla="+- f6 f43 0"/>
                <a:gd name="f47" fmla="*/ f45 1 200000"/>
                <a:gd name="f48" fmla="*/ f45 1 100000"/>
                <a:gd name="f49" fmla="+- f47 f44 0"/>
                <a:gd name="f50" fmla="*/ f47 f33 1"/>
                <a:gd name="f51" fmla="*/ f46 f33 1"/>
                <a:gd name="f52" fmla="*/ f48 f33 1"/>
                <a:gd name="f53" fmla="*/ f49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52" y="f38"/>
                </a:cxn>
                <a:cxn ang="f30">
                  <a:pos x="f50" y="f51"/>
                </a:cxn>
                <a:cxn ang="f31">
                  <a:pos x="f38" y="f41"/>
                </a:cxn>
                <a:cxn ang="f31">
                  <a:pos x="f52" y="f41"/>
                </a:cxn>
                <a:cxn ang="f31">
                  <a:pos x="f42" y="f41"/>
                </a:cxn>
                <a:cxn ang="f32">
                  <a:pos x="f53" y="f51"/>
                </a:cxn>
              </a:cxnLst>
              <a:rect l="f50" t="f51" r="f53" b="f41"/>
              <a:pathLst>
                <a:path>
                  <a:moveTo>
                    <a:pt x="f38" y="f41"/>
                  </a:moveTo>
                  <a:lnTo>
                    <a:pt x="f52" y="f38"/>
                  </a:lnTo>
                  <a:lnTo>
                    <a:pt x="f42" y="f41"/>
                  </a:lnTo>
                  <a:close/>
                </a:path>
              </a:pathLst>
            </a:custGeom>
            <a:solidFill>
              <a:srgbClr val="90C226">
                <a:alpha val="8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8969498-0044-4493-A4F2-6F1B8208253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609603"/>
            <a:ext cx="8588200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35059A0D-0E4E-4E11-AD6D-1BE31738D6A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013201"/>
            <a:ext cx="8596667" cy="514249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90C226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88F3CA3-CF1A-4A2E-B98E-A3407FF6FDE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A508F4B1-C2CF-448A-A240-F28B4D256A8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205133" y="6041358"/>
            <a:ext cx="91194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663BED50-7B99-46F7-9914-E6D4F926C88F}" type="datetime1">
              <a:rPr lang="en-US"/>
              <a:pPr lvl="0"/>
              <a:t>2/22/2020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7022D17B-FFBB-4D85-8C21-9BE972B21F2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77332" y="6041358"/>
            <a:ext cx="6297609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2115328-D007-4037-96DD-15FC77C5CBF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590659" y="6041358"/>
            <a:ext cx="68334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9E06C182-89AE-485F-A6F9-18AC3BA9D61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83559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42AD1C13-499B-4D99-B459-1AB2D6441EC1}"/>
              </a:ext>
            </a:extLst>
          </p:cNvPr>
          <p:cNvGrpSpPr/>
          <p:nvPr/>
        </p:nvGrpSpPr>
        <p:grpSpPr>
          <a:xfrm>
            <a:off x="0" y="-8467"/>
            <a:ext cx="12192005" cy="6866467"/>
            <a:chOff x="0" y="-8467"/>
            <a:chExt cx="12192005" cy="6866467"/>
          </a:xfrm>
        </p:grpSpPr>
        <p:cxnSp>
          <p:nvCxnSpPr>
            <p:cNvPr id="8" name="Straight Connector 19">
              <a:extLst>
                <a:ext uri="{FF2B5EF4-FFF2-40B4-BE49-F238E27FC236}">
                  <a16:creationId xmlns:a16="http://schemas.microsoft.com/office/drawing/2014/main" id="{270C5BDB-F3D9-42E9-8D54-522EC70380F2}"/>
                </a:ext>
              </a:extLst>
            </p:cNvPr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BFBFBF"/>
              </a:solidFill>
              <a:prstDash val="solid"/>
              <a:miter/>
            </a:ln>
          </p:spPr>
        </p:cxnSp>
        <p:cxnSp>
          <p:nvCxnSpPr>
            <p:cNvPr id="9" name="Straight Connector 20">
              <a:extLst>
                <a:ext uri="{FF2B5EF4-FFF2-40B4-BE49-F238E27FC236}">
                  <a16:creationId xmlns:a16="http://schemas.microsoft.com/office/drawing/2014/main" id="{2822DB99-C408-4CB2-8F8D-19475708A303}"/>
                </a:ext>
              </a:extLst>
            </p:cNvPr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D9D9D9"/>
              </a:solidFill>
              <a:prstDash val="solid"/>
              <a:miter/>
            </a:ln>
          </p:spPr>
        </p:cxnSp>
        <p:sp>
          <p:nvSpPr>
            <p:cNvPr id="10" name="Rectangle 23">
              <a:extLst>
                <a:ext uri="{FF2B5EF4-FFF2-40B4-BE49-F238E27FC236}">
                  <a16:creationId xmlns:a16="http://schemas.microsoft.com/office/drawing/2014/main" id="{1F5CCB79-138D-42EB-8D93-CCD2EF956A36}"/>
                </a:ext>
              </a:extLst>
            </p:cNvPr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+- f4 0 f2"/>
                <a:gd name="f9" fmla="+- f3 0 f2"/>
                <a:gd name="f10" fmla="*/ f9 1 3007349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90C226">
                <a:alpha val="3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Rectangle 25">
              <a:extLst>
                <a:ext uri="{FF2B5EF4-FFF2-40B4-BE49-F238E27FC236}">
                  <a16:creationId xmlns:a16="http://schemas.microsoft.com/office/drawing/2014/main" id="{00EAE9BF-F038-4135-83D2-E5D825769600}"/>
                </a:ext>
              </a:extLst>
            </p:cNvPr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+- f4 0 f2"/>
                <a:gd name="f9" fmla="+- f3 0 f2"/>
                <a:gd name="f10" fmla="*/ f9 1 2573311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Isosceles Triangle 23">
              <a:extLst>
                <a:ext uri="{FF2B5EF4-FFF2-40B4-BE49-F238E27FC236}">
                  <a16:creationId xmlns:a16="http://schemas.microsoft.com/office/drawing/2014/main" id="{50B51DCE-2F82-46AB-9253-F0E2A8F251FE}"/>
                </a:ext>
              </a:extLst>
            </p:cNvPr>
            <p:cNvSpPr/>
            <p:nvPr/>
          </p:nvSpPr>
          <p:spPr>
            <a:xfrm>
              <a:off x="8932334" y="3047996"/>
              <a:ext cx="3259671" cy="38100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54A021">
                <a:alpha val="72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3" name="Rectangle 27">
              <a:extLst>
                <a:ext uri="{FF2B5EF4-FFF2-40B4-BE49-F238E27FC236}">
                  <a16:creationId xmlns:a16="http://schemas.microsoft.com/office/drawing/2014/main" id="{4DF2AAFE-C4B4-479B-9C75-5A77C15F3356}"/>
                </a:ext>
              </a:extLst>
            </p:cNvPr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+- f4 0 f2"/>
                <a:gd name="f9" fmla="+- f3 0 f2"/>
                <a:gd name="f10" fmla="*/ f9 1 2858013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3F7819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4" name="Rectangle 28">
              <a:extLst>
                <a:ext uri="{FF2B5EF4-FFF2-40B4-BE49-F238E27FC236}">
                  <a16:creationId xmlns:a16="http://schemas.microsoft.com/office/drawing/2014/main" id="{5297186C-8E28-4DAC-B31B-D339E3054A9F}"/>
                </a:ext>
              </a:extLst>
            </p:cNvPr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+- f4 0 f2"/>
                <a:gd name="f9" fmla="+- f3 0 f2"/>
                <a:gd name="f10" fmla="*/ f9 1 1290094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C0E474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5" name="Rectangle 29">
              <a:extLst>
                <a:ext uri="{FF2B5EF4-FFF2-40B4-BE49-F238E27FC236}">
                  <a16:creationId xmlns:a16="http://schemas.microsoft.com/office/drawing/2014/main" id="{310900C8-487A-4CD3-BC7D-2A0D4ED9D100}"/>
                </a:ext>
              </a:extLst>
            </p:cNvPr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+- f4 0 f2"/>
                <a:gd name="f9" fmla="+- f3 0 f2"/>
                <a:gd name="f10" fmla="*/ f9 1 1249825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6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6" name="Isosceles Triangle 27">
              <a:extLst>
                <a:ext uri="{FF2B5EF4-FFF2-40B4-BE49-F238E27FC236}">
                  <a16:creationId xmlns:a16="http://schemas.microsoft.com/office/drawing/2014/main" id="{E59F0C6A-E333-4E1A-8FEA-046B67538DCC}"/>
                </a:ext>
              </a:extLst>
            </p:cNvPr>
            <p:cNvSpPr/>
            <p:nvPr/>
          </p:nvSpPr>
          <p:spPr>
            <a:xfrm>
              <a:off x="10371664" y="3589870"/>
              <a:ext cx="1817159" cy="32681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7" name="Isosceles Triangle 28">
              <a:extLst>
                <a:ext uri="{FF2B5EF4-FFF2-40B4-BE49-F238E27FC236}">
                  <a16:creationId xmlns:a16="http://schemas.microsoft.com/office/drawing/2014/main" id="{41727F85-AB4C-4945-A46F-B2367185CDBC}"/>
                </a:ext>
              </a:extLst>
            </p:cNvPr>
            <p:cNvSpPr/>
            <p:nvPr/>
          </p:nvSpPr>
          <p:spPr>
            <a:xfrm>
              <a:off x="0" y="4013201"/>
              <a:ext cx="448732" cy="28447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360"/>
                <a:gd name="f8" fmla="+- 0 0 -270"/>
                <a:gd name="f9" fmla="+- 0 0 -180"/>
                <a:gd name="f10" fmla="+- 0 0 -90"/>
                <a:gd name="f11" fmla="abs f3"/>
                <a:gd name="f12" fmla="abs f4"/>
                <a:gd name="f13" fmla="abs f5"/>
                <a:gd name="f14" fmla="*/ f7 f0 1"/>
                <a:gd name="f15" fmla="*/ f8 f0 1"/>
                <a:gd name="f16" fmla="*/ f9 f0 1"/>
                <a:gd name="f17" fmla="*/ f10 f0 1"/>
                <a:gd name="f18" fmla="?: f11 f3 1"/>
                <a:gd name="f19" fmla="?: f12 f4 1"/>
                <a:gd name="f20" fmla="?: f13 f5 1"/>
                <a:gd name="f21" fmla="*/ f14 1 f2"/>
                <a:gd name="f22" fmla="*/ f15 1 f2"/>
                <a:gd name="f23" fmla="*/ f16 1 f2"/>
                <a:gd name="f24" fmla="*/ f17 1 f2"/>
                <a:gd name="f25" fmla="*/ f18 1 21600"/>
                <a:gd name="f26" fmla="*/ f19 1 21600"/>
                <a:gd name="f27" fmla="*/ 21600 f18 1"/>
                <a:gd name="f28" fmla="*/ 21600 f19 1"/>
                <a:gd name="f29" fmla="+- f21 0 f1"/>
                <a:gd name="f30" fmla="+- f22 0 f1"/>
                <a:gd name="f31" fmla="+- f23 0 f1"/>
                <a:gd name="f32" fmla="+- f24 0 f1"/>
                <a:gd name="f33" fmla="min f26 f25"/>
                <a:gd name="f34" fmla="*/ f27 1 f20"/>
                <a:gd name="f35" fmla="*/ f28 1 f20"/>
                <a:gd name="f36" fmla="val f34"/>
                <a:gd name="f37" fmla="val f35"/>
                <a:gd name="f38" fmla="*/ f6 f33 1"/>
                <a:gd name="f39" fmla="+- f37 0 f6"/>
                <a:gd name="f40" fmla="+- f36 0 f6"/>
                <a:gd name="f41" fmla="*/ f37 f33 1"/>
                <a:gd name="f42" fmla="*/ f36 f33 1"/>
                <a:gd name="f43" fmla="*/ f39 1 2"/>
                <a:gd name="f44" fmla="*/ f40 1 2"/>
                <a:gd name="f45" fmla="*/ f40 f6 1"/>
                <a:gd name="f46" fmla="+- f6 f43 0"/>
                <a:gd name="f47" fmla="*/ f45 1 200000"/>
                <a:gd name="f48" fmla="*/ f45 1 100000"/>
                <a:gd name="f49" fmla="+- f47 f44 0"/>
                <a:gd name="f50" fmla="*/ f47 f33 1"/>
                <a:gd name="f51" fmla="*/ f46 f33 1"/>
                <a:gd name="f52" fmla="*/ f48 f33 1"/>
                <a:gd name="f53" fmla="*/ f49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52" y="f38"/>
                </a:cxn>
                <a:cxn ang="f30">
                  <a:pos x="f50" y="f51"/>
                </a:cxn>
                <a:cxn ang="f31">
                  <a:pos x="f38" y="f41"/>
                </a:cxn>
                <a:cxn ang="f31">
                  <a:pos x="f52" y="f41"/>
                </a:cxn>
                <a:cxn ang="f31">
                  <a:pos x="f42" y="f41"/>
                </a:cxn>
                <a:cxn ang="f32">
                  <a:pos x="f53" y="f51"/>
                </a:cxn>
              </a:cxnLst>
              <a:rect l="f50" t="f51" r="f53" b="f41"/>
              <a:pathLst>
                <a:path>
                  <a:moveTo>
                    <a:pt x="f38" y="f41"/>
                  </a:moveTo>
                  <a:lnTo>
                    <a:pt x="f52" y="f38"/>
                  </a:lnTo>
                  <a:lnTo>
                    <a:pt x="f42" y="f41"/>
                  </a:lnTo>
                  <a:close/>
                </a:path>
              </a:pathLst>
            </a:custGeom>
            <a:solidFill>
              <a:srgbClr val="90C226">
                <a:alpha val="8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2D9C0D3-3A62-4ACD-98BA-1A724674E47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609603"/>
            <a:ext cx="8596667" cy="1320795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905F7D0-0C1A-4815-874A-0C75DA46E8D9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77332" y="2160590"/>
            <a:ext cx="8596667" cy="3880768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AE65C4-6223-454E-A0FC-5ECBB7B990C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205133" y="6041358"/>
            <a:ext cx="91194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C8D484C7-AC39-413A-AE3E-37AEA3F12ECA}" type="datetime1">
              <a:rPr lang="en-US"/>
              <a:pPr lvl="0"/>
              <a:t>2/22/2020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8EAA40-216A-4657-9297-099907AFC5B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77332" y="6041358"/>
            <a:ext cx="6297609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5061D2-4B89-4070-A0BD-BE3C915E7CA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590659" y="6041358"/>
            <a:ext cx="68334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661E75A0-A166-4C65-A614-95442EC4D52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02736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A0167A1-04A4-4835-BE99-4D244249B405}"/>
              </a:ext>
            </a:extLst>
          </p:cNvPr>
          <p:cNvGrpSpPr/>
          <p:nvPr/>
        </p:nvGrpSpPr>
        <p:grpSpPr>
          <a:xfrm>
            <a:off x="0" y="-8467"/>
            <a:ext cx="12192005" cy="6866467"/>
            <a:chOff x="0" y="-8467"/>
            <a:chExt cx="12192005" cy="6866467"/>
          </a:xfrm>
        </p:grpSpPr>
        <p:cxnSp>
          <p:nvCxnSpPr>
            <p:cNvPr id="8" name="Straight Connector 19">
              <a:extLst>
                <a:ext uri="{FF2B5EF4-FFF2-40B4-BE49-F238E27FC236}">
                  <a16:creationId xmlns:a16="http://schemas.microsoft.com/office/drawing/2014/main" id="{213CBC77-0EA7-4912-8D41-CE32EFB659E3}"/>
                </a:ext>
              </a:extLst>
            </p:cNvPr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BFBFBF"/>
              </a:solidFill>
              <a:prstDash val="solid"/>
              <a:miter/>
            </a:ln>
          </p:spPr>
        </p:cxnSp>
        <p:cxnSp>
          <p:nvCxnSpPr>
            <p:cNvPr id="9" name="Straight Connector 20">
              <a:extLst>
                <a:ext uri="{FF2B5EF4-FFF2-40B4-BE49-F238E27FC236}">
                  <a16:creationId xmlns:a16="http://schemas.microsoft.com/office/drawing/2014/main" id="{966AA2FB-466B-46BC-A03F-6EED5927A5B3}"/>
                </a:ext>
              </a:extLst>
            </p:cNvPr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D9D9D9"/>
              </a:solidFill>
              <a:prstDash val="solid"/>
              <a:miter/>
            </a:ln>
          </p:spPr>
        </p:cxnSp>
        <p:sp>
          <p:nvSpPr>
            <p:cNvPr id="10" name="Rectangle 23">
              <a:extLst>
                <a:ext uri="{FF2B5EF4-FFF2-40B4-BE49-F238E27FC236}">
                  <a16:creationId xmlns:a16="http://schemas.microsoft.com/office/drawing/2014/main" id="{2AFDC02A-C4FE-41CA-8596-C58FD8CACB8F}"/>
                </a:ext>
              </a:extLst>
            </p:cNvPr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+- f4 0 f2"/>
                <a:gd name="f9" fmla="+- f3 0 f2"/>
                <a:gd name="f10" fmla="*/ f9 1 3007349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90C226">
                <a:alpha val="3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Rectangle 25">
              <a:extLst>
                <a:ext uri="{FF2B5EF4-FFF2-40B4-BE49-F238E27FC236}">
                  <a16:creationId xmlns:a16="http://schemas.microsoft.com/office/drawing/2014/main" id="{157AFC2C-7D4E-4FA1-8C11-C491AA8E9225}"/>
                </a:ext>
              </a:extLst>
            </p:cNvPr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+- f4 0 f2"/>
                <a:gd name="f9" fmla="+- f3 0 f2"/>
                <a:gd name="f10" fmla="*/ f9 1 2573311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Isosceles Triangle 23">
              <a:extLst>
                <a:ext uri="{FF2B5EF4-FFF2-40B4-BE49-F238E27FC236}">
                  <a16:creationId xmlns:a16="http://schemas.microsoft.com/office/drawing/2014/main" id="{58DFF84A-B8FA-43F3-B1DF-52A74D1466A6}"/>
                </a:ext>
              </a:extLst>
            </p:cNvPr>
            <p:cNvSpPr/>
            <p:nvPr/>
          </p:nvSpPr>
          <p:spPr>
            <a:xfrm>
              <a:off x="8932334" y="3047996"/>
              <a:ext cx="3259671" cy="38100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54A021">
                <a:alpha val="72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3" name="Rectangle 27">
              <a:extLst>
                <a:ext uri="{FF2B5EF4-FFF2-40B4-BE49-F238E27FC236}">
                  <a16:creationId xmlns:a16="http://schemas.microsoft.com/office/drawing/2014/main" id="{68A24B8B-627B-4F85-A669-BD6D042B16D8}"/>
                </a:ext>
              </a:extLst>
            </p:cNvPr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+- f4 0 f2"/>
                <a:gd name="f9" fmla="+- f3 0 f2"/>
                <a:gd name="f10" fmla="*/ f9 1 2858013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3F7819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4" name="Rectangle 28">
              <a:extLst>
                <a:ext uri="{FF2B5EF4-FFF2-40B4-BE49-F238E27FC236}">
                  <a16:creationId xmlns:a16="http://schemas.microsoft.com/office/drawing/2014/main" id="{28D4DCE6-1A03-44DD-93F6-D4557D8B8717}"/>
                </a:ext>
              </a:extLst>
            </p:cNvPr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+- f4 0 f2"/>
                <a:gd name="f9" fmla="+- f3 0 f2"/>
                <a:gd name="f10" fmla="*/ f9 1 1290094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C0E474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5" name="Rectangle 29">
              <a:extLst>
                <a:ext uri="{FF2B5EF4-FFF2-40B4-BE49-F238E27FC236}">
                  <a16:creationId xmlns:a16="http://schemas.microsoft.com/office/drawing/2014/main" id="{DA7E133C-2197-4A78-B0A0-02583C9E4379}"/>
                </a:ext>
              </a:extLst>
            </p:cNvPr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+- f4 0 f2"/>
                <a:gd name="f9" fmla="+- f3 0 f2"/>
                <a:gd name="f10" fmla="*/ f9 1 1249825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6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6" name="Isosceles Triangle 27">
              <a:extLst>
                <a:ext uri="{FF2B5EF4-FFF2-40B4-BE49-F238E27FC236}">
                  <a16:creationId xmlns:a16="http://schemas.microsoft.com/office/drawing/2014/main" id="{0C87602F-7D5F-42AF-AB51-7689EAD5683B}"/>
                </a:ext>
              </a:extLst>
            </p:cNvPr>
            <p:cNvSpPr/>
            <p:nvPr/>
          </p:nvSpPr>
          <p:spPr>
            <a:xfrm>
              <a:off x="10371664" y="3589870"/>
              <a:ext cx="1817159" cy="32681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7" name="Isosceles Triangle 28">
              <a:extLst>
                <a:ext uri="{FF2B5EF4-FFF2-40B4-BE49-F238E27FC236}">
                  <a16:creationId xmlns:a16="http://schemas.microsoft.com/office/drawing/2014/main" id="{2E4D99A0-64E2-47DD-A36C-5E0EB9F89A15}"/>
                </a:ext>
              </a:extLst>
            </p:cNvPr>
            <p:cNvSpPr/>
            <p:nvPr/>
          </p:nvSpPr>
          <p:spPr>
            <a:xfrm>
              <a:off x="0" y="4013201"/>
              <a:ext cx="448732" cy="28447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360"/>
                <a:gd name="f8" fmla="+- 0 0 -270"/>
                <a:gd name="f9" fmla="+- 0 0 -180"/>
                <a:gd name="f10" fmla="+- 0 0 -90"/>
                <a:gd name="f11" fmla="abs f3"/>
                <a:gd name="f12" fmla="abs f4"/>
                <a:gd name="f13" fmla="abs f5"/>
                <a:gd name="f14" fmla="*/ f7 f0 1"/>
                <a:gd name="f15" fmla="*/ f8 f0 1"/>
                <a:gd name="f16" fmla="*/ f9 f0 1"/>
                <a:gd name="f17" fmla="*/ f10 f0 1"/>
                <a:gd name="f18" fmla="?: f11 f3 1"/>
                <a:gd name="f19" fmla="?: f12 f4 1"/>
                <a:gd name="f20" fmla="?: f13 f5 1"/>
                <a:gd name="f21" fmla="*/ f14 1 f2"/>
                <a:gd name="f22" fmla="*/ f15 1 f2"/>
                <a:gd name="f23" fmla="*/ f16 1 f2"/>
                <a:gd name="f24" fmla="*/ f17 1 f2"/>
                <a:gd name="f25" fmla="*/ f18 1 21600"/>
                <a:gd name="f26" fmla="*/ f19 1 21600"/>
                <a:gd name="f27" fmla="*/ 21600 f18 1"/>
                <a:gd name="f28" fmla="*/ 21600 f19 1"/>
                <a:gd name="f29" fmla="+- f21 0 f1"/>
                <a:gd name="f30" fmla="+- f22 0 f1"/>
                <a:gd name="f31" fmla="+- f23 0 f1"/>
                <a:gd name="f32" fmla="+- f24 0 f1"/>
                <a:gd name="f33" fmla="min f26 f25"/>
                <a:gd name="f34" fmla="*/ f27 1 f20"/>
                <a:gd name="f35" fmla="*/ f28 1 f20"/>
                <a:gd name="f36" fmla="val f34"/>
                <a:gd name="f37" fmla="val f35"/>
                <a:gd name="f38" fmla="*/ f6 f33 1"/>
                <a:gd name="f39" fmla="+- f37 0 f6"/>
                <a:gd name="f40" fmla="+- f36 0 f6"/>
                <a:gd name="f41" fmla="*/ f37 f33 1"/>
                <a:gd name="f42" fmla="*/ f36 f33 1"/>
                <a:gd name="f43" fmla="*/ f39 1 2"/>
                <a:gd name="f44" fmla="*/ f40 1 2"/>
                <a:gd name="f45" fmla="*/ f40 f6 1"/>
                <a:gd name="f46" fmla="+- f6 f43 0"/>
                <a:gd name="f47" fmla="*/ f45 1 200000"/>
                <a:gd name="f48" fmla="*/ f45 1 100000"/>
                <a:gd name="f49" fmla="+- f47 f44 0"/>
                <a:gd name="f50" fmla="*/ f47 f33 1"/>
                <a:gd name="f51" fmla="*/ f46 f33 1"/>
                <a:gd name="f52" fmla="*/ f48 f33 1"/>
                <a:gd name="f53" fmla="*/ f49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52" y="f38"/>
                </a:cxn>
                <a:cxn ang="f30">
                  <a:pos x="f50" y="f51"/>
                </a:cxn>
                <a:cxn ang="f31">
                  <a:pos x="f38" y="f41"/>
                </a:cxn>
                <a:cxn ang="f31">
                  <a:pos x="f52" y="f41"/>
                </a:cxn>
                <a:cxn ang="f31">
                  <a:pos x="f42" y="f41"/>
                </a:cxn>
                <a:cxn ang="f32">
                  <a:pos x="f53" y="f51"/>
                </a:cxn>
              </a:cxnLst>
              <a:rect l="f50" t="f51" r="f53" b="f41"/>
              <a:pathLst>
                <a:path>
                  <a:moveTo>
                    <a:pt x="f38" y="f41"/>
                  </a:moveTo>
                  <a:lnTo>
                    <a:pt x="f52" y="f38"/>
                  </a:lnTo>
                  <a:lnTo>
                    <a:pt x="f42" y="f41"/>
                  </a:lnTo>
                  <a:close/>
                </a:path>
              </a:pathLst>
            </a:custGeom>
            <a:solidFill>
              <a:srgbClr val="90C226">
                <a:alpha val="8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E3F10A45-2821-447C-B8A7-6BC99E5C1412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7967670" y="609603"/>
            <a:ext cx="1304739" cy="5251454"/>
          </a:xfrm>
        </p:spPr>
        <p:txBody>
          <a:bodyPr vert="eaVert" anchor="ctr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014481-B719-4257-818D-7ACF1233B259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77332" y="609603"/>
            <a:ext cx="7060146" cy="525145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954EA5-0E17-43E6-8EE8-3245BD9DEED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205133" y="6041358"/>
            <a:ext cx="91194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E8BF8642-050B-44DD-B97B-54BE4FB4A097}" type="datetime1">
              <a:rPr lang="en-US"/>
              <a:pPr lvl="0"/>
              <a:t>2/22/2020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EE0DEB-F8E2-4897-9860-F3EB0B1861A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77332" y="6041358"/>
            <a:ext cx="6297609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31C859-BE3A-4CDF-952C-732F390A937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590659" y="6041358"/>
            <a:ext cx="68334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C4484130-9C2E-4F48-9E0C-B232DCA4FAA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53643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3B2B7C61-2A93-4CF8-9CF9-B9FDB954F67F}"/>
              </a:ext>
            </a:extLst>
          </p:cNvPr>
          <p:cNvGrpSpPr/>
          <p:nvPr/>
        </p:nvGrpSpPr>
        <p:grpSpPr>
          <a:xfrm>
            <a:off x="0" y="-8467"/>
            <a:ext cx="12192005" cy="6866467"/>
            <a:chOff x="0" y="-8467"/>
            <a:chExt cx="12192005" cy="6866467"/>
          </a:xfrm>
        </p:grpSpPr>
        <p:cxnSp>
          <p:nvCxnSpPr>
            <p:cNvPr id="3" name="Straight Connector 19">
              <a:extLst>
                <a:ext uri="{FF2B5EF4-FFF2-40B4-BE49-F238E27FC236}">
                  <a16:creationId xmlns:a16="http://schemas.microsoft.com/office/drawing/2014/main" id="{90740BB1-370A-4DEF-8CD5-D2CB874DD5C8}"/>
                </a:ext>
              </a:extLst>
            </p:cNvPr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BFBFBF"/>
              </a:solidFill>
              <a:prstDash val="solid"/>
              <a:miter/>
            </a:ln>
          </p:spPr>
        </p:cxnSp>
        <p:cxnSp>
          <p:nvCxnSpPr>
            <p:cNvPr id="4" name="Straight Connector 20">
              <a:extLst>
                <a:ext uri="{FF2B5EF4-FFF2-40B4-BE49-F238E27FC236}">
                  <a16:creationId xmlns:a16="http://schemas.microsoft.com/office/drawing/2014/main" id="{854CF359-21FB-4C71-B691-C18188681FAB}"/>
                </a:ext>
              </a:extLst>
            </p:cNvPr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D9D9D9"/>
              </a:solidFill>
              <a:prstDash val="solid"/>
              <a:miter/>
            </a:ln>
          </p:spPr>
        </p:cxnSp>
        <p:sp>
          <p:nvSpPr>
            <p:cNvPr id="5" name="Rectangle 23">
              <a:extLst>
                <a:ext uri="{FF2B5EF4-FFF2-40B4-BE49-F238E27FC236}">
                  <a16:creationId xmlns:a16="http://schemas.microsoft.com/office/drawing/2014/main" id="{BA31C76F-1E9B-43A4-BAA5-404A94CB023E}"/>
                </a:ext>
              </a:extLst>
            </p:cNvPr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+- f4 0 f2"/>
                <a:gd name="f9" fmla="+- f3 0 f2"/>
                <a:gd name="f10" fmla="*/ f9 1 3007349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90C226">
                <a:alpha val="3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Rectangle 25">
              <a:extLst>
                <a:ext uri="{FF2B5EF4-FFF2-40B4-BE49-F238E27FC236}">
                  <a16:creationId xmlns:a16="http://schemas.microsoft.com/office/drawing/2014/main" id="{4525AF3A-6EA1-4284-8734-87CAAA4A6353}"/>
                </a:ext>
              </a:extLst>
            </p:cNvPr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+- f4 0 f2"/>
                <a:gd name="f9" fmla="+- f3 0 f2"/>
                <a:gd name="f10" fmla="*/ f9 1 2573311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Isosceles Triangle 23">
              <a:extLst>
                <a:ext uri="{FF2B5EF4-FFF2-40B4-BE49-F238E27FC236}">
                  <a16:creationId xmlns:a16="http://schemas.microsoft.com/office/drawing/2014/main" id="{43E5FAD8-9099-426E-A8C8-3C938BF6562B}"/>
                </a:ext>
              </a:extLst>
            </p:cNvPr>
            <p:cNvSpPr/>
            <p:nvPr/>
          </p:nvSpPr>
          <p:spPr>
            <a:xfrm>
              <a:off x="8932334" y="3047996"/>
              <a:ext cx="3259671" cy="38100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54A021">
                <a:alpha val="72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Rectangle 27">
              <a:extLst>
                <a:ext uri="{FF2B5EF4-FFF2-40B4-BE49-F238E27FC236}">
                  <a16:creationId xmlns:a16="http://schemas.microsoft.com/office/drawing/2014/main" id="{9E425F1B-8BE2-4988-ACBE-93D28966481D}"/>
                </a:ext>
              </a:extLst>
            </p:cNvPr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+- f4 0 f2"/>
                <a:gd name="f9" fmla="+- f3 0 f2"/>
                <a:gd name="f10" fmla="*/ f9 1 2858013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3F7819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Rectangle 28">
              <a:extLst>
                <a:ext uri="{FF2B5EF4-FFF2-40B4-BE49-F238E27FC236}">
                  <a16:creationId xmlns:a16="http://schemas.microsoft.com/office/drawing/2014/main" id="{4C614B74-E03F-447E-89F2-E46D777C4698}"/>
                </a:ext>
              </a:extLst>
            </p:cNvPr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+- f4 0 f2"/>
                <a:gd name="f9" fmla="+- f3 0 f2"/>
                <a:gd name="f10" fmla="*/ f9 1 1290094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C0E474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Rectangle 29">
              <a:extLst>
                <a:ext uri="{FF2B5EF4-FFF2-40B4-BE49-F238E27FC236}">
                  <a16:creationId xmlns:a16="http://schemas.microsoft.com/office/drawing/2014/main" id="{33BBFC39-0A75-46CA-B51A-DC9E5355B905}"/>
                </a:ext>
              </a:extLst>
            </p:cNvPr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+- f4 0 f2"/>
                <a:gd name="f9" fmla="+- f3 0 f2"/>
                <a:gd name="f10" fmla="*/ f9 1 1249825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6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Isosceles Triangle 27">
              <a:extLst>
                <a:ext uri="{FF2B5EF4-FFF2-40B4-BE49-F238E27FC236}">
                  <a16:creationId xmlns:a16="http://schemas.microsoft.com/office/drawing/2014/main" id="{E6699C17-BCC0-431D-803D-D31C34C0E144}"/>
                </a:ext>
              </a:extLst>
            </p:cNvPr>
            <p:cNvSpPr/>
            <p:nvPr/>
          </p:nvSpPr>
          <p:spPr>
            <a:xfrm>
              <a:off x="10371664" y="3589870"/>
              <a:ext cx="1817159" cy="32681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Isosceles Triangle 28">
              <a:extLst>
                <a:ext uri="{FF2B5EF4-FFF2-40B4-BE49-F238E27FC236}">
                  <a16:creationId xmlns:a16="http://schemas.microsoft.com/office/drawing/2014/main" id="{18E4CDA4-6766-4003-8367-231B5269265D}"/>
                </a:ext>
              </a:extLst>
            </p:cNvPr>
            <p:cNvSpPr/>
            <p:nvPr/>
          </p:nvSpPr>
          <p:spPr>
            <a:xfrm>
              <a:off x="0" y="4013201"/>
              <a:ext cx="448732" cy="28447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360"/>
                <a:gd name="f8" fmla="+- 0 0 -270"/>
                <a:gd name="f9" fmla="+- 0 0 -180"/>
                <a:gd name="f10" fmla="+- 0 0 -90"/>
                <a:gd name="f11" fmla="abs f3"/>
                <a:gd name="f12" fmla="abs f4"/>
                <a:gd name="f13" fmla="abs f5"/>
                <a:gd name="f14" fmla="*/ f7 f0 1"/>
                <a:gd name="f15" fmla="*/ f8 f0 1"/>
                <a:gd name="f16" fmla="*/ f9 f0 1"/>
                <a:gd name="f17" fmla="*/ f10 f0 1"/>
                <a:gd name="f18" fmla="?: f11 f3 1"/>
                <a:gd name="f19" fmla="?: f12 f4 1"/>
                <a:gd name="f20" fmla="?: f13 f5 1"/>
                <a:gd name="f21" fmla="*/ f14 1 f2"/>
                <a:gd name="f22" fmla="*/ f15 1 f2"/>
                <a:gd name="f23" fmla="*/ f16 1 f2"/>
                <a:gd name="f24" fmla="*/ f17 1 f2"/>
                <a:gd name="f25" fmla="*/ f18 1 21600"/>
                <a:gd name="f26" fmla="*/ f19 1 21600"/>
                <a:gd name="f27" fmla="*/ 21600 f18 1"/>
                <a:gd name="f28" fmla="*/ 21600 f19 1"/>
                <a:gd name="f29" fmla="+- f21 0 f1"/>
                <a:gd name="f30" fmla="+- f22 0 f1"/>
                <a:gd name="f31" fmla="+- f23 0 f1"/>
                <a:gd name="f32" fmla="+- f24 0 f1"/>
                <a:gd name="f33" fmla="min f26 f25"/>
                <a:gd name="f34" fmla="*/ f27 1 f20"/>
                <a:gd name="f35" fmla="*/ f28 1 f20"/>
                <a:gd name="f36" fmla="val f34"/>
                <a:gd name="f37" fmla="val f35"/>
                <a:gd name="f38" fmla="*/ f6 f33 1"/>
                <a:gd name="f39" fmla="+- f37 0 f6"/>
                <a:gd name="f40" fmla="+- f36 0 f6"/>
                <a:gd name="f41" fmla="*/ f37 f33 1"/>
                <a:gd name="f42" fmla="*/ f36 f33 1"/>
                <a:gd name="f43" fmla="*/ f39 1 2"/>
                <a:gd name="f44" fmla="*/ f40 1 2"/>
                <a:gd name="f45" fmla="*/ f40 f6 1"/>
                <a:gd name="f46" fmla="+- f6 f43 0"/>
                <a:gd name="f47" fmla="*/ f45 1 200000"/>
                <a:gd name="f48" fmla="*/ f45 1 100000"/>
                <a:gd name="f49" fmla="+- f47 f44 0"/>
                <a:gd name="f50" fmla="*/ f47 f33 1"/>
                <a:gd name="f51" fmla="*/ f46 f33 1"/>
                <a:gd name="f52" fmla="*/ f48 f33 1"/>
                <a:gd name="f53" fmla="*/ f49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52" y="f38"/>
                </a:cxn>
                <a:cxn ang="f30">
                  <a:pos x="f50" y="f51"/>
                </a:cxn>
                <a:cxn ang="f31">
                  <a:pos x="f38" y="f41"/>
                </a:cxn>
                <a:cxn ang="f31">
                  <a:pos x="f52" y="f41"/>
                </a:cxn>
                <a:cxn ang="f31">
                  <a:pos x="f42" y="f41"/>
                </a:cxn>
                <a:cxn ang="f32">
                  <a:pos x="f53" y="f51"/>
                </a:cxn>
              </a:cxnLst>
              <a:rect l="f50" t="f51" r="f53" b="f41"/>
              <a:pathLst>
                <a:path>
                  <a:moveTo>
                    <a:pt x="f38" y="f41"/>
                  </a:moveTo>
                  <a:lnTo>
                    <a:pt x="f52" y="f38"/>
                  </a:lnTo>
                  <a:lnTo>
                    <a:pt x="f42" y="f41"/>
                  </a:lnTo>
                  <a:close/>
                </a:path>
              </a:pathLst>
            </a:custGeom>
            <a:solidFill>
              <a:srgbClr val="90C226">
                <a:alpha val="8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3" name="Title Placeholder 1">
            <a:extLst>
              <a:ext uri="{FF2B5EF4-FFF2-40B4-BE49-F238E27FC236}">
                <a16:creationId xmlns:a16="http://schemas.microsoft.com/office/drawing/2014/main" id="{D58CCA90-84C3-4F98-80DC-A6300C10552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609603"/>
            <a:ext cx="8596667" cy="132079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2CF03A9D-68ED-417E-AD4D-436B591C03F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7332" y="2160590"/>
            <a:ext cx="8596667" cy="388076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75BB654C-5E98-4BA7-A01E-23B629CCFB6C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205133" y="6041358"/>
            <a:ext cx="91194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898989"/>
                </a:solidFill>
                <a:uFillTx/>
                <a:latin typeface="Trebuchet MS"/>
              </a:defRPr>
            </a:lvl1pPr>
          </a:lstStyle>
          <a:p>
            <a:pPr lvl="0"/>
            <a:fld id="{CC194A4B-61BF-4E7E-B7CD-80EA6415B533}" type="datetime1">
              <a:rPr lang="en-US"/>
              <a:pPr lvl="0"/>
              <a:t>2/22/2020</a:t>
            </a:fld>
            <a:endParaRPr lang="en-US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D5AE3835-0F84-4559-99ED-CE11987B533D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677332" y="6041358"/>
            <a:ext cx="6297609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898989"/>
                </a:solidFill>
                <a:uFillTx/>
                <a:latin typeface="Trebuchet MS"/>
              </a:defRPr>
            </a:lvl1pPr>
          </a:lstStyle>
          <a:p>
            <a:pPr lvl="0"/>
            <a:endParaRPr lang="en-US"/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E1800FDE-7C07-48BC-BF46-87ABD5264E5A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590659" y="6041358"/>
            <a:ext cx="68334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90C226"/>
                </a:solidFill>
                <a:uFillTx/>
                <a:latin typeface="Trebuchet MS"/>
              </a:defRPr>
            </a:lvl1pPr>
          </a:lstStyle>
          <a:p>
            <a:pPr lvl="0"/>
            <a:fld id="{EF6DD79F-4C3E-4817-8482-7793FC565ABB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xStyles>
    <p:titleStyle>
      <a:lvl1pPr marL="0" marR="0" lvl="0" indent="0" algn="l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3600" b="0" i="0" u="none" strike="noStrike" kern="1200" cap="none" spc="0" baseline="0">
          <a:solidFill>
            <a:srgbClr val="90C226"/>
          </a:solidFill>
          <a:uFillTx/>
          <a:latin typeface="Trebuchet MS"/>
        </a:defRPr>
      </a:lvl1pPr>
    </p:titleStyle>
    <p:bodyStyle>
      <a:lvl1pPr marL="342900" marR="0" lvl="0" indent="-3429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800" b="0" i="0" u="none" strike="noStrike" kern="1200" cap="none" spc="0" baseline="0">
          <a:solidFill>
            <a:srgbClr val="404040"/>
          </a:solidFill>
          <a:uFillTx/>
          <a:latin typeface="Trebuchet MS"/>
        </a:defRPr>
      </a:lvl1pPr>
      <a:lvl2pPr marL="742950" marR="0" lvl="1" indent="-28575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600" b="0" i="0" u="none" strike="noStrike" kern="1200" cap="none" spc="0" baseline="0">
          <a:solidFill>
            <a:srgbClr val="404040"/>
          </a:solidFill>
          <a:uFillTx/>
          <a:latin typeface="Trebuchet MS"/>
        </a:defRPr>
      </a:lvl2pPr>
      <a:lvl3pPr marL="1143000" marR="0" lvl="2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400" b="0" i="0" u="none" strike="noStrike" kern="1200" cap="none" spc="0" baseline="0">
          <a:solidFill>
            <a:srgbClr val="404040"/>
          </a:solidFill>
          <a:uFillTx/>
          <a:latin typeface="Trebuchet MS"/>
        </a:defRPr>
      </a:lvl3pPr>
      <a:lvl4pPr marL="1600200" marR="0" lvl="3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200" b="0" i="0" u="none" strike="noStrike" kern="1200" cap="none" spc="0" baseline="0">
          <a:solidFill>
            <a:srgbClr val="404040"/>
          </a:solidFill>
          <a:uFillTx/>
          <a:latin typeface="Trebuchet MS"/>
        </a:defRPr>
      </a:lvl4pPr>
      <a:lvl5pPr marL="2057400" marR="0" lvl="4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200" b="0" i="0" u="none" strike="noStrike" kern="1200" cap="none" spc="0" baseline="0">
          <a:solidFill>
            <a:srgbClr val="404040"/>
          </a:solidFill>
          <a:uFillTx/>
          <a:latin typeface="Trebuchet M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 /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Relationship Id="rId5" Type="http://schemas.openxmlformats.org/officeDocument/2006/relationships/image" Target="../media/image5.jpeg" /><Relationship Id="rId4" Type="http://schemas.openxmlformats.org/officeDocument/2006/relationships/image" Target="../media/image4.jpeg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 /><Relationship Id="rId2" Type="http://schemas.openxmlformats.org/officeDocument/2006/relationships/image" Target="../media/image6.png" /><Relationship Id="rId1" Type="http://schemas.openxmlformats.org/officeDocument/2006/relationships/slideLayout" Target="../slideLayouts/slideLayout2.xml" /><Relationship Id="rId5" Type="http://schemas.openxmlformats.org/officeDocument/2006/relationships/image" Target="../media/image9.png" /><Relationship Id="rId4" Type="http://schemas.openxmlformats.org/officeDocument/2006/relationships/image" Target="../media/image8.png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 /><Relationship Id="rId2" Type="http://schemas.openxmlformats.org/officeDocument/2006/relationships/image" Target="../media/image10.pn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14.jpeg" /><Relationship Id="rId5" Type="http://schemas.openxmlformats.org/officeDocument/2006/relationships/image" Target="../media/image13.jpeg" /><Relationship Id="rId4" Type="http://schemas.openxmlformats.org/officeDocument/2006/relationships/image" Target="../media/image12.jpeg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 /><Relationship Id="rId3" Type="http://schemas.openxmlformats.org/officeDocument/2006/relationships/image" Target="../media/image16.jpeg" /><Relationship Id="rId7" Type="http://schemas.openxmlformats.org/officeDocument/2006/relationships/image" Target="../media/image20.png" /><Relationship Id="rId2" Type="http://schemas.openxmlformats.org/officeDocument/2006/relationships/image" Target="../media/image15.pn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19.png" /><Relationship Id="rId5" Type="http://schemas.openxmlformats.org/officeDocument/2006/relationships/image" Target="../media/image18.jpeg" /><Relationship Id="rId4" Type="http://schemas.openxmlformats.org/officeDocument/2006/relationships/image" Target="../media/image17.png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 /><Relationship Id="rId1" Type="http://schemas.openxmlformats.org/officeDocument/2006/relationships/slideLayout" Target="../slideLayouts/slideLayout7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 /><Relationship Id="rId1" Type="http://schemas.openxmlformats.org/officeDocument/2006/relationships/slideLayout" Target="../slideLayouts/slideLayout7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 /><Relationship Id="rId2" Type="http://schemas.openxmlformats.org/officeDocument/2006/relationships/image" Target="../media/image16.jpeg" /><Relationship Id="rId1" Type="http://schemas.openxmlformats.org/officeDocument/2006/relationships/slideLayout" Target="../slideLayouts/slideLayout7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 /><Relationship Id="rId2" Type="http://schemas.openxmlformats.org/officeDocument/2006/relationships/image" Target="../media/image25.png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26.png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 /><Relationship Id="rId1" Type="http://schemas.openxmlformats.org/officeDocument/2006/relationships/slideLayout" Target="../slideLayouts/slideLayout7.xml" 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 /><Relationship Id="rId1" Type="http://schemas.openxmlformats.org/officeDocument/2006/relationships/slideLayout" Target="../slideLayouts/slideLayout7.xml" 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 /><Relationship Id="rId1" Type="http://schemas.openxmlformats.org/officeDocument/2006/relationships/slideLayout" Target="../slideLayouts/slideLayout7.xml" 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 /><Relationship Id="rId2" Type="http://schemas.openxmlformats.org/officeDocument/2006/relationships/image" Target="../media/image28.jpeg" /><Relationship Id="rId1" Type="http://schemas.openxmlformats.org/officeDocument/2006/relationships/slideLayout" Target="../slideLayouts/slideLayout7.xml" 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gif" /><Relationship Id="rId1" Type="http://schemas.openxmlformats.org/officeDocument/2006/relationships/slideLayout" Target="../slideLayouts/slideLayout7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A close up of a logo&#10;&#10;Description automatically generated">
            <a:extLst>
              <a:ext uri="{FF2B5EF4-FFF2-40B4-BE49-F238E27FC236}">
                <a16:creationId xmlns:a16="http://schemas.microsoft.com/office/drawing/2014/main" id="{251786A3-016D-46EB-9C51-ECA6F1D9103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1"/>
          <a:stretch>
            <a:fillRect/>
          </a:stretch>
        </p:blipFill>
        <p:spPr>
          <a:xfrm>
            <a:off x="569863" y="9"/>
            <a:ext cx="12191978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Rectangle 81">
            <a:extLst>
              <a:ext uri="{FF2B5EF4-FFF2-40B4-BE49-F238E27FC236}">
                <a16:creationId xmlns:a16="http://schemas.microsoft.com/office/drawing/2014/main" id="{30D131E3-9A5A-427A-AE51-68779E7233E5}"/>
              </a:ext>
            </a:extLst>
          </p:cNvPr>
          <p:cNvSpPr>
            <a:spLocks noMove="1" noResize="1"/>
          </p:cNvSpPr>
          <p:nvPr/>
        </p:nvSpPr>
        <p:spPr>
          <a:xfrm>
            <a:off x="5695066" y="1808527"/>
            <a:ext cx="5452530" cy="3240935"/>
          </a:xfrm>
          <a:prstGeom prst="rect">
            <a:avLst/>
          </a:prstGeom>
          <a:solidFill>
            <a:srgbClr val="404040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Rectangle 83">
            <a:extLst>
              <a:ext uri="{FF2B5EF4-FFF2-40B4-BE49-F238E27FC236}">
                <a16:creationId xmlns:a16="http://schemas.microsoft.com/office/drawing/2014/main" id="{AA672875-D06B-440F-AA9C-74F873063A8D}"/>
              </a:ext>
            </a:extLst>
          </p:cNvPr>
          <p:cNvSpPr>
            <a:spLocks noMove="1" noResize="1"/>
          </p:cNvSpPr>
          <p:nvPr/>
        </p:nvSpPr>
        <p:spPr>
          <a:xfrm>
            <a:off x="5861011" y="1975104"/>
            <a:ext cx="5120640" cy="2907792"/>
          </a:xfrm>
          <a:prstGeom prst="rect">
            <a:avLst/>
          </a:prstGeom>
          <a:noFill/>
          <a:ln w="6345" cap="sq">
            <a:solidFill>
              <a:srgbClr val="FFFFFF"/>
            </a:solidFill>
            <a:prstDash val="solid"/>
            <a:miter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4198A2CC-43AE-4ADC-9EA1-16492F0A809A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5861011" y="2187455"/>
            <a:ext cx="4947854" cy="1798908"/>
          </a:xfrm>
        </p:spPr>
        <p:txBody>
          <a:bodyPr/>
          <a:lstStyle/>
          <a:p>
            <a:pPr lvl="0"/>
            <a:r>
              <a:rPr lang="en-US" sz="4400">
                <a:solidFill>
                  <a:srgbClr val="FFFFFF"/>
                </a:solidFill>
              </a:rPr>
              <a:t>A-Z </a:t>
            </a:r>
            <a:br>
              <a:rPr lang="en-US" sz="4400">
                <a:solidFill>
                  <a:srgbClr val="FFFFFF"/>
                </a:solidFill>
              </a:rPr>
            </a:br>
            <a:r>
              <a:rPr lang="en-US" sz="4400">
                <a:solidFill>
                  <a:srgbClr val="FFFFFF"/>
                </a:solidFill>
              </a:rPr>
              <a:t>Projects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10E29256-C235-4CD2-AC89-3C0D387ED055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6033796" y="3995992"/>
            <a:ext cx="4775079" cy="559658"/>
          </a:xfrm>
        </p:spPr>
        <p:txBody>
          <a:bodyPr/>
          <a:lstStyle/>
          <a:p>
            <a:pPr lvl="0">
              <a:spcAft>
                <a:spcPts val="600"/>
              </a:spcAft>
            </a:pPr>
            <a:r>
              <a:rPr lang="en-US">
                <a:solidFill>
                  <a:srgbClr val="FFFFFF"/>
                </a:solidFill>
              </a:rPr>
              <a:t>Established 2000</a:t>
            </a:r>
          </a:p>
        </p:txBody>
      </p:sp>
    </p:spTree>
  </p:cSld>
  <p:clrMapOvr>
    <a:masterClrMapping/>
  </p:clrMapOvr>
  <p:transition spd="med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F4DDFE-357A-4E5B-801A-2FA9EC3F85E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10812" y="6488664"/>
            <a:ext cx="2894094" cy="369335"/>
          </a:xfrm>
        </p:spPr>
        <p:txBody>
          <a:bodyPr/>
          <a:lstStyle/>
          <a:p>
            <a:pPr lvl="0"/>
            <a:r>
              <a:rPr lang="en-GB" sz="1100">
                <a:latin typeface="Arial Black" pitchFamily="34"/>
              </a:rPr>
              <a:t>Sponsors &amp; stakeholders</a:t>
            </a:r>
          </a:p>
        </p:txBody>
      </p:sp>
      <p:pic>
        <p:nvPicPr>
          <p:cNvPr id="3" name="Content Placeholder 4" descr="A person wearing a suit and tie standing in a room&#10;&#10;Description generated with very high confidence">
            <a:extLst>
              <a:ext uri="{FF2B5EF4-FFF2-40B4-BE49-F238E27FC236}">
                <a16:creationId xmlns:a16="http://schemas.microsoft.com/office/drawing/2014/main" id="{442858A5-4AB0-4EC2-8A2E-7BBCBB9ACA9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-578" r="578" b="25637"/>
          <a:stretch>
            <a:fillRect/>
          </a:stretch>
        </p:blipFill>
        <p:spPr>
          <a:xfrm>
            <a:off x="705779" y="1494998"/>
            <a:ext cx="2165445" cy="2862721"/>
          </a:xfrm>
        </p:spPr>
      </p:pic>
      <p:pic>
        <p:nvPicPr>
          <p:cNvPr id="4" name="Picture 4" descr="A person wearing a suit and tie&#10;&#10;Description generated with very high confidence">
            <a:extLst>
              <a:ext uri="{FF2B5EF4-FFF2-40B4-BE49-F238E27FC236}">
                <a16:creationId xmlns:a16="http://schemas.microsoft.com/office/drawing/2014/main" id="{F6CCF6B7-F7B3-43AE-87FD-B8365702AE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87408" y="1494998"/>
            <a:ext cx="2862721" cy="286272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6" descr="A person posing for the camera&#10;&#10;Description generated with very high confidence">
            <a:extLst>
              <a:ext uri="{FF2B5EF4-FFF2-40B4-BE49-F238E27FC236}">
                <a16:creationId xmlns:a16="http://schemas.microsoft.com/office/drawing/2014/main" id="{4E022976-8284-4B12-A9D0-D1D09C7B9CF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9360" y="1494998"/>
            <a:ext cx="3393484" cy="286272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8" descr="A person wearing a suit and tie&#10;&#10;Description generated with very high confidence">
            <a:extLst>
              <a:ext uri="{FF2B5EF4-FFF2-40B4-BE49-F238E27FC236}">
                <a16:creationId xmlns:a16="http://schemas.microsoft.com/office/drawing/2014/main" id="{453B2E79-82DF-4FAC-AC3E-158F21F2A99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04207" y="1494998"/>
            <a:ext cx="2333969" cy="286272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TextBox 9">
            <a:extLst>
              <a:ext uri="{FF2B5EF4-FFF2-40B4-BE49-F238E27FC236}">
                <a16:creationId xmlns:a16="http://schemas.microsoft.com/office/drawing/2014/main" id="{CF1E0A24-1886-483E-BDB8-A7D2E206AF67}"/>
              </a:ext>
            </a:extLst>
          </p:cNvPr>
          <p:cNvSpPr txBox="1"/>
          <p:nvPr/>
        </p:nvSpPr>
        <p:spPr>
          <a:xfrm>
            <a:off x="773052" y="4370832"/>
            <a:ext cx="10645892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Project Manager                     project manager            project Manager                               Project Manager</a:t>
            </a:r>
          </a:p>
        </p:txBody>
      </p:sp>
      <p:sp>
        <p:nvSpPr>
          <p:cNvPr id="8" name="TextBox 8">
            <a:extLst>
              <a:ext uri="{FF2B5EF4-FFF2-40B4-BE49-F238E27FC236}">
                <a16:creationId xmlns:a16="http://schemas.microsoft.com/office/drawing/2014/main" id="{B4DD988B-C845-43D1-8A7B-DEF63C71BFD5}"/>
              </a:ext>
            </a:extLst>
          </p:cNvPr>
          <p:cNvSpPr txBox="1"/>
          <p:nvPr/>
        </p:nvSpPr>
        <p:spPr>
          <a:xfrm>
            <a:off x="0" y="4625245"/>
            <a:ext cx="2513502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Alamgir Ullah 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9" name="TextBox 17">
            <a:extLst>
              <a:ext uri="{FF2B5EF4-FFF2-40B4-BE49-F238E27FC236}">
                <a16:creationId xmlns:a16="http://schemas.microsoft.com/office/drawing/2014/main" id="{EBFE9969-D0C6-4454-A94F-2FCF89450FFA}"/>
              </a:ext>
            </a:extLst>
          </p:cNvPr>
          <p:cNvSpPr txBox="1"/>
          <p:nvPr/>
        </p:nvSpPr>
        <p:spPr>
          <a:xfrm>
            <a:off x="-21022" y="4928478"/>
            <a:ext cx="2394164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1711910</a:t>
            </a:r>
          </a:p>
        </p:txBody>
      </p:sp>
      <p:sp>
        <p:nvSpPr>
          <p:cNvPr id="10" name="TextBox 18">
            <a:extLst>
              <a:ext uri="{FF2B5EF4-FFF2-40B4-BE49-F238E27FC236}">
                <a16:creationId xmlns:a16="http://schemas.microsoft.com/office/drawing/2014/main" id="{DD9B5B34-DC92-4ADB-A5D0-54DC20B5AD6C}"/>
              </a:ext>
            </a:extLst>
          </p:cNvPr>
          <p:cNvSpPr txBox="1"/>
          <p:nvPr/>
        </p:nvSpPr>
        <p:spPr>
          <a:xfrm>
            <a:off x="7784506" y="6858000"/>
            <a:ext cx="2862721" cy="43217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1">
              <a:lnSpc>
                <a:spcPts val="294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FAFAFA"/>
                </a:solidFill>
                <a:uFillTx/>
                <a:latin typeface="Glacial Indifference"/>
              </a:rPr>
              <a:t>.</a:t>
            </a:r>
          </a:p>
        </p:txBody>
      </p:sp>
      <p:sp>
        <p:nvSpPr>
          <p:cNvPr id="11" name="TextBox 24">
            <a:extLst>
              <a:ext uri="{FF2B5EF4-FFF2-40B4-BE49-F238E27FC236}">
                <a16:creationId xmlns:a16="http://schemas.microsoft.com/office/drawing/2014/main" id="{BC3903D1-E203-4302-B938-610924C28591}"/>
              </a:ext>
            </a:extLst>
          </p:cNvPr>
          <p:cNvSpPr txBox="1"/>
          <p:nvPr/>
        </p:nvSpPr>
        <p:spPr>
          <a:xfrm>
            <a:off x="3488271" y="4625245"/>
            <a:ext cx="1417548" cy="92333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Mustafizur Rahman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1711957</a:t>
            </a:r>
          </a:p>
        </p:txBody>
      </p:sp>
      <p:sp>
        <p:nvSpPr>
          <p:cNvPr id="12" name="TextBox 25">
            <a:extLst>
              <a:ext uri="{FF2B5EF4-FFF2-40B4-BE49-F238E27FC236}">
                <a16:creationId xmlns:a16="http://schemas.microsoft.com/office/drawing/2014/main" id="{CB7277B0-98A3-4514-AC4C-B813818BED91}"/>
              </a:ext>
            </a:extLst>
          </p:cNvPr>
          <p:cNvSpPr txBox="1"/>
          <p:nvPr/>
        </p:nvSpPr>
        <p:spPr>
          <a:xfrm>
            <a:off x="5589434" y="4602604"/>
            <a:ext cx="3393484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Saifur Rahman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1708823</a:t>
            </a:r>
          </a:p>
        </p:txBody>
      </p:sp>
      <p:sp>
        <p:nvSpPr>
          <p:cNvPr id="13" name="TextBox 26">
            <a:extLst>
              <a:ext uri="{FF2B5EF4-FFF2-40B4-BE49-F238E27FC236}">
                <a16:creationId xmlns:a16="http://schemas.microsoft.com/office/drawing/2014/main" id="{6EBBFD29-B5A9-4D27-8799-13C907E30B12}"/>
              </a:ext>
            </a:extLst>
          </p:cNvPr>
          <p:cNvSpPr txBox="1"/>
          <p:nvPr/>
        </p:nvSpPr>
        <p:spPr>
          <a:xfrm>
            <a:off x="8657831" y="4555504"/>
            <a:ext cx="2128750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MD Afjol Mia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1708787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F13E6B8-6C64-44C3-9C85-31D56897D1A6}"/>
              </a:ext>
            </a:extLst>
          </p:cNvPr>
          <p:cNvSpPr txBox="1"/>
          <p:nvPr/>
        </p:nvSpPr>
        <p:spPr>
          <a:xfrm>
            <a:off x="4905820" y="321137"/>
            <a:ext cx="3356085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A to Z Project Team</a:t>
            </a:r>
          </a:p>
        </p:txBody>
      </p:sp>
    </p:spTree>
  </p:cSld>
  <p:clrMapOvr>
    <a:masterClrMapping/>
  </p:clrMapOvr>
  <p:transition spd="slow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4">
            <a:extLst>
              <a:ext uri="{FF2B5EF4-FFF2-40B4-BE49-F238E27FC236}">
                <a16:creationId xmlns:a16="http://schemas.microsoft.com/office/drawing/2014/main" id="{EE80B932-E3C5-4EFD-AD23-8328ABDCF61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 rot="10799991">
            <a:off x="1197397" y="1930399"/>
            <a:ext cx="2109411" cy="1785256"/>
          </a:xfrm>
        </p:spPr>
      </p:pic>
      <p:pic>
        <p:nvPicPr>
          <p:cNvPr id="3" name="Picture 5">
            <a:extLst>
              <a:ext uri="{FF2B5EF4-FFF2-40B4-BE49-F238E27FC236}">
                <a16:creationId xmlns:a16="http://schemas.microsoft.com/office/drawing/2014/main" id="{E8CDB9AD-58AA-4C6C-888D-461D1C4FBD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67688" y="1916335"/>
            <a:ext cx="2249716" cy="178525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Picture 6">
            <a:extLst>
              <a:ext uri="{FF2B5EF4-FFF2-40B4-BE49-F238E27FC236}">
                <a16:creationId xmlns:a16="http://schemas.microsoft.com/office/drawing/2014/main" id="{5F293699-D662-4151-A409-6DBF40665B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78284" y="1930398"/>
            <a:ext cx="2496458" cy="178525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7">
            <a:extLst>
              <a:ext uri="{FF2B5EF4-FFF2-40B4-BE49-F238E27FC236}">
                <a16:creationId xmlns:a16="http://schemas.microsoft.com/office/drawing/2014/main" id="{6148EFCE-1C4F-4285-B488-531DDEF4AE0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31662" y="1916335"/>
            <a:ext cx="2293260" cy="178525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7">
            <a:extLst>
              <a:ext uri="{FF2B5EF4-FFF2-40B4-BE49-F238E27FC236}">
                <a16:creationId xmlns:a16="http://schemas.microsoft.com/office/drawing/2014/main" id="{A25DF9CE-CCEB-4AAF-A3AD-C2FB1EF46DD4}"/>
              </a:ext>
            </a:extLst>
          </p:cNvPr>
          <p:cNvSpPr txBox="1"/>
          <p:nvPr/>
        </p:nvSpPr>
        <p:spPr>
          <a:xfrm>
            <a:off x="1364111" y="1085337"/>
            <a:ext cx="1816848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Sponsor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Doreen Vintner</a:t>
            </a:r>
          </a:p>
        </p:txBody>
      </p:sp>
      <p:sp>
        <p:nvSpPr>
          <p:cNvPr id="7" name="TextBox 8">
            <a:extLst>
              <a:ext uri="{FF2B5EF4-FFF2-40B4-BE49-F238E27FC236}">
                <a16:creationId xmlns:a16="http://schemas.microsoft.com/office/drawing/2014/main" id="{9CC1BD8B-848C-4001-AD17-5E4BF4C02FD1}"/>
              </a:ext>
            </a:extLst>
          </p:cNvPr>
          <p:cNvSpPr txBox="1"/>
          <p:nvPr/>
        </p:nvSpPr>
        <p:spPr>
          <a:xfrm>
            <a:off x="3793324" y="1077099"/>
            <a:ext cx="1804294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Commercial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Denis Vintner</a:t>
            </a:r>
          </a:p>
        </p:txBody>
      </p:sp>
      <p:sp>
        <p:nvSpPr>
          <p:cNvPr id="8" name="TextBox 10">
            <a:extLst>
              <a:ext uri="{FF2B5EF4-FFF2-40B4-BE49-F238E27FC236}">
                <a16:creationId xmlns:a16="http://schemas.microsoft.com/office/drawing/2014/main" id="{60A70E69-1910-4E9A-AC5D-01256C3CF964}"/>
              </a:ext>
            </a:extLst>
          </p:cNvPr>
          <p:cNvSpPr txBox="1"/>
          <p:nvPr/>
        </p:nvSpPr>
        <p:spPr>
          <a:xfrm>
            <a:off x="6272884" y="1051697"/>
            <a:ext cx="1747637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User Specialist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Suha Madani</a:t>
            </a:r>
          </a:p>
        </p:txBody>
      </p:sp>
      <p:sp>
        <p:nvSpPr>
          <p:cNvPr id="9" name="TextBox 11">
            <a:extLst>
              <a:ext uri="{FF2B5EF4-FFF2-40B4-BE49-F238E27FC236}">
                <a16:creationId xmlns:a16="http://schemas.microsoft.com/office/drawing/2014/main" id="{BBD2092E-5A55-47A6-A731-66EDD78DA6B6}"/>
              </a:ext>
            </a:extLst>
          </p:cNvPr>
          <p:cNvSpPr txBox="1"/>
          <p:nvPr/>
        </p:nvSpPr>
        <p:spPr>
          <a:xfrm>
            <a:off x="8769873" y="1077099"/>
            <a:ext cx="1816848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Store Specialist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Omar King</a:t>
            </a:r>
          </a:p>
        </p:txBody>
      </p:sp>
      <p:sp>
        <p:nvSpPr>
          <p:cNvPr id="10" name="TextBox 20">
            <a:extLst>
              <a:ext uri="{FF2B5EF4-FFF2-40B4-BE49-F238E27FC236}">
                <a16:creationId xmlns:a16="http://schemas.microsoft.com/office/drawing/2014/main" id="{308E2D7B-283B-4CAD-8F69-E452A1BA4E4D}"/>
              </a:ext>
            </a:extLst>
          </p:cNvPr>
          <p:cNvSpPr txBox="1"/>
          <p:nvPr/>
        </p:nvSpPr>
        <p:spPr>
          <a:xfrm>
            <a:off x="3948141" y="319262"/>
            <a:ext cx="2792440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Stake Holders</a:t>
            </a:r>
          </a:p>
        </p:txBody>
      </p:sp>
      <p:sp>
        <p:nvSpPr>
          <p:cNvPr id="11" name="TextBox 23">
            <a:extLst>
              <a:ext uri="{FF2B5EF4-FFF2-40B4-BE49-F238E27FC236}">
                <a16:creationId xmlns:a16="http://schemas.microsoft.com/office/drawing/2014/main" id="{A3E940B0-6265-4339-BDD8-CEA02D852B6C}"/>
              </a:ext>
            </a:extLst>
          </p:cNvPr>
          <p:cNvSpPr txBox="1"/>
          <p:nvPr/>
        </p:nvSpPr>
        <p:spPr>
          <a:xfrm>
            <a:off x="1197397" y="3740106"/>
            <a:ext cx="2109420" cy="286231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Doreen inherited the business from her family, she is from a third generation. Finds goods from families to all businesses and factories or schools that have been there for a long time </a:t>
            </a:r>
          </a:p>
        </p:txBody>
      </p:sp>
      <p:sp>
        <p:nvSpPr>
          <p:cNvPr id="12" name="TextBox 24">
            <a:extLst>
              <a:ext uri="{FF2B5EF4-FFF2-40B4-BE49-F238E27FC236}">
                <a16:creationId xmlns:a16="http://schemas.microsoft.com/office/drawing/2014/main" id="{4F198B91-9484-4125-8AEA-8E72AC4677E2}"/>
              </a:ext>
            </a:extLst>
          </p:cNvPr>
          <p:cNvSpPr txBox="1"/>
          <p:nvPr/>
        </p:nvSpPr>
        <p:spPr>
          <a:xfrm>
            <a:off x="6016715" y="3740106"/>
            <a:ext cx="2219587" cy="23083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Helps Doreen to over see all the goods through her skills, by inspecting the antiques before and after the refurb making it fit for sale purpose</a:t>
            </a:r>
          </a:p>
        </p:txBody>
      </p:sp>
      <p:sp>
        <p:nvSpPr>
          <p:cNvPr id="13" name="TextBox 28">
            <a:extLst>
              <a:ext uri="{FF2B5EF4-FFF2-40B4-BE49-F238E27FC236}">
                <a16:creationId xmlns:a16="http://schemas.microsoft.com/office/drawing/2014/main" id="{E267AF8C-6757-4B3D-9053-0F736DDFC2D5}"/>
              </a:ext>
            </a:extLst>
          </p:cNvPr>
          <p:cNvSpPr txBox="1"/>
          <p:nvPr/>
        </p:nvSpPr>
        <p:spPr>
          <a:xfrm>
            <a:off x="8531662" y="3846286"/>
            <a:ext cx="2774966" cy="25853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Has been working together with the Vintner’s, so they’re more like a family. Their roles are to help the Vintners with jobs like refurbishment, taking pictures for promotions or for sale and helping around the store  </a:t>
            </a:r>
          </a:p>
        </p:txBody>
      </p:sp>
      <p:sp>
        <p:nvSpPr>
          <p:cNvPr id="14" name="TextBox 31">
            <a:extLst>
              <a:ext uri="{FF2B5EF4-FFF2-40B4-BE49-F238E27FC236}">
                <a16:creationId xmlns:a16="http://schemas.microsoft.com/office/drawing/2014/main" id="{7795C5E7-A557-4FB4-AECD-7903BEA33C70}"/>
              </a:ext>
            </a:extLst>
          </p:cNvPr>
          <p:cNvSpPr txBox="1"/>
          <p:nvPr/>
        </p:nvSpPr>
        <p:spPr>
          <a:xfrm>
            <a:off x="3497817" y="3846286"/>
            <a:ext cx="2219587" cy="175432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Will be collaborating with Denis if there are any changes need to be done or needs any kind of decision making</a:t>
            </a:r>
          </a:p>
        </p:txBody>
      </p:sp>
    </p:spTree>
  </p:cSld>
  <p:clrMapOvr>
    <a:masterClrMapping/>
  </p:clrMapOvr>
  <p:transition spd="slow"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7D2BA8F-4352-4A17-9E0B-96C217DDC6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095" y="368302"/>
            <a:ext cx="3530598" cy="585311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2" descr="Image result for storage room">
            <a:extLst>
              <a:ext uri="{FF2B5EF4-FFF2-40B4-BE49-F238E27FC236}">
                <a16:creationId xmlns:a16="http://schemas.microsoft.com/office/drawing/2014/main" id="{29A57521-D29C-4EAD-BA0D-9404F0EFD28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6723061" y="368302"/>
            <a:ext cx="4757732" cy="2425702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Picture 4" descr="Image result for storage room">
            <a:extLst>
              <a:ext uri="{FF2B5EF4-FFF2-40B4-BE49-F238E27FC236}">
                <a16:creationId xmlns:a16="http://schemas.microsoft.com/office/drawing/2014/main" id="{A3ED1154-A4ED-4AD2-884D-504D15C42B5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6723061" y="4497384"/>
            <a:ext cx="4757742" cy="172402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6" descr="Image result for storage room">
            <a:extLst>
              <a:ext uri="{FF2B5EF4-FFF2-40B4-BE49-F238E27FC236}">
                <a16:creationId xmlns:a16="http://schemas.microsoft.com/office/drawing/2014/main" id="{35623213-9687-4DC4-8EB5-E1A7A3ED19A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8861422" y="2754309"/>
            <a:ext cx="2619371" cy="174307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8" descr="http://t0.gstatic.com/images?q=tbn%3AANd9GcSUqz1JA9nilW6Gt09bMM57u-a6GLkcUqelTsuPmx9SYS6oI4jA9JgCkgWS9RI&amp;usqp=CAc">
            <a:extLst>
              <a:ext uri="{FF2B5EF4-FFF2-40B4-BE49-F238E27FC236}">
                <a16:creationId xmlns:a16="http://schemas.microsoft.com/office/drawing/2014/main" id="{A6A942AF-F700-4008-B914-7CCCD02C5D56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6723061" y="2754309"/>
            <a:ext cx="2047871" cy="172402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Arrow: Striped Right 4">
            <a:extLst>
              <a:ext uri="{FF2B5EF4-FFF2-40B4-BE49-F238E27FC236}">
                <a16:creationId xmlns:a16="http://schemas.microsoft.com/office/drawing/2014/main" id="{DAE9A921-2062-494D-B442-3408EF580238}"/>
              </a:ext>
            </a:extLst>
          </p:cNvPr>
          <p:cNvSpPr/>
          <p:nvPr/>
        </p:nvSpPr>
        <p:spPr>
          <a:xfrm>
            <a:off x="4162421" y="2754309"/>
            <a:ext cx="2047871" cy="1093786"/>
          </a:xfrm>
          <a:custGeom>
            <a:avLst>
              <a:gd name="f0" fmla="val 15832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4000"/>
              <a:gd name="f10" fmla="val 10800"/>
              <a:gd name="f11" fmla="val 21800"/>
              <a:gd name="f12" fmla="val 1000"/>
              <a:gd name="f13" fmla="val 2000"/>
              <a:gd name="f14" fmla="val 3000"/>
              <a:gd name="f15" fmla="+- 0 0 0"/>
              <a:gd name="f16" fmla="+- 0 0 180"/>
              <a:gd name="f17" fmla="*/ f5 1 21600"/>
              <a:gd name="f18" fmla="*/ f6 1 21600"/>
              <a:gd name="f19" fmla="+- f8 0 f7"/>
              <a:gd name="f20" fmla="pin 4000 f0 21600"/>
              <a:gd name="f21" fmla="pin 0 f1 10800"/>
              <a:gd name="f22" fmla="*/ f15 f2 1"/>
              <a:gd name="f23" fmla="*/ f16 f2 1"/>
              <a:gd name="f24" fmla="val f20"/>
              <a:gd name="f25" fmla="val f21"/>
              <a:gd name="f26" fmla="*/ f19 1 21600"/>
              <a:gd name="f27" fmla="*/ f20 f17 1"/>
              <a:gd name="f28" fmla="*/ f21 f18 1"/>
              <a:gd name="f29" fmla="*/ f22 1 f4"/>
              <a:gd name="f30" fmla="*/ f23 1 f4"/>
              <a:gd name="f31" fmla="+- f8 0 f25"/>
              <a:gd name="f32" fmla="+- f8 0 f24"/>
              <a:gd name="f33" fmla="*/ 4000 f26 1"/>
              <a:gd name="f34" fmla="*/ 0 f26 1"/>
              <a:gd name="f35" fmla="*/ 21600 f26 1"/>
              <a:gd name="f36" fmla="*/ f25 f18 1"/>
              <a:gd name="f37" fmla="*/ f24 f17 1"/>
              <a:gd name="f38" fmla="+- f29 0 f3"/>
              <a:gd name="f39" fmla="+- f30 0 f3"/>
              <a:gd name="f40" fmla="*/ f32 f25 1"/>
              <a:gd name="f41" fmla="*/ f34 1 f26"/>
              <a:gd name="f42" fmla="*/ f35 1 f26"/>
              <a:gd name="f43" fmla="*/ f33 1 f26"/>
              <a:gd name="f44" fmla="*/ f31 f18 1"/>
              <a:gd name="f45" fmla="*/ f40 1 10800"/>
              <a:gd name="f46" fmla="*/ f43 f17 1"/>
              <a:gd name="f47" fmla="*/ f41 f18 1"/>
              <a:gd name="f48" fmla="*/ f42 f18 1"/>
              <a:gd name="f49" fmla="+- f24 f45 0"/>
              <a:gd name="f50" fmla="*/ f49 f17 1"/>
            </a:gdLst>
            <a:ahLst>
              <a:ahXY gdRefX="f0" minX="f9" maxX="f8" gdRefY="f1" minY="f7" maxY="f10">
                <a:pos x="f27" y="f28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8">
                <a:pos x="f37" y="f47"/>
              </a:cxn>
              <a:cxn ang="f39">
                <a:pos x="f37" y="f48"/>
              </a:cxn>
            </a:cxnLst>
            <a:rect l="f46" t="f36" r="f50" b="f44"/>
            <a:pathLst>
              <a:path w="21600" h="21600">
                <a:moveTo>
                  <a:pt x="f24" y="f7"/>
                </a:moveTo>
                <a:lnTo>
                  <a:pt x="f8" y="f10"/>
                </a:lnTo>
                <a:lnTo>
                  <a:pt x="f24" y="f11"/>
                </a:lnTo>
                <a:lnTo>
                  <a:pt x="f24" y="f31"/>
                </a:lnTo>
                <a:lnTo>
                  <a:pt x="f9" y="f31"/>
                </a:lnTo>
                <a:lnTo>
                  <a:pt x="f9" y="f25"/>
                </a:lnTo>
                <a:lnTo>
                  <a:pt x="f24" y="f25"/>
                </a:lnTo>
                <a:lnTo>
                  <a:pt x="f24" y="f7"/>
                </a:lnTo>
                <a:moveTo>
                  <a:pt x="f7" y="f25"/>
                </a:moveTo>
                <a:lnTo>
                  <a:pt x="f7" y="f31"/>
                </a:lnTo>
                <a:lnTo>
                  <a:pt x="f12" y="f31"/>
                </a:lnTo>
                <a:lnTo>
                  <a:pt x="f12" y="f25"/>
                </a:lnTo>
                <a:lnTo>
                  <a:pt x="f7" y="f25"/>
                </a:lnTo>
                <a:moveTo>
                  <a:pt x="f13" y="f25"/>
                </a:moveTo>
                <a:lnTo>
                  <a:pt x="f13" y="f31"/>
                </a:lnTo>
                <a:lnTo>
                  <a:pt x="f14" y="f31"/>
                </a:lnTo>
                <a:lnTo>
                  <a:pt x="f14" y="f25"/>
                </a:lnTo>
                <a:lnTo>
                  <a:pt x="f13" y="f25"/>
                </a:lnTo>
                <a:close/>
              </a:path>
            </a:pathLst>
          </a:custGeom>
          <a:solidFill>
            <a:srgbClr val="90C226"/>
          </a:solidFill>
          <a:ln w="19046" cap="rnd">
            <a:solidFill>
              <a:srgbClr val="688E19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8" name="TextBox 6">
            <a:extLst>
              <a:ext uri="{FF2B5EF4-FFF2-40B4-BE49-F238E27FC236}">
                <a16:creationId xmlns:a16="http://schemas.microsoft.com/office/drawing/2014/main" id="{598A48C9-D6A1-4626-B5D7-A5E4509D21C4}"/>
              </a:ext>
            </a:extLst>
          </p:cNvPr>
          <p:cNvSpPr txBox="1"/>
          <p:nvPr/>
        </p:nvSpPr>
        <p:spPr>
          <a:xfrm>
            <a:off x="3822704" y="322737"/>
            <a:ext cx="577516" cy="70788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0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A</a:t>
            </a:r>
          </a:p>
        </p:txBody>
      </p:sp>
      <p:sp>
        <p:nvSpPr>
          <p:cNvPr id="9" name="TextBox 7">
            <a:extLst>
              <a:ext uri="{FF2B5EF4-FFF2-40B4-BE49-F238E27FC236}">
                <a16:creationId xmlns:a16="http://schemas.microsoft.com/office/drawing/2014/main" id="{CE823FC3-71FB-4D4D-9E2F-89E25BF07BCB}"/>
              </a:ext>
            </a:extLst>
          </p:cNvPr>
          <p:cNvSpPr txBox="1"/>
          <p:nvPr/>
        </p:nvSpPr>
        <p:spPr>
          <a:xfrm>
            <a:off x="6096003" y="5671373"/>
            <a:ext cx="577516" cy="70788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0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B</a:t>
            </a:r>
          </a:p>
        </p:txBody>
      </p:sp>
      <p:sp>
        <p:nvSpPr>
          <p:cNvPr id="10" name="TextBox 8">
            <a:extLst>
              <a:ext uri="{FF2B5EF4-FFF2-40B4-BE49-F238E27FC236}">
                <a16:creationId xmlns:a16="http://schemas.microsoft.com/office/drawing/2014/main" id="{E5061A6B-25C1-409E-8AC5-40F1E2FB7B6A}"/>
              </a:ext>
            </a:extLst>
          </p:cNvPr>
          <p:cNvSpPr txBox="1"/>
          <p:nvPr/>
        </p:nvSpPr>
        <p:spPr>
          <a:xfrm>
            <a:off x="4656975" y="183629"/>
            <a:ext cx="1058774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Vintners</a:t>
            </a:r>
          </a:p>
        </p:txBody>
      </p:sp>
      <p:sp>
        <p:nvSpPr>
          <p:cNvPr id="11" name="TextBox 9">
            <a:extLst>
              <a:ext uri="{FF2B5EF4-FFF2-40B4-BE49-F238E27FC236}">
                <a16:creationId xmlns:a16="http://schemas.microsoft.com/office/drawing/2014/main" id="{317664D6-05F6-4B55-B9CE-61C9AC0489B1}"/>
              </a:ext>
            </a:extLst>
          </p:cNvPr>
          <p:cNvSpPr txBox="1"/>
          <p:nvPr/>
        </p:nvSpPr>
        <p:spPr>
          <a:xfrm>
            <a:off x="3873252" y="2594363"/>
            <a:ext cx="2346158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Shirley</a:t>
            </a:r>
          </a:p>
        </p:txBody>
      </p:sp>
      <p:sp>
        <p:nvSpPr>
          <p:cNvPr id="12" name="TextBox 10">
            <a:extLst>
              <a:ext uri="{FF2B5EF4-FFF2-40B4-BE49-F238E27FC236}">
                <a16:creationId xmlns:a16="http://schemas.microsoft.com/office/drawing/2014/main" id="{8B473619-9FC2-432D-8AAC-EB0189E2D8D6}"/>
              </a:ext>
            </a:extLst>
          </p:cNvPr>
          <p:cNvSpPr txBox="1"/>
          <p:nvPr/>
        </p:nvSpPr>
        <p:spPr>
          <a:xfrm>
            <a:off x="5507870" y="3894301"/>
            <a:ext cx="2430374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Spark hill</a:t>
            </a:r>
          </a:p>
        </p:txBody>
      </p:sp>
    </p:spTree>
  </p:cSld>
  <p:clrMapOvr>
    <a:masterClrMapping/>
  </p:clrMapOvr>
  <p:transition spd="slow"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Diagram 1">
            <a:extLst>
              <a:ext uri="{FF2B5EF4-FFF2-40B4-BE49-F238E27FC236}">
                <a16:creationId xmlns:a16="http://schemas.microsoft.com/office/drawing/2014/main" id="{1ADBA02B-2FA5-4E02-A773-5E73D6ED97A8}"/>
              </a:ext>
            </a:extLst>
          </p:cNvPr>
          <p:cNvGrpSpPr/>
          <p:nvPr/>
        </p:nvGrpSpPr>
        <p:grpSpPr>
          <a:xfrm>
            <a:off x="1289" y="3371255"/>
            <a:ext cx="12190707" cy="1029888"/>
            <a:chOff x="1289" y="3371255"/>
            <a:chExt cx="12190707" cy="1029888"/>
          </a:xfrm>
        </p:grpSpPr>
        <p:sp>
          <p:nvSpPr>
            <p:cNvPr id="3" name="Freeform: Shape 2">
              <a:extLst>
                <a:ext uri="{FF2B5EF4-FFF2-40B4-BE49-F238E27FC236}">
                  <a16:creationId xmlns:a16="http://schemas.microsoft.com/office/drawing/2014/main" id="{C6D752B0-D4DC-464C-A89D-90F4C39C538E}"/>
                </a:ext>
              </a:extLst>
            </p:cNvPr>
            <p:cNvSpPr/>
            <p:nvPr/>
          </p:nvSpPr>
          <p:spPr>
            <a:xfrm>
              <a:off x="1289" y="3371255"/>
              <a:ext cx="2920410" cy="102988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920409"/>
                <a:gd name="f7" fmla="val 1029890"/>
                <a:gd name="f8" fmla="val 2405464"/>
                <a:gd name="f9" fmla="val 514945"/>
                <a:gd name="f10" fmla="+- 0 0 -90"/>
                <a:gd name="f11" fmla="*/ f3 1 2920409"/>
                <a:gd name="f12" fmla="*/ f4 1 1029890"/>
                <a:gd name="f13" fmla="+- f7 0 f5"/>
                <a:gd name="f14" fmla="+- f6 0 f5"/>
                <a:gd name="f15" fmla="*/ f10 f0 1"/>
                <a:gd name="f16" fmla="*/ f14 1 2920409"/>
                <a:gd name="f17" fmla="*/ f13 1 1029890"/>
                <a:gd name="f18" fmla="*/ 0 f14 1"/>
                <a:gd name="f19" fmla="*/ 0 f13 1"/>
                <a:gd name="f20" fmla="*/ 2405464 f14 1"/>
                <a:gd name="f21" fmla="*/ 2920409 f14 1"/>
                <a:gd name="f22" fmla="*/ 514945 f13 1"/>
                <a:gd name="f23" fmla="*/ 1029890 f13 1"/>
                <a:gd name="f24" fmla="*/ 514945 f14 1"/>
                <a:gd name="f25" fmla="*/ f15 1 f2"/>
                <a:gd name="f26" fmla="*/ f18 1 2920409"/>
                <a:gd name="f27" fmla="*/ f19 1 1029890"/>
                <a:gd name="f28" fmla="*/ f20 1 2920409"/>
                <a:gd name="f29" fmla="*/ f21 1 2920409"/>
                <a:gd name="f30" fmla="*/ f22 1 1029890"/>
                <a:gd name="f31" fmla="*/ f23 1 1029890"/>
                <a:gd name="f32" fmla="*/ f24 1 2920409"/>
                <a:gd name="f33" fmla="*/ f5 1 f16"/>
                <a:gd name="f34" fmla="*/ f6 1 f16"/>
                <a:gd name="f35" fmla="*/ f5 1 f17"/>
                <a:gd name="f36" fmla="*/ f7 1 f17"/>
                <a:gd name="f37" fmla="+- f25 0 f1"/>
                <a:gd name="f38" fmla="*/ f26 1 f16"/>
                <a:gd name="f39" fmla="*/ f27 1 f17"/>
                <a:gd name="f40" fmla="*/ f28 1 f16"/>
                <a:gd name="f41" fmla="*/ f29 1 f16"/>
                <a:gd name="f42" fmla="*/ f30 1 f17"/>
                <a:gd name="f43" fmla="*/ f31 1 f17"/>
                <a:gd name="f44" fmla="*/ f32 1 f16"/>
                <a:gd name="f45" fmla="*/ f33 f11 1"/>
                <a:gd name="f46" fmla="*/ f34 f11 1"/>
                <a:gd name="f47" fmla="*/ f36 f12 1"/>
                <a:gd name="f48" fmla="*/ f35 f12 1"/>
                <a:gd name="f49" fmla="*/ f38 f11 1"/>
                <a:gd name="f50" fmla="*/ f39 f12 1"/>
                <a:gd name="f51" fmla="*/ f40 f11 1"/>
                <a:gd name="f52" fmla="*/ f41 f11 1"/>
                <a:gd name="f53" fmla="*/ f42 f12 1"/>
                <a:gd name="f54" fmla="*/ f43 f12 1"/>
                <a:gd name="f55" fmla="*/ f44 f1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7">
                  <a:pos x="f49" y="f50"/>
                </a:cxn>
                <a:cxn ang="f37">
                  <a:pos x="f51" y="f50"/>
                </a:cxn>
                <a:cxn ang="f37">
                  <a:pos x="f52" y="f53"/>
                </a:cxn>
                <a:cxn ang="f37">
                  <a:pos x="f51" y="f54"/>
                </a:cxn>
                <a:cxn ang="f37">
                  <a:pos x="f49" y="f54"/>
                </a:cxn>
                <a:cxn ang="f37">
                  <a:pos x="f55" y="f53"/>
                </a:cxn>
                <a:cxn ang="f37">
                  <a:pos x="f49" y="f50"/>
                </a:cxn>
              </a:cxnLst>
              <a:rect l="f45" t="f48" r="f46" b="f47"/>
              <a:pathLst>
                <a:path w="2920409" h="1029890">
                  <a:moveTo>
                    <a:pt x="f5" y="f5"/>
                  </a:moveTo>
                  <a:lnTo>
                    <a:pt x="f8" y="f5"/>
                  </a:lnTo>
                  <a:lnTo>
                    <a:pt x="f6" y="f9"/>
                  </a:lnTo>
                  <a:lnTo>
                    <a:pt x="f8" y="f7"/>
                  </a:lnTo>
                  <a:lnTo>
                    <a:pt x="f5" y="f7"/>
                  </a:lnTo>
                  <a:lnTo>
                    <a:pt x="f9" y="f9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C42F1A"/>
            </a:solidFill>
            <a:ln w="19046" cap="rnd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582957" tIns="22667" rIns="537612" bIns="22667" anchor="ctr" anchorCtr="1" compatLnSpc="1">
              <a:noAutofit/>
            </a:bodyPr>
            <a:lstStyle/>
            <a:p>
              <a:pPr marL="0" marR="0" lvl="0" indent="0" algn="ctr" defTabSz="75565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700" b="0" i="0" u="none" strike="noStrike" kern="1200" cap="none" spc="0" baseline="0">
                  <a:solidFill>
                    <a:srgbClr val="FFFFFF"/>
                  </a:solidFill>
                  <a:uFillTx/>
                  <a:latin typeface="Arial"/>
                </a:rPr>
                <a:t>DISCOVERY</a:t>
              </a:r>
              <a:endParaRPr lang="en-GB" sz="17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endParaRPr>
            </a:p>
          </p:txBody>
        </p:sp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D0D585-16B0-405E-8A7F-0EF5ABCB19C2}"/>
                </a:ext>
              </a:extLst>
            </p:cNvPr>
            <p:cNvSpPr/>
            <p:nvPr/>
          </p:nvSpPr>
          <p:spPr>
            <a:xfrm>
              <a:off x="2664223" y="3371255"/>
              <a:ext cx="2574721" cy="102988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574726"/>
                <a:gd name="f7" fmla="val 1029890"/>
                <a:gd name="f8" fmla="val 2059781"/>
                <a:gd name="f9" fmla="val 514945"/>
                <a:gd name="f10" fmla="+- 0 0 -90"/>
                <a:gd name="f11" fmla="*/ f3 1 2574726"/>
                <a:gd name="f12" fmla="*/ f4 1 1029890"/>
                <a:gd name="f13" fmla="+- f7 0 f5"/>
                <a:gd name="f14" fmla="+- f6 0 f5"/>
                <a:gd name="f15" fmla="*/ f10 f0 1"/>
                <a:gd name="f16" fmla="*/ f14 1 2574726"/>
                <a:gd name="f17" fmla="*/ f13 1 1029890"/>
                <a:gd name="f18" fmla="*/ 0 f14 1"/>
                <a:gd name="f19" fmla="*/ 0 f13 1"/>
                <a:gd name="f20" fmla="*/ 2059781 f14 1"/>
                <a:gd name="f21" fmla="*/ 2574726 f14 1"/>
                <a:gd name="f22" fmla="*/ 514945 f13 1"/>
                <a:gd name="f23" fmla="*/ 1029890 f13 1"/>
                <a:gd name="f24" fmla="*/ 514945 f14 1"/>
                <a:gd name="f25" fmla="*/ f15 1 f2"/>
                <a:gd name="f26" fmla="*/ f18 1 2574726"/>
                <a:gd name="f27" fmla="*/ f19 1 1029890"/>
                <a:gd name="f28" fmla="*/ f20 1 2574726"/>
                <a:gd name="f29" fmla="*/ f21 1 2574726"/>
                <a:gd name="f30" fmla="*/ f22 1 1029890"/>
                <a:gd name="f31" fmla="*/ f23 1 1029890"/>
                <a:gd name="f32" fmla="*/ f24 1 2574726"/>
                <a:gd name="f33" fmla="*/ f5 1 f16"/>
                <a:gd name="f34" fmla="*/ f6 1 f16"/>
                <a:gd name="f35" fmla="*/ f5 1 f17"/>
                <a:gd name="f36" fmla="*/ f7 1 f17"/>
                <a:gd name="f37" fmla="+- f25 0 f1"/>
                <a:gd name="f38" fmla="*/ f26 1 f16"/>
                <a:gd name="f39" fmla="*/ f27 1 f17"/>
                <a:gd name="f40" fmla="*/ f28 1 f16"/>
                <a:gd name="f41" fmla="*/ f29 1 f16"/>
                <a:gd name="f42" fmla="*/ f30 1 f17"/>
                <a:gd name="f43" fmla="*/ f31 1 f17"/>
                <a:gd name="f44" fmla="*/ f32 1 f16"/>
                <a:gd name="f45" fmla="*/ f33 f11 1"/>
                <a:gd name="f46" fmla="*/ f34 f11 1"/>
                <a:gd name="f47" fmla="*/ f36 f12 1"/>
                <a:gd name="f48" fmla="*/ f35 f12 1"/>
                <a:gd name="f49" fmla="*/ f38 f11 1"/>
                <a:gd name="f50" fmla="*/ f39 f12 1"/>
                <a:gd name="f51" fmla="*/ f40 f11 1"/>
                <a:gd name="f52" fmla="*/ f41 f11 1"/>
                <a:gd name="f53" fmla="*/ f42 f12 1"/>
                <a:gd name="f54" fmla="*/ f43 f12 1"/>
                <a:gd name="f55" fmla="*/ f44 f1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7">
                  <a:pos x="f49" y="f50"/>
                </a:cxn>
                <a:cxn ang="f37">
                  <a:pos x="f51" y="f50"/>
                </a:cxn>
                <a:cxn ang="f37">
                  <a:pos x="f52" y="f53"/>
                </a:cxn>
                <a:cxn ang="f37">
                  <a:pos x="f51" y="f54"/>
                </a:cxn>
                <a:cxn ang="f37">
                  <a:pos x="f49" y="f54"/>
                </a:cxn>
                <a:cxn ang="f37">
                  <a:pos x="f55" y="f53"/>
                </a:cxn>
                <a:cxn ang="f37">
                  <a:pos x="f49" y="f50"/>
                </a:cxn>
              </a:cxnLst>
              <a:rect l="f45" t="f48" r="f46" b="f47"/>
              <a:pathLst>
                <a:path w="2574726" h="1029890">
                  <a:moveTo>
                    <a:pt x="f5" y="f5"/>
                  </a:moveTo>
                  <a:lnTo>
                    <a:pt x="f8" y="f5"/>
                  </a:lnTo>
                  <a:lnTo>
                    <a:pt x="f6" y="f9"/>
                  </a:lnTo>
                  <a:lnTo>
                    <a:pt x="f8" y="f7"/>
                  </a:lnTo>
                  <a:lnTo>
                    <a:pt x="f5" y="f7"/>
                  </a:lnTo>
                  <a:lnTo>
                    <a:pt x="f9" y="f9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C42F1A"/>
            </a:solidFill>
            <a:ln w="19046" cap="rnd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582957" tIns="22667" rIns="537612" bIns="22667" anchor="ctr" anchorCtr="1" compatLnSpc="1">
              <a:noAutofit/>
            </a:bodyPr>
            <a:lstStyle/>
            <a:p>
              <a:pPr marL="0" marR="0" lvl="0" indent="0" algn="ctr" defTabSz="75565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700" b="0" i="0" u="none" strike="noStrike" kern="1200" cap="none" spc="0" baseline="0">
                  <a:solidFill>
                    <a:srgbClr val="FFFFFF"/>
                  </a:solidFill>
                  <a:uFillTx/>
                  <a:latin typeface="Arial"/>
                </a:rPr>
                <a:t>INITIATION</a:t>
              </a: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CA34E202-F11E-4436-BD03-6E737A75AADB}"/>
                </a:ext>
              </a:extLst>
            </p:cNvPr>
            <p:cNvSpPr/>
            <p:nvPr/>
          </p:nvSpPr>
          <p:spPr>
            <a:xfrm>
              <a:off x="4981477" y="3371255"/>
              <a:ext cx="2574721" cy="102988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574726"/>
                <a:gd name="f7" fmla="val 1029890"/>
                <a:gd name="f8" fmla="val 2059781"/>
                <a:gd name="f9" fmla="val 514945"/>
                <a:gd name="f10" fmla="+- 0 0 -90"/>
                <a:gd name="f11" fmla="*/ f3 1 2574726"/>
                <a:gd name="f12" fmla="*/ f4 1 1029890"/>
                <a:gd name="f13" fmla="+- f7 0 f5"/>
                <a:gd name="f14" fmla="+- f6 0 f5"/>
                <a:gd name="f15" fmla="*/ f10 f0 1"/>
                <a:gd name="f16" fmla="*/ f14 1 2574726"/>
                <a:gd name="f17" fmla="*/ f13 1 1029890"/>
                <a:gd name="f18" fmla="*/ 0 f14 1"/>
                <a:gd name="f19" fmla="*/ 0 f13 1"/>
                <a:gd name="f20" fmla="*/ 2059781 f14 1"/>
                <a:gd name="f21" fmla="*/ 2574726 f14 1"/>
                <a:gd name="f22" fmla="*/ 514945 f13 1"/>
                <a:gd name="f23" fmla="*/ 1029890 f13 1"/>
                <a:gd name="f24" fmla="*/ 514945 f14 1"/>
                <a:gd name="f25" fmla="*/ f15 1 f2"/>
                <a:gd name="f26" fmla="*/ f18 1 2574726"/>
                <a:gd name="f27" fmla="*/ f19 1 1029890"/>
                <a:gd name="f28" fmla="*/ f20 1 2574726"/>
                <a:gd name="f29" fmla="*/ f21 1 2574726"/>
                <a:gd name="f30" fmla="*/ f22 1 1029890"/>
                <a:gd name="f31" fmla="*/ f23 1 1029890"/>
                <a:gd name="f32" fmla="*/ f24 1 2574726"/>
                <a:gd name="f33" fmla="*/ f5 1 f16"/>
                <a:gd name="f34" fmla="*/ f6 1 f16"/>
                <a:gd name="f35" fmla="*/ f5 1 f17"/>
                <a:gd name="f36" fmla="*/ f7 1 f17"/>
                <a:gd name="f37" fmla="+- f25 0 f1"/>
                <a:gd name="f38" fmla="*/ f26 1 f16"/>
                <a:gd name="f39" fmla="*/ f27 1 f17"/>
                <a:gd name="f40" fmla="*/ f28 1 f16"/>
                <a:gd name="f41" fmla="*/ f29 1 f16"/>
                <a:gd name="f42" fmla="*/ f30 1 f17"/>
                <a:gd name="f43" fmla="*/ f31 1 f17"/>
                <a:gd name="f44" fmla="*/ f32 1 f16"/>
                <a:gd name="f45" fmla="*/ f33 f11 1"/>
                <a:gd name="f46" fmla="*/ f34 f11 1"/>
                <a:gd name="f47" fmla="*/ f36 f12 1"/>
                <a:gd name="f48" fmla="*/ f35 f12 1"/>
                <a:gd name="f49" fmla="*/ f38 f11 1"/>
                <a:gd name="f50" fmla="*/ f39 f12 1"/>
                <a:gd name="f51" fmla="*/ f40 f11 1"/>
                <a:gd name="f52" fmla="*/ f41 f11 1"/>
                <a:gd name="f53" fmla="*/ f42 f12 1"/>
                <a:gd name="f54" fmla="*/ f43 f12 1"/>
                <a:gd name="f55" fmla="*/ f44 f1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7">
                  <a:pos x="f49" y="f50"/>
                </a:cxn>
                <a:cxn ang="f37">
                  <a:pos x="f51" y="f50"/>
                </a:cxn>
                <a:cxn ang="f37">
                  <a:pos x="f52" y="f53"/>
                </a:cxn>
                <a:cxn ang="f37">
                  <a:pos x="f51" y="f54"/>
                </a:cxn>
                <a:cxn ang="f37">
                  <a:pos x="f49" y="f54"/>
                </a:cxn>
                <a:cxn ang="f37">
                  <a:pos x="f55" y="f53"/>
                </a:cxn>
                <a:cxn ang="f37">
                  <a:pos x="f49" y="f50"/>
                </a:cxn>
              </a:cxnLst>
              <a:rect l="f45" t="f48" r="f46" b="f47"/>
              <a:pathLst>
                <a:path w="2574726" h="1029890">
                  <a:moveTo>
                    <a:pt x="f5" y="f5"/>
                  </a:moveTo>
                  <a:lnTo>
                    <a:pt x="f8" y="f5"/>
                  </a:lnTo>
                  <a:lnTo>
                    <a:pt x="f6" y="f9"/>
                  </a:lnTo>
                  <a:lnTo>
                    <a:pt x="f8" y="f7"/>
                  </a:lnTo>
                  <a:lnTo>
                    <a:pt x="f5" y="f7"/>
                  </a:lnTo>
                  <a:lnTo>
                    <a:pt x="f9" y="f9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C42F1A"/>
            </a:solidFill>
            <a:ln w="19046" cap="rnd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582957" tIns="22667" rIns="537612" bIns="22667" anchor="ctr" anchorCtr="1" compatLnSpc="1">
              <a:noAutofit/>
            </a:bodyPr>
            <a:lstStyle/>
            <a:p>
              <a:pPr marL="0" marR="0" lvl="0" indent="0" algn="ctr" defTabSz="75565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700" b="0" i="0" u="none" strike="noStrike" kern="1200" cap="none" spc="0" baseline="0">
                  <a:solidFill>
                    <a:srgbClr val="FFFFFF"/>
                  </a:solidFill>
                  <a:uFillTx/>
                  <a:latin typeface="Arial"/>
                </a:rPr>
                <a:t>DELIVERY</a:t>
              </a:r>
              <a:endParaRPr lang="en-GB" sz="17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endParaRP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843C3F14-A002-4804-83C2-B7C65F655A5F}"/>
                </a:ext>
              </a:extLst>
            </p:cNvPr>
            <p:cNvSpPr/>
            <p:nvPr/>
          </p:nvSpPr>
          <p:spPr>
            <a:xfrm>
              <a:off x="7298731" y="3371255"/>
              <a:ext cx="2574721" cy="102988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574726"/>
                <a:gd name="f7" fmla="val 1029890"/>
                <a:gd name="f8" fmla="val 2059781"/>
                <a:gd name="f9" fmla="val 514945"/>
                <a:gd name="f10" fmla="+- 0 0 -90"/>
                <a:gd name="f11" fmla="*/ f3 1 2574726"/>
                <a:gd name="f12" fmla="*/ f4 1 1029890"/>
                <a:gd name="f13" fmla="+- f7 0 f5"/>
                <a:gd name="f14" fmla="+- f6 0 f5"/>
                <a:gd name="f15" fmla="*/ f10 f0 1"/>
                <a:gd name="f16" fmla="*/ f14 1 2574726"/>
                <a:gd name="f17" fmla="*/ f13 1 1029890"/>
                <a:gd name="f18" fmla="*/ 0 f14 1"/>
                <a:gd name="f19" fmla="*/ 0 f13 1"/>
                <a:gd name="f20" fmla="*/ 2059781 f14 1"/>
                <a:gd name="f21" fmla="*/ 2574726 f14 1"/>
                <a:gd name="f22" fmla="*/ 514945 f13 1"/>
                <a:gd name="f23" fmla="*/ 1029890 f13 1"/>
                <a:gd name="f24" fmla="*/ 514945 f14 1"/>
                <a:gd name="f25" fmla="*/ f15 1 f2"/>
                <a:gd name="f26" fmla="*/ f18 1 2574726"/>
                <a:gd name="f27" fmla="*/ f19 1 1029890"/>
                <a:gd name="f28" fmla="*/ f20 1 2574726"/>
                <a:gd name="f29" fmla="*/ f21 1 2574726"/>
                <a:gd name="f30" fmla="*/ f22 1 1029890"/>
                <a:gd name="f31" fmla="*/ f23 1 1029890"/>
                <a:gd name="f32" fmla="*/ f24 1 2574726"/>
                <a:gd name="f33" fmla="*/ f5 1 f16"/>
                <a:gd name="f34" fmla="*/ f6 1 f16"/>
                <a:gd name="f35" fmla="*/ f5 1 f17"/>
                <a:gd name="f36" fmla="*/ f7 1 f17"/>
                <a:gd name="f37" fmla="+- f25 0 f1"/>
                <a:gd name="f38" fmla="*/ f26 1 f16"/>
                <a:gd name="f39" fmla="*/ f27 1 f17"/>
                <a:gd name="f40" fmla="*/ f28 1 f16"/>
                <a:gd name="f41" fmla="*/ f29 1 f16"/>
                <a:gd name="f42" fmla="*/ f30 1 f17"/>
                <a:gd name="f43" fmla="*/ f31 1 f17"/>
                <a:gd name="f44" fmla="*/ f32 1 f16"/>
                <a:gd name="f45" fmla="*/ f33 f11 1"/>
                <a:gd name="f46" fmla="*/ f34 f11 1"/>
                <a:gd name="f47" fmla="*/ f36 f12 1"/>
                <a:gd name="f48" fmla="*/ f35 f12 1"/>
                <a:gd name="f49" fmla="*/ f38 f11 1"/>
                <a:gd name="f50" fmla="*/ f39 f12 1"/>
                <a:gd name="f51" fmla="*/ f40 f11 1"/>
                <a:gd name="f52" fmla="*/ f41 f11 1"/>
                <a:gd name="f53" fmla="*/ f42 f12 1"/>
                <a:gd name="f54" fmla="*/ f43 f12 1"/>
                <a:gd name="f55" fmla="*/ f44 f1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7">
                  <a:pos x="f49" y="f50"/>
                </a:cxn>
                <a:cxn ang="f37">
                  <a:pos x="f51" y="f50"/>
                </a:cxn>
                <a:cxn ang="f37">
                  <a:pos x="f52" y="f53"/>
                </a:cxn>
                <a:cxn ang="f37">
                  <a:pos x="f51" y="f54"/>
                </a:cxn>
                <a:cxn ang="f37">
                  <a:pos x="f49" y="f54"/>
                </a:cxn>
                <a:cxn ang="f37">
                  <a:pos x="f55" y="f53"/>
                </a:cxn>
                <a:cxn ang="f37">
                  <a:pos x="f49" y="f50"/>
                </a:cxn>
              </a:cxnLst>
              <a:rect l="f45" t="f48" r="f46" b="f47"/>
              <a:pathLst>
                <a:path w="2574726" h="1029890">
                  <a:moveTo>
                    <a:pt x="f5" y="f5"/>
                  </a:moveTo>
                  <a:lnTo>
                    <a:pt x="f8" y="f5"/>
                  </a:lnTo>
                  <a:lnTo>
                    <a:pt x="f6" y="f9"/>
                  </a:lnTo>
                  <a:lnTo>
                    <a:pt x="f8" y="f7"/>
                  </a:lnTo>
                  <a:lnTo>
                    <a:pt x="f5" y="f7"/>
                  </a:lnTo>
                  <a:lnTo>
                    <a:pt x="f9" y="f9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C42F1A"/>
            </a:solidFill>
            <a:ln w="19046" cap="rnd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582957" tIns="22667" rIns="537612" bIns="22667" anchor="ctr" anchorCtr="1" compatLnSpc="1">
              <a:noAutofit/>
            </a:bodyPr>
            <a:lstStyle/>
            <a:p>
              <a:pPr marL="0" marR="0" lvl="0" indent="0" algn="ctr" defTabSz="75565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700" b="0" i="0" u="none" strike="noStrike" kern="1200" cap="none" spc="0" baseline="0">
                  <a:solidFill>
                    <a:srgbClr val="FFFFFF"/>
                  </a:solidFill>
                  <a:uFillTx/>
                  <a:latin typeface="Arial"/>
                </a:rPr>
                <a:t>CLOSURE</a:t>
              </a: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D5C8DF85-7ECB-4281-8694-9A1EDA7F3EBA}"/>
                </a:ext>
              </a:extLst>
            </p:cNvPr>
            <p:cNvSpPr/>
            <p:nvPr/>
          </p:nvSpPr>
          <p:spPr>
            <a:xfrm>
              <a:off x="9617275" y="3371255"/>
              <a:ext cx="2574721" cy="102988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574726"/>
                <a:gd name="f7" fmla="val 1029890"/>
                <a:gd name="f8" fmla="val 2059781"/>
                <a:gd name="f9" fmla="val 514945"/>
                <a:gd name="f10" fmla="+- 0 0 -90"/>
                <a:gd name="f11" fmla="*/ f3 1 2574726"/>
                <a:gd name="f12" fmla="*/ f4 1 1029890"/>
                <a:gd name="f13" fmla="+- f7 0 f5"/>
                <a:gd name="f14" fmla="+- f6 0 f5"/>
                <a:gd name="f15" fmla="*/ f10 f0 1"/>
                <a:gd name="f16" fmla="*/ f14 1 2574726"/>
                <a:gd name="f17" fmla="*/ f13 1 1029890"/>
                <a:gd name="f18" fmla="*/ 0 f14 1"/>
                <a:gd name="f19" fmla="*/ 0 f13 1"/>
                <a:gd name="f20" fmla="*/ 2059781 f14 1"/>
                <a:gd name="f21" fmla="*/ 2574726 f14 1"/>
                <a:gd name="f22" fmla="*/ 514945 f13 1"/>
                <a:gd name="f23" fmla="*/ 1029890 f13 1"/>
                <a:gd name="f24" fmla="*/ 514945 f14 1"/>
                <a:gd name="f25" fmla="*/ f15 1 f2"/>
                <a:gd name="f26" fmla="*/ f18 1 2574726"/>
                <a:gd name="f27" fmla="*/ f19 1 1029890"/>
                <a:gd name="f28" fmla="*/ f20 1 2574726"/>
                <a:gd name="f29" fmla="*/ f21 1 2574726"/>
                <a:gd name="f30" fmla="*/ f22 1 1029890"/>
                <a:gd name="f31" fmla="*/ f23 1 1029890"/>
                <a:gd name="f32" fmla="*/ f24 1 2574726"/>
                <a:gd name="f33" fmla="*/ f5 1 f16"/>
                <a:gd name="f34" fmla="*/ f6 1 f16"/>
                <a:gd name="f35" fmla="*/ f5 1 f17"/>
                <a:gd name="f36" fmla="*/ f7 1 f17"/>
                <a:gd name="f37" fmla="+- f25 0 f1"/>
                <a:gd name="f38" fmla="*/ f26 1 f16"/>
                <a:gd name="f39" fmla="*/ f27 1 f17"/>
                <a:gd name="f40" fmla="*/ f28 1 f16"/>
                <a:gd name="f41" fmla="*/ f29 1 f16"/>
                <a:gd name="f42" fmla="*/ f30 1 f17"/>
                <a:gd name="f43" fmla="*/ f31 1 f17"/>
                <a:gd name="f44" fmla="*/ f32 1 f16"/>
                <a:gd name="f45" fmla="*/ f33 f11 1"/>
                <a:gd name="f46" fmla="*/ f34 f11 1"/>
                <a:gd name="f47" fmla="*/ f36 f12 1"/>
                <a:gd name="f48" fmla="*/ f35 f12 1"/>
                <a:gd name="f49" fmla="*/ f38 f11 1"/>
                <a:gd name="f50" fmla="*/ f39 f12 1"/>
                <a:gd name="f51" fmla="*/ f40 f11 1"/>
                <a:gd name="f52" fmla="*/ f41 f11 1"/>
                <a:gd name="f53" fmla="*/ f42 f12 1"/>
                <a:gd name="f54" fmla="*/ f43 f12 1"/>
                <a:gd name="f55" fmla="*/ f44 f1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7">
                  <a:pos x="f49" y="f50"/>
                </a:cxn>
                <a:cxn ang="f37">
                  <a:pos x="f51" y="f50"/>
                </a:cxn>
                <a:cxn ang="f37">
                  <a:pos x="f52" y="f53"/>
                </a:cxn>
                <a:cxn ang="f37">
                  <a:pos x="f51" y="f54"/>
                </a:cxn>
                <a:cxn ang="f37">
                  <a:pos x="f49" y="f54"/>
                </a:cxn>
                <a:cxn ang="f37">
                  <a:pos x="f55" y="f53"/>
                </a:cxn>
                <a:cxn ang="f37">
                  <a:pos x="f49" y="f50"/>
                </a:cxn>
              </a:cxnLst>
              <a:rect l="f45" t="f48" r="f46" b="f47"/>
              <a:pathLst>
                <a:path w="2574726" h="1029890">
                  <a:moveTo>
                    <a:pt x="f5" y="f5"/>
                  </a:moveTo>
                  <a:lnTo>
                    <a:pt x="f8" y="f5"/>
                  </a:lnTo>
                  <a:lnTo>
                    <a:pt x="f6" y="f9"/>
                  </a:lnTo>
                  <a:lnTo>
                    <a:pt x="f8" y="f7"/>
                  </a:lnTo>
                  <a:lnTo>
                    <a:pt x="f5" y="f7"/>
                  </a:lnTo>
                  <a:lnTo>
                    <a:pt x="f9" y="f9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C42F1A"/>
            </a:solidFill>
            <a:ln w="19046" cap="rnd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582957" tIns="22667" rIns="537612" bIns="22667" anchor="ctr" anchorCtr="1" compatLnSpc="1">
              <a:noAutofit/>
            </a:bodyPr>
            <a:lstStyle/>
            <a:p>
              <a:pPr marL="0" marR="0" lvl="0" indent="0" algn="ctr" defTabSz="75565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700" b="0" i="0" u="none" strike="noStrike" kern="1200" cap="none" spc="0" baseline="0">
                  <a:solidFill>
                    <a:srgbClr val="FFFFFF"/>
                  </a:solidFill>
                  <a:uFillTx/>
                  <a:latin typeface="Arial"/>
                </a:rPr>
                <a:t>REALIZATION</a:t>
              </a:r>
            </a:p>
          </p:txBody>
        </p:sp>
      </p:grpSp>
      <p:sp>
        <p:nvSpPr>
          <p:cNvPr id="8" name="TextBox 6">
            <a:extLst>
              <a:ext uri="{FF2B5EF4-FFF2-40B4-BE49-F238E27FC236}">
                <a16:creationId xmlns:a16="http://schemas.microsoft.com/office/drawing/2014/main" id="{EAD47180-6BEF-4315-80A7-666847FD39FA}"/>
              </a:ext>
            </a:extLst>
          </p:cNvPr>
          <p:cNvSpPr txBox="1"/>
          <p:nvPr/>
        </p:nvSpPr>
        <p:spPr>
          <a:xfrm>
            <a:off x="10489475" y="6204853"/>
            <a:ext cx="2024746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Roberts 2012</a:t>
            </a:r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620BFA87-EED6-4988-931E-24563EF5595A}"/>
              </a:ext>
            </a:extLst>
          </p:cNvPr>
          <p:cNvSpPr txBox="1"/>
          <p:nvPr/>
        </p:nvSpPr>
        <p:spPr>
          <a:xfrm>
            <a:off x="0" y="0"/>
            <a:ext cx="3801535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>
                <a:solidFill>
                  <a:srgbClr val="000000"/>
                </a:solidFill>
                <a:uFillTx/>
                <a:latin typeface="Arial Nova" pitchFamily="34"/>
              </a:rPr>
              <a:t>Project Cycle</a:t>
            </a:r>
          </a:p>
        </p:txBody>
      </p:sp>
    </p:spTree>
  </p:cSld>
  <p:clrMapOvr>
    <a:masterClrMapping/>
  </p:clrMapOvr>
  <p:transition spd="slow"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A picture containing holding, food&#10;&#10;Description generated with very high confidence">
            <a:extLst>
              <a:ext uri="{FF2B5EF4-FFF2-40B4-BE49-F238E27FC236}">
                <a16:creationId xmlns:a16="http://schemas.microsoft.com/office/drawing/2014/main" id="{360D1F6C-319C-4780-A53C-7C6F8621874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" t="35850" b="9126"/>
          <a:stretch>
            <a:fillRect/>
          </a:stretch>
        </p:blipFill>
        <p:spPr>
          <a:xfrm>
            <a:off x="487676" y="735113"/>
            <a:ext cx="2076885" cy="311943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6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id="{52223D2C-AE14-4217-9FDC-4DA6C8F6B04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1316" t="15436" r="12939" b="33966"/>
          <a:stretch>
            <a:fillRect/>
          </a:stretch>
        </p:blipFill>
        <p:spPr>
          <a:xfrm>
            <a:off x="2590796" y="739219"/>
            <a:ext cx="2247768" cy="313375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Picture 7" descr="A picture containing object, drawing&#10;&#10;Description generated with very high confidence">
            <a:extLst>
              <a:ext uri="{FF2B5EF4-FFF2-40B4-BE49-F238E27FC236}">
                <a16:creationId xmlns:a16="http://schemas.microsoft.com/office/drawing/2014/main" id="{29691667-B7D8-4895-B015-7497BFE9D0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2213" y="789209"/>
            <a:ext cx="2129793" cy="304357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8" descr="A picture containing outdoor, man, object, water&#10;&#10;Description generated with very high confidence">
            <a:extLst>
              <a:ext uri="{FF2B5EF4-FFF2-40B4-BE49-F238E27FC236}">
                <a16:creationId xmlns:a16="http://schemas.microsoft.com/office/drawing/2014/main" id="{A81E9C2B-9551-4CED-B7CF-8FB07046502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85919" y="4436431"/>
            <a:ext cx="3935239" cy="197018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Rectangle 16">
            <a:extLst>
              <a:ext uri="{FF2B5EF4-FFF2-40B4-BE49-F238E27FC236}">
                <a16:creationId xmlns:a16="http://schemas.microsoft.com/office/drawing/2014/main" id="{A10D8102-6523-4C45-9793-67E98C4543E0}"/>
              </a:ext>
            </a:extLst>
          </p:cNvPr>
          <p:cNvSpPr/>
          <p:nvPr/>
        </p:nvSpPr>
        <p:spPr>
          <a:xfrm>
            <a:off x="10062213" y="3758330"/>
            <a:ext cx="1309567" cy="606576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lgerian" pitchFamily="82"/>
                <a:ea typeface="Calibri" pitchFamily="34"/>
                <a:cs typeface="Times New Roman" pitchFamily="18"/>
              </a:rPr>
              <a:t>IRON TRIANGLE</a:t>
            </a:r>
            <a:endParaRPr lang="en-GB" sz="16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</p:txBody>
      </p:sp>
      <p:sp>
        <p:nvSpPr>
          <p:cNvPr id="7" name="Rectangle 18">
            <a:extLst>
              <a:ext uri="{FF2B5EF4-FFF2-40B4-BE49-F238E27FC236}">
                <a16:creationId xmlns:a16="http://schemas.microsoft.com/office/drawing/2014/main" id="{4C32185F-70FF-4894-8B7E-66A3EDD6454F}"/>
              </a:ext>
            </a:extLst>
          </p:cNvPr>
          <p:cNvSpPr/>
          <p:nvPr/>
        </p:nvSpPr>
        <p:spPr>
          <a:xfrm>
            <a:off x="8917219" y="6392414"/>
            <a:ext cx="2289977" cy="37446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lgerian" pitchFamily="82"/>
                <a:ea typeface="Calibri" pitchFamily="34"/>
                <a:cs typeface="Times New Roman" pitchFamily="18"/>
              </a:rPr>
              <a:t>REFLECTION</a:t>
            </a:r>
            <a:endParaRPr lang="en-GB" sz="105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</p:txBody>
      </p:sp>
      <p:sp>
        <p:nvSpPr>
          <p:cNvPr id="8" name="Rectangle 10">
            <a:extLst>
              <a:ext uri="{FF2B5EF4-FFF2-40B4-BE49-F238E27FC236}">
                <a16:creationId xmlns:a16="http://schemas.microsoft.com/office/drawing/2014/main" id="{841F9FC5-0BE5-4367-AF22-AEAF2FE7818A}"/>
              </a:ext>
            </a:extLst>
          </p:cNvPr>
          <p:cNvSpPr/>
          <p:nvPr/>
        </p:nvSpPr>
        <p:spPr>
          <a:xfrm>
            <a:off x="623300" y="3806921"/>
            <a:ext cx="1694694" cy="37446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lgerian" pitchFamily="82"/>
                <a:ea typeface="Calibri" pitchFamily="34"/>
                <a:cs typeface="Times New Roman" pitchFamily="18"/>
              </a:rPr>
              <a:t>USER Stories</a:t>
            </a:r>
            <a:endParaRPr lang="en-GB" sz="1050" b="0" i="0" u="none" strike="noStrike" kern="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</p:txBody>
      </p:sp>
      <p:sp>
        <p:nvSpPr>
          <p:cNvPr id="9" name="Rectangle 11">
            <a:extLst>
              <a:ext uri="{FF2B5EF4-FFF2-40B4-BE49-F238E27FC236}">
                <a16:creationId xmlns:a16="http://schemas.microsoft.com/office/drawing/2014/main" id="{415B2076-730E-44F8-A298-F32187CF9CD5}"/>
              </a:ext>
            </a:extLst>
          </p:cNvPr>
          <p:cNvSpPr/>
          <p:nvPr/>
        </p:nvSpPr>
        <p:spPr>
          <a:xfrm>
            <a:off x="2463421" y="3832780"/>
            <a:ext cx="2199644" cy="370359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lgerian" pitchFamily="82"/>
                <a:ea typeface="Calibri" pitchFamily="34"/>
                <a:cs typeface="Times New Roman" pitchFamily="18"/>
              </a:rPr>
              <a:t>Delphi Technique</a:t>
            </a:r>
          </a:p>
        </p:txBody>
      </p:sp>
      <p:sp>
        <p:nvSpPr>
          <p:cNvPr id="10" name="TextBox 13">
            <a:extLst>
              <a:ext uri="{FF2B5EF4-FFF2-40B4-BE49-F238E27FC236}">
                <a16:creationId xmlns:a16="http://schemas.microsoft.com/office/drawing/2014/main" id="{2EE375FA-0059-4DA9-B26B-8D26E813AA06}"/>
              </a:ext>
            </a:extLst>
          </p:cNvPr>
          <p:cNvSpPr txBox="1"/>
          <p:nvPr/>
        </p:nvSpPr>
        <p:spPr>
          <a:xfrm>
            <a:off x="5323197" y="3843579"/>
            <a:ext cx="2872532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lgerian" pitchFamily="82"/>
              </a:rPr>
              <a:t>duct Project Technique</a:t>
            </a:r>
          </a:p>
        </p:txBody>
      </p:sp>
      <p:sp>
        <p:nvSpPr>
          <p:cNvPr id="11" name="TextBox 18">
            <a:extLst>
              <a:ext uri="{FF2B5EF4-FFF2-40B4-BE49-F238E27FC236}">
                <a16:creationId xmlns:a16="http://schemas.microsoft.com/office/drawing/2014/main" id="{2B3A6E29-3950-4DC7-8B38-08D04D315852}"/>
              </a:ext>
            </a:extLst>
          </p:cNvPr>
          <p:cNvSpPr txBox="1"/>
          <p:nvPr/>
        </p:nvSpPr>
        <p:spPr>
          <a:xfrm>
            <a:off x="7385910" y="3798563"/>
            <a:ext cx="3216840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lgerian" pitchFamily="82"/>
              </a:rPr>
              <a:t>Product Project Technique</a:t>
            </a:r>
          </a:p>
        </p:txBody>
      </p:sp>
      <p:pic>
        <p:nvPicPr>
          <p:cNvPr id="12" name="Google Shape;166;p19">
            <a:extLst>
              <a:ext uri="{FF2B5EF4-FFF2-40B4-BE49-F238E27FC236}">
                <a16:creationId xmlns:a16="http://schemas.microsoft.com/office/drawing/2014/main" id="{D15BC173-7CD4-4479-B048-59BBA21E14DB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/>
          </a:blip>
          <a:srcRect/>
          <a:stretch>
            <a:fillRect/>
          </a:stretch>
        </p:blipFill>
        <p:spPr>
          <a:xfrm>
            <a:off x="4494056" y="763350"/>
            <a:ext cx="2474274" cy="309120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3" name="TextBox 22">
            <a:extLst>
              <a:ext uri="{FF2B5EF4-FFF2-40B4-BE49-F238E27FC236}">
                <a16:creationId xmlns:a16="http://schemas.microsoft.com/office/drawing/2014/main" id="{0BC91C04-AF9B-44AD-8D7B-527843C7D766}"/>
              </a:ext>
            </a:extLst>
          </p:cNvPr>
          <p:cNvSpPr txBox="1"/>
          <p:nvPr/>
        </p:nvSpPr>
        <p:spPr>
          <a:xfrm>
            <a:off x="4663065" y="3851946"/>
            <a:ext cx="3215094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lgerian" pitchFamily="82"/>
              </a:rPr>
              <a:t>Micro Soft Planner</a:t>
            </a:r>
          </a:p>
        </p:txBody>
      </p:sp>
      <p:sp>
        <p:nvSpPr>
          <p:cNvPr id="14" name="TextBox 25">
            <a:extLst>
              <a:ext uri="{FF2B5EF4-FFF2-40B4-BE49-F238E27FC236}">
                <a16:creationId xmlns:a16="http://schemas.microsoft.com/office/drawing/2014/main" id="{40B2B07A-BC8F-46BB-B8F1-E1A8C00D1810}"/>
              </a:ext>
            </a:extLst>
          </p:cNvPr>
          <p:cNvSpPr txBox="1"/>
          <p:nvPr/>
        </p:nvSpPr>
        <p:spPr>
          <a:xfrm>
            <a:off x="1746183" y="6402217"/>
            <a:ext cx="1843686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lgerian" pitchFamily="82"/>
              </a:rPr>
              <a:t>Gantt Chart</a:t>
            </a:r>
          </a:p>
        </p:txBody>
      </p:sp>
      <p:sp>
        <p:nvSpPr>
          <p:cNvPr id="15" name="Arrow: Striped Right 31">
            <a:extLst>
              <a:ext uri="{FF2B5EF4-FFF2-40B4-BE49-F238E27FC236}">
                <a16:creationId xmlns:a16="http://schemas.microsoft.com/office/drawing/2014/main" id="{2A837FB8-E59C-4DBB-BB13-A904E6D88771}"/>
              </a:ext>
            </a:extLst>
          </p:cNvPr>
          <p:cNvSpPr/>
          <p:nvPr/>
        </p:nvSpPr>
        <p:spPr>
          <a:xfrm>
            <a:off x="4494056" y="4534921"/>
            <a:ext cx="1340693" cy="1572292"/>
          </a:xfrm>
          <a:custGeom>
            <a:avLst>
              <a:gd name="f0" fmla="val 10800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4000"/>
              <a:gd name="f10" fmla="val 10800"/>
              <a:gd name="f11" fmla="val 21800"/>
              <a:gd name="f12" fmla="val 1000"/>
              <a:gd name="f13" fmla="val 2000"/>
              <a:gd name="f14" fmla="val 3000"/>
              <a:gd name="f15" fmla="+- 0 0 0"/>
              <a:gd name="f16" fmla="+- 0 0 180"/>
              <a:gd name="f17" fmla="*/ f5 1 21600"/>
              <a:gd name="f18" fmla="*/ f6 1 21600"/>
              <a:gd name="f19" fmla="+- f8 0 f7"/>
              <a:gd name="f20" fmla="pin 4000 f0 21600"/>
              <a:gd name="f21" fmla="pin 0 f1 10800"/>
              <a:gd name="f22" fmla="*/ f15 f2 1"/>
              <a:gd name="f23" fmla="*/ f16 f2 1"/>
              <a:gd name="f24" fmla="val f20"/>
              <a:gd name="f25" fmla="val f21"/>
              <a:gd name="f26" fmla="*/ f19 1 21600"/>
              <a:gd name="f27" fmla="*/ f20 f17 1"/>
              <a:gd name="f28" fmla="*/ f21 f18 1"/>
              <a:gd name="f29" fmla="*/ f22 1 f4"/>
              <a:gd name="f30" fmla="*/ f23 1 f4"/>
              <a:gd name="f31" fmla="+- f8 0 f25"/>
              <a:gd name="f32" fmla="+- f8 0 f24"/>
              <a:gd name="f33" fmla="*/ 4000 f26 1"/>
              <a:gd name="f34" fmla="*/ 0 f26 1"/>
              <a:gd name="f35" fmla="*/ 21600 f26 1"/>
              <a:gd name="f36" fmla="*/ f25 f18 1"/>
              <a:gd name="f37" fmla="*/ f24 f17 1"/>
              <a:gd name="f38" fmla="+- f29 0 f3"/>
              <a:gd name="f39" fmla="+- f30 0 f3"/>
              <a:gd name="f40" fmla="*/ f32 f25 1"/>
              <a:gd name="f41" fmla="*/ f34 1 f26"/>
              <a:gd name="f42" fmla="*/ f35 1 f26"/>
              <a:gd name="f43" fmla="*/ f33 1 f26"/>
              <a:gd name="f44" fmla="*/ f31 f18 1"/>
              <a:gd name="f45" fmla="*/ f40 1 10800"/>
              <a:gd name="f46" fmla="*/ f43 f17 1"/>
              <a:gd name="f47" fmla="*/ f41 f18 1"/>
              <a:gd name="f48" fmla="*/ f42 f18 1"/>
              <a:gd name="f49" fmla="+- f24 f45 0"/>
              <a:gd name="f50" fmla="*/ f49 f17 1"/>
            </a:gdLst>
            <a:ahLst>
              <a:ahXY gdRefX="f0" minX="f9" maxX="f8" gdRefY="f1" minY="f7" maxY="f10">
                <a:pos x="f27" y="f28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8">
                <a:pos x="f37" y="f47"/>
              </a:cxn>
              <a:cxn ang="f39">
                <a:pos x="f37" y="f48"/>
              </a:cxn>
            </a:cxnLst>
            <a:rect l="f46" t="f36" r="f50" b="f44"/>
            <a:pathLst>
              <a:path w="21600" h="21600">
                <a:moveTo>
                  <a:pt x="f24" y="f7"/>
                </a:moveTo>
                <a:lnTo>
                  <a:pt x="f8" y="f10"/>
                </a:lnTo>
                <a:lnTo>
                  <a:pt x="f24" y="f11"/>
                </a:lnTo>
                <a:lnTo>
                  <a:pt x="f24" y="f31"/>
                </a:lnTo>
                <a:lnTo>
                  <a:pt x="f9" y="f31"/>
                </a:lnTo>
                <a:lnTo>
                  <a:pt x="f9" y="f25"/>
                </a:lnTo>
                <a:lnTo>
                  <a:pt x="f24" y="f25"/>
                </a:lnTo>
                <a:lnTo>
                  <a:pt x="f24" y="f7"/>
                </a:lnTo>
                <a:moveTo>
                  <a:pt x="f7" y="f25"/>
                </a:moveTo>
                <a:lnTo>
                  <a:pt x="f7" y="f31"/>
                </a:lnTo>
                <a:lnTo>
                  <a:pt x="f12" y="f31"/>
                </a:lnTo>
                <a:lnTo>
                  <a:pt x="f12" y="f25"/>
                </a:lnTo>
                <a:lnTo>
                  <a:pt x="f7" y="f25"/>
                </a:lnTo>
                <a:moveTo>
                  <a:pt x="f13" y="f25"/>
                </a:moveTo>
                <a:lnTo>
                  <a:pt x="f13" y="f31"/>
                </a:lnTo>
                <a:lnTo>
                  <a:pt x="f14" y="f31"/>
                </a:lnTo>
                <a:lnTo>
                  <a:pt x="f14" y="f25"/>
                </a:lnTo>
                <a:lnTo>
                  <a:pt x="f13" y="f25"/>
                </a:lnTo>
                <a:close/>
              </a:path>
            </a:pathLst>
          </a:custGeom>
          <a:solidFill>
            <a:srgbClr val="0070C0"/>
          </a:solidFill>
          <a:ln w="19046" cap="rnd">
            <a:solidFill>
              <a:srgbClr val="00206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pic>
        <p:nvPicPr>
          <p:cNvPr id="16" name="Picture 32">
            <a:extLst>
              <a:ext uri="{FF2B5EF4-FFF2-40B4-BE49-F238E27FC236}">
                <a16:creationId xmlns:a16="http://schemas.microsoft.com/office/drawing/2014/main" id="{ABEDFE57-D538-4073-9030-C7E400AB29B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5809" y="4276996"/>
            <a:ext cx="4168246" cy="2051355"/>
          </a:xfrm>
          <a:prstGeom prst="rect">
            <a:avLst/>
          </a:prstGeom>
          <a:noFill/>
          <a:ln cap="flat">
            <a:noFill/>
          </a:ln>
          <a:effectLst>
            <a:outerShdw dist="139699" dir="2700000" algn="tl">
              <a:srgbClr val="333333">
                <a:alpha val="65000"/>
              </a:srgbClr>
            </a:outerShdw>
          </a:effectLst>
        </p:spPr>
      </p:pic>
      <p:pic>
        <p:nvPicPr>
          <p:cNvPr id="17" name="Picture 34">
            <a:extLst>
              <a:ext uri="{FF2B5EF4-FFF2-40B4-BE49-F238E27FC236}">
                <a16:creationId xmlns:a16="http://schemas.microsoft.com/office/drawing/2014/main" id="{6A512A16-27B7-4DCF-8F35-686ADF6040C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37725" y="822484"/>
            <a:ext cx="2986631" cy="303480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8" name="TextBox 35">
            <a:extLst>
              <a:ext uri="{FF2B5EF4-FFF2-40B4-BE49-F238E27FC236}">
                <a16:creationId xmlns:a16="http://schemas.microsoft.com/office/drawing/2014/main" id="{2613E787-EB5B-4839-AB90-B60FCF4F578B}"/>
              </a:ext>
            </a:extLst>
          </p:cNvPr>
          <p:cNvSpPr txBox="1"/>
          <p:nvPr/>
        </p:nvSpPr>
        <p:spPr>
          <a:xfrm>
            <a:off x="4494056" y="137480"/>
            <a:ext cx="4080180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lgerian" pitchFamily="82"/>
              </a:rPr>
              <a:t>A to Z Project's Chevron</a:t>
            </a:r>
          </a:p>
        </p:txBody>
      </p:sp>
      <p:sp>
        <p:nvSpPr>
          <p:cNvPr id="19" name="Arrow: Chevron 36">
            <a:extLst>
              <a:ext uri="{FF2B5EF4-FFF2-40B4-BE49-F238E27FC236}">
                <a16:creationId xmlns:a16="http://schemas.microsoft.com/office/drawing/2014/main" id="{11A0BDB4-01EE-40D0-9596-6883D9952DBA}"/>
              </a:ext>
            </a:extLst>
          </p:cNvPr>
          <p:cNvSpPr/>
          <p:nvPr/>
        </p:nvSpPr>
        <p:spPr>
          <a:xfrm>
            <a:off x="4009424" y="148599"/>
            <a:ext cx="484632" cy="4846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val 50000"/>
              <a:gd name="f8" fmla="+- 0 0 -360"/>
              <a:gd name="f9" fmla="+- 0 0 -270"/>
              <a:gd name="f10" fmla="+- 0 0 -180"/>
              <a:gd name="f11" fmla="abs f3"/>
              <a:gd name="f12" fmla="abs f4"/>
              <a:gd name="f13" fmla="abs f5"/>
              <a:gd name="f14" fmla="*/ f8 f0 1"/>
              <a:gd name="f15" fmla="*/ f9 f0 1"/>
              <a:gd name="f16" fmla="*/ f10 f0 1"/>
              <a:gd name="f17" fmla="?: f11 f3 1"/>
              <a:gd name="f18" fmla="?: f12 f4 1"/>
              <a:gd name="f19" fmla="?: f13 f5 1"/>
              <a:gd name="f20" fmla="*/ f14 1 f2"/>
              <a:gd name="f21" fmla="*/ f15 1 f2"/>
              <a:gd name="f22" fmla="*/ f16 1 f2"/>
              <a:gd name="f23" fmla="*/ f17 1 21600"/>
              <a:gd name="f24" fmla="*/ f18 1 21600"/>
              <a:gd name="f25" fmla="*/ 21600 f17 1"/>
              <a:gd name="f26" fmla="*/ 21600 f18 1"/>
              <a:gd name="f27" fmla="+- f20 0 f1"/>
              <a:gd name="f28" fmla="+- f21 0 f1"/>
              <a:gd name="f29" fmla="+- f22 0 f1"/>
              <a:gd name="f30" fmla="min f24 f23"/>
              <a:gd name="f31" fmla="*/ f25 1 f19"/>
              <a:gd name="f32" fmla="*/ f26 1 f19"/>
              <a:gd name="f33" fmla="val f31"/>
              <a:gd name="f34" fmla="val f32"/>
              <a:gd name="f35" fmla="*/ f6 f30 1"/>
              <a:gd name="f36" fmla="+- f34 0 f6"/>
              <a:gd name="f37" fmla="+- f33 0 f6"/>
              <a:gd name="f38" fmla="*/ f34 f30 1"/>
              <a:gd name="f39" fmla="*/ f33 f30 1"/>
              <a:gd name="f40" fmla="*/ f36 1 2"/>
              <a:gd name="f41" fmla="min f37 f36"/>
              <a:gd name="f42" fmla="+- f6 f40 0"/>
              <a:gd name="f43" fmla="*/ f41 f7 1"/>
              <a:gd name="f44" fmla="*/ f43 1 100000"/>
              <a:gd name="f45" fmla="*/ f42 f30 1"/>
              <a:gd name="f46" fmla="+- f33 0 f44"/>
              <a:gd name="f47" fmla="*/ f44 f30 1"/>
              <a:gd name="f48" fmla="*/ f46 1 2"/>
              <a:gd name="f49" fmla="+- f46 0 f44"/>
              <a:gd name="f50" fmla="*/ f46 f30 1"/>
              <a:gd name="f51" fmla="?: f49 f44 f6"/>
              <a:gd name="f52" fmla="?: f49 f46 f33"/>
              <a:gd name="f53" fmla="*/ f48 f30 1"/>
              <a:gd name="f54" fmla="*/ f51 f30 1"/>
              <a:gd name="f55" fmla="*/ f52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53" y="f35"/>
              </a:cxn>
              <a:cxn ang="f28">
                <a:pos x="f47" y="f45"/>
              </a:cxn>
              <a:cxn ang="f29">
                <a:pos x="f53" y="f38"/>
              </a:cxn>
            </a:cxnLst>
            <a:rect l="f54" t="f35" r="f55" b="f38"/>
            <a:pathLst>
              <a:path>
                <a:moveTo>
                  <a:pt x="f35" y="f35"/>
                </a:moveTo>
                <a:lnTo>
                  <a:pt x="f50" y="f35"/>
                </a:lnTo>
                <a:lnTo>
                  <a:pt x="f39" y="f45"/>
                </a:lnTo>
                <a:lnTo>
                  <a:pt x="f50" y="f38"/>
                </a:lnTo>
                <a:lnTo>
                  <a:pt x="f35" y="f38"/>
                </a:lnTo>
                <a:lnTo>
                  <a:pt x="f47" y="f45"/>
                </a:lnTo>
                <a:close/>
              </a:path>
            </a:pathLst>
          </a:custGeom>
          <a:solidFill>
            <a:srgbClr val="90C226"/>
          </a:solidFill>
          <a:ln w="19046" cap="rnd">
            <a:solidFill>
              <a:srgbClr val="688E19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20" name="Arrow: Chevron 37">
            <a:extLst>
              <a:ext uri="{FF2B5EF4-FFF2-40B4-BE49-F238E27FC236}">
                <a16:creationId xmlns:a16="http://schemas.microsoft.com/office/drawing/2014/main" id="{01453224-38AC-4EEB-A322-F2A1EAC93BBB}"/>
              </a:ext>
            </a:extLst>
          </p:cNvPr>
          <p:cNvSpPr/>
          <p:nvPr/>
        </p:nvSpPr>
        <p:spPr>
          <a:xfrm>
            <a:off x="7635843" y="148599"/>
            <a:ext cx="484632" cy="4846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val 50000"/>
              <a:gd name="f8" fmla="+- 0 0 -360"/>
              <a:gd name="f9" fmla="+- 0 0 -270"/>
              <a:gd name="f10" fmla="+- 0 0 -180"/>
              <a:gd name="f11" fmla="abs f3"/>
              <a:gd name="f12" fmla="abs f4"/>
              <a:gd name="f13" fmla="abs f5"/>
              <a:gd name="f14" fmla="*/ f8 f0 1"/>
              <a:gd name="f15" fmla="*/ f9 f0 1"/>
              <a:gd name="f16" fmla="*/ f10 f0 1"/>
              <a:gd name="f17" fmla="?: f11 f3 1"/>
              <a:gd name="f18" fmla="?: f12 f4 1"/>
              <a:gd name="f19" fmla="?: f13 f5 1"/>
              <a:gd name="f20" fmla="*/ f14 1 f2"/>
              <a:gd name="f21" fmla="*/ f15 1 f2"/>
              <a:gd name="f22" fmla="*/ f16 1 f2"/>
              <a:gd name="f23" fmla="*/ f17 1 21600"/>
              <a:gd name="f24" fmla="*/ f18 1 21600"/>
              <a:gd name="f25" fmla="*/ 21600 f17 1"/>
              <a:gd name="f26" fmla="*/ 21600 f18 1"/>
              <a:gd name="f27" fmla="+- f20 0 f1"/>
              <a:gd name="f28" fmla="+- f21 0 f1"/>
              <a:gd name="f29" fmla="+- f22 0 f1"/>
              <a:gd name="f30" fmla="min f24 f23"/>
              <a:gd name="f31" fmla="*/ f25 1 f19"/>
              <a:gd name="f32" fmla="*/ f26 1 f19"/>
              <a:gd name="f33" fmla="val f31"/>
              <a:gd name="f34" fmla="val f32"/>
              <a:gd name="f35" fmla="*/ f6 f30 1"/>
              <a:gd name="f36" fmla="+- f34 0 f6"/>
              <a:gd name="f37" fmla="+- f33 0 f6"/>
              <a:gd name="f38" fmla="*/ f34 f30 1"/>
              <a:gd name="f39" fmla="*/ f33 f30 1"/>
              <a:gd name="f40" fmla="*/ f36 1 2"/>
              <a:gd name="f41" fmla="min f37 f36"/>
              <a:gd name="f42" fmla="+- f6 f40 0"/>
              <a:gd name="f43" fmla="*/ f41 f7 1"/>
              <a:gd name="f44" fmla="*/ f43 1 100000"/>
              <a:gd name="f45" fmla="*/ f42 f30 1"/>
              <a:gd name="f46" fmla="+- f33 0 f44"/>
              <a:gd name="f47" fmla="*/ f44 f30 1"/>
              <a:gd name="f48" fmla="*/ f46 1 2"/>
              <a:gd name="f49" fmla="+- f46 0 f44"/>
              <a:gd name="f50" fmla="*/ f46 f30 1"/>
              <a:gd name="f51" fmla="?: f49 f44 f6"/>
              <a:gd name="f52" fmla="?: f49 f46 f33"/>
              <a:gd name="f53" fmla="*/ f48 f30 1"/>
              <a:gd name="f54" fmla="*/ f51 f30 1"/>
              <a:gd name="f55" fmla="*/ f52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53" y="f35"/>
              </a:cxn>
              <a:cxn ang="f28">
                <a:pos x="f47" y="f45"/>
              </a:cxn>
              <a:cxn ang="f29">
                <a:pos x="f53" y="f38"/>
              </a:cxn>
            </a:cxnLst>
            <a:rect l="f54" t="f35" r="f55" b="f38"/>
            <a:pathLst>
              <a:path>
                <a:moveTo>
                  <a:pt x="f35" y="f35"/>
                </a:moveTo>
                <a:lnTo>
                  <a:pt x="f50" y="f35"/>
                </a:lnTo>
                <a:lnTo>
                  <a:pt x="f39" y="f45"/>
                </a:lnTo>
                <a:lnTo>
                  <a:pt x="f50" y="f38"/>
                </a:lnTo>
                <a:lnTo>
                  <a:pt x="f35" y="f38"/>
                </a:lnTo>
                <a:lnTo>
                  <a:pt x="f47" y="f45"/>
                </a:lnTo>
                <a:close/>
              </a:path>
            </a:pathLst>
          </a:custGeom>
          <a:solidFill>
            <a:srgbClr val="90C226"/>
          </a:solidFill>
          <a:ln w="19046" cap="rnd">
            <a:solidFill>
              <a:srgbClr val="688E19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21" name="Arrow: Chevron 38">
            <a:extLst>
              <a:ext uri="{FF2B5EF4-FFF2-40B4-BE49-F238E27FC236}">
                <a16:creationId xmlns:a16="http://schemas.microsoft.com/office/drawing/2014/main" id="{AD20579A-E4D6-470B-8A9B-310B6860C6A8}"/>
              </a:ext>
            </a:extLst>
          </p:cNvPr>
          <p:cNvSpPr/>
          <p:nvPr/>
        </p:nvSpPr>
        <p:spPr>
          <a:xfrm>
            <a:off x="3563243" y="148599"/>
            <a:ext cx="484632" cy="4846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val 50000"/>
              <a:gd name="f8" fmla="+- 0 0 -360"/>
              <a:gd name="f9" fmla="+- 0 0 -270"/>
              <a:gd name="f10" fmla="+- 0 0 -180"/>
              <a:gd name="f11" fmla="abs f3"/>
              <a:gd name="f12" fmla="abs f4"/>
              <a:gd name="f13" fmla="abs f5"/>
              <a:gd name="f14" fmla="*/ f8 f0 1"/>
              <a:gd name="f15" fmla="*/ f9 f0 1"/>
              <a:gd name="f16" fmla="*/ f10 f0 1"/>
              <a:gd name="f17" fmla="?: f11 f3 1"/>
              <a:gd name="f18" fmla="?: f12 f4 1"/>
              <a:gd name="f19" fmla="?: f13 f5 1"/>
              <a:gd name="f20" fmla="*/ f14 1 f2"/>
              <a:gd name="f21" fmla="*/ f15 1 f2"/>
              <a:gd name="f22" fmla="*/ f16 1 f2"/>
              <a:gd name="f23" fmla="*/ f17 1 21600"/>
              <a:gd name="f24" fmla="*/ f18 1 21600"/>
              <a:gd name="f25" fmla="*/ 21600 f17 1"/>
              <a:gd name="f26" fmla="*/ 21600 f18 1"/>
              <a:gd name="f27" fmla="+- f20 0 f1"/>
              <a:gd name="f28" fmla="+- f21 0 f1"/>
              <a:gd name="f29" fmla="+- f22 0 f1"/>
              <a:gd name="f30" fmla="min f24 f23"/>
              <a:gd name="f31" fmla="*/ f25 1 f19"/>
              <a:gd name="f32" fmla="*/ f26 1 f19"/>
              <a:gd name="f33" fmla="val f31"/>
              <a:gd name="f34" fmla="val f32"/>
              <a:gd name="f35" fmla="*/ f6 f30 1"/>
              <a:gd name="f36" fmla="+- f34 0 f6"/>
              <a:gd name="f37" fmla="+- f33 0 f6"/>
              <a:gd name="f38" fmla="*/ f34 f30 1"/>
              <a:gd name="f39" fmla="*/ f33 f30 1"/>
              <a:gd name="f40" fmla="*/ f36 1 2"/>
              <a:gd name="f41" fmla="min f37 f36"/>
              <a:gd name="f42" fmla="+- f6 f40 0"/>
              <a:gd name="f43" fmla="*/ f41 f7 1"/>
              <a:gd name="f44" fmla="*/ f43 1 100000"/>
              <a:gd name="f45" fmla="*/ f42 f30 1"/>
              <a:gd name="f46" fmla="+- f33 0 f44"/>
              <a:gd name="f47" fmla="*/ f44 f30 1"/>
              <a:gd name="f48" fmla="*/ f46 1 2"/>
              <a:gd name="f49" fmla="+- f46 0 f44"/>
              <a:gd name="f50" fmla="*/ f46 f30 1"/>
              <a:gd name="f51" fmla="?: f49 f44 f6"/>
              <a:gd name="f52" fmla="?: f49 f46 f33"/>
              <a:gd name="f53" fmla="*/ f48 f30 1"/>
              <a:gd name="f54" fmla="*/ f51 f30 1"/>
              <a:gd name="f55" fmla="*/ f52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53" y="f35"/>
              </a:cxn>
              <a:cxn ang="f28">
                <a:pos x="f47" y="f45"/>
              </a:cxn>
              <a:cxn ang="f29">
                <a:pos x="f53" y="f38"/>
              </a:cxn>
            </a:cxnLst>
            <a:rect l="f54" t="f35" r="f55" b="f38"/>
            <a:pathLst>
              <a:path>
                <a:moveTo>
                  <a:pt x="f35" y="f35"/>
                </a:moveTo>
                <a:lnTo>
                  <a:pt x="f50" y="f35"/>
                </a:lnTo>
                <a:lnTo>
                  <a:pt x="f39" y="f45"/>
                </a:lnTo>
                <a:lnTo>
                  <a:pt x="f50" y="f38"/>
                </a:lnTo>
                <a:lnTo>
                  <a:pt x="f35" y="f38"/>
                </a:lnTo>
                <a:lnTo>
                  <a:pt x="f47" y="f45"/>
                </a:lnTo>
                <a:close/>
              </a:path>
            </a:pathLst>
          </a:custGeom>
          <a:solidFill>
            <a:srgbClr val="90C226"/>
          </a:solidFill>
          <a:ln w="19046" cap="rnd">
            <a:solidFill>
              <a:srgbClr val="688E19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22" name="Arrow: Chevron 39">
            <a:extLst>
              <a:ext uri="{FF2B5EF4-FFF2-40B4-BE49-F238E27FC236}">
                <a16:creationId xmlns:a16="http://schemas.microsoft.com/office/drawing/2014/main" id="{B5CD6546-C78F-4B9B-9995-98C72923DDE1}"/>
              </a:ext>
            </a:extLst>
          </p:cNvPr>
          <p:cNvSpPr/>
          <p:nvPr/>
        </p:nvSpPr>
        <p:spPr>
          <a:xfrm>
            <a:off x="8120475" y="160093"/>
            <a:ext cx="484632" cy="4846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val 50000"/>
              <a:gd name="f8" fmla="+- 0 0 -360"/>
              <a:gd name="f9" fmla="+- 0 0 -270"/>
              <a:gd name="f10" fmla="+- 0 0 -180"/>
              <a:gd name="f11" fmla="abs f3"/>
              <a:gd name="f12" fmla="abs f4"/>
              <a:gd name="f13" fmla="abs f5"/>
              <a:gd name="f14" fmla="*/ f8 f0 1"/>
              <a:gd name="f15" fmla="*/ f9 f0 1"/>
              <a:gd name="f16" fmla="*/ f10 f0 1"/>
              <a:gd name="f17" fmla="?: f11 f3 1"/>
              <a:gd name="f18" fmla="?: f12 f4 1"/>
              <a:gd name="f19" fmla="?: f13 f5 1"/>
              <a:gd name="f20" fmla="*/ f14 1 f2"/>
              <a:gd name="f21" fmla="*/ f15 1 f2"/>
              <a:gd name="f22" fmla="*/ f16 1 f2"/>
              <a:gd name="f23" fmla="*/ f17 1 21600"/>
              <a:gd name="f24" fmla="*/ f18 1 21600"/>
              <a:gd name="f25" fmla="*/ 21600 f17 1"/>
              <a:gd name="f26" fmla="*/ 21600 f18 1"/>
              <a:gd name="f27" fmla="+- f20 0 f1"/>
              <a:gd name="f28" fmla="+- f21 0 f1"/>
              <a:gd name="f29" fmla="+- f22 0 f1"/>
              <a:gd name="f30" fmla="min f24 f23"/>
              <a:gd name="f31" fmla="*/ f25 1 f19"/>
              <a:gd name="f32" fmla="*/ f26 1 f19"/>
              <a:gd name="f33" fmla="val f31"/>
              <a:gd name="f34" fmla="val f32"/>
              <a:gd name="f35" fmla="*/ f6 f30 1"/>
              <a:gd name="f36" fmla="+- f34 0 f6"/>
              <a:gd name="f37" fmla="+- f33 0 f6"/>
              <a:gd name="f38" fmla="*/ f34 f30 1"/>
              <a:gd name="f39" fmla="*/ f33 f30 1"/>
              <a:gd name="f40" fmla="*/ f36 1 2"/>
              <a:gd name="f41" fmla="min f37 f36"/>
              <a:gd name="f42" fmla="+- f6 f40 0"/>
              <a:gd name="f43" fmla="*/ f41 f7 1"/>
              <a:gd name="f44" fmla="*/ f43 1 100000"/>
              <a:gd name="f45" fmla="*/ f42 f30 1"/>
              <a:gd name="f46" fmla="+- f33 0 f44"/>
              <a:gd name="f47" fmla="*/ f44 f30 1"/>
              <a:gd name="f48" fmla="*/ f46 1 2"/>
              <a:gd name="f49" fmla="+- f46 0 f44"/>
              <a:gd name="f50" fmla="*/ f46 f30 1"/>
              <a:gd name="f51" fmla="?: f49 f44 f6"/>
              <a:gd name="f52" fmla="?: f49 f46 f33"/>
              <a:gd name="f53" fmla="*/ f48 f30 1"/>
              <a:gd name="f54" fmla="*/ f51 f30 1"/>
              <a:gd name="f55" fmla="*/ f52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53" y="f35"/>
              </a:cxn>
              <a:cxn ang="f28">
                <a:pos x="f47" y="f45"/>
              </a:cxn>
              <a:cxn ang="f29">
                <a:pos x="f53" y="f38"/>
              </a:cxn>
            </a:cxnLst>
            <a:rect l="f54" t="f35" r="f55" b="f38"/>
            <a:pathLst>
              <a:path>
                <a:moveTo>
                  <a:pt x="f35" y="f35"/>
                </a:moveTo>
                <a:lnTo>
                  <a:pt x="f50" y="f35"/>
                </a:lnTo>
                <a:lnTo>
                  <a:pt x="f39" y="f45"/>
                </a:lnTo>
                <a:lnTo>
                  <a:pt x="f50" y="f38"/>
                </a:lnTo>
                <a:lnTo>
                  <a:pt x="f35" y="f38"/>
                </a:lnTo>
                <a:lnTo>
                  <a:pt x="f47" y="f45"/>
                </a:lnTo>
                <a:close/>
              </a:path>
            </a:pathLst>
          </a:custGeom>
          <a:solidFill>
            <a:srgbClr val="90C226"/>
          </a:solidFill>
          <a:ln w="19046" cap="rnd">
            <a:solidFill>
              <a:srgbClr val="688E19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23" name="TextBox 40">
            <a:extLst>
              <a:ext uri="{FF2B5EF4-FFF2-40B4-BE49-F238E27FC236}">
                <a16:creationId xmlns:a16="http://schemas.microsoft.com/office/drawing/2014/main" id="{55C21F81-58E8-4D9A-9731-1BCE21131654}"/>
              </a:ext>
            </a:extLst>
          </p:cNvPr>
          <p:cNvSpPr txBox="1"/>
          <p:nvPr/>
        </p:nvSpPr>
        <p:spPr>
          <a:xfrm>
            <a:off x="5600261" y="4755766"/>
            <a:ext cx="1340693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lgerian" pitchFamily="82"/>
              </a:rPr>
              <a:t>Closer</a:t>
            </a:r>
          </a:p>
        </p:txBody>
      </p:sp>
      <p:sp>
        <p:nvSpPr>
          <p:cNvPr id="24" name="Arrow: Notched Right 41">
            <a:extLst>
              <a:ext uri="{FF2B5EF4-FFF2-40B4-BE49-F238E27FC236}">
                <a16:creationId xmlns:a16="http://schemas.microsoft.com/office/drawing/2014/main" id="{354F8D38-3BBF-4CC5-9DDE-11943D011089}"/>
              </a:ext>
            </a:extLst>
          </p:cNvPr>
          <p:cNvSpPr/>
          <p:nvPr/>
        </p:nvSpPr>
        <p:spPr>
          <a:xfrm>
            <a:off x="6355546" y="5060362"/>
            <a:ext cx="978408" cy="4846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val 50000"/>
              <a:gd name="f8" fmla="+- 0 0 -360"/>
              <a:gd name="f9" fmla="+- 0 0 -270"/>
              <a:gd name="f10" fmla="+- 0 0 -180"/>
              <a:gd name="f11" fmla="abs f3"/>
              <a:gd name="f12" fmla="abs f4"/>
              <a:gd name="f13" fmla="abs f5"/>
              <a:gd name="f14" fmla="*/ f8 f0 1"/>
              <a:gd name="f15" fmla="*/ f9 f0 1"/>
              <a:gd name="f16" fmla="*/ f10 f0 1"/>
              <a:gd name="f17" fmla="?: f11 f3 1"/>
              <a:gd name="f18" fmla="?: f12 f4 1"/>
              <a:gd name="f19" fmla="?: f13 f5 1"/>
              <a:gd name="f20" fmla="*/ f14 1 f2"/>
              <a:gd name="f21" fmla="*/ f15 1 f2"/>
              <a:gd name="f22" fmla="*/ f16 1 f2"/>
              <a:gd name="f23" fmla="*/ f17 1 21600"/>
              <a:gd name="f24" fmla="*/ f18 1 21600"/>
              <a:gd name="f25" fmla="*/ 21600 f17 1"/>
              <a:gd name="f26" fmla="*/ 21600 f18 1"/>
              <a:gd name="f27" fmla="+- f20 0 f1"/>
              <a:gd name="f28" fmla="+- f21 0 f1"/>
              <a:gd name="f29" fmla="+- f22 0 f1"/>
              <a:gd name="f30" fmla="min f24 f23"/>
              <a:gd name="f31" fmla="*/ f25 1 f19"/>
              <a:gd name="f32" fmla="*/ f26 1 f19"/>
              <a:gd name="f33" fmla="val f31"/>
              <a:gd name="f34" fmla="val f32"/>
              <a:gd name="f35" fmla="*/ f6 f30 1"/>
              <a:gd name="f36" fmla="+- f34 0 f6"/>
              <a:gd name="f37" fmla="+- f33 0 f6"/>
              <a:gd name="f38" fmla="*/ f33 f30 1"/>
              <a:gd name="f39" fmla="*/ f34 f30 1"/>
              <a:gd name="f40" fmla="*/ f36 1 2"/>
              <a:gd name="f41" fmla="min f37 f36"/>
              <a:gd name="f42" fmla="*/ f36 f7 1"/>
              <a:gd name="f43" fmla="+- f6 f40 0"/>
              <a:gd name="f44" fmla="*/ f41 f7 1"/>
              <a:gd name="f45" fmla="*/ f42 1 200000"/>
              <a:gd name="f46" fmla="*/ f44 1 100000"/>
              <a:gd name="f47" fmla="+- f43 0 f45"/>
              <a:gd name="f48" fmla="+- f43 f45 0"/>
              <a:gd name="f49" fmla="*/ f43 f30 1"/>
              <a:gd name="f50" fmla="+- f33 0 f46"/>
              <a:gd name="f51" fmla="*/ f45 f46 1"/>
              <a:gd name="f52" fmla="*/ f47 f30 1"/>
              <a:gd name="f53" fmla="*/ f48 f30 1"/>
              <a:gd name="f54" fmla="*/ f51 1 f40"/>
              <a:gd name="f55" fmla="*/ f50 f30 1"/>
              <a:gd name="f56" fmla="+- f33 0 f54"/>
              <a:gd name="f57" fmla="*/ f54 f30 1"/>
              <a:gd name="f58" fmla="*/ f56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55" y="f35"/>
              </a:cxn>
              <a:cxn ang="f28">
                <a:pos x="f57" y="f49"/>
              </a:cxn>
              <a:cxn ang="f29">
                <a:pos x="f55" y="f39"/>
              </a:cxn>
            </a:cxnLst>
            <a:rect l="f57" t="f52" r="f58" b="f53"/>
            <a:pathLst>
              <a:path>
                <a:moveTo>
                  <a:pt x="f35" y="f52"/>
                </a:moveTo>
                <a:lnTo>
                  <a:pt x="f55" y="f52"/>
                </a:lnTo>
                <a:lnTo>
                  <a:pt x="f55" y="f35"/>
                </a:lnTo>
                <a:lnTo>
                  <a:pt x="f38" y="f49"/>
                </a:lnTo>
                <a:lnTo>
                  <a:pt x="f55" y="f39"/>
                </a:lnTo>
                <a:lnTo>
                  <a:pt x="f55" y="f53"/>
                </a:lnTo>
                <a:lnTo>
                  <a:pt x="f35" y="f53"/>
                </a:lnTo>
                <a:lnTo>
                  <a:pt x="f57" y="f49"/>
                </a:lnTo>
                <a:close/>
              </a:path>
            </a:pathLst>
          </a:custGeom>
          <a:solidFill>
            <a:srgbClr val="0070C0"/>
          </a:solidFill>
          <a:ln w="19046" cap="rnd">
            <a:solidFill>
              <a:srgbClr val="688E19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</p:spTree>
  </p:cSld>
  <p:clrMapOvr>
    <a:masterClrMapping/>
  </p:clrMapOvr>
  <p:transition spd="slow">
    <p:dissolv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A screenshot of a computer&#10;&#10;Description generated with very high confidence">
            <a:extLst>
              <a:ext uri="{FF2B5EF4-FFF2-40B4-BE49-F238E27FC236}">
                <a16:creationId xmlns:a16="http://schemas.microsoft.com/office/drawing/2014/main" id="{8ED3DD21-EA90-4FE4-A511-DDFFEDC36B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038"/>
            <a:ext cx="12191996" cy="686303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Rectangle 6">
            <a:extLst>
              <a:ext uri="{FF2B5EF4-FFF2-40B4-BE49-F238E27FC236}">
                <a16:creationId xmlns:a16="http://schemas.microsoft.com/office/drawing/2014/main" id="{6B4DC1DC-6F01-4AE7-A390-61134C247ABF}"/>
              </a:ext>
            </a:extLst>
          </p:cNvPr>
          <p:cNvSpPr/>
          <p:nvPr/>
        </p:nvSpPr>
        <p:spPr>
          <a:xfrm>
            <a:off x="522515" y="5341037"/>
            <a:ext cx="6096003" cy="707882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sng" strike="noStrike" kern="0" cap="none" spc="0" baseline="0">
                <a:solidFill>
                  <a:srgbClr val="000000"/>
                </a:solidFill>
                <a:uFillTx/>
                <a:latin typeface="Trebuchet MS"/>
              </a:rPr>
              <a:t>Microsoft Planner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sng" strike="noStrike" kern="0" cap="none" spc="0" baseline="0">
                <a:solidFill>
                  <a:srgbClr val="000000"/>
                </a:solidFill>
                <a:uFillTx/>
                <a:latin typeface="Trebuchet MS"/>
              </a:rPr>
              <a:t>21</a:t>
            </a:r>
            <a:r>
              <a:rPr lang="en-GB" sz="2000" b="1" i="0" u="sng" strike="noStrike" kern="0" cap="none" spc="0" baseline="30000">
                <a:solidFill>
                  <a:srgbClr val="000000"/>
                </a:solidFill>
                <a:uFillTx/>
                <a:latin typeface="Trebuchet MS"/>
              </a:rPr>
              <a:t>st</a:t>
            </a:r>
            <a:r>
              <a:rPr lang="en-GB" sz="2000" b="1" i="0" u="sng" strike="noStrike" kern="0" cap="none" spc="0" baseline="0">
                <a:solidFill>
                  <a:srgbClr val="000000"/>
                </a:solidFill>
                <a:uFillTx/>
                <a:latin typeface="Trebuchet MS"/>
              </a:rPr>
              <a:t> century Posted Notes</a:t>
            </a:r>
          </a:p>
        </p:txBody>
      </p:sp>
    </p:spTree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>
            <a:extLst>
              <a:ext uri="{FF2B5EF4-FFF2-40B4-BE49-F238E27FC236}">
                <a16:creationId xmlns:a16="http://schemas.microsoft.com/office/drawing/2014/main" id="{446BED7F-51BC-43BF-A549-49EC1857974B}"/>
              </a:ext>
            </a:extLst>
          </p:cNvPr>
          <p:cNvSpPr/>
          <p:nvPr/>
        </p:nvSpPr>
        <p:spPr>
          <a:xfrm>
            <a:off x="0" y="-482373"/>
            <a:ext cx="12845143" cy="7344232"/>
          </a:xfrm>
          <a:prstGeom prst="rect">
            <a:avLst/>
          </a:prstGeom>
          <a:solidFill>
            <a:srgbClr val="000000"/>
          </a:solidFill>
          <a:ln w="12701" cap="flat">
            <a:solidFill>
              <a:srgbClr val="2F528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277956D1-7A94-4F84-AA9A-7A179D5ADE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45403" y="0"/>
            <a:ext cx="8754337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Rectangle 2">
            <a:extLst>
              <a:ext uri="{FF2B5EF4-FFF2-40B4-BE49-F238E27FC236}">
                <a16:creationId xmlns:a16="http://schemas.microsoft.com/office/drawing/2014/main" id="{B8367B94-D613-4AB8-89ED-ED0C768991EC}"/>
              </a:ext>
            </a:extLst>
          </p:cNvPr>
          <p:cNvSpPr/>
          <p:nvPr/>
        </p:nvSpPr>
        <p:spPr>
          <a:xfrm>
            <a:off x="5268690" y="5079775"/>
            <a:ext cx="6096003" cy="646334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sng" strike="noStrike" kern="0" cap="none" spc="0" baseline="0">
                <a:solidFill>
                  <a:srgbClr val="000000"/>
                </a:solidFill>
                <a:uFillTx/>
                <a:latin typeface="Trebuchet MS"/>
              </a:rPr>
              <a:t>Microsoft Planner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sng" strike="noStrike" kern="0" cap="none" spc="0" baseline="0">
                <a:solidFill>
                  <a:srgbClr val="000000"/>
                </a:solidFill>
                <a:uFillTx/>
                <a:latin typeface="Trebuchet MS"/>
              </a:rPr>
              <a:t>21</a:t>
            </a:r>
            <a:r>
              <a:rPr lang="en-GB" sz="1800" b="1" i="0" u="sng" strike="noStrike" kern="0" cap="none" spc="0" baseline="30000">
                <a:solidFill>
                  <a:srgbClr val="000000"/>
                </a:solidFill>
                <a:uFillTx/>
                <a:latin typeface="Trebuchet MS"/>
              </a:rPr>
              <a:t>st</a:t>
            </a:r>
            <a:r>
              <a:rPr lang="en-GB" sz="1800" b="1" i="0" u="sng" strike="noStrike" kern="0" cap="none" spc="0" baseline="0">
                <a:solidFill>
                  <a:srgbClr val="000000"/>
                </a:solidFill>
                <a:uFillTx/>
                <a:latin typeface="Trebuchet MS"/>
              </a:rPr>
              <a:t> century Posted Notes</a:t>
            </a:r>
          </a:p>
        </p:txBody>
      </p:sp>
    </p:spTree>
  </p:cSld>
  <p:clrMapOvr>
    <a:masterClrMapping/>
  </p:clrMapOvr>
  <p:transition spd="med"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id="{C5438C2B-49F2-42AF-A40C-B579503F77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316" t="15436" r="12939" b="33966"/>
          <a:stretch>
            <a:fillRect/>
          </a:stretch>
        </p:blipFill>
        <p:spPr>
          <a:xfrm>
            <a:off x="3380865" y="479566"/>
            <a:ext cx="4806616" cy="5898858"/>
          </a:xfrm>
          <a:prstGeom prst="rect">
            <a:avLst/>
          </a:prstGeom>
          <a:noFill/>
          <a:ln cap="flat">
            <a:noFill/>
          </a:ln>
          <a:effectLst>
            <a:outerShdw dist="139699" dir="2700000" algn="tl">
              <a:srgbClr val="333333">
                <a:alpha val="65000"/>
              </a:srgbClr>
            </a:outerShdw>
          </a:effec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730D5F9D-598B-45B3-A2D9-AA2ED87A2790}"/>
              </a:ext>
            </a:extLst>
          </p:cNvPr>
          <p:cNvSpPr/>
          <p:nvPr/>
        </p:nvSpPr>
        <p:spPr>
          <a:xfrm>
            <a:off x="4412940" y="1703316"/>
            <a:ext cx="977210" cy="2502566"/>
          </a:xfrm>
          <a:prstGeom prst="rect">
            <a:avLst/>
          </a:prstGeom>
          <a:solidFill>
            <a:srgbClr val="FFFFFF"/>
          </a:solidFill>
          <a:ln w="19046" cap="rnd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F69F2F1-8F4E-4D11-A304-C800B8933349}"/>
              </a:ext>
            </a:extLst>
          </p:cNvPr>
          <p:cNvSpPr/>
          <p:nvPr/>
        </p:nvSpPr>
        <p:spPr>
          <a:xfrm>
            <a:off x="5450308" y="1691283"/>
            <a:ext cx="947839" cy="1961150"/>
          </a:xfrm>
          <a:prstGeom prst="rect">
            <a:avLst/>
          </a:prstGeom>
          <a:solidFill>
            <a:srgbClr val="FFFFFF"/>
          </a:solidFill>
          <a:ln w="19046" cap="rnd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1FA8484-469B-4002-8EC6-5370E22E0DDB}"/>
              </a:ext>
            </a:extLst>
          </p:cNvPr>
          <p:cNvSpPr/>
          <p:nvPr/>
        </p:nvSpPr>
        <p:spPr>
          <a:xfrm>
            <a:off x="6478030" y="1734333"/>
            <a:ext cx="947839" cy="2418350"/>
          </a:xfrm>
          <a:prstGeom prst="rect">
            <a:avLst/>
          </a:prstGeom>
          <a:solidFill>
            <a:srgbClr val="FFFFFF"/>
          </a:solidFill>
          <a:ln w="19046" cap="rnd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CCTV/ Alarm system</a:t>
            </a: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Shutters</a:t>
            </a: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Custom parking spaces</a:t>
            </a: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Signe posts</a:t>
            </a: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Tv in the reception</a:t>
            </a: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Nap room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0890B21-5EA8-4FAB-BD81-5B981228C923}"/>
              </a:ext>
            </a:extLst>
          </p:cNvPr>
          <p:cNvSpPr/>
          <p:nvPr/>
        </p:nvSpPr>
        <p:spPr>
          <a:xfrm>
            <a:off x="4853415" y="904524"/>
            <a:ext cx="2317409" cy="300791"/>
          </a:xfrm>
          <a:prstGeom prst="rect">
            <a:avLst/>
          </a:prstGeom>
          <a:solidFill>
            <a:srgbClr val="FFFFFF"/>
          </a:solidFill>
          <a:ln w="19046" cap="rnd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66CD168-26E0-4563-8FB8-A5D12A2E9214}"/>
              </a:ext>
            </a:extLst>
          </p:cNvPr>
          <p:cNvSpPr/>
          <p:nvPr/>
        </p:nvSpPr>
        <p:spPr>
          <a:xfrm>
            <a:off x="4640872" y="5531525"/>
            <a:ext cx="2521942" cy="846908"/>
          </a:xfrm>
          <a:prstGeom prst="rect">
            <a:avLst/>
          </a:prstGeom>
          <a:solidFill>
            <a:srgbClr val="FFFFFF"/>
          </a:solidFill>
          <a:ln w="19046" cap="rnd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Goal is to capture the essential elements of a requirement</a:t>
            </a:r>
            <a:endParaRPr lang="en-GB" sz="14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8" name="TextBox 9">
            <a:extLst>
              <a:ext uri="{FF2B5EF4-FFF2-40B4-BE49-F238E27FC236}">
                <a16:creationId xmlns:a16="http://schemas.microsoft.com/office/drawing/2014/main" id="{37534294-6AB4-44E5-AD15-B2DF5CE60980}"/>
              </a:ext>
            </a:extLst>
          </p:cNvPr>
          <p:cNvSpPr txBox="1"/>
          <p:nvPr/>
        </p:nvSpPr>
        <p:spPr>
          <a:xfrm>
            <a:off x="4412940" y="1768641"/>
            <a:ext cx="977210" cy="350865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Plan for project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Building work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Electrics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Plumbing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Internet installation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Laptops/mobile/telephone plus lines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9" name="TextBox 11">
            <a:extLst>
              <a:ext uri="{FF2B5EF4-FFF2-40B4-BE49-F238E27FC236}">
                <a16:creationId xmlns:a16="http://schemas.microsoft.com/office/drawing/2014/main" id="{471CD493-9D74-4EBB-8673-E8B94AFA9944}"/>
              </a:ext>
            </a:extLst>
          </p:cNvPr>
          <p:cNvSpPr txBox="1"/>
          <p:nvPr/>
        </p:nvSpPr>
        <p:spPr>
          <a:xfrm>
            <a:off x="5470032" y="1815925"/>
            <a:ext cx="863623" cy="30469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Office Plus canteen/toilet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Reception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Shelving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Camera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Van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Permits and insurance</a:t>
            </a:r>
          </a:p>
        </p:txBody>
      </p:sp>
      <p:sp>
        <p:nvSpPr>
          <p:cNvPr id="10" name="TextBox 14">
            <a:extLst>
              <a:ext uri="{FF2B5EF4-FFF2-40B4-BE49-F238E27FC236}">
                <a16:creationId xmlns:a16="http://schemas.microsoft.com/office/drawing/2014/main" id="{F8FB9FAD-E9C0-4880-A1B1-B3E3E8281258}"/>
              </a:ext>
            </a:extLst>
          </p:cNvPr>
          <p:cNvSpPr txBox="1"/>
          <p:nvPr/>
        </p:nvSpPr>
        <p:spPr>
          <a:xfrm>
            <a:off x="4412940" y="844009"/>
            <a:ext cx="3503843" cy="307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Transition from Shirley to Spark hill</a:t>
            </a:r>
          </a:p>
        </p:txBody>
      </p:sp>
      <p:cxnSp>
        <p:nvCxnSpPr>
          <p:cNvPr id="11" name="Straight Connector 17">
            <a:extLst>
              <a:ext uri="{FF2B5EF4-FFF2-40B4-BE49-F238E27FC236}">
                <a16:creationId xmlns:a16="http://schemas.microsoft.com/office/drawing/2014/main" id="{2541929D-7AC2-4356-A282-B30F5B667B68}"/>
              </a:ext>
            </a:extLst>
          </p:cNvPr>
          <p:cNvCxnSpPr/>
          <p:nvPr/>
        </p:nvCxnSpPr>
        <p:spPr>
          <a:xfrm>
            <a:off x="4412940" y="5945913"/>
            <a:ext cx="532034" cy="493026"/>
          </a:xfrm>
          <a:prstGeom prst="straightConnector1">
            <a:avLst/>
          </a:prstGeom>
          <a:noFill/>
          <a:ln w="19046" cap="rnd">
            <a:solidFill>
              <a:srgbClr val="000000"/>
            </a:solidFill>
            <a:prstDash val="solid"/>
            <a:miter/>
          </a:ln>
        </p:spPr>
      </p:cxnSp>
      <p:cxnSp>
        <p:nvCxnSpPr>
          <p:cNvPr id="12" name="Straight Connector 25">
            <a:extLst>
              <a:ext uri="{FF2B5EF4-FFF2-40B4-BE49-F238E27FC236}">
                <a16:creationId xmlns:a16="http://schemas.microsoft.com/office/drawing/2014/main" id="{89AE2084-41E8-4BD5-ABB3-ED67C5ACB7B3}"/>
              </a:ext>
            </a:extLst>
          </p:cNvPr>
          <p:cNvCxnSpPr/>
          <p:nvPr/>
        </p:nvCxnSpPr>
        <p:spPr>
          <a:xfrm flipH="1">
            <a:off x="6821908" y="6058530"/>
            <a:ext cx="425114" cy="346659"/>
          </a:xfrm>
          <a:prstGeom prst="straightConnector1">
            <a:avLst/>
          </a:prstGeom>
          <a:noFill/>
          <a:ln w="19046" cap="rnd">
            <a:solidFill>
              <a:srgbClr val="000000"/>
            </a:solidFill>
            <a:prstDash val="solid"/>
            <a:miter/>
          </a:ln>
        </p:spPr>
      </p:cxnSp>
      <p:sp>
        <p:nvSpPr>
          <p:cNvPr id="13" name="TextBox 28">
            <a:extLst>
              <a:ext uri="{FF2B5EF4-FFF2-40B4-BE49-F238E27FC236}">
                <a16:creationId xmlns:a16="http://schemas.microsoft.com/office/drawing/2014/main" id="{C6A15CE8-243A-4063-80EF-4FC8DA286558}"/>
              </a:ext>
            </a:extLst>
          </p:cNvPr>
          <p:cNvSpPr txBox="1"/>
          <p:nvPr/>
        </p:nvSpPr>
        <p:spPr>
          <a:xfrm>
            <a:off x="10088474" y="6231864"/>
            <a:ext cx="2719132" cy="53091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Delphi Technique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5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(Roberts 2012)</a:t>
            </a:r>
          </a:p>
        </p:txBody>
      </p:sp>
      <p:pic>
        <p:nvPicPr>
          <p:cNvPr id="14" name="Picture 29">
            <a:extLst>
              <a:ext uri="{FF2B5EF4-FFF2-40B4-BE49-F238E27FC236}">
                <a16:creationId xmlns:a16="http://schemas.microsoft.com/office/drawing/2014/main" id="{F7890595-AC14-42C1-B4B8-6A3444C39D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916" y="701545"/>
            <a:ext cx="3919639" cy="4980864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ransition spd="slow"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3B4B7-66A3-4F4B-B13F-E6B4AFC5391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1082" y="104269"/>
            <a:ext cx="8596667" cy="792291"/>
          </a:xfrm>
        </p:spPr>
        <p:txBody>
          <a:bodyPr/>
          <a:lstStyle/>
          <a:p>
            <a:pPr lvl="0"/>
            <a:r>
              <a:rPr lang="en-GB"/>
              <a:t>The Product Project Technique</a:t>
            </a:r>
          </a:p>
        </p:txBody>
      </p:sp>
      <p:pic>
        <p:nvPicPr>
          <p:cNvPr id="3" name="Content Placeholder 3">
            <a:extLst>
              <a:ext uri="{FF2B5EF4-FFF2-40B4-BE49-F238E27FC236}">
                <a16:creationId xmlns:a16="http://schemas.microsoft.com/office/drawing/2014/main" id="{388A6AF3-8BEE-495D-844E-F2B61EBFED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2518" b="71134"/>
          <a:stretch>
            <a:fillRect/>
          </a:stretch>
        </p:blipFill>
        <p:spPr>
          <a:xfrm>
            <a:off x="4879412" y="636212"/>
            <a:ext cx="4547932" cy="1022683"/>
          </a:xfr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781E3CCB-BC4E-400E-BF91-C40A6DF8B11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3" t="27381" r="76406" b="283"/>
          <a:stretch>
            <a:fillRect/>
          </a:stretch>
        </p:blipFill>
        <p:spPr>
          <a:xfrm>
            <a:off x="1078845" y="1518324"/>
            <a:ext cx="2671008" cy="4042608"/>
          </a:xfrm>
          <a:prstGeom prst="rect">
            <a:avLst/>
          </a:prstGeom>
          <a:noFill/>
          <a:ln cap="flat">
            <a:noFill/>
          </a:ln>
          <a:effectLst>
            <a:outerShdw dir="16200000" algn="tl">
              <a:srgbClr val="000000">
                <a:alpha val="70000"/>
              </a:srgbClr>
            </a:outerShdw>
          </a:effectLst>
        </p:spPr>
      </p:pic>
      <p:pic>
        <p:nvPicPr>
          <p:cNvPr id="5" name="Picture 7">
            <a:extLst>
              <a:ext uri="{FF2B5EF4-FFF2-40B4-BE49-F238E27FC236}">
                <a16:creationId xmlns:a16="http://schemas.microsoft.com/office/drawing/2014/main" id="{48C13F91-C778-4DDA-B248-2BF75158D76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671"/>
          <a:stretch>
            <a:fillRect/>
          </a:stretch>
        </p:blipFill>
        <p:spPr>
          <a:xfrm>
            <a:off x="4948906" y="1669191"/>
            <a:ext cx="4408962" cy="403231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147841C1-9F66-4CF3-802D-EEFD809E151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9283" r="67707" b="2179"/>
          <a:stretch>
            <a:fillRect/>
          </a:stretch>
        </p:blipFill>
        <p:spPr>
          <a:xfrm>
            <a:off x="4893704" y="1658886"/>
            <a:ext cx="1556189" cy="4022015"/>
          </a:xfrm>
          <a:prstGeom prst="rect">
            <a:avLst/>
          </a:prstGeom>
          <a:noFill/>
          <a:ln cap="flat">
            <a:noFill/>
          </a:ln>
        </p:spPr>
      </p:pic>
      <p:cxnSp>
        <p:nvCxnSpPr>
          <p:cNvPr id="7" name="Straight Connector 10">
            <a:extLst>
              <a:ext uri="{FF2B5EF4-FFF2-40B4-BE49-F238E27FC236}">
                <a16:creationId xmlns:a16="http://schemas.microsoft.com/office/drawing/2014/main" id="{95E8F7A2-A0AB-4523-84AA-8F5713AF92F9}"/>
              </a:ext>
            </a:extLst>
          </p:cNvPr>
          <p:cNvCxnSpPr/>
          <p:nvPr/>
        </p:nvCxnSpPr>
        <p:spPr>
          <a:xfrm>
            <a:off x="6497049" y="636212"/>
            <a:ext cx="0" cy="5065291"/>
          </a:xfrm>
          <a:prstGeom prst="straightConnector1">
            <a:avLst/>
          </a:prstGeom>
          <a:noFill/>
          <a:ln w="19046" cap="rnd">
            <a:solidFill>
              <a:srgbClr val="000000"/>
            </a:solidFill>
            <a:prstDash val="solid"/>
            <a:miter/>
          </a:ln>
        </p:spPr>
      </p:cxnSp>
      <p:cxnSp>
        <p:nvCxnSpPr>
          <p:cNvPr id="8" name="Straight Connector 12">
            <a:extLst>
              <a:ext uri="{FF2B5EF4-FFF2-40B4-BE49-F238E27FC236}">
                <a16:creationId xmlns:a16="http://schemas.microsoft.com/office/drawing/2014/main" id="{1E34EC76-1FE8-4C57-81AB-3FE1E4A817E4}"/>
              </a:ext>
            </a:extLst>
          </p:cNvPr>
          <p:cNvCxnSpPr/>
          <p:nvPr/>
        </p:nvCxnSpPr>
        <p:spPr>
          <a:xfrm>
            <a:off x="7443536" y="636212"/>
            <a:ext cx="0" cy="5065291"/>
          </a:xfrm>
          <a:prstGeom prst="straightConnector1">
            <a:avLst/>
          </a:prstGeom>
          <a:noFill/>
          <a:ln w="19046" cap="rnd">
            <a:solidFill>
              <a:srgbClr val="000000"/>
            </a:solidFill>
            <a:prstDash val="solid"/>
            <a:miter/>
          </a:ln>
        </p:spPr>
      </p:cxnSp>
      <p:cxnSp>
        <p:nvCxnSpPr>
          <p:cNvPr id="9" name="Straight Connector 15">
            <a:extLst>
              <a:ext uri="{FF2B5EF4-FFF2-40B4-BE49-F238E27FC236}">
                <a16:creationId xmlns:a16="http://schemas.microsoft.com/office/drawing/2014/main" id="{66F72BBF-2180-4F25-8F92-E983147A12A1}"/>
              </a:ext>
            </a:extLst>
          </p:cNvPr>
          <p:cNvCxnSpPr/>
          <p:nvPr/>
        </p:nvCxnSpPr>
        <p:spPr>
          <a:xfrm>
            <a:off x="8414089" y="646508"/>
            <a:ext cx="0" cy="5065300"/>
          </a:xfrm>
          <a:prstGeom prst="straightConnector1">
            <a:avLst/>
          </a:prstGeom>
          <a:noFill/>
          <a:ln w="19046" cap="rnd">
            <a:solidFill>
              <a:srgbClr val="000000"/>
            </a:solidFill>
            <a:prstDash val="solid"/>
            <a:miter/>
          </a:ln>
        </p:spPr>
      </p:cxnSp>
      <p:cxnSp>
        <p:nvCxnSpPr>
          <p:cNvPr id="10" name="Straight Connector 16">
            <a:extLst>
              <a:ext uri="{FF2B5EF4-FFF2-40B4-BE49-F238E27FC236}">
                <a16:creationId xmlns:a16="http://schemas.microsoft.com/office/drawing/2014/main" id="{7AEDF23D-1CA1-4E12-B176-8C3E5EDF7DE0}"/>
              </a:ext>
            </a:extLst>
          </p:cNvPr>
          <p:cNvCxnSpPr/>
          <p:nvPr/>
        </p:nvCxnSpPr>
        <p:spPr>
          <a:xfrm>
            <a:off x="9360566" y="636212"/>
            <a:ext cx="24067" cy="5065291"/>
          </a:xfrm>
          <a:prstGeom prst="straightConnector1">
            <a:avLst/>
          </a:prstGeom>
          <a:noFill/>
          <a:ln w="19046" cap="rnd">
            <a:solidFill>
              <a:srgbClr val="000000"/>
            </a:solidFill>
            <a:prstDash val="solid"/>
            <a:miter/>
          </a:ln>
        </p:spPr>
      </p:cxnSp>
      <p:cxnSp>
        <p:nvCxnSpPr>
          <p:cNvPr id="11" name="Straight Connector 21">
            <a:extLst>
              <a:ext uri="{FF2B5EF4-FFF2-40B4-BE49-F238E27FC236}">
                <a16:creationId xmlns:a16="http://schemas.microsoft.com/office/drawing/2014/main" id="{C806E1F5-903F-4245-9397-FBFED74CF030}"/>
              </a:ext>
            </a:extLst>
          </p:cNvPr>
          <p:cNvCxnSpPr/>
          <p:nvPr/>
        </p:nvCxnSpPr>
        <p:spPr>
          <a:xfrm>
            <a:off x="4948906" y="636212"/>
            <a:ext cx="0" cy="5065291"/>
          </a:xfrm>
          <a:prstGeom prst="straightConnector1">
            <a:avLst/>
          </a:prstGeom>
          <a:noFill/>
          <a:ln w="19046" cap="rnd">
            <a:solidFill>
              <a:srgbClr val="000000"/>
            </a:solidFill>
            <a:prstDash val="solid"/>
            <a:miter/>
          </a:ln>
        </p:spPr>
      </p:cxnSp>
      <p:cxnSp>
        <p:nvCxnSpPr>
          <p:cNvPr id="12" name="Straight Connector 23">
            <a:extLst>
              <a:ext uri="{FF2B5EF4-FFF2-40B4-BE49-F238E27FC236}">
                <a16:creationId xmlns:a16="http://schemas.microsoft.com/office/drawing/2014/main" id="{CE3D2693-9C01-4AC2-963F-AEAEBF419FAD}"/>
              </a:ext>
            </a:extLst>
          </p:cNvPr>
          <p:cNvCxnSpPr/>
          <p:nvPr/>
        </p:nvCxnSpPr>
        <p:spPr>
          <a:xfrm>
            <a:off x="6472991" y="2971800"/>
            <a:ext cx="2911642" cy="0"/>
          </a:xfrm>
          <a:prstGeom prst="straightConnector1">
            <a:avLst/>
          </a:prstGeom>
          <a:noFill/>
          <a:ln w="25402" cap="rnd">
            <a:solidFill>
              <a:srgbClr val="000000"/>
            </a:solidFill>
            <a:prstDash val="solid"/>
            <a:miter/>
          </a:ln>
          <a:effectLst>
            <a:outerShdw dist="25402" dir="5400000" algn="tl">
              <a:srgbClr val="000000">
                <a:alpha val="35000"/>
              </a:srgbClr>
            </a:outerShdw>
          </a:effectLst>
        </p:spPr>
      </p:cxnSp>
      <p:cxnSp>
        <p:nvCxnSpPr>
          <p:cNvPr id="13" name="Straight Connector 24">
            <a:extLst>
              <a:ext uri="{FF2B5EF4-FFF2-40B4-BE49-F238E27FC236}">
                <a16:creationId xmlns:a16="http://schemas.microsoft.com/office/drawing/2014/main" id="{97B5B019-F571-4713-BE16-468971B931F6}"/>
              </a:ext>
            </a:extLst>
          </p:cNvPr>
          <p:cNvCxnSpPr/>
          <p:nvPr/>
        </p:nvCxnSpPr>
        <p:spPr>
          <a:xfrm>
            <a:off x="6446218" y="4303294"/>
            <a:ext cx="2911641" cy="0"/>
          </a:xfrm>
          <a:prstGeom prst="straightConnector1">
            <a:avLst/>
          </a:prstGeom>
          <a:noFill/>
          <a:ln w="25402" cap="rnd">
            <a:solidFill>
              <a:srgbClr val="000000"/>
            </a:solidFill>
            <a:prstDash val="solid"/>
            <a:miter/>
          </a:ln>
          <a:effectLst>
            <a:outerShdw dist="25402" dir="5400000" algn="tl">
              <a:srgbClr val="000000">
                <a:alpha val="35000"/>
              </a:srgbClr>
            </a:outerShdw>
          </a:effectLst>
        </p:spPr>
      </p:cxnSp>
      <p:cxnSp>
        <p:nvCxnSpPr>
          <p:cNvPr id="14" name="Straight Connector 25">
            <a:extLst>
              <a:ext uri="{FF2B5EF4-FFF2-40B4-BE49-F238E27FC236}">
                <a16:creationId xmlns:a16="http://schemas.microsoft.com/office/drawing/2014/main" id="{9FA36B89-E3F9-4CC1-8AB8-3201AFC9FDEB}"/>
              </a:ext>
            </a:extLst>
          </p:cNvPr>
          <p:cNvCxnSpPr/>
          <p:nvPr/>
        </p:nvCxnSpPr>
        <p:spPr>
          <a:xfrm>
            <a:off x="4948906" y="5691207"/>
            <a:ext cx="4408953" cy="0"/>
          </a:xfrm>
          <a:prstGeom prst="straightConnector1">
            <a:avLst/>
          </a:prstGeom>
          <a:noFill/>
          <a:ln w="25402" cap="rnd">
            <a:solidFill>
              <a:srgbClr val="000000"/>
            </a:solidFill>
            <a:prstDash val="solid"/>
            <a:miter/>
          </a:ln>
          <a:effectLst>
            <a:outerShdw dist="25402" dir="5400000" algn="tl">
              <a:srgbClr val="000000">
                <a:alpha val="35000"/>
              </a:srgbClr>
            </a:outerShdw>
          </a:effectLst>
        </p:spPr>
      </p:cxnSp>
      <p:sp>
        <p:nvSpPr>
          <p:cNvPr id="15" name="TextBox 28">
            <a:extLst>
              <a:ext uri="{FF2B5EF4-FFF2-40B4-BE49-F238E27FC236}">
                <a16:creationId xmlns:a16="http://schemas.microsoft.com/office/drawing/2014/main" id="{BA486B55-2130-48F9-A754-C28085F4C450}"/>
              </a:ext>
            </a:extLst>
          </p:cNvPr>
          <p:cNvSpPr txBox="1"/>
          <p:nvPr/>
        </p:nvSpPr>
        <p:spPr>
          <a:xfrm>
            <a:off x="6566470" y="1583887"/>
            <a:ext cx="2727271" cy="107721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                                </a:t>
            </a: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19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                                   19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                   </a:t>
            </a:r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16" name="TextBox 29">
            <a:extLst>
              <a:ext uri="{FF2B5EF4-FFF2-40B4-BE49-F238E27FC236}">
                <a16:creationId xmlns:a16="http://schemas.microsoft.com/office/drawing/2014/main" id="{359BC5DA-8F5F-4CF9-839D-9EC324B3DEBE}"/>
              </a:ext>
            </a:extLst>
          </p:cNvPr>
          <p:cNvSpPr txBox="1"/>
          <p:nvPr/>
        </p:nvSpPr>
        <p:spPr>
          <a:xfrm>
            <a:off x="8092485" y="2031467"/>
            <a:ext cx="1484711" cy="33855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15</a:t>
            </a:r>
          </a:p>
        </p:txBody>
      </p:sp>
      <p:sp>
        <p:nvSpPr>
          <p:cNvPr id="17" name="TextBox 30">
            <a:extLst>
              <a:ext uri="{FF2B5EF4-FFF2-40B4-BE49-F238E27FC236}">
                <a16:creationId xmlns:a16="http://schemas.microsoft.com/office/drawing/2014/main" id="{2879638C-413B-4E47-968A-6986AACDE14B}"/>
              </a:ext>
            </a:extLst>
          </p:cNvPr>
          <p:cNvSpPr txBox="1"/>
          <p:nvPr/>
        </p:nvSpPr>
        <p:spPr>
          <a:xfrm>
            <a:off x="7756599" y="2142585"/>
            <a:ext cx="2265947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10</a:t>
            </a:r>
          </a:p>
        </p:txBody>
      </p:sp>
      <p:sp>
        <p:nvSpPr>
          <p:cNvPr id="18" name="TextBox 32">
            <a:extLst>
              <a:ext uri="{FF2B5EF4-FFF2-40B4-BE49-F238E27FC236}">
                <a16:creationId xmlns:a16="http://schemas.microsoft.com/office/drawing/2014/main" id="{9B1D39A5-B46B-4706-B68D-26B5EBEF0CEC}"/>
              </a:ext>
            </a:extLst>
          </p:cNvPr>
          <p:cNvSpPr txBox="1"/>
          <p:nvPr/>
        </p:nvSpPr>
        <p:spPr>
          <a:xfrm>
            <a:off x="7761317" y="2394740"/>
            <a:ext cx="1776935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10</a:t>
            </a:r>
          </a:p>
        </p:txBody>
      </p:sp>
      <p:sp>
        <p:nvSpPr>
          <p:cNvPr id="19" name="TextBox 34">
            <a:extLst>
              <a:ext uri="{FF2B5EF4-FFF2-40B4-BE49-F238E27FC236}">
                <a16:creationId xmlns:a16="http://schemas.microsoft.com/office/drawing/2014/main" id="{54087FBF-08FC-45B1-9FC6-E5ECB2F5FD10}"/>
              </a:ext>
            </a:extLst>
          </p:cNvPr>
          <p:cNvSpPr txBox="1"/>
          <p:nvPr/>
        </p:nvSpPr>
        <p:spPr>
          <a:xfrm>
            <a:off x="7645874" y="2621054"/>
            <a:ext cx="2007812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8</a:t>
            </a:r>
          </a:p>
        </p:txBody>
      </p:sp>
      <p:sp>
        <p:nvSpPr>
          <p:cNvPr id="20" name="TextBox 35">
            <a:extLst>
              <a:ext uri="{FF2B5EF4-FFF2-40B4-BE49-F238E27FC236}">
                <a16:creationId xmlns:a16="http://schemas.microsoft.com/office/drawing/2014/main" id="{970363EE-BB6F-4AA1-BBE3-653DBEF62E7F}"/>
              </a:ext>
            </a:extLst>
          </p:cNvPr>
          <p:cNvSpPr txBox="1"/>
          <p:nvPr/>
        </p:nvSpPr>
        <p:spPr>
          <a:xfrm>
            <a:off x="8558939" y="3005358"/>
            <a:ext cx="1645984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18</a:t>
            </a:r>
          </a:p>
        </p:txBody>
      </p:sp>
      <p:sp>
        <p:nvSpPr>
          <p:cNvPr id="21" name="TextBox 36">
            <a:extLst>
              <a:ext uri="{FF2B5EF4-FFF2-40B4-BE49-F238E27FC236}">
                <a16:creationId xmlns:a16="http://schemas.microsoft.com/office/drawing/2014/main" id="{EFDC3CD5-F407-4224-B27F-9EC114BD6ADE}"/>
              </a:ext>
            </a:extLst>
          </p:cNvPr>
          <p:cNvSpPr txBox="1"/>
          <p:nvPr/>
        </p:nvSpPr>
        <p:spPr>
          <a:xfrm>
            <a:off x="7756599" y="3216703"/>
            <a:ext cx="1459830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9</a:t>
            </a:r>
          </a:p>
        </p:txBody>
      </p:sp>
      <p:sp>
        <p:nvSpPr>
          <p:cNvPr id="22" name="TextBox 37">
            <a:extLst>
              <a:ext uri="{FF2B5EF4-FFF2-40B4-BE49-F238E27FC236}">
                <a16:creationId xmlns:a16="http://schemas.microsoft.com/office/drawing/2014/main" id="{D4627373-71C4-4255-ACD7-8A7922711F3B}"/>
              </a:ext>
            </a:extLst>
          </p:cNvPr>
          <p:cNvSpPr txBox="1"/>
          <p:nvPr/>
        </p:nvSpPr>
        <p:spPr>
          <a:xfrm>
            <a:off x="7530614" y="3401375"/>
            <a:ext cx="1734214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7</a:t>
            </a:r>
          </a:p>
        </p:txBody>
      </p:sp>
      <p:sp>
        <p:nvSpPr>
          <p:cNvPr id="23" name="TextBox 38">
            <a:extLst>
              <a:ext uri="{FF2B5EF4-FFF2-40B4-BE49-F238E27FC236}">
                <a16:creationId xmlns:a16="http://schemas.microsoft.com/office/drawing/2014/main" id="{3EC2BCE0-98D7-4923-976F-87B635926566}"/>
              </a:ext>
            </a:extLst>
          </p:cNvPr>
          <p:cNvSpPr txBox="1"/>
          <p:nvPr/>
        </p:nvSpPr>
        <p:spPr>
          <a:xfrm>
            <a:off x="6600157" y="3608780"/>
            <a:ext cx="557463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2</a:t>
            </a:r>
          </a:p>
        </p:txBody>
      </p:sp>
      <p:sp>
        <p:nvSpPr>
          <p:cNvPr id="24" name="TextBox 39">
            <a:extLst>
              <a:ext uri="{FF2B5EF4-FFF2-40B4-BE49-F238E27FC236}">
                <a16:creationId xmlns:a16="http://schemas.microsoft.com/office/drawing/2014/main" id="{AB34FDD5-EF01-4C1E-8EA8-556D677C7E78}"/>
              </a:ext>
            </a:extLst>
          </p:cNvPr>
          <p:cNvSpPr txBox="1"/>
          <p:nvPr/>
        </p:nvSpPr>
        <p:spPr>
          <a:xfrm>
            <a:off x="7810384" y="3807936"/>
            <a:ext cx="545430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10</a:t>
            </a:r>
          </a:p>
        </p:txBody>
      </p:sp>
      <p:sp>
        <p:nvSpPr>
          <p:cNvPr id="25" name="TextBox 40">
            <a:extLst>
              <a:ext uri="{FF2B5EF4-FFF2-40B4-BE49-F238E27FC236}">
                <a16:creationId xmlns:a16="http://schemas.microsoft.com/office/drawing/2014/main" id="{C8419452-3332-4751-9918-CE5C81E597CD}"/>
              </a:ext>
            </a:extLst>
          </p:cNvPr>
          <p:cNvSpPr txBox="1"/>
          <p:nvPr/>
        </p:nvSpPr>
        <p:spPr>
          <a:xfrm>
            <a:off x="7219416" y="4022857"/>
            <a:ext cx="1339513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5</a:t>
            </a:r>
          </a:p>
        </p:txBody>
      </p:sp>
      <p:sp>
        <p:nvSpPr>
          <p:cNvPr id="26" name="TextBox 41">
            <a:extLst>
              <a:ext uri="{FF2B5EF4-FFF2-40B4-BE49-F238E27FC236}">
                <a16:creationId xmlns:a16="http://schemas.microsoft.com/office/drawing/2014/main" id="{33F771FC-E7FA-4C2F-948F-2E44FF249D73}"/>
              </a:ext>
            </a:extLst>
          </p:cNvPr>
          <p:cNvSpPr txBox="1"/>
          <p:nvPr/>
        </p:nvSpPr>
        <p:spPr>
          <a:xfrm>
            <a:off x="7610926" y="4399068"/>
            <a:ext cx="1144152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8</a:t>
            </a:r>
          </a:p>
        </p:txBody>
      </p:sp>
      <p:sp>
        <p:nvSpPr>
          <p:cNvPr id="27" name="TextBox 42">
            <a:extLst>
              <a:ext uri="{FF2B5EF4-FFF2-40B4-BE49-F238E27FC236}">
                <a16:creationId xmlns:a16="http://schemas.microsoft.com/office/drawing/2014/main" id="{2ADC3EA2-4737-48FC-B005-6DBDF59EF763}"/>
              </a:ext>
            </a:extLst>
          </p:cNvPr>
          <p:cNvSpPr txBox="1"/>
          <p:nvPr/>
        </p:nvSpPr>
        <p:spPr>
          <a:xfrm>
            <a:off x="7802657" y="4583731"/>
            <a:ext cx="497305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10</a:t>
            </a:r>
          </a:p>
        </p:txBody>
      </p:sp>
      <p:sp>
        <p:nvSpPr>
          <p:cNvPr id="28" name="TextBox 43">
            <a:extLst>
              <a:ext uri="{FF2B5EF4-FFF2-40B4-BE49-F238E27FC236}">
                <a16:creationId xmlns:a16="http://schemas.microsoft.com/office/drawing/2014/main" id="{6BE0DB6D-AC30-4311-B51E-332D6E155CB4}"/>
              </a:ext>
            </a:extLst>
          </p:cNvPr>
          <p:cNvSpPr txBox="1"/>
          <p:nvPr/>
        </p:nvSpPr>
        <p:spPr>
          <a:xfrm>
            <a:off x="7047317" y="4844509"/>
            <a:ext cx="546482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4</a:t>
            </a:r>
          </a:p>
        </p:txBody>
      </p:sp>
      <p:sp>
        <p:nvSpPr>
          <p:cNvPr id="29" name="TextBox 44">
            <a:extLst>
              <a:ext uri="{FF2B5EF4-FFF2-40B4-BE49-F238E27FC236}">
                <a16:creationId xmlns:a16="http://schemas.microsoft.com/office/drawing/2014/main" id="{95CF435B-1E8C-48C5-BD04-3C90432619D3}"/>
              </a:ext>
            </a:extLst>
          </p:cNvPr>
          <p:cNvSpPr txBox="1"/>
          <p:nvPr/>
        </p:nvSpPr>
        <p:spPr>
          <a:xfrm>
            <a:off x="7435516" y="5004145"/>
            <a:ext cx="450232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6</a:t>
            </a:r>
          </a:p>
        </p:txBody>
      </p:sp>
      <p:sp>
        <p:nvSpPr>
          <p:cNvPr id="30" name="TextBox 45">
            <a:extLst>
              <a:ext uri="{FF2B5EF4-FFF2-40B4-BE49-F238E27FC236}">
                <a16:creationId xmlns:a16="http://schemas.microsoft.com/office/drawing/2014/main" id="{E6DE6A03-3974-464F-92C9-D0000865A76B}"/>
              </a:ext>
            </a:extLst>
          </p:cNvPr>
          <p:cNvSpPr txBox="1"/>
          <p:nvPr/>
        </p:nvSpPr>
        <p:spPr>
          <a:xfrm>
            <a:off x="6454475" y="5231895"/>
            <a:ext cx="1238381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1</a:t>
            </a:r>
          </a:p>
        </p:txBody>
      </p:sp>
      <p:sp>
        <p:nvSpPr>
          <p:cNvPr id="31" name="TextBox 46">
            <a:extLst>
              <a:ext uri="{FF2B5EF4-FFF2-40B4-BE49-F238E27FC236}">
                <a16:creationId xmlns:a16="http://schemas.microsoft.com/office/drawing/2014/main" id="{A84FCE67-8DEE-4376-8267-40375F634B3E}"/>
              </a:ext>
            </a:extLst>
          </p:cNvPr>
          <p:cNvSpPr txBox="1"/>
          <p:nvPr/>
        </p:nvSpPr>
        <p:spPr>
          <a:xfrm>
            <a:off x="8083094" y="5391878"/>
            <a:ext cx="450232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15</a:t>
            </a:r>
          </a:p>
        </p:txBody>
      </p:sp>
      <p:sp>
        <p:nvSpPr>
          <p:cNvPr id="32" name="Rectangle 32">
            <a:extLst>
              <a:ext uri="{FF2B5EF4-FFF2-40B4-BE49-F238E27FC236}">
                <a16:creationId xmlns:a16="http://schemas.microsoft.com/office/drawing/2014/main" id="{2DE61E38-41EE-4D69-91B5-385818A8BF29}"/>
              </a:ext>
            </a:extLst>
          </p:cNvPr>
          <p:cNvSpPr/>
          <p:nvPr/>
        </p:nvSpPr>
        <p:spPr>
          <a:xfrm>
            <a:off x="3238265" y="1500064"/>
            <a:ext cx="662967" cy="1195404"/>
          </a:xfrm>
          <a:prstGeom prst="rect">
            <a:avLst/>
          </a:prstGeom>
          <a:solidFill>
            <a:srgbClr val="FFFFFF"/>
          </a:solidFill>
          <a:ln w="12701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graphicFrame>
        <p:nvGraphicFramePr>
          <p:cNvPr id="33" name="Table 35">
            <a:extLst>
              <a:ext uri="{FF2B5EF4-FFF2-40B4-BE49-F238E27FC236}">
                <a16:creationId xmlns:a16="http://schemas.microsoft.com/office/drawing/2014/main" id="{B3A52F58-53BA-4F18-AD2C-0D325D1556F2}"/>
              </a:ext>
            </a:extLst>
          </p:cNvPr>
          <p:cNvGraphicFramePr>
            <a:graphicFrameLocks noGrp="1"/>
          </p:cNvGraphicFramePr>
          <p:nvPr/>
        </p:nvGraphicFramePr>
        <p:xfrm>
          <a:off x="3792428" y="646508"/>
          <a:ext cx="1151897" cy="7048734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1151897">
                  <a:extLst>
                    <a:ext uri="{9D8B030D-6E8A-4147-A177-3AD203B41FA5}">
                      <a16:colId xmlns:a16="http://schemas.microsoft.com/office/drawing/2014/main" val="1048358252"/>
                    </a:ext>
                  </a:extLst>
                </a:gridCol>
              </a:tblGrid>
              <a:tr h="395258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Day/s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50586094"/>
                  </a:ext>
                </a:extLst>
              </a:tr>
              <a:tr h="395258">
                <a:tc>
                  <a:txBody>
                    <a:bodyPr/>
                    <a:lstStyle/>
                    <a:p>
                      <a:pPr lvl="0"/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1624000"/>
                  </a:ext>
                </a:extLst>
              </a:tr>
              <a:tr h="329376">
                <a:tc>
                  <a:txBody>
                    <a:bodyPr/>
                    <a:lstStyle/>
                    <a:p>
                      <a:pPr lvl="0"/>
                      <a:r>
                        <a:rPr lang="en-GB" sz="1400"/>
                        <a:t>28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3146286"/>
                  </a:ext>
                </a:extLst>
              </a:tr>
              <a:tr h="329376">
                <a:tc>
                  <a:txBody>
                    <a:bodyPr/>
                    <a:lstStyle/>
                    <a:p>
                      <a:pPr lvl="0"/>
                      <a:r>
                        <a:rPr lang="en-GB" sz="1400"/>
                        <a:t>22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5999873"/>
                  </a:ext>
                </a:extLst>
              </a:tr>
              <a:tr h="329376">
                <a:tc>
                  <a:txBody>
                    <a:bodyPr/>
                    <a:lstStyle/>
                    <a:p>
                      <a:pPr lvl="0"/>
                      <a:r>
                        <a:rPr lang="en-GB" sz="1400"/>
                        <a:t>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42098"/>
                  </a:ext>
                </a:extLst>
              </a:tr>
              <a:tr h="329376">
                <a:tc>
                  <a:txBody>
                    <a:bodyPr/>
                    <a:lstStyle/>
                    <a:p>
                      <a:pPr lvl="0"/>
                      <a:r>
                        <a:rPr lang="en-GB" sz="1400"/>
                        <a:t>26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55775415"/>
                  </a:ext>
                </a:extLst>
              </a:tr>
              <a:tr h="329376">
                <a:tc>
                  <a:txBody>
                    <a:bodyPr/>
                    <a:lstStyle/>
                    <a:p>
                      <a:pPr lvl="0"/>
                      <a:r>
                        <a:rPr lang="en-GB" sz="1400"/>
                        <a:t>13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2762614"/>
                  </a:ext>
                </a:extLst>
              </a:tr>
              <a:tr h="329376">
                <a:tc>
                  <a:txBody>
                    <a:bodyPr/>
                    <a:lstStyle/>
                    <a:p>
                      <a:pPr lvl="0"/>
                      <a:r>
                        <a:rPr lang="en-GB" sz="1400"/>
                        <a:t>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698984"/>
                  </a:ext>
                </a:extLst>
              </a:tr>
              <a:tr h="329376">
                <a:tc>
                  <a:txBody>
                    <a:bodyPr/>
                    <a:lstStyle/>
                    <a:p>
                      <a:pPr lvl="0"/>
                      <a:r>
                        <a:rPr lang="en-GB" sz="1400"/>
                        <a:t>15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6695744"/>
                  </a:ext>
                </a:extLst>
              </a:tr>
              <a:tr h="329376">
                <a:tc>
                  <a:txBody>
                    <a:bodyPr/>
                    <a:lstStyle/>
                    <a:p>
                      <a:pPr lvl="0"/>
                      <a:r>
                        <a:rPr lang="en-GB" sz="1400"/>
                        <a:t>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9619818"/>
                  </a:ext>
                </a:extLst>
              </a:tr>
              <a:tr h="329376">
                <a:tc>
                  <a:txBody>
                    <a:bodyPr/>
                    <a:lstStyle/>
                    <a:p>
                      <a:pPr lvl="0"/>
                      <a:r>
                        <a:rPr lang="en-GB" sz="1400"/>
                        <a:t>13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9488756"/>
                  </a:ext>
                </a:extLst>
              </a:tr>
              <a:tr h="329376">
                <a:tc>
                  <a:txBody>
                    <a:bodyPr/>
                    <a:lstStyle/>
                    <a:p>
                      <a:pPr lvl="0"/>
                      <a:r>
                        <a:rPr lang="en-GB" sz="1400"/>
                        <a:t>16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635974"/>
                  </a:ext>
                </a:extLst>
              </a:tr>
              <a:tr h="329376">
                <a:tc>
                  <a:txBody>
                    <a:bodyPr/>
                    <a:lstStyle/>
                    <a:p>
                      <a:pPr lvl="0"/>
                      <a:r>
                        <a:rPr lang="en-GB" sz="1400"/>
                        <a:t>18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4897778"/>
                  </a:ext>
                </a:extLst>
              </a:tr>
              <a:tr h="329376">
                <a:tc>
                  <a:txBody>
                    <a:bodyPr/>
                    <a:lstStyle/>
                    <a:p>
                      <a:pPr lvl="0"/>
                      <a:r>
                        <a:rPr lang="en-GB" sz="1400"/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171085"/>
                  </a:ext>
                </a:extLst>
              </a:tr>
              <a:tr h="329376">
                <a:tc>
                  <a:txBody>
                    <a:bodyPr/>
                    <a:lstStyle/>
                    <a:p>
                      <a:pPr lvl="0"/>
                      <a:r>
                        <a:rPr lang="en-GB" sz="1400"/>
                        <a:t>13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2729142"/>
                  </a:ext>
                </a:extLst>
              </a:tr>
              <a:tr h="395258">
                <a:tc>
                  <a:txBody>
                    <a:bodyPr/>
                    <a:lstStyle/>
                    <a:p>
                      <a:pPr lvl="0"/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81301909"/>
                  </a:ext>
                </a:extLst>
              </a:tr>
              <a:tr h="395258">
                <a:tc>
                  <a:txBody>
                    <a:bodyPr/>
                    <a:lstStyle/>
                    <a:p>
                      <a:pPr lvl="0"/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9260784"/>
                  </a:ext>
                </a:extLst>
              </a:tr>
              <a:tr h="395258">
                <a:tc>
                  <a:txBody>
                    <a:bodyPr/>
                    <a:lstStyle/>
                    <a:p>
                      <a:pPr lvl="0"/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5736518"/>
                  </a:ext>
                </a:extLst>
              </a:tr>
              <a:tr h="395258">
                <a:tc>
                  <a:txBody>
                    <a:bodyPr/>
                    <a:lstStyle/>
                    <a:p>
                      <a:pPr lvl="0"/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9797933"/>
                  </a:ext>
                </a:extLst>
              </a:tr>
              <a:tr h="395258">
                <a:tc>
                  <a:txBody>
                    <a:bodyPr/>
                    <a:lstStyle/>
                    <a:p>
                      <a:pPr lvl="0"/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19533038"/>
                  </a:ext>
                </a:extLst>
              </a:tr>
            </a:tbl>
          </a:graphicData>
        </a:graphic>
      </p:graphicFrame>
      <p:sp>
        <p:nvSpPr>
          <p:cNvPr id="34" name="Rectangle 36">
            <a:extLst>
              <a:ext uri="{FF2B5EF4-FFF2-40B4-BE49-F238E27FC236}">
                <a16:creationId xmlns:a16="http://schemas.microsoft.com/office/drawing/2014/main" id="{D6ECC0D7-D5CA-4871-8C6C-43F3BE6CA8BB}"/>
              </a:ext>
            </a:extLst>
          </p:cNvPr>
          <p:cNvSpPr/>
          <p:nvPr/>
        </p:nvSpPr>
        <p:spPr>
          <a:xfrm>
            <a:off x="3743215" y="5711808"/>
            <a:ext cx="1243684" cy="1146191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5" name="Rectangle 38">
            <a:extLst>
              <a:ext uri="{FF2B5EF4-FFF2-40B4-BE49-F238E27FC236}">
                <a16:creationId xmlns:a16="http://schemas.microsoft.com/office/drawing/2014/main" id="{696F166F-7501-419C-ACE2-0FEFD1C6BFFF}"/>
              </a:ext>
            </a:extLst>
          </p:cNvPr>
          <p:cNvSpPr/>
          <p:nvPr/>
        </p:nvSpPr>
        <p:spPr>
          <a:xfrm>
            <a:off x="3787847" y="5719892"/>
            <a:ext cx="1151897" cy="1136891"/>
          </a:xfrm>
          <a:prstGeom prst="rect">
            <a:avLst/>
          </a:prstGeom>
          <a:solidFill>
            <a:srgbClr val="FFFFFF"/>
          </a:solidFill>
          <a:ln w="12701" cap="flat">
            <a:solidFill>
              <a:srgbClr val="2F528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</p:spTree>
  </p:cSld>
  <p:clrMapOvr>
    <a:masterClrMapping/>
  </p:clrMapOvr>
  <p:transition spd="slow"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A picture containing whiteboard, text&#10;&#10;Description generated with very high confidence">
            <a:extLst>
              <a:ext uri="{FF2B5EF4-FFF2-40B4-BE49-F238E27FC236}">
                <a16:creationId xmlns:a16="http://schemas.microsoft.com/office/drawing/2014/main" id="{C54FE039-C9DA-400C-922F-3B385BCE9D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63695"/>
            <a:ext cx="9639303" cy="465001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6">
            <a:extLst>
              <a:ext uri="{FF2B5EF4-FFF2-40B4-BE49-F238E27FC236}">
                <a16:creationId xmlns:a16="http://schemas.microsoft.com/office/drawing/2014/main" id="{BEBCB0E8-916C-4503-84D8-F856AE674998}"/>
              </a:ext>
            </a:extLst>
          </p:cNvPr>
          <p:cNvSpPr txBox="1"/>
          <p:nvPr/>
        </p:nvSpPr>
        <p:spPr>
          <a:xfrm>
            <a:off x="3829049" y="1047746"/>
            <a:ext cx="2851154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Paper Gantt Chart</a:t>
            </a:r>
          </a:p>
        </p:txBody>
      </p:sp>
      <p:sp>
        <p:nvSpPr>
          <p:cNvPr id="4" name="Oval 7">
            <a:extLst>
              <a:ext uri="{FF2B5EF4-FFF2-40B4-BE49-F238E27FC236}">
                <a16:creationId xmlns:a16="http://schemas.microsoft.com/office/drawing/2014/main" id="{FE505587-9EB2-4D1B-8763-19A33A27CFD5}"/>
              </a:ext>
            </a:extLst>
          </p:cNvPr>
          <p:cNvSpPr/>
          <p:nvPr/>
        </p:nvSpPr>
        <p:spPr>
          <a:xfrm>
            <a:off x="6565904" y="3429000"/>
            <a:ext cx="1054102" cy="4572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4472C4"/>
          </a:solidFill>
          <a:ln w="12701" cap="flat">
            <a:solidFill>
              <a:srgbClr val="2F528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</p:spTree>
  </p:cSld>
  <p:clrMapOvr>
    <a:masterClrMapping/>
  </p:clrMapOvr>
  <p:transition spd="slow"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E3B846E6-0FE4-4A6E-A7E7-F72018BFDAE8}"/>
              </a:ext>
            </a:extLst>
          </p:cNvPr>
          <p:cNvSpPr txBox="1"/>
          <p:nvPr/>
        </p:nvSpPr>
        <p:spPr>
          <a:xfrm>
            <a:off x="5329991" y="172090"/>
            <a:ext cx="2201774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Gantt Chart</a:t>
            </a: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F78AE9A9-7DA4-4E95-949A-2B52FF9B0E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366" y="727935"/>
            <a:ext cx="11355796" cy="5588648"/>
          </a:xfrm>
          <a:prstGeom prst="rect">
            <a:avLst/>
          </a:prstGeom>
          <a:noFill/>
          <a:ln cap="flat">
            <a:noFill/>
          </a:ln>
          <a:effectLst>
            <a:outerShdw dist="139699" dir="2700000" algn="tl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oogle Shape;181;p20">
            <a:extLst>
              <a:ext uri="{FF2B5EF4-FFF2-40B4-BE49-F238E27FC236}">
                <a16:creationId xmlns:a16="http://schemas.microsoft.com/office/drawing/2014/main" id="{721D263E-DDB6-49E2-84B8-829FC3D56F67}"/>
              </a:ext>
            </a:extLst>
          </p:cNvPr>
          <p:cNvGrpSpPr/>
          <p:nvPr/>
        </p:nvGrpSpPr>
        <p:grpSpPr>
          <a:xfrm>
            <a:off x="628128" y="566580"/>
            <a:ext cx="6027825" cy="5208578"/>
            <a:chOff x="628128" y="566580"/>
            <a:chExt cx="6027825" cy="5208578"/>
          </a:xfrm>
        </p:grpSpPr>
        <p:sp>
          <p:nvSpPr>
            <p:cNvPr id="3" name="Google Shape;182;p20">
              <a:extLst>
                <a:ext uri="{FF2B5EF4-FFF2-40B4-BE49-F238E27FC236}">
                  <a16:creationId xmlns:a16="http://schemas.microsoft.com/office/drawing/2014/main" id="{BCAE0FB9-1DCF-4D2B-99C0-965B0387AA57}"/>
                </a:ext>
              </a:extLst>
            </p:cNvPr>
            <p:cNvSpPr txBox="1"/>
            <p:nvPr/>
          </p:nvSpPr>
          <p:spPr>
            <a:xfrm>
              <a:off x="628128" y="1108207"/>
              <a:ext cx="6027825" cy="875556"/>
            </a:xfrm>
            <a:prstGeom prst="rect">
              <a:avLst/>
            </a:prstGeom>
            <a:noFill/>
            <a:ln cap="flat">
              <a:noFill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39964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800" b="0" i="0" u="none" strike="noStrike" kern="1200" cap="none" spc="0" baseline="0">
                  <a:solidFill>
                    <a:srgbClr val="303030"/>
                  </a:solidFill>
                  <a:uFillTx/>
                  <a:latin typeface="Arial"/>
                  <a:ea typeface="Arial"/>
                  <a:cs typeface="Arial"/>
                </a:rPr>
                <a:t>The less time a project has to be completed the harder it becomes.</a:t>
              </a:r>
              <a:endPara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  <a:ea typeface="Arial"/>
                <a:cs typeface="Arial"/>
              </a:endParaRPr>
            </a:p>
          </p:txBody>
        </p:sp>
        <p:sp>
          <p:nvSpPr>
            <p:cNvPr id="4" name="Google Shape;183;p20">
              <a:extLst>
                <a:ext uri="{FF2B5EF4-FFF2-40B4-BE49-F238E27FC236}">
                  <a16:creationId xmlns:a16="http://schemas.microsoft.com/office/drawing/2014/main" id="{53B47C49-8D8C-4856-B45D-D839E77956D8}"/>
                </a:ext>
              </a:extLst>
            </p:cNvPr>
            <p:cNvSpPr txBox="1"/>
            <p:nvPr/>
          </p:nvSpPr>
          <p:spPr>
            <a:xfrm>
              <a:off x="628128" y="566580"/>
              <a:ext cx="6027825" cy="441966"/>
            </a:xfrm>
            <a:prstGeom prst="rect">
              <a:avLst/>
            </a:prstGeom>
            <a:noFill/>
            <a:ln cap="flat">
              <a:noFill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3000" b="1" i="0" u="none" strike="noStrike" kern="1200" cap="none" spc="0" baseline="0">
                  <a:solidFill>
                    <a:srgbClr val="303030"/>
                  </a:solidFill>
                  <a:uFillTx/>
                  <a:latin typeface="Arial"/>
                  <a:ea typeface="Arial"/>
                  <a:cs typeface="Arial"/>
                </a:rPr>
                <a:t>TIME</a:t>
              </a:r>
              <a:endParaRPr lang="en-US" sz="1400" b="1" i="0" u="none" strike="noStrike" kern="1200" cap="none" spc="0" baseline="0">
                <a:solidFill>
                  <a:srgbClr val="000000"/>
                </a:solidFill>
                <a:uFillTx/>
                <a:latin typeface="Arial"/>
                <a:ea typeface="Arial"/>
                <a:cs typeface="Arial"/>
              </a:endParaRPr>
            </a:p>
          </p:txBody>
        </p:sp>
        <p:sp>
          <p:nvSpPr>
            <p:cNvPr id="5" name="Google Shape;184;p20">
              <a:extLst>
                <a:ext uri="{FF2B5EF4-FFF2-40B4-BE49-F238E27FC236}">
                  <a16:creationId xmlns:a16="http://schemas.microsoft.com/office/drawing/2014/main" id="{E1AB2F5A-E4D4-43D4-9488-6DAB9F0FDB06}"/>
                </a:ext>
              </a:extLst>
            </p:cNvPr>
            <p:cNvSpPr txBox="1"/>
            <p:nvPr/>
          </p:nvSpPr>
          <p:spPr>
            <a:xfrm>
              <a:off x="628128" y="3003904"/>
              <a:ext cx="6027825" cy="875556"/>
            </a:xfrm>
            <a:prstGeom prst="rect">
              <a:avLst/>
            </a:prstGeom>
            <a:noFill/>
            <a:ln cap="flat">
              <a:noFill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39964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800" b="0" i="0" u="none" strike="noStrike" kern="1200" cap="none" spc="0" baseline="0">
                  <a:solidFill>
                    <a:srgbClr val="303030"/>
                  </a:solidFill>
                  <a:uFillTx/>
                  <a:latin typeface="Arial"/>
                  <a:ea typeface="Arial"/>
                  <a:cs typeface="Arial"/>
                </a:rPr>
                <a:t>A project with many tasks becomes increasingly difficult to complete</a:t>
              </a:r>
              <a:endPara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  <a:ea typeface="Arial"/>
                <a:cs typeface="Arial"/>
              </a:endParaRPr>
            </a:p>
          </p:txBody>
        </p:sp>
        <p:sp>
          <p:nvSpPr>
            <p:cNvPr id="6" name="Google Shape;185;p20">
              <a:extLst>
                <a:ext uri="{FF2B5EF4-FFF2-40B4-BE49-F238E27FC236}">
                  <a16:creationId xmlns:a16="http://schemas.microsoft.com/office/drawing/2014/main" id="{4B340D0B-E742-481E-B593-0F22C6DEF596}"/>
                </a:ext>
              </a:extLst>
            </p:cNvPr>
            <p:cNvSpPr txBox="1"/>
            <p:nvPr/>
          </p:nvSpPr>
          <p:spPr>
            <a:xfrm>
              <a:off x="628128" y="2462278"/>
              <a:ext cx="6027825" cy="441966"/>
            </a:xfrm>
            <a:prstGeom prst="rect">
              <a:avLst/>
            </a:prstGeom>
            <a:noFill/>
            <a:ln cap="flat">
              <a:noFill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3000" b="1" i="0" u="none" strike="noStrike" kern="1200" cap="none" spc="0" baseline="0">
                  <a:solidFill>
                    <a:srgbClr val="303030"/>
                  </a:solidFill>
                  <a:uFillTx/>
                  <a:latin typeface="Arial"/>
                  <a:ea typeface="Arial"/>
                  <a:cs typeface="Arial"/>
                </a:rPr>
                <a:t>SCOPE</a:t>
              </a:r>
              <a:endParaRPr lang="en-US" sz="1400" b="1" i="0" u="none" strike="noStrike" kern="1200" cap="none" spc="0" baseline="0">
                <a:solidFill>
                  <a:srgbClr val="000000"/>
                </a:solidFill>
                <a:uFillTx/>
                <a:latin typeface="Arial"/>
                <a:ea typeface="Arial"/>
                <a:cs typeface="Arial"/>
              </a:endParaRPr>
            </a:p>
          </p:txBody>
        </p:sp>
        <p:sp>
          <p:nvSpPr>
            <p:cNvPr id="7" name="Google Shape;186;p20">
              <a:extLst>
                <a:ext uri="{FF2B5EF4-FFF2-40B4-BE49-F238E27FC236}">
                  <a16:creationId xmlns:a16="http://schemas.microsoft.com/office/drawing/2014/main" id="{1A177D46-1C05-4A04-B17F-94DB784EE91F}"/>
                </a:ext>
              </a:extLst>
            </p:cNvPr>
            <p:cNvSpPr txBox="1"/>
            <p:nvPr/>
          </p:nvSpPr>
          <p:spPr>
            <a:xfrm>
              <a:off x="628128" y="4899602"/>
              <a:ext cx="6027825" cy="875556"/>
            </a:xfrm>
            <a:prstGeom prst="rect">
              <a:avLst/>
            </a:prstGeom>
            <a:noFill/>
            <a:ln cap="flat">
              <a:noFill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39964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800" b="0" i="0" u="none" strike="noStrike" kern="1200" cap="none" spc="0" baseline="0">
                  <a:solidFill>
                    <a:srgbClr val="303030"/>
                  </a:solidFill>
                  <a:uFillTx/>
                  <a:latin typeface="Arial"/>
                  <a:ea typeface="Arial"/>
                  <a:cs typeface="Arial"/>
                </a:rPr>
                <a:t>A project that is poorly funded will mean that we can not have as many features as we would like</a:t>
              </a:r>
              <a:endPara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  <a:ea typeface="Arial"/>
                <a:cs typeface="Arial"/>
              </a:endParaRPr>
            </a:p>
          </p:txBody>
        </p:sp>
        <p:sp>
          <p:nvSpPr>
            <p:cNvPr id="8" name="Google Shape;187;p20">
              <a:extLst>
                <a:ext uri="{FF2B5EF4-FFF2-40B4-BE49-F238E27FC236}">
                  <a16:creationId xmlns:a16="http://schemas.microsoft.com/office/drawing/2014/main" id="{BD3C9AFC-AF68-42DB-B205-F5726F0EF18E}"/>
                </a:ext>
              </a:extLst>
            </p:cNvPr>
            <p:cNvSpPr txBox="1"/>
            <p:nvPr/>
          </p:nvSpPr>
          <p:spPr>
            <a:xfrm>
              <a:off x="628128" y="4357975"/>
              <a:ext cx="6027825" cy="441966"/>
            </a:xfrm>
            <a:prstGeom prst="rect">
              <a:avLst/>
            </a:prstGeom>
            <a:noFill/>
            <a:ln cap="flat">
              <a:noFill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3000" b="1" i="0" u="none" strike="noStrike" kern="1200" cap="none" spc="0" baseline="0">
                  <a:solidFill>
                    <a:srgbClr val="303030"/>
                  </a:solidFill>
                  <a:uFillTx/>
                  <a:latin typeface="Arial"/>
                  <a:ea typeface="Arial"/>
                  <a:cs typeface="Arial"/>
                </a:rPr>
                <a:t>COST</a:t>
              </a:r>
              <a:endParaRPr lang="en-US" sz="1400" b="1" i="0" u="none" strike="noStrike" kern="1200" cap="none" spc="0" baseline="0">
                <a:solidFill>
                  <a:srgbClr val="000000"/>
                </a:solidFill>
                <a:uFillTx/>
                <a:latin typeface="Arial"/>
                <a:ea typeface="Arial"/>
                <a:cs typeface="Arial"/>
              </a:endParaRPr>
            </a:p>
          </p:txBody>
        </p:sp>
      </p:grpSp>
      <p:pic>
        <p:nvPicPr>
          <p:cNvPr id="9" name="Picture 7" descr="A picture containing object, drawing&#10;&#10;Description generated with very high confidence">
            <a:extLst>
              <a:ext uri="{FF2B5EF4-FFF2-40B4-BE49-F238E27FC236}">
                <a16:creationId xmlns:a16="http://schemas.microsoft.com/office/drawing/2014/main" id="{58D4F1F2-8AE4-46E0-ABAB-ABC4935457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5954" y="566580"/>
            <a:ext cx="5078851" cy="609891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5766215-AD91-42F0-9C84-E8D05EB44FD7}"/>
              </a:ext>
            </a:extLst>
          </p:cNvPr>
          <p:cNvSpPr txBox="1"/>
          <p:nvPr/>
        </p:nvSpPr>
        <p:spPr>
          <a:xfrm>
            <a:off x="5224195" y="125062"/>
            <a:ext cx="2863516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sng" strike="noStrike" kern="1200" cap="none" spc="0" baseline="0">
                <a:solidFill>
                  <a:srgbClr val="000000"/>
                </a:solidFill>
                <a:uFillTx/>
                <a:latin typeface="Algerian" pitchFamily="82"/>
              </a:rPr>
              <a:t>The Iron Triangle</a:t>
            </a:r>
          </a:p>
        </p:txBody>
      </p:sp>
    </p:spTree>
  </p:cSld>
  <p:clrMapOvr>
    <a:masterClrMapping/>
  </p:clrMapOvr>
  <p:transition spd="slow"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86C838AE-241A-4F90-A96C-FD0BA4540057}"/>
              </a:ext>
            </a:extLst>
          </p:cNvPr>
          <p:cNvGraphicFramePr>
            <a:graphicFrameLocks noGrp="1"/>
          </p:cNvGraphicFramePr>
          <p:nvPr/>
        </p:nvGraphicFramePr>
        <p:xfrm>
          <a:off x="721900" y="633222"/>
          <a:ext cx="4957008" cy="4419962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991401">
                  <a:extLst>
                    <a:ext uri="{9D8B030D-6E8A-4147-A177-3AD203B41FA5}">
                      <a16:colId xmlns:a16="http://schemas.microsoft.com/office/drawing/2014/main" val="4075913477"/>
                    </a:ext>
                  </a:extLst>
                </a:gridCol>
                <a:gridCol w="991401">
                  <a:extLst>
                    <a:ext uri="{9D8B030D-6E8A-4147-A177-3AD203B41FA5}">
                      <a16:colId xmlns:a16="http://schemas.microsoft.com/office/drawing/2014/main" val="174631874"/>
                    </a:ext>
                  </a:extLst>
                </a:gridCol>
                <a:gridCol w="988996">
                  <a:extLst>
                    <a:ext uri="{9D8B030D-6E8A-4147-A177-3AD203B41FA5}">
                      <a16:colId xmlns:a16="http://schemas.microsoft.com/office/drawing/2014/main" val="2886602524"/>
                    </a:ext>
                  </a:extLst>
                </a:gridCol>
                <a:gridCol w="993806">
                  <a:extLst>
                    <a:ext uri="{9D8B030D-6E8A-4147-A177-3AD203B41FA5}">
                      <a16:colId xmlns:a16="http://schemas.microsoft.com/office/drawing/2014/main" val="706267071"/>
                    </a:ext>
                  </a:extLst>
                </a:gridCol>
                <a:gridCol w="991401">
                  <a:extLst>
                    <a:ext uri="{9D8B030D-6E8A-4147-A177-3AD203B41FA5}">
                      <a16:colId xmlns:a16="http://schemas.microsoft.com/office/drawing/2014/main" val="833189264"/>
                    </a:ext>
                  </a:extLst>
                </a:gridCol>
              </a:tblGrid>
              <a:tr h="329988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Task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Day/s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Labour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Material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Cost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9370930"/>
                  </a:ext>
                </a:extLst>
              </a:tr>
              <a:tr h="412485">
                <a:tc>
                  <a:txBody>
                    <a:bodyPr/>
                    <a:lstStyle/>
                    <a:p>
                      <a:pPr lvl="0"/>
                      <a:r>
                        <a:rPr lang="en-GB" sz="1400"/>
                        <a:t>Electric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2.200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700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2.900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4670206"/>
                  </a:ext>
                </a:extLst>
              </a:tr>
              <a:tr h="577480">
                <a:tc>
                  <a:txBody>
                    <a:bodyPr/>
                    <a:lstStyle/>
                    <a:p>
                      <a:pPr lvl="0"/>
                      <a:r>
                        <a:rPr lang="en-GB" sz="1400"/>
                        <a:t>pluming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900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1.300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2899574"/>
                  </a:ext>
                </a:extLst>
              </a:tr>
              <a:tr h="412485">
                <a:tc>
                  <a:txBody>
                    <a:bodyPr/>
                    <a:lstStyle/>
                    <a:p>
                      <a:pPr lvl="0"/>
                      <a:r>
                        <a:rPr lang="en-GB" sz="1400"/>
                        <a:t>Gas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2.100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00.00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2.100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332257"/>
                  </a:ext>
                </a:extLst>
              </a:tr>
              <a:tr h="412485">
                <a:tc>
                  <a:txBody>
                    <a:bodyPr/>
                    <a:lstStyle/>
                    <a:p>
                      <a:pPr lvl="0"/>
                      <a:r>
                        <a:rPr lang="en-GB" sz="1400"/>
                        <a:t>Boiler/ctlHeating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2.100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2.000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4.100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0268823"/>
                  </a:ext>
                </a:extLst>
              </a:tr>
              <a:tr h="329988">
                <a:tc>
                  <a:txBody>
                    <a:bodyPr/>
                    <a:lstStyle/>
                    <a:p>
                      <a:pPr lvl="0"/>
                      <a:r>
                        <a:rPr lang="en-GB" sz="1400"/>
                        <a:t>Building Works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2.100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3.000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5.400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3212441"/>
                  </a:ext>
                </a:extLst>
              </a:tr>
              <a:tr h="329988">
                <a:tc>
                  <a:txBody>
                    <a:bodyPr/>
                    <a:lstStyle/>
                    <a:p>
                      <a:pPr lvl="0"/>
                      <a:r>
                        <a:rPr lang="en-GB" sz="1400"/>
                        <a:t>Decorating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700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58879609"/>
                  </a:ext>
                </a:extLst>
              </a:tr>
              <a:tr h="329988">
                <a:tc>
                  <a:txBody>
                    <a:bodyPr/>
                    <a:lstStyle/>
                    <a:p>
                      <a:pPr lvl="0"/>
                      <a:r>
                        <a:rPr lang="en-GB" sz="1400"/>
                        <a:t>CCTV/Shutters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1.000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1.800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1482744"/>
                  </a:ext>
                </a:extLst>
              </a:tr>
              <a:tr h="329988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Car park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1.600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2.000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4184925"/>
                  </a:ext>
                </a:extLst>
              </a:tr>
              <a:tr h="329988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Shelving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1.000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1.500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1761572"/>
                  </a:ext>
                </a:extLst>
              </a:tr>
            </a:tbl>
          </a:graphicData>
        </a:graphic>
      </p:graphicFrame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8EA8A790-3713-4998-8942-49C64750CA2D}"/>
              </a:ext>
            </a:extLst>
          </p:cNvPr>
          <p:cNvGraphicFramePr>
            <a:graphicFrameLocks noGrp="1"/>
          </p:cNvGraphicFramePr>
          <p:nvPr/>
        </p:nvGraphicFramePr>
        <p:xfrm>
          <a:off x="6196257" y="633222"/>
          <a:ext cx="5474366" cy="5563639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1094875">
                  <a:extLst>
                    <a:ext uri="{9D8B030D-6E8A-4147-A177-3AD203B41FA5}">
                      <a16:colId xmlns:a16="http://schemas.microsoft.com/office/drawing/2014/main" val="4229958035"/>
                    </a:ext>
                  </a:extLst>
                </a:gridCol>
                <a:gridCol w="1094875">
                  <a:extLst>
                    <a:ext uri="{9D8B030D-6E8A-4147-A177-3AD203B41FA5}">
                      <a16:colId xmlns:a16="http://schemas.microsoft.com/office/drawing/2014/main" val="1191222001"/>
                    </a:ext>
                  </a:extLst>
                </a:gridCol>
                <a:gridCol w="1094875">
                  <a:extLst>
                    <a:ext uri="{9D8B030D-6E8A-4147-A177-3AD203B41FA5}">
                      <a16:colId xmlns:a16="http://schemas.microsoft.com/office/drawing/2014/main" val="3319897196"/>
                    </a:ext>
                  </a:extLst>
                </a:gridCol>
                <a:gridCol w="1094875">
                  <a:extLst>
                    <a:ext uri="{9D8B030D-6E8A-4147-A177-3AD203B41FA5}">
                      <a16:colId xmlns:a16="http://schemas.microsoft.com/office/drawing/2014/main" val="1578709780"/>
                    </a:ext>
                  </a:extLst>
                </a:gridCol>
                <a:gridCol w="1094875">
                  <a:extLst>
                    <a:ext uri="{9D8B030D-6E8A-4147-A177-3AD203B41FA5}">
                      <a16:colId xmlns:a16="http://schemas.microsoft.com/office/drawing/2014/main" val="1229467057"/>
                    </a:ext>
                  </a:extLst>
                </a:gridCol>
              </a:tblGrid>
              <a:tr h="393137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Task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Day/s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labour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material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Cost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6148766"/>
                  </a:ext>
                </a:extLst>
              </a:tr>
              <a:tr h="393137">
                <a:tc>
                  <a:txBody>
                    <a:bodyPr/>
                    <a:lstStyle/>
                    <a:p>
                      <a:pPr lvl="0"/>
                      <a:r>
                        <a:rPr lang="en-GB" sz="1400" b="0"/>
                        <a:t>Office Materials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700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3703198"/>
                  </a:ext>
                </a:extLst>
              </a:tr>
              <a:tr h="393137">
                <a:tc>
                  <a:txBody>
                    <a:bodyPr/>
                    <a:lstStyle/>
                    <a:p>
                      <a:pPr lvl="0"/>
                      <a:r>
                        <a:rPr lang="en-GB" sz="1400"/>
                        <a:t>Computer/Laptop/Telephone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1.500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1.900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6023799"/>
                  </a:ext>
                </a:extLst>
              </a:tr>
              <a:tr h="393137">
                <a:tc>
                  <a:txBody>
                    <a:bodyPr/>
                    <a:lstStyle/>
                    <a:p>
                      <a:pPr lvl="0"/>
                      <a:r>
                        <a:rPr lang="en-GB" sz="1400"/>
                        <a:t>Telephone lines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2.600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00.00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2.600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8661374"/>
                  </a:ext>
                </a:extLst>
              </a:tr>
              <a:tr h="393137">
                <a:tc>
                  <a:txBody>
                    <a:bodyPr/>
                    <a:lstStyle/>
                    <a:p>
                      <a:pPr lvl="0"/>
                      <a:r>
                        <a:rPr lang="en-GB" sz="1400"/>
                        <a:t>Internet connection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2.600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00.00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2.600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8128864"/>
                  </a:ext>
                </a:extLst>
              </a:tr>
              <a:tr h="468437">
                <a:tc>
                  <a:txBody>
                    <a:bodyPr/>
                    <a:lstStyle/>
                    <a:p>
                      <a:pPr lvl="0"/>
                      <a:r>
                        <a:rPr lang="en-GB" sz="1400"/>
                        <a:t>Signboard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1.800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00.00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1.800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8567132"/>
                  </a:ext>
                </a:extLst>
              </a:tr>
              <a:tr h="655807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TV in Reception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00.00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7229712"/>
                  </a:ext>
                </a:extLst>
              </a:tr>
              <a:tr h="468437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Camera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00.00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200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0551497"/>
                  </a:ext>
                </a:extLst>
              </a:tr>
              <a:tr h="468437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Tagging Gun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00.00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3632535"/>
                  </a:ext>
                </a:extLst>
              </a:tr>
              <a:tr h="393137">
                <a:tc>
                  <a:txBody>
                    <a:bodyPr/>
                    <a:lstStyle/>
                    <a:p>
                      <a:pPr lvl="0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0306204"/>
                  </a:ext>
                </a:extLst>
              </a:tr>
            </a:tbl>
          </a:graphicData>
        </a:graphic>
      </p:graphicFrame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234214D5-1DEE-473B-9399-D235270A19B4}"/>
              </a:ext>
            </a:extLst>
          </p:cNvPr>
          <p:cNvGraphicFramePr>
            <a:graphicFrameLocks noGrp="1"/>
          </p:cNvGraphicFramePr>
          <p:nvPr/>
        </p:nvGraphicFramePr>
        <p:xfrm>
          <a:off x="721900" y="5053184"/>
          <a:ext cx="4957008" cy="100584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991401">
                  <a:extLst>
                    <a:ext uri="{9D8B030D-6E8A-4147-A177-3AD203B41FA5}">
                      <a16:colId xmlns:a16="http://schemas.microsoft.com/office/drawing/2014/main" val="4161824324"/>
                    </a:ext>
                  </a:extLst>
                </a:gridCol>
                <a:gridCol w="991401">
                  <a:extLst>
                    <a:ext uri="{9D8B030D-6E8A-4147-A177-3AD203B41FA5}">
                      <a16:colId xmlns:a16="http://schemas.microsoft.com/office/drawing/2014/main" val="3333801180"/>
                    </a:ext>
                  </a:extLst>
                </a:gridCol>
                <a:gridCol w="991401">
                  <a:extLst>
                    <a:ext uri="{9D8B030D-6E8A-4147-A177-3AD203B41FA5}">
                      <a16:colId xmlns:a16="http://schemas.microsoft.com/office/drawing/2014/main" val="2687212959"/>
                    </a:ext>
                  </a:extLst>
                </a:gridCol>
                <a:gridCol w="991401">
                  <a:extLst>
                    <a:ext uri="{9D8B030D-6E8A-4147-A177-3AD203B41FA5}">
                      <a16:colId xmlns:a16="http://schemas.microsoft.com/office/drawing/2014/main" val="729108270"/>
                    </a:ext>
                  </a:extLst>
                </a:gridCol>
                <a:gridCol w="991401">
                  <a:extLst>
                    <a:ext uri="{9D8B030D-6E8A-4147-A177-3AD203B41FA5}">
                      <a16:colId xmlns:a16="http://schemas.microsoft.com/office/drawing/2014/main" val="3978828572"/>
                    </a:ext>
                  </a:extLst>
                </a:gridCol>
              </a:tblGrid>
              <a:tr h="356725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Safe Locker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1.100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00.00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1.100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17545542"/>
                  </a:ext>
                </a:extLst>
              </a:tr>
              <a:tr h="356725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Mobile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00.00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400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94211959"/>
                  </a:ext>
                </a:extLst>
              </a:tr>
            </a:tbl>
          </a:graphicData>
        </a:graphic>
      </p:graphicFrame>
      <p:graphicFrame>
        <p:nvGraphicFramePr>
          <p:cNvPr id="5" name="Table 6">
            <a:extLst>
              <a:ext uri="{FF2B5EF4-FFF2-40B4-BE49-F238E27FC236}">
                <a16:creationId xmlns:a16="http://schemas.microsoft.com/office/drawing/2014/main" id="{A5A25987-9B76-45A0-ADB3-D026C1324FFA}"/>
              </a:ext>
            </a:extLst>
          </p:cNvPr>
          <p:cNvGraphicFramePr>
            <a:graphicFrameLocks noGrp="1"/>
          </p:cNvGraphicFramePr>
          <p:nvPr/>
        </p:nvGraphicFramePr>
        <p:xfrm>
          <a:off x="204542" y="1022683"/>
          <a:ext cx="517358" cy="3253682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517358">
                  <a:extLst>
                    <a:ext uri="{9D8B030D-6E8A-4147-A177-3AD203B41FA5}">
                      <a16:colId xmlns:a16="http://schemas.microsoft.com/office/drawing/2014/main" val="2673664003"/>
                    </a:ext>
                  </a:extLst>
                </a:gridCol>
              </a:tblGrid>
              <a:tr h="397041">
                <a:tc>
                  <a:txBody>
                    <a:bodyPr/>
                    <a:lstStyle/>
                    <a:p>
                      <a:pPr lvl="0"/>
                      <a:r>
                        <a:rPr lang="en-GB" sz="160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7470496"/>
                  </a:ext>
                </a:extLst>
              </a:tr>
              <a:tr h="565483">
                <a:tc>
                  <a:txBody>
                    <a:bodyPr/>
                    <a:lstStyle/>
                    <a:p>
                      <a:pPr lvl="0"/>
                      <a:r>
                        <a:rPr lang="en-GB" sz="1600"/>
                        <a:t>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2068262"/>
                  </a:ext>
                </a:extLst>
              </a:tr>
              <a:tr h="433132">
                <a:tc>
                  <a:txBody>
                    <a:bodyPr/>
                    <a:lstStyle/>
                    <a:p>
                      <a:pPr lvl="0"/>
                      <a:r>
                        <a:rPr lang="en-GB" sz="1600"/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5995807"/>
                  </a:ext>
                </a:extLst>
              </a:tr>
              <a:tr h="474390">
                <a:tc>
                  <a:txBody>
                    <a:bodyPr/>
                    <a:lstStyle/>
                    <a:p>
                      <a:pPr lvl="0"/>
                      <a:r>
                        <a:rPr lang="en-GB" sz="1600"/>
                        <a:t>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1382369"/>
                  </a:ext>
                </a:extLst>
              </a:tr>
              <a:tr h="548292">
                <a:tc>
                  <a:txBody>
                    <a:bodyPr/>
                    <a:lstStyle/>
                    <a:p>
                      <a:pPr lvl="0"/>
                      <a:r>
                        <a:rPr lang="en-GB" sz="1600"/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2500449"/>
                  </a:ext>
                </a:extLst>
              </a:tr>
              <a:tr h="360950">
                <a:tc>
                  <a:txBody>
                    <a:bodyPr/>
                    <a:lstStyle/>
                    <a:p>
                      <a:pPr lvl="0"/>
                      <a:r>
                        <a:rPr lang="en-GB" sz="1600"/>
                        <a:t>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4210243"/>
                  </a:ext>
                </a:extLst>
              </a:tr>
              <a:tr h="474390">
                <a:tc>
                  <a:txBody>
                    <a:bodyPr/>
                    <a:lstStyle/>
                    <a:p>
                      <a:pPr lvl="0"/>
                      <a:r>
                        <a:rPr lang="en-GB" sz="1600"/>
                        <a:t>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7461728"/>
                  </a:ext>
                </a:extLst>
              </a:tr>
            </a:tbl>
          </a:graphicData>
        </a:graphic>
      </p:graphicFrame>
      <p:graphicFrame>
        <p:nvGraphicFramePr>
          <p:cNvPr id="6" name="Table 7">
            <a:extLst>
              <a:ext uri="{FF2B5EF4-FFF2-40B4-BE49-F238E27FC236}">
                <a16:creationId xmlns:a16="http://schemas.microsoft.com/office/drawing/2014/main" id="{7ECACE64-56B7-4F0A-97BC-19A2401314EE}"/>
              </a:ext>
            </a:extLst>
          </p:cNvPr>
          <p:cNvGraphicFramePr>
            <a:graphicFrameLocks noGrp="1"/>
          </p:cNvGraphicFramePr>
          <p:nvPr/>
        </p:nvGraphicFramePr>
        <p:xfrm>
          <a:off x="204542" y="4307308"/>
          <a:ext cx="517358" cy="1519586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517358">
                  <a:extLst>
                    <a:ext uri="{9D8B030D-6E8A-4147-A177-3AD203B41FA5}">
                      <a16:colId xmlns:a16="http://schemas.microsoft.com/office/drawing/2014/main" val="1714725409"/>
                    </a:ext>
                  </a:extLst>
                </a:gridCol>
              </a:tblGrid>
              <a:tr h="385008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1013003"/>
                  </a:ext>
                </a:extLst>
              </a:tr>
              <a:tr h="348916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4697501"/>
                  </a:ext>
                </a:extLst>
              </a:tr>
              <a:tr h="247848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7436014"/>
                  </a:ext>
                </a:extLst>
              </a:tr>
              <a:tr h="403058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11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24064770"/>
                  </a:ext>
                </a:extLst>
              </a:tr>
            </a:tbl>
          </a:graphicData>
        </a:graphic>
      </p:graphicFrame>
      <p:graphicFrame>
        <p:nvGraphicFramePr>
          <p:cNvPr id="7" name="Table 8">
            <a:extLst>
              <a:ext uri="{FF2B5EF4-FFF2-40B4-BE49-F238E27FC236}">
                <a16:creationId xmlns:a16="http://schemas.microsoft.com/office/drawing/2014/main" id="{00F7AA41-D9B5-4903-B31D-127A84D23A81}"/>
              </a:ext>
            </a:extLst>
          </p:cNvPr>
          <p:cNvGraphicFramePr>
            <a:graphicFrameLocks noGrp="1"/>
          </p:cNvGraphicFramePr>
          <p:nvPr/>
        </p:nvGraphicFramePr>
        <p:xfrm>
          <a:off x="5678908" y="633222"/>
          <a:ext cx="517358" cy="552069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517358">
                  <a:extLst>
                    <a:ext uri="{9D8B030D-6E8A-4147-A177-3AD203B41FA5}">
                      <a16:colId xmlns:a16="http://schemas.microsoft.com/office/drawing/2014/main" val="2372082266"/>
                    </a:ext>
                  </a:extLst>
                </a:gridCol>
              </a:tblGrid>
              <a:tr h="339617">
                <a:tc>
                  <a:txBody>
                    <a:bodyPr/>
                    <a:lstStyle/>
                    <a:p>
                      <a:pPr lvl="0"/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9703952"/>
                  </a:ext>
                </a:extLst>
              </a:tr>
              <a:tr h="553093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6079943"/>
                  </a:ext>
                </a:extLst>
              </a:tr>
              <a:tr h="733924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13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7401326"/>
                  </a:ext>
                </a:extLst>
              </a:tr>
              <a:tr h="517358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14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4069508"/>
                  </a:ext>
                </a:extLst>
              </a:tr>
              <a:tr h="493291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15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2783143"/>
                  </a:ext>
                </a:extLst>
              </a:tr>
              <a:tr h="481267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16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477606"/>
                  </a:ext>
                </a:extLst>
              </a:tr>
              <a:tr h="673766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17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7867024"/>
                  </a:ext>
                </a:extLst>
              </a:tr>
              <a:tr h="458041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18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5999223"/>
                  </a:ext>
                </a:extLst>
              </a:tr>
              <a:tr h="480425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19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2299660"/>
                  </a:ext>
                </a:extLst>
              </a:tr>
              <a:tr h="340796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20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3189089"/>
                  </a:ext>
                </a:extLst>
              </a:tr>
              <a:tr h="398001">
                <a:tc>
                  <a:txBody>
                    <a:bodyPr/>
                    <a:lstStyle/>
                    <a:p>
                      <a:pPr lvl="0"/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7499238"/>
                  </a:ext>
                </a:extLst>
              </a:tr>
            </a:tbl>
          </a:graphicData>
        </a:graphic>
      </p:graphicFrame>
      <p:graphicFrame>
        <p:nvGraphicFramePr>
          <p:cNvPr id="8" name="Table 9">
            <a:extLst>
              <a:ext uri="{FF2B5EF4-FFF2-40B4-BE49-F238E27FC236}">
                <a16:creationId xmlns:a16="http://schemas.microsoft.com/office/drawing/2014/main" id="{D1D07034-47E1-43D3-9623-8D396362C84C}"/>
              </a:ext>
            </a:extLst>
          </p:cNvPr>
          <p:cNvGraphicFramePr>
            <a:graphicFrameLocks noGrp="1"/>
          </p:cNvGraphicFramePr>
          <p:nvPr/>
        </p:nvGraphicFramePr>
        <p:xfrm>
          <a:off x="5678908" y="5766627"/>
          <a:ext cx="5991724" cy="387284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1612233">
                  <a:extLst>
                    <a:ext uri="{9D8B030D-6E8A-4147-A177-3AD203B41FA5}">
                      <a16:colId xmlns:a16="http://schemas.microsoft.com/office/drawing/2014/main" val="1998429624"/>
                    </a:ext>
                  </a:extLst>
                </a:gridCol>
                <a:gridCol w="1094875">
                  <a:extLst>
                    <a:ext uri="{9D8B030D-6E8A-4147-A177-3AD203B41FA5}">
                      <a16:colId xmlns:a16="http://schemas.microsoft.com/office/drawing/2014/main" val="1047362824"/>
                    </a:ext>
                  </a:extLst>
                </a:gridCol>
                <a:gridCol w="1094875">
                  <a:extLst>
                    <a:ext uri="{9D8B030D-6E8A-4147-A177-3AD203B41FA5}">
                      <a16:colId xmlns:a16="http://schemas.microsoft.com/office/drawing/2014/main" val="2530288399"/>
                    </a:ext>
                  </a:extLst>
                </a:gridCol>
                <a:gridCol w="1094875">
                  <a:extLst>
                    <a:ext uri="{9D8B030D-6E8A-4147-A177-3AD203B41FA5}">
                      <a16:colId xmlns:a16="http://schemas.microsoft.com/office/drawing/2014/main" val="2921123343"/>
                    </a:ext>
                  </a:extLst>
                </a:gridCol>
                <a:gridCol w="1094875">
                  <a:extLst>
                    <a:ext uri="{9D8B030D-6E8A-4147-A177-3AD203B41FA5}">
                      <a16:colId xmlns:a16="http://schemas.microsoft.com/office/drawing/2014/main" val="1177885223"/>
                    </a:ext>
                  </a:extLst>
                </a:gridCol>
              </a:tblGrid>
              <a:tr h="387284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Grand 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33.700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7877693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slow">
    <p:fad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Image result for group finalization in coffee shop">
            <a:extLst>
              <a:ext uri="{FF2B5EF4-FFF2-40B4-BE49-F238E27FC236}">
                <a16:creationId xmlns:a16="http://schemas.microsoft.com/office/drawing/2014/main" id="{72FB4BEF-8174-494F-9FA0-E8DC2F9D918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705596" y="661732"/>
            <a:ext cx="4760494" cy="519764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4" descr="Image result for group finalization in coffee shop">
            <a:extLst>
              <a:ext uri="{FF2B5EF4-FFF2-40B4-BE49-F238E27FC236}">
                <a16:creationId xmlns:a16="http://schemas.microsoft.com/office/drawing/2014/main" id="{8A87DDB9-4140-4F3D-9A11-657F03E227F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725905" y="661732"/>
            <a:ext cx="4912897" cy="519764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extBox 2">
            <a:extLst>
              <a:ext uri="{FF2B5EF4-FFF2-40B4-BE49-F238E27FC236}">
                <a16:creationId xmlns:a16="http://schemas.microsoft.com/office/drawing/2014/main" id="{EE026B11-2C68-4DCD-BB7F-1E32FA3E5E9E}"/>
              </a:ext>
            </a:extLst>
          </p:cNvPr>
          <p:cNvSpPr txBox="1"/>
          <p:nvPr/>
        </p:nvSpPr>
        <p:spPr>
          <a:xfrm>
            <a:off x="5181603" y="6207468"/>
            <a:ext cx="1828800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54A021"/>
                </a:solidFill>
                <a:uFillTx/>
                <a:latin typeface="Algerian" pitchFamily="82"/>
              </a:rPr>
              <a:t>confirmation</a:t>
            </a:r>
          </a:p>
        </p:txBody>
      </p:sp>
      <p:sp>
        <p:nvSpPr>
          <p:cNvPr id="5" name="Arrow: Notched Right 3">
            <a:extLst>
              <a:ext uri="{FF2B5EF4-FFF2-40B4-BE49-F238E27FC236}">
                <a16:creationId xmlns:a16="http://schemas.microsoft.com/office/drawing/2014/main" id="{87AB6063-F842-4789-A671-0494A28021BC}"/>
              </a:ext>
            </a:extLst>
          </p:cNvPr>
          <p:cNvSpPr/>
          <p:nvPr/>
        </p:nvSpPr>
        <p:spPr>
          <a:xfrm>
            <a:off x="5638803" y="3284625"/>
            <a:ext cx="1066803" cy="4846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val 50000"/>
              <a:gd name="f8" fmla="+- 0 0 -360"/>
              <a:gd name="f9" fmla="+- 0 0 -270"/>
              <a:gd name="f10" fmla="+- 0 0 -180"/>
              <a:gd name="f11" fmla="abs f3"/>
              <a:gd name="f12" fmla="abs f4"/>
              <a:gd name="f13" fmla="abs f5"/>
              <a:gd name="f14" fmla="*/ f8 f0 1"/>
              <a:gd name="f15" fmla="*/ f9 f0 1"/>
              <a:gd name="f16" fmla="*/ f10 f0 1"/>
              <a:gd name="f17" fmla="?: f11 f3 1"/>
              <a:gd name="f18" fmla="?: f12 f4 1"/>
              <a:gd name="f19" fmla="?: f13 f5 1"/>
              <a:gd name="f20" fmla="*/ f14 1 f2"/>
              <a:gd name="f21" fmla="*/ f15 1 f2"/>
              <a:gd name="f22" fmla="*/ f16 1 f2"/>
              <a:gd name="f23" fmla="*/ f17 1 21600"/>
              <a:gd name="f24" fmla="*/ f18 1 21600"/>
              <a:gd name="f25" fmla="*/ 21600 f17 1"/>
              <a:gd name="f26" fmla="*/ 21600 f18 1"/>
              <a:gd name="f27" fmla="+- f20 0 f1"/>
              <a:gd name="f28" fmla="+- f21 0 f1"/>
              <a:gd name="f29" fmla="+- f22 0 f1"/>
              <a:gd name="f30" fmla="min f24 f23"/>
              <a:gd name="f31" fmla="*/ f25 1 f19"/>
              <a:gd name="f32" fmla="*/ f26 1 f19"/>
              <a:gd name="f33" fmla="val f31"/>
              <a:gd name="f34" fmla="val f32"/>
              <a:gd name="f35" fmla="*/ f6 f30 1"/>
              <a:gd name="f36" fmla="+- f34 0 f6"/>
              <a:gd name="f37" fmla="+- f33 0 f6"/>
              <a:gd name="f38" fmla="*/ f33 f30 1"/>
              <a:gd name="f39" fmla="*/ f34 f30 1"/>
              <a:gd name="f40" fmla="*/ f36 1 2"/>
              <a:gd name="f41" fmla="min f37 f36"/>
              <a:gd name="f42" fmla="*/ f36 f7 1"/>
              <a:gd name="f43" fmla="+- f6 f40 0"/>
              <a:gd name="f44" fmla="*/ f41 f7 1"/>
              <a:gd name="f45" fmla="*/ f42 1 200000"/>
              <a:gd name="f46" fmla="*/ f44 1 100000"/>
              <a:gd name="f47" fmla="+- f43 0 f45"/>
              <a:gd name="f48" fmla="+- f43 f45 0"/>
              <a:gd name="f49" fmla="*/ f43 f30 1"/>
              <a:gd name="f50" fmla="+- f33 0 f46"/>
              <a:gd name="f51" fmla="*/ f45 f46 1"/>
              <a:gd name="f52" fmla="*/ f47 f30 1"/>
              <a:gd name="f53" fmla="*/ f48 f30 1"/>
              <a:gd name="f54" fmla="*/ f51 1 f40"/>
              <a:gd name="f55" fmla="*/ f50 f30 1"/>
              <a:gd name="f56" fmla="+- f33 0 f54"/>
              <a:gd name="f57" fmla="*/ f54 f30 1"/>
              <a:gd name="f58" fmla="*/ f56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55" y="f35"/>
              </a:cxn>
              <a:cxn ang="f28">
                <a:pos x="f57" y="f49"/>
              </a:cxn>
              <a:cxn ang="f29">
                <a:pos x="f55" y="f39"/>
              </a:cxn>
            </a:cxnLst>
            <a:rect l="f57" t="f52" r="f58" b="f53"/>
            <a:pathLst>
              <a:path>
                <a:moveTo>
                  <a:pt x="f35" y="f52"/>
                </a:moveTo>
                <a:lnTo>
                  <a:pt x="f55" y="f52"/>
                </a:lnTo>
                <a:lnTo>
                  <a:pt x="f55" y="f35"/>
                </a:lnTo>
                <a:lnTo>
                  <a:pt x="f38" y="f49"/>
                </a:lnTo>
                <a:lnTo>
                  <a:pt x="f55" y="f39"/>
                </a:lnTo>
                <a:lnTo>
                  <a:pt x="f55" y="f53"/>
                </a:lnTo>
                <a:lnTo>
                  <a:pt x="f35" y="f53"/>
                </a:lnTo>
                <a:lnTo>
                  <a:pt x="f57" y="f49"/>
                </a:lnTo>
                <a:close/>
              </a:path>
            </a:pathLst>
          </a:custGeom>
          <a:solidFill>
            <a:srgbClr val="90C226"/>
          </a:solidFill>
          <a:ln w="19046" cap="rnd">
            <a:solidFill>
              <a:srgbClr val="688E19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DE62FDDE-0623-46BD-8FA2-00E9BBD6A2C2}"/>
              </a:ext>
            </a:extLst>
          </p:cNvPr>
          <p:cNvSpPr/>
          <p:nvPr/>
        </p:nvSpPr>
        <p:spPr>
          <a:xfrm>
            <a:off x="-101598" y="0"/>
            <a:ext cx="12293595" cy="6858000"/>
          </a:xfrm>
          <a:prstGeom prst="rect">
            <a:avLst/>
          </a:prstGeom>
          <a:solidFill>
            <a:srgbClr val="FFFFFF"/>
          </a:solidFill>
          <a:ln w="12701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pic>
        <p:nvPicPr>
          <p:cNvPr id="3" name="Picture 6" descr="A close up of a stop sign&#10;&#10;Description generated with high confidence">
            <a:extLst>
              <a:ext uri="{FF2B5EF4-FFF2-40B4-BE49-F238E27FC236}">
                <a16:creationId xmlns:a16="http://schemas.microsoft.com/office/drawing/2014/main" id="{7015585C-7DDB-44C8-A154-4B3E012255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2032" y="-376376"/>
            <a:ext cx="9847941" cy="7016657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ransition spd="slow">
    <p:split orient="vert"/>
  </p:transition>
</p:sld>
</file>

<file path=ppt/theme/theme1.xml><?xml version="1.0" encoding="utf-8"?>
<a:theme xmlns:a="http://schemas.openxmlformats.org/drawingml/2006/main" name="Face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9426</TotalTime>
  <Words>536</Words>
  <Application>Microsoft Office PowerPoint</Application>
  <PresentationFormat>Widescreen</PresentationFormat>
  <Paragraphs>266</Paragraphs>
  <Slides>16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Facet</vt:lpstr>
      <vt:lpstr>A-Z  Projects</vt:lpstr>
      <vt:lpstr>Sponsors &amp; stakeholders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Product Project Technique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UWTSD consultants</dc:title>
  <dc:creator>Alom</dc:creator>
  <cp:lastModifiedBy>saifur rahman</cp:lastModifiedBy>
  <cp:revision>47</cp:revision>
  <dcterms:created xsi:type="dcterms:W3CDTF">2020-02-10T02:06:59Z</dcterms:created>
  <dcterms:modified xsi:type="dcterms:W3CDTF">2020-02-22T14:54:08Z</dcterms:modified>
</cp:coreProperties>
</file>