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313" r:id="rId2"/>
    <p:sldId id="331" r:id="rId3"/>
    <p:sldId id="317" r:id="rId4"/>
    <p:sldId id="320" r:id="rId5"/>
    <p:sldId id="319" r:id="rId6"/>
    <p:sldId id="323" r:id="rId7"/>
    <p:sldId id="318" r:id="rId8"/>
    <p:sldId id="322" r:id="rId9"/>
    <p:sldId id="324" r:id="rId10"/>
    <p:sldId id="321" r:id="rId11"/>
    <p:sldId id="326" r:id="rId12"/>
    <p:sldId id="327" r:id="rId13"/>
    <p:sldId id="325" r:id="rId14"/>
    <p:sldId id="328" r:id="rId15"/>
    <p:sldId id="330"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E5"/>
    <a:srgbClr val="0B148B"/>
    <a:srgbClr val="F7F6D9"/>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3DF8418-A356-4B28-BA71-D886EFDA672C}" v="5" dt="2024-05-30T08:56:51.72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62" d="100"/>
          <a:sy n="62" d="100"/>
        </p:scale>
        <p:origin x="828"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umar P" userId="4f3531b72b5d84d8" providerId="LiveId" clId="{63DF8418-A356-4B28-BA71-D886EFDA672C}"/>
    <pc:docChg chg="undo redo custSel addSld modSld">
      <pc:chgData name="Kumar P" userId="4f3531b72b5d84d8" providerId="LiveId" clId="{63DF8418-A356-4B28-BA71-D886EFDA672C}" dt="2024-05-30T09:38:09.397" v="2200" actId="20577"/>
      <pc:docMkLst>
        <pc:docMk/>
      </pc:docMkLst>
      <pc:sldChg chg="modSp mod modNotesTx">
        <pc:chgData name="Kumar P" userId="4f3531b72b5d84d8" providerId="LiveId" clId="{63DF8418-A356-4B28-BA71-D886EFDA672C}" dt="2024-05-30T08:35:50.136" v="827" actId="20577"/>
        <pc:sldMkLst>
          <pc:docMk/>
          <pc:sldMk cId="0" sldId="313"/>
        </pc:sldMkLst>
        <pc:spChg chg="mod">
          <ac:chgData name="Kumar P" userId="4f3531b72b5d84d8" providerId="LiveId" clId="{63DF8418-A356-4B28-BA71-D886EFDA672C}" dt="2024-05-30T07:26:49.695" v="2" actId="20577"/>
          <ac:spMkLst>
            <pc:docMk/>
            <pc:sldMk cId="0" sldId="313"/>
            <ac:spMk id="7170" creationId="{FA8A485F-BFE2-FF9C-DD40-965BE9DA4652}"/>
          </ac:spMkLst>
        </pc:spChg>
      </pc:sldChg>
      <pc:sldChg chg="addSp delSp modSp mod">
        <pc:chgData name="Kumar P" userId="4f3531b72b5d84d8" providerId="LiveId" clId="{63DF8418-A356-4B28-BA71-D886EFDA672C}" dt="2024-05-30T08:29:01.088" v="428" actId="404"/>
        <pc:sldMkLst>
          <pc:docMk/>
          <pc:sldMk cId="0" sldId="317"/>
        </pc:sldMkLst>
        <pc:spChg chg="add mod">
          <ac:chgData name="Kumar P" userId="4f3531b72b5d84d8" providerId="LiveId" clId="{63DF8418-A356-4B28-BA71-D886EFDA672C}" dt="2024-05-30T08:29:01.088" v="428" actId="404"/>
          <ac:spMkLst>
            <pc:docMk/>
            <pc:sldMk cId="0" sldId="317"/>
            <ac:spMk id="2" creationId="{E0664E28-A1C4-7B01-03DB-5117CD8C6249}"/>
          </ac:spMkLst>
        </pc:spChg>
        <pc:spChg chg="mod">
          <ac:chgData name="Kumar P" userId="4f3531b72b5d84d8" providerId="LiveId" clId="{63DF8418-A356-4B28-BA71-D886EFDA672C}" dt="2024-05-30T08:28:04.859" v="340" actId="113"/>
          <ac:spMkLst>
            <pc:docMk/>
            <pc:sldMk cId="0" sldId="317"/>
            <ac:spMk id="9218" creationId="{77ABFC68-4EDA-3E25-49C8-96A712950724}"/>
          </ac:spMkLst>
        </pc:spChg>
        <pc:spChg chg="del mod">
          <ac:chgData name="Kumar P" userId="4f3531b72b5d84d8" providerId="LiveId" clId="{63DF8418-A356-4B28-BA71-D886EFDA672C}" dt="2024-05-30T07:28:14.181" v="4" actId="478"/>
          <ac:spMkLst>
            <pc:docMk/>
            <pc:sldMk cId="0" sldId="317"/>
            <ac:spMk id="9219" creationId="{7CB5E48D-E966-485B-BE7E-A6FFD2268A3D}"/>
          </ac:spMkLst>
        </pc:spChg>
        <pc:spChg chg="mod">
          <ac:chgData name="Kumar P" userId="4f3531b72b5d84d8" providerId="LiveId" clId="{63DF8418-A356-4B28-BA71-D886EFDA672C}" dt="2024-05-30T08:28:01.519" v="339" actId="403"/>
          <ac:spMkLst>
            <pc:docMk/>
            <pc:sldMk cId="0" sldId="317"/>
            <ac:spMk id="9220" creationId="{5F1BAFC8-EDBA-98C3-25CF-0EA35DF521F2}"/>
          </ac:spMkLst>
        </pc:spChg>
      </pc:sldChg>
      <pc:sldChg chg="modNotesTx">
        <pc:chgData name="Kumar P" userId="4f3531b72b5d84d8" providerId="LiveId" clId="{63DF8418-A356-4B28-BA71-D886EFDA672C}" dt="2024-05-30T08:40:25.947" v="1228" actId="20577"/>
        <pc:sldMkLst>
          <pc:docMk/>
          <pc:sldMk cId="0" sldId="319"/>
        </pc:sldMkLst>
      </pc:sldChg>
      <pc:sldChg chg="delSp modSp mod modNotesTx">
        <pc:chgData name="Kumar P" userId="4f3531b72b5d84d8" providerId="LiveId" clId="{63DF8418-A356-4B28-BA71-D886EFDA672C}" dt="2024-05-30T08:51:41.636" v="1924" actId="20577"/>
        <pc:sldMkLst>
          <pc:docMk/>
          <pc:sldMk cId="0" sldId="320"/>
        </pc:sldMkLst>
        <pc:spChg chg="mod">
          <ac:chgData name="Kumar P" userId="4f3531b72b5d84d8" providerId="LiveId" clId="{63DF8418-A356-4B28-BA71-D886EFDA672C}" dt="2024-05-30T08:30:34.804" v="473" actId="20577"/>
          <ac:spMkLst>
            <pc:docMk/>
            <pc:sldMk cId="0" sldId="320"/>
            <ac:spMk id="11266" creationId="{17593C98-8DFE-15B6-8C33-D9157A884861}"/>
          </ac:spMkLst>
        </pc:spChg>
        <pc:spChg chg="del mod">
          <ac:chgData name="Kumar P" userId="4f3531b72b5d84d8" providerId="LiveId" clId="{63DF8418-A356-4B28-BA71-D886EFDA672C}" dt="2024-05-30T08:29:36.286" v="433" actId="478"/>
          <ac:spMkLst>
            <pc:docMk/>
            <pc:sldMk cId="0" sldId="320"/>
            <ac:spMk id="11267" creationId="{457D5EA7-0EEB-CC8B-A6AE-EDB64F693476}"/>
          </ac:spMkLst>
        </pc:spChg>
        <pc:spChg chg="mod">
          <ac:chgData name="Kumar P" userId="4f3531b72b5d84d8" providerId="LiveId" clId="{63DF8418-A356-4B28-BA71-D886EFDA672C}" dt="2024-05-30T08:31:50.033" v="654" actId="20577"/>
          <ac:spMkLst>
            <pc:docMk/>
            <pc:sldMk cId="0" sldId="320"/>
            <ac:spMk id="11268" creationId="{32DE4011-5BCA-1424-165D-A7A813BD704C}"/>
          </ac:spMkLst>
        </pc:spChg>
      </pc:sldChg>
      <pc:sldChg chg="modSp modNotes">
        <pc:chgData name="Kumar P" userId="4f3531b72b5d84d8" providerId="LiveId" clId="{63DF8418-A356-4B28-BA71-D886EFDA672C}" dt="2024-05-30T08:35:13.177" v="697" actId="1076"/>
        <pc:sldMkLst>
          <pc:docMk/>
          <pc:sldMk cId="0" sldId="323"/>
        </pc:sldMkLst>
        <pc:spChg chg="mod">
          <ac:chgData name="Kumar P" userId="4f3531b72b5d84d8" providerId="LiveId" clId="{63DF8418-A356-4B28-BA71-D886EFDA672C}" dt="2024-05-30T08:35:13.177" v="697" actId="1076"/>
          <ac:spMkLst>
            <pc:docMk/>
            <pc:sldMk cId="0" sldId="323"/>
            <ac:spMk id="14338" creationId="{1D0D6219-03F7-3526-CAF9-57CEC77ABBC6}"/>
          </ac:spMkLst>
        </pc:spChg>
      </pc:sldChg>
      <pc:sldChg chg="delSp modSp mod">
        <pc:chgData name="Kumar P" userId="4f3531b72b5d84d8" providerId="LiveId" clId="{63DF8418-A356-4B28-BA71-D886EFDA672C}" dt="2024-05-30T08:42:35.264" v="1297" actId="20577"/>
        <pc:sldMkLst>
          <pc:docMk/>
          <pc:sldMk cId="0" sldId="324"/>
        </pc:sldMkLst>
        <pc:spChg chg="mod">
          <ac:chgData name="Kumar P" userId="4f3531b72b5d84d8" providerId="LiveId" clId="{63DF8418-A356-4B28-BA71-D886EFDA672C}" dt="2024-05-30T08:42:32.180" v="1294" actId="20577"/>
          <ac:spMkLst>
            <pc:docMk/>
            <pc:sldMk cId="0" sldId="324"/>
            <ac:spMk id="20482" creationId="{BB2307AB-34FB-AA8B-9374-11399E7D1535}"/>
          </ac:spMkLst>
        </pc:spChg>
        <pc:spChg chg="del mod">
          <ac:chgData name="Kumar P" userId="4f3531b72b5d84d8" providerId="LiveId" clId="{63DF8418-A356-4B28-BA71-D886EFDA672C}" dt="2024-05-30T08:41:47.253" v="1233" actId="478"/>
          <ac:spMkLst>
            <pc:docMk/>
            <pc:sldMk cId="0" sldId="324"/>
            <ac:spMk id="20483" creationId="{B286FF39-C286-838B-FC87-8BE3B863ED6B}"/>
          </ac:spMkLst>
        </pc:spChg>
        <pc:spChg chg="mod">
          <ac:chgData name="Kumar P" userId="4f3531b72b5d84d8" providerId="LiveId" clId="{63DF8418-A356-4B28-BA71-D886EFDA672C}" dt="2024-05-30T08:42:35.264" v="1297" actId="20577"/>
          <ac:spMkLst>
            <pc:docMk/>
            <pc:sldMk cId="0" sldId="324"/>
            <ac:spMk id="20484" creationId="{A725D405-61CC-4B38-3F73-2CCB29E11068}"/>
          </ac:spMkLst>
        </pc:spChg>
      </pc:sldChg>
      <pc:sldChg chg="delSp modSp mod modNotesTx">
        <pc:chgData name="Kumar P" userId="4f3531b72b5d84d8" providerId="LiveId" clId="{63DF8418-A356-4B28-BA71-D886EFDA672C}" dt="2024-05-30T09:37:49.493" v="2199" actId="20577"/>
        <pc:sldMkLst>
          <pc:docMk/>
          <pc:sldMk cId="0" sldId="325"/>
        </pc:sldMkLst>
        <pc:spChg chg="mod">
          <ac:chgData name="Kumar P" userId="4f3531b72b5d84d8" providerId="LiveId" clId="{63DF8418-A356-4B28-BA71-D886EFDA672C}" dt="2024-05-30T09:37:49.493" v="2199" actId="20577"/>
          <ac:spMkLst>
            <pc:docMk/>
            <pc:sldMk cId="0" sldId="325"/>
            <ac:spMk id="28674" creationId="{7472E295-4156-7321-7D1C-EB40D79BC180}"/>
          </ac:spMkLst>
        </pc:spChg>
        <pc:spChg chg="del mod">
          <ac:chgData name="Kumar P" userId="4f3531b72b5d84d8" providerId="LiveId" clId="{63DF8418-A356-4B28-BA71-D886EFDA672C}" dt="2024-05-30T08:53:20.839" v="1942" actId="478"/>
          <ac:spMkLst>
            <pc:docMk/>
            <pc:sldMk cId="0" sldId="325"/>
            <ac:spMk id="28675" creationId="{D81735A8-9A7E-8A45-7D71-44418FA58257}"/>
          </ac:spMkLst>
        </pc:spChg>
        <pc:spChg chg="mod">
          <ac:chgData name="Kumar P" userId="4f3531b72b5d84d8" providerId="LiveId" clId="{63DF8418-A356-4B28-BA71-D886EFDA672C}" dt="2024-05-30T09:31:44.267" v="2171" actId="5793"/>
          <ac:spMkLst>
            <pc:docMk/>
            <pc:sldMk cId="0" sldId="325"/>
            <ac:spMk id="28676" creationId="{A137B3E3-27B6-AEF2-19B2-EE9762ED16C6}"/>
          </ac:spMkLst>
        </pc:spChg>
      </pc:sldChg>
      <pc:sldChg chg="delSp modSp mod">
        <pc:chgData name="Kumar P" userId="4f3531b72b5d84d8" providerId="LiveId" clId="{63DF8418-A356-4B28-BA71-D886EFDA672C}" dt="2024-05-30T08:53:03.467" v="1937" actId="20577"/>
        <pc:sldMkLst>
          <pc:docMk/>
          <pc:sldMk cId="0" sldId="326"/>
        </pc:sldMkLst>
        <pc:spChg chg="mod">
          <ac:chgData name="Kumar P" userId="4f3531b72b5d84d8" providerId="LiveId" clId="{63DF8418-A356-4B28-BA71-D886EFDA672C}" dt="2024-05-30T08:42:50.300" v="1302" actId="20577"/>
          <ac:spMkLst>
            <pc:docMk/>
            <pc:sldMk cId="0" sldId="326"/>
            <ac:spMk id="24578" creationId="{CA6B9F54-2E33-D54E-6155-4B0B5503E65D}"/>
          </ac:spMkLst>
        </pc:spChg>
        <pc:spChg chg="del mod">
          <ac:chgData name="Kumar P" userId="4f3531b72b5d84d8" providerId="LiveId" clId="{63DF8418-A356-4B28-BA71-D886EFDA672C}" dt="2024-05-30T08:52:46.067" v="1927" actId="478"/>
          <ac:spMkLst>
            <pc:docMk/>
            <pc:sldMk cId="0" sldId="326"/>
            <ac:spMk id="24579" creationId="{4AC89902-A16E-2103-7841-79D4D9ACE5CD}"/>
          </ac:spMkLst>
        </pc:spChg>
        <pc:spChg chg="mod">
          <ac:chgData name="Kumar P" userId="4f3531b72b5d84d8" providerId="LiveId" clId="{63DF8418-A356-4B28-BA71-D886EFDA672C}" dt="2024-05-30T08:53:03.467" v="1937" actId="20577"/>
          <ac:spMkLst>
            <pc:docMk/>
            <pc:sldMk cId="0" sldId="326"/>
            <ac:spMk id="24580" creationId="{B40B70F7-E48F-548E-EDF1-811A09EA14CB}"/>
          </ac:spMkLst>
        </pc:spChg>
      </pc:sldChg>
      <pc:sldChg chg="delSp modSp mod">
        <pc:chgData name="Kumar P" userId="4f3531b72b5d84d8" providerId="LiveId" clId="{63DF8418-A356-4B28-BA71-D886EFDA672C}" dt="2024-05-30T07:56:16.630" v="64" actId="20577"/>
        <pc:sldMkLst>
          <pc:docMk/>
          <pc:sldMk cId="0" sldId="327"/>
        </pc:sldMkLst>
        <pc:spChg chg="mod">
          <ac:chgData name="Kumar P" userId="4f3531b72b5d84d8" providerId="LiveId" clId="{63DF8418-A356-4B28-BA71-D886EFDA672C}" dt="2024-05-30T07:56:16.630" v="64" actId="20577"/>
          <ac:spMkLst>
            <pc:docMk/>
            <pc:sldMk cId="0" sldId="327"/>
            <ac:spMk id="26626" creationId="{63F14D6D-AF52-F836-19B8-0C96C05C13D2}"/>
          </ac:spMkLst>
        </pc:spChg>
        <pc:spChg chg="del mod">
          <ac:chgData name="Kumar P" userId="4f3531b72b5d84d8" providerId="LiveId" clId="{63DF8418-A356-4B28-BA71-D886EFDA672C}" dt="2024-05-30T07:56:00.798" v="58" actId="478"/>
          <ac:spMkLst>
            <pc:docMk/>
            <pc:sldMk cId="0" sldId="327"/>
            <ac:spMk id="26627" creationId="{728A0AAD-2FD1-837D-E71F-779159694BD0}"/>
          </ac:spMkLst>
        </pc:spChg>
        <pc:spChg chg="mod">
          <ac:chgData name="Kumar P" userId="4f3531b72b5d84d8" providerId="LiveId" clId="{63DF8418-A356-4B28-BA71-D886EFDA672C}" dt="2024-05-30T07:56:13.109" v="62" actId="404"/>
          <ac:spMkLst>
            <pc:docMk/>
            <pc:sldMk cId="0" sldId="327"/>
            <ac:spMk id="26628" creationId="{7DEEAC52-4463-0CAA-344F-57DCE3158EDD}"/>
          </ac:spMkLst>
        </pc:spChg>
      </pc:sldChg>
      <pc:sldChg chg="delSp modSp mod">
        <pc:chgData name="Kumar P" userId="4f3531b72b5d84d8" providerId="LiveId" clId="{63DF8418-A356-4B28-BA71-D886EFDA672C}" dt="2024-05-30T09:20:07.612" v="2168" actId="20577"/>
        <pc:sldMkLst>
          <pc:docMk/>
          <pc:sldMk cId="0" sldId="328"/>
        </pc:sldMkLst>
        <pc:spChg chg="mod">
          <ac:chgData name="Kumar P" userId="4f3531b72b5d84d8" providerId="LiveId" clId="{63DF8418-A356-4B28-BA71-D886EFDA672C}" dt="2024-05-30T08:58:51.992" v="2083" actId="313"/>
          <ac:spMkLst>
            <pc:docMk/>
            <pc:sldMk cId="0" sldId="328"/>
            <ac:spMk id="30722" creationId="{C53A6CC9-2EC5-9CE2-3AF6-8DB46E8725F8}"/>
          </ac:spMkLst>
        </pc:spChg>
        <pc:spChg chg="del mod">
          <ac:chgData name="Kumar P" userId="4f3531b72b5d84d8" providerId="LiveId" clId="{63DF8418-A356-4B28-BA71-D886EFDA672C}" dt="2024-05-30T08:53:57.667" v="1957" actId="478"/>
          <ac:spMkLst>
            <pc:docMk/>
            <pc:sldMk cId="0" sldId="328"/>
            <ac:spMk id="30723" creationId="{FA2E13B0-6299-B608-BE5C-0E26EC78FB5E}"/>
          </ac:spMkLst>
        </pc:spChg>
        <pc:spChg chg="mod">
          <ac:chgData name="Kumar P" userId="4f3531b72b5d84d8" providerId="LiveId" clId="{63DF8418-A356-4B28-BA71-D886EFDA672C}" dt="2024-05-30T09:20:07.612" v="2168" actId="20577"/>
          <ac:spMkLst>
            <pc:docMk/>
            <pc:sldMk cId="0" sldId="328"/>
            <ac:spMk id="30724" creationId="{32FCDFC9-9772-A696-432C-E2BABE41D9DD}"/>
          </ac:spMkLst>
        </pc:spChg>
      </pc:sldChg>
      <pc:sldChg chg="modSp mod">
        <pc:chgData name="Kumar P" userId="4f3531b72b5d84d8" providerId="LiveId" clId="{63DF8418-A356-4B28-BA71-D886EFDA672C}" dt="2024-05-30T09:38:09.397" v="2200" actId="20577"/>
        <pc:sldMkLst>
          <pc:docMk/>
          <pc:sldMk cId="0" sldId="330"/>
        </pc:sldMkLst>
        <pc:spChg chg="mod">
          <ac:chgData name="Kumar P" userId="4f3531b72b5d84d8" providerId="LiveId" clId="{63DF8418-A356-4B28-BA71-D886EFDA672C}" dt="2024-05-30T08:58:33.224" v="2056" actId="20577"/>
          <ac:spMkLst>
            <pc:docMk/>
            <pc:sldMk cId="0" sldId="330"/>
            <ac:spMk id="32770" creationId="{B76DF59B-7BF5-74D3-387D-677D738FC337}"/>
          </ac:spMkLst>
        </pc:spChg>
        <pc:spChg chg="mod">
          <ac:chgData name="Kumar P" userId="4f3531b72b5d84d8" providerId="LiveId" clId="{63DF8418-A356-4B28-BA71-D886EFDA672C}" dt="2024-05-30T09:38:09.397" v="2200" actId="20577"/>
          <ac:spMkLst>
            <pc:docMk/>
            <pc:sldMk cId="0" sldId="330"/>
            <ac:spMk id="39939" creationId="{FE289656-696C-1CA1-D113-8A77F3AEEA6E}"/>
          </ac:spMkLst>
        </pc:spChg>
      </pc:sldChg>
      <pc:sldChg chg="modSp new mod">
        <pc:chgData name="Kumar P" userId="4f3531b72b5d84d8" providerId="LiveId" clId="{63DF8418-A356-4B28-BA71-D886EFDA672C}" dt="2024-05-30T08:36:22.698" v="851" actId="20577"/>
        <pc:sldMkLst>
          <pc:docMk/>
          <pc:sldMk cId="494802381" sldId="331"/>
        </pc:sldMkLst>
        <pc:spChg chg="mod">
          <ac:chgData name="Kumar P" userId="4f3531b72b5d84d8" providerId="LiveId" clId="{63DF8418-A356-4B28-BA71-D886EFDA672C}" dt="2024-05-30T08:21:54.712" v="99" actId="20577"/>
          <ac:spMkLst>
            <pc:docMk/>
            <pc:sldMk cId="494802381" sldId="331"/>
            <ac:spMk id="2" creationId="{791EBBE1-24F4-D38E-8F04-CC89BB3F774D}"/>
          </ac:spMkLst>
        </pc:spChg>
        <pc:spChg chg="mod">
          <ac:chgData name="Kumar P" userId="4f3531b72b5d84d8" providerId="LiveId" clId="{63DF8418-A356-4B28-BA71-D886EFDA672C}" dt="2024-05-30T08:36:22.698" v="851" actId="20577"/>
          <ac:spMkLst>
            <pc:docMk/>
            <pc:sldMk cId="494802381" sldId="331"/>
            <ac:spMk id="3" creationId="{D34DA789-0211-8CD4-F291-C89B333E9451}"/>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55D2002-6F63-47BB-9837-BE7EB4ED8EE4}" type="datetimeFigureOut">
              <a:rPr lang="en-GB" smtClean="0"/>
              <a:t>30/05/2024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37FCDAE-178F-4D4E-8678-D84D23455091}" type="slidenum">
              <a:rPr lang="en-GB" smtClean="0"/>
              <a:t>‹#›</a:t>
            </a:fld>
            <a:endParaRPr lang="en-GB"/>
          </a:p>
        </p:txBody>
      </p:sp>
    </p:spTree>
    <p:extLst>
      <p:ext uri="{BB962C8B-B14F-4D97-AF65-F5344CB8AC3E}">
        <p14:creationId xmlns:p14="http://schemas.microsoft.com/office/powerpoint/2010/main" val="2607785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9693975-CDC0-77B9-1697-D9F60032FDA5}"/>
              </a:ext>
            </a:extLst>
          </p:cNvPr>
          <p:cNvSpPr>
            <a:spLocks noGrp="1" noRot="1" noChangeAspect="1" noChangeArrowheads="1" noTextEdit="1"/>
          </p:cNvSpPr>
          <p:nvPr>
            <p:ph type="sldImg"/>
          </p:nvPr>
        </p:nvSpPr>
        <p:spPr>
          <a:xfrm>
            <a:off x="90488" y="744538"/>
            <a:ext cx="6616700" cy="3722687"/>
          </a:xfrm>
          <a:ln/>
        </p:spPr>
      </p:sp>
      <p:sp>
        <p:nvSpPr>
          <p:cNvPr id="8195" name="Notes Placeholder 2">
            <a:extLst>
              <a:ext uri="{FF2B5EF4-FFF2-40B4-BE49-F238E27FC236}">
                <a16:creationId xmlns:a16="http://schemas.microsoft.com/office/drawing/2014/main" id="{1B7998BF-3B4B-E33D-8AA6-24F170D85BB6}"/>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latin typeface="Arial" panose="020B0604020202020204" pitchFamily="34" charset="0"/>
              </a:rPr>
              <a:t>The foundational importance of a child's early years experiences is explored within this lecture.  Both negative and positive experience shapes the child's life trajectory fundamentally.  Early intervention and excellent early years professional practice can profoundly influence a child's life. </a:t>
            </a:r>
            <a:r>
              <a:rPr lang="en-GB" altLang="en-US" b="1" i="1" dirty="0">
                <a:latin typeface="Arial" panose="020B0604020202020204" pitchFamily="34" charset="0"/>
              </a:rPr>
              <a:t>We will be talking about potentially sensitive issues, regarding adverse childhood experiences. </a:t>
            </a:r>
            <a:endParaRPr lang="en-GB" altLang="en-US" dirty="0">
              <a:latin typeface="Arial" panose="020B0604020202020204" pitchFamily="34" charset="0"/>
            </a:endParaRPr>
          </a:p>
        </p:txBody>
      </p:sp>
      <p:sp>
        <p:nvSpPr>
          <p:cNvPr id="8196" name="Slide Number Placeholder 3">
            <a:extLst>
              <a:ext uri="{FF2B5EF4-FFF2-40B4-BE49-F238E27FC236}">
                <a16:creationId xmlns:a16="http://schemas.microsoft.com/office/drawing/2014/main" id="{12F6F812-3563-A7DD-1588-131E38A65E29}"/>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42950" indent="-285750">
              <a:defRPr sz="2400">
                <a:solidFill>
                  <a:schemeClr val="tx1"/>
                </a:solidFill>
                <a:latin typeface="Times" panose="02020603050405020304" pitchFamily="18" charset="0"/>
                <a:ea typeface="MS PGothic" panose="020B0600070205080204" pitchFamily="34" charset="-128"/>
              </a:defRPr>
            </a:lvl2pPr>
            <a:lvl3pPr marL="1143000" indent="-228600">
              <a:defRPr sz="2400">
                <a:solidFill>
                  <a:schemeClr val="tx1"/>
                </a:solidFill>
                <a:latin typeface="Times" panose="02020603050405020304" pitchFamily="18" charset="0"/>
                <a:ea typeface="MS PGothic" panose="020B0600070205080204" pitchFamily="34" charset="-128"/>
              </a:defRPr>
            </a:lvl3pPr>
            <a:lvl4pPr marL="1600200" indent="-228600">
              <a:defRPr sz="2400">
                <a:solidFill>
                  <a:schemeClr val="tx1"/>
                </a:solidFill>
                <a:latin typeface="Times" panose="02020603050405020304" pitchFamily="18" charset="0"/>
                <a:ea typeface="MS PGothic" panose="020B0600070205080204" pitchFamily="34" charset="-128"/>
              </a:defRPr>
            </a:lvl4pPr>
            <a:lvl5pPr marL="2057400" indent="-228600">
              <a:defRPr sz="2400">
                <a:solidFill>
                  <a:schemeClr val="tx1"/>
                </a:solidFill>
                <a:latin typeface="Times"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43915A8F-A270-41C5-9DB2-8313115985CC}" type="slidenum">
              <a:rPr lang="en-GB" altLang="en-US" sz="1200" smtClean="0">
                <a:solidFill>
                  <a:srgbClr val="000000"/>
                </a:solidFill>
                <a:latin typeface="Arial" panose="020B0604020202020204" pitchFamily="34" charset="0"/>
              </a:rPr>
              <a:pPr/>
              <a:t>1</a:t>
            </a:fld>
            <a:endParaRPr lang="en-GB" altLang="en-US" sz="1200">
              <a:solidFill>
                <a:srgbClr val="000000"/>
              </a:solidFill>
              <a:latin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Image Placeholder 1">
            <a:extLst>
              <a:ext uri="{FF2B5EF4-FFF2-40B4-BE49-F238E27FC236}">
                <a16:creationId xmlns:a16="http://schemas.microsoft.com/office/drawing/2014/main" id="{151C6DD1-7D7A-A740-F185-2647FC488AF6}"/>
              </a:ext>
            </a:extLst>
          </p:cNvPr>
          <p:cNvSpPr>
            <a:spLocks noGrp="1" noRot="1" noChangeAspect="1" noChangeArrowheads="1" noTextEdit="1"/>
          </p:cNvSpPr>
          <p:nvPr>
            <p:ph type="sldImg"/>
          </p:nvPr>
        </p:nvSpPr>
        <p:spPr>
          <a:xfrm>
            <a:off x="90488" y="744538"/>
            <a:ext cx="6616700" cy="3722687"/>
          </a:xfrm>
          <a:ln/>
        </p:spPr>
      </p:sp>
      <p:sp>
        <p:nvSpPr>
          <p:cNvPr id="10243" name="Notes Placeholder 2">
            <a:extLst>
              <a:ext uri="{FF2B5EF4-FFF2-40B4-BE49-F238E27FC236}">
                <a16:creationId xmlns:a16="http://schemas.microsoft.com/office/drawing/2014/main" id="{10F37E87-26BE-8296-6201-C222CD541853}"/>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latin typeface="Arial" panose="020B0604020202020204" pitchFamily="34" charset="0"/>
              </a:rPr>
              <a:t>Discuss each of these in groups, using flipchart.  Positive and negative effects/factors.  Take 20 minutes or so that these factors are fully explored.  Then ask groups to feedback and discuss.</a:t>
            </a:r>
          </a:p>
        </p:txBody>
      </p:sp>
      <p:sp>
        <p:nvSpPr>
          <p:cNvPr id="10244" name="Slide Number Placeholder 3">
            <a:extLst>
              <a:ext uri="{FF2B5EF4-FFF2-40B4-BE49-F238E27FC236}">
                <a16:creationId xmlns:a16="http://schemas.microsoft.com/office/drawing/2014/main" id="{71A1FDCB-E64F-5DC0-59DE-D952233ED492}"/>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42950" indent="-285750">
              <a:defRPr sz="2400">
                <a:solidFill>
                  <a:schemeClr val="tx1"/>
                </a:solidFill>
                <a:latin typeface="Times" panose="02020603050405020304" pitchFamily="18" charset="0"/>
                <a:ea typeface="MS PGothic" panose="020B0600070205080204" pitchFamily="34" charset="-128"/>
              </a:defRPr>
            </a:lvl2pPr>
            <a:lvl3pPr marL="1143000" indent="-228600">
              <a:defRPr sz="2400">
                <a:solidFill>
                  <a:schemeClr val="tx1"/>
                </a:solidFill>
                <a:latin typeface="Times" panose="02020603050405020304" pitchFamily="18" charset="0"/>
                <a:ea typeface="MS PGothic" panose="020B0600070205080204" pitchFamily="34" charset="-128"/>
              </a:defRPr>
            </a:lvl3pPr>
            <a:lvl4pPr marL="1600200" indent="-228600">
              <a:defRPr sz="2400">
                <a:solidFill>
                  <a:schemeClr val="tx1"/>
                </a:solidFill>
                <a:latin typeface="Times" panose="02020603050405020304" pitchFamily="18" charset="0"/>
                <a:ea typeface="MS PGothic" panose="020B0600070205080204" pitchFamily="34" charset="-128"/>
              </a:defRPr>
            </a:lvl4pPr>
            <a:lvl5pPr marL="2057400" indent="-228600">
              <a:defRPr sz="2400">
                <a:solidFill>
                  <a:schemeClr val="tx1"/>
                </a:solidFill>
                <a:latin typeface="Times"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5DF4C97B-B477-496E-882D-EF2859BD1E67}" type="slidenum">
              <a:rPr lang="cy-GB" altLang="en-US" sz="1200" smtClean="0">
                <a:latin typeface="Arial" panose="020B0604020202020204" pitchFamily="34" charset="0"/>
              </a:rPr>
              <a:pPr/>
              <a:t>3</a:t>
            </a:fld>
            <a:endParaRPr lang="cy-GB" altLang="en-US" sz="1200">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Image Placeholder 1">
            <a:extLst>
              <a:ext uri="{FF2B5EF4-FFF2-40B4-BE49-F238E27FC236}">
                <a16:creationId xmlns:a16="http://schemas.microsoft.com/office/drawing/2014/main" id="{5AF2F9B5-350A-AAA2-CDF3-C50ADC5BC8CE}"/>
              </a:ext>
            </a:extLst>
          </p:cNvPr>
          <p:cNvSpPr>
            <a:spLocks noGrp="1" noRot="1" noChangeAspect="1" noChangeArrowheads="1" noTextEdit="1"/>
          </p:cNvSpPr>
          <p:nvPr>
            <p:ph type="sldImg"/>
          </p:nvPr>
        </p:nvSpPr>
        <p:spPr>
          <a:xfrm>
            <a:off x="90488" y="744538"/>
            <a:ext cx="6616700" cy="3722687"/>
          </a:xfrm>
          <a:ln/>
        </p:spPr>
      </p:sp>
      <p:sp>
        <p:nvSpPr>
          <p:cNvPr id="12291" name="Notes Placeholder 2">
            <a:extLst>
              <a:ext uri="{FF2B5EF4-FFF2-40B4-BE49-F238E27FC236}">
                <a16:creationId xmlns:a16="http://schemas.microsoft.com/office/drawing/2014/main" id="{3620B89C-3A4A-6E75-6FE9-2796798450E0}"/>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latin typeface="Arial" panose="020B0604020202020204" pitchFamily="34" charset="0"/>
              </a:rPr>
              <a:t>It is important to allow a good exploration of this.  Group work with flip charts.  Thank back to other modules for example human development.  Can the students link to theories e.g. Bowlby, Bandura etc. </a:t>
            </a:r>
          </a:p>
          <a:p>
            <a:endParaRPr lang="en-GB" altLang="en-US" dirty="0">
              <a:latin typeface="Arial" panose="020B0604020202020204" pitchFamily="34" charset="0"/>
            </a:endParaRPr>
          </a:p>
          <a:p>
            <a:r>
              <a:rPr lang="en-GB" altLang="en-US" dirty="0">
                <a:latin typeface="Arial" panose="020B0604020202020204" pitchFamily="34" charset="0"/>
              </a:rPr>
              <a:t>Experiences of physical, sexual or emotional abuse, or growing up in a household of drug or alcohol abuse, criminality or domestic violence. Multiple ACEs, at any one time, alongside intersection. Important to remember that certain levels of stress are good for us (being uncomfortable), but the problem lies where children are regularly exposed to prolonged stress or extreme situations. </a:t>
            </a:r>
          </a:p>
        </p:txBody>
      </p:sp>
      <p:sp>
        <p:nvSpPr>
          <p:cNvPr id="12292" name="Slide Number Placeholder 3">
            <a:extLst>
              <a:ext uri="{FF2B5EF4-FFF2-40B4-BE49-F238E27FC236}">
                <a16:creationId xmlns:a16="http://schemas.microsoft.com/office/drawing/2014/main" id="{A98F002B-BAD1-9759-730C-F08CFBF6C81B}"/>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42950" indent="-285750">
              <a:defRPr sz="2400">
                <a:solidFill>
                  <a:schemeClr val="tx1"/>
                </a:solidFill>
                <a:latin typeface="Times" panose="02020603050405020304" pitchFamily="18" charset="0"/>
                <a:ea typeface="MS PGothic" panose="020B0600070205080204" pitchFamily="34" charset="-128"/>
              </a:defRPr>
            </a:lvl2pPr>
            <a:lvl3pPr marL="1143000" indent="-228600">
              <a:defRPr sz="2400">
                <a:solidFill>
                  <a:schemeClr val="tx1"/>
                </a:solidFill>
                <a:latin typeface="Times" panose="02020603050405020304" pitchFamily="18" charset="0"/>
                <a:ea typeface="MS PGothic" panose="020B0600070205080204" pitchFamily="34" charset="-128"/>
              </a:defRPr>
            </a:lvl3pPr>
            <a:lvl4pPr marL="1600200" indent="-228600">
              <a:defRPr sz="2400">
                <a:solidFill>
                  <a:schemeClr val="tx1"/>
                </a:solidFill>
                <a:latin typeface="Times" panose="02020603050405020304" pitchFamily="18" charset="0"/>
                <a:ea typeface="MS PGothic" panose="020B0600070205080204" pitchFamily="34" charset="-128"/>
              </a:defRPr>
            </a:lvl4pPr>
            <a:lvl5pPr marL="2057400" indent="-228600">
              <a:defRPr sz="2400">
                <a:solidFill>
                  <a:schemeClr val="tx1"/>
                </a:solidFill>
                <a:latin typeface="Times"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A4207F65-E531-4AF1-B2FC-82A8870BFF48}" type="slidenum">
              <a:rPr lang="cy-GB" altLang="en-US" sz="1200" smtClean="0">
                <a:latin typeface="Arial" panose="020B0604020202020204" pitchFamily="34" charset="0"/>
              </a:rPr>
              <a:pPr/>
              <a:t>4</a:t>
            </a:fld>
            <a:endParaRPr lang="cy-GB" altLang="en-US" sz="1200">
              <a:latin typeface="Arial" panose="020B0604020202020204"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“Everybody was a child once” </a:t>
            </a:r>
          </a:p>
          <a:p>
            <a:r>
              <a:rPr lang="en-GB" dirty="0"/>
              <a:t>What does the pyramid tell us? – childhood experiences are formative, making interventions early </a:t>
            </a:r>
          </a:p>
        </p:txBody>
      </p:sp>
      <p:sp>
        <p:nvSpPr>
          <p:cNvPr id="4" name="Slide Number Placeholder 3"/>
          <p:cNvSpPr>
            <a:spLocks noGrp="1"/>
          </p:cNvSpPr>
          <p:nvPr>
            <p:ph type="sldNum" sz="quarter" idx="5"/>
          </p:nvPr>
        </p:nvSpPr>
        <p:spPr/>
        <p:txBody>
          <a:bodyPr/>
          <a:lstStyle/>
          <a:p>
            <a:fld id="{C37FCDAE-178F-4D4E-8678-D84D23455091}" type="slidenum">
              <a:rPr lang="en-GB" smtClean="0"/>
              <a:t>5</a:t>
            </a:fld>
            <a:endParaRPr lang="en-GB"/>
          </a:p>
        </p:txBody>
      </p:sp>
    </p:spTree>
    <p:extLst>
      <p:ext uri="{BB962C8B-B14F-4D97-AF65-F5344CB8AC3E}">
        <p14:creationId xmlns:p14="http://schemas.microsoft.com/office/powerpoint/2010/main" val="3158849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a:extLst>
              <a:ext uri="{FF2B5EF4-FFF2-40B4-BE49-F238E27FC236}">
                <a16:creationId xmlns:a16="http://schemas.microsoft.com/office/drawing/2014/main" id="{ABDB5982-A252-6538-3093-648F9AD75908}"/>
              </a:ext>
            </a:extLst>
          </p:cNvPr>
          <p:cNvSpPr>
            <a:spLocks noGrp="1" noRot="1" noChangeAspect="1" noChangeArrowheads="1" noTextEdit="1"/>
          </p:cNvSpPr>
          <p:nvPr>
            <p:ph type="sldImg"/>
          </p:nvPr>
        </p:nvSpPr>
        <p:spPr>
          <a:xfrm>
            <a:off x="90488" y="744538"/>
            <a:ext cx="6616700" cy="3722687"/>
          </a:xfrm>
          <a:ln/>
        </p:spPr>
      </p:sp>
      <p:sp>
        <p:nvSpPr>
          <p:cNvPr id="15363" name="Notes Placeholder 2">
            <a:extLst>
              <a:ext uri="{FF2B5EF4-FFF2-40B4-BE49-F238E27FC236}">
                <a16:creationId xmlns:a16="http://schemas.microsoft.com/office/drawing/2014/main" id="{C8B38A7A-60E9-960B-F710-166738AD168A}"/>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ndParaRPr>
          </a:p>
        </p:txBody>
      </p:sp>
      <p:sp>
        <p:nvSpPr>
          <p:cNvPr id="15364" name="Slide Number Placeholder 3">
            <a:extLst>
              <a:ext uri="{FF2B5EF4-FFF2-40B4-BE49-F238E27FC236}">
                <a16:creationId xmlns:a16="http://schemas.microsoft.com/office/drawing/2014/main" id="{B5C62226-A616-6B3F-8F4E-7167D1E5F871}"/>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42950" indent="-285750">
              <a:defRPr sz="2400">
                <a:solidFill>
                  <a:schemeClr val="tx1"/>
                </a:solidFill>
                <a:latin typeface="Times" panose="02020603050405020304" pitchFamily="18" charset="0"/>
                <a:ea typeface="MS PGothic" panose="020B0600070205080204" pitchFamily="34" charset="-128"/>
              </a:defRPr>
            </a:lvl2pPr>
            <a:lvl3pPr marL="1143000" indent="-228600">
              <a:defRPr sz="2400">
                <a:solidFill>
                  <a:schemeClr val="tx1"/>
                </a:solidFill>
                <a:latin typeface="Times" panose="02020603050405020304" pitchFamily="18" charset="0"/>
                <a:ea typeface="MS PGothic" panose="020B0600070205080204" pitchFamily="34" charset="-128"/>
              </a:defRPr>
            </a:lvl3pPr>
            <a:lvl4pPr marL="1600200" indent="-228600">
              <a:defRPr sz="2400">
                <a:solidFill>
                  <a:schemeClr val="tx1"/>
                </a:solidFill>
                <a:latin typeface="Times" panose="02020603050405020304" pitchFamily="18" charset="0"/>
                <a:ea typeface="MS PGothic" panose="020B0600070205080204" pitchFamily="34" charset="-128"/>
              </a:defRPr>
            </a:lvl4pPr>
            <a:lvl5pPr marL="2057400" indent="-228600">
              <a:defRPr sz="2400">
                <a:solidFill>
                  <a:schemeClr val="tx1"/>
                </a:solidFill>
                <a:latin typeface="Times"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FB53BCE3-E36F-4FAD-8833-CB177C8634B8}" type="slidenum">
              <a:rPr lang="cy-GB" altLang="en-US" sz="1200" smtClean="0">
                <a:latin typeface="Arial" panose="020B0604020202020204" pitchFamily="34" charset="0"/>
              </a:rPr>
              <a:pPr/>
              <a:t>6</a:t>
            </a:fld>
            <a:endParaRPr lang="cy-GB" altLang="en-US" sz="1200">
              <a:latin typeface="Arial" panose="020B0604020202020204"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a:extLst>
              <a:ext uri="{FF2B5EF4-FFF2-40B4-BE49-F238E27FC236}">
                <a16:creationId xmlns:a16="http://schemas.microsoft.com/office/drawing/2014/main" id="{80AC4E97-1C99-35F2-014D-6AD301EAF6F4}"/>
              </a:ext>
            </a:extLst>
          </p:cNvPr>
          <p:cNvSpPr>
            <a:spLocks noGrp="1" noRot="1" noChangeAspect="1" noChangeArrowheads="1" noTextEdit="1"/>
          </p:cNvSpPr>
          <p:nvPr>
            <p:ph type="sldImg"/>
          </p:nvPr>
        </p:nvSpPr>
        <p:spPr>
          <a:xfrm>
            <a:off x="917575" y="744538"/>
            <a:ext cx="4962525" cy="3722687"/>
          </a:xfrm>
          <a:ln/>
        </p:spPr>
      </p:sp>
      <p:sp>
        <p:nvSpPr>
          <p:cNvPr id="17411" name="Notes Placeholder 2">
            <a:extLst>
              <a:ext uri="{FF2B5EF4-FFF2-40B4-BE49-F238E27FC236}">
                <a16:creationId xmlns:a16="http://schemas.microsoft.com/office/drawing/2014/main" id="{105B2A96-4FC4-67F3-1E6B-99DE24E16D7C}"/>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ndParaRPr>
          </a:p>
        </p:txBody>
      </p:sp>
      <p:sp>
        <p:nvSpPr>
          <p:cNvPr id="17412" name="Slide Number Placeholder 3">
            <a:extLst>
              <a:ext uri="{FF2B5EF4-FFF2-40B4-BE49-F238E27FC236}">
                <a16:creationId xmlns:a16="http://schemas.microsoft.com/office/drawing/2014/main" id="{43D5F233-80A4-52BA-75AE-0CE515848139}"/>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42950" indent="-285750">
              <a:defRPr sz="2400">
                <a:solidFill>
                  <a:schemeClr val="tx1"/>
                </a:solidFill>
                <a:latin typeface="Times" panose="02020603050405020304" pitchFamily="18" charset="0"/>
                <a:ea typeface="MS PGothic" panose="020B0600070205080204" pitchFamily="34" charset="-128"/>
              </a:defRPr>
            </a:lvl2pPr>
            <a:lvl3pPr marL="1143000" indent="-228600">
              <a:defRPr sz="2400">
                <a:solidFill>
                  <a:schemeClr val="tx1"/>
                </a:solidFill>
                <a:latin typeface="Times" panose="02020603050405020304" pitchFamily="18" charset="0"/>
                <a:ea typeface="MS PGothic" panose="020B0600070205080204" pitchFamily="34" charset="-128"/>
              </a:defRPr>
            </a:lvl3pPr>
            <a:lvl4pPr marL="1600200" indent="-228600">
              <a:defRPr sz="2400">
                <a:solidFill>
                  <a:schemeClr val="tx1"/>
                </a:solidFill>
                <a:latin typeface="Times" panose="02020603050405020304" pitchFamily="18" charset="0"/>
                <a:ea typeface="MS PGothic" panose="020B0600070205080204" pitchFamily="34" charset="-128"/>
              </a:defRPr>
            </a:lvl4pPr>
            <a:lvl5pPr marL="2057400" indent="-228600">
              <a:defRPr sz="2400">
                <a:solidFill>
                  <a:schemeClr val="tx1"/>
                </a:solidFill>
                <a:latin typeface="Times"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A202FD0E-BC52-4700-9CB5-7F2F7536AFEB}" type="slidenum">
              <a:rPr lang="cy-GB" altLang="en-US" sz="1200" smtClean="0">
                <a:latin typeface="Arial" panose="020B0604020202020204" pitchFamily="34" charset="0"/>
              </a:rPr>
              <a:pPr/>
              <a:t>7</a:t>
            </a:fld>
            <a:endParaRPr lang="cy-GB" altLang="en-US" sz="1200">
              <a:latin typeface="Arial" panose="020B0604020202020204"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a:extLst>
              <a:ext uri="{FF2B5EF4-FFF2-40B4-BE49-F238E27FC236}">
                <a16:creationId xmlns:a16="http://schemas.microsoft.com/office/drawing/2014/main" id="{E2E06EDD-FA1D-B6D5-FC43-9ACA8A321BF7}"/>
              </a:ext>
            </a:extLst>
          </p:cNvPr>
          <p:cNvSpPr>
            <a:spLocks noGrp="1" noRot="1" noChangeAspect="1" noChangeArrowheads="1" noTextEdit="1"/>
          </p:cNvSpPr>
          <p:nvPr>
            <p:ph type="sldImg"/>
          </p:nvPr>
        </p:nvSpPr>
        <p:spPr>
          <a:xfrm>
            <a:off x="917575" y="744538"/>
            <a:ext cx="4962525" cy="3722687"/>
          </a:xfrm>
          <a:ln/>
        </p:spPr>
      </p:sp>
      <p:sp>
        <p:nvSpPr>
          <p:cNvPr id="19459" name="Notes Placeholder 2">
            <a:extLst>
              <a:ext uri="{FF2B5EF4-FFF2-40B4-BE49-F238E27FC236}">
                <a16:creationId xmlns:a16="http://schemas.microsoft.com/office/drawing/2014/main" id="{DBC4C890-6F9A-8769-BB76-0B7F985D88F2}"/>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ndParaRPr>
          </a:p>
        </p:txBody>
      </p:sp>
      <p:sp>
        <p:nvSpPr>
          <p:cNvPr id="19460" name="Slide Number Placeholder 3">
            <a:extLst>
              <a:ext uri="{FF2B5EF4-FFF2-40B4-BE49-F238E27FC236}">
                <a16:creationId xmlns:a16="http://schemas.microsoft.com/office/drawing/2014/main" id="{A75E6BF1-DE10-DCAA-406D-90A689869CE7}"/>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42950" indent="-285750">
              <a:defRPr sz="2400">
                <a:solidFill>
                  <a:schemeClr val="tx1"/>
                </a:solidFill>
                <a:latin typeface="Times" panose="02020603050405020304" pitchFamily="18" charset="0"/>
                <a:ea typeface="MS PGothic" panose="020B0600070205080204" pitchFamily="34" charset="-128"/>
              </a:defRPr>
            </a:lvl2pPr>
            <a:lvl3pPr marL="1143000" indent="-228600">
              <a:defRPr sz="2400">
                <a:solidFill>
                  <a:schemeClr val="tx1"/>
                </a:solidFill>
                <a:latin typeface="Times" panose="02020603050405020304" pitchFamily="18" charset="0"/>
                <a:ea typeface="MS PGothic" panose="020B0600070205080204" pitchFamily="34" charset="-128"/>
              </a:defRPr>
            </a:lvl3pPr>
            <a:lvl4pPr marL="1600200" indent="-228600">
              <a:defRPr sz="2400">
                <a:solidFill>
                  <a:schemeClr val="tx1"/>
                </a:solidFill>
                <a:latin typeface="Times" panose="02020603050405020304" pitchFamily="18" charset="0"/>
                <a:ea typeface="MS PGothic" panose="020B0600070205080204" pitchFamily="34" charset="-128"/>
              </a:defRPr>
            </a:lvl4pPr>
            <a:lvl5pPr marL="2057400" indent="-228600">
              <a:defRPr sz="2400">
                <a:solidFill>
                  <a:schemeClr val="tx1"/>
                </a:solidFill>
                <a:latin typeface="Times"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DDC37163-7475-4ABC-9B30-169C730548B7}" type="slidenum">
              <a:rPr lang="cy-GB" altLang="en-US" sz="1200" smtClean="0">
                <a:latin typeface="Arial" panose="020B0604020202020204" pitchFamily="34" charset="0"/>
              </a:rPr>
              <a:pPr/>
              <a:t>8</a:t>
            </a:fld>
            <a:endParaRPr lang="cy-GB" altLang="en-US" sz="1200">
              <a:latin typeface="Arial" panose="020B0604020202020204"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a:extLst>
              <a:ext uri="{FF2B5EF4-FFF2-40B4-BE49-F238E27FC236}">
                <a16:creationId xmlns:a16="http://schemas.microsoft.com/office/drawing/2014/main" id="{BDC5C5F8-0F6A-B11C-0E87-730AA6EF3C38}"/>
              </a:ext>
            </a:extLst>
          </p:cNvPr>
          <p:cNvSpPr>
            <a:spLocks noGrp="1" noRot="1" noChangeAspect="1" noChangeArrowheads="1" noTextEdit="1"/>
          </p:cNvSpPr>
          <p:nvPr>
            <p:ph type="sldImg"/>
          </p:nvPr>
        </p:nvSpPr>
        <p:spPr>
          <a:xfrm>
            <a:off x="90488" y="744538"/>
            <a:ext cx="6616700" cy="3722687"/>
          </a:xfrm>
          <a:ln/>
        </p:spPr>
      </p:sp>
      <p:sp>
        <p:nvSpPr>
          <p:cNvPr id="21507" name="Notes Placeholder 2">
            <a:extLst>
              <a:ext uri="{FF2B5EF4-FFF2-40B4-BE49-F238E27FC236}">
                <a16:creationId xmlns:a16="http://schemas.microsoft.com/office/drawing/2014/main" id="{45FA6E93-A1E4-246B-49F2-6A3A32041FAB}"/>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a:latin typeface="Arial" panose="020B0604020202020204" pitchFamily="34" charset="0"/>
              </a:rPr>
              <a:t>Discussion links to professional roles. </a:t>
            </a:r>
          </a:p>
        </p:txBody>
      </p:sp>
      <p:sp>
        <p:nvSpPr>
          <p:cNvPr id="21508" name="Slide Number Placeholder 3">
            <a:extLst>
              <a:ext uri="{FF2B5EF4-FFF2-40B4-BE49-F238E27FC236}">
                <a16:creationId xmlns:a16="http://schemas.microsoft.com/office/drawing/2014/main" id="{D856AF7A-4066-DF36-174F-78667B384FBE}"/>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42950" indent="-285750">
              <a:defRPr sz="2400">
                <a:solidFill>
                  <a:schemeClr val="tx1"/>
                </a:solidFill>
                <a:latin typeface="Times" panose="02020603050405020304" pitchFamily="18" charset="0"/>
                <a:ea typeface="MS PGothic" panose="020B0600070205080204" pitchFamily="34" charset="-128"/>
              </a:defRPr>
            </a:lvl2pPr>
            <a:lvl3pPr marL="1143000" indent="-228600">
              <a:defRPr sz="2400">
                <a:solidFill>
                  <a:schemeClr val="tx1"/>
                </a:solidFill>
                <a:latin typeface="Times" panose="02020603050405020304" pitchFamily="18" charset="0"/>
                <a:ea typeface="MS PGothic" panose="020B0600070205080204" pitchFamily="34" charset="-128"/>
              </a:defRPr>
            </a:lvl3pPr>
            <a:lvl4pPr marL="1600200" indent="-228600">
              <a:defRPr sz="2400">
                <a:solidFill>
                  <a:schemeClr val="tx1"/>
                </a:solidFill>
                <a:latin typeface="Times" panose="02020603050405020304" pitchFamily="18" charset="0"/>
                <a:ea typeface="MS PGothic" panose="020B0600070205080204" pitchFamily="34" charset="-128"/>
              </a:defRPr>
            </a:lvl4pPr>
            <a:lvl5pPr marL="2057400" indent="-228600">
              <a:defRPr sz="2400">
                <a:solidFill>
                  <a:schemeClr val="tx1"/>
                </a:solidFill>
                <a:latin typeface="Times"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F798D6DA-8ABF-44E3-A1B7-96A3221F49C4}" type="slidenum">
              <a:rPr lang="cy-GB" altLang="en-US" sz="1200" smtClean="0">
                <a:latin typeface="Arial" panose="020B0604020202020204" pitchFamily="34" charset="0"/>
              </a:rPr>
              <a:pPr/>
              <a:t>9</a:t>
            </a:fld>
            <a:endParaRPr lang="cy-GB" altLang="en-US" sz="1200">
              <a:latin typeface="Arial" panose="020B0604020202020204"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B617866-6889-DEAE-F639-287402EB0D5F}"/>
              </a:ext>
            </a:extLst>
          </p:cNvPr>
          <p:cNvSpPr>
            <a:spLocks noGrp="1" noRot="1" noChangeAspect="1" noChangeArrowheads="1" noTextEdit="1"/>
          </p:cNvSpPr>
          <p:nvPr>
            <p:ph type="sldImg"/>
          </p:nvPr>
        </p:nvSpPr>
        <p:spPr>
          <a:xfrm>
            <a:off x="917575" y="744538"/>
            <a:ext cx="4962525" cy="3722687"/>
          </a:xfrm>
          <a:ln/>
        </p:spPr>
      </p:sp>
      <p:sp>
        <p:nvSpPr>
          <p:cNvPr id="23555" name="Notes Placeholder 2">
            <a:extLst>
              <a:ext uri="{FF2B5EF4-FFF2-40B4-BE49-F238E27FC236}">
                <a16:creationId xmlns:a16="http://schemas.microsoft.com/office/drawing/2014/main" id="{7962D56C-9A64-C4B5-E879-284252A1C2BB}"/>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a:latin typeface="Arial" panose="020B0604020202020204" pitchFamily="34" charset="0"/>
              </a:rPr>
              <a:t>Discuss</a:t>
            </a:r>
          </a:p>
        </p:txBody>
      </p:sp>
      <p:sp>
        <p:nvSpPr>
          <p:cNvPr id="23556" name="Slide Number Placeholder 3">
            <a:extLst>
              <a:ext uri="{FF2B5EF4-FFF2-40B4-BE49-F238E27FC236}">
                <a16:creationId xmlns:a16="http://schemas.microsoft.com/office/drawing/2014/main" id="{8E4A4F4D-4B4D-0D0C-70B7-FD4658AC9528}"/>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42950" indent="-285750">
              <a:defRPr sz="2400">
                <a:solidFill>
                  <a:schemeClr val="tx1"/>
                </a:solidFill>
                <a:latin typeface="Times" panose="02020603050405020304" pitchFamily="18" charset="0"/>
                <a:ea typeface="MS PGothic" panose="020B0600070205080204" pitchFamily="34" charset="-128"/>
              </a:defRPr>
            </a:lvl2pPr>
            <a:lvl3pPr marL="1143000" indent="-228600">
              <a:defRPr sz="2400">
                <a:solidFill>
                  <a:schemeClr val="tx1"/>
                </a:solidFill>
                <a:latin typeface="Times" panose="02020603050405020304" pitchFamily="18" charset="0"/>
                <a:ea typeface="MS PGothic" panose="020B0600070205080204" pitchFamily="34" charset="-128"/>
              </a:defRPr>
            </a:lvl3pPr>
            <a:lvl4pPr marL="1600200" indent="-228600">
              <a:defRPr sz="2400">
                <a:solidFill>
                  <a:schemeClr val="tx1"/>
                </a:solidFill>
                <a:latin typeface="Times" panose="02020603050405020304" pitchFamily="18" charset="0"/>
                <a:ea typeface="MS PGothic" panose="020B0600070205080204" pitchFamily="34" charset="-128"/>
              </a:defRPr>
            </a:lvl4pPr>
            <a:lvl5pPr marL="2057400" indent="-228600">
              <a:defRPr sz="2400">
                <a:solidFill>
                  <a:schemeClr val="tx1"/>
                </a:solidFill>
                <a:latin typeface="Times"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30C55E86-631C-4644-AD35-454953F30E10}" type="slidenum">
              <a:rPr lang="cy-GB" altLang="en-US" sz="1200" smtClean="0">
                <a:latin typeface="Arial" panose="020B0604020202020204" pitchFamily="34" charset="0"/>
              </a:rPr>
              <a:pPr/>
              <a:t>10</a:t>
            </a:fld>
            <a:endParaRPr lang="cy-GB" altLang="en-US" sz="1200">
              <a:latin typeface="Arial" panose="020B0604020202020204"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a:extLst>
              <a:ext uri="{FF2B5EF4-FFF2-40B4-BE49-F238E27FC236}">
                <a16:creationId xmlns:a16="http://schemas.microsoft.com/office/drawing/2014/main" id="{5E7965AE-3F49-C522-CA80-386A9AD57E22}"/>
              </a:ext>
            </a:extLst>
          </p:cNvPr>
          <p:cNvSpPr>
            <a:spLocks noGrp="1" noRot="1" noChangeAspect="1" noChangeArrowheads="1" noTextEdit="1"/>
          </p:cNvSpPr>
          <p:nvPr>
            <p:ph type="sldImg"/>
          </p:nvPr>
        </p:nvSpPr>
        <p:spPr>
          <a:xfrm>
            <a:off x="90488" y="744538"/>
            <a:ext cx="6616700" cy="3722687"/>
          </a:xfrm>
          <a:ln/>
        </p:spPr>
      </p:sp>
      <p:sp>
        <p:nvSpPr>
          <p:cNvPr id="25603" name="Notes Placeholder 2">
            <a:extLst>
              <a:ext uri="{FF2B5EF4-FFF2-40B4-BE49-F238E27FC236}">
                <a16:creationId xmlns:a16="http://schemas.microsoft.com/office/drawing/2014/main" id="{9860A5E8-92B2-723B-EF81-611C3B30542F}"/>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ndParaRPr>
          </a:p>
        </p:txBody>
      </p:sp>
      <p:sp>
        <p:nvSpPr>
          <p:cNvPr id="25604" name="Slide Number Placeholder 3">
            <a:extLst>
              <a:ext uri="{FF2B5EF4-FFF2-40B4-BE49-F238E27FC236}">
                <a16:creationId xmlns:a16="http://schemas.microsoft.com/office/drawing/2014/main" id="{4056C7D3-F762-CC5C-9ED5-FB0B84EDE51F}"/>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42950" indent="-285750">
              <a:defRPr sz="2400">
                <a:solidFill>
                  <a:schemeClr val="tx1"/>
                </a:solidFill>
                <a:latin typeface="Times" panose="02020603050405020304" pitchFamily="18" charset="0"/>
                <a:ea typeface="MS PGothic" panose="020B0600070205080204" pitchFamily="34" charset="-128"/>
              </a:defRPr>
            </a:lvl2pPr>
            <a:lvl3pPr marL="1143000" indent="-228600">
              <a:defRPr sz="2400">
                <a:solidFill>
                  <a:schemeClr val="tx1"/>
                </a:solidFill>
                <a:latin typeface="Times" panose="02020603050405020304" pitchFamily="18" charset="0"/>
                <a:ea typeface="MS PGothic" panose="020B0600070205080204" pitchFamily="34" charset="-128"/>
              </a:defRPr>
            </a:lvl3pPr>
            <a:lvl4pPr marL="1600200" indent="-228600">
              <a:defRPr sz="2400">
                <a:solidFill>
                  <a:schemeClr val="tx1"/>
                </a:solidFill>
                <a:latin typeface="Times" panose="02020603050405020304" pitchFamily="18" charset="0"/>
                <a:ea typeface="MS PGothic" panose="020B0600070205080204" pitchFamily="34" charset="-128"/>
              </a:defRPr>
            </a:lvl4pPr>
            <a:lvl5pPr marL="2057400" indent="-228600">
              <a:defRPr sz="2400">
                <a:solidFill>
                  <a:schemeClr val="tx1"/>
                </a:solidFill>
                <a:latin typeface="Times"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4E4BBBEF-1995-4FC2-8464-45D391B1EE2D}" type="slidenum">
              <a:rPr lang="cy-GB" altLang="en-US" sz="1200" smtClean="0">
                <a:latin typeface="Arial" panose="020B0604020202020204" pitchFamily="34" charset="0"/>
              </a:rPr>
              <a:pPr/>
              <a:t>11</a:t>
            </a:fld>
            <a:endParaRPr lang="cy-GB" altLang="en-US" sz="1200">
              <a:latin typeface="Arial" panose="020B0604020202020204"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6248B94E-C8E0-880A-F1F3-7B19F915D6B4}"/>
              </a:ext>
            </a:extLst>
          </p:cNvPr>
          <p:cNvSpPr>
            <a:spLocks noGrp="1" noRot="1" noChangeAspect="1" noChangeArrowheads="1" noTextEdit="1"/>
          </p:cNvSpPr>
          <p:nvPr>
            <p:ph type="sldImg"/>
          </p:nvPr>
        </p:nvSpPr>
        <p:spPr>
          <a:xfrm>
            <a:off x="90488" y="744538"/>
            <a:ext cx="6616700" cy="3722687"/>
          </a:xfrm>
          <a:ln/>
        </p:spPr>
      </p:sp>
      <p:sp>
        <p:nvSpPr>
          <p:cNvPr id="27651" name="Notes Placeholder 2">
            <a:extLst>
              <a:ext uri="{FF2B5EF4-FFF2-40B4-BE49-F238E27FC236}">
                <a16:creationId xmlns:a16="http://schemas.microsoft.com/office/drawing/2014/main" id="{245D4140-2918-316B-4A69-E36002CF39AD}"/>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a:latin typeface="Arial" panose="020B0604020202020204" pitchFamily="34" charset="0"/>
              </a:rPr>
              <a:t>Discuss</a:t>
            </a:r>
          </a:p>
        </p:txBody>
      </p:sp>
      <p:sp>
        <p:nvSpPr>
          <p:cNvPr id="27652" name="Slide Number Placeholder 3">
            <a:extLst>
              <a:ext uri="{FF2B5EF4-FFF2-40B4-BE49-F238E27FC236}">
                <a16:creationId xmlns:a16="http://schemas.microsoft.com/office/drawing/2014/main" id="{56FD73B7-5C54-AF77-438F-09F442C24FCB}"/>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42950" indent="-285750">
              <a:defRPr sz="2400">
                <a:solidFill>
                  <a:schemeClr val="tx1"/>
                </a:solidFill>
                <a:latin typeface="Times" panose="02020603050405020304" pitchFamily="18" charset="0"/>
                <a:ea typeface="MS PGothic" panose="020B0600070205080204" pitchFamily="34" charset="-128"/>
              </a:defRPr>
            </a:lvl2pPr>
            <a:lvl3pPr marL="1143000" indent="-228600">
              <a:defRPr sz="2400">
                <a:solidFill>
                  <a:schemeClr val="tx1"/>
                </a:solidFill>
                <a:latin typeface="Times" panose="02020603050405020304" pitchFamily="18" charset="0"/>
                <a:ea typeface="MS PGothic" panose="020B0600070205080204" pitchFamily="34" charset="-128"/>
              </a:defRPr>
            </a:lvl3pPr>
            <a:lvl4pPr marL="1600200" indent="-228600">
              <a:defRPr sz="2400">
                <a:solidFill>
                  <a:schemeClr val="tx1"/>
                </a:solidFill>
                <a:latin typeface="Times" panose="02020603050405020304" pitchFamily="18" charset="0"/>
                <a:ea typeface="MS PGothic" panose="020B0600070205080204" pitchFamily="34" charset="-128"/>
              </a:defRPr>
            </a:lvl4pPr>
            <a:lvl5pPr marL="2057400" indent="-228600">
              <a:defRPr sz="2400">
                <a:solidFill>
                  <a:schemeClr val="tx1"/>
                </a:solidFill>
                <a:latin typeface="Times"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9E531569-A8C1-4AB6-B163-62FC03783619}" type="slidenum">
              <a:rPr lang="cy-GB" altLang="en-US" sz="1200" smtClean="0">
                <a:latin typeface="Arial" panose="020B0604020202020204" pitchFamily="34" charset="0"/>
              </a:rPr>
              <a:pPr/>
              <a:t>12</a:t>
            </a:fld>
            <a:endParaRPr lang="cy-GB" altLang="en-US" sz="1200">
              <a:latin typeface="Arial" panose="020B0604020202020204"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9450CC02-352F-7338-A033-DD8DFE3CA96A}"/>
              </a:ext>
            </a:extLst>
          </p:cNvPr>
          <p:cNvSpPr>
            <a:spLocks noGrp="1" noRot="1" noChangeAspect="1" noChangeArrowheads="1" noTextEdit="1"/>
          </p:cNvSpPr>
          <p:nvPr>
            <p:ph type="sldImg"/>
          </p:nvPr>
        </p:nvSpPr>
        <p:spPr>
          <a:xfrm>
            <a:off x="90488" y="744538"/>
            <a:ext cx="6616700" cy="3722687"/>
          </a:xfrm>
          <a:ln/>
        </p:spPr>
      </p:sp>
      <p:sp>
        <p:nvSpPr>
          <p:cNvPr id="29699" name="Notes Placeholder 2">
            <a:extLst>
              <a:ext uri="{FF2B5EF4-FFF2-40B4-BE49-F238E27FC236}">
                <a16:creationId xmlns:a16="http://schemas.microsoft.com/office/drawing/2014/main" id="{79AB5F8C-6495-FB7D-FFAA-EF185CCCBE98}"/>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b="0" i="0" dirty="0">
                <a:solidFill>
                  <a:srgbClr val="111111"/>
                </a:solidFill>
                <a:effectLst/>
                <a:latin typeface="Open Sans" panose="020B0606030504020204" pitchFamily="34" charset="0"/>
              </a:rPr>
              <a:t>Certain levels – and periods – of stress are considered to be normal and indeed good for us. They teach children to cope with uncomfortable situations and build long-term resilience. However, extreme or prolonged stress changes a child at a cellular level.</a:t>
            </a:r>
            <a:endParaRPr lang="en-GB" altLang="en-US" dirty="0">
              <a:solidFill>
                <a:srgbClr val="202124"/>
              </a:solidFill>
              <a:latin typeface="Arial" panose="020B0604020202020204" pitchFamily="34" charset="0"/>
            </a:endParaRPr>
          </a:p>
          <a:p>
            <a:endParaRPr lang="en-GB" altLang="en-US" dirty="0">
              <a:solidFill>
                <a:srgbClr val="202124"/>
              </a:solidFill>
              <a:latin typeface="Arial" panose="020B0604020202020204" pitchFamily="34" charset="0"/>
            </a:endParaRPr>
          </a:p>
          <a:p>
            <a:r>
              <a:rPr lang="en-GB" altLang="en-US" dirty="0">
                <a:solidFill>
                  <a:srgbClr val="202124"/>
                </a:solidFill>
                <a:latin typeface="Arial" panose="020B0604020202020204" pitchFamily="34" charset="0"/>
              </a:rPr>
              <a:t>Resilience is </a:t>
            </a:r>
            <a:r>
              <a:rPr lang="en-GB" altLang="en-US" b="1" dirty="0">
                <a:solidFill>
                  <a:srgbClr val="202124"/>
                </a:solidFill>
                <a:latin typeface="Arial" panose="020B0604020202020204" pitchFamily="34" charset="0"/>
              </a:rPr>
              <a:t>the ability to bounce back after challenges and tough times</a:t>
            </a:r>
            <a:r>
              <a:rPr lang="en-GB" altLang="en-US" dirty="0">
                <a:solidFill>
                  <a:srgbClr val="202124"/>
                </a:solidFill>
                <a:latin typeface="Arial" panose="020B0604020202020204" pitchFamily="34" charset="0"/>
              </a:rPr>
              <a:t>. Resilient children can recover from setbacks and get back to living life. Resilience develops when children experience challenges and learn to deal with them positively. Strong relationships are the foundation of children's resilience</a:t>
            </a:r>
          </a:p>
          <a:p>
            <a:endParaRPr lang="en-GB" altLang="en-US" dirty="0">
              <a:solidFill>
                <a:srgbClr val="202124"/>
              </a:solidFill>
              <a:latin typeface="Arial" panose="020B0604020202020204" pitchFamily="34" charset="0"/>
            </a:endParaRPr>
          </a:p>
          <a:p>
            <a:pPr>
              <a:buFont typeface="Calibri" panose="020F0502020204030204" pitchFamily="34" charset="0"/>
              <a:buAutoNum type="arabicPeriod"/>
            </a:pPr>
            <a:r>
              <a:rPr lang="en-GB" altLang="en-US" dirty="0">
                <a:solidFill>
                  <a:srgbClr val="202124"/>
                </a:solidFill>
                <a:latin typeface="Arial" panose="020B0604020202020204" pitchFamily="34" charset="0"/>
              </a:rPr>
              <a:t>Make connections – build relationships</a:t>
            </a:r>
          </a:p>
          <a:p>
            <a:pPr>
              <a:buFont typeface="Calibri" panose="020F0502020204030204" pitchFamily="34" charset="0"/>
              <a:buAutoNum type="arabicPeriod"/>
            </a:pPr>
            <a:r>
              <a:rPr lang="en-GB" altLang="en-US" dirty="0">
                <a:solidFill>
                  <a:srgbClr val="202124"/>
                </a:solidFill>
                <a:latin typeface="Arial" panose="020B0604020202020204" pitchFamily="34" charset="0"/>
              </a:rPr>
              <a:t>Help your child by having them help others – foster and model a caring approach</a:t>
            </a:r>
          </a:p>
          <a:p>
            <a:pPr>
              <a:buFont typeface="Calibri" panose="020F0502020204030204" pitchFamily="34" charset="0"/>
              <a:buAutoNum type="arabicPeriod"/>
            </a:pPr>
            <a:r>
              <a:rPr lang="en-GB" altLang="en-US" dirty="0">
                <a:solidFill>
                  <a:srgbClr val="202124"/>
                </a:solidFill>
                <a:latin typeface="Arial" panose="020B0604020202020204" pitchFamily="34" charset="0"/>
              </a:rPr>
              <a:t>Maintain a daily routine – routines provide structure,  normality and consistency</a:t>
            </a:r>
          </a:p>
          <a:p>
            <a:pPr>
              <a:buFont typeface="Calibri" panose="020F0502020204030204" pitchFamily="34" charset="0"/>
              <a:buAutoNum type="arabicPeriod"/>
            </a:pPr>
            <a:r>
              <a:rPr lang="en-GB" altLang="en-US" dirty="0">
                <a:solidFill>
                  <a:srgbClr val="202124"/>
                </a:solidFill>
                <a:latin typeface="Arial" panose="020B0604020202020204" pitchFamily="34" charset="0"/>
              </a:rPr>
              <a:t>Take a break – allow opportunities for relaxation and contemplation</a:t>
            </a:r>
          </a:p>
          <a:p>
            <a:pPr>
              <a:buFont typeface="Calibri" panose="020F0502020204030204" pitchFamily="34" charset="0"/>
              <a:buAutoNum type="arabicPeriod"/>
            </a:pPr>
            <a:r>
              <a:rPr lang="en-GB" altLang="en-US" dirty="0">
                <a:solidFill>
                  <a:srgbClr val="202124"/>
                </a:solidFill>
                <a:latin typeface="Arial" panose="020B0604020202020204" pitchFamily="34" charset="0"/>
              </a:rPr>
              <a:t>Teach your child self-care – good self care </a:t>
            </a:r>
            <a:r>
              <a:rPr lang="en-GB" altLang="en-US" dirty="0" err="1">
                <a:solidFill>
                  <a:srgbClr val="202124"/>
                </a:solidFill>
                <a:latin typeface="Arial" panose="020B0604020202020204" pitchFamily="34" charset="0"/>
              </a:rPr>
              <a:t>care</a:t>
            </a:r>
            <a:r>
              <a:rPr lang="en-GB" altLang="en-US" dirty="0">
                <a:solidFill>
                  <a:srgbClr val="202124"/>
                </a:solidFill>
                <a:latin typeface="Arial" panose="020B0604020202020204" pitchFamily="34" charset="0"/>
              </a:rPr>
              <a:t> allow children to regulate their own emotions</a:t>
            </a:r>
          </a:p>
          <a:p>
            <a:pPr>
              <a:buFont typeface="Calibri" panose="020F0502020204030204" pitchFamily="34" charset="0"/>
              <a:buAutoNum type="arabicPeriod"/>
            </a:pPr>
            <a:r>
              <a:rPr lang="en-GB" altLang="en-US" dirty="0">
                <a:solidFill>
                  <a:srgbClr val="202124"/>
                </a:solidFill>
                <a:latin typeface="Arial" panose="020B0604020202020204" pitchFamily="34" charset="0"/>
              </a:rPr>
              <a:t>Move toward your goals – set goals and plan how they are going to be achieved</a:t>
            </a:r>
          </a:p>
          <a:p>
            <a:pPr>
              <a:buFont typeface="Calibri" panose="020F0502020204030204" pitchFamily="34" charset="0"/>
              <a:buAutoNum type="arabicPeriod"/>
            </a:pPr>
            <a:r>
              <a:rPr lang="en-GB" altLang="en-US" dirty="0">
                <a:solidFill>
                  <a:srgbClr val="202124"/>
                </a:solidFill>
                <a:latin typeface="Arial" panose="020B0604020202020204" pitchFamily="34" charset="0"/>
              </a:rPr>
              <a:t>Nurture a positive self-view – support children to view themselves positively, praise and reward</a:t>
            </a:r>
          </a:p>
          <a:p>
            <a:pPr>
              <a:buFont typeface="Calibri" panose="020F0502020204030204" pitchFamily="34" charset="0"/>
              <a:buAutoNum type="arabicPeriod"/>
            </a:pPr>
            <a:r>
              <a:rPr lang="en-GB" altLang="en-US" dirty="0">
                <a:solidFill>
                  <a:srgbClr val="202124"/>
                </a:solidFill>
                <a:latin typeface="Arial" panose="020B0604020202020204" pitchFamily="34" charset="0"/>
              </a:rPr>
              <a:t>Keep things in perspective and maintain a hopeful outlook, look for the positives and be </a:t>
            </a:r>
            <a:r>
              <a:rPr lang="en-GB" altLang="en-US" dirty="0" err="1">
                <a:solidFill>
                  <a:srgbClr val="202124"/>
                </a:solidFill>
                <a:latin typeface="Arial" panose="020B0604020202020204" pitchFamily="34" charset="0"/>
              </a:rPr>
              <a:t>optimisitc</a:t>
            </a:r>
            <a:endParaRPr lang="en-GB" altLang="en-US" dirty="0">
              <a:solidFill>
                <a:srgbClr val="202124"/>
              </a:solidFill>
              <a:latin typeface="Arial" panose="020B0604020202020204" pitchFamily="34" charset="0"/>
            </a:endParaRPr>
          </a:p>
          <a:p>
            <a:pPr>
              <a:buFont typeface="Calibri" panose="020F0502020204030204" pitchFamily="34" charset="0"/>
              <a:buAutoNum type="arabicPeriod"/>
            </a:pPr>
            <a:r>
              <a:rPr lang="en-GB" altLang="en-US" dirty="0">
                <a:solidFill>
                  <a:srgbClr val="202124"/>
                </a:solidFill>
                <a:latin typeface="Arial" panose="020B0604020202020204" pitchFamily="34" charset="0"/>
              </a:rPr>
              <a:t> Validate feelings  - know that it is ok to have both negative and positive feelings and emotions</a:t>
            </a:r>
          </a:p>
          <a:p>
            <a:pPr>
              <a:buFont typeface="Calibri" panose="020F0502020204030204" pitchFamily="34" charset="0"/>
              <a:buAutoNum type="arabicPeriod"/>
            </a:pPr>
            <a:r>
              <a:rPr lang="en-GB" altLang="en-US" dirty="0">
                <a:solidFill>
                  <a:srgbClr val="202124"/>
                </a:solidFill>
                <a:latin typeface="Arial" panose="020B0604020202020204" pitchFamily="34" charset="0"/>
              </a:rPr>
              <a:t>Accept change – change is inevitable, accept it and embrace it</a:t>
            </a:r>
          </a:p>
          <a:p>
            <a:pPr>
              <a:buFont typeface="Calibri" panose="020F0502020204030204" pitchFamily="34" charset="0"/>
              <a:buAutoNum type="arabicPeriod"/>
            </a:pPr>
            <a:endParaRPr lang="en-GB" altLang="en-US" dirty="0">
              <a:solidFill>
                <a:srgbClr val="202124"/>
              </a:solidFill>
              <a:latin typeface="Arial" panose="020B0604020202020204" pitchFamily="34" charset="0"/>
            </a:endParaRPr>
          </a:p>
          <a:p>
            <a:endParaRPr lang="en-GB" altLang="en-US" dirty="0">
              <a:latin typeface="Arial" panose="020B0604020202020204" pitchFamily="34" charset="0"/>
            </a:endParaRPr>
          </a:p>
        </p:txBody>
      </p:sp>
      <p:sp>
        <p:nvSpPr>
          <p:cNvPr id="29700" name="Slide Number Placeholder 3">
            <a:extLst>
              <a:ext uri="{FF2B5EF4-FFF2-40B4-BE49-F238E27FC236}">
                <a16:creationId xmlns:a16="http://schemas.microsoft.com/office/drawing/2014/main" id="{99C1A434-E1E1-AC0B-EED4-6D268118C10D}"/>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42950" indent="-285750">
              <a:defRPr sz="2400">
                <a:solidFill>
                  <a:schemeClr val="tx1"/>
                </a:solidFill>
                <a:latin typeface="Times" panose="02020603050405020304" pitchFamily="18" charset="0"/>
                <a:ea typeface="MS PGothic" panose="020B0600070205080204" pitchFamily="34" charset="-128"/>
              </a:defRPr>
            </a:lvl2pPr>
            <a:lvl3pPr marL="1143000" indent="-228600">
              <a:defRPr sz="2400">
                <a:solidFill>
                  <a:schemeClr val="tx1"/>
                </a:solidFill>
                <a:latin typeface="Times" panose="02020603050405020304" pitchFamily="18" charset="0"/>
                <a:ea typeface="MS PGothic" panose="020B0600070205080204" pitchFamily="34" charset="-128"/>
              </a:defRPr>
            </a:lvl3pPr>
            <a:lvl4pPr marL="1600200" indent="-228600">
              <a:defRPr sz="2400">
                <a:solidFill>
                  <a:schemeClr val="tx1"/>
                </a:solidFill>
                <a:latin typeface="Times" panose="02020603050405020304" pitchFamily="18" charset="0"/>
                <a:ea typeface="MS PGothic" panose="020B0600070205080204" pitchFamily="34" charset="-128"/>
              </a:defRPr>
            </a:lvl4pPr>
            <a:lvl5pPr marL="2057400" indent="-228600">
              <a:defRPr sz="2400">
                <a:solidFill>
                  <a:schemeClr val="tx1"/>
                </a:solidFill>
                <a:latin typeface="Times"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377F1D87-361B-49C7-A0EA-E8DF8EF160A7}" type="slidenum">
              <a:rPr lang="cy-GB" altLang="en-US" sz="1200" smtClean="0">
                <a:latin typeface="Arial" panose="020B0604020202020204" pitchFamily="34" charset="0"/>
              </a:rPr>
              <a:pPr/>
              <a:t>13</a:t>
            </a:fld>
            <a:endParaRPr lang="cy-GB" altLang="en-US" sz="1200">
              <a:latin typeface="Arial" panose="020B0604020202020204"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a:extLst>
              <a:ext uri="{FF2B5EF4-FFF2-40B4-BE49-F238E27FC236}">
                <a16:creationId xmlns:a16="http://schemas.microsoft.com/office/drawing/2014/main" id="{3FB0F9BB-98F2-8930-21AB-821FCE39CCD1}"/>
              </a:ext>
            </a:extLst>
          </p:cNvPr>
          <p:cNvSpPr>
            <a:spLocks noGrp="1" noRot="1" noChangeAspect="1" noChangeArrowheads="1" noTextEdit="1"/>
          </p:cNvSpPr>
          <p:nvPr>
            <p:ph type="sldImg"/>
          </p:nvPr>
        </p:nvSpPr>
        <p:spPr>
          <a:xfrm>
            <a:off x="90488" y="744538"/>
            <a:ext cx="6616700" cy="3722687"/>
          </a:xfrm>
          <a:ln/>
        </p:spPr>
      </p:sp>
      <p:sp>
        <p:nvSpPr>
          <p:cNvPr id="33795" name="Notes Placeholder 2">
            <a:extLst>
              <a:ext uri="{FF2B5EF4-FFF2-40B4-BE49-F238E27FC236}">
                <a16:creationId xmlns:a16="http://schemas.microsoft.com/office/drawing/2014/main" id="{523D6E8A-5CEC-FDC7-922D-073CAFD0281B}"/>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a:latin typeface="Arial" panose="020B0604020202020204" pitchFamily="34" charset="0"/>
              </a:rPr>
              <a:t>This is an ideal reference point for information and further study.</a:t>
            </a:r>
          </a:p>
        </p:txBody>
      </p:sp>
      <p:sp>
        <p:nvSpPr>
          <p:cNvPr id="33796" name="Slide Number Placeholder 3">
            <a:extLst>
              <a:ext uri="{FF2B5EF4-FFF2-40B4-BE49-F238E27FC236}">
                <a16:creationId xmlns:a16="http://schemas.microsoft.com/office/drawing/2014/main" id="{FEFD1833-EF85-0267-3B8F-FB22DF430D54}"/>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42950" indent="-285750">
              <a:defRPr sz="2400">
                <a:solidFill>
                  <a:schemeClr val="tx1"/>
                </a:solidFill>
                <a:latin typeface="Times" panose="02020603050405020304" pitchFamily="18" charset="0"/>
                <a:ea typeface="MS PGothic" panose="020B0600070205080204" pitchFamily="34" charset="-128"/>
              </a:defRPr>
            </a:lvl2pPr>
            <a:lvl3pPr marL="1143000" indent="-228600">
              <a:defRPr sz="2400">
                <a:solidFill>
                  <a:schemeClr val="tx1"/>
                </a:solidFill>
                <a:latin typeface="Times" panose="02020603050405020304" pitchFamily="18" charset="0"/>
                <a:ea typeface="MS PGothic" panose="020B0600070205080204" pitchFamily="34" charset="-128"/>
              </a:defRPr>
            </a:lvl3pPr>
            <a:lvl4pPr marL="1600200" indent="-228600">
              <a:defRPr sz="2400">
                <a:solidFill>
                  <a:schemeClr val="tx1"/>
                </a:solidFill>
                <a:latin typeface="Times" panose="02020603050405020304" pitchFamily="18" charset="0"/>
                <a:ea typeface="MS PGothic" panose="020B0600070205080204" pitchFamily="34" charset="-128"/>
              </a:defRPr>
            </a:lvl4pPr>
            <a:lvl5pPr marL="2057400" indent="-228600">
              <a:defRPr sz="2400">
                <a:solidFill>
                  <a:schemeClr val="tx1"/>
                </a:solidFill>
                <a:latin typeface="Times"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E67E8BCA-C9A5-4345-B0BB-364476055BCE}" type="slidenum">
              <a:rPr lang="cy-GB" altLang="en-US" sz="1200" smtClean="0">
                <a:latin typeface="Arial" panose="020B0604020202020204" pitchFamily="34" charset="0"/>
              </a:rPr>
              <a:pPr/>
              <a:t>15</a:t>
            </a:fld>
            <a:endParaRPr lang="cy-GB" altLang="en-US" sz="120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94838E-6E10-1719-EC05-EF30183F7ED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50D2C32-8C89-575C-A536-E8F7C97D008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FBC094B-B791-269B-7C7E-98267CF1E79A}"/>
              </a:ext>
            </a:extLst>
          </p:cNvPr>
          <p:cNvSpPr>
            <a:spLocks noGrp="1"/>
          </p:cNvSpPr>
          <p:nvPr>
            <p:ph type="dt" sz="half" idx="10"/>
          </p:nvPr>
        </p:nvSpPr>
        <p:spPr/>
        <p:txBody>
          <a:bodyPr/>
          <a:lstStyle/>
          <a:p>
            <a:fld id="{51A19B51-0D45-457F-B13E-2F28EAE6A722}" type="datetimeFigureOut">
              <a:rPr lang="en-GB" smtClean="0"/>
              <a:t>30/05/2024</a:t>
            </a:fld>
            <a:endParaRPr lang="en-GB"/>
          </a:p>
        </p:txBody>
      </p:sp>
      <p:sp>
        <p:nvSpPr>
          <p:cNvPr id="5" name="Footer Placeholder 4">
            <a:extLst>
              <a:ext uri="{FF2B5EF4-FFF2-40B4-BE49-F238E27FC236}">
                <a16:creationId xmlns:a16="http://schemas.microsoft.com/office/drawing/2014/main" id="{CCBE3457-6CF6-2E44-867B-776F37E6FF8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C939E1A-FECC-0A59-4EF0-D76D0B77442D}"/>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41793434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9BA526-4704-11FC-D243-53754FC73355}"/>
              </a:ext>
            </a:extLst>
          </p:cNvPr>
          <p:cNvSpPr>
            <a:spLocks noGrp="1"/>
          </p:cNvSpPr>
          <p:nvPr>
            <p:ph type="title"/>
          </p:nvPr>
        </p:nvSpPr>
        <p:spPr/>
        <p:txBody>
          <a:body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AEADC08A-95D5-1E62-B5B3-ECE6AE44EFC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EB4915D-7391-2A6E-B874-056826CEC7D7}"/>
              </a:ext>
            </a:extLst>
          </p:cNvPr>
          <p:cNvSpPr>
            <a:spLocks noGrp="1"/>
          </p:cNvSpPr>
          <p:nvPr>
            <p:ph type="dt" sz="half" idx="10"/>
          </p:nvPr>
        </p:nvSpPr>
        <p:spPr/>
        <p:txBody>
          <a:bodyPr/>
          <a:lstStyle/>
          <a:p>
            <a:fld id="{51A19B51-0D45-457F-B13E-2F28EAE6A722}" type="datetimeFigureOut">
              <a:rPr lang="en-GB" smtClean="0"/>
              <a:t>30/05/2024</a:t>
            </a:fld>
            <a:endParaRPr lang="en-GB"/>
          </a:p>
        </p:txBody>
      </p:sp>
      <p:sp>
        <p:nvSpPr>
          <p:cNvPr id="5" name="Footer Placeholder 4">
            <a:extLst>
              <a:ext uri="{FF2B5EF4-FFF2-40B4-BE49-F238E27FC236}">
                <a16:creationId xmlns:a16="http://schemas.microsoft.com/office/drawing/2014/main" id="{3CAE5F9D-27BC-AF43-9829-4357E216298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76149F3-C8F5-5B40-4385-3B873ED6F48F}"/>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24726132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C2E8CB-BB3C-0555-62DA-392DA18E1B1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0581A0E-B524-3FB4-DFE0-101D3B555C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F97F60C-4DF2-7892-801F-1EFA7D04C243}"/>
              </a:ext>
            </a:extLst>
          </p:cNvPr>
          <p:cNvSpPr>
            <a:spLocks noGrp="1"/>
          </p:cNvSpPr>
          <p:nvPr>
            <p:ph type="dt" sz="half" idx="10"/>
          </p:nvPr>
        </p:nvSpPr>
        <p:spPr/>
        <p:txBody>
          <a:bodyPr/>
          <a:lstStyle/>
          <a:p>
            <a:fld id="{51A19B51-0D45-457F-B13E-2F28EAE6A722}" type="datetimeFigureOut">
              <a:rPr lang="en-GB" smtClean="0"/>
              <a:t>30/05/2024</a:t>
            </a:fld>
            <a:endParaRPr lang="en-GB"/>
          </a:p>
        </p:txBody>
      </p:sp>
      <p:sp>
        <p:nvSpPr>
          <p:cNvPr id="5" name="Footer Placeholder 4">
            <a:extLst>
              <a:ext uri="{FF2B5EF4-FFF2-40B4-BE49-F238E27FC236}">
                <a16:creationId xmlns:a16="http://schemas.microsoft.com/office/drawing/2014/main" id="{3BDDDC0D-C069-D900-9C2A-E0432BEF5F1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0AC86BF-4EC2-8269-2C36-BE95A801E597}"/>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54124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EE3192-90E1-27FC-C25C-C89A87F6B3B6}"/>
              </a:ext>
            </a:extLst>
          </p:cNvPr>
          <p:cNvSpPr>
            <a:spLocks noGrp="1"/>
          </p:cNvSpPr>
          <p:nvPr>
            <p:ph type="title"/>
          </p:nvPr>
        </p:nvSpPr>
        <p:spPr/>
        <p:txBody>
          <a:bodyPr/>
          <a:lstStyle>
            <a:lvl1pPr>
              <a:defRPr>
                <a:solidFill>
                  <a:schemeClr val="tx1"/>
                </a:solidFill>
              </a:defRPr>
            </a:lvl1pPr>
          </a:lstStyle>
          <a:p>
            <a:endParaRPr lang="en-GB" dirty="0"/>
          </a:p>
        </p:txBody>
      </p:sp>
      <p:sp>
        <p:nvSpPr>
          <p:cNvPr id="3" name="Content Placeholder 2">
            <a:extLst>
              <a:ext uri="{FF2B5EF4-FFF2-40B4-BE49-F238E27FC236}">
                <a16:creationId xmlns:a16="http://schemas.microsoft.com/office/drawing/2014/main" id="{4F7E5DBF-A778-577B-1BD2-1AA3DBF0BABE}"/>
              </a:ext>
            </a:extLst>
          </p:cNvPr>
          <p:cNvSpPr>
            <a:spLocks noGrp="1"/>
          </p:cNvSpPr>
          <p:nvPr>
            <p:ph sz="half" idx="1"/>
          </p:nvPr>
        </p:nvSpPr>
        <p:spPr>
          <a:xfrm>
            <a:off x="838200" y="1825625"/>
            <a:ext cx="5181600" cy="4351338"/>
          </a:xfrm>
        </p:spPr>
        <p:txBody>
          <a:bodyPr/>
          <a:lstStyle>
            <a:lvl4pPr>
              <a:defRPr>
                <a:solidFill>
                  <a:srgbClr val="0B148B"/>
                </a:solidFill>
              </a:defRPr>
            </a:lvl4pPr>
            <a:lvl5pPr>
              <a:defRPr>
                <a:solidFill>
                  <a:srgbClr val="0B148B"/>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a:t>
            </a:r>
            <a:r>
              <a:rPr lang="en-US" dirty="0" err="1"/>
              <a:t>levelflkfdl</a:t>
            </a:r>
            <a:r>
              <a:rPr lang="en-US" dirty="0"/>
              <a:t>;</a:t>
            </a:r>
          </a:p>
          <a:p>
            <a:pPr lvl="4"/>
            <a:r>
              <a:rPr lang="en-US" dirty="0"/>
              <a:t>Fifth level</a:t>
            </a:r>
            <a:endParaRPr lang="en-GB" dirty="0"/>
          </a:p>
        </p:txBody>
      </p:sp>
      <p:sp>
        <p:nvSpPr>
          <p:cNvPr id="4" name="Content Placeholder 3">
            <a:extLst>
              <a:ext uri="{FF2B5EF4-FFF2-40B4-BE49-F238E27FC236}">
                <a16:creationId xmlns:a16="http://schemas.microsoft.com/office/drawing/2014/main" id="{375641AD-105D-9F34-37D8-9A10CDC21E8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94E0AE3-F4E2-ED81-A463-E606F79BB4E5}"/>
              </a:ext>
            </a:extLst>
          </p:cNvPr>
          <p:cNvSpPr>
            <a:spLocks noGrp="1"/>
          </p:cNvSpPr>
          <p:nvPr>
            <p:ph type="dt" sz="half" idx="10"/>
          </p:nvPr>
        </p:nvSpPr>
        <p:spPr/>
        <p:txBody>
          <a:bodyPr/>
          <a:lstStyle/>
          <a:p>
            <a:fld id="{51A19B51-0D45-457F-B13E-2F28EAE6A722}" type="datetimeFigureOut">
              <a:rPr lang="en-GB" smtClean="0"/>
              <a:t>30/05/2024</a:t>
            </a:fld>
            <a:endParaRPr lang="en-GB"/>
          </a:p>
        </p:txBody>
      </p:sp>
      <p:sp>
        <p:nvSpPr>
          <p:cNvPr id="6" name="Footer Placeholder 5">
            <a:extLst>
              <a:ext uri="{FF2B5EF4-FFF2-40B4-BE49-F238E27FC236}">
                <a16:creationId xmlns:a16="http://schemas.microsoft.com/office/drawing/2014/main" id="{492B5224-9C61-911F-0A5E-3367004FB9D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06B68F9-14C5-5057-0C53-8D2888D6C65B}"/>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14569034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7373C0-40CF-2FC9-94C3-7213AD87A74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C62FEBA-4439-3719-5772-FBD1D3F4144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E968AFC-731D-1424-00C3-2B73CD34B5B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77DC241-E3F6-80DA-8CC3-C16B552030D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F43FBDA-C41A-F520-F63D-D095AED9FEA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D75BDA3-F855-28ED-3643-0A9DEEC854D9}"/>
              </a:ext>
            </a:extLst>
          </p:cNvPr>
          <p:cNvSpPr>
            <a:spLocks noGrp="1"/>
          </p:cNvSpPr>
          <p:nvPr>
            <p:ph type="dt" sz="half" idx="10"/>
          </p:nvPr>
        </p:nvSpPr>
        <p:spPr/>
        <p:txBody>
          <a:bodyPr/>
          <a:lstStyle/>
          <a:p>
            <a:fld id="{51A19B51-0D45-457F-B13E-2F28EAE6A722}" type="datetimeFigureOut">
              <a:rPr lang="en-GB" smtClean="0"/>
              <a:t>30/05/2024</a:t>
            </a:fld>
            <a:endParaRPr lang="en-GB"/>
          </a:p>
        </p:txBody>
      </p:sp>
      <p:sp>
        <p:nvSpPr>
          <p:cNvPr id="8" name="Footer Placeholder 7">
            <a:extLst>
              <a:ext uri="{FF2B5EF4-FFF2-40B4-BE49-F238E27FC236}">
                <a16:creationId xmlns:a16="http://schemas.microsoft.com/office/drawing/2014/main" id="{23FB818B-D670-7C6C-3F24-777531E2BEE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AE22EEB-E88B-F4E8-05C4-36167E8DF927}"/>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20719377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745EB-EFE0-30D7-0E67-6C76905F907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DD2B245-0227-51D7-1EBB-846299BB0A3C}"/>
              </a:ext>
            </a:extLst>
          </p:cNvPr>
          <p:cNvSpPr>
            <a:spLocks noGrp="1"/>
          </p:cNvSpPr>
          <p:nvPr>
            <p:ph type="dt" sz="half" idx="10"/>
          </p:nvPr>
        </p:nvSpPr>
        <p:spPr/>
        <p:txBody>
          <a:bodyPr/>
          <a:lstStyle/>
          <a:p>
            <a:fld id="{51A19B51-0D45-457F-B13E-2F28EAE6A722}" type="datetimeFigureOut">
              <a:rPr lang="en-GB" smtClean="0"/>
              <a:t>30/05/2024</a:t>
            </a:fld>
            <a:endParaRPr lang="en-GB"/>
          </a:p>
        </p:txBody>
      </p:sp>
      <p:sp>
        <p:nvSpPr>
          <p:cNvPr id="4" name="Footer Placeholder 3">
            <a:extLst>
              <a:ext uri="{FF2B5EF4-FFF2-40B4-BE49-F238E27FC236}">
                <a16:creationId xmlns:a16="http://schemas.microsoft.com/office/drawing/2014/main" id="{3583351B-CEA3-677C-4B19-EFDE61CE607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89C6770-6E5B-0453-9F84-3259461F9C31}"/>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26116559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0E3B291-0FEC-6E8F-2F15-8B00AAABB22F}"/>
              </a:ext>
            </a:extLst>
          </p:cNvPr>
          <p:cNvSpPr>
            <a:spLocks noGrp="1"/>
          </p:cNvSpPr>
          <p:nvPr>
            <p:ph type="dt" sz="half" idx="10"/>
          </p:nvPr>
        </p:nvSpPr>
        <p:spPr/>
        <p:txBody>
          <a:bodyPr/>
          <a:lstStyle/>
          <a:p>
            <a:fld id="{51A19B51-0D45-457F-B13E-2F28EAE6A722}" type="datetimeFigureOut">
              <a:rPr lang="en-GB" smtClean="0"/>
              <a:t>30/05/2024</a:t>
            </a:fld>
            <a:endParaRPr lang="en-GB"/>
          </a:p>
        </p:txBody>
      </p:sp>
      <p:sp>
        <p:nvSpPr>
          <p:cNvPr id="3" name="Footer Placeholder 2">
            <a:extLst>
              <a:ext uri="{FF2B5EF4-FFF2-40B4-BE49-F238E27FC236}">
                <a16:creationId xmlns:a16="http://schemas.microsoft.com/office/drawing/2014/main" id="{42332CAF-12B5-9892-7095-451BFDD9331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994893C-EE42-2B04-4621-A1308C6FAF5B}"/>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2276438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105429-5ED5-C3BE-6F81-3CCFC4281A8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6E20B3F-69E4-2E87-3D2A-A211D969307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7B0081D-D046-9AA5-B55C-F1476899EAD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2DCC585-60AE-1B13-426D-5D63F16EE613}"/>
              </a:ext>
            </a:extLst>
          </p:cNvPr>
          <p:cNvSpPr>
            <a:spLocks noGrp="1"/>
          </p:cNvSpPr>
          <p:nvPr>
            <p:ph type="dt" sz="half" idx="10"/>
          </p:nvPr>
        </p:nvSpPr>
        <p:spPr/>
        <p:txBody>
          <a:bodyPr/>
          <a:lstStyle/>
          <a:p>
            <a:fld id="{51A19B51-0D45-457F-B13E-2F28EAE6A722}" type="datetimeFigureOut">
              <a:rPr lang="en-GB" smtClean="0"/>
              <a:t>30/05/2024</a:t>
            </a:fld>
            <a:endParaRPr lang="en-GB"/>
          </a:p>
        </p:txBody>
      </p:sp>
      <p:sp>
        <p:nvSpPr>
          <p:cNvPr id="6" name="Footer Placeholder 5">
            <a:extLst>
              <a:ext uri="{FF2B5EF4-FFF2-40B4-BE49-F238E27FC236}">
                <a16:creationId xmlns:a16="http://schemas.microsoft.com/office/drawing/2014/main" id="{16CEED50-9BCF-5ACB-45AC-98A93736B7E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5175145-BA89-CABD-010A-9A07B1CBCDD9}"/>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34780154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D44A72-BFF5-07D3-EB95-6561DCD077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65523C4-94D3-8BD7-C57A-526984C6503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DD0C316-DADC-B88B-64F0-88B60298022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2681A5E-2120-D45E-E2E9-E0D2C1FD69B0}"/>
              </a:ext>
            </a:extLst>
          </p:cNvPr>
          <p:cNvSpPr>
            <a:spLocks noGrp="1"/>
          </p:cNvSpPr>
          <p:nvPr>
            <p:ph type="dt" sz="half" idx="10"/>
          </p:nvPr>
        </p:nvSpPr>
        <p:spPr/>
        <p:txBody>
          <a:bodyPr/>
          <a:lstStyle/>
          <a:p>
            <a:fld id="{51A19B51-0D45-457F-B13E-2F28EAE6A722}" type="datetimeFigureOut">
              <a:rPr lang="en-GB" smtClean="0"/>
              <a:t>30/05/2024</a:t>
            </a:fld>
            <a:endParaRPr lang="en-GB"/>
          </a:p>
        </p:txBody>
      </p:sp>
      <p:sp>
        <p:nvSpPr>
          <p:cNvPr id="6" name="Footer Placeholder 5">
            <a:extLst>
              <a:ext uri="{FF2B5EF4-FFF2-40B4-BE49-F238E27FC236}">
                <a16:creationId xmlns:a16="http://schemas.microsoft.com/office/drawing/2014/main" id="{D90C6E2B-B33C-DE23-7809-9F0E7BFDC4B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61FE30C-6546-978E-A52B-0949E86B6921}"/>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41018092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08AA09-3787-C63D-5C8C-BD19BE19679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BCD17DA-301A-C4F5-B776-9A199530306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F815888-0BCF-5E36-BEEB-D2F3D1843DC1}"/>
              </a:ext>
            </a:extLst>
          </p:cNvPr>
          <p:cNvSpPr>
            <a:spLocks noGrp="1"/>
          </p:cNvSpPr>
          <p:nvPr>
            <p:ph type="dt" sz="half" idx="10"/>
          </p:nvPr>
        </p:nvSpPr>
        <p:spPr/>
        <p:txBody>
          <a:bodyPr/>
          <a:lstStyle/>
          <a:p>
            <a:fld id="{51A19B51-0D45-457F-B13E-2F28EAE6A722}" type="datetimeFigureOut">
              <a:rPr lang="en-GB" smtClean="0"/>
              <a:t>30/05/2024</a:t>
            </a:fld>
            <a:endParaRPr lang="en-GB"/>
          </a:p>
        </p:txBody>
      </p:sp>
      <p:sp>
        <p:nvSpPr>
          <p:cNvPr id="5" name="Footer Placeholder 4">
            <a:extLst>
              <a:ext uri="{FF2B5EF4-FFF2-40B4-BE49-F238E27FC236}">
                <a16:creationId xmlns:a16="http://schemas.microsoft.com/office/drawing/2014/main" id="{3A16C6E8-9525-0C3D-5753-D62FE716538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97171B1-BE30-34EF-6BAC-F8D7EA5D8BBB}"/>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27744505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1046126-E97E-74B3-429A-CEA866415A6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7AEEE51-B56D-E925-A7AC-08B3FD7C0F1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85B83C2-6FA2-0625-E056-AE2C79D7D1D7}"/>
              </a:ext>
            </a:extLst>
          </p:cNvPr>
          <p:cNvSpPr>
            <a:spLocks noGrp="1"/>
          </p:cNvSpPr>
          <p:nvPr>
            <p:ph type="dt" sz="half" idx="10"/>
          </p:nvPr>
        </p:nvSpPr>
        <p:spPr/>
        <p:txBody>
          <a:bodyPr/>
          <a:lstStyle/>
          <a:p>
            <a:fld id="{51A19B51-0D45-457F-B13E-2F28EAE6A722}" type="datetimeFigureOut">
              <a:rPr lang="en-GB" smtClean="0"/>
              <a:t>30/05/2024</a:t>
            </a:fld>
            <a:endParaRPr lang="en-GB"/>
          </a:p>
        </p:txBody>
      </p:sp>
      <p:sp>
        <p:nvSpPr>
          <p:cNvPr id="5" name="Footer Placeholder 4">
            <a:extLst>
              <a:ext uri="{FF2B5EF4-FFF2-40B4-BE49-F238E27FC236}">
                <a16:creationId xmlns:a16="http://schemas.microsoft.com/office/drawing/2014/main" id="{B4754DC7-4280-32DE-7370-9970B414A30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EC7442D-AAA0-4E99-15BE-8E332A16092E}"/>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4788199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E5"/>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055C6EF-49F6-8994-48F8-E659E21765F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9E9CE76-A229-9699-2046-9D6435E3027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822E84F-5C00-20B4-F119-87DAFEA66D3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A19B51-0D45-457F-B13E-2F28EAE6A722}" type="datetimeFigureOut">
              <a:rPr lang="en-GB" smtClean="0"/>
              <a:t>30/05/2024</a:t>
            </a:fld>
            <a:endParaRPr lang="en-GB"/>
          </a:p>
        </p:txBody>
      </p:sp>
      <p:sp>
        <p:nvSpPr>
          <p:cNvPr id="5" name="Footer Placeholder 4">
            <a:extLst>
              <a:ext uri="{FF2B5EF4-FFF2-40B4-BE49-F238E27FC236}">
                <a16:creationId xmlns:a16="http://schemas.microsoft.com/office/drawing/2014/main" id="{C305191A-7B2A-9A47-A78C-5972B11EB1C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a:extLst>
              <a:ext uri="{FF2B5EF4-FFF2-40B4-BE49-F238E27FC236}">
                <a16:creationId xmlns:a16="http://schemas.microsoft.com/office/drawing/2014/main" id="{FE306A2D-CA63-EA9F-7978-5C88B809CF7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BB01440-DAD1-442B-B960-439509CB9D9E}" type="slidenum">
              <a:rPr lang="en-GB" smtClean="0"/>
              <a:t>‹#›</a:t>
            </a:fld>
            <a:endParaRPr lang="en-GB"/>
          </a:p>
        </p:txBody>
      </p:sp>
      <p:sp>
        <p:nvSpPr>
          <p:cNvPr id="8" name="TextBox 7">
            <a:extLst>
              <a:ext uri="{FF2B5EF4-FFF2-40B4-BE49-F238E27FC236}">
                <a16:creationId xmlns:a16="http://schemas.microsoft.com/office/drawing/2014/main" id="{12D32F01-7B3F-85CC-91DC-1D400D7FF80D}"/>
              </a:ext>
            </a:extLst>
          </p:cNvPr>
          <p:cNvSpPr txBox="1"/>
          <p:nvPr userDrawn="1">
            <p:extLst>
              <p:ext uri="{1162E1C5-73C7-4A58-AE30-91384D911F3F}">
                <p184:classification xmlns:p184="http://schemas.microsoft.com/office/powerpoint/2018/4/main" val="hdr"/>
              </p:ext>
            </p:extLst>
          </p:nvPr>
        </p:nvSpPr>
        <p:spPr>
          <a:xfrm>
            <a:off x="11064875" y="0"/>
            <a:ext cx="1155700" cy="152400"/>
          </a:xfrm>
          <a:prstGeom prst="rect">
            <a:avLst/>
          </a:prstGeom>
        </p:spPr>
        <p:txBody>
          <a:bodyPr horzOverflow="overflow" lIns="0" tIns="0" rIns="0" bIns="0">
            <a:spAutoFit/>
          </a:bodyPr>
          <a:lstStyle/>
          <a:p>
            <a:pPr algn="r"/>
            <a:r>
              <a:rPr lang="en-GB" sz="1000">
                <a:solidFill>
                  <a:srgbClr val="000000"/>
                </a:solidFill>
                <a:latin typeface="Calibri" panose="020F0502020204030204" pitchFamily="34" charset="0"/>
                <a:cs typeface="Calibri" panose="020F0502020204030204" pitchFamily="34" charset="0"/>
              </a:rPr>
              <a:t>PUBLIC / CYHOEDDUS</a:t>
            </a:r>
          </a:p>
        </p:txBody>
      </p:sp>
      <p:pic>
        <p:nvPicPr>
          <p:cNvPr id="9" name="Picture 8">
            <a:extLst>
              <a:ext uri="{FF2B5EF4-FFF2-40B4-BE49-F238E27FC236}">
                <a16:creationId xmlns:a16="http://schemas.microsoft.com/office/drawing/2014/main" id="{2388DD9F-BFF4-F62B-40E5-57846D9DCAC5}"/>
              </a:ext>
            </a:extLst>
          </p:cNvPr>
          <p:cNvPicPr>
            <a:picLocks noChangeAspect="1"/>
          </p:cNvPicPr>
          <p:nvPr userDrawn="1"/>
        </p:nvPicPr>
        <p:blipFill>
          <a:blip r:embed="rId13"/>
          <a:stretch>
            <a:fillRect/>
          </a:stretch>
        </p:blipFill>
        <p:spPr>
          <a:xfrm>
            <a:off x="28575" y="5713836"/>
            <a:ext cx="12192000" cy="1196127"/>
          </a:xfrm>
          <a:prstGeom prst="rect">
            <a:avLst/>
          </a:prstGeom>
        </p:spPr>
      </p:pic>
    </p:spTree>
    <p:extLst>
      <p:ext uri="{BB962C8B-B14F-4D97-AF65-F5344CB8AC3E}">
        <p14:creationId xmlns:p14="http://schemas.microsoft.com/office/powerpoint/2010/main" val="188243824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hyperlink" Target="https://acestoohigh.com/2017/05/01/england-and-wales-produce-new-animation-about-aces-resilience/" TargetMode="External"/><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hyperlink" Target="https://www.ted.com/talks/nadine_burke_harris_how_childhood_trauma_affects_health_across_a_lifetime" TargetMode="External"/><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hyperlink" Target="https://link.springer.com/article/10.1186/1741-7015-12-72" TargetMode="External"/><Relationship Id="rId2" Type="http://schemas.openxmlformats.org/officeDocument/2006/relationships/notesSlide" Target="../notesSlides/notesSlide13.xml"/><Relationship Id="rId1" Type="http://schemas.openxmlformats.org/officeDocument/2006/relationships/slideLayout" Target="../slideLayouts/slideLayout7.xml"/><Relationship Id="rId5" Type="http://schemas.openxmlformats.org/officeDocument/2006/relationships/hyperlink" Target="https://discovery.ucl.ac.uk/id/eprint/10087600/" TargetMode="External"/><Relationship Id="rId4" Type="http://schemas.openxmlformats.org/officeDocument/2006/relationships/hyperlink" Target="https://www.sciencedirect.com/science/article/pii/S0190740920310227"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FA8A485F-BFE2-FF9C-DD40-965BE9DA4652}"/>
              </a:ext>
            </a:extLst>
          </p:cNvPr>
          <p:cNvSpPr>
            <a:spLocks noGrp="1" noChangeArrowheads="1"/>
          </p:cNvSpPr>
          <p:nvPr>
            <p:ph type="ctrTitle"/>
          </p:nvPr>
        </p:nvSpPr>
        <p:spPr>
          <a:xfrm>
            <a:off x="2208213" y="1989139"/>
            <a:ext cx="7772400" cy="1470025"/>
          </a:xfrm>
        </p:spPr>
        <p:txBody>
          <a:bodyPr>
            <a:normAutofit/>
          </a:bodyPr>
          <a:lstStyle/>
          <a:p>
            <a:pPr eaLnBrk="1" hangingPunct="1"/>
            <a:r>
              <a:rPr lang="en-GB" altLang="en-US" dirty="0"/>
              <a:t>Early experiences</a:t>
            </a:r>
            <a:endParaRPr lang="en-GB" altLang="en-US" dirty="0">
              <a:solidFill>
                <a:srgbClr val="0070C0"/>
              </a:solidFill>
            </a:endParaRPr>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1EBBE1-24F4-D38E-8F04-CC89BB3F774D}"/>
              </a:ext>
            </a:extLst>
          </p:cNvPr>
          <p:cNvSpPr>
            <a:spLocks noGrp="1"/>
          </p:cNvSpPr>
          <p:nvPr>
            <p:ph type="title"/>
          </p:nvPr>
        </p:nvSpPr>
        <p:spPr/>
        <p:txBody>
          <a:bodyPr/>
          <a:lstStyle/>
          <a:p>
            <a:r>
              <a:rPr lang="en-GB" dirty="0"/>
              <a:t>Structure of the evening: </a:t>
            </a:r>
          </a:p>
        </p:txBody>
      </p:sp>
      <p:sp>
        <p:nvSpPr>
          <p:cNvPr id="3" name="Content Placeholder 2">
            <a:extLst>
              <a:ext uri="{FF2B5EF4-FFF2-40B4-BE49-F238E27FC236}">
                <a16:creationId xmlns:a16="http://schemas.microsoft.com/office/drawing/2014/main" id="{D34DA789-0211-8CD4-F291-C89B333E9451}"/>
              </a:ext>
            </a:extLst>
          </p:cNvPr>
          <p:cNvSpPr>
            <a:spLocks noGrp="1"/>
          </p:cNvSpPr>
          <p:nvPr>
            <p:ph idx="1"/>
          </p:nvPr>
        </p:nvSpPr>
        <p:spPr/>
        <p:txBody>
          <a:bodyPr/>
          <a:lstStyle/>
          <a:p>
            <a:pPr marL="0" indent="0">
              <a:buNone/>
            </a:pPr>
            <a:r>
              <a:rPr lang="en-GB" dirty="0"/>
              <a:t>. Adverse learning experiences 5:30-6:30</a:t>
            </a:r>
          </a:p>
          <a:p>
            <a:pPr marL="0" indent="0">
              <a:buNone/>
            </a:pPr>
            <a:r>
              <a:rPr lang="en-GB" dirty="0"/>
              <a:t>. Break 6:30-6:50</a:t>
            </a:r>
          </a:p>
          <a:p>
            <a:pPr marL="0" indent="0">
              <a:buNone/>
            </a:pPr>
            <a:r>
              <a:rPr lang="en-GB" dirty="0"/>
              <a:t>. Adverse learning experiences (continued) 6:50-7:30</a:t>
            </a:r>
          </a:p>
          <a:p>
            <a:pPr marL="0" indent="0">
              <a:buNone/>
            </a:pPr>
            <a:r>
              <a:rPr lang="en-GB" dirty="0"/>
              <a:t>. Poverty – 7:30-8:30</a:t>
            </a:r>
          </a:p>
          <a:p>
            <a:pPr marL="0" indent="0">
              <a:buNone/>
            </a:pPr>
            <a:r>
              <a:rPr lang="en-GB" dirty="0"/>
              <a:t>. Assignment support – 8:30-9:00</a:t>
            </a:r>
          </a:p>
        </p:txBody>
      </p:sp>
    </p:spTree>
    <p:extLst>
      <p:ext uri="{BB962C8B-B14F-4D97-AF65-F5344CB8AC3E}">
        <p14:creationId xmlns:p14="http://schemas.microsoft.com/office/powerpoint/2010/main" val="4948023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a:extLst>
              <a:ext uri="{FF2B5EF4-FFF2-40B4-BE49-F238E27FC236}">
                <a16:creationId xmlns:a16="http://schemas.microsoft.com/office/drawing/2014/main" id="{77ABFC68-4EDA-3E25-49C8-96A712950724}"/>
              </a:ext>
            </a:extLst>
          </p:cNvPr>
          <p:cNvSpPr>
            <a:spLocks noGrp="1" noChangeArrowheads="1"/>
          </p:cNvSpPr>
          <p:nvPr>
            <p:ph type="title"/>
          </p:nvPr>
        </p:nvSpPr>
        <p:spPr>
          <a:xfrm>
            <a:off x="2057400" y="455613"/>
            <a:ext cx="8229600" cy="1143000"/>
          </a:xfrm>
        </p:spPr>
        <p:txBody>
          <a:bodyPr/>
          <a:lstStyle/>
          <a:p>
            <a:pPr algn="ctr" eaLnBrk="1" hangingPunct="1"/>
            <a:r>
              <a:rPr lang="en-GB" altLang="en-US" b="1" dirty="0"/>
              <a:t>Beginnings</a:t>
            </a:r>
            <a:endParaRPr lang="en-GB" altLang="en-US" b="1" dirty="0">
              <a:solidFill>
                <a:srgbClr val="0070C0"/>
              </a:solidFill>
            </a:endParaRPr>
          </a:p>
        </p:txBody>
      </p:sp>
      <p:sp>
        <p:nvSpPr>
          <p:cNvPr id="9220" name="Content Placeholder 3">
            <a:extLst>
              <a:ext uri="{FF2B5EF4-FFF2-40B4-BE49-F238E27FC236}">
                <a16:creationId xmlns:a16="http://schemas.microsoft.com/office/drawing/2014/main" id="{5F1BAFC8-EDBA-98C3-25CF-0EA35DF521F2}"/>
              </a:ext>
            </a:extLst>
          </p:cNvPr>
          <p:cNvSpPr>
            <a:spLocks noGrp="1" noChangeArrowheads="1"/>
          </p:cNvSpPr>
          <p:nvPr>
            <p:ph sz="half" idx="2"/>
          </p:nvPr>
        </p:nvSpPr>
        <p:spPr>
          <a:xfrm>
            <a:off x="747445" y="1598613"/>
            <a:ext cx="5181600" cy="4351338"/>
          </a:xfrm>
        </p:spPr>
        <p:txBody>
          <a:bodyPr>
            <a:normAutofit/>
          </a:bodyPr>
          <a:lstStyle/>
          <a:p>
            <a:pPr eaLnBrk="1" hangingPunct="1"/>
            <a:r>
              <a:rPr lang="en-GB" altLang="en-US" sz="4400" dirty="0">
                <a:solidFill>
                  <a:srgbClr val="0070C0"/>
                </a:solidFill>
              </a:rPr>
              <a:t>Parental Lifestyle.</a:t>
            </a:r>
          </a:p>
          <a:p>
            <a:pPr eaLnBrk="1" hangingPunct="1"/>
            <a:r>
              <a:rPr lang="en-GB" altLang="en-US" sz="4400" dirty="0">
                <a:solidFill>
                  <a:srgbClr val="0070C0"/>
                </a:solidFill>
              </a:rPr>
              <a:t>Culture.</a:t>
            </a:r>
          </a:p>
          <a:p>
            <a:pPr eaLnBrk="1" hangingPunct="1"/>
            <a:r>
              <a:rPr lang="en-GB" altLang="en-US" sz="4400" dirty="0">
                <a:solidFill>
                  <a:srgbClr val="0070C0"/>
                </a:solidFill>
              </a:rPr>
              <a:t>Socioeconomic factors.</a:t>
            </a:r>
          </a:p>
          <a:p>
            <a:pPr eaLnBrk="1" hangingPunct="1"/>
            <a:r>
              <a:rPr lang="en-GB" altLang="en-US" sz="4400" dirty="0">
                <a:solidFill>
                  <a:srgbClr val="0070C0"/>
                </a:solidFill>
              </a:rPr>
              <a:t>Family Structure. </a:t>
            </a:r>
          </a:p>
        </p:txBody>
      </p:sp>
      <p:sp>
        <p:nvSpPr>
          <p:cNvPr id="2" name="TextBox 1">
            <a:extLst>
              <a:ext uri="{FF2B5EF4-FFF2-40B4-BE49-F238E27FC236}">
                <a16:creationId xmlns:a16="http://schemas.microsoft.com/office/drawing/2014/main" id="{E0664E28-A1C4-7B01-03DB-5117CD8C6249}"/>
              </a:ext>
            </a:extLst>
          </p:cNvPr>
          <p:cNvSpPr txBox="1"/>
          <p:nvPr/>
        </p:nvSpPr>
        <p:spPr>
          <a:xfrm>
            <a:off x="6400801" y="1952090"/>
            <a:ext cx="4962418" cy="1754326"/>
          </a:xfrm>
          <a:prstGeom prst="rect">
            <a:avLst/>
          </a:prstGeom>
          <a:noFill/>
        </p:spPr>
        <p:txBody>
          <a:bodyPr wrap="square" rtlCol="0">
            <a:spAutoFit/>
          </a:bodyPr>
          <a:lstStyle/>
          <a:p>
            <a:r>
              <a:rPr lang="en-GB" sz="3600" i="1" dirty="0">
                <a:solidFill>
                  <a:srgbClr val="FF0000"/>
                </a:solidFill>
              </a:rPr>
              <a:t>What are the positive and negative factors/effects?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a:extLst>
              <a:ext uri="{FF2B5EF4-FFF2-40B4-BE49-F238E27FC236}">
                <a16:creationId xmlns:a16="http://schemas.microsoft.com/office/drawing/2014/main" id="{17593C98-8DFE-15B6-8C33-D9157A884861}"/>
              </a:ext>
            </a:extLst>
          </p:cNvPr>
          <p:cNvSpPr>
            <a:spLocks noGrp="1" noChangeArrowheads="1"/>
          </p:cNvSpPr>
          <p:nvPr>
            <p:ph type="title"/>
          </p:nvPr>
        </p:nvSpPr>
        <p:spPr/>
        <p:txBody>
          <a:bodyPr>
            <a:normAutofit/>
          </a:bodyPr>
          <a:lstStyle/>
          <a:p>
            <a:pPr eaLnBrk="1" hangingPunct="1"/>
            <a:r>
              <a:rPr lang="en-GB" altLang="en-US" dirty="0"/>
              <a:t>Adverse Childhood Experiences (ACE)</a:t>
            </a:r>
            <a:endParaRPr lang="en-GB" altLang="en-US" dirty="0">
              <a:solidFill>
                <a:srgbClr val="0070C0"/>
              </a:solidFill>
            </a:endParaRPr>
          </a:p>
        </p:txBody>
      </p:sp>
      <p:sp>
        <p:nvSpPr>
          <p:cNvPr id="11268" name="Content Placeholder 3">
            <a:extLst>
              <a:ext uri="{FF2B5EF4-FFF2-40B4-BE49-F238E27FC236}">
                <a16:creationId xmlns:a16="http://schemas.microsoft.com/office/drawing/2014/main" id="{32DE4011-5BCA-1424-165D-A7A813BD704C}"/>
              </a:ext>
            </a:extLst>
          </p:cNvPr>
          <p:cNvSpPr>
            <a:spLocks noGrp="1" noChangeArrowheads="1"/>
          </p:cNvSpPr>
          <p:nvPr>
            <p:ph sz="half" idx="2"/>
          </p:nvPr>
        </p:nvSpPr>
        <p:spPr>
          <a:xfrm>
            <a:off x="838199" y="1558496"/>
            <a:ext cx="9435957" cy="4351338"/>
          </a:xfrm>
        </p:spPr>
        <p:txBody>
          <a:bodyPr/>
          <a:lstStyle/>
          <a:p>
            <a:pPr marL="0" indent="0" eaLnBrk="1" hangingPunct="1">
              <a:buNone/>
            </a:pPr>
            <a:r>
              <a:rPr lang="en-GB" altLang="en-US" dirty="0">
                <a:solidFill>
                  <a:srgbClr val="0070C0"/>
                </a:solidFill>
              </a:rPr>
              <a:t>What are ACEs?</a:t>
            </a:r>
          </a:p>
          <a:p>
            <a:pPr marL="0" indent="0" eaLnBrk="1" hangingPunct="1">
              <a:buNone/>
            </a:pPr>
            <a:endParaRPr lang="en-GB" altLang="en-US" dirty="0">
              <a:solidFill>
                <a:srgbClr val="0070C0"/>
              </a:solidFill>
            </a:endParaRPr>
          </a:p>
          <a:p>
            <a:pPr marL="0" indent="0" eaLnBrk="1" hangingPunct="1">
              <a:buNone/>
            </a:pPr>
            <a:r>
              <a:rPr lang="en-GB" altLang="en-US" dirty="0">
                <a:solidFill>
                  <a:srgbClr val="0070C0"/>
                </a:solidFill>
              </a:rPr>
              <a:t>What kinds of experiences are ACEs?</a:t>
            </a:r>
          </a:p>
          <a:p>
            <a:pPr marL="0" indent="0" eaLnBrk="1" hangingPunct="1">
              <a:buNone/>
            </a:pPr>
            <a:endParaRPr lang="en-GB" altLang="en-US" dirty="0">
              <a:solidFill>
                <a:srgbClr val="0070C0"/>
              </a:solidFill>
            </a:endParaRPr>
          </a:p>
          <a:p>
            <a:pPr marL="0" indent="0" eaLnBrk="1" hangingPunct="1">
              <a:buNone/>
            </a:pPr>
            <a:r>
              <a:rPr lang="en-GB" altLang="en-US" dirty="0">
                <a:solidFill>
                  <a:srgbClr val="0070C0"/>
                </a:solidFill>
              </a:rPr>
              <a:t>Can you link ACEs to relevant theories (of human development)?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4">
            <a:extLst>
              <a:ext uri="{FF2B5EF4-FFF2-40B4-BE49-F238E27FC236}">
                <a16:creationId xmlns:a16="http://schemas.microsoft.com/office/drawing/2014/main" id="{185063F6-D74B-89B6-3340-0ABF2E25641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639888" y="1"/>
            <a:ext cx="8964612" cy="566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6">
            <a:extLst>
              <a:ext uri="{FF2B5EF4-FFF2-40B4-BE49-F238E27FC236}">
                <a16:creationId xmlns:a16="http://schemas.microsoft.com/office/drawing/2014/main" id="{1D0D6219-03F7-3526-CAF9-57CEC77ABBC6}"/>
              </a:ext>
            </a:extLst>
          </p:cNvPr>
          <p:cNvSpPr>
            <a:spLocks noChangeArrowheads="1"/>
          </p:cNvSpPr>
          <p:nvPr/>
        </p:nvSpPr>
        <p:spPr bwMode="auto">
          <a:xfrm>
            <a:off x="4518917" y="2328329"/>
            <a:ext cx="45720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nSpc>
                <a:spcPct val="100000"/>
              </a:lnSpc>
              <a:spcBef>
                <a:spcPct val="0"/>
              </a:spcBef>
              <a:buFontTx/>
              <a:buNone/>
            </a:pPr>
            <a:r>
              <a:rPr lang="en-GB" altLang="en-US" sz="4000" dirty="0">
                <a:latin typeface="Times" panose="02020603050405020304" pitchFamily="18" charset="0"/>
                <a:hlinkClick r:id="rId3"/>
              </a:rPr>
              <a:t>Aces too high</a:t>
            </a:r>
            <a:endParaRPr lang="en-GB" altLang="en-US" sz="4000" dirty="0">
              <a:latin typeface="Times" panose="02020603050405020304"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a:extLst>
              <a:ext uri="{FF2B5EF4-FFF2-40B4-BE49-F238E27FC236}">
                <a16:creationId xmlns:a16="http://schemas.microsoft.com/office/drawing/2014/main" id="{21C68643-AE5B-CF08-6618-3599498AD917}"/>
              </a:ext>
            </a:extLst>
          </p:cNvPr>
          <p:cNvSpPr>
            <a:spLocks noGrp="1" noChangeArrowheads="1"/>
          </p:cNvSpPr>
          <p:nvPr>
            <p:ph type="title"/>
          </p:nvPr>
        </p:nvSpPr>
        <p:spPr/>
        <p:txBody>
          <a:bodyPr/>
          <a:lstStyle/>
          <a:p>
            <a:pPr eaLnBrk="1" hangingPunct="1"/>
            <a:r>
              <a:rPr lang="en-GB" altLang="en-US"/>
              <a:t>Adverse Childhood Experiences</a:t>
            </a:r>
          </a:p>
        </p:txBody>
      </p:sp>
      <p:sp>
        <p:nvSpPr>
          <p:cNvPr id="16387" name="Content Placeholder 3">
            <a:extLst>
              <a:ext uri="{FF2B5EF4-FFF2-40B4-BE49-F238E27FC236}">
                <a16:creationId xmlns:a16="http://schemas.microsoft.com/office/drawing/2014/main" id="{40E4F0C6-F834-3C4B-8F15-7536B86907B5}"/>
              </a:ext>
            </a:extLst>
          </p:cNvPr>
          <p:cNvSpPr>
            <a:spLocks noGrp="1" noChangeArrowheads="1"/>
          </p:cNvSpPr>
          <p:nvPr>
            <p:ph sz="half" idx="1"/>
          </p:nvPr>
        </p:nvSpPr>
        <p:spPr>
          <a:xfrm>
            <a:off x="4076700" y="2582864"/>
            <a:ext cx="4038600" cy="3989387"/>
          </a:xfrm>
        </p:spPr>
        <p:txBody>
          <a:bodyPr/>
          <a:lstStyle/>
          <a:p>
            <a:pPr marL="457200" lvl="1" indent="0">
              <a:buNone/>
            </a:pPr>
            <a:r>
              <a:rPr lang="en-GB" altLang="en-US">
                <a:hlinkClick r:id="rId3"/>
              </a:rPr>
              <a:t>Nadine Burke Harris Ted Talk</a:t>
            </a:r>
            <a:endParaRPr lang="en-GB" alt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4">
            <a:extLst>
              <a:ext uri="{FF2B5EF4-FFF2-40B4-BE49-F238E27FC236}">
                <a16:creationId xmlns:a16="http://schemas.microsoft.com/office/drawing/2014/main" id="{4226AFA2-EBFE-E553-84D0-5D37CE65AE7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919289" y="260350"/>
            <a:ext cx="8929687" cy="5329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a:extLst>
              <a:ext uri="{FF2B5EF4-FFF2-40B4-BE49-F238E27FC236}">
                <a16:creationId xmlns:a16="http://schemas.microsoft.com/office/drawing/2014/main" id="{BB2307AB-34FB-AA8B-9374-11399E7D1535}"/>
              </a:ext>
            </a:extLst>
          </p:cNvPr>
          <p:cNvSpPr>
            <a:spLocks noGrp="1" noChangeArrowheads="1"/>
          </p:cNvSpPr>
          <p:nvPr>
            <p:ph type="title"/>
          </p:nvPr>
        </p:nvSpPr>
        <p:spPr/>
        <p:txBody>
          <a:bodyPr/>
          <a:lstStyle/>
          <a:p>
            <a:pPr eaLnBrk="1" hangingPunct="1"/>
            <a:r>
              <a:rPr lang="en-GB" altLang="en-US" dirty="0"/>
              <a:t>The role of Early Years Practitioners</a:t>
            </a:r>
            <a:endParaRPr lang="en-GB" altLang="en-US" dirty="0">
              <a:solidFill>
                <a:srgbClr val="0070C0"/>
              </a:solidFill>
            </a:endParaRPr>
          </a:p>
        </p:txBody>
      </p:sp>
      <p:sp>
        <p:nvSpPr>
          <p:cNvPr id="20484" name="Content Placeholder 3">
            <a:extLst>
              <a:ext uri="{FF2B5EF4-FFF2-40B4-BE49-F238E27FC236}">
                <a16:creationId xmlns:a16="http://schemas.microsoft.com/office/drawing/2014/main" id="{A725D405-61CC-4B38-3F73-2CCB29E11068}"/>
              </a:ext>
            </a:extLst>
          </p:cNvPr>
          <p:cNvSpPr>
            <a:spLocks noGrp="1" noChangeArrowheads="1"/>
          </p:cNvSpPr>
          <p:nvPr>
            <p:ph sz="half" idx="2"/>
          </p:nvPr>
        </p:nvSpPr>
        <p:spPr>
          <a:xfrm>
            <a:off x="1002585" y="1690688"/>
            <a:ext cx="6877693" cy="4351338"/>
          </a:xfrm>
        </p:spPr>
        <p:txBody>
          <a:bodyPr/>
          <a:lstStyle/>
          <a:p>
            <a:pPr marL="0" indent="0" eaLnBrk="1" hangingPunct="1">
              <a:buNone/>
            </a:pPr>
            <a:r>
              <a:rPr lang="en-GB" altLang="en-US" dirty="0">
                <a:solidFill>
                  <a:srgbClr val="0070C0"/>
                </a:solidFill>
              </a:rPr>
              <a:t>How can we support and prevent ACEs?</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4">
            <a:extLst>
              <a:ext uri="{FF2B5EF4-FFF2-40B4-BE49-F238E27FC236}">
                <a16:creationId xmlns:a16="http://schemas.microsoft.com/office/drawing/2014/main" id="{198E7788-4A70-7DD8-D600-53FB513FC23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24001" y="476250"/>
            <a:ext cx="9396413" cy="4897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1" name="Picture 5">
            <a:extLst>
              <a:ext uri="{FF2B5EF4-FFF2-40B4-BE49-F238E27FC236}">
                <a16:creationId xmlns:a16="http://schemas.microsoft.com/office/drawing/2014/main" id="{0A97DB2F-88BD-CBD8-DC59-616070F1C8EF}"/>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52400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a:extLst>
              <a:ext uri="{FF2B5EF4-FFF2-40B4-BE49-F238E27FC236}">
                <a16:creationId xmlns:a16="http://schemas.microsoft.com/office/drawing/2014/main" id="{CA6B9F54-2E33-D54E-6155-4B0B5503E65D}"/>
              </a:ext>
            </a:extLst>
          </p:cNvPr>
          <p:cNvSpPr>
            <a:spLocks noGrp="1" noChangeArrowheads="1"/>
          </p:cNvSpPr>
          <p:nvPr>
            <p:ph type="title"/>
          </p:nvPr>
        </p:nvSpPr>
        <p:spPr/>
        <p:txBody>
          <a:bodyPr/>
          <a:lstStyle/>
          <a:p>
            <a:pPr eaLnBrk="1" hangingPunct="1"/>
            <a:r>
              <a:rPr lang="en-GB" altLang="en-US" dirty="0"/>
              <a:t>Ante Natal</a:t>
            </a:r>
            <a:endParaRPr lang="en-GB" altLang="en-US" dirty="0">
              <a:solidFill>
                <a:srgbClr val="0070C0"/>
              </a:solidFill>
            </a:endParaRPr>
          </a:p>
        </p:txBody>
      </p:sp>
      <p:sp>
        <p:nvSpPr>
          <p:cNvPr id="24580" name="Content Placeholder 3">
            <a:extLst>
              <a:ext uri="{FF2B5EF4-FFF2-40B4-BE49-F238E27FC236}">
                <a16:creationId xmlns:a16="http://schemas.microsoft.com/office/drawing/2014/main" id="{B40B70F7-E48F-548E-EDF1-811A09EA14CB}"/>
              </a:ext>
            </a:extLst>
          </p:cNvPr>
          <p:cNvSpPr>
            <a:spLocks noGrp="1" noChangeArrowheads="1"/>
          </p:cNvSpPr>
          <p:nvPr>
            <p:ph sz="half" idx="2"/>
          </p:nvPr>
        </p:nvSpPr>
        <p:spPr>
          <a:xfrm>
            <a:off x="838200" y="1690688"/>
            <a:ext cx="8274978" cy="4351338"/>
          </a:xfrm>
        </p:spPr>
        <p:txBody>
          <a:bodyPr>
            <a:normAutofit/>
          </a:bodyPr>
          <a:lstStyle/>
          <a:p>
            <a:pPr eaLnBrk="1" hangingPunct="1"/>
            <a:r>
              <a:rPr lang="en-GB" altLang="en-US" sz="2400" dirty="0">
                <a:solidFill>
                  <a:srgbClr val="0070C0"/>
                </a:solidFill>
              </a:rPr>
              <a:t>Adequate maternal nutrition throughout pregnancy </a:t>
            </a:r>
          </a:p>
          <a:p>
            <a:pPr eaLnBrk="1" hangingPunct="1"/>
            <a:r>
              <a:rPr lang="en-GB" altLang="en-US" sz="2400" dirty="0">
                <a:solidFill>
                  <a:srgbClr val="0070C0"/>
                </a:solidFill>
              </a:rPr>
              <a:t>Avoidance of maternal and passive smoking </a:t>
            </a:r>
          </a:p>
          <a:p>
            <a:pPr eaLnBrk="1" hangingPunct="1"/>
            <a:r>
              <a:rPr lang="en-GB" altLang="en-US" sz="2400" dirty="0">
                <a:solidFill>
                  <a:srgbClr val="0070C0"/>
                </a:solidFill>
              </a:rPr>
              <a:t>Moderate maternal alcohol consumption </a:t>
            </a:r>
          </a:p>
          <a:p>
            <a:pPr eaLnBrk="1" hangingPunct="1"/>
            <a:r>
              <a:rPr lang="en-GB" altLang="en-US" sz="2400" dirty="0">
                <a:solidFill>
                  <a:srgbClr val="0070C0"/>
                </a:solidFill>
              </a:rPr>
              <a:t> Maternal MMR vaccination</a:t>
            </a:r>
          </a:p>
          <a:p>
            <a:pPr eaLnBrk="1" hangingPunct="1"/>
            <a:r>
              <a:rPr lang="en-GB" altLang="en-US" sz="2400" dirty="0">
                <a:solidFill>
                  <a:srgbClr val="0070C0"/>
                </a:solidFill>
              </a:rPr>
              <a:t>Social support to mothers from partners, family and external networks</a:t>
            </a:r>
          </a:p>
          <a:p>
            <a:pPr eaLnBrk="1" hangingPunct="1"/>
            <a:r>
              <a:rPr lang="en-GB" altLang="en-US" sz="2400" dirty="0">
                <a:solidFill>
                  <a:srgbClr val="0070C0"/>
                </a:solidFill>
              </a:rPr>
              <a:t>Good access to ante-natal care </a:t>
            </a:r>
          </a:p>
          <a:p>
            <a:pPr eaLnBrk="1" hangingPunct="1"/>
            <a:r>
              <a:rPr lang="en-GB" altLang="en-US" sz="2400" dirty="0">
                <a:solidFill>
                  <a:srgbClr val="0070C0"/>
                </a:solidFill>
              </a:rPr>
              <a:t>Interventions to prevent domestic violence</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a:extLst>
              <a:ext uri="{FF2B5EF4-FFF2-40B4-BE49-F238E27FC236}">
                <a16:creationId xmlns:a16="http://schemas.microsoft.com/office/drawing/2014/main" id="{63F14D6D-AF52-F836-19B8-0C96C05C13D2}"/>
              </a:ext>
            </a:extLst>
          </p:cNvPr>
          <p:cNvSpPr>
            <a:spLocks noGrp="1" noChangeArrowheads="1"/>
          </p:cNvSpPr>
          <p:nvPr>
            <p:ph type="title"/>
          </p:nvPr>
        </p:nvSpPr>
        <p:spPr/>
        <p:txBody>
          <a:bodyPr/>
          <a:lstStyle/>
          <a:p>
            <a:pPr eaLnBrk="1" hangingPunct="1"/>
            <a:r>
              <a:rPr lang="en-GB" altLang="en-US" dirty="0"/>
              <a:t>Pre School</a:t>
            </a:r>
            <a:endParaRPr lang="en-GB" altLang="en-US" dirty="0">
              <a:solidFill>
                <a:srgbClr val="0070C0"/>
              </a:solidFill>
            </a:endParaRPr>
          </a:p>
        </p:txBody>
      </p:sp>
      <p:sp>
        <p:nvSpPr>
          <p:cNvPr id="26628" name="Content Placeholder 3">
            <a:extLst>
              <a:ext uri="{FF2B5EF4-FFF2-40B4-BE49-F238E27FC236}">
                <a16:creationId xmlns:a16="http://schemas.microsoft.com/office/drawing/2014/main" id="{7DEEAC52-4463-0CAA-344F-57DCE3158EDD}"/>
              </a:ext>
            </a:extLst>
          </p:cNvPr>
          <p:cNvSpPr>
            <a:spLocks noGrp="1" noChangeArrowheads="1"/>
          </p:cNvSpPr>
          <p:nvPr>
            <p:ph sz="half" idx="2"/>
          </p:nvPr>
        </p:nvSpPr>
        <p:spPr>
          <a:xfrm>
            <a:off x="914400" y="1690688"/>
            <a:ext cx="5181600" cy="4351338"/>
          </a:xfrm>
        </p:spPr>
        <p:txBody>
          <a:bodyPr>
            <a:normAutofit/>
          </a:bodyPr>
          <a:lstStyle/>
          <a:p>
            <a:pPr eaLnBrk="1" hangingPunct="1"/>
            <a:r>
              <a:rPr lang="en-GB" altLang="en-US" sz="2000" dirty="0">
                <a:solidFill>
                  <a:srgbClr val="0070C0"/>
                </a:solidFill>
              </a:rPr>
              <a:t>High quality pre-school day care</a:t>
            </a:r>
          </a:p>
          <a:p>
            <a:pPr eaLnBrk="1" hangingPunct="1"/>
            <a:r>
              <a:rPr lang="en-GB" altLang="en-US" sz="2000" dirty="0">
                <a:solidFill>
                  <a:srgbClr val="0070C0"/>
                </a:solidFill>
              </a:rPr>
              <a:t>Preparatory work with parents on home-school links</a:t>
            </a:r>
          </a:p>
          <a:p>
            <a:pPr eaLnBrk="1" hangingPunct="1"/>
            <a:r>
              <a:rPr lang="en-GB" altLang="en-US" sz="2000" dirty="0">
                <a:solidFill>
                  <a:srgbClr val="0070C0"/>
                </a:solidFill>
              </a:rPr>
              <a:t>Pairing with resilient peers</a:t>
            </a:r>
          </a:p>
          <a:p>
            <a:pPr eaLnBrk="1" hangingPunct="1"/>
            <a:r>
              <a:rPr lang="en-GB" altLang="en-US" sz="2000" dirty="0">
                <a:solidFill>
                  <a:srgbClr val="0070C0"/>
                </a:solidFill>
              </a:rPr>
              <a:t>Availability of alternative caregivers</a:t>
            </a:r>
          </a:p>
          <a:p>
            <a:pPr eaLnBrk="1" hangingPunct="1"/>
            <a:r>
              <a:rPr lang="en-GB" altLang="en-US" sz="2000" dirty="0">
                <a:solidFill>
                  <a:srgbClr val="0070C0"/>
                </a:solidFill>
              </a:rPr>
              <a:t> Food supplements </a:t>
            </a:r>
          </a:p>
          <a:p>
            <a:pPr eaLnBrk="1" hangingPunct="1"/>
            <a:r>
              <a:rPr lang="en-GB" altLang="en-US" sz="2000" dirty="0">
                <a:solidFill>
                  <a:srgbClr val="0070C0"/>
                </a:solidFill>
              </a:rPr>
              <a:t> Links with other parents, local community networks and faith groups</a:t>
            </a:r>
          </a:p>
          <a:p>
            <a:pPr eaLnBrk="1" hangingPunct="1"/>
            <a:r>
              <a:rPr lang="en-GB" altLang="en-US" sz="2000" dirty="0">
                <a:solidFill>
                  <a:srgbClr val="0070C0"/>
                </a:solidFill>
              </a:rPr>
              <a:t>Community regeneration initiatives</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a:extLst>
              <a:ext uri="{FF2B5EF4-FFF2-40B4-BE49-F238E27FC236}">
                <a16:creationId xmlns:a16="http://schemas.microsoft.com/office/drawing/2014/main" id="{7472E295-4156-7321-7D1C-EB40D79BC180}"/>
              </a:ext>
            </a:extLst>
          </p:cNvPr>
          <p:cNvSpPr>
            <a:spLocks noGrp="1" noChangeArrowheads="1"/>
          </p:cNvSpPr>
          <p:nvPr>
            <p:ph type="title"/>
          </p:nvPr>
        </p:nvSpPr>
        <p:spPr/>
        <p:txBody>
          <a:bodyPr/>
          <a:lstStyle/>
          <a:p>
            <a:pPr eaLnBrk="1" hangingPunct="1"/>
            <a:r>
              <a:rPr lang="en-GB" altLang="en-US" dirty="0"/>
              <a:t>Resilience (at a practitioner level)</a:t>
            </a:r>
            <a:endParaRPr lang="en-GB" altLang="en-US" dirty="0">
              <a:solidFill>
                <a:srgbClr val="0070C0"/>
              </a:solidFill>
            </a:endParaRPr>
          </a:p>
        </p:txBody>
      </p:sp>
      <p:sp>
        <p:nvSpPr>
          <p:cNvPr id="28676" name="Content Placeholder 3">
            <a:extLst>
              <a:ext uri="{FF2B5EF4-FFF2-40B4-BE49-F238E27FC236}">
                <a16:creationId xmlns:a16="http://schemas.microsoft.com/office/drawing/2014/main" id="{A137B3E3-27B6-AEF2-19B2-EE9762ED16C6}"/>
              </a:ext>
            </a:extLst>
          </p:cNvPr>
          <p:cNvSpPr>
            <a:spLocks noGrp="1" noChangeArrowheads="1"/>
          </p:cNvSpPr>
          <p:nvPr>
            <p:ph sz="half" idx="2"/>
          </p:nvPr>
        </p:nvSpPr>
        <p:spPr>
          <a:xfrm>
            <a:off x="838199" y="1856448"/>
            <a:ext cx="5901647" cy="4351338"/>
          </a:xfrm>
        </p:spPr>
        <p:txBody>
          <a:bodyPr>
            <a:normAutofit/>
          </a:bodyPr>
          <a:lstStyle/>
          <a:p>
            <a:pPr eaLnBrk="1" hangingPunct="1"/>
            <a:r>
              <a:rPr lang="en-GB" altLang="en-US" sz="3600" dirty="0">
                <a:solidFill>
                  <a:srgbClr val="0070C0"/>
                </a:solidFill>
              </a:rPr>
              <a:t>What is resilience?</a:t>
            </a:r>
          </a:p>
          <a:p>
            <a:pPr eaLnBrk="1" hangingPunct="1"/>
            <a:endParaRPr lang="en-GB" altLang="en-US" sz="3600" dirty="0">
              <a:solidFill>
                <a:srgbClr val="0070C0"/>
              </a:solidFill>
            </a:endParaRPr>
          </a:p>
          <a:p>
            <a:pPr eaLnBrk="1" hangingPunct="1"/>
            <a:r>
              <a:rPr lang="en-GB" altLang="en-US" sz="3600" dirty="0">
                <a:solidFill>
                  <a:srgbClr val="0070C0"/>
                </a:solidFill>
              </a:rPr>
              <a:t>How can resilience be nurtured?</a:t>
            </a:r>
          </a:p>
          <a:p>
            <a:pPr eaLnBrk="1" hangingPunct="1"/>
            <a:endParaRPr lang="en-GB" altLang="en-US" sz="3600" dirty="0">
              <a:solidFill>
                <a:srgbClr val="0070C0"/>
              </a:solidFill>
            </a:endParaRPr>
          </a:p>
          <a:p>
            <a:pPr marL="0" indent="0" eaLnBrk="1" hangingPunct="1">
              <a:buNone/>
            </a:pPr>
            <a:endParaRPr lang="en-GB" altLang="en-US" sz="3600" dirty="0">
              <a:solidFill>
                <a:srgbClr val="0070C0"/>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a:extLst>
              <a:ext uri="{FF2B5EF4-FFF2-40B4-BE49-F238E27FC236}">
                <a16:creationId xmlns:a16="http://schemas.microsoft.com/office/drawing/2014/main" id="{C53A6CC9-2EC5-9CE2-3AF6-8DB46E8725F8}"/>
              </a:ext>
            </a:extLst>
          </p:cNvPr>
          <p:cNvSpPr>
            <a:spLocks noGrp="1" noChangeArrowheads="1"/>
          </p:cNvSpPr>
          <p:nvPr>
            <p:ph type="title"/>
          </p:nvPr>
        </p:nvSpPr>
        <p:spPr/>
        <p:txBody>
          <a:bodyPr/>
          <a:lstStyle/>
          <a:p>
            <a:pPr eaLnBrk="1" hangingPunct="1"/>
            <a:r>
              <a:rPr lang="en-GB" altLang="en-US" dirty="0"/>
              <a:t>Relationship to professional practice</a:t>
            </a:r>
            <a:endParaRPr lang="en-GB" altLang="en-US" dirty="0">
              <a:solidFill>
                <a:srgbClr val="0070C0"/>
              </a:solidFill>
            </a:endParaRPr>
          </a:p>
        </p:txBody>
      </p:sp>
      <p:sp>
        <p:nvSpPr>
          <p:cNvPr id="30724" name="Content Placeholder 3">
            <a:extLst>
              <a:ext uri="{FF2B5EF4-FFF2-40B4-BE49-F238E27FC236}">
                <a16:creationId xmlns:a16="http://schemas.microsoft.com/office/drawing/2014/main" id="{32FCDFC9-9772-A696-432C-E2BABE41D9DD}"/>
              </a:ext>
            </a:extLst>
          </p:cNvPr>
          <p:cNvSpPr>
            <a:spLocks noGrp="1" noChangeArrowheads="1"/>
          </p:cNvSpPr>
          <p:nvPr>
            <p:ph sz="half" idx="2"/>
          </p:nvPr>
        </p:nvSpPr>
        <p:spPr>
          <a:xfrm>
            <a:off x="838199" y="1794802"/>
            <a:ext cx="10925711" cy="4351338"/>
          </a:xfrm>
        </p:spPr>
        <p:txBody>
          <a:bodyPr/>
          <a:lstStyle/>
          <a:p>
            <a:pPr eaLnBrk="1" hangingPunct="1"/>
            <a:r>
              <a:rPr lang="en-GB" altLang="en-US" dirty="0">
                <a:solidFill>
                  <a:srgbClr val="0070C0"/>
                </a:solidFill>
              </a:rPr>
              <a:t>In groups discuss the relevance of this lecture to your role as Early Years Practitioners.</a:t>
            </a:r>
          </a:p>
          <a:p>
            <a:pPr eaLnBrk="1" hangingPunct="1"/>
            <a:endParaRPr lang="en-GB" altLang="en-US" dirty="0">
              <a:solidFill>
                <a:srgbClr val="0070C0"/>
              </a:solidFill>
            </a:endParaRPr>
          </a:p>
          <a:p>
            <a:pPr eaLnBrk="1" hangingPunct="1"/>
            <a:r>
              <a:rPr lang="en-GB" altLang="en-US" dirty="0">
                <a:solidFill>
                  <a:srgbClr val="0070C0"/>
                </a:solidFill>
              </a:rPr>
              <a:t>Where (if at all) could this fit into your assignment? </a:t>
            </a:r>
          </a:p>
          <a:p>
            <a:pPr eaLnBrk="1" hangingPunct="1"/>
            <a:endParaRPr lang="en-GB" altLang="en-US" dirty="0">
              <a:solidFill>
                <a:srgbClr val="0070C0"/>
              </a:solidFill>
            </a:endParaRPr>
          </a:p>
          <a:p>
            <a:pPr eaLnBrk="1" hangingPunct="1"/>
            <a:r>
              <a:rPr lang="en-GB" altLang="en-US" dirty="0">
                <a:solidFill>
                  <a:srgbClr val="0070C0"/>
                </a:solidFill>
              </a:rPr>
              <a:t>ACEs – why are they significant? – says who? – what can we do? </a:t>
            </a:r>
          </a:p>
          <a:p>
            <a:pPr eaLnBrk="1" hangingPunct="1"/>
            <a:endParaRPr lang="en-GB" alt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4">
            <a:extLst>
              <a:ext uri="{FF2B5EF4-FFF2-40B4-BE49-F238E27FC236}">
                <a16:creationId xmlns:a16="http://schemas.microsoft.com/office/drawing/2014/main" id="{B76DF59B-7BF5-74D3-387D-677D738FC337}"/>
              </a:ext>
            </a:extLst>
          </p:cNvPr>
          <p:cNvSpPr>
            <a:spLocks noChangeArrowheads="1"/>
          </p:cNvSpPr>
          <p:nvPr/>
        </p:nvSpPr>
        <p:spPr bwMode="auto">
          <a:xfrm>
            <a:off x="1378254" y="1824841"/>
            <a:ext cx="9234950" cy="28766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l"/>
            <a:r>
              <a:rPr lang="en-GB" sz="1800" b="0" i="0" u="sng" dirty="0">
                <a:solidFill>
                  <a:srgbClr val="1A0DAB"/>
                </a:solidFill>
                <a:effectLst/>
                <a:highlight>
                  <a:srgbClr val="FFFFFF"/>
                </a:highlight>
                <a:latin typeface="Arial" panose="020B0604020202020204" pitchFamily="34" charset="0"/>
                <a:hlinkClick r:id="rId3"/>
              </a:rPr>
              <a:t>National household survey of </a:t>
            </a:r>
            <a:r>
              <a:rPr lang="en-GB" sz="1800" b="1" i="0" u="sng" dirty="0">
                <a:solidFill>
                  <a:srgbClr val="1A0DAB"/>
                </a:solidFill>
                <a:effectLst/>
                <a:highlight>
                  <a:srgbClr val="FFFFFF"/>
                </a:highlight>
                <a:latin typeface="Arial" panose="020B0604020202020204" pitchFamily="34" charset="0"/>
                <a:hlinkClick r:id="rId3"/>
              </a:rPr>
              <a:t>adverse childhood experiences </a:t>
            </a:r>
            <a:r>
              <a:rPr lang="en-GB" sz="1800" b="0" i="0" u="sng" dirty="0">
                <a:solidFill>
                  <a:srgbClr val="1A0DAB"/>
                </a:solidFill>
                <a:effectLst/>
                <a:highlight>
                  <a:srgbClr val="FFFFFF"/>
                </a:highlight>
                <a:latin typeface="Arial" panose="020B0604020202020204" pitchFamily="34" charset="0"/>
                <a:hlinkClick r:id="rId3"/>
              </a:rPr>
              <a:t>and their relationship with resilience to health-harming </a:t>
            </a:r>
            <a:r>
              <a:rPr lang="en-GB" sz="1800" b="0" i="0" u="sng" dirty="0" err="1">
                <a:solidFill>
                  <a:srgbClr val="1A0DAB"/>
                </a:solidFill>
                <a:effectLst/>
                <a:highlight>
                  <a:srgbClr val="FFFFFF"/>
                </a:highlight>
                <a:latin typeface="Arial" panose="020B0604020202020204" pitchFamily="34" charset="0"/>
                <a:hlinkClick r:id="rId3"/>
              </a:rPr>
              <a:t>behaviors</a:t>
            </a:r>
            <a:r>
              <a:rPr lang="en-GB" sz="1800" b="0" i="0" u="sng" dirty="0">
                <a:solidFill>
                  <a:srgbClr val="1A0DAB"/>
                </a:solidFill>
                <a:effectLst/>
                <a:highlight>
                  <a:srgbClr val="FFFFFF"/>
                </a:highlight>
                <a:latin typeface="Arial" panose="020B0604020202020204" pitchFamily="34" charset="0"/>
                <a:hlinkClick r:id="rId3"/>
              </a:rPr>
              <a:t> in </a:t>
            </a:r>
            <a:r>
              <a:rPr lang="en-GB" sz="1800" b="1" i="0" u="sng" dirty="0">
                <a:solidFill>
                  <a:srgbClr val="1A0DAB"/>
                </a:solidFill>
                <a:effectLst/>
                <a:highlight>
                  <a:srgbClr val="FFFFFF"/>
                </a:highlight>
                <a:latin typeface="Arial" panose="020B0604020202020204" pitchFamily="34" charset="0"/>
                <a:hlinkClick r:id="rId3"/>
              </a:rPr>
              <a:t>England</a:t>
            </a:r>
            <a:endParaRPr lang="en-GB" sz="1800" b="1" i="0" u="sng" dirty="0">
              <a:solidFill>
                <a:srgbClr val="1A0DAB"/>
              </a:solidFill>
              <a:effectLst/>
              <a:highlight>
                <a:srgbClr val="FFFFFF"/>
              </a:highlight>
              <a:latin typeface="Arial" panose="020B0604020202020204" pitchFamily="34" charset="0"/>
            </a:endParaRPr>
          </a:p>
          <a:p>
            <a:pPr algn="l"/>
            <a:endParaRPr lang="en-GB" sz="1800" b="1" u="sng" dirty="0">
              <a:solidFill>
                <a:srgbClr val="1A0DAB"/>
              </a:solidFill>
              <a:highlight>
                <a:srgbClr val="FFFFFF"/>
              </a:highlight>
              <a:latin typeface="Arial" panose="020B0604020202020204" pitchFamily="34" charset="0"/>
            </a:endParaRPr>
          </a:p>
          <a:p>
            <a:r>
              <a:rPr lang="en-GB" sz="1800" b="0" i="0" u="sng" dirty="0">
                <a:solidFill>
                  <a:srgbClr val="1A0DAB"/>
                </a:solidFill>
                <a:effectLst/>
                <a:highlight>
                  <a:srgbClr val="FFFFFF"/>
                </a:highlight>
                <a:latin typeface="Arial" panose="020B0604020202020204" pitchFamily="34" charset="0"/>
                <a:hlinkClick r:id="rId4"/>
              </a:rPr>
              <a:t>Service needs of young people affected by </a:t>
            </a:r>
            <a:r>
              <a:rPr lang="en-GB" sz="1800" b="1" i="0" u="sng" dirty="0">
                <a:solidFill>
                  <a:srgbClr val="1A0DAB"/>
                </a:solidFill>
                <a:effectLst/>
                <a:highlight>
                  <a:srgbClr val="FFFFFF"/>
                </a:highlight>
                <a:latin typeface="Arial" panose="020B0604020202020204" pitchFamily="34" charset="0"/>
                <a:hlinkClick r:id="rId4"/>
              </a:rPr>
              <a:t>adverse childhood experiences </a:t>
            </a:r>
            <a:r>
              <a:rPr lang="en-GB" sz="1800" b="0" i="0" u="sng" dirty="0">
                <a:solidFill>
                  <a:srgbClr val="1A0DAB"/>
                </a:solidFill>
                <a:effectLst/>
                <a:highlight>
                  <a:srgbClr val="FFFFFF"/>
                </a:highlight>
                <a:latin typeface="Arial" panose="020B0604020202020204" pitchFamily="34" charset="0"/>
                <a:hlinkClick r:id="rId4"/>
              </a:rPr>
              <a:t>(ACEs): A systematic review of </a:t>
            </a:r>
            <a:r>
              <a:rPr lang="en-GB" sz="1800" b="1" i="0" u="sng" dirty="0">
                <a:solidFill>
                  <a:srgbClr val="1A0DAB"/>
                </a:solidFill>
                <a:effectLst/>
                <a:highlight>
                  <a:srgbClr val="FFFFFF"/>
                </a:highlight>
                <a:latin typeface="Arial" panose="020B0604020202020204" pitchFamily="34" charset="0"/>
                <a:hlinkClick r:id="rId4"/>
              </a:rPr>
              <a:t>UK qualitative </a:t>
            </a:r>
            <a:r>
              <a:rPr lang="en-GB" sz="1800" b="0" i="0" u="sng" dirty="0">
                <a:solidFill>
                  <a:srgbClr val="1A0DAB"/>
                </a:solidFill>
                <a:effectLst/>
                <a:highlight>
                  <a:srgbClr val="FFFFFF"/>
                </a:highlight>
                <a:latin typeface="Arial" panose="020B0604020202020204" pitchFamily="34" charset="0"/>
                <a:hlinkClick r:id="rId4"/>
              </a:rPr>
              <a:t>evidence</a:t>
            </a:r>
            <a:endParaRPr lang="en-GB" sz="1800" b="0" i="0" dirty="0">
              <a:solidFill>
                <a:srgbClr val="222222"/>
              </a:solidFill>
              <a:effectLst/>
              <a:highlight>
                <a:srgbClr val="FFFFFF"/>
              </a:highlight>
              <a:latin typeface="Arial" panose="020B0604020202020204" pitchFamily="34" charset="0"/>
            </a:endParaRPr>
          </a:p>
          <a:p>
            <a:pPr algn="l">
              <a:buNone/>
            </a:pPr>
            <a:endParaRPr lang="en-GB" sz="1800" dirty="0">
              <a:solidFill>
                <a:srgbClr val="222222"/>
              </a:solidFill>
              <a:highlight>
                <a:srgbClr val="FFFFFF"/>
              </a:highlight>
              <a:latin typeface="Arial" panose="020B0604020202020204" pitchFamily="34" charset="0"/>
            </a:endParaRPr>
          </a:p>
          <a:p>
            <a:r>
              <a:rPr lang="en-GB" sz="1800" b="0" i="0" u="none" strike="noStrike" dirty="0">
                <a:solidFill>
                  <a:srgbClr val="1A0DAB"/>
                </a:solidFill>
                <a:effectLst/>
                <a:highlight>
                  <a:srgbClr val="FFFFFF"/>
                </a:highlight>
                <a:latin typeface="Arial" panose="020B0604020202020204" pitchFamily="34" charset="0"/>
                <a:hlinkClick r:id="rId5"/>
              </a:rPr>
              <a:t>What helps to support people affected by </a:t>
            </a:r>
            <a:r>
              <a:rPr lang="en-GB" sz="1800" b="1" i="0" u="none" strike="noStrike" dirty="0">
                <a:solidFill>
                  <a:srgbClr val="1A0DAB"/>
                </a:solidFill>
                <a:effectLst/>
                <a:highlight>
                  <a:srgbClr val="FFFFFF"/>
                </a:highlight>
                <a:latin typeface="Arial" panose="020B0604020202020204" pitchFamily="34" charset="0"/>
                <a:hlinkClick r:id="rId5"/>
              </a:rPr>
              <a:t>adverse childhood experiences</a:t>
            </a:r>
            <a:r>
              <a:rPr lang="en-GB" sz="1800" b="0" i="0" u="none" strike="noStrike" dirty="0">
                <a:solidFill>
                  <a:srgbClr val="1A0DAB"/>
                </a:solidFill>
                <a:effectLst/>
                <a:highlight>
                  <a:srgbClr val="FFFFFF"/>
                </a:highlight>
                <a:latin typeface="Arial" panose="020B0604020202020204" pitchFamily="34" charset="0"/>
                <a:hlinkClick r:id="rId5"/>
              </a:rPr>
              <a:t>? A review of evidence</a:t>
            </a:r>
            <a:endParaRPr lang="en-GB" sz="1800" b="0" i="0" dirty="0">
              <a:solidFill>
                <a:srgbClr val="222222"/>
              </a:solidFill>
              <a:effectLst/>
              <a:highlight>
                <a:srgbClr val="FFFFFF"/>
              </a:highlight>
              <a:latin typeface="Arial" panose="020B0604020202020204" pitchFamily="34" charset="0"/>
            </a:endParaRPr>
          </a:p>
          <a:p>
            <a:pPr algn="l"/>
            <a:endParaRPr lang="en-GB" sz="2000" dirty="0">
              <a:solidFill>
                <a:srgbClr val="222222"/>
              </a:solidFill>
              <a:highlight>
                <a:srgbClr val="FFFFFF"/>
              </a:highlight>
              <a:latin typeface="Arial" panose="020B0604020202020204" pitchFamily="34" charset="0"/>
            </a:endParaRPr>
          </a:p>
        </p:txBody>
      </p:sp>
      <p:sp>
        <p:nvSpPr>
          <p:cNvPr id="39939" name="Title 5">
            <a:extLst>
              <a:ext uri="{FF2B5EF4-FFF2-40B4-BE49-F238E27FC236}">
                <a16:creationId xmlns:a16="http://schemas.microsoft.com/office/drawing/2014/main" id="{FE289656-696C-1CA1-D113-8A77F3AEEA6E}"/>
              </a:ext>
            </a:extLst>
          </p:cNvPr>
          <p:cNvSpPr>
            <a:spLocks noGrp="1"/>
          </p:cNvSpPr>
          <p:nvPr>
            <p:ph type="title" idx="4294967295"/>
          </p:nvPr>
        </p:nvSpPr>
        <p:spPr>
          <a:xfrm>
            <a:off x="1524000" y="274638"/>
            <a:ext cx="8229600" cy="1143000"/>
          </a:xfrm>
        </p:spPr>
        <p:txBody>
          <a:bodyPr rtlCol="0">
            <a:normAutofit fontScale="90000"/>
          </a:bodyPr>
          <a:lstStyle/>
          <a:p>
            <a:pPr>
              <a:defRPr/>
            </a:pPr>
            <a:r>
              <a:rPr lang="en-GB" altLang="en-US" sz="2800" dirty="0"/>
              <a:t>Adverse Childhood Experiences and their impact on health-harming behaviours in the </a:t>
            </a:r>
            <a:r>
              <a:rPr lang="en-GB" altLang="en-US" sz="2800"/>
              <a:t>English population </a:t>
            </a:r>
            <a:endParaRPr lang="en-GB" altLang="en-US" sz="2800" b="1" dirty="0"/>
          </a:p>
        </p:txBody>
      </p:sp>
    </p:spTree>
  </p:cSld>
  <p:clrMapOvr>
    <a:masterClrMapping/>
  </p:clrMapOvr>
</p:sld>
</file>

<file path=ppt/theme/theme1.xml><?xml version="1.0" encoding="utf-8"?>
<a:theme xmlns:a="http://schemas.openxmlformats.org/drawingml/2006/main" name="Office Theme">
  <a:themeElements>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Metadata/LabelInfo.xml><?xml version="1.0" encoding="utf-8"?>
<clbl:labelList xmlns:clbl="http://schemas.microsoft.com/office/2020/mipLabelMetadata">
  <clbl:label id="{553f0066-c24e-444c-9c2a-7427c31ebeab}" enabled="1" method="Standard" siteId="{e5aafe7c-971b-4ab7-b039-141ad36acec0}" contentBits="1" removed="0"/>
</clbl:labelList>
</file>

<file path=docProps/app.xml><?xml version="1.0" encoding="utf-8"?>
<Properties xmlns="http://schemas.openxmlformats.org/officeDocument/2006/extended-properties" xmlns:vt="http://schemas.openxmlformats.org/officeDocument/2006/docPropsVTypes">
  <TotalTime>140</TotalTime>
  <Words>812</Words>
  <Application>Microsoft Office PowerPoint</Application>
  <PresentationFormat>Widescreen</PresentationFormat>
  <Paragraphs>94</Paragraphs>
  <Slides>15</Slides>
  <Notes>13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Calibri</vt:lpstr>
      <vt:lpstr>Open Sans</vt:lpstr>
      <vt:lpstr>Times</vt:lpstr>
      <vt:lpstr>Office Theme</vt:lpstr>
      <vt:lpstr>Early experiences</vt:lpstr>
      <vt:lpstr>Structure of the evening: </vt:lpstr>
      <vt:lpstr>Beginnings</vt:lpstr>
      <vt:lpstr>Adverse Childhood Experiences (ACE)</vt:lpstr>
      <vt:lpstr>PowerPoint Presentation</vt:lpstr>
      <vt:lpstr>PowerPoint Presentation</vt:lpstr>
      <vt:lpstr>Adverse Childhood Experiences</vt:lpstr>
      <vt:lpstr>PowerPoint Presentation</vt:lpstr>
      <vt:lpstr>The role of Early Years Practitioners</vt:lpstr>
      <vt:lpstr>PowerPoint Presentation</vt:lpstr>
      <vt:lpstr>Ante Natal</vt:lpstr>
      <vt:lpstr>Pre School</vt:lpstr>
      <vt:lpstr>Resilience (at a practitioner level)</vt:lpstr>
      <vt:lpstr>Relationship to professional practice</vt:lpstr>
      <vt:lpstr>Adverse Childhood Experiences and their impact on health-harming behaviours in the English population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Simon Young</dc:creator>
  <cp:lastModifiedBy>Kumar P</cp:lastModifiedBy>
  <cp:revision>4</cp:revision>
  <dcterms:created xsi:type="dcterms:W3CDTF">2022-07-11T13:19:46Z</dcterms:created>
  <dcterms:modified xsi:type="dcterms:W3CDTF">2024-05-30T09:38:10Z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lassificationContentMarkingHeaderLocations">
    <vt:lpwstr>Office Theme:8</vt:lpwstr>
  </property>
  <property fmtid="{D5CDD505-2E9C-101B-9397-08002B2CF9AE}" pid="3" name="ClassificationContentMarkingHeaderText">
    <vt:lpwstr>PUBLIC / CYHOEDDUS</vt:lpwstr>
  </property>
</Properties>
</file>