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2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84" r:id="rId14"/>
    <p:sldId id="271" r:id="rId15"/>
    <p:sldId id="268" r:id="rId16"/>
    <p:sldId id="269" r:id="rId17"/>
    <p:sldId id="285" r:id="rId18"/>
    <p:sldId id="272" r:id="rId19"/>
    <p:sldId id="273" r:id="rId20"/>
    <p:sldId id="327" r:id="rId21"/>
    <p:sldId id="300" r:id="rId22"/>
    <p:sldId id="301" r:id="rId23"/>
    <p:sldId id="274" r:id="rId24"/>
    <p:sldId id="270" r:id="rId25"/>
    <p:sldId id="297" r:id="rId26"/>
    <p:sldId id="277" r:id="rId27"/>
    <p:sldId id="302" r:id="rId28"/>
    <p:sldId id="303" r:id="rId29"/>
    <p:sldId id="278" r:id="rId30"/>
    <p:sldId id="298" r:id="rId31"/>
    <p:sldId id="299" r:id="rId32"/>
    <p:sldId id="304" r:id="rId33"/>
    <p:sldId id="305" r:id="rId34"/>
    <p:sldId id="306" r:id="rId35"/>
    <p:sldId id="307" r:id="rId36"/>
    <p:sldId id="288" r:id="rId37"/>
    <p:sldId id="289" r:id="rId38"/>
    <p:sldId id="290" r:id="rId39"/>
    <p:sldId id="292" r:id="rId40"/>
    <p:sldId id="293" r:id="rId41"/>
    <p:sldId id="294" r:id="rId42"/>
    <p:sldId id="295" r:id="rId43"/>
    <p:sldId id="296" r:id="rId44"/>
    <p:sldId id="291" r:id="rId45"/>
    <p:sldId id="318" r:id="rId46"/>
    <p:sldId id="323" r:id="rId47"/>
    <p:sldId id="320" r:id="rId48"/>
    <p:sldId id="321" r:id="rId49"/>
    <p:sldId id="326" r:id="rId50"/>
    <p:sldId id="322" r:id="rId51"/>
    <p:sldId id="324" r:id="rId52"/>
    <p:sldId id="325" r:id="rId53"/>
    <p:sldId id="309" r:id="rId54"/>
    <p:sldId id="313" r:id="rId55"/>
    <p:sldId id="312" r:id="rId56"/>
    <p:sldId id="310" r:id="rId57"/>
    <p:sldId id="314" r:id="rId58"/>
    <p:sldId id="308" r:id="rId59"/>
    <p:sldId id="319" r:id="rId60"/>
    <p:sldId id="311" r:id="rId6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15EBE76-9BCF-422E-932A-113BE88C5F8B}">
          <p14:sldIdLst>
            <p14:sldId id="256"/>
            <p14:sldId id="257"/>
            <p14:sldId id="261"/>
            <p14:sldId id="258"/>
            <p14:sldId id="259"/>
            <p14:sldId id="260"/>
            <p14:sldId id="262"/>
            <p14:sldId id="263"/>
            <p14:sldId id="264"/>
            <p14:sldId id="265"/>
            <p14:sldId id="266"/>
            <p14:sldId id="267"/>
            <p14:sldId id="284"/>
            <p14:sldId id="271"/>
            <p14:sldId id="268"/>
            <p14:sldId id="269"/>
            <p14:sldId id="285"/>
            <p14:sldId id="272"/>
            <p14:sldId id="273"/>
            <p14:sldId id="327"/>
            <p14:sldId id="300"/>
            <p14:sldId id="301"/>
            <p14:sldId id="274"/>
            <p14:sldId id="270"/>
            <p14:sldId id="297"/>
            <p14:sldId id="277"/>
            <p14:sldId id="302"/>
            <p14:sldId id="303"/>
            <p14:sldId id="278"/>
            <p14:sldId id="298"/>
            <p14:sldId id="299"/>
            <p14:sldId id="304"/>
            <p14:sldId id="305"/>
            <p14:sldId id="306"/>
            <p14:sldId id="307"/>
            <p14:sldId id="288"/>
            <p14:sldId id="289"/>
            <p14:sldId id="290"/>
            <p14:sldId id="292"/>
            <p14:sldId id="293"/>
            <p14:sldId id="294"/>
            <p14:sldId id="295"/>
            <p14:sldId id="296"/>
            <p14:sldId id="291"/>
            <p14:sldId id="318"/>
            <p14:sldId id="323"/>
            <p14:sldId id="320"/>
            <p14:sldId id="321"/>
            <p14:sldId id="326"/>
            <p14:sldId id="322"/>
            <p14:sldId id="324"/>
            <p14:sldId id="325"/>
            <p14:sldId id="309"/>
            <p14:sldId id="313"/>
            <p14:sldId id="312"/>
            <p14:sldId id="310"/>
            <p14:sldId id="314"/>
            <p14:sldId id="308"/>
            <p14:sldId id="319"/>
            <p14:sldId id="31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342" autoAdjust="0"/>
    <p:restoredTop sz="94629" autoAdjust="0"/>
  </p:normalViewPr>
  <p:slideViewPr>
    <p:cSldViewPr snapToGrid="0">
      <p:cViewPr varScale="1">
        <p:scale>
          <a:sx n="51" d="100"/>
          <a:sy n="51" d="100"/>
        </p:scale>
        <p:origin x="747" y="2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Mosey" userId="S::stephen.mosey@uwtsd.ac.uk::1fce0f73-4c33-467c-99c6-1dba87d98ca4" providerId="AD" clId="Web-{DB7D4709-87D5-B06A-8DBB-FEB7F4C92944}"/>
    <pc:docChg chg="modSld">
      <pc:chgData name="Stephen Mosey" userId="S::stephen.mosey@uwtsd.ac.uk::1fce0f73-4c33-467c-99c6-1dba87d98ca4" providerId="AD" clId="Web-{DB7D4709-87D5-B06A-8DBB-FEB7F4C92944}" dt="2018-10-29T12:38:23.866" v="1" actId="1076"/>
      <pc:docMkLst>
        <pc:docMk/>
      </pc:docMkLst>
      <pc:sldChg chg="modSp">
        <pc:chgData name="Stephen Mosey" userId="S::stephen.mosey@uwtsd.ac.uk::1fce0f73-4c33-467c-99c6-1dba87d98ca4" providerId="AD" clId="Web-{DB7D4709-87D5-B06A-8DBB-FEB7F4C92944}" dt="2018-10-29T12:38:23.866" v="1" actId="1076"/>
        <pc:sldMkLst>
          <pc:docMk/>
          <pc:sldMk cId="0" sldId="278"/>
        </pc:sldMkLst>
        <pc:picChg chg="mod">
          <ac:chgData name="Stephen Mosey" userId="S::stephen.mosey@uwtsd.ac.uk::1fce0f73-4c33-467c-99c6-1dba87d98ca4" providerId="AD" clId="Web-{DB7D4709-87D5-B06A-8DBB-FEB7F4C92944}" dt="2018-10-29T12:38:23.866" v="1" actId="1076"/>
          <ac:picMkLst>
            <pc:docMk/>
            <pc:sldMk cId="0" sldId="278"/>
            <ac:picMk id="8194" creationId="{00000000-0000-0000-0000-000000000000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cuments\3phase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Sheet1!$B$4</c:f>
              <c:strCache>
                <c:ptCount val="1"/>
                <c:pt idx="0">
                  <c:v>Ph1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Sheet1!$A$5:$A$243</c:f>
              <c:numCache>
                <c:formatCode>0.00E+00</c:formatCode>
                <c:ptCount val="239"/>
                <c:pt idx="0" formatCode="General">
                  <c:v>0</c:v>
                </c:pt>
                <c:pt idx="1">
                  <c:v>1E-4</c:v>
                </c:pt>
                <c:pt idx="2">
                  <c:v>2.0000000000000001E-4</c:v>
                </c:pt>
                <c:pt idx="3">
                  <c:v>2.9999999999999997E-4</c:v>
                </c:pt>
                <c:pt idx="4">
                  <c:v>4.0000000000000002E-4</c:v>
                </c:pt>
                <c:pt idx="5">
                  <c:v>5.0000000000000001E-4</c:v>
                </c:pt>
                <c:pt idx="6">
                  <c:v>5.9999999999999995E-4</c:v>
                </c:pt>
                <c:pt idx="7">
                  <c:v>6.9999999999999999E-4</c:v>
                </c:pt>
                <c:pt idx="8">
                  <c:v>8.0000000000000004E-4</c:v>
                </c:pt>
                <c:pt idx="9">
                  <c:v>8.9999999999999998E-4</c:v>
                </c:pt>
                <c:pt idx="10">
                  <c:v>1E-3</c:v>
                </c:pt>
                <c:pt idx="11">
                  <c:v>1.1000000000000001E-3</c:v>
                </c:pt>
                <c:pt idx="12">
                  <c:v>1.1999999999999999E-3</c:v>
                </c:pt>
                <c:pt idx="13">
                  <c:v>1.2999999999999999E-3</c:v>
                </c:pt>
                <c:pt idx="14">
                  <c:v>1.4E-3</c:v>
                </c:pt>
                <c:pt idx="15">
                  <c:v>1.5E-3</c:v>
                </c:pt>
                <c:pt idx="16">
                  <c:v>1.6000000000000001E-3</c:v>
                </c:pt>
                <c:pt idx="17">
                  <c:v>1.6999999999999999E-3</c:v>
                </c:pt>
                <c:pt idx="18">
                  <c:v>1.8E-3</c:v>
                </c:pt>
                <c:pt idx="19">
                  <c:v>1.9E-3</c:v>
                </c:pt>
                <c:pt idx="20">
                  <c:v>2E-3</c:v>
                </c:pt>
                <c:pt idx="21">
                  <c:v>2.0999999999999999E-3</c:v>
                </c:pt>
                <c:pt idx="22">
                  <c:v>2.2000000000000001E-3</c:v>
                </c:pt>
                <c:pt idx="23">
                  <c:v>2.3E-3</c:v>
                </c:pt>
                <c:pt idx="24">
                  <c:v>2.3999999999999998E-3</c:v>
                </c:pt>
                <c:pt idx="25">
                  <c:v>2.5000000000000001E-3</c:v>
                </c:pt>
                <c:pt idx="26">
                  <c:v>2.5999999999999999E-3</c:v>
                </c:pt>
                <c:pt idx="27">
                  <c:v>2.7000000000000001E-3</c:v>
                </c:pt>
                <c:pt idx="28">
                  <c:v>2.8E-3</c:v>
                </c:pt>
                <c:pt idx="29">
                  <c:v>2.8999999999999998E-3</c:v>
                </c:pt>
                <c:pt idx="30">
                  <c:v>3.0000000000000001E-3</c:v>
                </c:pt>
                <c:pt idx="31">
                  <c:v>3.0999999999999999E-3</c:v>
                </c:pt>
                <c:pt idx="32">
                  <c:v>3.2000000000000002E-3</c:v>
                </c:pt>
                <c:pt idx="33">
                  <c:v>3.3E-3</c:v>
                </c:pt>
                <c:pt idx="34">
                  <c:v>3.3999999999999998E-3</c:v>
                </c:pt>
                <c:pt idx="35">
                  <c:v>3.5000000000000001E-3</c:v>
                </c:pt>
                <c:pt idx="36">
                  <c:v>3.5999999999999999E-3</c:v>
                </c:pt>
                <c:pt idx="37">
                  <c:v>3.7000000000000002E-3</c:v>
                </c:pt>
                <c:pt idx="38">
                  <c:v>3.8E-3</c:v>
                </c:pt>
                <c:pt idx="39">
                  <c:v>3.8999999999999998E-3</c:v>
                </c:pt>
                <c:pt idx="40">
                  <c:v>4.0000000000000001E-3</c:v>
                </c:pt>
                <c:pt idx="41">
                  <c:v>4.1000000000000003E-3</c:v>
                </c:pt>
                <c:pt idx="42">
                  <c:v>4.1999999999999997E-3</c:v>
                </c:pt>
                <c:pt idx="43">
                  <c:v>4.3E-3</c:v>
                </c:pt>
                <c:pt idx="44">
                  <c:v>4.4000000000000003E-3</c:v>
                </c:pt>
                <c:pt idx="45">
                  <c:v>4.4999999999999997E-3</c:v>
                </c:pt>
                <c:pt idx="46">
                  <c:v>4.5999999999999999E-3</c:v>
                </c:pt>
                <c:pt idx="47">
                  <c:v>4.7000000000000002E-3</c:v>
                </c:pt>
                <c:pt idx="48">
                  <c:v>4.7999999999999996E-3</c:v>
                </c:pt>
                <c:pt idx="49">
                  <c:v>4.8999999999999998E-3</c:v>
                </c:pt>
                <c:pt idx="50">
                  <c:v>5.0000000000000001E-3</c:v>
                </c:pt>
                <c:pt idx="51">
                  <c:v>5.1000000000000004E-3</c:v>
                </c:pt>
                <c:pt idx="52">
                  <c:v>5.1999999999999998E-3</c:v>
                </c:pt>
                <c:pt idx="53">
                  <c:v>5.3E-3</c:v>
                </c:pt>
                <c:pt idx="54">
                  <c:v>5.4000000000000003E-3</c:v>
                </c:pt>
                <c:pt idx="55">
                  <c:v>5.4999999999999997E-3</c:v>
                </c:pt>
                <c:pt idx="56">
                  <c:v>5.5999999999999999E-3</c:v>
                </c:pt>
                <c:pt idx="57">
                  <c:v>5.7000000000000002E-3</c:v>
                </c:pt>
                <c:pt idx="58">
                  <c:v>5.7999999999999996E-3</c:v>
                </c:pt>
                <c:pt idx="59">
                  <c:v>5.8999999999999999E-3</c:v>
                </c:pt>
                <c:pt idx="60">
                  <c:v>6.0000000000000001E-3</c:v>
                </c:pt>
                <c:pt idx="61">
                  <c:v>6.1000000000000004E-3</c:v>
                </c:pt>
                <c:pt idx="62">
                  <c:v>6.1999999999999998E-3</c:v>
                </c:pt>
                <c:pt idx="63">
                  <c:v>6.3E-3</c:v>
                </c:pt>
                <c:pt idx="64">
                  <c:v>6.4000000000000003E-3</c:v>
                </c:pt>
                <c:pt idx="65">
                  <c:v>6.4999999999999997E-3</c:v>
                </c:pt>
                <c:pt idx="66">
                  <c:v>6.6E-3</c:v>
                </c:pt>
                <c:pt idx="67">
                  <c:v>6.7000000000000002E-3</c:v>
                </c:pt>
                <c:pt idx="68">
                  <c:v>6.7999999999999996E-3</c:v>
                </c:pt>
                <c:pt idx="69">
                  <c:v>6.8999999999999999E-3</c:v>
                </c:pt>
                <c:pt idx="70">
                  <c:v>7.0000000000000001E-3</c:v>
                </c:pt>
                <c:pt idx="71">
                  <c:v>7.1000000000000004E-3</c:v>
                </c:pt>
                <c:pt idx="72">
                  <c:v>7.1999999999999998E-3</c:v>
                </c:pt>
                <c:pt idx="73">
                  <c:v>7.3000000000000001E-3</c:v>
                </c:pt>
                <c:pt idx="74">
                  <c:v>7.4000000000000003E-3</c:v>
                </c:pt>
                <c:pt idx="75">
                  <c:v>7.4999999999999997E-3</c:v>
                </c:pt>
                <c:pt idx="76">
                  <c:v>7.6E-3</c:v>
                </c:pt>
                <c:pt idx="77">
                  <c:v>7.7000000000000002E-3</c:v>
                </c:pt>
                <c:pt idx="78">
                  <c:v>7.7999999999999996E-3</c:v>
                </c:pt>
                <c:pt idx="79">
                  <c:v>7.9000000000000008E-3</c:v>
                </c:pt>
                <c:pt idx="80">
                  <c:v>8.0000000000000002E-3</c:v>
                </c:pt>
                <c:pt idx="81">
                  <c:v>8.0999999999999996E-3</c:v>
                </c:pt>
                <c:pt idx="82">
                  <c:v>8.2000000000000007E-3</c:v>
                </c:pt>
                <c:pt idx="83">
                  <c:v>8.3000000000000001E-3</c:v>
                </c:pt>
                <c:pt idx="84">
                  <c:v>8.3999999999999995E-3</c:v>
                </c:pt>
                <c:pt idx="85">
                  <c:v>8.5000000000000006E-3</c:v>
                </c:pt>
                <c:pt idx="86">
                  <c:v>8.6E-3</c:v>
                </c:pt>
                <c:pt idx="87">
                  <c:v>8.6999999999999994E-3</c:v>
                </c:pt>
                <c:pt idx="88">
                  <c:v>8.8000000000000005E-3</c:v>
                </c:pt>
                <c:pt idx="89">
                  <c:v>8.8999999999999999E-3</c:v>
                </c:pt>
                <c:pt idx="90">
                  <c:v>8.9999999999999993E-3</c:v>
                </c:pt>
                <c:pt idx="91">
                  <c:v>9.1000000000000004E-3</c:v>
                </c:pt>
                <c:pt idx="92">
                  <c:v>9.1999999999999998E-3</c:v>
                </c:pt>
                <c:pt idx="93">
                  <c:v>9.2999999999999992E-3</c:v>
                </c:pt>
                <c:pt idx="94">
                  <c:v>9.4000000000000004E-3</c:v>
                </c:pt>
                <c:pt idx="95">
                  <c:v>9.4999999999999998E-3</c:v>
                </c:pt>
                <c:pt idx="96">
                  <c:v>9.5999999999999992E-3</c:v>
                </c:pt>
                <c:pt idx="97">
                  <c:v>9.7000000000000003E-3</c:v>
                </c:pt>
                <c:pt idx="98">
                  <c:v>9.7999999999999997E-3</c:v>
                </c:pt>
                <c:pt idx="99">
                  <c:v>9.9000000000000008E-3</c:v>
                </c:pt>
                <c:pt idx="100">
                  <c:v>0.01</c:v>
                </c:pt>
                <c:pt idx="101">
                  <c:v>1.01E-2</c:v>
                </c:pt>
                <c:pt idx="102">
                  <c:v>1.0200000000000001E-2</c:v>
                </c:pt>
                <c:pt idx="103">
                  <c:v>1.03E-2</c:v>
                </c:pt>
                <c:pt idx="104">
                  <c:v>1.04E-2</c:v>
                </c:pt>
                <c:pt idx="105">
                  <c:v>1.0500000000000001E-2</c:v>
                </c:pt>
                <c:pt idx="106">
                  <c:v>1.06E-2</c:v>
                </c:pt>
                <c:pt idx="107">
                  <c:v>1.0699999999999999E-2</c:v>
                </c:pt>
                <c:pt idx="108">
                  <c:v>1.0800000000000001E-2</c:v>
                </c:pt>
                <c:pt idx="109">
                  <c:v>1.09E-2</c:v>
                </c:pt>
                <c:pt idx="110">
                  <c:v>1.0999999999999999E-2</c:v>
                </c:pt>
                <c:pt idx="111">
                  <c:v>1.11E-2</c:v>
                </c:pt>
                <c:pt idx="112">
                  <c:v>1.12E-2</c:v>
                </c:pt>
                <c:pt idx="113">
                  <c:v>1.1299999999999999E-2</c:v>
                </c:pt>
                <c:pt idx="114">
                  <c:v>1.14E-2</c:v>
                </c:pt>
                <c:pt idx="115">
                  <c:v>1.15E-2</c:v>
                </c:pt>
                <c:pt idx="116">
                  <c:v>1.1599999999999999E-2</c:v>
                </c:pt>
                <c:pt idx="117">
                  <c:v>1.17E-2</c:v>
                </c:pt>
                <c:pt idx="118">
                  <c:v>1.18E-2</c:v>
                </c:pt>
                <c:pt idx="119">
                  <c:v>1.1900000000000001E-2</c:v>
                </c:pt>
                <c:pt idx="120">
                  <c:v>1.2E-2</c:v>
                </c:pt>
                <c:pt idx="121">
                  <c:v>1.21E-2</c:v>
                </c:pt>
                <c:pt idx="122">
                  <c:v>1.2200000000000001E-2</c:v>
                </c:pt>
                <c:pt idx="123">
                  <c:v>1.23E-2</c:v>
                </c:pt>
                <c:pt idx="124">
                  <c:v>1.24E-2</c:v>
                </c:pt>
                <c:pt idx="125">
                  <c:v>1.2500000000000001E-2</c:v>
                </c:pt>
                <c:pt idx="126">
                  <c:v>1.26E-2</c:v>
                </c:pt>
                <c:pt idx="127">
                  <c:v>1.2699999999999999E-2</c:v>
                </c:pt>
                <c:pt idx="128">
                  <c:v>1.2800000000000001E-2</c:v>
                </c:pt>
                <c:pt idx="129">
                  <c:v>1.29E-2</c:v>
                </c:pt>
                <c:pt idx="130">
                  <c:v>1.2999999999999999E-2</c:v>
                </c:pt>
                <c:pt idx="131">
                  <c:v>1.3100000000000001E-2</c:v>
                </c:pt>
                <c:pt idx="132">
                  <c:v>1.32E-2</c:v>
                </c:pt>
                <c:pt idx="133">
                  <c:v>1.3299999999999999E-2</c:v>
                </c:pt>
                <c:pt idx="134">
                  <c:v>1.34E-2</c:v>
                </c:pt>
                <c:pt idx="135">
                  <c:v>1.35E-2</c:v>
                </c:pt>
                <c:pt idx="136">
                  <c:v>1.3599999999999999E-2</c:v>
                </c:pt>
                <c:pt idx="137">
                  <c:v>1.37E-2</c:v>
                </c:pt>
                <c:pt idx="138">
                  <c:v>1.38E-2</c:v>
                </c:pt>
                <c:pt idx="139">
                  <c:v>1.3899999999999999E-2</c:v>
                </c:pt>
                <c:pt idx="140">
                  <c:v>1.4E-2</c:v>
                </c:pt>
                <c:pt idx="141">
                  <c:v>1.41E-2</c:v>
                </c:pt>
                <c:pt idx="142">
                  <c:v>1.4200000000000001E-2</c:v>
                </c:pt>
                <c:pt idx="143">
                  <c:v>1.43E-2</c:v>
                </c:pt>
                <c:pt idx="144">
                  <c:v>1.44E-2</c:v>
                </c:pt>
                <c:pt idx="145">
                  <c:v>1.4500000000000001E-2</c:v>
                </c:pt>
                <c:pt idx="146">
                  <c:v>1.46E-2</c:v>
                </c:pt>
                <c:pt idx="147">
                  <c:v>1.47E-2</c:v>
                </c:pt>
                <c:pt idx="148">
                  <c:v>1.4800000000000001E-2</c:v>
                </c:pt>
                <c:pt idx="149">
                  <c:v>1.49E-2</c:v>
                </c:pt>
                <c:pt idx="150">
                  <c:v>1.4999999999999999E-2</c:v>
                </c:pt>
                <c:pt idx="151">
                  <c:v>1.5100000000000001E-2</c:v>
                </c:pt>
                <c:pt idx="152">
                  <c:v>1.52E-2</c:v>
                </c:pt>
                <c:pt idx="153">
                  <c:v>1.5299999999999999E-2</c:v>
                </c:pt>
                <c:pt idx="154">
                  <c:v>1.54E-2</c:v>
                </c:pt>
                <c:pt idx="155">
                  <c:v>1.55E-2</c:v>
                </c:pt>
                <c:pt idx="156">
                  <c:v>1.5599999999999999E-2</c:v>
                </c:pt>
                <c:pt idx="157">
                  <c:v>1.5699999999999999E-2</c:v>
                </c:pt>
                <c:pt idx="158">
                  <c:v>1.5800000000000002E-2</c:v>
                </c:pt>
                <c:pt idx="159">
                  <c:v>1.5900000000000001E-2</c:v>
                </c:pt>
                <c:pt idx="160">
                  <c:v>1.6E-2</c:v>
                </c:pt>
                <c:pt idx="161">
                  <c:v>1.61E-2</c:v>
                </c:pt>
                <c:pt idx="162">
                  <c:v>1.6199999999999999E-2</c:v>
                </c:pt>
                <c:pt idx="163">
                  <c:v>1.6299999999999999E-2</c:v>
                </c:pt>
                <c:pt idx="164">
                  <c:v>1.6400000000000001E-2</c:v>
                </c:pt>
                <c:pt idx="165">
                  <c:v>1.6500000000000001E-2</c:v>
                </c:pt>
                <c:pt idx="166">
                  <c:v>1.66E-2</c:v>
                </c:pt>
                <c:pt idx="167">
                  <c:v>1.67E-2</c:v>
                </c:pt>
                <c:pt idx="168">
                  <c:v>1.6799999999999999E-2</c:v>
                </c:pt>
                <c:pt idx="169">
                  <c:v>1.6899999999999998E-2</c:v>
                </c:pt>
                <c:pt idx="170">
                  <c:v>1.7000000000000001E-2</c:v>
                </c:pt>
                <c:pt idx="171">
                  <c:v>1.7100000000000001E-2</c:v>
                </c:pt>
                <c:pt idx="172">
                  <c:v>1.72E-2</c:v>
                </c:pt>
                <c:pt idx="173">
                  <c:v>1.7299999999999999E-2</c:v>
                </c:pt>
                <c:pt idx="174">
                  <c:v>1.7399999999999999E-2</c:v>
                </c:pt>
                <c:pt idx="175">
                  <c:v>1.7500000000000002E-2</c:v>
                </c:pt>
                <c:pt idx="176">
                  <c:v>1.7600000000000001E-2</c:v>
                </c:pt>
                <c:pt idx="177">
                  <c:v>1.77E-2</c:v>
                </c:pt>
                <c:pt idx="178">
                  <c:v>1.78E-2</c:v>
                </c:pt>
                <c:pt idx="179">
                  <c:v>1.7899999999999999E-2</c:v>
                </c:pt>
                <c:pt idx="180">
                  <c:v>1.7999999999999999E-2</c:v>
                </c:pt>
                <c:pt idx="181">
                  <c:v>1.8100000000000002E-2</c:v>
                </c:pt>
                <c:pt idx="182">
                  <c:v>1.8200000000000001E-2</c:v>
                </c:pt>
                <c:pt idx="183">
                  <c:v>1.83E-2</c:v>
                </c:pt>
                <c:pt idx="184">
                  <c:v>1.84E-2</c:v>
                </c:pt>
                <c:pt idx="185">
                  <c:v>1.8499999999999999E-2</c:v>
                </c:pt>
                <c:pt idx="186">
                  <c:v>1.8599999999999998E-2</c:v>
                </c:pt>
                <c:pt idx="187">
                  <c:v>1.8700000000000001E-2</c:v>
                </c:pt>
                <c:pt idx="188">
                  <c:v>1.8800000000000001E-2</c:v>
                </c:pt>
                <c:pt idx="189">
                  <c:v>1.89E-2</c:v>
                </c:pt>
                <c:pt idx="190">
                  <c:v>1.9E-2</c:v>
                </c:pt>
                <c:pt idx="191">
                  <c:v>1.9099999999999999E-2</c:v>
                </c:pt>
                <c:pt idx="192">
                  <c:v>1.9199999999999998E-2</c:v>
                </c:pt>
                <c:pt idx="193">
                  <c:v>1.9300000000000001E-2</c:v>
                </c:pt>
                <c:pt idx="194">
                  <c:v>1.9400000000000001E-2</c:v>
                </c:pt>
                <c:pt idx="195">
                  <c:v>1.95E-2</c:v>
                </c:pt>
                <c:pt idx="196">
                  <c:v>1.9599999999999999E-2</c:v>
                </c:pt>
                <c:pt idx="197">
                  <c:v>1.9699999999999999E-2</c:v>
                </c:pt>
                <c:pt idx="198">
                  <c:v>1.9800000000000002E-2</c:v>
                </c:pt>
                <c:pt idx="199">
                  <c:v>1.9900000000000001E-2</c:v>
                </c:pt>
                <c:pt idx="200">
                  <c:v>0.02</c:v>
                </c:pt>
                <c:pt idx="201">
                  <c:v>2.01E-2</c:v>
                </c:pt>
                <c:pt idx="202">
                  <c:v>2.0199999999999999E-2</c:v>
                </c:pt>
                <c:pt idx="203">
                  <c:v>2.0299999999999999E-2</c:v>
                </c:pt>
                <c:pt idx="204">
                  <c:v>2.0400000000000001E-2</c:v>
                </c:pt>
                <c:pt idx="205">
                  <c:v>2.0500000000000001E-2</c:v>
                </c:pt>
                <c:pt idx="206">
                  <c:v>2.06E-2</c:v>
                </c:pt>
                <c:pt idx="207">
                  <c:v>2.07E-2</c:v>
                </c:pt>
                <c:pt idx="208">
                  <c:v>2.0799999999999999E-2</c:v>
                </c:pt>
                <c:pt idx="209">
                  <c:v>2.0899999999999998E-2</c:v>
                </c:pt>
                <c:pt idx="210">
                  <c:v>2.1000000000000001E-2</c:v>
                </c:pt>
                <c:pt idx="211">
                  <c:v>2.1100000000000001E-2</c:v>
                </c:pt>
                <c:pt idx="212">
                  <c:v>2.12E-2</c:v>
                </c:pt>
                <c:pt idx="213">
                  <c:v>2.1299999999999999E-2</c:v>
                </c:pt>
                <c:pt idx="214">
                  <c:v>2.1399999999999999E-2</c:v>
                </c:pt>
                <c:pt idx="215">
                  <c:v>2.1499999999999998E-2</c:v>
                </c:pt>
                <c:pt idx="216">
                  <c:v>2.1600000000000001E-2</c:v>
                </c:pt>
                <c:pt idx="217">
                  <c:v>2.1700000000000001E-2</c:v>
                </c:pt>
                <c:pt idx="218">
                  <c:v>2.18E-2</c:v>
                </c:pt>
                <c:pt idx="219">
                  <c:v>2.1899999999999999E-2</c:v>
                </c:pt>
                <c:pt idx="220">
                  <c:v>2.1999999999999999E-2</c:v>
                </c:pt>
                <c:pt idx="221">
                  <c:v>2.2100000000000002E-2</c:v>
                </c:pt>
                <c:pt idx="222">
                  <c:v>2.2200000000000001E-2</c:v>
                </c:pt>
                <c:pt idx="223">
                  <c:v>2.23E-2</c:v>
                </c:pt>
                <c:pt idx="224">
                  <c:v>2.24E-2</c:v>
                </c:pt>
                <c:pt idx="225">
                  <c:v>2.2499999999999999E-2</c:v>
                </c:pt>
                <c:pt idx="226">
                  <c:v>2.2599999999999999E-2</c:v>
                </c:pt>
                <c:pt idx="227">
                  <c:v>2.2700000000000001E-2</c:v>
                </c:pt>
                <c:pt idx="228">
                  <c:v>2.2800000000000001E-2</c:v>
                </c:pt>
                <c:pt idx="229">
                  <c:v>2.29E-2</c:v>
                </c:pt>
                <c:pt idx="230">
                  <c:v>2.3E-2</c:v>
                </c:pt>
                <c:pt idx="231">
                  <c:v>2.3099999999999999E-2</c:v>
                </c:pt>
                <c:pt idx="232">
                  <c:v>2.3199999999999998E-2</c:v>
                </c:pt>
                <c:pt idx="233">
                  <c:v>2.3300000000000001E-2</c:v>
                </c:pt>
                <c:pt idx="234">
                  <c:v>2.3400000000000001E-2</c:v>
                </c:pt>
                <c:pt idx="235">
                  <c:v>2.35E-2</c:v>
                </c:pt>
                <c:pt idx="236">
                  <c:v>2.3599999999999999E-2</c:v>
                </c:pt>
                <c:pt idx="237">
                  <c:v>2.3699999999999999E-2</c:v>
                </c:pt>
                <c:pt idx="238">
                  <c:v>2.3800000000000002E-2</c:v>
                </c:pt>
              </c:numCache>
            </c:numRef>
          </c:xVal>
          <c:yVal>
            <c:numRef>
              <c:f>Sheet1!$B$5:$B$243</c:f>
              <c:numCache>
                <c:formatCode>General</c:formatCode>
                <c:ptCount val="239"/>
                <c:pt idx="0">
                  <c:v>0</c:v>
                </c:pt>
                <c:pt idx="1">
                  <c:v>10.218493052290675</c:v>
                </c:pt>
                <c:pt idx="2">
                  <c:v>20.426901685632359</c:v>
                </c:pt>
                <c:pt idx="3">
                  <c:v>30.615151433180046</c:v>
                </c:pt>
                <c:pt idx="4">
                  <c:v>40.773187722475221</c:v>
                </c:pt>
                <c:pt idx="5">
                  <c:v>50.89098579809491</c:v>
                </c:pt>
                <c:pt idx="6">
                  <c:v>60.958560614875047</c:v>
                </c:pt>
                <c:pt idx="7">
                  <c:v>70.965976691944533</c:v>
                </c:pt>
                <c:pt idx="8">
                  <c:v>80.90335791784527</c:v>
                </c:pt>
                <c:pt idx="9">
                  <c:v>90.760897297061859</c:v>
                </c:pt>
                <c:pt idx="10">
                  <c:v>100.52886662834216</c:v>
                </c:pt>
                <c:pt idx="11">
                  <c:v>110.19762610525747</c:v>
                </c:pt>
                <c:pt idx="12">
                  <c:v>119.75763382952748</c:v>
                </c:pt>
                <c:pt idx="13">
                  <c:v>129.19945522772213</c:v>
                </c:pt>
                <c:pt idx="14">
                  <c:v>138.51377236204627</c:v>
                </c:pt>
                <c:pt idx="15">
                  <c:v>147.69139312601948</c:v>
                </c:pt>
                <c:pt idx="16">
                  <c:v>156.7232603159753</c:v>
                </c:pt>
                <c:pt idx="17">
                  <c:v>165.60046056942772</c:v>
                </c:pt>
                <c:pt idx="18">
                  <c:v>174.31423316148408</c:v>
                </c:pt>
                <c:pt idx="19">
                  <c:v>182.8559786506224</c:v>
                </c:pt>
                <c:pt idx="20">
                  <c:v>191.21726736530243</c:v>
                </c:pt>
                <c:pt idx="21">
                  <c:v>199.38984772303337</c:v>
                </c:pt>
                <c:pt idx="22">
                  <c:v>207.36565437368975</c:v>
                </c:pt>
                <c:pt idx="23">
                  <c:v>215.13681615903809</c:v>
                </c:pt>
                <c:pt idx="24">
                  <c:v>222.69566388062006</c:v>
                </c:pt>
                <c:pt idx="25">
                  <c:v>230.03473786832521</c:v>
                </c:pt>
                <c:pt idx="26">
                  <c:v>237.14679534218482</c:v>
                </c:pt>
                <c:pt idx="27">
                  <c:v>244.02481756012125</c:v>
                </c:pt>
                <c:pt idx="28">
                  <c:v>250.66201674459907</c:v>
                </c:pt>
                <c:pt idx="29">
                  <c:v>257.05184278134197</c:v>
                </c:pt>
                <c:pt idx="30">
                  <c:v>263.18798968350484</c:v>
                </c:pt>
                <c:pt idx="31">
                  <c:v>269.0644018149211</c:v>
                </c:pt>
                <c:pt idx="32">
                  <c:v>274.675279866285</c:v>
                </c:pt>
                <c:pt idx="33">
                  <c:v>280.01508657836922</c:v>
                </c:pt>
                <c:pt idx="34">
                  <c:v>285.07855220663174</c:v>
                </c:pt>
                <c:pt idx="35">
                  <c:v>289.86067972181695</c:v>
                </c:pt>
                <c:pt idx="36">
                  <c:v>294.3567497414208</c:v>
                </c:pt>
                <c:pt idx="37">
                  <c:v>298.56232518715086</c:v>
                </c:pt>
                <c:pt idx="38">
                  <c:v>302.4732556637876</c:v>
                </c:pt>
                <c:pt idx="39">
                  <c:v>306.08568155512285</c:v>
                </c:pt>
                <c:pt idx="40">
                  <c:v>309.39603783293541</c:v>
                </c:pt>
                <c:pt idx="41">
                  <c:v>312.40105757524321</c:v>
                </c:pt>
                <c:pt idx="42">
                  <c:v>315.09777519036089</c:v>
                </c:pt>
                <c:pt idx="43">
                  <c:v>317.48352934358121</c:v>
                </c:pt>
                <c:pt idx="44">
                  <c:v>319.55596558359042</c:v>
                </c:pt>
                <c:pt idx="45">
                  <c:v>321.31303866602786</c:v>
                </c:pt>
                <c:pt idx="46">
                  <c:v>322.75301457189522</c:v>
                </c:pt>
                <c:pt idx="47">
                  <c:v>323.87447221882377</c:v>
                </c:pt>
                <c:pt idx="48">
                  <c:v>324.67630486351129</c:v>
                </c:pt>
                <c:pt idx="49">
                  <c:v>325.15772119394381</c:v>
                </c:pt>
                <c:pt idx="50">
                  <c:v>325.31824611032533</c:v>
                </c:pt>
                <c:pt idx="51">
                  <c:v>325.15772119394381</c:v>
                </c:pt>
                <c:pt idx="52">
                  <c:v>324.67630486351129</c:v>
                </c:pt>
                <c:pt idx="53">
                  <c:v>323.87447221882377</c:v>
                </c:pt>
                <c:pt idx="54">
                  <c:v>322.75301457189516</c:v>
                </c:pt>
                <c:pt idx="55">
                  <c:v>321.31303866602786</c:v>
                </c:pt>
                <c:pt idx="56">
                  <c:v>319.55596558359042</c:v>
                </c:pt>
                <c:pt idx="57">
                  <c:v>317.48352934358121</c:v>
                </c:pt>
                <c:pt idx="58">
                  <c:v>315.09777519036095</c:v>
                </c:pt>
                <c:pt idx="59">
                  <c:v>312.40105757524316</c:v>
                </c:pt>
                <c:pt idx="60">
                  <c:v>309.39603783293541</c:v>
                </c:pt>
                <c:pt idx="61">
                  <c:v>306.08568155512285</c:v>
                </c:pt>
                <c:pt idx="62">
                  <c:v>302.4732556637876</c:v>
                </c:pt>
                <c:pt idx="63">
                  <c:v>298.56232518715086</c:v>
                </c:pt>
                <c:pt idx="64">
                  <c:v>294.3567497414208</c:v>
                </c:pt>
                <c:pt idx="65">
                  <c:v>289.86067972181701</c:v>
                </c:pt>
                <c:pt idx="66">
                  <c:v>285.07855220663168</c:v>
                </c:pt>
                <c:pt idx="67">
                  <c:v>280.01508657836922</c:v>
                </c:pt>
                <c:pt idx="68">
                  <c:v>274.675279866285</c:v>
                </c:pt>
                <c:pt idx="69">
                  <c:v>269.0644018149211</c:v>
                </c:pt>
                <c:pt idx="70">
                  <c:v>263.18798968350484</c:v>
                </c:pt>
                <c:pt idx="71">
                  <c:v>257.05184278134197</c:v>
                </c:pt>
                <c:pt idx="72">
                  <c:v>250.66201674459907</c:v>
                </c:pt>
                <c:pt idx="73">
                  <c:v>244.02481756012128</c:v>
                </c:pt>
                <c:pt idx="74">
                  <c:v>237.14679534218479</c:v>
                </c:pt>
                <c:pt idx="75">
                  <c:v>230.03473786832524</c:v>
                </c:pt>
                <c:pt idx="76">
                  <c:v>222.69566388062003</c:v>
                </c:pt>
                <c:pt idx="77">
                  <c:v>215.13681615903809</c:v>
                </c:pt>
                <c:pt idx="78">
                  <c:v>207.36565437368978</c:v>
                </c:pt>
                <c:pt idx="79">
                  <c:v>199.38984772303334</c:v>
                </c:pt>
                <c:pt idx="80">
                  <c:v>191.21726736530249</c:v>
                </c:pt>
                <c:pt idx="81">
                  <c:v>182.85597865062249</c:v>
                </c:pt>
                <c:pt idx="82">
                  <c:v>174.31423316148391</c:v>
                </c:pt>
                <c:pt idx="83">
                  <c:v>165.60046056942767</c:v>
                </c:pt>
                <c:pt idx="84">
                  <c:v>156.72326031597527</c:v>
                </c:pt>
                <c:pt idx="85">
                  <c:v>147.69139312601936</c:v>
                </c:pt>
                <c:pt idx="86">
                  <c:v>138.51377236204621</c:v>
                </c:pt>
                <c:pt idx="87">
                  <c:v>129.19945522772213</c:v>
                </c:pt>
                <c:pt idx="88">
                  <c:v>119.75763382952742</c:v>
                </c:pt>
                <c:pt idx="89">
                  <c:v>110.19762610525743</c:v>
                </c:pt>
                <c:pt idx="90">
                  <c:v>100.52886662834219</c:v>
                </c:pt>
                <c:pt idx="91">
                  <c:v>90.760897297061803</c:v>
                </c:pt>
                <c:pt idx="92">
                  <c:v>80.903357917845284</c:v>
                </c:pt>
                <c:pt idx="93">
                  <c:v>70.965976691944604</c:v>
                </c:pt>
                <c:pt idx="94">
                  <c:v>60.95856061487504</c:v>
                </c:pt>
                <c:pt idx="95">
                  <c:v>50.890985798094945</c:v>
                </c:pt>
                <c:pt idx="96">
                  <c:v>40.773187722475313</c:v>
                </c:pt>
                <c:pt idx="97">
                  <c:v>30.61515143318006</c:v>
                </c:pt>
                <c:pt idx="98">
                  <c:v>20.426901685632426</c:v>
                </c:pt>
                <c:pt idx="99">
                  <c:v>10.218493052290658</c:v>
                </c:pt>
                <c:pt idx="100">
                  <c:v>3.9856314657564727E-14</c:v>
                </c:pt>
                <c:pt idx="101">
                  <c:v>-10.218493052290578</c:v>
                </c:pt>
                <c:pt idx="102">
                  <c:v>-20.426901685632487</c:v>
                </c:pt>
                <c:pt idx="103">
                  <c:v>-30.615151433180124</c:v>
                </c:pt>
                <c:pt idx="104">
                  <c:v>-40.773187722475228</c:v>
                </c:pt>
                <c:pt idx="105">
                  <c:v>-50.890985798095009</c:v>
                </c:pt>
                <c:pt idx="106">
                  <c:v>-60.958560614875104</c:v>
                </c:pt>
                <c:pt idx="107">
                  <c:v>-70.965976691944519</c:v>
                </c:pt>
                <c:pt idx="108">
                  <c:v>-80.903357917845341</c:v>
                </c:pt>
                <c:pt idx="109">
                  <c:v>-90.760897297061859</c:v>
                </c:pt>
                <c:pt idx="110">
                  <c:v>-100.52886662834212</c:v>
                </c:pt>
                <c:pt idx="111">
                  <c:v>-110.19762610525748</c:v>
                </c:pt>
                <c:pt idx="112">
                  <c:v>-119.75763382952748</c:v>
                </c:pt>
                <c:pt idx="113">
                  <c:v>-129.19945522772207</c:v>
                </c:pt>
                <c:pt idx="114">
                  <c:v>-138.51377236204627</c:v>
                </c:pt>
                <c:pt idx="115">
                  <c:v>-147.69139312601945</c:v>
                </c:pt>
                <c:pt idx="116">
                  <c:v>-156.72326031597518</c:v>
                </c:pt>
                <c:pt idx="117">
                  <c:v>-165.6004605694277</c:v>
                </c:pt>
                <c:pt idx="118">
                  <c:v>-174.314233161484</c:v>
                </c:pt>
                <c:pt idx="119">
                  <c:v>-182.85597865062255</c:v>
                </c:pt>
                <c:pt idx="120">
                  <c:v>-191.21726736530252</c:v>
                </c:pt>
                <c:pt idx="121">
                  <c:v>-199.38984772303343</c:v>
                </c:pt>
                <c:pt idx="122">
                  <c:v>-207.36565437368981</c:v>
                </c:pt>
                <c:pt idx="123">
                  <c:v>-215.13681615903815</c:v>
                </c:pt>
                <c:pt idx="124">
                  <c:v>-222.69566388062012</c:v>
                </c:pt>
                <c:pt idx="125">
                  <c:v>-230.03473786832529</c:v>
                </c:pt>
                <c:pt idx="126">
                  <c:v>-237.14679534218482</c:v>
                </c:pt>
                <c:pt idx="127">
                  <c:v>-244.02481756012119</c:v>
                </c:pt>
                <c:pt idx="128">
                  <c:v>-250.6620167445991</c:v>
                </c:pt>
                <c:pt idx="129">
                  <c:v>-257.05184278134203</c:v>
                </c:pt>
                <c:pt idx="130">
                  <c:v>-263.18798968350478</c:v>
                </c:pt>
                <c:pt idx="131">
                  <c:v>-269.06440181492121</c:v>
                </c:pt>
                <c:pt idx="132">
                  <c:v>-274.67527986628505</c:v>
                </c:pt>
                <c:pt idx="133">
                  <c:v>-280.01508657836928</c:v>
                </c:pt>
                <c:pt idx="134">
                  <c:v>-285.07855220663174</c:v>
                </c:pt>
                <c:pt idx="135">
                  <c:v>-289.86067972181695</c:v>
                </c:pt>
                <c:pt idx="136">
                  <c:v>-294.35674974142074</c:v>
                </c:pt>
                <c:pt idx="137">
                  <c:v>-298.56232518715092</c:v>
                </c:pt>
                <c:pt idx="138">
                  <c:v>-302.4732556637876</c:v>
                </c:pt>
                <c:pt idx="139">
                  <c:v>-306.08568155512285</c:v>
                </c:pt>
                <c:pt idx="140">
                  <c:v>-309.39603783293541</c:v>
                </c:pt>
                <c:pt idx="141">
                  <c:v>-312.4010575752431</c:v>
                </c:pt>
                <c:pt idx="142">
                  <c:v>-315.09777519036095</c:v>
                </c:pt>
                <c:pt idx="143">
                  <c:v>-317.48352934358121</c:v>
                </c:pt>
                <c:pt idx="144">
                  <c:v>-319.55596558359042</c:v>
                </c:pt>
                <c:pt idx="145">
                  <c:v>-321.31303866602781</c:v>
                </c:pt>
                <c:pt idx="146">
                  <c:v>-322.75301457189516</c:v>
                </c:pt>
                <c:pt idx="147">
                  <c:v>-323.87447221882377</c:v>
                </c:pt>
                <c:pt idx="148">
                  <c:v>-324.67630486351129</c:v>
                </c:pt>
                <c:pt idx="149">
                  <c:v>-325.15772119394381</c:v>
                </c:pt>
                <c:pt idx="150">
                  <c:v>-325.31824611032533</c:v>
                </c:pt>
                <c:pt idx="151">
                  <c:v>-325.15772119394376</c:v>
                </c:pt>
                <c:pt idx="152">
                  <c:v>-324.67630486351129</c:v>
                </c:pt>
                <c:pt idx="153">
                  <c:v>-323.87447221882377</c:v>
                </c:pt>
                <c:pt idx="154">
                  <c:v>-322.75301457189522</c:v>
                </c:pt>
                <c:pt idx="155">
                  <c:v>-321.31303866602786</c:v>
                </c:pt>
                <c:pt idx="156">
                  <c:v>-319.55596558359042</c:v>
                </c:pt>
                <c:pt idx="157">
                  <c:v>-317.48352934358127</c:v>
                </c:pt>
                <c:pt idx="158">
                  <c:v>-315.09777519036089</c:v>
                </c:pt>
                <c:pt idx="159">
                  <c:v>-312.40105757524316</c:v>
                </c:pt>
                <c:pt idx="160">
                  <c:v>-309.39603783293541</c:v>
                </c:pt>
                <c:pt idx="161">
                  <c:v>-306.0856815551229</c:v>
                </c:pt>
                <c:pt idx="162">
                  <c:v>-302.47325566378765</c:v>
                </c:pt>
                <c:pt idx="163">
                  <c:v>-298.56232518715098</c:v>
                </c:pt>
                <c:pt idx="164">
                  <c:v>-294.35674974142069</c:v>
                </c:pt>
                <c:pt idx="165">
                  <c:v>-289.86067972181689</c:v>
                </c:pt>
                <c:pt idx="166">
                  <c:v>-285.07855220663168</c:v>
                </c:pt>
                <c:pt idx="167">
                  <c:v>-280.01508657836916</c:v>
                </c:pt>
                <c:pt idx="168">
                  <c:v>-274.67527986628494</c:v>
                </c:pt>
                <c:pt idx="169">
                  <c:v>-269.06440181492133</c:v>
                </c:pt>
                <c:pt idx="170">
                  <c:v>-263.18798968350467</c:v>
                </c:pt>
                <c:pt idx="171">
                  <c:v>-257.05184278134192</c:v>
                </c:pt>
                <c:pt idx="172">
                  <c:v>-250.66201674459899</c:v>
                </c:pt>
                <c:pt idx="173">
                  <c:v>-244.02481756012119</c:v>
                </c:pt>
                <c:pt idx="174">
                  <c:v>-237.14679534218482</c:v>
                </c:pt>
                <c:pt idx="175">
                  <c:v>-230.03473786832507</c:v>
                </c:pt>
                <c:pt idx="176">
                  <c:v>-222.69566388061995</c:v>
                </c:pt>
                <c:pt idx="177">
                  <c:v>-215.13681615903801</c:v>
                </c:pt>
                <c:pt idx="178">
                  <c:v>-207.36565437368969</c:v>
                </c:pt>
                <c:pt idx="179">
                  <c:v>-199.38984772303337</c:v>
                </c:pt>
                <c:pt idx="180">
                  <c:v>-191.21726736530252</c:v>
                </c:pt>
                <c:pt idx="181">
                  <c:v>-182.85597865062229</c:v>
                </c:pt>
                <c:pt idx="182">
                  <c:v>-174.31423316148397</c:v>
                </c:pt>
                <c:pt idx="183">
                  <c:v>-165.6004605694277</c:v>
                </c:pt>
                <c:pt idx="184">
                  <c:v>-156.7232603159753</c:v>
                </c:pt>
                <c:pt idx="185">
                  <c:v>-147.69139312601953</c:v>
                </c:pt>
                <c:pt idx="186">
                  <c:v>-138.51377236204638</c:v>
                </c:pt>
                <c:pt idx="187">
                  <c:v>-129.19945522772204</c:v>
                </c:pt>
                <c:pt idx="188">
                  <c:v>-119.75763382952746</c:v>
                </c:pt>
                <c:pt idx="189">
                  <c:v>-110.19762610525747</c:v>
                </c:pt>
                <c:pt idx="190">
                  <c:v>-100.52886662834223</c:v>
                </c:pt>
                <c:pt idx="191">
                  <c:v>-90.760897297061987</c:v>
                </c:pt>
                <c:pt idx="192">
                  <c:v>-80.903357917845454</c:v>
                </c:pt>
                <c:pt idx="193">
                  <c:v>-70.965976691944505</c:v>
                </c:pt>
                <c:pt idx="194">
                  <c:v>-60.958560614875076</c:v>
                </c:pt>
                <c:pt idx="195">
                  <c:v>-50.890985798094988</c:v>
                </c:pt>
                <c:pt idx="196">
                  <c:v>-40.773187722475349</c:v>
                </c:pt>
                <c:pt idx="197">
                  <c:v>-30.615151433180241</c:v>
                </c:pt>
                <c:pt idx="198">
                  <c:v>-20.42690168563232</c:v>
                </c:pt>
                <c:pt idx="199">
                  <c:v>-10.218493052290698</c:v>
                </c:pt>
                <c:pt idx="200">
                  <c:v>-7.9712629315129455E-14</c:v>
                </c:pt>
                <c:pt idx="201">
                  <c:v>10.218493052290537</c:v>
                </c:pt>
                <c:pt idx="202">
                  <c:v>20.426901685632163</c:v>
                </c:pt>
                <c:pt idx="203">
                  <c:v>30.615151433179793</c:v>
                </c:pt>
                <c:pt idx="204">
                  <c:v>40.773187722475484</c:v>
                </c:pt>
                <c:pt idx="205">
                  <c:v>50.890985798095116</c:v>
                </c:pt>
                <c:pt idx="206">
                  <c:v>60.958560614875203</c:v>
                </c:pt>
                <c:pt idx="207">
                  <c:v>70.965976691944618</c:v>
                </c:pt>
                <c:pt idx="208">
                  <c:v>80.903357917845298</c:v>
                </c:pt>
                <c:pt idx="209">
                  <c:v>90.760897297061831</c:v>
                </c:pt>
                <c:pt idx="210">
                  <c:v>100.52886662834236</c:v>
                </c:pt>
                <c:pt idx="211">
                  <c:v>110.1976261052576</c:v>
                </c:pt>
                <c:pt idx="212">
                  <c:v>119.75763382952756</c:v>
                </c:pt>
                <c:pt idx="213">
                  <c:v>129.19945522772215</c:v>
                </c:pt>
                <c:pt idx="214">
                  <c:v>138.51377236204624</c:v>
                </c:pt>
                <c:pt idx="215">
                  <c:v>147.69139312601939</c:v>
                </c:pt>
                <c:pt idx="216">
                  <c:v>156.72326031597541</c:v>
                </c:pt>
                <c:pt idx="217">
                  <c:v>165.60046056942781</c:v>
                </c:pt>
                <c:pt idx="218">
                  <c:v>174.31423316148408</c:v>
                </c:pt>
                <c:pt idx="219">
                  <c:v>182.85597865062238</c:v>
                </c:pt>
                <c:pt idx="220">
                  <c:v>191.21726736530238</c:v>
                </c:pt>
                <c:pt idx="221">
                  <c:v>199.38984772303348</c:v>
                </c:pt>
                <c:pt idx="222">
                  <c:v>207.36565437368978</c:v>
                </c:pt>
                <c:pt idx="223">
                  <c:v>215.13681615903812</c:v>
                </c:pt>
                <c:pt idx="224">
                  <c:v>222.69566388062006</c:v>
                </c:pt>
                <c:pt idx="225">
                  <c:v>230.03473786832518</c:v>
                </c:pt>
                <c:pt idx="226">
                  <c:v>237.1467953421847</c:v>
                </c:pt>
                <c:pt idx="227">
                  <c:v>244.02481756012128</c:v>
                </c:pt>
                <c:pt idx="228">
                  <c:v>250.66201674459907</c:v>
                </c:pt>
                <c:pt idx="229">
                  <c:v>257.05184278134197</c:v>
                </c:pt>
                <c:pt idx="230">
                  <c:v>263.18798968350478</c:v>
                </c:pt>
                <c:pt idx="231">
                  <c:v>269.06440181492104</c:v>
                </c:pt>
                <c:pt idx="232">
                  <c:v>274.67527986628488</c:v>
                </c:pt>
                <c:pt idx="233">
                  <c:v>280.01508657836922</c:v>
                </c:pt>
                <c:pt idx="234">
                  <c:v>285.07855220663174</c:v>
                </c:pt>
                <c:pt idx="235">
                  <c:v>289.86067972181695</c:v>
                </c:pt>
                <c:pt idx="236">
                  <c:v>294.35674974142074</c:v>
                </c:pt>
                <c:pt idx="237">
                  <c:v>298.5623251871508</c:v>
                </c:pt>
                <c:pt idx="238">
                  <c:v>302.47325566378771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F20-4EF0-BF76-2AA61F0A772B}"/>
            </c:ext>
          </c:extLst>
        </c:ser>
        <c:ser>
          <c:idx val="1"/>
          <c:order val="1"/>
          <c:tx>
            <c:strRef>
              <c:f>Sheet1!$C$4</c:f>
              <c:strCache>
                <c:ptCount val="1"/>
                <c:pt idx="0">
                  <c:v>Ph2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none"/>
          </c:marker>
          <c:xVal>
            <c:numRef>
              <c:f>Sheet1!$A$5:$A$243</c:f>
              <c:numCache>
                <c:formatCode>0.00E+00</c:formatCode>
                <c:ptCount val="239"/>
                <c:pt idx="0" formatCode="General">
                  <c:v>0</c:v>
                </c:pt>
                <c:pt idx="1">
                  <c:v>1E-4</c:v>
                </c:pt>
                <c:pt idx="2">
                  <c:v>2.0000000000000001E-4</c:v>
                </c:pt>
                <c:pt idx="3">
                  <c:v>2.9999999999999997E-4</c:v>
                </c:pt>
                <c:pt idx="4">
                  <c:v>4.0000000000000002E-4</c:v>
                </c:pt>
                <c:pt idx="5">
                  <c:v>5.0000000000000001E-4</c:v>
                </c:pt>
                <c:pt idx="6">
                  <c:v>5.9999999999999995E-4</c:v>
                </c:pt>
                <c:pt idx="7">
                  <c:v>6.9999999999999999E-4</c:v>
                </c:pt>
                <c:pt idx="8">
                  <c:v>8.0000000000000004E-4</c:v>
                </c:pt>
                <c:pt idx="9">
                  <c:v>8.9999999999999998E-4</c:v>
                </c:pt>
                <c:pt idx="10">
                  <c:v>1E-3</c:v>
                </c:pt>
                <c:pt idx="11">
                  <c:v>1.1000000000000001E-3</c:v>
                </c:pt>
                <c:pt idx="12">
                  <c:v>1.1999999999999999E-3</c:v>
                </c:pt>
                <c:pt idx="13">
                  <c:v>1.2999999999999999E-3</c:v>
                </c:pt>
                <c:pt idx="14">
                  <c:v>1.4E-3</c:v>
                </c:pt>
                <c:pt idx="15">
                  <c:v>1.5E-3</c:v>
                </c:pt>
                <c:pt idx="16">
                  <c:v>1.6000000000000001E-3</c:v>
                </c:pt>
                <c:pt idx="17">
                  <c:v>1.6999999999999999E-3</c:v>
                </c:pt>
                <c:pt idx="18">
                  <c:v>1.8E-3</c:v>
                </c:pt>
                <c:pt idx="19">
                  <c:v>1.9E-3</c:v>
                </c:pt>
                <c:pt idx="20">
                  <c:v>2E-3</c:v>
                </c:pt>
                <c:pt idx="21">
                  <c:v>2.0999999999999999E-3</c:v>
                </c:pt>
                <c:pt idx="22">
                  <c:v>2.2000000000000001E-3</c:v>
                </c:pt>
                <c:pt idx="23">
                  <c:v>2.3E-3</c:v>
                </c:pt>
                <c:pt idx="24">
                  <c:v>2.3999999999999998E-3</c:v>
                </c:pt>
                <c:pt idx="25">
                  <c:v>2.5000000000000001E-3</c:v>
                </c:pt>
                <c:pt idx="26">
                  <c:v>2.5999999999999999E-3</c:v>
                </c:pt>
                <c:pt idx="27">
                  <c:v>2.7000000000000001E-3</c:v>
                </c:pt>
                <c:pt idx="28">
                  <c:v>2.8E-3</c:v>
                </c:pt>
                <c:pt idx="29">
                  <c:v>2.8999999999999998E-3</c:v>
                </c:pt>
                <c:pt idx="30">
                  <c:v>3.0000000000000001E-3</c:v>
                </c:pt>
                <c:pt idx="31">
                  <c:v>3.0999999999999999E-3</c:v>
                </c:pt>
                <c:pt idx="32">
                  <c:v>3.2000000000000002E-3</c:v>
                </c:pt>
                <c:pt idx="33">
                  <c:v>3.3E-3</c:v>
                </c:pt>
                <c:pt idx="34">
                  <c:v>3.3999999999999998E-3</c:v>
                </c:pt>
                <c:pt idx="35">
                  <c:v>3.5000000000000001E-3</c:v>
                </c:pt>
                <c:pt idx="36">
                  <c:v>3.5999999999999999E-3</c:v>
                </c:pt>
                <c:pt idx="37">
                  <c:v>3.7000000000000002E-3</c:v>
                </c:pt>
                <c:pt idx="38">
                  <c:v>3.8E-3</c:v>
                </c:pt>
                <c:pt idx="39">
                  <c:v>3.8999999999999998E-3</c:v>
                </c:pt>
                <c:pt idx="40">
                  <c:v>4.0000000000000001E-3</c:v>
                </c:pt>
                <c:pt idx="41">
                  <c:v>4.1000000000000003E-3</c:v>
                </c:pt>
                <c:pt idx="42">
                  <c:v>4.1999999999999997E-3</c:v>
                </c:pt>
                <c:pt idx="43">
                  <c:v>4.3E-3</c:v>
                </c:pt>
                <c:pt idx="44">
                  <c:v>4.4000000000000003E-3</c:v>
                </c:pt>
                <c:pt idx="45">
                  <c:v>4.4999999999999997E-3</c:v>
                </c:pt>
                <c:pt idx="46">
                  <c:v>4.5999999999999999E-3</c:v>
                </c:pt>
                <c:pt idx="47">
                  <c:v>4.7000000000000002E-3</c:v>
                </c:pt>
                <c:pt idx="48">
                  <c:v>4.7999999999999996E-3</c:v>
                </c:pt>
                <c:pt idx="49">
                  <c:v>4.8999999999999998E-3</c:v>
                </c:pt>
                <c:pt idx="50">
                  <c:v>5.0000000000000001E-3</c:v>
                </c:pt>
                <c:pt idx="51">
                  <c:v>5.1000000000000004E-3</c:v>
                </c:pt>
                <c:pt idx="52">
                  <c:v>5.1999999999999998E-3</c:v>
                </c:pt>
                <c:pt idx="53">
                  <c:v>5.3E-3</c:v>
                </c:pt>
                <c:pt idx="54">
                  <c:v>5.4000000000000003E-3</c:v>
                </c:pt>
                <c:pt idx="55">
                  <c:v>5.4999999999999997E-3</c:v>
                </c:pt>
                <c:pt idx="56">
                  <c:v>5.5999999999999999E-3</c:v>
                </c:pt>
                <c:pt idx="57">
                  <c:v>5.7000000000000002E-3</c:v>
                </c:pt>
                <c:pt idx="58">
                  <c:v>5.7999999999999996E-3</c:v>
                </c:pt>
                <c:pt idx="59">
                  <c:v>5.8999999999999999E-3</c:v>
                </c:pt>
                <c:pt idx="60">
                  <c:v>6.0000000000000001E-3</c:v>
                </c:pt>
                <c:pt idx="61">
                  <c:v>6.1000000000000004E-3</c:v>
                </c:pt>
                <c:pt idx="62">
                  <c:v>6.1999999999999998E-3</c:v>
                </c:pt>
                <c:pt idx="63">
                  <c:v>6.3E-3</c:v>
                </c:pt>
                <c:pt idx="64">
                  <c:v>6.4000000000000003E-3</c:v>
                </c:pt>
                <c:pt idx="65">
                  <c:v>6.4999999999999997E-3</c:v>
                </c:pt>
                <c:pt idx="66">
                  <c:v>6.6E-3</c:v>
                </c:pt>
                <c:pt idx="67">
                  <c:v>6.7000000000000002E-3</c:v>
                </c:pt>
                <c:pt idx="68">
                  <c:v>6.7999999999999996E-3</c:v>
                </c:pt>
                <c:pt idx="69">
                  <c:v>6.8999999999999999E-3</c:v>
                </c:pt>
                <c:pt idx="70">
                  <c:v>7.0000000000000001E-3</c:v>
                </c:pt>
                <c:pt idx="71">
                  <c:v>7.1000000000000004E-3</c:v>
                </c:pt>
                <c:pt idx="72">
                  <c:v>7.1999999999999998E-3</c:v>
                </c:pt>
                <c:pt idx="73">
                  <c:v>7.3000000000000001E-3</c:v>
                </c:pt>
                <c:pt idx="74">
                  <c:v>7.4000000000000003E-3</c:v>
                </c:pt>
                <c:pt idx="75">
                  <c:v>7.4999999999999997E-3</c:v>
                </c:pt>
                <c:pt idx="76">
                  <c:v>7.6E-3</c:v>
                </c:pt>
                <c:pt idx="77">
                  <c:v>7.7000000000000002E-3</c:v>
                </c:pt>
                <c:pt idx="78">
                  <c:v>7.7999999999999996E-3</c:v>
                </c:pt>
                <c:pt idx="79">
                  <c:v>7.9000000000000008E-3</c:v>
                </c:pt>
                <c:pt idx="80">
                  <c:v>8.0000000000000002E-3</c:v>
                </c:pt>
                <c:pt idx="81">
                  <c:v>8.0999999999999996E-3</c:v>
                </c:pt>
                <c:pt idx="82">
                  <c:v>8.2000000000000007E-3</c:v>
                </c:pt>
                <c:pt idx="83">
                  <c:v>8.3000000000000001E-3</c:v>
                </c:pt>
                <c:pt idx="84">
                  <c:v>8.3999999999999995E-3</c:v>
                </c:pt>
                <c:pt idx="85">
                  <c:v>8.5000000000000006E-3</c:v>
                </c:pt>
                <c:pt idx="86">
                  <c:v>8.6E-3</c:v>
                </c:pt>
                <c:pt idx="87">
                  <c:v>8.6999999999999994E-3</c:v>
                </c:pt>
                <c:pt idx="88">
                  <c:v>8.8000000000000005E-3</c:v>
                </c:pt>
                <c:pt idx="89">
                  <c:v>8.8999999999999999E-3</c:v>
                </c:pt>
                <c:pt idx="90">
                  <c:v>8.9999999999999993E-3</c:v>
                </c:pt>
                <c:pt idx="91">
                  <c:v>9.1000000000000004E-3</c:v>
                </c:pt>
                <c:pt idx="92">
                  <c:v>9.1999999999999998E-3</c:v>
                </c:pt>
                <c:pt idx="93">
                  <c:v>9.2999999999999992E-3</c:v>
                </c:pt>
                <c:pt idx="94">
                  <c:v>9.4000000000000004E-3</c:v>
                </c:pt>
                <c:pt idx="95">
                  <c:v>9.4999999999999998E-3</c:v>
                </c:pt>
                <c:pt idx="96">
                  <c:v>9.5999999999999992E-3</c:v>
                </c:pt>
                <c:pt idx="97">
                  <c:v>9.7000000000000003E-3</c:v>
                </c:pt>
                <c:pt idx="98">
                  <c:v>9.7999999999999997E-3</c:v>
                </c:pt>
                <c:pt idx="99">
                  <c:v>9.9000000000000008E-3</c:v>
                </c:pt>
                <c:pt idx="100">
                  <c:v>0.01</c:v>
                </c:pt>
                <c:pt idx="101">
                  <c:v>1.01E-2</c:v>
                </c:pt>
                <c:pt idx="102">
                  <c:v>1.0200000000000001E-2</c:v>
                </c:pt>
                <c:pt idx="103">
                  <c:v>1.03E-2</c:v>
                </c:pt>
                <c:pt idx="104">
                  <c:v>1.04E-2</c:v>
                </c:pt>
                <c:pt idx="105">
                  <c:v>1.0500000000000001E-2</c:v>
                </c:pt>
                <c:pt idx="106">
                  <c:v>1.06E-2</c:v>
                </c:pt>
                <c:pt idx="107">
                  <c:v>1.0699999999999999E-2</c:v>
                </c:pt>
                <c:pt idx="108">
                  <c:v>1.0800000000000001E-2</c:v>
                </c:pt>
                <c:pt idx="109">
                  <c:v>1.09E-2</c:v>
                </c:pt>
                <c:pt idx="110">
                  <c:v>1.0999999999999999E-2</c:v>
                </c:pt>
                <c:pt idx="111">
                  <c:v>1.11E-2</c:v>
                </c:pt>
                <c:pt idx="112">
                  <c:v>1.12E-2</c:v>
                </c:pt>
                <c:pt idx="113">
                  <c:v>1.1299999999999999E-2</c:v>
                </c:pt>
                <c:pt idx="114">
                  <c:v>1.14E-2</c:v>
                </c:pt>
                <c:pt idx="115">
                  <c:v>1.15E-2</c:v>
                </c:pt>
                <c:pt idx="116">
                  <c:v>1.1599999999999999E-2</c:v>
                </c:pt>
                <c:pt idx="117">
                  <c:v>1.17E-2</c:v>
                </c:pt>
                <c:pt idx="118">
                  <c:v>1.18E-2</c:v>
                </c:pt>
                <c:pt idx="119">
                  <c:v>1.1900000000000001E-2</c:v>
                </c:pt>
                <c:pt idx="120">
                  <c:v>1.2E-2</c:v>
                </c:pt>
                <c:pt idx="121">
                  <c:v>1.21E-2</c:v>
                </c:pt>
                <c:pt idx="122">
                  <c:v>1.2200000000000001E-2</c:v>
                </c:pt>
                <c:pt idx="123">
                  <c:v>1.23E-2</c:v>
                </c:pt>
                <c:pt idx="124">
                  <c:v>1.24E-2</c:v>
                </c:pt>
                <c:pt idx="125">
                  <c:v>1.2500000000000001E-2</c:v>
                </c:pt>
                <c:pt idx="126">
                  <c:v>1.26E-2</c:v>
                </c:pt>
                <c:pt idx="127">
                  <c:v>1.2699999999999999E-2</c:v>
                </c:pt>
                <c:pt idx="128">
                  <c:v>1.2800000000000001E-2</c:v>
                </c:pt>
                <c:pt idx="129">
                  <c:v>1.29E-2</c:v>
                </c:pt>
                <c:pt idx="130">
                  <c:v>1.2999999999999999E-2</c:v>
                </c:pt>
                <c:pt idx="131">
                  <c:v>1.3100000000000001E-2</c:v>
                </c:pt>
                <c:pt idx="132">
                  <c:v>1.32E-2</c:v>
                </c:pt>
                <c:pt idx="133">
                  <c:v>1.3299999999999999E-2</c:v>
                </c:pt>
                <c:pt idx="134">
                  <c:v>1.34E-2</c:v>
                </c:pt>
                <c:pt idx="135">
                  <c:v>1.35E-2</c:v>
                </c:pt>
                <c:pt idx="136">
                  <c:v>1.3599999999999999E-2</c:v>
                </c:pt>
                <c:pt idx="137">
                  <c:v>1.37E-2</c:v>
                </c:pt>
                <c:pt idx="138">
                  <c:v>1.38E-2</c:v>
                </c:pt>
                <c:pt idx="139">
                  <c:v>1.3899999999999999E-2</c:v>
                </c:pt>
                <c:pt idx="140">
                  <c:v>1.4E-2</c:v>
                </c:pt>
                <c:pt idx="141">
                  <c:v>1.41E-2</c:v>
                </c:pt>
                <c:pt idx="142">
                  <c:v>1.4200000000000001E-2</c:v>
                </c:pt>
                <c:pt idx="143">
                  <c:v>1.43E-2</c:v>
                </c:pt>
                <c:pt idx="144">
                  <c:v>1.44E-2</c:v>
                </c:pt>
                <c:pt idx="145">
                  <c:v>1.4500000000000001E-2</c:v>
                </c:pt>
                <c:pt idx="146">
                  <c:v>1.46E-2</c:v>
                </c:pt>
                <c:pt idx="147">
                  <c:v>1.47E-2</c:v>
                </c:pt>
                <c:pt idx="148">
                  <c:v>1.4800000000000001E-2</c:v>
                </c:pt>
                <c:pt idx="149">
                  <c:v>1.49E-2</c:v>
                </c:pt>
                <c:pt idx="150">
                  <c:v>1.4999999999999999E-2</c:v>
                </c:pt>
                <c:pt idx="151">
                  <c:v>1.5100000000000001E-2</c:v>
                </c:pt>
                <c:pt idx="152">
                  <c:v>1.52E-2</c:v>
                </c:pt>
                <c:pt idx="153">
                  <c:v>1.5299999999999999E-2</c:v>
                </c:pt>
                <c:pt idx="154">
                  <c:v>1.54E-2</c:v>
                </c:pt>
                <c:pt idx="155">
                  <c:v>1.55E-2</c:v>
                </c:pt>
                <c:pt idx="156">
                  <c:v>1.5599999999999999E-2</c:v>
                </c:pt>
                <c:pt idx="157">
                  <c:v>1.5699999999999999E-2</c:v>
                </c:pt>
                <c:pt idx="158">
                  <c:v>1.5800000000000002E-2</c:v>
                </c:pt>
                <c:pt idx="159">
                  <c:v>1.5900000000000001E-2</c:v>
                </c:pt>
                <c:pt idx="160">
                  <c:v>1.6E-2</c:v>
                </c:pt>
                <c:pt idx="161">
                  <c:v>1.61E-2</c:v>
                </c:pt>
                <c:pt idx="162">
                  <c:v>1.6199999999999999E-2</c:v>
                </c:pt>
                <c:pt idx="163">
                  <c:v>1.6299999999999999E-2</c:v>
                </c:pt>
                <c:pt idx="164">
                  <c:v>1.6400000000000001E-2</c:v>
                </c:pt>
                <c:pt idx="165">
                  <c:v>1.6500000000000001E-2</c:v>
                </c:pt>
                <c:pt idx="166">
                  <c:v>1.66E-2</c:v>
                </c:pt>
                <c:pt idx="167">
                  <c:v>1.67E-2</c:v>
                </c:pt>
                <c:pt idx="168">
                  <c:v>1.6799999999999999E-2</c:v>
                </c:pt>
                <c:pt idx="169">
                  <c:v>1.6899999999999998E-2</c:v>
                </c:pt>
                <c:pt idx="170">
                  <c:v>1.7000000000000001E-2</c:v>
                </c:pt>
                <c:pt idx="171">
                  <c:v>1.7100000000000001E-2</c:v>
                </c:pt>
                <c:pt idx="172">
                  <c:v>1.72E-2</c:v>
                </c:pt>
                <c:pt idx="173">
                  <c:v>1.7299999999999999E-2</c:v>
                </c:pt>
                <c:pt idx="174">
                  <c:v>1.7399999999999999E-2</c:v>
                </c:pt>
                <c:pt idx="175">
                  <c:v>1.7500000000000002E-2</c:v>
                </c:pt>
                <c:pt idx="176">
                  <c:v>1.7600000000000001E-2</c:v>
                </c:pt>
                <c:pt idx="177">
                  <c:v>1.77E-2</c:v>
                </c:pt>
                <c:pt idx="178">
                  <c:v>1.78E-2</c:v>
                </c:pt>
                <c:pt idx="179">
                  <c:v>1.7899999999999999E-2</c:v>
                </c:pt>
                <c:pt idx="180">
                  <c:v>1.7999999999999999E-2</c:v>
                </c:pt>
                <c:pt idx="181">
                  <c:v>1.8100000000000002E-2</c:v>
                </c:pt>
                <c:pt idx="182">
                  <c:v>1.8200000000000001E-2</c:v>
                </c:pt>
                <c:pt idx="183">
                  <c:v>1.83E-2</c:v>
                </c:pt>
                <c:pt idx="184">
                  <c:v>1.84E-2</c:v>
                </c:pt>
                <c:pt idx="185">
                  <c:v>1.8499999999999999E-2</c:v>
                </c:pt>
                <c:pt idx="186">
                  <c:v>1.8599999999999998E-2</c:v>
                </c:pt>
                <c:pt idx="187">
                  <c:v>1.8700000000000001E-2</c:v>
                </c:pt>
                <c:pt idx="188">
                  <c:v>1.8800000000000001E-2</c:v>
                </c:pt>
                <c:pt idx="189">
                  <c:v>1.89E-2</c:v>
                </c:pt>
                <c:pt idx="190">
                  <c:v>1.9E-2</c:v>
                </c:pt>
                <c:pt idx="191">
                  <c:v>1.9099999999999999E-2</c:v>
                </c:pt>
                <c:pt idx="192">
                  <c:v>1.9199999999999998E-2</c:v>
                </c:pt>
                <c:pt idx="193">
                  <c:v>1.9300000000000001E-2</c:v>
                </c:pt>
                <c:pt idx="194">
                  <c:v>1.9400000000000001E-2</c:v>
                </c:pt>
                <c:pt idx="195">
                  <c:v>1.95E-2</c:v>
                </c:pt>
                <c:pt idx="196">
                  <c:v>1.9599999999999999E-2</c:v>
                </c:pt>
                <c:pt idx="197">
                  <c:v>1.9699999999999999E-2</c:v>
                </c:pt>
                <c:pt idx="198">
                  <c:v>1.9800000000000002E-2</c:v>
                </c:pt>
                <c:pt idx="199">
                  <c:v>1.9900000000000001E-2</c:v>
                </c:pt>
                <c:pt idx="200">
                  <c:v>0.02</c:v>
                </c:pt>
                <c:pt idx="201">
                  <c:v>2.01E-2</c:v>
                </c:pt>
                <c:pt idx="202">
                  <c:v>2.0199999999999999E-2</c:v>
                </c:pt>
                <c:pt idx="203">
                  <c:v>2.0299999999999999E-2</c:v>
                </c:pt>
                <c:pt idx="204">
                  <c:v>2.0400000000000001E-2</c:v>
                </c:pt>
                <c:pt idx="205">
                  <c:v>2.0500000000000001E-2</c:v>
                </c:pt>
                <c:pt idx="206">
                  <c:v>2.06E-2</c:v>
                </c:pt>
                <c:pt idx="207">
                  <c:v>2.07E-2</c:v>
                </c:pt>
                <c:pt idx="208">
                  <c:v>2.0799999999999999E-2</c:v>
                </c:pt>
                <c:pt idx="209">
                  <c:v>2.0899999999999998E-2</c:v>
                </c:pt>
                <c:pt idx="210">
                  <c:v>2.1000000000000001E-2</c:v>
                </c:pt>
                <c:pt idx="211">
                  <c:v>2.1100000000000001E-2</c:v>
                </c:pt>
                <c:pt idx="212">
                  <c:v>2.12E-2</c:v>
                </c:pt>
                <c:pt idx="213">
                  <c:v>2.1299999999999999E-2</c:v>
                </c:pt>
                <c:pt idx="214">
                  <c:v>2.1399999999999999E-2</c:v>
                </c:pt>
                <c:pt idx="215">
                  <c:v>2.1499999999999998E-2</c:v>
                </c:pt>
                <c:pt idx="216">
                  <c:v>2.1600000000000001E-2</c:v>
                </c:pt>
                <c:pt idx="217">
                  <c:v>2.1700000000000001E-2</c:v>
                </c:pt>
                <c:pt idx="218">
                  <c:v>2.18E-2</c:v>
                </c:pt>
                <c:pt idx="219">
                  <c:v>2.1899999999999999E-2</c:v>
                </c:pt>
                <c:pt idx="220">
                  <c:v>2.1999999999999999E-2</c:v>
                </c:pt>
                <c:pt idx="221">
                  <c:v>2.2100000000000002E-2</c:v>
                </c:pt>
                <c:pt idx="222">
                  <c:v>2.2200000000000001E-2</c:v>
                </c:pt>
                <c:pt idx="223">
                  <c:v>2.23E-2</c:v>
                </c:pt>
                <c:pt idx="224">
                  <c:v>2.24E-2</c:v>
                </c:pt>
                <c:pt idx="225">
                  <c:v>2.2499999999999999E-2</c:v>
                </c:pt>
                <c:pt idx="226">
                  <c:v>2.2599999999999999E-2</c:v>
                </c:pt>
                <c:pt idx="227">
                  <c:v>2.2700000000000001E-2</c:v>
                </c:pt>
                <c:pt idx="228">
                  <c:v>2.2800000000000001E-2</c:v>
                </c:pt>
                <c:pt idx="229">
                  <c:v>2.29E-2</c:v>
                </c:pt>
                <c:pt idx="230">
                  <c:v>2.3E-2</c:v>
                </c:pt>
                <c:pt idx="231">
                  <c:v>2.3099999999999999E-2</c:v>
                </c:pt>
                <c:pt idx="232">
                  <c:v>2.3199999999999998E-2</c:v>
                </c:pt>
                <c:pt idx="233">
                  <c:v>2.3300000000000001E-2</c:v>
                </c:pt>
                <c:pt idx="234">
                  <c:v>2.3400000000000001E-2</c:v>
                </c:pt>
                <c:pt idx="235">
                  <c:v>2.35E-2</c:v>
                </c:pt>
                <c:pt idx="236">
                  <c:v>2.3599999999999999E-2</c:v>
                </c:pt>
                <c:pt idx="237">
                  <c:v>2.3699999999999999E-2</c:v>
                </c:pt>
                <c:pt idx="238">
                  <c:v>2.3800000000000002E-2</c:v>
                </c:pt>
              </c:numCache>
            </c:numRef>
          </c:xVal>
          <c:yVal>
            <c:numRef>
              <c:f>Sheet1!$C$5:$C$243</c:f>
              <c:numCache>
                <c:formatCode>General</c:formatCode>
                <c:ptCount val="239"/>
                <c:pt idx="0">
                  <c:v>281.73386544613993</c:v>
                </c:pt>
                <c:pt idx="1">
                  <c:v>276.48560026446785</c:v>
                </c:pt>
                <c:pt idx="2">
                  <c:v>270.96447717584567</c:v>
                </c:pt>
                <c:pt idx="3">
                  <c:v>265.17594486218889</c:v>
                </c:pt>
                <c:pt idx="4">
                  <c:v>259.12571590603278</c:v>
                </c:pt>
                <c:pt idx="5">
                  <c:v>252.81976115290431</c:v>
                </c:pt>
                <c:pt idx="6">
                  <c:v>246.26430381881761</c:v>
                </c:pt>
                <c:pt idx="7">
                  <c:v>239.46581334871135</c:v>
                </c:pt>
                <c:pt idx="8">
                  <c:v>232.43099903188804</c:v>
                </c:pt>
                <c:pt idx="9">
                  <c:v>225.16680338075469</c:v>
                </c:pt>
                <c:pt idx="10">
                  <c:v>217.68039527940229</c:v>
                </c:pt>
                <c:pt idx="11">
                  <c:v>209.97916290878166</c:v>
                </c:pt>
                <c:pt idx="12">
                  <c:v>202.0707064554617</c:v>
                </c:pt>
                <c:pt idx="13">
                  <c:v>193.96283061116222</c:v>
                </c:pt>
                <c:pt idx="14">
                  <c:v>185.66353687046578</c:v>
                </c:pt>
                <c:pt idx="15">
                  <c:v>177.18101563430875</c:v>
                </c:pt>
                <c:pt idx="16">
                  <c:v>168.52363812704377</c:v>
                </c:pt>
                <c:pt idx="17">
                  <c:v>159.69994813505295</c:v>
                </c:pt>
                <c:pt idx="18">
                  <c:v>150.71865357506121</c:v>
                </c:pt>
                <c:pt idx="19">
                  <c:v>141.58861790047433</c:v>
                </c:pt>
                <c:pt idx="20">
                  <c:v>132.31885135422078</c:v>
                </c:pt>
                <c:pt idx="21">
                  <c:v>122.91850207672906</c:v>
                </c:pt>
                <c:pt idx="22">
                  <c:v>113.39684707781829</c:v>
                </c:pt>
                <c:pt idx="23">
                  <c:v>103.76328308140901</c:v>
                </c:pt>
                <c:pt idx="24">
                  <c:v>94.027317252091365</c:v>
                </c:pt>
                <c:pt idx="25">
                  <c:v>84.198557812701324</c:v>
                </c:pt>
                <c:pt idx="26">
                  <c:v>74.286704562165241</c:v>
                </c:pt>
                <c:pt idx="27">
                  <c:v>64.301539302968962</c:v>
                </c:pt>
                <c:pt idx="28">
                  <c:v>54.252916187699583</c:v>
                </c:pt>
                <c:pt idx="29">
                  <c:v>44.150751994186891</c:v>
                </c:pt>
                <c:pt idx="30">
                  <c:v>34.005016338840676</c:v>
                </c:pt>
                <c:pt idx="31">
                  <c:v>23.825721837843407</c:v>
                </c:pt>
                <c:pt idx="32">
                  <c:v>13.622914225906587</c:v>
                </c:pt>
                <c:pt idx="33">
                  <c:v>3.4066624423431615</c:v>
                </c:pt>
                <c:pt idx="34">
                  <c:v>-6.8129513057595155</c:v>
                </c:pt>
                <c:pt idx="35">
                  <c:v>-17.02584149346113</c:v>
                </c:pt>
                <c:pt idx="36">
                  <c:v>-27.221929231163454</c:v>
                </c:pt>
                <c:pt idx="37">
                  <c:v>-37.391152211257825</c:v>
                </c:pt>
                <c:pt idx="38">
                  <c:v>-47.523474638408189</c:v>
                </c:pt>
                <c:pt idx="39">
                  <c:v>-57.608897133669082</c:v>
                </c:pt>
                <c:pt idx="40">
                  <c:v>-67.637466602665612</c:v>
                </c:pt>
                <c:pt idx="41">
                  <c:v>-77.599286058095629</c:v>
                </c:pt>
                <c:pt idx="42">
                  <c:v>-87.484524386861494</c:v>
                </c:pt>
                <c:pt idx="43">
                  <c:v>-97.283426052192155</c:v>
                </c:pt>
                <c:pt idx="44">
                  <c:v>-106.98632072117981</c:v>
                </c:pt>
                <c:pt idx="45">
                  <c:v>-116.58363280823055</c:v>
                </c:pt>
                <c:pt idx="46">
                  <c:v>-126.06589092501227</c:v>
                </c:pt>
                <c:pt idx="47">
                  <c:v>-135.42373722757034</c:v>
                </c:pt>
                <c:pt idx="48">
                  <c:v>-144.64793665139072</c:v>
                </c:pt>
                <c:pt idx="49">
                  <c:v>-153.72938602529322</c:v>
                </c:pt>
                <c:pt idx="50">
                  <c:v>-162.65912305516258</c:v>
                </c:pt>
                <c:pt idx="51">
                  <c:v>-171.42833516865039</c:v>
                </c:pt>
                <c:pt idx="52">
                  <c:v>-180.02836821212037</c:v>
                </c:pt>
                <c:pt idx="53">
                  <c:v>-188.45073499125328</c:v>
                </c:pt>
                <c:pt idx="54">
                  <c:v>-196.68712364688287</c:v>
                </c:pt>
                <c:pt idx="55">
                  <c:v>-204.7294058577971</c:v>
                </c:pt>
                <c:pt idx="56">
                  <c:v>-212.56964486241054</c:v>
                </c:pt>
                <c:pt idx="57">
                  <c:v>-220.2001032913889</c:v>
                </c:pt>
                <c:pt idx="58">
                  <c:v>-227.61325080349926</c:v>
                </c:pt>
                <c:pt idx="59">
                  <c:v>-234.80177151714742</c:v>
                </c:pt>
                <c:pt idx="60">
                  <c:v>-241.75857123026975</c:v>
                </c:pt>
                <c:pt idx="61">
                  <c:v>-248.4767844214536</c:v>
                </c:pt>
                <c:pt idx="62">
                  <c:v>-254.94978102537922</c:v>
                </c:pt>
                <c:pt idx="63">
                  <c:v>-261.17117297589294</c:v>
                </c:pt>
                <c:pt idx="64">
                  <c:v>-267.13482051025738</c:v>
                </c:pt>
                <c:pt idx="65">
                  <c:v>-272.83483822835581</c:v>
                </c:pt>
                <c:pt idx="66">
                  <c:v>-278.26560090087202</c:v>
                </c:pt>
                <c:pt idx="67">
                  <c:v>-283.42174902071224</c:v>
                </c:pt>
                <c:pt idx="68">
                  <c:v>-288.29819409219147</c:v>
                </c:pt>
                <c:pt idx="69">
                  <c:v>-292.89012365276443</c:v>
                </c:pt>
                <c:pt idx="70">
                  <c:v>-297.19300602234529</c:v>
                </c:pt>
                <c:pt idx="71">
                  <c:v>-301.20259477552872</c:v>
                </c:pt>
                <c:pt idx="72">
                  <c:v>-304.91493293229848</c:v>
                </c:pt>
                <c:pt idx="73">
                  <c:v>-308.3263568630901</c:v>
                </c:pt>
                <c:pt idx="74">
                  <c:v>-311.43349990435007</c:v>
                </c:pt>
                <c:pt idx="75">
                  <c:v>-314.2332956810265</c:v>
                </c:pt>
                <c:pt idx="76">
                  <c:v>-316.72298113271131</c:v>
                </c:pt>
                <c:pt idx="77">
                  <c:v>-318.90009924044699</c:v>
                </c:pt>
                <c:pt idx="78">
                  <c:v>-320.76250145150794</c:v>
                </c:pt>
                <c:pt idx="79">
                  <c:v>-322.30834979976237</c:v>
                </c:pt>
                <c:pt idx="80">
                  <c:v>-323.53611871952313</c:v>
                </c:pt>
                <c:pt idx="81">
                  <c:v>-324.44459655109665</c:v>
                </c:pt>
                <c:pt idx="82">
                  <c:v>-325.03288673654515</c:v>
                </c:pt>
                <c:pt idx="83">
                  <c:v>-325.30040870448062</c:v>
                </c:pt>
                <c:pt idx="84">
                  <c:v>-325.24689844301906</c:v>
                </c:pt>
                <c:pt idx="85">
                  <c:v>-324.87240876032814</c:v>
                </c:pt>
                <c:pt idx="86">
                  <c:v>-324.17730923251207</c:v>
                </c:pt>
                <c:pt idx="87">
                  <c:v>-323.16228583888432</c:v>
                </c:pt>
                <c:pt idx="88">
                  <c:v>-321.82834028498917</c:v>
                </c:pt>
                <c:pt idx="89">
                  <c:v>-320.17678901403912</c:v>
                </c:pt>
                <c:pt idx="90">
                  <c:v>-318.20926190774446</c:v>
                </c:pt>
                <c:pt idx="91">
                  <c:v>-315.92770067781657</c:v>
                </c:pt>
                <c:pt idx="92">
                  <c:v>-313.33435694973326</c:v>
                </c:pt>
                <c:pt idx="93">
                  <c:v>-310.43179004065593</c:v>
                </c:pt>
                <c:pt idx="94">
                  <c:v>-307.22286443369256</c:v>
                </c:pt>
                <c:pt idx="95">
                  <c:v>-303.71074695099918</c:v>
                </c:pt>
                <c:pt idx="96">
                  <c:v>-299.89890362850798</c:v>
                </c:pt>
                <c:pt idx="97">
                  <c:v>-295.7910962953689</c:v>
                </c:pt>
                <c:pt idx="98">
                  <c:v>-291.39137886147807</c:v>
                </c:pt>
                <c:pt idx="99">
                  <c:v>-286.70409331675853</c:v>
                </c:pt>
                <c:pt idx="100">
                  <c:v>-281.73386544613999</c:v>
                </c:pt>
                <c:pt idx="101">
                  <c:v>-276.48560026446791</c:v>
                </c:pt>
                <c:pt idx="102">
                  <c:v>-270.96447717584556</c:v>
                </c:pt>
                <c:pt idx="103">
                  <c:v>-265.17594486218871</c:v>
                </c:pt>
                <c:pt idx="104">
                  <c:v>-259.12571590603272</c:v>
                </c:pt>
                <c:pt idx="105">
                  <c:v>-252.81976115290422</c:v>
                </c:pt>
                <c:pt idx="106">
                  <c:v>-246.26430381881755</c:v>
                </c:pt>
                <c:pt idx="107">
                  <c:v>-239.46581334871138</c:v>
                </c:pt>
                <c:pt idx="108">
                  <c:v>-232.43099903188806</c:v>
                </c:pt>
                <c:pt idx="109">
                  <c:v>-225.16680338075486</c:v>
                </c:pt>
                <c:pt idx="110">
                  <c:v>-217.68039527940243</c:v>
                </c:pt>
                <c:pt idx="111">
                  <c:v>-209.97916290878169</c:v>
                </c:pt>
                <c:pt idx="112">
                  <c:v>-202.07070645546173</c:v>
                </c:pt>
                <c:pt idx="113">
                  <c:v>-193.96283061116227</c:v>
                </c:pt>
                <c:pt idx="114">
                  <c:v>-185.66353687046569</c:v>
                </c:pt>
                <c:pt idx="115">
                  <c:v>-177.18101563430864</c:v>
                </c:pt>
                <c:pt idx="116">
                  <c:v>-168.5236381270438</c:v>
                </c:pt>
                <c:pt idx="117">
                  <c:v>-159.69994813505298</c:v>
                </c:pt>
                <c:pt idx="118">
                  <c:v>-150.71865357506124</c:v>
                </c:pt>
                <c:pt idx="119">
                  <c:v>-141.58861790047422</c:v>
                </c:pt>
                <c:pt idx="120">
                  <c:v>-132.3188513542207</c:v>
                </c:pt>
                <c:pt idx="121">
                  <c:v>-122.91850207672908</c:v>
                </c:pt>
                <c:pt idx="122">
                  <c:v>-113.39684707781808</c:v>
                </c:pt>
                <c:pt idx="123">
                  <c:v>-103.76328308140876</c:v>
                </c:pt>
                <c:pt idx="124">
                  <c:v>-94.027317252091109</c:v>
                </c:pt>
                <c:pt idx="125">
                  <c:v>-84.19855781270121</c:v>
                </c:pt>
                <c:pt idx="126">
                  <c:v>-74.286704562165269</c:v>
                </c:pt>
                <c:pt idx="127">
                  <c:v>-64.301539302969005</c:v>
                </c:pt>
                <c:pt idx="128">
                  <c:v>-54.252916187699618</c:v>
                </c:pt>
                <c:pt idx="129">
                  <c:v>-44.150751994186933</c:v>
                </c:pt>
                <c:pt idx="130">
                  <c:v>-34.005016338840861</c:v>
                </c:pt>
                <c:pt idx="131">
                  <c:v>-23.825721837843158</c:v>
                </c:pt>
                <c:pt idx="132">
                  <c:v>-13.622914225906339</c:v>
                </c:pt>
                <c:pt idx="133">
                  <c:v>-3.4066624423429124</c:v>
                </c:pt>
                <c:pt idx="134">
                  <c:v>6.8129513057597642</c:v>
                </c:pt>
                <c:pt idx="135">
                  <c:v>17.025841493461236</c:v>
                </c:pt>
                <c:pt idx="136">
                  <c:v>27.221929231163415</c:v>
                </c:pt>
                <c:pt idx="137">
                  <c:v>37.391152211257783</c:v>
                </c:pt>
                <c:pt idx="138">
                  <c:v>47.523474638408146</c:v>
                </c:pt>
                <c:pt idx="139">
                  <c:v>57.608897133669032</c:v>
                </c:pt>
                <c:pt idx="140">
                  <c:v>67.637466602665427</c:v>
                </c:pt>
                <c:pt idx="141">
                  <c:v>77.599286058095302</c:v>
                </c:pt>
                <c:pt idx="142">
                  <c:v>87.484524386861722</c:v>
                </c:pt>
                <c:pt idx="143">
                  <c:v>97.283426052192397</c:v>
                </c:pt>
                <c:pt idx="144">
                  <c:v>106.98632072117991</c:v>
                </c:pt>
                <c:pt idx="145">
                  <c:v>116.58363280823066</c:v>
                </c:pt>
                <c:pt idx="146">
                  <c:v>126.06589092501224</c:v>
                </c:pt>
                <c:pt idx="147">
                  <c:v>135.42373722757031</c:v>
                </c:pt>
                <c:pt idx="148">
                  <c:v>144.64793665139069</c:v>
                </c:pt>
                <c:pt idx="149">
                  <c:v>153.72938602529319</c:v>
                </c:pt>
                <c:pt idx="150">
                  <c:v>162.65912305516244</c:v>
                </c:pt>
                <c:pt idx="151">
                  <c:v>171.42833516865062</c:v>
                </c:pt>
                <c:pt idx="152">
                  <c:v>180.0283682121206</c:v>
                </c:pt>
                <c:pt idx="153">
                  <c:v>188.45073499125348</c:v>
                </c:pt>
                <c:pt idx="154">
                  <c:v>196.68712364688298</c:v>
                </c:pt>
                <c:pt idx="155">
                  <c:v>204.72940585779722</c:v>
                </c:pt>
                <c:pt idx="156">
                  <c:v>212.56964486241048</c:v>
                </c:pt>
                <c:pt idx="157">
                  <c:v>220.20010329138887</c:v>
                </c:pt>
                <c:pt idx="158">
                  <c:v>227.61325080349926</c:v>
                </c:pt>
                <c:pt idx="159">
                  <c:v>234.80177151714739</c:v>
                </c:pt>
                <c:pt idx="160">
                  <c:v>241.75857123026952</c:v>
                </c:pt>
                <c:pt idx="161">
                  <c:v>248.47678442145337</c:v>
                </c:pt>
                <c:pt idx="162">
                  <c:v>254.94978102537905</c:v>
                </c:pt>
                <c:pt idx="163">
                  <c:v>261.17117297589272</c:v>
                </c:pt>
                <c:pt idx="164">
                  <c:v>267.13482051025738</c:v>
                </c:pt>
                <c:pt idx="165">
                  <c:v>272.83483822835581</c:v>
                </c:pt>
                <c:pt idx="166">
                  <c:v>278.26560090087202</c:v>
                </c:pt>
                <c:pt idx="167">
                  <c:v>283.42174902071224</c:v>
                </c:pt>
                <c:pt idx="168">
                  <c:v>288.29819409219147</c:v>
                </c:pt>
                <c:pt idx="169">
                  <c:v>292.89012365276443</c:v>
                </c:pt>
                <c:pt idx="170">
                  <c:v>297.19300602234557</c:v>
                </c:pt>
                <c:pt idx="171">
                  <c:v>301.20259477552884</c:v>
                </c:pt>
                <c:pt idx="172">
                  <c:v>304.9149329322986</c:v>
                </c:pt>
                <c:pt idx="173">
                  <c:v>308.32635686309015</c:v>
                </c:pt>
                <c:pt idx="174">
                  <c:v>311.43349990435007</c:v>
                </c:pt>
                <c:pt idx="175">
                  <c:v>314.2332956810265</c:v>
                </c:pt>
                <c:pt idx="176">
                  <c:v>316.72298113271125</c:v>
                </c:pt>
                <c:pt idx="177">
                  <c:v>318.90009924044699</c:v>
                </c:pt>
                <c:pt idx="178">
                  <c:v>320.76250145150794</c:v>
                </c:pt>
                <c:pt idx="179">
                  <c:v>322.30834979976237</c:v>
                </c:pt>
                <c:pt idx="180">
                  <c:v>323.53611871952313</c:v>
                </c:pt>
                <c:pt idx="181">
                  <c:v>324.44459655109677</c:v>
                </c:pt>
                <c:pt idx="182">
                  <c:v>325.03288673654515</c:v>
                </c:pt>
                <c:pt idx="183">
                  <c:v>325.30040870448062</c:v>
                </c:pt>
                <c:pt idx="184">
                  <c:v>325.24689844301906</c:v>
                </c:pt>
                <c:pt idx="185">
                  <c:v>324.87240876032814</c:v>
                </c:pt>
                <c:pt idx="186">
                  <c:v>324.17730923251207</c:v>
                </c:pt>
                <c:pt idx="187">
                  <c:v>323.16228583888432</c:v>
                </c:pt>
                <c:pt idx="188">
                  <c:v>321.82834028498917</c:v>
                </c:pt>
                <c:pt idx="189">
                  <c:v>320.17678901403917</c:v>
                </c:pt>
                <c:pt idx="190">
                  <c:v>318.20926190774446</c:v>
                </c:pt>
                <c:pt idx="191">
                  <c:v>315.92770067781663</c:v>
                </c:pt>
                <c:pt idx="192">
                  <c:v>313.33435694973332</c:v>
                </c:pt>
                <c:pt idx="193">
                  <c:v>310.43179004065587</c:v>
                </c:pt>
                <c:pt idx="194">
                  <c:v>307.22286443369256</c:v>
                </c:pt>
                <c:pt idx="195">
                  <c:v>303.71074695099918</c:v>
                </c:pt>
                <c:pt idx="196">
                  <c:v>299.89890362850798</c:v>
                </c:pt>
                <c:pt idx="197">
                  <c:v>295.7910962953689</c:v>
                </c:pt>
                <c:pt idx="198">
                  <c:v>291.39137886147813</c:v>
                </c:pt>
                <c:pt idx="199">
                  <c:v>286.70409331675859</c:v>
                </c:pt>
                <c:pt idx="200">
                  <c:v>281.73386544614004</c:v>
                </c:pt>
                <c:pt idx="201">
                  <c:v>276.48560026446796</c:v>
                </c:pt>
                <c:pt idx="202">
                  <c:v>270.9644771758459</c:v>
                </c:pt>
                <c:pt idx="203">
                  <c:v>265.17594486218906</c:v>
                </c:pt>
                <c:pt idx="204">
                  <c:v>259.12571590603272</c:v>
                </c:pt>
                <c:pt idx="205">
                  <c:v>252.81976115290428</c:v>
                </c:pt>
                <c:pt idx="206">
                  <c:v>246.26430381881758</c:v>
                </c:pt>
                <c:pt idx="207">
                  <c:v>239.46581334871138</c:v>
                </c:pt>
                <c:pt idx="208">
                  <c:v>232.43099903188809</c:v>
                </c:pt>
                <c:pt idx="209">
                  <c:v>225.16680338075489</c:v>
                </c:pt>
                <c:pt idx="210">
                  <c:v>217.68039527940203</c:v>
                </c:pt>
                <c:pt idx="211">
                  <c:v>209.97916290878149</c:v>
                </c:pt>
                <c:pt idx="212">
                  <c:v>202.07070645546153</c:v>
                </c:pt>
                <c:pt idx="213">
                  <c:v>193.96283061116208</c:v>
                </c:pt>
                <c:pt idx="214">
                  <c:v>185.66353687046575</c:v>
                </c:pt>
                <c:pt idx="215">
                  <c:v>177.18101563430866</c:v>
                </c:pt>
                <c:pt idx="216">
                  <c:v>168.52363812704385</c:v>
                </c:pt>
                <c:pt idx="217">
                  <c:v>159.69994813505301</c:v>
                </c:pt>
                <c:pt idx="218">
                  <c:v>150.71865357506127</c:v>
                </c:pt>
                <c:pt idx="219">
                  <c:v>141.58861790047453</c:v>
                </c:pt>
                <c:pt idx="220">
                  <c:v>132.31885135422101</c:v>
                </c:pt>
                <c:pt idx="221">
                  <c:v>122.91850207672886</c:v>
                </c:pt>
                <c:pt idx="222">
                  <c:v>113.39684707781811</c:v>
                </c:pt>
                <c:pt idx="223">
                  <c:v>103.76328308140882</c:v>
                </c:pt>
                <c:pt idx="224">
                  <c:v>94.027317252091137</c:v>
                </c:pt>
                <c:pt idx="225">
                  <c:v>84.198557812701253</c:v>
                </c:pt>
                <c:pt idx="226">
                  <c:v>74.286704562165312</c:v>
                </c:pt>
                <c:pt idx="227">
                  <c:v>64.301539302969047</c:v>
                </c:pt>
                <c:pt idx="228">
                  <c:v>54.252916187699661</c:v>
                </c:pt>
                <c:pt idx="229">
                  <c:v>44.150751994186969</c:v>
                </c:pt>
                <c:pt idx="230">
                  <c:v>34.005016338840903</c:v>
                </c:pt>
                <c:pt idx="231">
                  <c:v>23.825721837843776</c:v>
                </c:pt>
                <c:pt idx="232">
                  <c:v>13.622914225906955</c:v>
                </c:pt>
                <c:pt idx="233">
                  <c:v>3.4066624423429523</c:v>
                </c:pt>
                <c:pt idx="234">
                  <c:v>-6.8129513057597242</c:v>
                </c:pt>
                <c:pt idx="235">
                  <c:v>-17.025841493461193</c:v>
                </c:pt>
                <c:pt idx="236">
                  <c:v>-27.221929231163376</c:v>
                </c:pt>
                <c:pt idx="237">
                  <c:v>-37.39115221125774</c:v>
                </c:pt>
                <c:pt idx="238">
                  <c:v>-47.523474638408679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2F20-4EF0-BF76-2AA61F0A772B}"/>
            </c:ext>
          </c:extLst>
        </c:ser>
        <c:ser>
          <c:idx val="2"/>
          <c:order val="2"/>
          <c:tx>
            <c:strRef>
              <c:f>Sheet1!$D$4</c:f>
              <c:strCache>
                <c:ptCount val="1"/>
                <c:pt idx="0">
                  <c:v>Ph3</c:v>
                </c:pt>
              </c:strCache>
            </c:strRef>
          </c:tx>
          <c:spPr>
            <a:ln>
              <a:solidFill>
                <a:srgbClr val="0070C0"/>
              </a:solidFill>
            </a:ln>
          </c:spPr>
          <c:marker>
            <c:symbol val="none"/>
          </c:marker>
          <c:xVal>
            <c:numRef>
              <c:f>Sheet1!$A$5:$A$243</c:f>
              <c:numCache>
                <c:formatCode>0.00E+00</c:formatCode>
                <c:ptCount val="239"/>
                <c:pt idx="0" formatCode="General">
                  <c:v>0</c:v>
                </c:pt>
                <c:pt idx="1">
                  <c:v>1E-4</c:v>
                </c:pt>
                <c:pt idx="2">
                  <c:v>2.0000000000000001E-4</c:v>
                </c:pt>
                <c:pt idx="3">
                  <c:v>2.9999999999999997E-4</c:v>
                </c:pt>
                <c:pt idx="4">
                  <c:v>4.0000000000000002E-4</c:v>
                </c:pt>
                <c:pt idx="5">
                  <c:v>5.0000000000000001E-4</c:v>
                </c:pt>
                <c:pt idx="6">
                  <c:v>5.9999999999999995E-4</c:v>
                </c:pt>
                <c:pt idx="7">
                  <c:v>6.9999999999999999E-4</c:v>
                </c:pt>
                <c:pt idx="8">
                  <c:v>8.0000000000000004E-4</c:v>
                </c:pt>
                <c:pt idx="9">
                  <c:v>8.9999999999999998E-4</c:v>
                </c:pt>
                <c:pt idx="10">
                  <c:v>1E-3</c:v>
                </c:pt>
                <c:pt idx="11">
                  <c:v>1.1000000000000001E-3</c:v>
                </c:pt>
                <c:pt idx="12">
                  <c:v>1.1999999999999999E-3</c:v>
                </c:pt>
                <c:pt idx="13">
                  <c:v>1.2999999999999999E-3</c:v>
                </c:pt>
                <c:pt idx="14">
                  <c:v>1.4E-3</c:v>
                </c:pt>
                <c:pt idx="15">
                  <c:v>1.5E-3</c:v>
                </c:pt>
                <c:pt idx="16">
                  <c:v>1.6000000000000001E-3</c:v>
                </c:pt>
                <c:pt idx="17">
                  <c:v>1.6999999999999999E-3</c:v>
                </c:pt>
                <c:pt idx="18">
                  <c:v>1.8E-3</c:v>
                </c:pt>
                <c:pt idx="19">
                  <c:v>1.9E-3</c:v>
                </c:pt>
                <c:pt idx="20">
                  <c:v>2E-3</c:v>
                </c:pt>
                <c:pt idx="21">
                  <c:v>2.0999999999999999E-3</c:v>
                </c:pt>
                <c:pt idx="22">
                  <c:v>2.2000000000000001E-3</c:v>
                </c:pt>
                <c:pt idx="23">
                  <c:v>2.3E-3</c:v>
                </c:pt>
                <c:pt idx="24">
                  <c:v>2.3999999999999998E-3</c:v>
                </c:pt>
                <c:pt idx="25">
                  <c:v>2.5000000000000001E-3</c:v>
                </c:pt>
                <c:pt idx="26">
                  <c:v>2.5999999999999999E-3</c:v>
                </c:pt>
                <c:pt idx="27">
                  <c:v>2.7000000000000001E-3</c:v>
                </c:pt>
                <c:pt idx="28">
                  <c:v>2.8E-3</c:v>
                </c:pt>
                <c:pt idx="29">
                  <c:v>2.8999999999999998E-3</c:v>
                </c:pt>
                <c:pt idx="30">
                  <c:v>3.0000000000000001E-3</c:v>
                </c:pt>
                <c:pt idx="31">
                  <c:v>3.0999999999999999E-3</c:v>
                </c:pt>
                <c:pt idx="32">
                  <c:v>3.2000000000000002E-3</c:v>
                </c:pt>
                <c:pt idx="33">
                  <c:v>3.3E-3</c:v>
                </c:pt>
                <c:pt idx="34">
                  <c:v>3.3999999999999998E-3</c:v>
                </c:pt>
                <c:pt idx="35">
                  <c:v>3.5000000000000001E-3</c:v>
                </c:pt>
                <c:pt idx="36">
                  <c:v>3.5999999999999999E-3</c:v>
                </c:pt>
                <c:pt idx="37">
                  <c:v>3.7000000000000002E-3</c:v>
                </c:pt>
                <c:pt idx="38">
                  <c:v>3.8E-3</c:v>
                </c:pt>
                <c:pt idx="39">
                  <c:v>3.8999999999999998E-3</c:v>
                </c:pt>
                <c:pt idx="40">
                  <c:v>4.0000000000000001E-3</c:v>
                </c:pt>
                <c:pt idx="41">
                  <c:v>4.1000000000000003E-3</c:v>
                </c:pt>
                <c:pt idx="42">
                  <c:v>4.1999999999999997E-3</c:v>
                </c:pt>
                <c:pt idx="43">
                  <c:v>4.3E-3</c:v>
                </c:pt>
                <c:pt idx="44">
                  <c:v>4.4000000000000003E-3</c:v>
                </c:pt>
                <c:pt idx="45">
                  <c:v>4.4999999999999997E-3</c:v>
                </c:pt>
                <c:pt idx="46">
                  <c:v>4.5999999999999999E-3</c:v>
                </c:pt>
                <c:pt idx="47">
                  <c:v>4.7000000000000002E-3</c:v>
                </c:pt>
                <c:pt idx="48">
                  <c:v>4.7999999999999996E-3</c:v>
                </c:pt>
                <c:pt idx="49">
                  <c:v>4.8999999999999998E-3</c:v>
                </c:pt>
                <c:pt idx="50">
                  <c:v>5.0000000000000001E-3</c:v>
                </c:pt>
                <c:pt idx="51">
                  <c:v>5.1000000000000004E-3</c:v>
                </c:pt>
                <c:pt idx="52">
                  <c:v>5.1999999999999998E-3</c:v>
                </c:pt>
                <c:pt idx="53">
                  <c:v>5.3E-3</c:v>
                </c:pt>
                <c:pt idx="54">
                  <c:v>5.4000000000000003E-3</c:v>
                </c:pt>
                <c:pt idx="55">
                  <c:v>5.4999999999999997E-3</c:v>
                </c:pt>
                <c:pt idx="56">
                  <c:v>5.5999999999999999E-3</c:v>
                </c:pt>
                <c:pt idx="57">
                  <c:v>5.7000000000000002E-3</c:v>
                </c:pt>
                <c:pt idx="58">
                  <c:v>5.7999999999999996E-3</c:v>
                </c:pt>
                <c:pt idx="59">
                  <c:v>5.8999999999999999E-3</c:v>
                </c:pt>
                <c:pt idx="60">
                  <c:v>6.0000000000000001E-3</c:v>
                </c:pt>
                <c:pt idx="61">
                  <c:v>6.1000000000000004E-3</c:v>
                </c:pt>
                <c:pt idx="62">
                  <c:v>6.1999999999999998E-3</c:v>
                </c:pt>
                <c:pt idx="63">
                  <c:v>6.3E-3</c:v>
                </c:pt>
                <c:pt idx="64">
                  <c:v>6.4000000000000003E-3</c:v>
                </c:pt>
                <c:pt idx="65">
                  <c:v>6.4999999999999997E-3</c:v>
                </c:pt>
                <c:pt idx="66">
                  <c:v>6.6E-3</c:v>
                </c:pt>
                <c:pt idx="67">
                  <c:v>6.7000000000000002E-3</c:v>
                </c:pt>
                <c:pt idx="68">
                  <c:v>6.7999999999999996E-3</c:v>
                </c:pt>
                <c:pt idx="69">
                  <c:v>6.8999999999999999E-3</c:v>
                </c:pt>
                <c:pt idx="70">
                  <c:v>7.0000000000000001E-3</c:v>
                </c:pt>
                <c:pt idx="71">
                  <c:v>7.1000000000000004E-3</c:v>
                </c:pt>
                <c:pt idx="72">
                  <c:v>7.1999999999999998E-3</c:v>
                </c:pt>
                <c:pt idx="73">
                  <c:v>7.3000000000000001E-3</c:v>
                </c:pt>
                <c:pt idx="74">
                  <c:v>7.4000000000000003E-3</c:v>
                </c:pt>
                <c:pt idx="75">
                  <c:v>7.4999999999999997E-3</c:v>
                </c:pt>
                <c:pt idx="76">
                  <c:v>7.6E-3</c:v>
                </c:pt>
                <c:pt idx="77">
                  <c:v>7.7000000000000002E-3</c:v>
                </c:pt>
                <c:pt idx="78">
                  <c:v>7.7999999999999996E-3</c:v>
                </c:pt>
                <c:pt idx="79">
                  <c:v>7.9000000000000008E-3</c:v>
                </c:pt>
                <c:pt idx="80">
                  <c:v>8.0000000000000002E-3</c:v>
                </c:pt>
                <c:pt idx="81">
                  <c:v>8.0999999999999996E-3</c:v>
                </c:pt>
                <c:pt idx="82">
                  <c:v>8.2000000000000007E-3</c:v>
                </c:pt>
                <c:pt idx="83">
                  <c:v>8.3000000000000001E-3</c:v>
                </c:pt>
                <c:pt idx="84">
                  <c:v>8.3999999999999995E-3</c:v>
                </c:pt>
                <c:pt idx="85">
                  <c:v>8.5000000000000006E-3</c:v>
                </c:pt>
                <c:pt idx="86">
                  <c:v>8.6E-3</c:v>
                </c:pt>
                <c:pt idx="87">
                  <c:v>8.6999999999999994E-3</c:v>
                </c:pt>
                <c:pt idx="88">
                  <c:v>8.8000000000000005E-3</c:v>
                </c:pt>
                <c:pt idx="89">
                  <c:v>8.8999999999999999E-3</c:v>
                </c:pt>
                <c:pt idx="90">
                  <c:v>8.9999999999999993E-3</c:v>
                </c:pt>
                <c:pt idx="91">
                  <c:v>9.1000000000000004E-3</c:v>
                </c:pt>
                <c:pt idx="92">
                  <c:v>9.1999999999999998E-3</c:v>
                </c:pt>
                <c:pt idx="93">
                  <c:v>9.2999999999999992E-3</c:v>
                </c:pt>
                <c:pt idx="94">
                  <c:v>9.4000000000000004E-3</c:v>
                </c:pt>
                <c:pt idx="95">
                  <c:v>9.4999999999999998E-3</c:v>
                </c:pt>
                <c:pt idx="96">
                  <c:v>9.5999999999999992E-3</c:v>
                </c:pt>
                <c:pt idx="97">
                  <c:v>9.7000000000000003E-3</c:v>
                </c:pt>
                <c:pt idx="98">
                  <c:v>9.7999999999999997E-3</c:v>
                </c:pt>
                <c:pt idx="99">
                  <c:v>9.9000000000000008E-3</c:v>
                </c:pt>
                <c:pt idx="100">
                  <c:v>0.01</c:v>
                </c:pt>
                <c:pt idx="101">
                  <c:v>1.01E-2</c:v>
                </c:pt>
                <c:pt idx="102">
                  <c:v>1.0200000000000001E-2</c:v>
                </c:pt>
                <c:pt idx="103">
                  <c:v>1.03E-2</c:v>
                </c:pt>
                <c:pt idx="104">
                  <c:v>1.04E-2</c:v>
                </c:pt>
                <c:pt idx="105">
                  <c:v>1.0500000000000001E-2</c:v>
                </c:pt>
                <c:pt idx="106">
                  <c:v>1.06E-2</c:v>
                </c:pt>
                <c:pt idx="107">
                  <c:v>1.0699999999999999E-2</c:v>
                </c:pt>
                <c:pt idx="108">
                  <c:v>1.0800000000000001E-2</c:v>
                </c:pt>
                <c:pt idx="109">
                  <c:v>1.09E-2</c:v>
                </c:pt>
                <c:pt idx="110">
                  <c:v>1.0999999999999999E-2</c:v>
                </c:pt>
                <c:pt idx="111">
                  <c:v>1.11E-2</c:v>
                </c:pt>
                <c:pt idx="112">
                  <c:v>1.12E-2</c:v>
                </c:pt>
                <c:pt idx="113">
                  <c:v>1.1299999999999999E-2</c:v>
                </c:pt>
                <c:pt idx="114">
                  <c:v>1.14E-2</c:v>
                </c:pt>
                <c:pt idx="115">
                  <c:v>1.15E-2</c:v>
                </c:pt>
                <c:pt idx="116">
                  <c:v>1.1599999999999999E-2</c:v>
                </c:pt>
                <c:pt idx="117">
                  <c:v>1.17E-2</c:v>
                </c:pt>
                <c:pt idx="118">
                  <c:v>1.18E-2</c:v>
                </c:pt>
                <c:pt idx="119">
                  <c:v>1.1900000000000001E-2</c:v>
                </c:pt>
                <c:pt idx="120">
                  <c:v>1.2E-2</c:v>
                </c:pt>
                <c:pt idx="121">
                  <c:v>1.21E-2</c:v>
                </c:pt>
                <c:pt idx="122">
                  <c:v>1.2200000000000001E-2</c:v>
                </c:pt>
                <c:pt idx="123">
                  <c:v>1.23E-2</c:v>
                </c:pt>
                <c:pt idx="124">
                  <c:v>1.24E-2</c:v>
                </c:pt>
                <c:pt idx="125">
                  <c:v>1.2500000000000001E-2</c:v>
                </c:pt>
                <c:pt idx="126">
                  <c:v>1.26E-2</c:v>
                </c:pt>
                <c:pt idx="127">
                  <c:v>1.2699999999999999E-2</c:v>
                </c:pt>
                <c:pt idx="128">
                  <c:v>1.2800000000000001E-2</c:v>
                </c:pt>
                <c:pt idx="129">
                  <c:v>1.29E-2</c:v>
                </c:pt>
                <c:pt idx="130">
                  <c:v>1.2999999999999999E-2</c:v>
                </c:pt>
                <c:pt idx="131">
                  <c:v>1.3100000000000001E-2</c:v>
                </c:pt>
                <c:pt idx="132">
                  <c:v>1.32E-2</c:v>
                </c:pt>
                <c:pt idx="133">
                  <c:v>1.3299999999999999E-2</c:v>
                </c:pt>
                <c:pt idx="134">
                  <c:v>1.34E-2</c:v>
                </c:pt>
                <c:pt idx="135">
                  <c:v>1.35E-2</c:v>
                </c:pt>
                <c:pt idx="136">
                  <c:v>1.3599999999999999E-2</c:v>
                </c:pt>
                <c:pt idx="137">
                  <c:v>1.37E-2</c:v>
                </c:pt>
                <c:pt idx="138">
                  <c:v>1.38E-2</c:v>
                </c:pt>
                <c:pt idx="139">
                  <c:v>1.3899999999999999E-2</c:v>
                </c:pt>
                <c:pt idx="140">
                  <c:v>1.4E-2</c:v>
                </c:pt>
                <c:pt idx="141">
                  <c:v>1.41E-2</c:v>
                </c:pt>
                <c:pt idx="142">
                  <c:v>1.4200000000000001E-2</c:v>
                </c:pt>
                <c:pt idx="143">
                  <c:v>1.43E-2</c:v>
                </c:pt>
                <c:pt idx="144">
                  <c:v>1.44E-2</c:v>
                </c:pt>
                <c:pt idx="145">
                  <c:v>1.4500000000000001E-2</c:v>
                </c:pt>
                <c:pt idx="146">
                  <c:v>1.46E-2</c:v>
                </c:pt>
                <c:pt idx="147">
                  <c:v>1.47E-2</c:v>
                </c:pt>
                <c:pt idx="148">
                  <c:v>1.4800000000000001E-2</c:v>
                </c:pt>
                <c:pt idx="149">
                  <c:v>1.49E-2</c:v>
                </c:pt>
                <c:pt idx="150">
                  <c:v>1.4999999999999999E-2</c:v>
                </c:pt>
                <c:pt idx="151">
                  <c:v>1.5100000000000001E-2</c:v>
                </c:pt>
                <c:pt idx="152">
                  <c:v>1.52E-2</c:v>
                </c:pt>
                <c:pt idx="153">
                  <c:v>1.5299999999999999E-2</c:v>
                </c:pt>
                <c:pt idx="154">
                  <c:v>1.54E-2</c:v>
                </c:pt>
                <c:pt idx="155">
                  <c:v>1.55E-2</c:v>
                </c:pt>
                <c:pt idx="156">
                  <c:v>1.5599999999999999E-2</c:v>
                </c:pt>
                <c:pt idx="157">
                  <c:v>1.5699999999999999E-2</c:v>
                </c:pt>
                <c:pt idx="158">
                  <c:v>1.5800000000000002E-2</c:v>
                </c:pt>
                <c:pt idx="159">
                  <c:v>1.5900000000000001E-2</c:v>
                </c:pt>
                <c:pt idx="160">
                  <c:v>1.6E-2</c:v>
                </c:pt>
                <c:pt idx="161">
                  <c:v>1.61E-2</c:v>
                </c:pt>
                <c:pt idx="162">
                  <c:v>1.6199999999999999E-2</c:v>
                </c:pt>
                <c:pt idx="163">
                  <c:v>1.6299999999999999E-2</c:v>
                </c:pt>
                <c:pt idx="164">
                  <c:v>1.6400000000000001E-2</c:v>
                </c:pt>
                <c:pt idx="165">
                  <c:v>1.6500000000000001E-2</c:v>
                </c:pt>
                <c:pt idx="166">
                  <c:v>1.66E-2</c:v>
                </c:pt>
                <c:pt idx="167">
                  <c:v>1.67E-2</c:v>
                </c:pt>
                <c:pt idx="168">
                  <c:v>1.6799999999999999E-2</c:v>
                </c:pt>
                <c:pt idx="169">
                  <c:v>1.6899999999999998E-2</c:v>
                </c:pt>
                <c:pt idx="170">
                  <c:v>1.7000000000000001E-2</c:v>
                </c:pt>
                <c:pt idx="171">
                  <c:v>1.7100000000000001E-2</c:v>
                </c:pt>
                <c:pt idx="172">
                  <c:v>1.72E-2</c:v>
                </c:pt>
                <c:pt idx="173">
                  <c:v>1.7299999999999999E-2</c:v>
                </c:pt>
                <c:pt idx="174">
                  <c:v>1.7399999999999999E-2</c:v>
                </c:pt>
                <c:pt idx="175">
                  <c:v>1.7500000000000002E-2</c:v>
                </c:pt>
                <c:pt idx="176">
                  <c:v>1.7600000000000001E-2</c:v>
                </c:pt>
                <c:pt idx="177">
                  <c:v>1.77E-2</c:v>
                </c:pt>
                <c:pt idx="178">
                  <c:v>1.78E-2</c:v>
                </c:pt>
                <c:pt idx="179">
                  <c:v>1.7899999999999999E-2</c:v>
                </c:pt>
                <c:pt idx="180">
                  <c:v>1.7999999999999999E-2</c:v>
                </c:pt>
                <c:pt idx="181">
                  <c:v>1.8100000000000002E-2</c:v>
                </c:pt>
                <c:pt idx="182">
                  <c:v>1.8200000000000001E-2</c:v>
                </c:pt>
                <c:pt idx="183">
                  <c:v>1.83E-2</c:v>
                </c:pt>
                <c:pt idx="184">
                  <c:v>1.84E-2</c:v>
                </c:pt>
                <c:pt idx="185">
                  <c:v>1.8499999999999999E-2</c:v>
                </c:pt>
                <c:pt idx="186">
                  <c:v>1.8599999999999998E-2</c:v>
                </c:pt>
                <c:pt idx="187">
                  <c:v>1.8700000000000001E-2</c:v>
                </c:pt>
                <c:pt idx="188">
                  <c:v>1.8800000000000001E-2</c:v>
                </c:pt>
                <c:pt idx="189">
                  <c:v>1.89E-2</c:v>
                </c:pt>
                <c:pt idx="190">
                  <c:v>1.9E-2</c:v>
                </c:pt>
                <c:pt idx="191">
                  <c:v>1.9099999999999999E-2</c:v>
                </c:pt>
                <c:pt idx="192">
                  <c:v>1.9199999999999998E-2</c:v>
                </c:pt>
                <c:pt idx="193">
                  <c:v>1.9300000000000001E-2</c:v>
                </c:pt>
                <c:pt idx="194">
                  <c:v>1.9400000000000001E-2</c:v>
                </c:pt>
                <c:pt idx="195">
                  <c:v>1.95E-2</c:v>
                </c:pt>
                <c:pt idx="196">
                  <c:v>1.9599999999999999E-2</c:v>
                </c:pt>
                <c:pt idx="197">
                  <c:v>1.9699999999999999E-2</c:v>
                </c:pt>
                <c:pt idx="198">
                  <c:v>1.9800000000000002E-2</c:v>
                </c:pt>
                <c:pt idx="199">
                  <c:v>1.9900000000000001E-2</c:v>
                </c:pt>
                <c:pt idx="200">
                  <c:v>0.02</c:v>
                </c:pt>
                <c:pt idx="201">
                  <c:v>2.01E-2</c:v>
                </c:pt>
                <c:pt idx="202">
                  <c:v>2.0199999999999999E-2</c:v>
                </c:pt>
                <c:pt idx="203">
                  <c:v>2.0299999999999999E-2</c:v>
                </c:pt>
                <c:pt idx="204">
                  <c:v>2.0400000000000001E-2</c:v>
                </c:pt>
                <c:pt idx="205">
                  <c:v>2.0500000000000001E-2</c:v>
                </c:pt>
                <c:pt idx="206">
                  <c:v>2.06E-2</c:v>
                </c:pt>
                <c:pt idx="207">
                  <c:v>2.07E-2</c:v>
                </c:pt>
                <c:pt idx="208">
                  <c:v>2.0799999999999999E-2</c:v>
                </c:pt>
                <c:pt idx="209">
                  <c:v>2.0899999999999998E-2</c:v>
                </c:pt>
                <c:pt idx="210">
                  <c:v>2.1000000000000001E-2</c:v>
                </c:pt>
                <c:pt idx="211">
                  <c:v>2.1100000000000001E-2</c:v>
                </c:pt>
                <c:pt idx="212">
                  <c:v>2.12E-2</c:v>
                </c:pt>
                <c:pt idx="213">
                  <c:v>2.1299999999999999E-2</c:v>
                </c:pt>
                <c:pt idx="214">
                  <c:v>2.1399999999999999E-2</c:v>
                </c:pt>
                <c:pt idx="215">
                  <c:v>2.1499999999999998E-2</c:v>
                </c:pt>
                <c:pt idx="216">
                  <c:v>2.1600000000000001E-2</c:v>
                </c:pt>
                <c:pt idx="217">
                  <c:v>2.1700000000000001E-2</c:v>
                </c:pt>
                <c:pt idx="218">
                  <c:v>2.18E-2</c:v>
                </c:pt>
                <c:pt idx="219">
                  <c:v>2.1899999999999999E-2</c:v>
                </c:pt>
                <c:pt idx="220">
                  <c:v>2.1999999999999999E-2</c:v>
                </c:pt>
                <c:pt idx="221">
                  <c:v>2.2100000000000002E-2</c:v>
                </c:pt>
                <c:pt idx="222">
                  <c:v>2.2200000000000001E-2</c:v>
                </c:pt>
                <c:pt idx="223">
                  <c:v>2.23E-2</c:v>
                </c:pt>
                <c:pt idx="224">
                  <c:v>2.24E-2</c:v>
                </c:pt>
                <c:pt idx="225">
                  <c:v>2.2499999999999999E-2</c:v>
                </c:pt>
                <c:pt idx="226">
                  <c:v>2.2599999999999999E-2</c:v>
                </c:pt>
                <c:pt idx="227">
                  <c:v>2.2700000000000001E-2</c:v>
                </c:pt>
                <c:pt idx="228">
                  <c:v>2.2800000000000001E-2</c:v>
                </c:pt>
                <c:pt idx="229">
                  <c:v>2.29E-2</c:v>
                </c:pt>
                <c:pt idx="230">
                  <c:v>2.3E-2</c:v>
                </c:pt>
                <c:pt idx="231">
                  <c:v>2.3099999999999999E-2</c:v>
                </c:pt>
                <c:pt idx="232">
                  <c:v>2.3199999999999998E-2</c:v>
                </c:pt>
                <c:pt idx="233">
                  <c:v>2.3300000000000001E-2</c:v>
                </c:pt>
                <c:pt idx="234">
                  <c:v>2.3400000000000001E-2</c:v>
                </c:pt>
                <c:pt idx="235">
                  <c:v>2.35E-2</c:v>
                </c:pt>
                <c:pt idx="236">
                  <c:v>2.3599999999999999E-2</c:v>
                </c:pt>
                <c:pt idx="237">
                  <c:v>2.3699999999999999E-2</c:v>
                </c:pt>
                <c:pt idx="238">
                  <c:v>2.3800000000000002E-2</c:v>
                </c:pt>
              </c:numCache>
            </c:numRef>
          </c:xVal>
          <c:yVal>
            <c:numRef>
              <c:f>Sheet1!$D$5:$D$243</c:f>
              <c:numCache>
                <c:formatCode>General</c:formatCode>
                <c:ptCount val="239"/>
                <c:pt idx="0">
                  <c:v>-281.73386544613982</c:v>
                </c:pt>
                <c:pt idx="1">
                  <c:v>-286.70409331675836</c:v>
                </c:pt>
                <c:pt idx="2">
                  <c:v>-291.3913788614779</c:v>
                </c:pt>
                <c:pt idx="3">
                  <c:v>-295.79109629536885</c:v>
                </c:pt>
                <c:pt idx="4">
                  <c:v>-299.89890362850792</c:v>
                </c:pt>
                <c:pt idx="5">
                  <c:v>-303.71074695099912</c:v>
                </c:pt>
                <c:pt idx="6">
                  <c:v>-307.22286443369251</c:v>
                </c:pt>
                <c:pt idx="7">
                  <c:v>-310.43179004065576</c:v>
                </c:pt>
                <c:pt idx="8">
                  <c:v>-313.33435694973321</c:v>
                </c:pt>
                <c:pt idx="9">
                  <c:v>-315.92770067781652</c:v>
                </c:pt>
                <c:pt idx="10">
                  <c:v>-318.20926190774441</c:v>
                </c:pt>
                <c:pt idx="11">
                  <c:v>-320.17678901403906</c:v>
                </c:pt>
                <c:pt idx="12">
                  <c:v>-321.82834028498911</c:v>
                </c:pt>
                <c:pt idx="13">
                  <c:v>-323.16228583888432</c:v>
                </c:pt>
                <c:pt idx="14">
                  <c:v>-324.17730923251202</c:v>
                </c:pt>
                <c:pt idx="15">
                  <c:v>-324.87240876032814</c:v>
                </c:pt>
                <c:pt idx="16">
                  <c:v>-325.24689844301906</c:v>
                </c:pt>
                <c:pt idx="17">
                  <c:v>-325.30040870448062</c:v>
                </c:pt>
                <c:pt idx="18">
                  <c:v>-325.03288673654515</c:v>
                </c:pt>
                <c:pt idx="19">
                  <c:v>-324.44459655109671</c:v>
                </c:pt>
                <c:pt idx="20">
                  <c:v>-323.53611871952319</c:v>
                </c:pt>
                <c:pt idx="21">
                  <c:v>-322.30834979976248</c:v>
                </c:pt>
                <c:pt idx="22">
                  <c:v>-320.76250145150794</c:v>
                </c:pt>
                <c:pt idx="23">
                  <c:v>-318.90009924044699</c:v>
                </c:pt>
                <c:pt idx="24">
                  <c:v>-316.72298113271131</c:v>
                </c:pt>
                <c:pt idx="25">
                  <c:v>-314.2332956810265</c:v>
                </c:pt>
                <c:pt idx="26">
                  <c:v>-311.43349990435013</c:v>
                </c:pt>
                <c:pt idx="27">
                  <c:v>-308.32635686309021</c:v>
                </c:pt>
                <c:pt idx="28">
                  <c:v>-304.91493293229854</c:v>
                </c:pt>
                <c:pt idx="29">
                  <c:v>-301.20259477552872</c:v>
                </c:pt>
                <c:pt idx="30">
                  <c:v>-297.19300602234551</c:v>
                </c:pt>
                <c:pt idx="31">
                  <c:v>-292.89012365276466</c:v>
                </c:pt>
                <c:pt idx="32">
                  <c:v>-288.29819409219152</c:v>
                </c:pt>
                <c:pt idx="33">
                  <c:v>-283.4217490207123</c:v>
                </c:pt>
                <c:pt idx="34">
                  <c:v>-278.26560090087213</c:v>
                </c:pt>
                <c:pt idx="35">
                  <c:v>-272.83483822835586</c:v>
                </c:pt>
                <c:pt idx="36">
                  <c:v>-267.13482051025744</c:v>
                </c:pt>
                <c:pt idx="37">
                  <c:v>-261.17117297589317</c:v>
                </c:pt>
                <c:pt idx="38">
                  <c:v>-254.94978102537931</c:v>
                </c:pt>
                <c:pt idx="39">
                  <c:v>-248.47678442145369</c:v>
                </c:pt>
                <c:pt idx="40">
                  <c:v>-241.75857123026981</c:v>
                </c:pt>
                <c:pt idx="41">
                  <c:v>-234.8017715171475</c:v>
                </c:pt>
                <c:pt idx="42">
                  <c:v>-227.61325080349937</c:v>
                </c:pt>
                <c:pt idx="43">
                  <c:v>-220.20010329138896</c:v>
                </c:pt>
                <c:pt idx="44">
                  <c:v>-212.56964486241063</c:v>
                </c:pt>
                <c:pt idx="45">
                  <c:v>-204.72940585779733</c:v>
                </c:pt>
                <c:pt idx="46">
                  <c:v>-196.68712364688309</c:v>
                </c:pt>
                <c:pt idx="47">
                  <c:v>-188.4507349912536</c:v>
                </c:pt>
                <c:pt idx="48">
                  <c:v>-180.02836821212074</c:v>
                </c:pt>
                <c:pt idx="49">
                  <c:v>-171.42833516865051</c:v>
                </c:pt>
                <c:pt idx="50">
                  <c:v>-162.65912305516281</c:v>
                </c:pt>
                <c:pt idx="51">
                  <c:v>-153.72938602529334</c:v>
                </c:pt>
                <c:pt idx="52">
                  <c:v>-144.64793665139084</c:v>
                </c:pt>
                <c:pt idx="53">
                  <c:v>-135.42373722757046</c:v>
                </c:pt>
                <c:pt idx="54">
                  <c:v>-126.06589092501238</c:v>
                </c:pt>
                <c:pt idx="55">
                  <c:v>-116.5836328082308</c:v>
                </c:pt>
                <c:pt idx="56">
                  <c:v>-106.98632072118006</c:v>
                </c:pt>
                <c:pt idx="57">
                  <c:v>-97.283426052192539</c:v>
                </c:pt>
                <c:pt idx="58">
                  <c:v>-87.484524386861878</c:v>
                </c:pt>
                <c:pt idx="59">
                  <c:v>-77.599286058095728</c:v>
                </c:pt>
                <c:pt idx="60">
                  <c:v>-67.637466602665867</c:v>
                </c:pt>
                <c:pt idx="61">
                  <c:v>-57.608897133669196</c:v>
                </c:pt>
                <c:pt idx="62">
                  <c:v>-47.52347463840831</c:v>
                </c:pt>
                <c:pt idx="63">
                  <c:v>-37.391152211257939</c:v>
                </c:pt>
                <c:pt idx="64">
                  <c:v>-27.221929231163571</c:v>
                </c:pt>
                <c:pt idx="65">
                  <c:v>-17.025841493461392</c:v>
                </c:pt>
                <c:pt idx="66">
                  <c:v>-6.8129513057599231</c:v>
                </c:pt>
                <c:pt idx="67">
                  <c:v>3.4066624423427529</c:v>
                </c:pt>
                <c:pt idx="68">
                  <c:v>13.622914225906179</c:v>
                </c:pt>
                <c:pt idx="69">
                  <c:v>23.82572183784329</c:v>
                </c:pt>
                <c:pt idx="70">
                  <c:v>34.00501633884042</c:v>
                </c:pt>
                <c:pt idx="71">
                  <c:v>44.15075199418677</c:v>
                </c:pt>
                <c:pt idx="72">
                  <c:v>54.252916187699462</c:v>
                </c:pt>
                <c:pt idx="73">
                  <c:v>64.301539302968848</c:v>
                </c:pt>
                <c:pt idx="74">
                  <c:v>74.286704562165127</c:v>
                </c:pt>
                <c:pt idx="75">
                  <c:v>84.198557812701068</c:v>
                </c:pt>
                <c:pt idx="76">
                  <c:v>94.027317252090967</c:v>
                </c:pt>
                <c:pt idx="77">
                  <c:v>103.76328308140862</c:v>
                </c:pt>
                <c:pt idx="78">
                  <c:v>113.39684707781791</c:v>
                </c:pt>
                <c:pt idx="79">
                  <c:v>122.91850207672894</c:v>
                </c:pt>
                <c:pt idx="80">
                  <c:v>132.31885135422056</c:v>
                </c:pt>
                <c:pt idx="81">
                  <c:v>141.58861790047408</c:v>
                </c:pt>
                <c:pt idx="82">
                  <c:v>150.7186535750611</c:v>
                </c:pt>
                <c:pt idx="83">
                  <c:v>159.69994813505284</c:v>
                </c:pt>
                <c:pt idx="84">
                  <c:v>168.52363812704365</c:v>
                </c:pt>
                <c:pt idx="85">
                  <c:v>177.18101563430852</c:v>
                </c:pt>
                <c:pt idx="86">
                  <c:v>185.66353687046555</c:v>
                </c:pt>
                <c:pt idx="87">
                  <c:v>193.96283061116191</c:v>
                </c:pt>
                <c:pt idx="88">
                  <c:v>202.07070645546159</c:v>
                </c:pt>
                <c:pt idx="89">
                  <c:v>209.97916290878157</c:v>
                </c:pt>
                <c:pt idx="90">
                  <c:v>217.68039527940212</c:v>
                </c:pt>
                <c:pt idx="91">
                  <c:v>225.16680338075474</c:v>
                </c:pt>
                <c:pt idx="92">
                  <c:v>232.43099903188795</c:v>
                </c:pt>
                <c:pt idx="93">
                  <c:v>239.46581334871129</c:v>
                </c:pt>
                <c:pt idx="94">
                  <c:v>246.26430381881744</c:v>
                </c:pt>
                <c:pt idx="95">
                  <c:v>252.81976115290416</c:v>
                </c:pt>
                <c:pt idx="96">
                  <c:v>259.12571590603261</c:v>
                </c:pt>
                <c:pt idx="97">
                  <c:v>265.1759448621886</c:v>
                </c:pt>
                <c:pt idx="98">
                  <c:v>270.9644771758455</c:v>
                </c:pt>
                <c:pt idx="99">
                  <c:v>276.48560026446773</c:v>
                </c:pt>
                <c:pt idx="100">
                  <c:v>281.73386544613982</c:v>
                </c:pt>
                <c:pt idx="101">
                  <c:v>286.7040933167583</c:v>
                </c:pt>
                <c:pt idx="102">
                  <c:v>291.39137886147802</c:v>
                </c:pt>
                <c:pt idx="103">
                  <c:v>295.79109629536879</c:v>
                </c:pt>
                <c:pt idx="104">
                  <c:v>299.89890362850792</c:v>
                </c:pt>
                <c:pt idx="105">
                  <c:v>303.71074695099907</c:v>
                </c:pt>
                <c:pt idx="106">
                  <c:v>307.22286443369251</c:v>
                </c:pt>
                <c:pt idx="107">
                  <c:v>310.43179004065576</c:v>
                </c:pt>
                <c:pt idx="108">
                  <c:v>313.33435694973321</c:v>
                </c:pt>
                <c:pt idx="109">
                  <c:v>315.92770067781652</c:v>
                </c:pt>
                <c:pt idx="110">
                  <c:v>318.20926190774435</c:v>
                </c:pt>
                <c:pt idx="111">
                  <c:v>320.17678901403912</c:v>
                </c:pt>
                <c:pt idx="112">
                  <c:v>321.82834028498917</c:v>
                </c:pt>
                <c:pt idx="113">
                  <c:v>323.16228583888432</c:v>
                </c:pt>
                <c:pt idx="114">
                  <c:v>324.17730923251202</c:v>
                </c:pt>
                <c:pt idx="115">
                  <c:v>324.87240876032814</c:v>
                </c:pt>
                <c:pt idx="116">
                  <c:v>325.24689844301906</c:v>
                </c:pt>
                <c:pt idx="117">
                  <c:v>325.30040870448062</c:v>
                </c:pt>
                <c:pt idx="118">
                  <c:v>325.03288673654515</c:v>
                </c:pt>
                <c:pt idx="119">
                  <c:v>324.44459655109671</c:v>
                </c:pt>
                <c:pt idx="120">
                  <c:v>323.53611871952313</c:v>
                </c:pt>
                <c:pt idx="121">
                  <c:v>322.30834979976242</c:v>
                </c:pt>
                <c:pt idx="122">
                  <c:v>320.762501451508</c:v>
                </c:pt>
                <c:pt idx="123">
                  <c:v>318.90009924044699</c:v>
                </c:pt>
                <c:pt idx="124">
                  <c:v>316.72298113271131</c:v>
                </c:pt>
                <c:pt idx="125">
                  <c:v>314.2332956810265</c:v>
                </c:pt>
                <c:pt idx="126">
                  <c:v>311.43349990435013</c:v>
                </c:pt>
                <c:pt idx="127">
                  <c:v>308.32635686309021</c:v>
                </c:pt>
                <c:pt idx="128">
                  <c:v>304.91493293229843</c:v>
                </c:pt>
                <c:pt idx="129">
                  <c:v>301.20259477552889</c:v>
                </c:pt>
                <c:pt idx="130">
                  <c:v>297.1930060223454</c:v>
                </c:pt>
                <c:pt idx="131">
                  <c:v>292.89012365276454</c:v>
                </c:pt>
                <c:pt idx="132">
                  <c:v>288.29819409219152</c:v>
                </c:pt>
                <c:pt idx="133">
                  <c:v>283.4217490207123</c:v>
                </c:pt>
                <c:pt idx="134">
                  <c:v>278.26560090087213</c:v>
                </c:pt>
                <c:pt idx="135">
                  <c:v>272.83483822835592</c:v>
                </c:pt>
                <c:pt idx="136">
                  <c:v>267.1348205102575</c:v>
                </c:pt>
                <c:pt idx="137">
                  <c:v>261.17117297589283</c:v>
                </c:pt>
                <c:pt idx="138">
                  <c:v>254.94978102537954</c:v>
                </c:pt>
                <c:pt idx="139">
                  <c:v>248.47678442145354</c:v>
                </c:pt>
                <c:pt idx="140">
                  <c:v>241.75857123027004</c:v>
                </c:pt>
                <c:pt idx="141">
                  <c:v>234.80177151714753</c:v>
                </c:pt>
                <c:pt idx="142">
                  <c:v>227.6132508034994</c:v>
                </c:pt>
                <c:pt idx="143">
                  <c:v>220.20010329138901</c:v>
                </c:pt>
                <c:pt idx="144">
                  <c:v>212.56964486241068</c:v>
                </c:pt>
                <c:pt idx="145">
                  <c:v>204.72940585779736</c:v>
                </c:pt>
                <c:pt idx="146">
                  <c:v>196.68712364688312</c:v>
                </c:pt>
                <c:pt idx="147">
                  <c:v>188.45073499125363</c:v>
                </c:pt>
                <c:pt idx="148">
                  <c:v>180.02836821212026</c:v>
                </c:pt>
                <c:pt idx="149">
                  <c:v>171.42833516865079</c:v>
                </c:pt>
                <c:pt idx="150">
                  <c:v>162.65912305516258</c:v>
                </c:pt>
                <c:pt idx="151">
                  <c:v>153.72938602529337</c:v>
                </c:pt>
                <c:pt idx="152">
                  <c:v>144.64793665139086</c:v>
                </c:pt>
                <c:pt idx="153">
                  <c:v>135.42373722757048</c:v>
                </c:pt>
                <c:pt idx="154">
                  <c:v>126.06589092501244</c:v>
                </c:pt>
                <c:pt idx="155">
                  <c:v>116.58363280823085</c:v>
                </c:pt>
                <c:pt idx="156">
                  <c:v>106.98632072118009</c:v>
                </c:pt>
                <c:pt idx="157">
                  <c:v>97.283426052192596</c:v>
                </c:pt>
                <c:pt idx="158">
                  <c:v>87.484524386861921</c:v>
                </c:pt>
                <c:pt idx="159">
                  <c:v>77.599286058095501</c:v>
                </c:pt>
                <c:pt idx="160">
                  <c:v>67.637466602666194</c:v>
                </c:pt>
                <c:pt idx="161">
                  <c:v>57.608897133669231</c:v>
                </c:pt>
                <c:pt idx="162">
                  <c:v>47.523474638408921</c:v>
                </c:pt>
                <c:pt idx="163">
                  <c:v>37.391152211257982</c:v>
                </c:pt>
                <c:pt idx="164">
                  <c:v>27.221929231163038</c:v>
                </c:pt>
                <c:pt idx="165">
                  <c:v>17.025841493461435</c:v>
                </c:pt>
                <c:pt idx="166">
                  <c:v>6.8129513057593858</c:v>
                </c:pt>
                <c:pt idx="167">
                  <c:v>-3.406662442342713</c:v>
                </c:pt>
                <c:pt idx="168">
                  <c:v>-13.622914225906715</c:v>
                </c:pt>
                <c:pt idx="169">
                  <c:v>-23.825721837842959</c:v>
                </c:pt>
                <c:pt idx="170">
                  <c:v>-34.005016338840669</c:v>
                </c:pt>
                <c:pt idx="171">
                  <c:v>-44.150751994186734</c:v>
                </c:pt>
                <c:pt idx="172">
                  <c:v>-54.252916187699427</c:v>
                </c:pt>
                <c:pt idx="173">
                  <c:v>-64.301539302968806</c:v>
                </c:pt>
                <c:pt idx="174">
                  <c:v>-74.28670456216507</c:v>
                </c:pt>
                <c:pt idx="175">
                  <c:v>-84.198557812701594</c:v>
                </c:pt>
                <c:pt idx="176">
                  <c:v>-94.027317252090924</c:v>
                </c:pt>
                <c:pt idx="177">
                  <c:v>-103.76328308140913</c:v>
                </c:pt>
                <c:pt idx="178">
                  <c:v>-113.39684707781788</c:v>
                </c:pt>
                <c:pt idx="179">
                  <c:v>-122.91850207672918</c:v>
                </c:pt>
                <c:pt idx="180">
                  <c:v>-132.31885135422024</c:v>
                </c:pt>
                <c:pt idx="181">
                  <c:v>-141.5886179004743</c:v>
                </c:pt>
                <c:pt idx="182">
                  <c:v>-150.71865357506107</c:v>
                </c:pt>
                <c:pt idx="183">
                  <c:v>-159.69994813505281</c:v>
                </c:pt>
                <c:pt idx="184">
                  <c:v>-168.52363812704363</c:v>
                </c:pt>
                <c:pt idx="185">
                  <c:v>-177.18101563430849</c:v>
                </c:pt>
                <c:pt idx="186">
                  <c:v>-185.66353687046552</c:v>
                </c:pt>
                <c:pt idx="187">
                  <c:v>-193.96283061116188</c:v>
                </c:pt>
                <c:pt idx="188">
                  <c:v>-202.07070645546179</c:v>
                </c:pt>
                <c:pt idx="189">
                  <c:v>-209.97916290878132</c:v>
                </c:pt>
                <c:pt idx="190">
                  <c:v>-217.68039527940229</c:v>
                </c:pt>
                <c:pt idx="191">
                  <c:v>-225.16680338075429</c:v>
                </c:pt>
                <c:pt idx="192">
                  <c:v>-232.43099903188792</c:v>
                </c:pt>
                <c:pt idx="193">
                  <c:v>-239.46581334871124</c:v>
                </c:pt>
                <c:pt idx="194">
                  <c:v>-246.26430381881741</c:v>
                </c:pt>
                <c:pt idx="195">
                  <c:v>-252.81976115290411</c:v>
                </c:pt>
                <c:pt idx="196">
                  <c:v>-259.12571590603255</c:v>
                </c:pt>
                <c:pt idx="197">
                  <c:v>-265.1759448621886</c:v>
                </c:pt>
                <c:pt idx="198">
                  <c:v>-270.96447717584545</c:v>
                </c:pt>
                <c:pt idx="199">
                  <c:v>-276.48560026446785</c:v>
                </c:pt>
                <c:pt idx="200">
                  <c:v>-281.73386544613959</c:v>
                </c:pt>
                <c:pt idx="201">
                  <c:v>-286.70409331675847</c:v>
                </c:pt>
                <c:pt idx="202">
                  <c:v>-291.39137886147773</c:v>
                </c:pt>
                <c:pt idx="203">
                  <c:v>-295.79109629536879</c:v>
                </c:pt>
                <c:pt idx="204">
                  <c:v>-299.89890362850809</c:v>
                </c:pt>
                <c:pt idx="205">
                  <c:v>-303.71074695099907</c:v>
                </c:pt>
                <c:pt idx="206">
                  <c:v>-307.22286443369268</c:v>
                </c:pt>
                <c:pt idx="207">
                  <c:v>-310.43179004065576</c:v>
                </c:pt>
                <c:pt idx="208">
                  <c:v>-313.33435694973326</c:v>
                </c:pt>
                <c:pt idx="209">
                  <c:v>-315.92770067781646</c:v>
                </c:pt>
                <c:pt idx="210">
                  <c:v>-318.20926190774446</c:v>
                </c:pt>
                <c:pt idx="211">
                  <c:v>-320.17678901403912</c:v>
                </c:pt>
                <c:pt idx="212">
                  <c:v>-321.82834028498917</c:v>
                </c:pt>
                <c:pt idx="213">
                  <c:v>-323.16228583888426</c:v>
                </c:pt>
                <c:pt idx="214">
                  <c:v>-324.17730923251202</c:v>
                </c:pt>
                <c:pt idx="215">
                  <c:v>-324.87240876032814</c:v>
                </c:pt>
                <c:pt idx="216">
                  <c:v>-325.24689844301906</c:v>
                </c:pt>
                <c:pt idx="217">
                  <c:v>-325.30040870448062</c:v>
                </c:pt>
                <c:pt idx="218">
                  <c:v>-325.03288673654515</c:v>
                </c:pt>
                <c:pt idx="219">
                  <c:v>-324.44459655109671</c:v>
                </c:pt>
                <c:pt idx="220">
                  <c:v>-323.53611871952324</c:v>
                </c:pt>
                <c:pt idx="221">
                  <c:v>-322.30834979976242</c:v>
                </c:pt>
                <c:pt idx="222">
                  <c:v>-320.762501451508</c:v>
                </c:pt>
                <c:pt idx="223">
                  <c:v>-318.90009924044699</c:v>
                </c:pt>
                <c:pt idx="224">
                  <c:v>-316.72298113271131</c:v>
                </c:pt>
                <c:pt idx="225">
                  <c:v>-314.2332956810265</c:v>
                </c:pt>
                <c:pt idx="226">
                  <c:v>-311.43349990435013</c:v>
                </c:pt>
                <c:pt idx="227">
                  <c:v>-308.32635686309021</c:v>
                </c:pt>
                <c:pt idx="228">
                  <c:v>-304.91493293229848</c:v>
                </c:pt>
                <c:pt idx="229">
                  <c:v>-301.20259477552889</c:v>
                </c:pt>
                <c:pt idx="230">
                  <c:v>-297.1930060223454</c:v>
                </c:pt>
                <c:pt idx="231">
                  <c:v>-292.89012365276477</c:v>
                </c:pt>
                <c:pt idx="232">
                  <c:v>-288.29819409219152</c:v>
                </c:pt>
                <c:pt idx="233">
                  <c:v>-283.4217490207123</c:v>
                </c:pt>
                <c:pt idx="234">
                  <c:v>-278.26560090087213</c:v>
                </c:pt>
                <c:pt idx="235">
                  <c:v>-272.83483822835592</c:v>
                </c:pt>
                <c:pt idx="236">
                  <c:v>-267.1348205102575</c:v>
                </c:pt>
                <c:pt idx="237">
                  <c:v>-261.17117297589323</c:v>
                </c:pt>
                <c:pt idx="238">
                  <c:v>-254.9497810253792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2F20-4EF0-BF76-2AA61F0A77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1237184"/>
        <c:axId val="91237760"/>
      </c:scatterChart>
      <c:valAx>
        <c:axId val="912371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1237760"/>
        <c:crosses val="autoZero"/>
        <c:crossBetween val="midCat"/>
      </c:valAx>
      <c:valAx>
        <c:axId val="9123776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1237184"/>
        <c:crosses val="autoZero"/>
        <c:crossBetween val="midCat"/>
      </c:valAx>
    </c:plotArea>
    <c:legend>
      <c:legendPos val="r"/>
      <c:overlay val="0"/>
    </c:legend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82A1-780F-4CB6-BA6E-1A530AB3A27F}" type="datetimeFigureOut">
              <a:rPr lang="en-US"/>
              <a:pPr/>
              <a:t>10/2/2020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5F7CBF-07F1-4506-8478-8EBA1310124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724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D3FFB-9FF3-4232-BB20-B9A3CCBAFA88}" type="datetimeFigureOut">
              <a:rPr lang="en-GB" smtClean="0"/>
              <a:pPr/>
              <a:t>02/10/2020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6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Electrical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bg1">
                    <a:lumMod val="85000"/>
                  </a:schemeClr>
                </a:solidFill>
              </a:rPr>
              <a:t>M5X00372</a:t>
            </a:r>
          </a:p>
          <a:p>
            <a:endParaRPr lang="en-GB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>
                <a:solidFill>
                  <a:schemeClr val="bg1">
                    <a:lumMod val="85000"/>
                  </a:schemeClr>
                </a:solidFill>
              </a:rPr>
              <a:t>Steve Mosey</a:t>
            </a:r>
          </a:p>
        </p:txBody>
      </p:sp>
    </p:spTree>
    <p:extLst>
      <p:ext uri="{BB962C8B-B14F-4D97-AF65-F5344CB8AC3E}">
        <p14:creationId xmlns:p14="http://schemas.microsoft.com/office/powerpoint/2010/main" val="483578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Lecturer	</a:t>
            </a:r>
          </a:p>
          <a:p>
            <a:pPr lvl="1"/>
            <a:r>
              <a:rPr lang="en-GB" sz="2400" dirty="0"/>
              <a:t>Steve Mosey</a:t>
            </a:r>
          </a:p>
          <a:p>
            <a:pPr lvl="1"/>
            <a:r>
              <a:rPr lang="en-GB" sz="2400" dirty="0"/>
              <a:t>My office is in </a:t>
            </a:r>
            <a:r>
              <a:rPr lang="en-GB" sz="2400" dirty="0" err="1"/>
              <a:t>Technium</a:t>
            </a:r>
            <a:r>
              <a:rPr lang="en-GB" sz="2400" dirty="0"/>
              <a:t> 2</a:t>
            </a:r>
          </a:p>
          <a:p>
            <a:pPr lvl="1"/>
            <a:r>
              <a:rPr lang="en-GB" sz="2400" dirty="0">
                <a:hlinkClick r:id="rId2"/>
              </a:rPr>
              <a:t>Stephen.mosey@uwtsd.ac.uk</a:t>
            </a:r>
            <a:endParaRPr lang="en-GB" sz="2400" dirty="0"/>
          </a:p>
          <a:p>
            <a:pPr marL="914400" lvl="2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329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When and Where?</a:t>
            </a:r>
          </a:p>
          <a:p>
            <a:endParaRPr lang="en-GB" sz="2800" dirty="0"/>
          </a:p>
          <a:p>
            <a:pPr lvl="1"/>
            <a:r>
              <a:rPr lang="en-GB" dirty="0" smtClean="0"/>
              <a:t>4 </a:t>
            </a:r>
            <a:r>
              <a:rPr lang="en-GB" dirty="0"/>
              <a:t>Hours a week </a:t>
            </a:r>
            <a:r>
              <a:rPr lang="en-GB" dirty="0" smtClean="0"/>
              <a:t>(Semester 1 Only)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sz="2400" dirty="0" smtClean="0"/>
              <a:t>Online MS Teams</a:t>
            </a:r>
            <a:endParaRPr lang="en-GB" sz="2400" dirty="0"/>
          </a:p>
          <a:p>
            <a:pPr lvl="1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427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Assessment – </a:t>
            </a:r>
          </a:p>
          <a:p>
            <a:endParaRPr lang="en-GB" sz="2800" dirty="0"/>
          </a:p>
          <a:p>
            <a:pPr lvl="1"/>
            <a:r>
              <a:rPr lang="en-GB" sz="2400" dirty="0"/>
              <a:t>1 Assignment (50%)</a:t>
            </a:r>
          </a:p>
          <a:p>
            <a:pPr lvl="2"/>
            <a:r>
              <a:rPr lang="en-GB" sz="2000" dirty="0" smtClean="0"/>
              <a:t>By 11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Dec</a:t>
            </a:r>
            <a:endParaRPr lang="en-GB" sz="2000" dirty="0"/>
          </a:p>
          <a:p>
            <a:pPr lvl="2"/>
            <a:endParaRPr lang="en-GB" sz="2000" dirty="0"/>
          </a:p>
          <a:p>
            <a:pPr lvl="1"/>
            <a:r>
              <a:rPr lang="en-GB" sz="2400" dirty="0"/>
              <a:t>1 Exam (50%)</a:t>
            </a:r>
          </a:p>
          <a:p>
            <a:pPr lvl="2"/>
            <a:r>
              <a:rPr lang="en-GB" sz="2000" dirty="0"/>
              <a:t>In </a:t>
            </a:r>
            <a:r>
              <a:rPr lang="en-GB" sz="2000" dirty="0" smtClean="0"/>
              <a:t>January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5167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Lecture notes and slides on Moodle</a:t>
            </a:r>
          </a:p>
          <a:p>
            <a:endParaRPr lang="en-GB"/>
          </a:p>
          <a:p>
            <a:r>
              <a:rPr lang="en-GB"/>
              <a:t>Assignments 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3902130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Resistance and Reactance</a:t>
            </a:r>
          </a:p>
          <a:p>
            <a:r>
              <a:rPr lang="en-GB" dirty="0"/>
              <a:t>Impedance</a:t>
            </a:r>
          </a:p>
          <a:p>
            <a:r>
              <a:rPr lang="en-GB" dirty="0"/>
              <a:t>Current / Voltage Phase difference</a:t>
            </a:r>
          </a:p>
          <a:p>
            <a:r>
              <a:rPr lang="en-GB" dirty="0"/>
              <a:t>Complex Power Calculations</a:t>
            </a:r>
          </a:p>
          <a:p>
            <a:r>
              <a:rPr lang="en-GB" dirty="0"/>
              <a:t>Power Factor</a:t>
            </a:r>
          </a:p>
          <a:p>
            <a:r>
              <a:rPr lang="en-GB" dirty="0"/>
              <a:t>Power Factor Correction</a:t>
            </a:r>
          </a:p>
          <a:p>
            <a:r>
              <a:rPr lang="en-GB" dirty="0"/>
              <a:t>Maximum Power Transfer DC &amp; AC</a:t>
            </a:r>
          </a:p>
          <a:p>
            <a:r>
              <a:rPr lang="en-GB" dirty="0"/>
              <a:t>Three Phase Circuits</a:t>
            </a:r>
          </a:p>
          <a:p>
            <a:r>
              <a:rPr lang="en-GB" dirty="0"/>
              <a:t>Star – Delta &amp; Delta – Star Transformations</a:t>
            </a:r>
          </a:p>
          <a:p>
            <a:r>
              <a:rPr lang="en-GB" dirty="0"/>
              <a:t>Transformers</a:t>
            </a:r>
          </a:p>
          <a:p>
            <a:r>
              <a:rPr lang="en-GB" dirty="0"/>
              <a:t>Complex Wave Analysis</a:t>
            </a:r>
          </a:p>
          <a:p>
            <a:r>
              <a:rPr lang="en-GB" dirty="0"/>
              <a:t>Transient Analysis using Laplace Transforms</a:t>
            </a:r>
          </a:p>
        </p:txBody>
      </p:sp>
    </p:spTree>
    <p:extLst>
      <p:ext uri="{BB962C8B-B14F-4D97-AF65-F5344CB8AC3E}">
        <p14:creationId xmlns:p14="http://schemas.microsoft.com/office/powerpoint/2010/main" val="4053182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Any Questions so far..?</a:t>
            </a:r>
          </a:p>
        </p:txBody>
      </p:sp>
    </p:spTree>
    <p:extLst>
      <p:ext uri="{BB962C8B-B14F-4D97-AF65-F5344CB8AC3E}">
        <p14:creationId xmlns:p14="http://schemas.microsoft.com/office/powerpoint/2010/main" val="650304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Resistance is the opposition of flow of current within a circuit</a:t>
            </a:r>
          </a:p>
          <a:p>
            <a:pPr lvl="1"/>
            <a:r>
              <a:rPr lang="en-GB"/>
              <a:t>DC Circuit property</a:t>
            </a:r>
          </a:p>
          <a:p>
            <a:r>
              <a:rPr lang="en-GB"/>
              <a:t>Reactance is the opposition of change of flow of current within a circuit</a:t>
            </a:r>
          </a:p>
          <a:p>
            <a:pPr lvl="1"/>
            <a:r>
              <a:rPr lang="en-GB"/>
              <a:t>AC Circuit property</a:t>
            </a:r>
          </a:p>
          <a:p>
            <a:r>
              <a:rPr lang="en-GB"/>
              <a:t>Both measured in ohms </a:t>
            </a:r>
            <a:r>
              <a:rPr lang="el-GR"/>
              <a:t>Ω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77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and 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/>
                  <a:t>Ohm’s Law states:</a:t>
                </a:r>
              </a:p>
              <a:p>
                <a:pPr marL="400050" lvl="1" indent="0">
                  <a:buNone/>
                </a:pPr>
                <a:endParaRPr lang="en-GB"/>
              </a:p>
              <a:p>
                <a:pPr marL="400050" lvl="1" indent="0">
                  <a:buNone/>
                </a:pPr>
                <a:r>
                  <a:rPr lang="en-GB"/>
                  <a:t>The current through a conductor is directly proportional to the voltage across 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2" cstate="print"/>
                <a:stretch>
                  <a:fillRect l="-3017" t="-16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 descr="C:\Users\sc-sm2\Pictures\ohms law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448" b="7527"/>
          <a:stretch/>
        </p:blipFill>
        <p:spPr bwMode="auto">
          <a:xfrm>
            <a:off x="4788024" y="1412776"/>
            <a:ext cx="3722703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7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83344"/>
              </p:ext>
            </p:extLst>
          </p:nvPr>
        </p:nvGraphicFramePr>
        <p:xfrm>
          <a:off x="717476" y="3818051"/>
          <a:ext cx="7848872" cy="1486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44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160"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+mn-lt"/>
                        </a:rPr>
                        <a:t>Inductive </a:t>
                      </a:r>
                      <a:r>
                        <a:rPr lang="en-GB" sz="2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Reactance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Capacitive Reactance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786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t="-59375" r="-100000" b="-625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l="-100155" t="-59375" r="-155" b="-625"/>
                      </a:stretch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9556" y="1464276"/>
            <a:ext cx="8229600" cy="3917032"/>
          </a:xfrm>
        </p:spPr>
        <p:txBody>
          <a:bodyPr/>
          <a:lstStyle/>
          <a:p>
            <a:r>
              <a:rPr lang="en-GB" sz="2800" dirty="0"/>
              <a:t>Reactance is the opposition of change of flow of current within a circuit</a:t>
            </a:r>
          </a:p>
          <a:p>
            <a:pPr lvl="1"/>
            <a:r>
              <a:rPr lang="en-GB" sz="2400" dirty="0"/>
              <a:t>Due to inductance or capacitance within the circuit</a:t>
            </a:r>
          </a:p>
          <a:p>
            <a:r>
              <a:rPr lang="en-GB" sz="2800" dirty="0"/>
              <a:t>Reactance (</a:t>
            </a:r>
            <a:r>
              <a:rPr lang="en-GB" sz="2800" i="1" dirty="0"/>
              <a:t>X</a:t>
            </a:r>
            <a:r>
              <a:rPr lang="en-GB" sz="2800" dirty="0"/>
              <a:t>) can be capacitive or inductive..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12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Capacitors store a voltage as an electric charge on two plates separated by a dielectric (insulator)</a:t>
                </a:r>
              </a:p>
              <a:p>
                <a:pPr lvl="1"/>
                <a:r>
                  <a:rPr lang="en-GB" dirty="0"/>
                  <a:t>Work must be done to build up the charge (or remove it)</a:t>
                </a:r>
              </a:p>
              <a:p>
                <a:pPr lvl="1"/>
                <a:r>
                  <a:rPr lang="en-GB" dirty="0"/>
                  <a:t>This work is stored as energy in the capacitor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𝑊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𝐶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</a:rPr>
                        <m:t>𝐽𝑜𝑢𝑙𝑒𝑠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704" t="-2025" r="-16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1607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/>
                  <a:t>As work must be done to add or remove charge from a capacitor, this cannot be done instantly and adds an </a:t>
                </a:r>
                <a:r>
                  <a:rPr lang="en-GB" i="1" dirty="0"/>
                  <a:t>AC Resistance </a:t>
                </a:r>
                <a:r>
                  <a:rPr lang="en-GB" dirty="0"/>
                  <a:t>to the circuit when you try. </a:t>
                </a:r>
                <a:endParaRPr lang="en-GB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𝑓𝐶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b="0" i="1" dirty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lang="en-GB" i="1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3271" r="-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7331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Inverse relationship to frequency</a:t>
            </a:r>
          </a:p>
          <a:p>
            <a:r>
              <a:rPr lang="en-GB" dirty="0"/>
              <a:t>X</a:t>
            </a:r>
            <a:r>
              <a:rPr lang="en-GB" b="1" baseline="-25000" dirty="0"/>
              <a:t>C</a:t>
            </a:r>
            <a:r>
              <a:rPr lang="en-GB" dirty="0"/>
              <a:t> approaches infinity at DC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3033026"/>
            <a:ext cx="4584700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7486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/>
                  <a:t>Example</a:t>
                </a:r>
              </a:p>
              <a:p>
                <a:pPr marL="0" indent="0">
                  <a:buNone/>
                </a:pPr>
                <a:r>
                  <a:rPr lang="en-GB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/>
              </a:p>
              <a:p>
                <a:pPr marL="0" indent="0">
                  <a:buNone/>
                </a:pPr>
                <a:endParaRPr lang="en-GB" i="1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8451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Inductors store electrical energy in a magnetic field around a coil of wire.</a:t>
            </a:r>
          </a:p>
          <a:p>
            <a:r>
              <a:rPr lang="en-GB"/>
              <a:t>A change in current through an inductor will change the strength of the magnetic field surrounding it</a:t>
            </a:r>
          </a:p>
          <a:p>
            <a:r>
              <a:rPr lang="en-GB"/>
              <a:t>A change in magnetic field induces a voltage (back EMF) into the coil in opposition to the original applied voltage</a:t>
            </a:r>
          </a:p>
        </p:txBody>
      </p:sp>
    </p:spTree>
    <p:extLst>
      <p:ext uri="{BB962C8B-B14F-4D97-AF65-F5344CB8AC3E}">
        <p14:creationId xmlns:p14="http://schemas.microsoft.com/office/powerpoint/2010/main" val="2007009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/>
                  <a:t>The Back-EMF generated by a changing applied voltage (or current) accounts for the AC voltage drop seen across inductors</a:t>
                </a:r>
              </a:p>
              <a:p>
                <a:pPr marL="0" indent="0">
                  <a:buNone/>
                </a:pPr>
                <a:endParaRPr lang="en-GB" i="1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=2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𝑓𝐿</m:t>
                      </m:r>
                    </m:oMath>
                  </m:oMathPara>
                </a14:m>
                <a:endParaRPr lang="en-GB" sz="2800"/>
              </a:p>
              <a:p>
                <a:endParaRPr lang="en-GB"/>
              </a:p>
              <a:p>
                <a:endParaRPr lang="en-GB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 cstate="print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500394" y="4445515"/>
          <a:ext cx="2125564" cy="6948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8" name="Equation" r:id="rId4" imgW="660240" imgH="215640" progId="Equation.3">
                  <p:embed/>
                </p:oleObj>
              </mc:Choice>
              <mc:Fallback>
                <p:oleObj name="Equation" r:id="rId4" imgW="66024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394" y="4445515"/>
                        <a:ext cx="2125564" cy="6948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74729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 relationship to frequency</a:t>
            </a:r>
          </a:p>
          <a:p>
            <a:r>
              <a:rPr lang="en-GB" dirty="0"/>
              <a:t>X</a:t>
            </a:r>
            <a:r>
              <a:rPr lang="en-GB" b="1" baseline="-25000" dirty="0"/>
              <a:t>L</a:t>
            </a:r>
            <a:r>
              <a:rPr lang="en-GB" dirty="0"/>
              <a:t> approaches zero at DC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Inductive Reactance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2928379"/>
            <a:ext cx="4584700" cy="275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66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068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Combining Capacitive and 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i="1" dirty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88916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Combining Capacitive and Inductive Reactance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09708"/>
          </a:xfrm>
        </p:spPr>
        <p:txBody>
          <a:bodyPr/>
          <a:lstStyle/>
          <a:p>
            <a:r>
              <a:rPr lang="en-GB" dirty="0"/>
              <a:t>CIVIL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61" y="2909909"/>
            <a:ext cx="4476544" cy="2744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05" y="2909909"/>
            <a:ext cx="4490142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63274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Difference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purely capacitive circuits, the current leads the voltage by 90°</a:t>
            </a:r>
          </a:p>
          <a:p>
            <a:r>
              <a:rPr lang="en-GB" dirty="0"/>
              <a:t>In purely inductive circuits, the voltage leads the current by 90°</a:t>
            </a:r>
          </a:p>
          <a:p>
            <a:r>
              <a:rPr lang="en-GB" dirty="0"/>
              <a:t>This can be easily remembered using the mnemonic CIVIL</a:t>
            </a:r>
          </a:p>
        </p:txBody>
      </p:sp>
    </p:spTree>
    <p:extLst>
      <p:ext uri="{BB962C8B-B14F-4D97-AF65-F5344CB8AC3E}">
        <p14:creationId xmlns:p14="http://schemas.microsoft.com/office/powerpoint/2010/main" val="2125592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Difference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4371" y="1600200"/>
            <a:ext cx="3175257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315089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Combining Capacitive and Inductive Reactance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pure inductors and pure capacitors cause a 90° phase shifts in opposite directions total reactance is the inductive reactance minus the capacitive reactance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089275" y="4699000"/>
          <a:ext cx="2311400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" name="Equation" r:id="rId3" imgW="914400" imgH="228600" progId="Equation.3">
                  <p:embed/>
                </p:oleObj>
              </mc:Choice>
              <mc:Fallback>
                <p:oleObj name="Equation" r:id="rId3" imgW="91440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9275" y="4699000"/>
                        <a:ext cx="2311400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Impedance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/>
                  <a:t>Impedance is a combination of both resistance and reactance..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1528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the equations, we can see that resistance and reactance have different ‘directions’</a:t>
            </a:r>
          </a:p>
          <a:p>
            <a:r>
              <a:rPr lang="en-GB" dirty="0"/>
              <a:t>Resistance and reactance are 90° apart</a:t>
            </a:r>
          </a:p>
          <a:p>
            <a:r>
              <a:rPr lang="en-GB" dirty="0"/>
              <a:t>Impedance ‘completes the triangle’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/>
              <p:cNvSpPr/>
              <p:nvPr/>
            </p:nvSpPr>
            <p:spPr>
              <a:xfrm>
                <a:off x="3371850" y="4450080"/>
                <a:ext cx="2400300" cy="12368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1850" y="4450080"/>
                <a:ext cx="2400300" cy="12368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476415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Impedance Phase Diagram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6271" y="1925881"/>
            <a:ext cx="2675649" cy="2409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615" y="1470660"/>
            <a:ext cx="2793456" cy="406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Phase Difference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AC systems current and voltage are independent (for continuous waveforms)</a:t>
            </a:r>
          </a:p>
          <a:p>
            <a:r>
              <a:rPr lang="en-GB" dirty="0"/>
              <a:t>As seen above, current can either lead or lag voltage depending on if the circuit is inductive or capacitive</a:t>
            </a:r>
          </a:p>
        </p:txBody>
      </p:sp>
    </p:spTree>
    <p:extLst>
      <p:ext uri="{BB962C8B-B14F-4D97-AF65-F5344CB8AC3E}">
        <p14:creationId xmlns:p14="http://schemas.microsoft.com/office/powerpoint/2010/main" val="21501192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difference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graph below, current is leading voltage by 45° </a:t>
            </a:r>
          </a:p>
          <a:p>
            <a:r>
              <a:rPr lang="en-GB" dirty="0"/>
              <a:t>This can have implications for power consumption 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677" y="3246729"/>
            <a:ext cx="3972869" cy="2388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543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i="1" dirty="0"/>
              <a:t>Example</a:t>
            </a:r>
          </a:p>
          <a:p>
            <a:r>
              <a:rPr lang="en-GB" sz="2400" dirty="0"/>
              <a:t> Calculate:</a:t>
            </a:r>
          </a:p>
          <a:p>
            <a:pPr lvl="1"/>
            <a:r>
              <a:rPr lang="en-GB" sz="2000" dirty="0"/>
              <a:t>Circuit impedance</a:t>
            </a:r>
          </a:p>
          <a:p>
            <a:pPr lvl="1"/>
            <a:r>
              <a:rPr lang="en-GB" sz="2000" dirty="0"/>
              <a:t>Current drawn when connected to a 5V 1kHz supply</a:t>
            </a:r>
          </a:p>
          <a:p>
            <a:pPr lvl="1"/>
            <a:r>
              <a:rPr lang="en-GB" sz="2000" dirty="0"/>
              <a:t>What phase will this current be at in relation to the supply voltage? </a:t>
            </a:r>
            <a:endParaRPr lang="en-GB" dirty="0"/>
          </a:p>
          <a:p>
            <a:pPr marL="0" indent="0">
              <a:buNone/>
            </a:pPr>
            <a:r>
              <a:rPr lang="en-GB" sz="2000" dirty="0"/>
              <a:t>Circuit values are as follows: R = 100</a:t>
            </a:r>
            <a:r>
              <a:rPr lang="el-GR" sz="2000" dirty="0"/>
              <a:t>Ω</a:t>
            </a:r>
            <a:r>
              <a:rPr lang="en-GB" sz="2000" dirty="0"/>
              <a:t>, C = 470nF, L = 22mH, f = 1kHz</a:t>
            </a:r>
            <a:endParaRPr lang="en-GB" sz="2000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8217" y="4189419"/>
            <a:ext cx="4102614" cy="1501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Impedance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Solution: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en-GB" sz="1600" b="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×1000</m:t>
                      </m:r>
                    </m:oMath>
                  </m:oMathPara>
                </a14:m>
                <a:endParaRPr lang="en-GB" sz="1600" b="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=6283.158</m:t>
                      </m:r>
                      <m:r>
                        <a:rPr lang="en-GB" sz="1600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1600" b="0" i="0" smtClean="0">
                          <a:latin typeface="Cambria Math"/>
                          <a:ea typeface="Cambria Math"/>
                        </a:rPr>
                        <m:t>rad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 sz="1600" b="0" i="0" smtClean="0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  <m:sup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sz="1600" b="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sz="1600" b="0" i="1" smtClean="0">
                              <a:latin typeface="Cambria Math"/>
                            </a:rPr>
                            <m:t>6283.185×470×</m:t>
                          </m:r>
                          <m:sSup>
                            <m:sSup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sup>
                          </m:sSup>
                        </m:den>
                      </m:f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</a:rPr>
                        <m:t>0−</m:t>
                      </m:r>
                      <m:r>
                        <a:rPr lang="en-GB" sz="1600" i="1">
                          <a:latin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</a:rPr>
                        <m:t>338.628</m:t>
                      </m:r>
                      <m:r>
                        <m:rPr>
                          <m:sty m:val="p"/>
                        </m:rPr>
                        <a:rPr lang="el-GR" sz="160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𝐿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6283.185×22×</m:t>
                      </m:r>
                      <m:sSup>
                        <m:sSup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=0+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138.230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0−</m:t>
                          </m:r>
                          <m:r>
                            <a:rPr lang="en-GB" sz="1600" i="1">
                              <a:latin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</a:rPr>
                            <m:t>338.628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0+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138.230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=0−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200.398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𝑍</m:t>
                      </m:r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</a:rPr>
                        <m:t>𝑅</m:t>
                      </m:r>
                      <m:r>
                        <a:rPr lang="en-GB" sz="16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=100−</m:t>
                      </m:r>
                      <m:r>
                        <a:rPr lang="en-GB" sz="1600" b="0" i="1" smtClean="0">
                          <a:latin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</a:rPr>
                        <m:t>200.398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>
                  <a:ea typeface="Cambria Math"/>
                </a:endParaRPr>
              </a:p>
              <a:p>
                <a:pPr marL="0" indent="0">
                  <a:buNone/>
                </a:pPr>
                <a:endParaRPr lang="en-GB" sz="1600" dirty="0"/>
              </a:p>
              <a:p>
                <a:pPr marL="0" indent="0">
                  <a:buNone/>
                </a:pPr>
                <a:endParaRPr lang="en-GB" sz="16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5425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250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:r>
                  <a:rPr lang="en-GB" sz="12800" dirty="0"/>
                  <a:t>Solution Cont..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×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20039.8−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20039.8−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40159.358</m:t>
                          </m:r>
                        </m:den>
                      </m:f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10000−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40159.358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10000+40159.358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=9.968×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19.976×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𝐼</m:t>
                          </m:r>
                        </m:e>
                      </m:d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9.968×</m:t>
                                  </m:r>
                                  <m:sSup>
                                    <m:sSupPr>
                                      <m:ctrlPr>
                                        <a:rPr lang="en-GB" sz="4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19.976×</m:t>
                                  </m:r>
                                  <m:sSup>
                                    <m:sSupPr>
                                      <m:ctrlPr>
                                        <a:rPr lang="en-GB" sz="4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48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19.976×</m:t>
                              </m:r>
                              <m:sSup>
                                <m:sSup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9.968×</m:t>
                              </m:r>
                              <m:sSup>
                                <m:sSup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=63.48°</m:t>
                          </m:r>
                        </m:e>
                      </m:func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5600" dirty="0">
                    <a:ea typeface="Cambria Math"/>
                  </a:rPr>
                  <a:t>Circuit is mainly capacitive, so current is leading voltage</a:t>
                </a: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∠+63.48° 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𝑚𝐴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96943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a series RLC circuit, calculate: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GB" dirty="0"/>
              <a:t>The circuit current and phase angle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GB" dirty="0"/>
              <a:t>The voltage drops across each component </a:t>
            </a:r>
          </a:p>
          <a:p>
            <a:pPr marL="457200" lvl="1" indent="0">
              <a:buNone/>
            </a:pPr>
            <a:r>
              <a:rPr lang="en-GB" dirty="0"/>
              <a:t>Given R=1k</a:t>
            </a:r>
            <a:r>
              <a:rPr lang="el-GR" dirty="0"/>
              <a:t>Ω</a:t>
            </a:r>
            <a:r>
              <a:rPr lang="en-GB" dirty="0"/>
              <a:t>, L=0.5H, C=1µF, V=10V, f=60Hz</a:t>
            </a:r>
          </a:p>
        </p:txBody>
      </p:sp>
    </p:spTree>
    <p:extLst>
      <p:ext uri="{BB962C8B-B14F-4D97-AF65-F5344CB8AC3E}">
        <p14:creationId xmlns:p14="http://schemas.microsoft.com/office/powerpoint/2010/main" val="34698904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914400" lvl="1" indent="-51435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en-GB" dirty="0">
                    <a:ea typeface="Cambria Math"/>
                  </a:rPr>
                  <a:t>Circuit current and phase angle</a:t>
                </a:r>
              </a:p>
              <a:p>
                <a:pPr marL="400050" lvl="1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en-GB" sz="33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×60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=376.99</m:t>
                      </m:r>
                      <m:r>
                        <a:rPr lang="en-GB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latin typeface="Cambria Math"/>
                          <a:ea typeface="Cambria Math"/>
                        </a:rPr>
                        <m:t>rad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376.99</m:t>
                          </m:r>
                          <m:r>
                            <a:rPr lang="en-GB" i="1">
                              <a:latin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  <m:r>
                            <a:rPr lang="en-GB" i="1">
                              <a:latin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/>
                        </a:rPr>
                        <m:t>=0−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</a:rPr>
                        <m:t>2652.58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𝐿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376.99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0.5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=0+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188.495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0−</m:t>
                          </m:r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</a:rPr>
                            <m:t>2652.58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0+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188.495</m:t>
                          </m:r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=0−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2464.085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𝑍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𝑅</m:t>
                      </m:r>
                      <m:r>
                        <a:rPr lang="en-GB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=10</m:t>
                      </m:r>
                      <m:r>
                        <a:rPr lang="en-GB" b="0" i="1" smtClean="0">
                          <a:latin typeface="Cambria Math"/>
                        </a:rPr>
                        <m:t>0</m:t>
                      </m:r>
                      <m:r>
                        <a:rPr lang="en-GB" i="1">
                          <a:latin typeface="Cambria Math"/>
                        </a:rPr>
                        <m:t>0−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</a:rPr>
                        <m:t>2464.085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14429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(Cont.)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325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24640</m:t>
                          </m:r>
                          <m:r>
                            <a:rPr lang="en-GB" sz="3700" b="0" i="1" smtClean="0">
                              <a:latin typeface="Cambria Math"/>
                            </a:rPr>
                            <m:t>.</m:t>
                          </m:r>
                          <m:r>
                            <a:rPr lang="en-GB" sz="3700" i="1">
                              <a:latin typeface="Cambria Math"/>
                            </a:rPr>
                            <m:t>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37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2464085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2464085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6071714.887</m:t>
                          </m:r>
                        </m:den>
                      </m:f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370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6071714.887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10000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1×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+6071714.887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10000+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1.414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3.484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𝐼</m:t>
                          </m:r>
                        </m:e>
                      </m:d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1.414×</m:t>
                                  </m:r>
                                  <m:sSup>
                                    <m:sSupPr>
                                      <m:ctrlPr>
                                        <a:rPr lang="en-GB" sz="37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3.484×</m:t>
                                  </m:r>
                                  <m:sSup>
                                    <m:sSupPr>
                                      <m:ctrlPr>
                                        <a:rPr lang="en-GB" sz="37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3.760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37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3.484×</m:t>
                              </m:r>
                              <m:sSup>
                                <m:sSup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1.414×</m:t>
                              </m:r>
                              <m:sSup>
                                <m:sSup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=6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7.91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func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4000" dirty="0">
                    <a:ea typeface="Cambria Math"/>
                  </a:rPr>
                  <a:t>Circuit is mainly capacitive, so current is leading voltage</a:t>
                </a: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=3.760×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∠+6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7.91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𝑚𝐴</m:t>
                      </m:r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84848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(Cont.)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arenR" startAt="2"/>
                </a:pPr>
                <a:r>
                  <a:rPr lang="en-GB" dirty="0"/>
                  <a:t>Voltage drop across each component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</m:t>
                      </m:r>
                    </m:oMath>
                  </m:oMathPara>
                </a14:m>
                <a:endParaRPr lang="en-GB" b="0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3.760×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1000=3.76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b="0" dirty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𝐼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en-GB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3.760×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188.495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=0.709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b="0" dirty="0">
                  <a:ea typeface="Cambria Math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1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70994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calculate power?</a:t>
            </a:r>
          </a:p>
          <a:p>
            <a:pPr lvl="1"/>
            <a:r>
              <a:rPr lang="en-GB" dirty="0"/>
              <a:t>Instantaneous Power</a:t>
            </a:r>
          </a:p>
          <a:p>
            <a:pPr lvl="1"/>
            <a:r>
              <a:rPr lang="en-GB" dirty="0"/>
              <a:t>RMS Power</a:t>
            </a:r>
          </a:p>
          <a:p>
            <a:pPr lvl="1"/>
            <a:r>
              <a:rPr lang="en-GB" dirty="0"/>
              <a:t>Active, Reactive &amp; Apparent Power</a:t>
            </a:r>
          </a:p>
          <a:p>
            <a:pPr lvl="1"/>
            <a:r>
              <a:rPr lang="en-GB" dirty="0"/>
              <a:t>Complex Power</a:t>
            </a:r>
          </a:p>
          <a:p>
            <a:pPr lvl="1"/>
            <a:r>
              <a:rPr lang="en-GB" dirty="0"/>
              <a:t>Power Factor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1923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Instantaneous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Product of time domain voltage and time domain current</a:t>
            </a:r>
          </a:p>
          <a:p>
            <a:pPr marL="457200" lvl="1" indent="0">
              <a:buNone/>
            </a:pPr>
            <a:r>
              <a:rPr lang="en-GB" dirty="0"/>
              <a:t>P(t)=V(t)I(t)</a:t>
            </a:r>
          </a:p>
          <a:p>
            <a:r>
              <a:rPr lang="en-GB" dirty="0"/>
              <a:t>Allows </a:t>
            </a:r>
          </a:p>
          <a:p>
            <a:pPr lvl="1"/>
            <a:r>
              <a:rPr lang="en-GB" dirty="0"/>
              <a:t>maximum value </a:t>
            </a:r>
          </a:p>
          <a:p>
            <a:pPr lvl="1"/>
            <a:r>
              <a:rPr lang="en-GB" dirty="0"/>
              <a:t>Transients</a:t>
            </a:r>
          </a:p>
          <a:p>
            <a:pPr lvl="1"/>
            <a:r>
              <a:rPr lang="en-GB" dirty="0"/>
              <a:t>Steady state powers</a:t>
            </a:r>
          </a:p>
          <a:p>
            <a:pPr marL="457200" lvl="1" indent="0">
              <a:buNone/>
            </a:pPr>
            <a:r>
              <a:rPr lang="en-GB" dirty="0"/>
              <a:t>to be calculated</a:t>
            </a:r>
          </a:p>
        </p:txBody>
      </p:sp>
    </p:spTree>
    <p:extLst>
      <p:ext uri="{BB962C8B-B14F-4D97-AF65-F5344CB8AC3E}">
        <p14:creationId xmlns:p14="http://schemas.microsoft.com/office/powerpoint/2010/main" val="10401588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Instantaneous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Example..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96" y="2994282"/>
            <a:ext cx="3541670" cy="2604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564" y="2945668"/>
            <a:ext cx="3541670" cy="2701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78258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due to Sinusoidal Excitation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𝑖</m:t>
                      </m:r>
                      <m:d>
                        <m:d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r>
                        <a:rPr lang="en-GB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𝑖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18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1800" i="1" dirty="0"/>
                  <a:t>Expand using            </a:t>
                </a:r>
                <a:r>
                  <a:rPr lang="en-GB" sz="1800" dirty="0"/>
                  <a:t>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1800" b="0" i="1" smtClean="0">
                                <a:latin typeface="Cambria Math"/>
                              </a:rPr>
                              <m:t>𝑎</m:t>
                            </m:r>
                          </m:e>
                        </m:d>
                        <m:func>
                          <m:func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i="0" smtClean="0">
                                <a:latin typeface="Cambria Math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180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𝑏</m:t>
                                </m:r>
                              </m:e>
                            </m:d>
                            <m:r>
                              <a:rPr lang="en-GB" sz="1800" b="0" i="1" smtClean="0">
                                <a:latin typeface="Cambria Math"/>
                              </a:rPr>
                              <m:t>=</m:t>
                            </m:r>
                            <m:f>
                              <m:f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d>
                              <m:d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unc>
                                  <m:func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</m:rPr>
                                      <a:rPr lang="en-GB" sz="1800" b="0" i="0" smtClean="0">
                                        <a:latin typeface="Cambria Math"/>
                                      </a:rPr>
                                      <m:t>cos</m:t>
                                    </m:r>
                                  </m:fName>
                                  <m:e>
                                    <m:d>
                                      <m:d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𝑎</m:t>
                                        </m:r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−</m:t>
                                        </m:r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𝑏</m:t>
                                        </m:r>
                                      </m:e>
                                    </m:d>
                                    <m:r>
                                      <a:rPr lang="en-GB" sz="1800" b="0" i="1" smtClean="0">
                                        <a:latin typeface="Cambria Math"/>
                                      </a:rPr>
                                      <m:t>+</m:t>
                                    </m:r>
                                    <m:func>
                                      <m:func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uncPr>
                                      <m:fName>
                                        <m:r>
                                          <m:rPr>
                                            <m:sty m:val="p"/>
                                          </m:rPr>
                                          <a:rPr lang="en-GB" sz="1800" b="0" i="0" smtClean="0">
                                            <a:latin typeface="Cambria Math"/>
                                          </a:rPr>
                                          <m:t>cos</m:t>
                                        </m:r>
                                      </m:fName>
                                      <m:e>
                                        <m:d>
                                          <m:dPr>
                                            <m:ctrlPr>
                                              <a:rPr lang="en-GB" sz="1800" b="0" i="1" smtClean="0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dPr>
                                          <m:e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𝑎</m:t>
                                            </m:r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+</m:t>
                                            </m:r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𝑏</m:t>
                                            </m:r>
                                          </m:e>
                                        </m:d>
                                      </m:e>
                                    </m:func>
                                  </m:e>
                                </m:func>
                              </m:e>
                            </m:d>
                          </m:e>
                        </m:func>
                      </m:e>
                    </m:func>
                  </m:oMath>
                </a14:m>
                <a:endParaRPr lang="en-GB" sz="18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b="0" i="1" smtClean="0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b="0" i="1" smtClean="0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 b="0" i="0" smtClean="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729379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due to Sinusoidal Excitation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dirty="0"/>
              </a:p>
              <a:p>
                <a:pPr marL="0" indent="0">
                  <a:buNone/>
                </a:pPr>
                <a:r>
                  <a:rPr lang="en-GB" sz="1800" dirty="0"/>
                  <a:t>Two parts to equation</a:t>
                </a:r>
              </a:p>
              <a:p>
                <a:pPr lvl="1"/>
                <a:r>
                  <a:rPr lang="en-GB" sz="1400" dirty="0"/>
                  <a:t>Average</a:t>
                </a:r>
              </a:p>
              <a:p>
                <a:pPr lvl="1"/>
                <a:r>
                  <a:rPr lang="en-GB" sz="1400" dirty="0"/>
                  <a:t>Periodic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460" y="3202626"/>
            <a:ext cx="5573486" cy="77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28022592"/>
                  </p:ext>
                </p:extLst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1242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140970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Periodic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</a:t>
                          </a:r>
                          <a:r>
                            <a:rPr lang="en-GB" b="0" baseline="0" dirty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 is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b="0" i="1" baseline="0" smtClean="0">
                                  <a:solidFill>
                                    <a:schemeClr val="tx2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/>
                                </a:rPr>
                                <m:t>𝑇</m:t>
                              </m:r>
                            </m:oMath>
                          </a14:m>
                          <a:endParaRPr lang="en-GB" b="0" dirty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Average is zero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Unwanted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Reactive power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28022592"/>
                  </p:ext>
                </p:extLst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/>
                    <a:gridCol w="3124200"/>
                  </a:tblGrid>
                  <a:tr h="157607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l="-81836" t="-1550" b="-6589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8738537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due to Sinusoidal Excitation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Example.</a:t>
                </a:r>
              </a:p>
              <a:p>
                <a:r>
                  <a:rPr lang="en-GB" dirty="0"/>
                  <a:t>Impedance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1.4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  <a:ea typeface="Cambria Math"/>
                      </a:rPr>
                      <m:t>Ω</m:t>
                    </m:r>
                    <m:r>
                      <a:rPr lang="el-GR" b="0" i="1" smtClean="0">
                        <a:latin typeface="Cambria Math"/>
                        <a:ea typeface="Cambria Math"/>
                      </a:rPr>
                      <m:t>∠60°</m:t>
                    </m:r>
                  </m:oMath>
                </a14:m>
                <a:r>
                  <a:rPr lang="en-GB" dirty="0"/>
                  <a:t> is connected to a 3.5V supply. Calculate the power dissipated by this load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397" y="3389226"/>
            <a:ext cx="5089207" cy="2243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71069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due to Sinusoidal Excitation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dirty="0"/>
                  <a:t>Solution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𝑉</m:t>
                      </m:r>
                      <m:r>
                        <a:rPr lang="en-GB" sz="1600" b="0" i="1" smtClean="0">
                          <a:latin typeface="Cambria Math"/>
                        </a:rPr>
                        <m:t>=3.5</m:t>
                      </m:r>
                      <m:r>
                        <a:rPr lang="en-GB" sz="1600" b="0" i="1" smtClean="0">
                          <a:latin typeface="Cambria Math"/>
                        </a:rPr>
                        <m:t>𝑉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∠0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   </m:t>
                      </m:r>
                      <m:r>
                        <a:rPr lang="en-GB" sz="1600" b="0" i="1" smtClean="0">
                          <a:latin typeface="Cambria Math"/>
                        </a:rPr>
                        <m:t>𝑍</m:t>
                      </m:r>
                      <m:r>
                        <a:rPr lang="en-GB" sz="1600" b="0" i="1" smtClean="0">
                          <a:latin typeface="Cambria Math"/>
                        </a:rPr>
                        <m:t>=1.4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∠60°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3.5∠0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1.4∠60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=2.5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𝐴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∠−60°</m:t>
                      </m:r>
                    </m:oMath>
                  </m:oMathPara>
                </a14:m>
                <a:endParaRPr lang="en-GB" sz="16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=3.5,  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=2.5,   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=0,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=−60</m:t>
                      </m:r>
                    </m:oMath>
                  </m:oMathPara>
                </a14:m>
                <a:endParaRPr lang="en-GB" sz="1600" b="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</a:rPr>
                        <m:t>3.5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×2.5</m:t>
                      </m:r>
                      <m:func>
                        <m:func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60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600" b="0" i="1" smtClean="0">
                              <a:latin typeface="Cambria Math"/>
                            </a:rPr>
                            <m:t>3.5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sz="1600" b="0" i="1" smtClean="0">
                              <a:latin typeface="Cambria Math"/>
                            </a:rPr>
                            <m:t>2.5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+0−60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6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1600" i="1">
                          <a:latin typeface="Cambria Math"/>
                        </a:rPr>
                        <m:t>3.5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×2.5</m:t>
                      </m:r>
                      <m:func>
                        <m:func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0−60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600" i="1">
                              <a:latin typeface="Cambria Math"/>
                            </a:rPr>
                            <m:t>3.5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sz="1600" i="1">
                              <a:latin typeface="Cambria Math"/>
                            </a:rPr>
                            <m:t>2.5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+0−60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6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</a:rPr>
                        <m:t>=2.1875+4.375</m:t>
                      </m:r>
                      <m:func>
                        <m:func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600" b="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06180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due to Sinusoidal Excitation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=2.1875+4.375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645" y="2387918"/>
            <a:ext cx="5232455" cy="3136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4053840" y="3451860"/>
            <a:ext cx="3566160" cy="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10" idx="3"/>
          </p:cNvCxnSpPr>
          <p:nvPr/>
        </p:nvCxnSpPr>
        <p:spPr>
          <a:xfrm>
            <a:off x="2590800" y="3211830"/>
            <a:ext cx="1463040" cy="240031"/>
          </a:xfrm>
          <a:prstGeom prst="straightConnector1">
            <a:avLst/>
          </a:prstGeom>
          <a:ln w="25400">
            <a:solidFill>
              <a:schemeClr val="tx1"/>
            </a:solidFill>
            <a:headEnd w="lg" len="med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1775460" y="3027164"/>
                <a:ext cx="8153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2.1875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460" y="3027164"/>
                <a:ext cx="815340" cy="369332"/>
              </a:xfrm>
              <a:prstGeom prst="rect">
                <a:avLst/>
              </a:prstGeom>
              <a:blipFill rotWithShape="1">
                <a:blip r:embed="rId4"/>
                <a:stretch>
                  <a:fillRect r="-67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Arrow Connector 12"/>
          <p:cNvCxnSpPr>
            <a:stCxn id="14" idx="3"/>
          </p:cNvCxnSpPr>
          <p:nvPr/>
        </p:nvCxnSpPr>
        <p:spPr>
          <a:xfrm>
            <a:off x="2743200" y="2516483"/>
            <a:ext cx="1722120" cy="455317"/>
          </a:xfrm>
          <a:prstGeom prst="straightConnector1">
            <a:avLst/>
          </a:prstGeom>
          <a:ln w="254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487680" y="2331817"/>
                <a:ext cx="22555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4.375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80" y="2331817"/>
                <a:ext cx="225552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205518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Apparent, Active &amp; Reactive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Apparent power is the amount of power delivered to a circuit – Measured in VA</a:t>
            </a:r>
          </a:p>
          <a:p>
            <a:r>
              <a:rPr lang="en-GB" dirty="0"/>
              <a:t>Active power is the portion of the apparent power used by resistive elements – Measured in W</a:t>
            </a:r>
          </a:p>
          <a:p>
            <a:r>
              <a:rPr lang="en-GB" dirty="0"/>
              <a:t>Reactive power is the portion of the apparent power wasted by reactive elements – Measured in </a:t>
            </a:r>
            <a:r>
              <a:rPr lang="en-GB" dirty="0" err="1"/>
              <a:t>VAr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67618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Triangle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S = Complex Power</a:t>
                </a:r>
              </a:p>
              <a:p>
                <a:pPr marL="0" indent="0">
                  <a:buNone/>
                </a:pPr>
                <a:r>
                  <a:rPr lang="en-GB" dirty="0"/>
                  <a:t>Apparent Power =|S|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𝑉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𝐼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∗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𝑅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𝑄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𝑋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+</m:t>
                      </m:r>
                      <m:r>
                        <a:rPr lang="en-GB" b="0" i="1" smtClean="0">
                          <a:latin typeface="Cambria Math"/>
                        </a:rPr>
                        <m:t>𝑗𝑄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  <a:blipFill rotWithShape="1">
                <a:blip r:embed="rId2"/>
                <a:stretch>
                  <a:fillRect l="-1509" t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c-sm2\Pictures\Power Triang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090003"/>
            <a:ext cx="3511397" cy="240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39194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Apparent, Active &amp; Reactive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98198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30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Factor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Power factor is a measure of how much of the power used is active power and how much is reactive power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32757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Factor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the reactive power is essentially wasted energy it must be minimised</a:t>
            </a:r>
          </a:p>
          <a:p>
            <a:r>
              <a:rPr lang="en-GB" dirty="0"/>
              <a:t>Energy companies penalise large industrial customers if their power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2864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Factor Correction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8642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Maximum Power Transfer in DC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3863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Maximum Power Transfer in 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125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0216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Flux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33590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Transformer Losses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2874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Transformer – Equivalent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C:\Users\sc-sm2\Pictures\transformer mod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97" y="2526393"/>
            <a:ext cx="7939144" cy="180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81259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85205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Phase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3 Phase systems are commonly used in the generation, transmission and distribution of electric power.</a:t>
            </a:r>
          </a:p>
          <a:p>
            <a:r>
              <a:rPr lang="en-GB" dirty="0"/>
              <a:t>3 Phase systems consist of a generator and a load</a:t>
            </a:r>
          </a:p>
          <a:p>
            <a:r>
              <a:rPr lang="en-GB" dirty="0"/>
              <a:t>3 Phase generators produce three equal sinusoidal voltages of equal amplitude and frequency but differing in phase from each other by 120°</a:t>
            </a:r>
          </a:p>
        </p:txBody>
      </p:sp>
    </p:spTree>
    <p:extLst>
      <p:ext uri="{BB962C8B-B14F-4D97-AF65-F5344CB8AC3E}">
        <p14:creationId xmlns:p14="http://schemas.microsoft.com/office/powerpoint/2010/main" val="152730755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034" y="1433541"/>
            <a:ext cx="6251933" cy="3990918"/>
          </a:xfrm>
        </p:spPr>
      </p:pic>
    </p:spTree>
    <p:extLst>
      <p:ext uri="{BB962C8B-B14F-4D97-AF65-F5344CB8AC3E}">
        <p14:creationId xmlns:p14="http://schemas.microsoft.com/office/powerpoint/2010/main" val="312734434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Phase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6350248"/>
              </p:ext>
            </p:extLst>
          </p:nvPr>
        </p:nvGraphicFramePr>
        <p:xfrm>
          <a:off x="2468880" y="2649072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488720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44600</TotalTime>
  <Words>2648</Words>
  <Application>Microsoft Office PowerPoint</Application>
  <PresentationFormat>On-screen Show (4:3)</PresentationFormat>
  <Paragraphs>266</Paragraphs>
  <Slides>60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Arial</vt:lpstr>
      <vt:lpstr>Calibri</vt:lpstr>
      <vt:lpstr>Cambria Math</vt:lpstr>
      <vt:lpstr>Myriad Pro</vt:lpstr>
      <vt:lpstr>20140311PresentationUWTSDTemplate</vt:lpstr>
      <vt:lpstr>Equation</vt:lpstr>
      <vt:lpstr>Electrical Engineering</vt:lpstr>
      <vt:lpstr>Useful Information</vt:lpstr>
      <vt:lpstr>Useful Information</vt:lpstr>
      <vt:lpstr>Useful Information</vt:lpstr>
      <vt:lpstr>Useful Information</vt:lpstr>
      <vt:lpstr>Topics</vt:lpstr>
      <vt:lpstr>Any Questions so far..?</vt:lpstr>
      <vt:lpstr>Resistance &amp; Reactance</vt:lpstr>
      <vt:lpstr>Resistance and Ohm’s law</vt:lpstr>
      <vt:lpstr>Reactance</vt:lpstr>
      <vt:lpstr>Capacitive Reactance</vt:lpstr>
      <vt:lpstr>Capacitive Reactance</vt:lpstr>
      <vt:lpstr>Capacitive Reactance</vt:lpstr>
      <vt:lpstr>Capacitive Reactance</vt:lpstr>
      <vt:lpstr>Inductive Reactance</vt:lpstr>
      <vt:lpstr>Inductive Reactance</vt:lpstr>
      <vt:lpstr>Inductive Reactance</vt:lpstr>
      <vt:lpstr>Inductive Reactance</vt:lpstr>
      <vt:lpstr>Combining Capacitive and Inductive Reactance</vt:lpstr>
      <vt:lpstr>Combining Capacitive and Inductive Reactance</vt:lpstr>
      <vt:lpstr>Phase Difference</vt:lpstr>
      <vt:lpstr>Phase Difference</vt:lpstr>
      <vt:lpstr>Combining Capacitive and Inductive Reactance</vt:lpstr>
      <vt:lpstr>Impedance</vt:lpstr>
      <vt:lpstr>Impedance</vt:lpstr>
      <vt:lpstr>Impedance Phase Diagram</vt:lpstr>
      <vt:lpstr>Phase Difference</vt:lpstr>
      <vt:lpstr>Phase difference</vt:lpstr>
      <vt:lpstr>Impedance</vt:lpstr>
      <vt:lpstr>Impedance </vt:lpstr>
      <vt:lpstr>Impedance</vt:lpstr>
      <vt:lpstr>Exercise</vt:lpstr>
      <vt:lpstr>Solution</vt:lpstr>
      <vt:lpstr>Solution (Cont.)</vt:lpstr>
      <vt:lpstr>Solution (Cont.)</vt:lpstr>
      <vt:lpstr>Power</vt:lpstr>
      <vt:lpstr>Instantaneous Power</vt:lpstr>
      <vt:lpstr>Instantaneous Power</vt:lpstr>
      <vt:lpstr>Power due to Sinusoidal Excitation</vt:lpstr>
      <vt:lpstr>Power due to Sinusoidal Excitation</vt:lpstr>
      <vt:lpstr>Power due to Sinusoidal Excitation</vt:lpstr>
      <vt:lpstr>Power due to Sinusoidal Excitation</vt:lpstr>
      <vt:lpstr>Power due to Sinusoidal Excitation</vt:lpstr>
      <vt:lpstr>Apparent, Active &amp; Reactive Power</vt:lpstr>
      <vt:lpstr>Power Triangle</vt:lpstr>
      <vt:lpstr>Apparent, Active &amp; Reactive Power</vt:lpstr>
      <vt:lpstr>Example</vt:lpstr>
      <vt:lpstr>Power Factor</vt:lpstr>
      <vt:lpstr>Power Factor</vt:lpstr>
      <vt:lpstr>Power Factor Correction</vt:lpstr>
      <vt:lpstr>Maximum Power Transfer in DC</vt:lpstr>
      <vt:lpstr>Maximum Power Transfer in AC</vt:lpstr>
      <vt:lpstr>Transformers</vt:lpstr>
      <vt:lpstr>Magnetic Flux</vt:lpstr>
      <vt:lpstr>Transformer Losses</vt:lpstr>
      <vt:lpstr>Transformer – Equivalent circuit</vt:lpstr>
      <vt:lpstr>Example</vt:lpstr>
      <vt:lpstr>3 Phase Systems</vt:lpstr>
      <vt:lpstr>PowerPoint Presentation</vt:lpstr>
      <vt:lpstr>3 Phase systems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Electrical Principles Theory</dc:title>
  <dc:creator>Mosey, Stephen</dc:creator>
  <cp:lastModifiedBy>Stephen Mosey</cp:lastModifiedBy>
  <cp:revision>58</cp:revision>
  <dcterms:modified xsi:type="dcterms:W3CDTF">2020-10-02T08:06:49Z</dcterms:modified>
</cp:coreProperties>
</file>