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8" r:id="rId2"/>
    <p:sldId id="264" r:id="rId3"/>
    <p:sldId id="263" r:id="rId4"/>
    <p:sldId id="259" r:id="rId5"/>
    <p:sldId id="269" r:id="rId6"/>
    <p:sldId id="265" r:id="rId7"/>
    <p:sldId id="267" r:id="rId8"/>
    <p:sldId id="271" r:id="rId9"/>
    <p:sldId id="272" r:id="rId10"/>
    <p:sldId id="270" r:id="rId11"/>
    <p:sldId id="27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BD04B0-F31F-4909-9E6B-BE7122881A63}" v="1" dt="2023-12-13T16:20:50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59884" autoAdjust="0"/>
  </p:normalViewPr>
  <p:slideViewPr>
    <p:cSldViewPr snapToGrid="0">
      <p:cViewPr varScale="1">
        <p:scale>
          <a:sx n="97" d="100"/>
          <a:sy n="97" d="100"/>
        </p:scale>
        <p:origin x="25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yston Jordan AWE" userId="acfcf501-6bbd-4eef-a49c-2eb49cffeea1" providerId="ADAL" clId="{68BD04B0-F31F-4909-9E6B-BE7122881A63}"/>
    <pc:docChg chg="modSld">
      <pc:chgData name="Hayston Jordan AWE" userId="acfcf501-6bbd-4eef-a49c-2eb49cffeea1" providerId="ADAL" clId="{68BD04B0-F31F-4909-9E6B-BE7122881A63}" dt="2023-12-14T17:25:08.013" v="11" actId="20577"/>
      <pc:docMkLst>
        <pc:docMk/>
      </pc:docMkLst>
      <pc:sldChg chg="modNotesTx">
        <pc:chgData name="Hayston Jordan AWE" userId="acfcf501-6bbd-4eef-a49c-2eb49cffeea1" providerId="ADAL" clId="{68BD04B0-F31F-4909-9E6B-BE7122881A63}" dt="2023-12-14T17:24:41.799" v="4" actId="20577"/>
        <pc:sldMkLst>
          <pc:docMk/>
          <pc:sldMk cId="1791874670" sldId="259"/>
        </pc:sldMkLst>
      </pc:sldChg>
      <pc:sldChg chg="modNotesTx">
        <pc:chgData name="Hayston Jordan AWE" userId="acfcf501-6bbd-4eef-a49c-2eb49cffeea1" providerId="ADAL" clId="{68BD04B0-F31F-4909-9E6B-BE7122881A63}" dt="2023-12-14T17:24:38.504" v="3" actId="20577"/>
        <pc:sldMkLst>
          <pc:docMk/>
          <pc:sldMk cId="2281606525" sldId="263"/>
        </pc:sldMkLst>
      </pc:sldChg>
      <pc:sldChg chg="modSp mod modNotesTx">
        <pc:chgData name="Hayston Jordan AWE" userId="acfcf501-6bbd-4eef-a49c-2eb49cffeea1" providerId="ADAL" clId="{68BD04B0-F31F-4909-9E6B-BE7122881A63}" dt="2023-12-14T17:24:34.519" v="2" actId="20577"/>
        <pc:sldMkLst>
          <pc:docMk/>
          <pc:sldMk cId="3206992308" sldId="264"/>
        </pc:sldMkLst>
        <pc:spChg chg="mod">
          <ac:chgData name="Hayston Jordan AWE" userId="acfcf501-6bbd-4eef-a49c-2eb49cffeea1" providerId="ADAL" clId="{68BD04B0-F31F-4909-9E6B-BE7122881A63}" dt="2023-12-12T11:19:02.720" v="0" actId="20577"/>
          <ac:spMkLst>
            <pc:docMk/>
            <pc:sldMk cId="3206992308" sldId="264"/>
            <ac:spMk id="7" creationId="{477BB0C4-7A07-8B66-098D-9EE9F421EA97}"/>
          </ac:spMkLst>
        </pc:spChg>
      </pc:sldChg>
      <pc:sldChg chg="modNotesTx">
        <pc:chgData name="Hayston Jordan AWE" userId="acfcf501-6bbd-4eef-a49c-2eb49cffeea1" providerId="ADAL" clId="{68BD04B0-F31F-4909-9E6B-BE7122881A63}" dt="2023-12-14T17:24:49.099" v="6" actId="20577"/>
        <pc:sldMkLst>
          <pc:docMk/>
          <pc:sldMk cId="2836145494" sldId="265"/>
        </pc:sldMkLst>
      </pc:sldChg>
      <pc:sldChg chg="modNotesTx">
        <pc:chgData name="Hayston Jordan AWE" userId="acfcf501-6bbd-4eef-a49c-2eb49cffeea1" providerId="ADAL" clId="{68BD04B0-F31F-4909-9E6B-BE7122881A63}" dt="2023-12-14T17:24:52.579" v="7" actId="20577"/>
        <pc:sldMkLst>
          <pc:docMk/>
          <pc:sldMk cId="1677527509" sldId="267"/>
        </pc:sldMkLst>
      </pc:sldChg>
      <pc:sldChg chg="modNotesTx">
        <pc:chgData name="Hayston Jordan AWE" userId="acfcf501-6bbd-4eef-a49c-2eb49cffeea1" providerId="ADAL" clId="{68BD04B0-F31F-4909-9E6B-BE7122881A63}" dt="2023-12-14T17:24:44.919" v="5" actId="20577"/>
        <pc:sldMkLst>
          <pc:docMk/>
          <pc:sldMk cId="3557384529" sldId="269"/>
        </pc:sldMkLst>
      </pc:sldChg>
      <pc:sldChg chg="modNotesTx">
        <pc:chgData name="Hayston Jordan AWE" userId="acfcf501-6bbd-4eef-a49c-2eb49cffeea1" providerId="ADAL" clId="{68BD04B0-F31F-4909-9E6B-BE7122881A63}" dt="2023-12-14T17:25:04.529" v="10" actId="20577"/>
        <pc:sldMkLst>
          <pc:docMk/>
          <pc:sldMk cId="1248155804" sldId="270"/>
        </pc:sldMkLst>
      </pc:sldChg>
      <pc:sldChg chg="mod modShow modNotesTx">
        <pc:chgData name="Hayston Jordan AWE" userId="acfcf501-6bbd-4eef-a49c-2eb49cffeea1" providerId="ADAL" clId="{68BD04B0-F31F-4909-9E6B-BE7122881A63}" dt="2023-12-14T17:24:56.769" v="8" actId="20577"/>
        <pc:sldMkLst>
          <pc:docMk/>
          <pc:sldMk cId="768126792" sldId="271"/>
        </pc:sldMkLst>
      </pc:sldChg>
      <pc:sldChg chg="modNotesTx">
        <pc:chgData name="Hayston Jordan AWE" userId="acfcf501-6bbd-4eef-a49c-2eb49cffeea1" providerId="ADAL" clId="{68BD04B0-F31F-4909-9E6B-BE7122881A63}" dt="2023-12-14T17:25:00.489" v="9" actId="20577"/>
        <pc:sldMkLst>
          <pc:docMk/>
          <pc:sldMk cId="2541730158" sldId="272"/>
        </pc:sldMkLst>
      </pc:sldChg>
      <pc:sldChg chg="modNotesTx">
        <pc:chgData name="Hayston Jordan AWE" userId="acfcf501-6bbd-4eef-a49c-2eb49cffeea1" providerId="ADAL" clId="{68BD04B0-F31F-4909-9E6B-BE7122881A63}" dt="2023-12-14T17:25:08.013" v="11" actId="20577"/>
        <pc:sldMkLst>
          <pc:docMk/>
          <pc:sldMk cId="1784785034" sldId="273"/>
        </pc:sldMkLst>
      </pc:sldChg>
    </pc:docChg>
  </pc:docChgLst>
  <pc:docChgLst>
    <pc:chgData name="Hayston Jordan AWE" userId="acfcf501-6bbd-4eef-a49c-2eb49cffeea1" providerId="ADAL" clId="{F2743212-D3CF-48A7-A3E6-7F91EC5E29BE}"/>
    <pc:docChg chg="undo redo custSel addSld delSld modSld sldOrd">
      <pc:chgData name="Hayston Jordan AWE" userId="acfcf501-6bbd-4eef-a49c-2eb49cffeea1" providerId="ADAL" clId="{F2743212-D3CF-48A7-A3E6-7F91EC5E29BE}" dt="2023-10-30T14:26:30.849" v="248" actId="47"/>
      <pc:docMkLst>
        <pc:docMk/>
      </pc:docMkLst>
      <pc:sldChg chg="addSp delSp modSp mod ord setBg addAnim setClrOvrMap">
        <pc:chgData name="Hayston Jordan AWE" userId="acfcf501-6bbd-4eef-a49c-2eb49cffeea1" providerId="ADAL" clId="{F2743212-D3CF-48A7-A3E6-7F91EC5E29BE}" dt="2023-10-30T14:24:07.956" v="232"/>
        <pc:sldMkLst>
          <pc:docMk/>
          <pc:sldMk cId="3124746219" sldId="258"/>
        </pc:sldMkLst>
        <pc:spChg chg="mod">
          <ac:chgData name="Hayston Jordan AWE" userId="acfcf501-6bbd-4eef-a49c-2eb49cffeea1" providerId="ADAL" clId="{F2743212-D3CF-48A7-A3E6-7F91EC5E29BE}" dt="2023-10-30T11:33:23.388" v="103" actId="20577"/>
          <ac:spMkLst>
            <pc:docMk/>
            <pc:sldMk cId="3124746219" sldId="258"/>
            <ac:spMk id="2" creationId="{8321B7B6-6111-9585-8DBE-9580F934FF6C}"/>
          </ac:spMkLst>
        </pc:spChg>
        <pc:spChg chg="mod">
          <ac:chgData name="Hayston Jordan AWE" userId="acfcf501-6bbd-4eef-a49c-2eb49cffeea1" providerId="ADAL" clId="{F2743212-D3CF-48A7-A3E6-7F91EC5E29BE}" dt="2023-10-30T11:33:05.969" v="78" actId="26606"/>
          <ac:spMkLst>
            <pc:docMk/>
            <pc:sldMk cId="3124746219" sldId="258"/>
            <ac:spMk id="3" creationId="{8E772BC5-E2B4-804B-063F-AE6D80B6ECA7}"/>
          </ac:spMkLst>
        </pc:spChg>
        <pc:spChg chg="add del">
          <ac:chgData name="Hayston Jordan AWE" userId="acfcf501-6bbd-4eef-a49c-2eb49cffeea1" providerId="ADAL" clId="{F2743212-D3CF-48A7-A3E6-7F91EC5E29BE}" dt="2023-10-30T11:36:55.633" v="115" actId="26606"/>
          <ac:spMkLst>
            <pc:docMk/>
            <pc:sldMk cId="3124746219" sldId="258"/>
            <ac:spMk id="1031" creationId="{71B2258F-86CA-4D4D-8270-BC05FCDEBFB3}"/>
          </ac:spMkLst>
        </pc:spChg>
        <pc:spChg chg="add">
          <ac:chgData name="Hayston Jordan AWE" userId="acfcf501-6bbd-4eef-a49c-2eb49cffeea1" providerId="ADAL" clId="{F2743212-D3CF-48A7-A3E6-7F91EC5E29BE}" dt="2023-10-30T11:36:55.633" v="115" actId="26606"/>
          <ac:spMkLst>
            <pc:docMk/>
            <pc:sldMk cId="3124746219" sldId="258"/>
            <ac:spMk id="1036" creationId="{71B2258F-86CA-4D4D-8270-BC05FCDEBFB3}"/>
          </ac:spMkLst>
        </pc:spChg>
        <pc:picChg chg="mod ord">
          <ac:chgData name="Hayston Jordan AWE" userId="acfcf501-6bbd-4eef-a49c-2eb49cffeea1" providerId="ADAL" clId="{F2743212-D3CF-48A7-A3E6-7F91EC5E29BE}" dt="2023-10-30T11:33:05.969" v="78" actId="26606"/>
          <ac:picMkLst>
            <pc:docMk/>
            <pc:sldMk cId="3124746219" sldId="258"/>
            <ac:picMk id="1026" creationId="{68B1895D-CC2B-BA67-5F52-EC9BDF81AB24}"/>
          </ac:picMkLst>
        </pc:picChg>
      </pc:sldChg>
      <pc:sldChg chg="addSp delSp modSp mod setBg setClrOvrMap">
        <pc:chgData name="Hayston Jordan AWE" userId="acfcf501-6bbd-4eef-a49c-2eb49cffeea1" providerId="ADAL" clId="{F2743212-D3CF-48A7-A3E6-7F91EC5E29BE}" dt="2023-10-30T14:23:23.937" v="229" actId="1076"/>
        <pc:sldMkLst>
          <pc:docMk/>
          <pc:sldMk cId="1791874670" sldId="259"/>
        </pc:sldMkLst>
        <pc:spChg chg="mod">
          <ac:chgData name="Hayston Jordan AWE" userId="acfcf501-6bbd-4eef-a49c-2eb49cffeea1" providerId="ADAL" clId="{F2743212-D3CF-48A7-A3E6-7F91EC5E29BE}" dt="2023-10-30T14:21:12.989" v="215" actId="26606"/>
          <ac:spMkLst>
            <pc:docMk/>
            <pc:sldMk cId="1791874670" sldId="259"/>
            <ac:spMk id="2" creationId="{8321B7B6-6111-9585-8DBE-9580F934FF6C}"/>
          </ac:spMkLst>
        </pc:spChg>
        <pc:spChg chg="mod">
          <ac:chgData name="Hayston Jordan AWE" userId="acfcf501-6bbd-4eef-a49c-2eb49cffeea1" providerId="ADAL" clId="{F2743212-D3CF-48A7-A3E6-7F91EC5E29BE}" dt="2023-10-30T14:21:12.989" v="215" actId="26606"/>
          <ac:spMkLst>
            <pc:docMk/>
            <pc:sldMk cId="1791874670" sldId="259"/>
            <ac:spMk id="3" creationId="{8E772BC5-E2B4-804B-063F-AE6D80B6ECA7}"/>
          </ac:spMkLst>
        </pc:spChg>
        <pc:spChg chg="add del mod">
          <ac:chgData name="Hayston Jordan AWE" userId="acfcf501-6bbd-4eef-a49c-2eb49cffeea1" providerId="ADAL" clId="{F2743212-D3CF-48A7-A3E6-7F91EC5E29BE}" dt="2023-10-30T14:18:07.821" v="186"/>
          <ac:spMkLst>
            <pc:docMk/>
            <pc:sldMk cId="1791874670" sldId="259"/>
            <ac:spMk id="4" creationId="{D898ABA4-AD21-04C3-3E87-FACCF58BBD5D}"/>
          </ac:spMkLst>
        </pc:spChg>
        <pc:spChg chg="add">
          <ac:chgData name="Hayston Jordan AWE" userId="acfcf501-6bbd-4eef-a49c-2eb49cffeea1" providerId="ADAL" clId="{F2743212-D3CF-48A7-A3E6-7F91EC5E29BE}" dt="2023-10-30T14:21:12.989" v="215" actId="26606"/>
          <ac:spMkLst>
            <pc:docMk/>
            <pc:sldMk cId="1791874670" sldId="259"/>
            <ac:spMk id="1028" creationId="{71B2258F-86CA-4D4D-8270-BC05FCDEBFB3}"/>
          </ac:spMkLst>
        </pc:spChg>
        <pc:spChg chg="add del">
          <ac:chgData name="Hayston Jordan AWE" userId="acfcf501-6bbd-4eef-a49c-2eb49cffeea1" providerId="ADAL" clId="{F2743212-D3CF-48A7-A3E6-7F91EC5E29BE}" dt="2023-10-30T14:18:21.454" v="188" actId="26606"/>
          <ac:spMkLst>
            <pc:docMk/>
            <pc:sldMk cId="1791874670" sldId="259"/>
            <ac:spMk id="1031" creationId="{71B2258F-86CA-4D4D-8270-BC05FCDEBFB3}"/>
          </ac:spMkLst>
        </pc:spChg>
        <pc:picChg chg="mod ord">
          <ac:chgData name="Hayston Jordan AWE" userId="acfcf501-6bbd-4eef-a49c-2eb49cffeea1" providerId="ADAL" clId="{F2743212-D3CF-48A7-A3E6-7F91EC5E29BE}" dt="2023-10-30T14:23:23.937" v="229" actId="1076"/>
          <ac:picMkLst>
            <pc:docMk/>
            <pc:sldMk cId="1791874670" sldId="259"/>
            <ac:picMk id="1026" creationId="{68B1895D-CC2B-BA67-5F52-EC9BDF81AB24}"/>
          </ac:picMkLst>
        </pc:picChg>
      </pc:sldChg>
      <pc:sldChg chg="del">
        <pc:chgData name="Hayston Jordan AWE" userId="acfcf501-6bbd-4eef-a49c-2eb49cffeea1" providerId="ADAL" clId="{F2743212-D3CF-48A7-A3E6-7F91EC5E29BE}" dt="2023-10-30T11:35:57.409" v="112" actId="2696"/>
        <pc:sldMkLst>
          <pc:docMk/>
          <pc:sldMk cId="1374734513" sldId="260"/>
        </pc:sldMkLst>
      </pc:sldChg>
      <pc:sldChg chg="addSp modSp mod setBg setClrOvrMap">
        <pc:chgData name="Hayston Jordan AWE" userId="acfcf501-6bbd-4eef-a49c-2eb49cffeea1" providerId="ADAL" clId="{F2743212-D3CF-48A7-A3E6-7F91EC5E29BE}" dt="2023-10-30T14:23:27.847" v="230" actId="1076"/>
        <pc:sldMkLst>
          <pc:docMk/>
          <pc:sldMk cId="413509581" sldId="261"/>
        </pc:sldMkLst>
        <pc:spChg chg="mod">
          <ac:chgData name="Hayston Jordan AWE" userId="acfcf501-6bbd-4eef-a49c-2eb49cffeea1" providerId="ADAL" clId="{F2743212-D3CF-48A7-A3E6-7F91EC5E29BE}" dt="2023-10-30T14:22:35.523" v="219" actId="26606"/>
          <ac:spMkLst>
            <pc:docMk/>
            <pc:sldMk cId="413509581" sldId="261"/>
            <ac:spMk id="2" creationId="{8321B7B6-6111-9585-8DBE-9580F934FF6C}"/>
          </ac:spMkLst>
        </pc:spChg>
        <pc:spChg chg="mod">
          <ac:chgData name="Hayston Jordan AWE" userId="acfcf501-6bbd-4eef-a49c-2eb49cffeea1" providerId="ADAL" clId="{F2743212-D3CF-48A7-A3E6-7F91EC5E29BE}" dt="2023-10-30T14:22:35.523" v="219" actId="26606"/>
          <ac:spMkLst>
            <pc:docMk/>
            <pc:sldMk cId="413509581" sldId="261"/>
            <ac:spMk id="3" creationId="{8E772BC5-E2B4-804B-063F-AE6D80B6ECA7}"/>
          </ac:spMkLst>
        </pc:spChg>
        <pc:spChg chg="add">
          <ac:chgData name="Hayston Jordan AWE" userId="acfcf501-6bbd-4eef-a49c-2eb49cffeea1" providerId="ADAL" clId="{F2743212-D3CF-48A7-A3E6-7F91EC5E29BE}" dt="2023-10-30T14:22:35.523" v="219" actId="26606"/>
          <ac:spMkLst>
            <pc:docMk/>
            <pc:sldMk cId="413509581" sldId="261"/>
            <ac:spMk id="1031" creationId="{71B2258F-86CA-4D4D-8270-BC05FCDEBFB3}"/>
          </ac:spMkLst>
        </pc:spChg>
        <pc:picChg chg="mod ord">
          <ac:chgData name="Hayston Jordan AWE" userId="acfcf501-6bbd-4eef-a49c-2eb49cffeea1" providerId="ADAL" clId="{F2743212-D3CF-48A7-A3E6-7F91EC5E29BE}" dt="2023-10-30T14:23:27.847" v="230" actId="1076"/>
          <ac:picMkLst>
            <pc:docMk/>
            <pc:sldMk cId="413509581" sldId="261"/>
            <ac:picMk id="1026" creationId="{68B1895D-CC2B-BA67-5F52-EC9BDF81AB24}"/>
          </ac:picMkLst>
        </pc:picChg>
      </pc:sldChg>
      <pc:sldChg chg="addSp delSp modSp new del mod">
        <pc:chgData name="Hayston Jordan AWE" userId="acfcf501-6bbd-4eef-a49c-2eb49cffeea1" providerId="ADAL" clId="{F2743212-D3CF-48A7-A3E6-7F91EC5E29BE}" dt="2023-10-30T13:47:16.566" v="134" actId="47"/>
        <pc:sldMkLst>
          <pc:docMk/>
          <pc:sldMk cId="1478411661" sldId="262"/>
        </pc:sldMkLst>
        <pc:spChg chg="mod">
          <ac:chgData name="Hayston Jordan AWE" userId="acfcf501-6bbd-4eef-a49c-2eb49cffeea1" providerId="ADAL" clId="{F2743212-D3CF-48A7-A3E6-7F91EC5E29BE}" dt="2023-10-30T10:03:06.234" v="19" actId="20577"/>
          <ac:spMkLst>
            <pc:docMk/>
            <pc:sldMk cId="1478411661" sldId="262"/>
            <ac:spMk id="2" creationId="{04360058-9EF6-9D46-0DE9-F501F35C9ABB}"/>
          </ac:spMkLst>
        </pc:spChg>
        <pc:spChg chg="mod">
          <ac:chgData name="Hayston Jordan AWE" userId="acfcf501-6bbd-4eef-a49c-2eb49cffeea1" providerId="ADAL" clId="{F2743212-D3CF-48A7-A3E6-7F91EC5E29BE}" dt="2023-10-30T10:42:23.400" v="38" actId="14100"/>
          <ac:spMkLst>
            <pc:docMk/>
            <pc:sldMk cId="1478411661" sldId="262"/>
            <ac:spMk id="3" creationId="{DAFF9DB9-D8FF-4AD9-7C60-5F1A0395A2FC}"/>
          </ac:spMkLst>
        </pc:spChg>
        <pc:spChg chg="add mod">
          <ac:chgData name="Hayston Jordan AWE" userId="acfcf501-6bbd-4eef-a49c-2eb49cffeea1" providerId="ADAL" clId="{F2743212-D3CF-48A7-A3E6-7F91EC5E29BE}" dt="2023-10-30T10:43:02.953" v="54" actId="20577"/>
          <ac:spMkLst>
            <pc:docMk/>
            <pc:sldMk cId="1478411661" sldId="262"/>
            <ac:spMk id="4" creationId="{C059E41C-F939-97F0-BA93-C3B22B57095C}"/>
          </ac:spMkLst>
        </pc:spChg>
        <pc:spChg chg="add del mod">
          <ac:chgData name="Hayston Jordan AWE" userId="acfcf501-6bbd-4eef-a49c-2eb49cffeea1" providerId="ADAL" clId="{F2743212-D3CF-48A7-A3E6-7F91EC5E29BE}" dt="2023-10-30T10:42:36.377" v="41"/>
          <ac:spMkLst>
            <pc:docMk/>
            <pc:sldMk cId="1478411661" sldId="262"/>
            <ac:spMk id="5" creationId="{2C20D040-CD56-394C-4175-FEAECA5A8225}"/>
          </ac:spMkLst>
        </pc:spChg>
        <pc:spChg chg="add mod">
          <ac:chgData name="Hayston Jordan AWE" userId="acfcf501-6bbd-4eef-a49c-2eb49cffeea1" providerId="ADAL" clId="{F2743212-D3CF-48A7-A3E6-7F91EC5E29BE}" dt="2023-10-30T10:43:08.758" v="77" actId="20577"/>
          <ac:spMkLst>
            <pc:docMk/>
            <pc:sldMk cId="1478411661" sldId="262"/>
            <ac:spMk id="6" creationId="{36531B3C-1BE9-9DA3-01CC-C930BC46EA31}"/>
          </ac:spMkLst>
        </pc:spChg>
        <pc:picChg chg="add del mod">
          <ac:chgData name="Hayston Jordan AWE" userId="acfcf501-6bbd-4eef-a49c-2eb49cffeea1" providerId="ADAL" clId="{F2743212-D3CF-48A7-A3E6-7F91EC5E29BE}" dt="2023-10-30T13:47:12.116" v="133"/>
          <ac:picMkLst>
            <pc:docMk/>
            <pc:sldMk cId="1478411661" sldId="262"/>
            <ac:picMk id="5" creationId="{AFD516F5-CE07-50B7-76D3-54AFDF2D4437}"/>
          </ac:picMkLst>
        </pc:picChg>
        <pc:picChg chg="add del">
          <ac:chgData name="Hayston Jordan AWE" userId="acfcf501-6bbd-4eef-a49c-2eb49cffeea1" providerId="ADAL" clId="{F2743212-D3CF-48A7-A3E6-7F91EC5E29BE}" dt="2023-10-30T11:36:42.773" v="114" actId="478"/>
          <ac:picMkLst>
            <pc:docMk/>
            <pc:sldMk cId="1478411661" sldId="262"/>
            <ac:picMk id="7" creationId="{95CF0E2C-9184-83A2-B6CB-21166E3DCF2B}"/>
          </ac:picMkLst>
        </pc:picChg>
        <pc:picChg chg="add del mod modCrop">
          <ac:chgData name="Hayston Jordan AWE" userId="acfcf501-6bbd-4eef-a49c-2eb49cffeea1" providerId="ADAL" clId="{F2743212-D3CF-48A7-A3E6-7F91EC5E29BE}" dt="2023-10-30T11:37:34.985" v="120"/>
          <ac:picMkLst>
            <pc:docMk/>
            <pc:sldMk cId="1478411661" sldId="262"/>
            <ac:picMk id="8" creationId="{1B0DC7EA-132F-EAE4-0986-233757DEA715}"/>
          </ac:picMkLst>
        </pc:picChg>
        <pc:picChg chg="add mod">
          <ac:chgData name="Hayston Jordan AWE" userId="acfcf501-6bbd-4eef-a49c-2eb49cffeea1" providerId="ADAL" clId="{F2743212-D3CF-48A7-A3E6-7F91EC5E29BE}" dt="2023-10-30T13:45:33.660" v="124" actId="1076"/>
          <ac:picMkLst>
            <pc:docMk/>
            <pc:sldMk cId="1478411661" sldId="262"/>
            <ac:picMk id="1026" creationId="{284DAF1B-B857-F3C6-8477-1658772744FA}"/>
          </ac:picMkLst>
        </pc:picChg>
      </pc:sldChg>
      <pc:sldChg chg="addSp delSp modSp new del mod ord modTransition setBg setClrOvrMap">
        <pc:chgData name="Hayston Jordan AWE" userId="acfcf501-6bbd-4eef-a49c-2eb49cffeea1" providerId="ADAL" clId="{F2743212-D3CF-48A7-A3E6-7F91EC5E29BE}" dt="2023-10-30T14:26:30.849" v="248" actId="47"/>
        <pc:sldMkLst>
          <pc:docMk/>
          <pc:sldMk cId="2435355705" sldId="262"/>
        </pc:sldMkLst>
        <pc:spChg chg="mod">
          <ac:chgData name="Hayston Jordan AWE" userId="acfcf501-6bbd-4eef-a49c-2eb49cffeea1" providerId="ADAL" clId="{F2743212-D3CF-48A7-A3E6-7F91EC5E29BE}" dt="2023-10-30T13:47:41.220" v="151" actId="20577"/>
          <ac:spMkLst>
            <pc:docMk/>
            <pc:sldMk cId="2435355705" sldId="262"/>
            <ac:spMk id="2" creationId="{42AE6F66-D2EA-5644-D9FD-7D473130222E}"/>
          </ac:spMkLst>
        </pc:spChg>
        <pc:spChg chg="mod">
          <ac:chgData name="Hayston Jordan AWE" userId="acfcf501-6bbd-4eef-a49c-2eb49cffeea1" providerId="ADAL" clId="{F2743212-D3CF-48A7-A3E6-7F91EC5E29BE}" dt="2023-10-30T13:50:07.033" v="180" actId="29295"/>
          <ac:spMkLst>
            <pc:docMk/>
            <pc:sldMk cId="2435355705" sldId="262"/>
            <ac:spMk id="3" creationId="{C4B658FF-9C69-C9F6-4B10-46CB104B1F1B}"/>
          </ac:spMkLst>
        </pc:spChg>
        <pc:spChg chg="add mod">
          <ac:chgData name="Hayston Jordan AWE" userId="acfcf501-6bbd-4eef-a49c-2eb49cffeea1" providerId="ADAL" clId="{F2743212-D3CF-48A7-A3E6-7F91EC5E29BE}" dt="2023-10-30T13:50:35.263" v="182" actId="29295"/>
          <ac:spMkLst>
            <pc:docMk/>
            <pc:sldMk cId="2435355705" sldId="262"/>
            <ac:spMk id="5" creationId="{F2AAB410-6C65-2BEA-4800-E5A9BD414C3D}"/>
          </ac:spMkLst>
        </pc:spChg>
        <pc:spChg chg="add del">
          <ac:chgData name="Hayston Jordan AWE" userId="acfcf501-6bbd-4eef-a49c-2eb49cffeea1" providerId="ADAL" clId="{F2743212-D3CF-48A7-A3E6-7F91EC5E29BE}" dt="2023-10-30T13:47:24.886" v="138" actId="26606"/>
          <ac:spMkLst>
            <pc:docMk/>
            <pc:sldMk cId="2435355705" sldId="262"/>
            <ac:spMk id="9" creationId="{9228552E-C8B1-4A80-8448-0787CE0FC704}"/>
          </ac:spMkLst>
        </pc:spChg>
        <pc:spChg chg="add del">
          <ac:chgData name="Hayston Jordan AWE" userId="acfcf501-6bbd-4eef-a49c-2eb49cffeea1" providerId="ADAL" clId="{F2743212-D3CF-48A7-A3E6-7F91EC5E29BE}" dt="2023-10-30T13:47:26.306" v="140" actId="26606"/>
          <ac:spMkLst>
            <pc:docMk/>
            <pc:sldMk cId="2435355705" sldId="262"/>
            <ac:spMk id="11" creationId="{7E2BE7F7-CA89-4002-ACCE-A478AEA24F5E}"/>
          </ac:spMkLst>
        </pc:spChg>
        <pc:spChg chg="add del">
          <ac:chgData name="Hayston Jordan AWE" userId="acfcf501-6bbd-4eef-a49c-2eb49cffeea1" providerId="ADAL" clId="{F2743212-D3CF-48A7-A3E6-7F91EC5E29BE}" dt="2023-10-30T13:47:26.306" v="140" actId="26606"/>
          <ac:spMkLst>
            <pc:docMk/>
            <pc:sldMk cId="2435355705" sldId="262"/>
            <ac:spMk id="12" creationId="{1A9F7B4E-B03D-4F64-BE33-00D074458D45}"/>
          </ac:spMkLst>
        </pc:spChg>
        <pc:spChg chg="add">
          <ac:chgData name="Hayston Jordan AWE" userId="acfcf501-6bbd-4eef-a49c-2eb49cffeea1" providerId="ADAL" clId="{F2743212-D3CF-48A7-A3E6-7F91EC5E29BE}" dt="2023-10-30T13:47:26.466" v="141" actId="26606"/>
          <ac:spMkLst>
            <pc:docMk/>
            <pc:sldMk cId="2435355705" sldId="262"/>
            <ac:spMk id="14" creationId="{9228552E-C8B1-4A80-8448-0787CE0FC704}"/>
          </ac:spMkLst>
        </pc:spChg>
        <pc:picChg chg="add mod ord">
          <ac:chgData name="Hayston Jordan AWE" userId="acfcf501-6bbd-4eef-a49c-2eb49cffeea1" providerId="ADAL" clId="{F2743212-D3CF-48A7-A3E6-7F91EC5E29BE}" dt="2023-10-30T13:48:06.435" v="165" actId="1076"/>
          <ac:picMkLst>
            <pc:docMk/>
            <pc:sldMk cId="2435355705" sldId="262"/>
            <ac:picMk id="4" creationId="{6661A06B-A70F-A11D-C24F-34EAB08CC58C}"/>
          </ac:picMkLst>
        </pc:picChg>
      </pc:sldChg>
      <pc:sldChg chg="addSp delSp modSp add del mod ord modAnim">
        <pc:chgData name="Hayston Jordan AWE" userId="acfcf501-6bbd-4eef-a49c-2eb49cffeea1" providerId="ADAL" clId="{F2743212-D3CF-48A7-A3E6-7F91EC5E29BE}" dt="2023-10-30T14:24:33.315" v="233" actId="2696"/>
        <pc:sldMkLst>
          <pc:docMk/>
          <pc:sldMk cId="436074141" sldId="263"/>
        </pc:sldMkLst>
        <pc:spChg chg="del">
          <ac:chgData name="Hayston Jordan AWE" userId="acfcf501-6bbd-4eef-a49c-2eb49cffeea1" providerId="ADAL" clId="{F2743212-D3CF-48A7-A3E6-7F91EC5E29BE}" dt="2023-10-30T14:19:40.060" v="199" actId="478"/>
          <ac:spMkLst>
            <pc:docMk/>
            <pc:sldMk cId="436074141" sldId="263"/>
            <ac:spMk id="2" creationId="{42AE6F66-D2EA-5644-D9FD-7D473130222E}"/>
          </ac:spMkLst>
        </pc:spChg>
        <pc:spChg chg="del">
          <ac:chgData name="Hayston Jordan AWE" userId="acfcf501-6bbd-4eef-a49c-2eb49cffeea1" providerId="ADAL" clId="{F2743212-D3CF-48A7-A3E6-7F91EC5E29BE}" dt="2023-10-30T14:19:41.900" v="200" actId="478"/>
          <ac:spMkLst>
            <pc:docMk/>
            <pc:sldMk cId="436074141" sldId="263"/>
            <ac:spMk id="3" creationId="{C4B658FF-9C69-C9F6-4B10-46CB104B1F1B}"/>
          </ac:spMkLst>
        </pc:spChg>
        <pc:spChg chg="del">
          <ac:chgData name="Hayston Jordan AWE" userId="acfcf501-6bbd-4eef-a49c-2eb49cffeea1" providerId="ADAL" clId="{F2743212-D3CF-48A7-A3E6-7F91EC5E29BE}" dt="2023-10-30T14:19:47.001" v="202" actId="478"/>
          <ac:spMkLst>
            <pc:docMk/>
            <pc:sldMk cId="436074141" sldId="263"/>
            <ac:spMk id="5" creationId="{F2AAB410-6C65-2BEA-4800-E5A9BD414C3D}"/>
          </ac:spMkLst>
        </pc:spChg>
        <pc:spChg chg="add del mod">
          <ac:chgData name="Hayston Jordan AWE" userId="acfcf501-6bbd-4eef-a49c-2eb49cffeea1" providerId="ADAL" clId="{F2743212-D3CF-48A7-A3E6-7F91EC5E29BE}" dt="2023-10-30T14:19:53.490" v="205" actId="478"/>
          <ac:spMkLst>
            <pc:docMk/>
            <pc:sldMk cId="436074141" sldId="263"/>
            <ac:spMk id="7" creationId="{B14F1EAE-0F0F-6E70-CA5D-8789B143A822}"/>
          </ac:spMkLst>
        </pc:spChg>
        <pc:spChg chg="add del mod">
          <ac:chgData name="Hayston Jordan AWE" userId="acfcf501-6bbd-4eef-a49c-2eb49cffeea1" providerId="ADAL" clId="{F2743212-D3CF-48A7-A3E6-7F91EC5E29BE}" dt="2023-10-30T14:19:45.281" v="201" actId="478"/>
          <ac:spMkLst>
            <pc:docMk/>
            <pc:sldMk cId="436074141" sldId="263"/>
            <ac:spMk id="9" creationId="{AC83D03A-1964-093D-3A5B-C9B8E1E8943E}"/>
          </ac:spMkLst>
        </pc:spChg>
        <pc:spChg chg="add mod">
          <ac:chgData name="Hayston Jordan AWE" userId="acfcf501-6bbd-4eef-a49c-2eb49cffeea1" providerId="ADAL" clId="{F2743212-D3CF-48A7-A3E6-7F91EC5E29BE}" dt="2023-10-30T14:20:40.680" v="214" actId="403"/>
          <ac:spMkLst>
            <pc:docMk/>
            <pc:sldMk cId="436074141" sldId="263"/>
            <ac:spMk id="10" creationId="{9B171996-5B89-2FBC-4129-645EC3991995}"/>
          </ac:spMkLst>
        </pc:spChg>
        <pc:picChg chg="add del">
          <ac:chgData name="Hayston Jordan AWE" userId="acfcf501-6bbd-4eef-a49c-2eb49cffeea1" providerId="ADAL" clId="{F2743212-D3CF-48A7-A3E6-7F91EC5E29BE}" dt="2023-10-30T14:19:50.521" v="204" actId="478"/>
          <ac:picMkLst>
            <pc:docMk/>
            <pc:sldMk cId="436074141" sldId="263"/>
            <ac:picMk id="4" creationId="{6661A06B-A70F-A11D-C24F-34EAB08CC58C}"/>
          </ac:picMkLst>
        </pc:picChg>
      </pc:sldChg>
      <pc:sldChg chg="del">
        <pc:chgData name="Hayston Jordan AWE" userId="acfcf501-6bbd-4eef-a49c-2eb49cffeea1" providerId="ADAL" clId="{F2743212-D3CF-48A7-A3E6-7F91EC5E29BE}" dt="2023-10-30T14:24:45.811" v="234" actId="47"/>
        <pc:sldMkLst>
          <pc:docMk/>
          <pc:sldMk cId="441036647" sldId="263"/>
        </pc:sldMkLst>
      </pc:sldChg>
      <pc:sldChg chg="addSp delSp modSp new del mod setBg setClrOvrMap">
        <pc:chgData name="Hayston Jordan AWE" userId="acfcf501-6bbd-4eef-a49c-2eb49cffeea1" providerId="ADAL" clId="{F2743212-D3CF-48A7-A3E6-7F91EC5E29BE}" dt="2023-10-30T13:46:41.580" v="130" actId="680"/>
        <pc:sldMkLst>
          <pc:docMk/>
          <pc:sldMk cId="1236723044" sldId="263"/>
        </pc:sldMkLst>
        <pc:spChg chg="mod">
          <ac:chgData name="Hayston Jordan AWE" userId="acfcf501-6bbd-4eef-a49c-2eb49cffeea1" providerId="ADAL" clId="{F2743212-D3CF-48A7-A3E6-7F91EC5E29BE}" dt="2023-10-30T13:46:40.164" v="128" actId="26606"/>
          <ac:spMkLst>
            <pc:docMk/>
            <pc:sldMk cId="1236723044" sldId="263"/>
            <ac:spMk id="2" creationId="{A9936888-DD43-9726-4A78-301B20ABFB92}"/>
          </ac:spMkLst>
        </pc:spChg>
        <pc:spChg chg="mod">
          <ac:chgData name="Hayston Jordan AWE" userId="acfcf501-6bbd-4eef-a49c-2eb49cffeea1" providerId="ADAL" clId="{F2743212-D3CF-48A7-A3E6-7F91EC5E29BE}" dt="2023-10-30T13:46:40.164" v="128" actId="26606"/>
          <ac:spMkLst>
            <pc:docMk/>
            <pc:sldMk cId="1236723044" sldId="263"/>
            <ac:spMk id="3" creationId="{9EEF6938-E06C-CBA9-CCAB-A2F3748804FA}"/>
          </ac:spMkLst>
        </pc:spChg>
        <pc:spChg chg="add del">
          <ac:chgData name="Hayston Jordan AWE" userId="acfcf501-6bbd-4eef-a49c-2eb49cffeea1" providerId="ADAL" clId="{F2743212-D3CF-48A7-A3E6-7F91EC5E29BE}" dt="2023-10-30T13:46:40.164" v="128" actId="26606"/>
          <ac:spMkLst>
            <pc:docMk/>
            <pc:sldMk cId="1236723044" sldId="263"/>
            <ac:spMk id="9" creationId="{9228552E-C8B1-4A80-8448-0787CE0FC704}"/>
          </ac:spMkLst>
        </pc:spChg>
        <pc:picChg chg="add del mod ord">
          <ac:chgData name="Hayston Jordan AWE" userId="acfcf501-6bbd-4eef-a49c-2eb49cffeea1" providerId="ADAL" clId="{F2743212-D3CF-48A7-A3E6-7F91EC5E29BE}" dt="2023-10-30T13:46:40.807" v="129"/>
          <ac:picMkLst>
            <pc:docMk/>
            <pc:sldMk cId="1236723044" sldId="263"/>
            <ac:picMk id="4" creationId="{95296C16-8BC7-60A4-50C7-ECC62FDBD23E}"/>
          </ac:picMkLst>
        </pc:picChg>
      </pc:sldChg>
      <pc:sldChg chg="addSp delSp modSp add mod ord modTransition delAnim">
        <pc:chgData name="Hayston Jordan AWE" userId="acfcf501-6bbd-4eef-a49c-2eb49cffeea1" providerId="ADAL" clId="{F2743212-D3CF-48A7-A3E6-7F91EC5E29BE}" dt="2023-10-30T14:25:52.141" v="247" actId="120"/>
        <pc:sldMkLst>
          <pc:docMk/>
          <pc:sldMk cId="2281606525" sldId="263"/>
        </pc:sldMkLst>
        <pc:spChg chg="del">
          <ac:chgData name="Hayston Jordan AWE" userId="acfcf501-6bbd-4eef-a49c-2eb49cffeea1" providerId="ADAL" clId="{F2743212-D3CF-48A7-A3E6-7F91EC5E29BE}" dt="2023-10-30T14:24:57.872" v="238" actId="478"/>
          <ac:spMkLst>
            <pc:docMk/>
            <pc:sldMk cId="2281606525" sldId="263"/>
            <ac:spMk id="2" creationId="{8321B7B6-6111-9585-8DBE-9580F934FF6C}"/>
          </ac:spMkLst>
        </pc:spChg>
        <pc:spChg chg="del">
          <ac:chgData name="Hayston Jordan AWE" userId="acfcf501-6bbd-4eef-a49c-2eb49cffeea1" providerId="ADAL" clId="{F2743212-D3CF-48A7-A3E6-7F91EC5E29BE}" dt="2023-10-30T14:25:02.572" v="240" actId="478"/>
          <ac:spMkLst>
            <pc:docMk/>
            <pc:sldMk cId="2281606525" sldId="263"/>
            <ac:spMk id="3" creationId="{8E772BC5-E2B4-804B-063F-AE6D80B6ECA7}"/>
          </ac:spMkLst>
        </pc:spChg>
        <pc:spChg chg="add del mod">
          <ac:chgData name="Hayston Jordan AWE" userId="acfcf501-6bbd-4eef-a49c-2eb49cffeea1" providerId="ADAL" clId="{F2743212-D3CF-48A7-A3E6-7F91EC5E29BE}" dt="2023-10-30T14:25:00.363" v="239" actId="478"/>
          <ac:spMkLst>
            <pc:docMk/>
            <pc:sldMk cId="2281606525" sldId="263"/>
            <ac:spMk id="5" creationId="{78AB0422-C60B-0B78-E848-3545A5FCF2F9}"/>
          </ac:spMkLst>
        </pc:spChg>
        <pc:spChg chg="add mod">
          <ac:chgData name="Hayston Jordan AWE" userId="acfcf501-6bbd-4eef-a49c-2eb49cffeea1" providerId="ADAL" clId="{F2743212-D3CF-48A7-A3E6-7F91EC5E29BE}" dt="2023-10-30T14:25:22.492" v="242"/>
          <ac:spMkLst>
            <pc:docMk/>
            <pc:sldMk cId="2281606525" sldId="263"/>
            <ac:spMk id="6" creationId="{34B30A3A-C3C0-BA29-96B5-EFB39431D19D}"/>
          </ac:spMkLst>
        </pc:spChg>
        <pc:spChg chg="add mod">
          <ac:chgData name="Hayston Jordan AWE" userId="acfcf501-6bbd-4eef-a49c-2eb49cffeea1" providerId="ADAL" clId="{F2743212-D3CF-48A7-A3E6-7F91EC5E29BE}" dt="2023-10-30T14:25:26.892" v="243"/>
          <ac:spMkLst>
            <pc:docMk/>
            <pc:sldMk cId="2281606525" sldId="263"/>
            <ac:spMk id="7" creationId="{2545F14E-D0B2-4EA6-B740-3C14E9B91DEB}"/>
          </ac:spMkLst>
        </pc:spChg>
        <pc:spChg chg="add mod">
          <ac:chgData name="Hayston Jordan AWE" userId="acfcf501-6bbd-4eef-a49c-2eb49cffeea1" providerId="ADAL" clId="{F2743212-D3CF-48A7-A3E6-7F91EC5E29BE}" dt="2023-10-30T14:25:52.141" v="247" actId="120"/>
          <ac:spMkLst>
            <pc:docMk/>
            <pc:sldMk cId="2281606525" sldId="263"/>
            <ac:spMk id="8" creationId="{8D2B06BD-BFE3-FAD3-FB0B-CB5EFAFD0F6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D9A40-FFA9-4153-AD23-867980799D5B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E16FF-0407-4891-8D10-5D37219CA1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266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068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i="0" dirty="0">
              <a:solidFill>
                <a:srgbClr val="1A1A1A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98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480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419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i="0" dirty="0">
              <a:effectLst/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923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75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847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160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325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1E16FF-0407-4891-8D10-5D37219CA17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23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49093-89BD-5809-043F-0B15864F5E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DB8DA-5D60-38D3-5FC8-0CE4872398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1FF2F-2E92-D271-4E94-664E49131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95845-BE06-9B6D-913A-49F9EC8AC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48E66-0C08-CFC3-99FC-66B3FD9FB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88890-6E86-8389-1AE5-E7866CFD0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44F8A-284F-8744-1452-16FE15424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6EA9E-FDBA-DE86-FDD3-99FE795E5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BA1DE-064C-9D43-3F6A-7FD99653E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E9A62-7C59-D364-A365-8F8390084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915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AE054-382F-A11E-2E77-17F1D2EFC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09C3B9-8126-2C3E-1B88-07D99A1890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EE53FB-0038-3BC4-AE47-6F0451989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105E5-8EE5-2B07-65E4-F3A75A9F5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916DE-A3D8-487F-8E30-9710D7681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70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68A00-65AB-820D-E171-D300931EE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8C2A0-6399-3EE0-BDCB-F012D97338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52D8D-9460-3375-9F50-BC6B901B89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44B675-CFBC-F52C-F972-1D61B51A9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283BE-8FE9-436A-8BEB-1CC251B0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6DD153-0C23-F5BD-4640-55497985F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0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66C08-6C50-2281-D74B-2C14D694C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36B1C-109E-8731-610C-04FB4EEC3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44A09A-5D94-8FE8-E2F3-EA0EB530CB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C8A45C-93F6-C28C-6F00-2BDFB67FFC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3210A5-E254-AB1B-4D5F-B00D527F1E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95F5E0-F23F-B839-A63C-82E54E97D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FEE840-F5D9-ED01-B86B-C02D4E58C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4CE71F-6F8B-FE4C-6D36-4A3DF9CDE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230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ADEE-7DED-8DBA-862D-54A59E6A9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877A0C-D775-AA57-B662-AA02E593E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509105-A881-E8DE-F247-CD3292A96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99C7F-FB42-C889-3591-13945DEB6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282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53AEE3-A34E-31A4-3400-2C15E228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92ABED-CF46-B900-2374-0A887E4EB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A46B67-7539-7DFE-6810-B1DB1F922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618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8B4E3-47FA-4CE5-42D2-A5A4A7E11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5ECEB-4692-282E-A4E1-7AC904323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867E9A-B34F-A8B1-AE56-B5EECFA450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C38338-F9E8-BC32-4735-63ACF066D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E23C91-C4F9-EC41-98E7-B31C6ED5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08CB0-BADD-CDB5-2187-628C3559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919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ACD9E-DA9C-ABFC-F580-F04BE0370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1CDA26-F876-7556-9B88-7F22788123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6CB657-8AB7-5A58-87FD-896234BAFC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D95D52-0028-2738-7CC5-9CEED3053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EAD8B0-5CEC-1EE4-851E-7F4102F12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77DD7-583A-037C-DE7F-F671E0131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784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08445-7F78-C3B7-48A2-7ED40DA4D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EA6E6B-00E5-7916-4A58-6343BDB478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52604B-B0F0-7076-23FB-64750889B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A0085-2487-35AF-5EF7-0F93A2D9F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C2A54-9617-AC16-0BEE-30AEFA5F7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699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0420FA-E9B2-DD26-5967-72513DA8D7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73B808-2A49-19AF-1EE0-D71A28518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9F78D-D5A2-094A-3C98-D74D07AE4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CBE80C-77D4-FD1A-52B7-7902B8224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503D2-A666-551F-F72C-3291F8A63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015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733E16-5C4D-8377-B678-190F00347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58CB20-70C9-871B-B420-8253C872C5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60253-2C1A-641B-B6AA-69D766A4E6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4EF38-0F70-46B9-87A8-78ECEE2A813A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547AF-446A-ACC5-3958-2756846F73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35D12-56A6-4A18-337E-5764F7D3D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59FC4-57BC-49F1-8381-B70912BE0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598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s://en.wikipedia.org/wiki/France_at_the_1976_Summer_Paralympic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www.flickr.com/photos/eagle1effi/8746108557/" TargetMode="Externa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microsoft.com/office/2007/relationships/hdphoto" Target="../media/hdphoto4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3.wdp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321B7B6-6111-9585-8DBE-9580F934FF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The Decisiveness of the English Longbow in the Battle of Agincourt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772BC5-E2B4-804B-063F-AE6D80B6E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Jordan Hayston 1910612</a:t>
            </a:r>
          </a:p>
        </p:txBody>
      </p:sp>
    </p:spTree>
    <p:extLst>
      <p:ext uri="{BB962C8B-B14F-4D97-AF65-F5344CB8AC3E}">
        <p14:creationId xmlns:p14="http://schemas.microsoft.com/office/powerpoint/2010/main" val="31247462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1C36D21-00C0-A65D-50A8-33B0DB82783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/>
              <a:t>Introduction and Context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77BB0C4-7A07-8B66-098D-9EE9F421EA97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Took place 25</a:t>
            </a:r>
            <a:r>
              <a:rPr lang="en-GB" baseline="30000" dirty="0"/>
              <a:t>th</a:t>
            </a:r>
            <a:r>
              <a:rPr lang="en-GB" dirty="0"/>
              <a:t> October 1415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The 42</a:t>
            </a:r>
            <a:r>
              <a:rPr lang="en-GB" baseline="30000" dirty="0"/>
              <a:t>nd</a:t>
            </a:r>
            <a:r>
              <a:rPr lang="en-GB" dirty="0"/>
              <a:t> major battle in the Hundred Years’ War 1337-1453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/>
              <a:t>A series of conflicts between the Kingdom of England and the Kingdom of France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/>
              <a:t>Followed the Siege of Harfleur (18 August – 22 September 1415)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King Henry V became king in 1413, and wanted to reassert his authority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/>
              <a:t>Broke the truce declared in 1396 by taking Harfleur, Normandy in August 1415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Mid-September 1415, the English were successful but at a heavy cost of men and resources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/>
              <a:t>King Henry V marched half of his army toward the English-held port Calais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French defences diverted them inland, where they were intercepted by the village of Agincourt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992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4B30A3A-C3C0-BA29-96B5-EFB39431D19D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4836459" cy="4351338"/>
          </a:xfrm>
          <a:prstGeom prst="rect">
            <a:avLst/>
          </a:prstGeom>
          <a:blipFill dpi="0" rotWithShape="1">
            <a:blip r:embed="rId4"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rcRect/>
            <a:stretch>
              <a:fillRect/>
            </a:stretch>
          </a:blip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FFFF"/>
                </a:solidFill>
              </a:rPr>
              <a:t>England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FF"/>
                </a:solidFill>
              </a:rPr>
              <a:t>Around 6000 men led by King Henry V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</a:rPr>
              <a:t>A strong and effective leader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</a:rPr>
              <a:t>5000 archers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FFFF"/>
                </a:solidFill>
              </a:rPr>
              <a:t>1000 men-at-arms / foot soldiers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FF"/>
                </a:solidFill>
              </a:rPr>
              <a:t>Many suffering from dysentery following the Siege of Harfleur and the 200-mile march to Agincourt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FF"/>
                </a:solidFill>
              </a:rPr>
              <a:t>Deployed a defensive formation, taking advantage of the narrow battlefield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545F14E-D0B2-4EA6-B740-3C14E9B91DEB}"/>
              </a:ext>
            </a:extLst>
          </p:cNvPr>
          <p:cNvSpPr txBox="1">
            <a:spLocks/>
          </p:cNvSpPr>
          <p:nvPr/>
        </p:nvSpPr>
        <p:spPr>
          <a:xfrm>
            <a:off x="6096000" y="1825625"/>
            <a:ext cx="4836459" cy="4351338"/>
          </a:xfrm>
          <a:prstGeom prst="rect">
            <a:avLst/>
          </a:prstGeom>
          <a:blipFill dpi="0" rotWithShape="1">
            <a:blip r:embed="rId6"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rcRect/>
            <a:stretch>
              <a:fillRect/>
            </a:stretch>
          </a:blip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rgbClr val="FFFFFF"/>
                </a:solidFill>
              </a:rPr>
              <a:t>France</a:t>
            </a:r>
          </a:p>
          <a:p>
            <a:r>
              <a:rPr lang="en-GB" sz="2000" dirty="0">
                <a:solidFill>
                  <a:srgbClr val="FFFFFF"/>
                </a:solidFill>
              </a:rPr>
              <a:t>Estimated 20,000 – 30,000 men led by constable Charles </a:t>
            </a:r>
            <a:r>
              <a:rPr lang="en-GB" sz="2000" dirty="0" err="1">
                <a:solidFill>
                  <a:srgbClr val="FFFFFF"/>
                </a:solidFill>
              </a:rPr>
              <a:t>d’Albret</a:t>
            </a:r>
            <a:r>
              <a:rPr lang="en-GB" sz="2000" dirty="0">
                <a:solidFill>
                  <a:srgbClr val="FFFFFF"/>
                </a:solidFill>
              </a:rPr>
              <a:t> and marshal Jean II le </a:t>
            </a:r>
            <a:r>
              <a:rPr lang="en-GB" sz="2000" dirty="0" err="1">
                <a:solidFill>
                  <a:srgbClr val="FFFFFF"/>
                </a:solidFill>
              </a:rPr>
              <a:t>Meingre</a:t>
            </a:r>
            <a:r>
              <a:rPr lang="en-GB" sz="2000" dirty="0">
                <a:solidFill>
                  <a:srgbClr val="FFFFFF"/>
                </a:solidFill>
              </a:rPr>
              <a:t> (Boucicaut)</a:t>
            </a:r>
          </a:p>
          <a:p>
            <a:pPr lvl="1"/>
            <a:r>
              <a:rPr lang="en-GB" sz="1600" dirty="0">
                <a:solidFill>
                  <a:srgbClr val="FFFFFF"/>
                </a:solidFill>
              </a:rPr>
              <a:t>A mixture of heavily armoured knights, men-at-arms and archers</a:t>
            </a:r>
          </a:p>
          <a:p>
            <a:r>
              <a:rPr lang="en-GB" sz="2000" dirty="0">
                <a:solidFill>
                  <a:srgbClr val="FFFFFF"/>
                </a:solidFill>
              </a:rPr>
              <a:t>Substantial fleet of heavily armoured cavalry</a:t>
            </a:r>
          </a:p>
          <a:p>
            <a:pPr marL="0" indent="0">
              <a:buNone/>
            </a:pPr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The Forces in Play</a:t>
            </a:r>
          </a:p>
        </p:txBody>
      </p:sp>
    </p:spTree>
    <p:extLst>
      <p:ext uri="{BB962C8B-B14F-4D97-AF65-F5344CB8AC3E}">
        <p14:creationId xmlns:p14="http://schemas.microsoft.com/office/powerpoint/2010/main" val="22816065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3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35" t="13644" b="12801"/>
          <a:stretch/>
        </p:blipFill>
        <p:spPr bwMode="auto">
          <a:xfrm flipH="1">
            <a:off x="20" y="-2382264"/>
            <a:ext cx="12191980" cy="107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E7AF162-C235-3240-5F7F-AA4505A55BC1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The English Longbow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923910-3FF4-7834-C97D-9F64CDA9E720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453382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Crafted with yew wood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Strong and flexible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Average 6ft in length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Draw weight ranging 80-180lbs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Notable range, firing accurately up to 250m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Required extensive training to master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English archers renowned for their level of skill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Fire rate of up to 10-12 arrows per minute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Provided a tactical advantage over enemies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2" name="Picture 2" descr="Cliparts &amp; Vectors - Longbow Png, Transparent Png , Transparent Png Image -  PNGitem">
            <a:extLst>
              <a:ext uri="{FF2B5EF4-FFF2-40B4-BE49-F238E27FC236}">
                <a16:creationId xmlns:a16="http://schemas.microsoft.com/office/drawing/2014/main" id="{D2176245-0643-A617-2857-9C21730AB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97" b="91814" l="10000" r="90698">
                        <a14:foregroundMark x1="17791" y1="90932" x2="17791" y2="90932"/>
                        <a14:foregroundMark x1="11628" y1="91814" x2="11628" y2="91814"/>
                        <a14:foregroundMark x1="14302" y1="89547" x2="14302" y2="89547"/>
                        <a14:foregroundMark x1="19070" y1="84131" x2="19070" y2="84131"/>
                        <a14:foregroundMark x1="21628" y1="81486" x2="21628" y2="81486"/>
                        <a14:foregroundMark x1="23953" y1="78715" x2="23953" y2="78715"/>
                        <a14:foregroundMark x1="22907" y1="80101" x2="22907" y2="80101"/>
                        <a14:foregroundMark x1="25000" y1="77834" x2="25000" y2="77834"/>
                        <a14:foregroundMark x1="26279" y1="76574" x2="26279" y2="76574"/>
                        <a14:foregroundMark x1="37326" y1="64610" x2="37326" y2="64610"/>
                        <a14:foregroundMark x1="32326" y1="69899" x2="32326" y2="69899"/>
                        <a14:foregroundMark x1="43605" y1="57431" x2="43605" y2="57431"/>
                        <a14:foregroundMark x1="45698" y1="55416" x2="45698" y2="55416"/>
                        <a14:foregroundMark x1="45000" y1="56297" x2="45000" y2="56297"/>
                        <a14:foregroundMark x1="46860" y1="53904" x2="46860" y2="53904"/>
                        <a14:foregroundMark x1="48372" y1="52267" x2="48372" y2="52267"/>
                        <a14:foregroundMark x1="50233" y1="50378" x2="50233" y2="50378"/>
                        <a14:foregroundMark x1="49302" y1="51637" x2="49302" y2="51637"/>
                        <a14:foregroundMark x1="47907" y1="53275" x2="47907" y2="53275"/>
                        <a14:foregroundMark x1="51628" y1="48992" x2="51628" y2="48992"/>
                        <a14:foregroundMark x1="53256" y1="47355" x2="53256" y2="47355"/>
                        <a14:foregroundMark x1="54186" y1="46096" x2="54186" y2="46096"/>
                        <a14:foregroundMark x1="55465" y1="44836" x2="55465" y2="44836"/>
                        <a14:foregroundMark x1="56977" y1="43325" x2="56977" y2="43325"/>
                        <a14:foregroundMark x1="58488" y1="41310" x2="58488" y2="41310"/>
                        <a14:foregroundMark x1="57674" y1="42443" x2="57674" y2="42443"/>
                        <a14:foregroundMark x1="59767" y1="40428" x2="59767" y2="40428"/>
                        <a14:foregroundMark x1="61628" y1="38287" x2="61628" y2="38287"/>
                        <a14:foregroundMark x1="63023" y1="36524" x2="63023" y2="36524"/>
                        <a14:foregroundMark x1="64767" y1="34887" x2="64767" y2="34887"/>
                        <a14:foregroundMark x1="90698" y1="6297" x2="90698" y2="6297"/>
                      </a14:backgroundRemoval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181457" y="1582024"/>
            <a:ext cx="4640335" cy="428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8746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3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35" t="13644" b="12801"/>
          <a:stretch/>
        </p:blipFill>
        <p:spPr bwMode="auto">
          <a:xfrm flipH="1">
            <a:off x="20" y="-2382264"/>
            <a:ext cx="12191980" cy="107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E7AF162-C235-3240-5F7F-AA4505A55BC1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Needle Bodkin Tip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923910-3FF4-7834-C97D-9F64CDA9E720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453382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Made using wrought iron or steel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Designed for armour penetration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Narrow and pointed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Differs to broadhead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Typically good at punching through gaps in armour and finding weak points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Estimated to travel around 53m/s from the English longbow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FFFFFF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2050" name="Picture 2" descr="Medieval Needle Point Bodkin Arrowheads">
            <a:extLst>
              <a:ext uri="{FF2B5EF4-FFF2-40B4-BE49-F238E27FC236}">
                <a16:creationId xmlns:a16="http://schemas.microsoft.com/office/drawing/2014/main" id="{C27176F4-A277-E698-EF3E-C0CF44D98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0" b="93125" l="6250" r="96094">
                        <a14:foregroundMark x1="7656" y1="90078" x2="7656" y2="90078"/>
                        <a14:foregroundMark x1="6406" y1="93359" x2="6406" y2="93359"/>
                        <a14:foregroundMark x1="88047" y1="7969" x2="88047" y2="7969"/>
                        <a14:foregroundMark x1="91406" y1="3906" x2="91406" y2="3906"/>
                        <a14:foregroundMark x1="96094" y1="1250" x2="96094" y2="125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2986">
            <a:off x="3252111" y="3352702"/>
            <a:ext cx="5044919" cy="504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3845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75" t="32593" r="48405" b="24049"/>
          <a:stretch/>
        </p:blipFill>
        <p:spPr bwMode="auto">
          <a:xfrm flipH="1">
            <a:off x="-4" y="0"/>
            <a:ext cx="138550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Armour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6615C9F-6ACF-E662-772E-2DAD63DF1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38" b="95385" l="10000" r="90000">
                        <a14:foregroundMark x1="48769" y1="7077" x2="48769" y2="7077"/>
                        <a14:foregroundMark x1="49538" y1="3846" x2="49538" y2="3846"/>
                        <a14:foregroundMark x1="57385" y1="91077" x2="57385" y2="91077"/>
                        <a14:foregroundMark x1="58000" y1="87846" x2="58000" y2="87846"/>
                        <a14:foregroundMark x1="49538" y1="95385" x2="49538" y2="95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710" y="1027906"/>
            <a:ext cx="5691527" cy="56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B0CED-9B37-FAD8-389A-7E21D138B2D0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257800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Plate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Full plate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Partial plate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Wrought iron (0.05% carbon) or hardened steel (0.64% carbon)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V-shaped guards on chest plate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Horses also plate armoured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Chainmail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Hauberk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Coif</a:t>
            </a:r>
          </a:p>
          <a:p>
            <a:pPr lvl="1" algn="l"/>
            <a:endParaRPr lang="en-GB" dirty="0">
              <a:solidFill>
                <a:srgbClr val="FFFFFF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A845E8E-F66E-23CF-D87C-218CCEB4D43B}"/>
              </a:ext>
            </a:extLst>
          </p:cNvPr>
          <p:cNvGrpSpPr/>
          <p:nvPr/>
        </p:nvGrpSpPr>
        <p:grpSpPr>
          <a:xfrm>
            <a:off x="6651079" y="1182938"/>
            <a:ext cx="2030791" cy="4017981"/>
            <a:chOff x="6565018" y="709602"/>
            <a:chExt cx="2030791" cy="4017981"/>
          </a:xfrm>
        </p:grpSpPr>
        <p:pic>
          <p:nvPicPr>
            <p:cNvPr id="2050" name="Picture 2" descr="Medieval Armour: Mail Coif. Types of mail coifs, Facts and History">
              <a:extLst>
                <a:ext uri="{FF2B5EF4-FFF2-40B4-BE49-F238E27FC236}">
                  <a16:creationId xmlns:a16="http://schemas.microsoft.com/office/drawing/2014/main" id="{E69D2313-8F5C-3CF6-88D0-D72C84CF17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5750" r="94750">
                          <a14:foregroundMark x1="90000" y1="56750" x2="90000" y2="56750"/>
                          <a14:foregroundMark x1="94750" y1="57250" x2="94750" y2="57250"/>
                          <a14:foregroundMark x1="10000" y1="53625" x2="10000" y2="53625"/>
                          <a14:foregroundMark x1="8000" y1="52375" x2="8000" y2="52375"/>
                          <a14:foregroundMark x1="13500" y1="50375" x2="5750" y2="533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6818" y="709602"/>
              <a:ext cx="2008991" cy="4017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D2BE86-401B-4226-2958-C38124CEF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6032" b="99048" l="7414" r="96552">
                          <a14:foregroundMark x1="28621" y1="7619" x2="28103" y2="11429"/>
                          <a14:foregroundMark x1="30345" y1="6032" x2="30172" y2="13016"/>
                          <a14:foregroundMark x1="78621" y1="40317" x2="89310" y2="88095"/>
                          <a14:foregroundMark x1="89310" y1="88095" x2="80690" y2="93810"/>
                          <a14:foregroundMark x1="80690" y1="93810" x2="21724" y2="90952"/>
                          <a14:foregroundMark x1="21724" y1="90952" x2="13621" y2="73333"/>
                          <a14:foregroundMark x1="13621" y1="73333" x2="13966" y2="63968"/>
                          <a14:foregroundMark x1="13966" y1="63968" x2="15517" y2="60635"/>
                          <a14:foregroundMark x1="25690" y1="99365" x2="25690" y2="99365"/>
                          <a14:foregroundMark x1="90517" y1="91429" x2="93621" y2="65714"/>
                          <a14:foregroundMark x1="30172" y1="67778" x2="33621" y2="44444"/>
                          <a14:foregroundMark x1="33621" y1="44444" x2="56207" y2="21111"/>
                          <a14:foregroundMark x1="56207" y1="21111" x2="60862" y2="19683"/>
                          <a14:foregroundMark x1="42759" y1="15873" x2="42759" y2="15873"/>
                          <a14:foregroundMark x1="36724" y1="13492" x2="36724" y2="13492"/>
                          <a14:foregroundMark x1="47069" y1="16349" x2="47069" y2="16349"/>
                          <a14:foregroundMark x1="63448" y1="13651" x2="63448" y2="13651"/>
                          <a14:foregroundMark x1="59138" y1="15397" x2="59138" y2="15397"/>
                          <a14:foregroundMark x1="96552" y1="68095" x2="96552" y2="68095"/>
                          <a14:foregroundMark x1="7414" y1="67302" x2="7414" y2="67302"/>
                          <a14:foregroundMark x1="15690" y1="27143" x2="15690" y2="27143"/>
                          <a14:foregroundMark x1="16379" y1="23333" x2="16379" y2="23333"/>
                          <a14:foregroundMark x1="17069" y1="17143" x2="17069" y2="17143"/>
                          <a14:foregroundMark x1="18103" y1="12063" x2="18103" y2="12063"/>
                          <a14:foregroundMark x1="17759" y1="11111" x2="17241" y2="20000"/>
                          <a14:foregroundMark x1="16034" y1="29365" x2="15000" y2="36984"/>
                          <a14:foregroundMark x1="15000" y1="37778" x2="13448" y2="46032"/>
                          <a14:backgroundMark x1="97586" y1="92222" x2="97586" y2="92222"/>
                          <a14:backgroundMark x1="98621" y1="85873" x2="98276" y2="8174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565018" y="2506421"/>
              <a:ext cx="1970475" cy="21403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36145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Armour Penetration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84D6013-62E6-7F82-0151-73E7EC25773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453382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rgbClr val="FFFFFF"/>
                </a:solidFill>
              </a:rPr>
              <a:t>				Where		</a:t>
            </a:r>
            <a:r>
              <a:rPr lang="en-GB" dirty="0">
                <a:solidFill>
                  <a:srgbClr val="FFFFFF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l</a:t>
            </a:r>
            <a:r>
              <a:rPr lang="en-GB" dirty="0">
                <a:solidFill>
                  <a:srgbClr val="FFFFFF"/>
                </a:solidFill>
              </a:rPr>
              <a:t> = path length through armour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						t = armour thickness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						</a:t>
            </a:r>
            <a:r>
              <a:rPr lang="el-GR" dirty="0">
                <a:solidFill>
                  <a:srgbClr val="FFFFFF"/>
                </a:solidFill>
              </a:rPr>
              <a:t>θ</a:t>
            </a:r>
            <a:r>
              <a:rPr lang="en-GB" dirty="0">
                <a:solidFill>
                  <a:srgbClr val="FFFFFF"/>
                </a:solidFill>
              </a:rPr>
              <a:t> = angle of attack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Armour thickness was between 2.5-4mm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Angle of obliquity of impact was 30</a:t>
            </a:r>
            <a:r>
              <a:rPr lang="en-GB" dirty="0">
                <a:solidFill>
                  <a:srgbClr val="FFFFFF"/>
                </a:solidFill>
                <a:latin typeface="Abel" panose="02000506030000020004" pitchFamily="2" charset="0"/>
              </a:rPr>
              <a:t>°</a:t>
            </a:r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6">
                <a:extLst>
                  <a:ext uri="{FF2B5EF4-FFF2-40B4-BE49-F238E27FC236}">
                    <a16:creationId xmlns:a16="http://schemas.microsoft.com/office/drawing/2014/main" id="{EED18639-8EBF-6D44-2261-A65FBF953BA7}"/>
                  </a:ext>
                </a:extLst>
              </p:cNvPr>
              <p:cNvSpPr txBox="1"/>
              <p:nvPr/>
            </p:nvSpPr>
            <p:spPr>
              <a:xfrm>
                <a:off x="900418" y="2055812"/>
                <a:ext cx="1863652" cy="100059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en-GB" sz="3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func>
                            <m:funcPr>
                              <m:ctrlPr>
                                <a:rPr lang="en-GB" sz="3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36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sz="3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en-US" sz="3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" name="TextBox 6">
                <a:extLst>
                  <a:ext uri="{FF2B5EF4-FFF2-40B4-BE49-F238E27FC236}">
                    <a16:creationId xmlns:a16="http://schemas.microsoft.com/office/drawing/2014/main" id="{EED18639-8EBF-6D44-2261-A65FBF953B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418" y="2055812"/>
                <a:ext cx="1863652" cy="100059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4EF1E704-AC8A-7FAE-6C71-815B6AC45A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7671" y="3271735"/>
            <a:ext cx="3219450" cy="16097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6">
                <a:extLst>
                  <a:ext uri="{FF2B5EF4-FFF2-40B4-BE49-F238E27FC236}">
                    <a16:creationId xmlns:a16="http://schemas.microsoft.com/office/drawing/2014/main" id="{4CA15C32-348C-2DB5-5D50-69C9B0F5ADF2}"/>
                  </a:ext>
                </a:extLst>
              </p:cNvPr>
              <p:cNvSpPr txBox="1"/>
              <p:nvPr/>
            </p:nvSpPr>
            <p:spPr>
              <a:xfrm>
                <a:off x="900418" y="4881460"/>
                <a:ext cx="3331361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=2.9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𝑚𝑚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𝑡𝑜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4.6</m:t>
                      </m:r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𝑚𝑚</m:t>
                      </m:r>
                    </m:oMath>
                  </m:oMathPara>
                </a14:m>
                <a:endParaRPr lang="en-US" sz="3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" name="TextBox 6">
                <a:extLst>
                  <a:ext uri="{FF2B5EF4-FFF2-40B4-BE49-F238E27FC236}">
                    <a16:creationId xmlns:a16="http://schemas.microsoft.com/office/drawing/2014/main" id="{4CA15C32-348C-2DB5-5D50-69C9B0F5AD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418" y="4881460"/>
                <a:ext cx="3331361" cy="43088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75275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Armour Penetration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84D6013-62E6-7F82-0151-73E7EC25773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453382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			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Arrow Velocity = 53.34m/s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Knight on Horseback Velocity = 8.95m/s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Foot Soldier Velocity = 0.9m/s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Impact Velocity with Knight on Horseback = 62.29m/s</a:t>
            </a:r>
          </a:p>
          <a:p>
            <a:pPr algn="l"/>
            <a:r>
              <a:rPr lang="en-GB" dirty="0">
                <a:solidFill>
                  <a:srgbClr val="FFFFFF"/>
                </a:solidFill>
              </a:rPr>
              <a:t>Impact Velocity with Foot Soldier = 54.24m/s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6">
                <a:extLst>
                  <a:ext uri="{FF2B5EF4-FFF2-40B4-BE49-F238E27FC236}">
                    <a16:creationId xmlns:a16="http://schemas.microsoft.com/office/drawing/2014/main" id="{B794ED7D-271D-32CE-5724-6FD17923EBE8}"/>
                  </a:ext>
                </a:extLst>
              </p:cNvPr>
              <p:cNvSpPr txBox="1"/>
              <p:nvPr/>
            </p:nvSpPr>
            <p:spPr>
              <a:xfrm>
                <a:off x="900418" y="1825624"/>
                <a:ext cx="5671617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3600" dirty="0"/>
                  <a:t>Impact Velocity</a:t>
                </a:r>
                <a:r>
                  <a:rPr lang="en-GB" sz="3600" b="0" dirty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GB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GB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1+</m:t>
                    </m:r>
                    <m:r>
                      <m:rPr>
                        <m:sty m:val="p"/>
                      </m:rPr>
                      <a:rPr lang="en-GB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GB" sz="36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3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TextBox 6">
                <a:extLst>
                  <a:ext uri="{FF2B5EF4-FFF2-40B4-BE49-F238E27FC236}">
                    <a16:creationId xmlns:a16="http://schemas.microsoft.com/office/drawing/2014/main" id="{B794ED7D-271D-32CE-5724-6FD17923EB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418" y="1825624"/>
                <a:ext cx="5671617" cy="553998"/>
              </a:xfrm>
              <a:prstGeom prst="rect">
                <a:avLst/>
              </a:prstGeom>
              <a:blipFill>
                <a:blip r:embed="rId4"/>
                <a:stretch>
                  <a:fillRect l="-4946" t="-25275" b="-49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81267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Armour Penetration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84D6013-62E6-7F82-0151-73E7EC25773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153809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KE on Knight on Horseback</a:t>
            </a:r>
          </a:p>
          <a:p>
            <a:pPr algn="l"/>
            <a:r>
              <a:rPr lang="en-GB" dirty="0">
                <a:solidFill>
                  <a:srgbClr val="FFFFFF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mass, m = 0.116Kg</a:t>
            </a:r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velocity, v = 62.29m/s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sz="2400" b="0" dirty="0">
                <a:solidFill>
                  <a:schemeClr val="tx1"/>
                </a:solidFill>
              </a:rPr>
              <a:t>Kinetic Energy of Arrow, KE = 225J </a:t>
            </a:r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6">
                <a:extLst>
                  <a:ext uri="{FF2B5EF4-FFF2-40B4-BE49-F238E27FC236}">
                    <a16:creationId xmlns:a16="http://schemas.microsoft.com/office/drawing/2014/main" id="{EED18639-8EBF-6D44-2261-A65FBF953BA7}"/>
                  </a:ext>
                </a:extLst>
              </p:cNvPr>
              <p:cNvSpPr txBox="1"/>
              <p:nvPr/>
            </p:nvSpPr>
            <p:spPr>
              <a:xfrm>
                <a:off x="3574669" y="1824241"/>
                <a:ext cx="5042662" cy="7823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3600" b="0" dirty="0">
                    <a:solidFill>
                      <a:schemeClr val="tx1"/>
                    </a:solidFill>
                  </a:rPr>
                  <a:t>Kinetic Energy, KE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GB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en-GB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" name="TextBox 6">
                <a:extLst>
                  <a:ext uri="{FF2B5EF4-FFF2-40B4-BE49-F238E27FC236}">
                    <a16:creationId xmlns:a16="http://schemas.microsoft.com/office/drawing/2014/main" id="{EED18639-8EBF-6D44-2261-A65FBF953B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4669" y="1824241"/>
                <a:ext cx="5042662" cy="782330"/>
              </a:xfrm>
              <a:prstGeom prst="rect">
                <a:avLst/>
              </a:prstGeom>
              <a:blipFill>
                <a:blip r:embed="rId4"/>
                <a:stretch>
                  <a:fillRect l="-5435" t="-3101" b="-201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C1016-0430-EB2C-1ADE-FF5C5484EF77}"/>
              </a:ext>
            </a:extLst>
          </p:cNvPr>
          <p:cNvSpPr txBox="1">
            <a:spLocks/>
          </p:cNvSpPr>
          <p:nvPr/>
        </p:nvSpPr>
        <p:spPr>
          <a:xfrm>
            <a:off x="6311140" y="1824242"/>
            <a:ext cx="5153809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KE on Foot Soldier</a:t>
            </a:r>
          </a:p>
          <a:p>
            <a:pPr algn="l"/>
            <a:r>
              <a:rPr lang="en-GB" dirty="0">
                <a:solidFill>
                  <a:srgbClr val="FFFFFF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mass, m = 0.116Kg</a:t>
            </a:r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velocity, v = 54.24m/s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sz="2400" b="0" dirty="0">
                <a:solidFill>
                  <a:schemeClr val="tx1"/>
                </a:solidFill>
              </a:rPr>
              <a:t>Kinetic Energy of Arrow, KE = </a:t>
            </a:r>
            <a:r>
              <a:rPr lang="en-GB" dirty="0"/>
              <a:t>170</a:t>
            </a:r>
            <a:r>
              <a:rPr lang="en-GB" sz="2400" b="0" dirty="0">
                <a:solidFill>
                  <a:schemeClr val="tx1"/>
                </a:solidFill>
              </a:rPr>
              <a:t>J </a:t>
            </a:r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730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Armour Penetration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D4A5BD-5C91-E566-ECC4-FAB0034A0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75" y="1690688"/>
            <a:ext cx="6486525" cy="4562475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25D913F-C86D-8550-F5F9-474D592F5E61}"/>
              </a:ext>
            </a:extLst>
          </p:cNvPr>
          <p:cNvSpPr txBox="1">
            <a:spLocks/>
          </p:cNvSpPr>
          <p:nvPr/>
        </p:nvSpPr>
        <p:spPr>
          <a:xfrm>
            <a:off x="838201" y="1858523"/>
            <a:ext cx="4357744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KE on Knight on Horseback </a:t>
            </a:r>
            <a:r>
              <a:rPr lang="en-GB" sz="2400" b="0" dirty="0">
                <a:solidFill>
                  <a:schemeClr val="tx1"/>
                </a:solidFill>
              </a:rPr>
              <a:t>= 225J </a:t>
            </a:r>
          </a:p>
          <a:p>
            <a:pPr algn="l"/>
            <a:r>
              <a:rPr lang="en-GB" dirty="0"/>
              <a:t>KE on Foot Soldier = 171J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  <a:p>
            <a:pPr algn="l"/>
            <a:r>
              <a:rPr lang="en-GB" dirty="0">
                <a:solidFill>
                  <a:srgbClr val="FFFFFF"/>
                </a:solidFill>
              </a:rPr>
              <a:t>As the arrow travels, the velocity decreases and therefore so does the kinetic energy it carries. </a:t>
            </a: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558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D2B06BD-BFE3-FAD3-FB0B-CB5EFAFD0F6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solidFill>
                  <a:srgbClr val="FFFFFF"/>
                </a:solidFill>
              </a:rPr>
              <a:t>Other Reasons for Defeat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8E94152-62C4-D6CB-7C16-1B315BE3A81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100021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Weather and Terrain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Battle tactics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The English pushed their front line forward into a defensive formation with archers positioned on the flanks protected by wooden stakes.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The French retaliated to the rain of arrows, sending their cavalry through the middle of the battlefield, toward the well-prepared English army.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Heavy vs Light Armour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FF"/>
                </a:solidFill>
              </a:rPr>
              <a:t>Fortifications – wooden stakes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FFFFFF"/>
              </a:solidFill>
            </a:endParaRPr>
          </a:p>
          <a:p>
            <a:pPr lvl="1" algn="l"/>
            <a:endParaRPr lang="en-GB" dirty="0">
              <a:solidFill>
                <a:srgbClr val="FFFFFF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FFFFFF"/>
              </a:solidFill>
            </a:endParaRPr>
          </a:p>
          <a:p>
            <a:pPr algn="l"/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BD42AF-9CF3-683A-5E7F-6B377D5C0D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3212" y="1825625"/>
            <a:ext cx="3343275" cy="1009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3FA365-BC6F-A055-CDDD-526116D3FB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015358"/>
            <a:ext cx="5177701" cy="316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850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attle of Agincourt - Wikipedia">
            <a:extLst>
              <a:ext uri="{FF2B5EF4-FFF2-40B4-BE49-F238E27FC236}">
                <a16:creationId xmlns:a16="http://schemas.microsoft.com/office/drawing/2014/main" id="{68B1895D-CC2B-BA67-5F52-EC9BDF81A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1" b="12800"/>
          <a:stretch/>
        </p:blipFill>
        <p:spPr bwMode="auto">
          <a:xfrm flipH="1"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321B7B6-6111-9585-8DBE-9580F934FF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772BC5-E2B4-804B-063F-AE6D80B6E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842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3746</TotalTime>
  <Words>628</Words>
  <Application>Microsoft Office PowerPoint</Application>
  <PresentationFormat>Widescreen</PresentationFormat>
  <Paragraphs>115</Paragraphs>
  <Slides>12</Slides>
  <Notes>10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Abel</vt:lpstr>
      <vt:lpstr>Arial</vt:lpstr>
      <vt:lpstr>Calibri</vt:lpstr>
      <vt:lpstr>Calibri Light</vt:lpstr>
      <vt:lpstr>Cambria Math</vt:lpstr>
      <vt:lpstr>Georgia</vt:lpstr>
      <vt:lpstr>Söhne</vt:lpstr>
      <vt:lpstr>Office Theme</vt:lpstr>
      <vt:lpstr>The Decisiveness of the English Longbow in the Battle of Agincourt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Hayston Jordan AWE</dc:creator>
  <cp:lastModifiedBy>Hayston Jordan AWE</cp:lastModifiedBy>
  <cp:revision>14</cp:revision>
  <dcterms:created xsi:type="dcterms:W3CDTF">2023-10-24T08:59:20Z</dcterms:created>
  <dcterms:modified xsi:type="dcterms:W3CDTF">2023-12-14T17:25:10Z</dcterms:modified>
</cp:coreProperties>
</file>