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6" r:id="rId3"/>
    <p:sldId id="257" r:id="rId4"/>
    <p:sldId id="258" r:id="rId5"/>
    <p:sldId id="259" r:id="rId6"/>
    <p:sldId id="267" r:id="rId7"/>
    <p:sldId id="260" r:id="rId8"/>
    <p:sldId id="264" r:id="rId9"/>
    <p:sldId id="263" r:id="rId10"/>
    <p:sldId id="261" r:id="rId11"/>
    <p:sldId id="265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960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300C2-5C89-4E0F-AF43-FC24C4B3C56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6B043-933A-4536-A403-C9AFA6B7DEA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74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6B043-933A-4536-A403-C9AFA6B7DEA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805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0413B1C-1ABB-4BFB-A051-C231CCAE89ED}" type="datetimeFigureOut">
              <a:rPr lang="en-GB" smtClean="0"/>
              <a:pPr/>
              <a:t>11/12/2014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3CD3A50-B3A4-4771-A396-3E6267FDCB5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91952"/>
            <a:ext cx="8077200" cy="1673352"/>
          </a:xfrm>
        </p:spPr>
        <p:txBody>
          <a:bodyPr>
            <a:normAutofit/>
          </a:bodyPr>
          <a:lstStyle/>
          <a:p>
            <a:r>
              <a:rPr lang="en-GB" sz="6600" dirty="0" smtClean="0"/>
              <a:t>AHAC7002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564904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/>
              <a:t>Creating a Poster Presentation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108167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sort of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Posters can be many things</a:t>
            </a:r>
          </a:p>
          <a:p>
            <a:pPr lvl="1"/>
            <a:r>
              <a:rPr lang="en-GB" dirty="0" smtClean="0"/>
              <a:t>Research (e.g. for a conference)</a:t>
            </a:r>
          </a:p>
          <a:p>
            <a:pPr lvl="1"/>
            <a:r>
              <a:rPr lang="en-GB" dirty="0" smtClean="0"/>
              <a:t>Propaganda (Britain needs you….)</a:t>
            </a:r>
          </a:p>
          <a:p>
            <a:pPr lvl="1"/>
            <a:r>
              <a:rPr lang="en-GB" dirty="0" smtClean="0"/>
              <a:t>Advertising</a:t>
            </a:r>
          </a:p>
          <a:p>
            <a:pPr lvl="1"/>
            <a:r>
              <a:rPr lang="en-GB" dirty="0" smtClean="0"/>
              <a:t>‘Industry’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48880"/>
            <a:ext cx="2241462" cy="3015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149080"/>
            <a:ext cx="3517950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8106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28800"/>
            <a:ext cx="9036496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Understanding what makes an effective poster:</a:t>
            </a:r>
          </a:p>
          <a:p>
            <a:pPr lvl="1"/>
            <a:r>
              <a:rPr lang="en-GB" dirty="0" err="1" smtClean="0"/>
              <a:t>Techinques</a:t>
            </a:r>
            <a:endParaRPr lang="en-GB" dirty="0" smtClean="0"/>
          </a:p>
          <a:p>
            <a:pPr lvl="1"/>
            <a:r>
              <a:rPr lang="en-GB" dirty="0" smtClean="0"/>
              <a:t>Aesthetics</a:t>
            </a:r>
          </a:p>
          <a:p>
            <a:pPr lvl="1"/>
            <a:r>
              <a:rPr lang="en-GB" dirty="0" smtClean="0"/>
              <a:t>Information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/>
              <a:t>to make a poster using </a:t>
            </a:r>
            <a:r>
              <a:rPr lang="en-GB" dirty="0" err="1"/>
              <a:t>Powerpoint</a:t>
            </a:r>
            <a:r>
              <a:rPr lang="en-GB" dirty="0"/>
              <a:t> – </a:t>
            </a:r>
            <a:r>
              <a:rPr lang="en-GB" dirty="0" smtClean="0"/>
              <a:t>first understand </a:t>
            </a:r>
            <a:r>
              <a:rPr lang="en-GB" dirty="0"/>
              <a:t>what your remit </a:t>
            </a:r>
            <a:r>
              <a:rPr lang="en-GB" dirty="0" smtClean="0"/>
              <a:t>is…….</a:t>
            </a:r>
          </a:p>
          <a:p>
            <a:r>
              <a:rPr lang="en-GB" dirty="0" smtClean="0"/>
              <a:t>One </a:t>
            </a:r>
            <a:r>
              <a:rPr lang="en-GB" dirty="0"/>
              <a:t>presentation of ‘research’ poster for </a:t>
            </a:r>
            <a:r>
              <a:rPr lang="en-GB" dirty="0" smtClean="0"/>
              <a:t>PG students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04863"/>
            <a:ext cx="3504427" cy="262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186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a poster Presentation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89654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Clear </a:t>
            </a:r>
            <a:r>
              <a:rPr lang="en-GB" dirty="0" smtClean="0">
                <a:solidFill>
                  <a:srgbClr val="FFC000"/>
                </a:solidFill>
              </a:rPr>
              <a:t>visual</a:t>
            </a:r>
            <a:r>
              <a:rPr lang="en-GB" dirty="0" smtClean="0"/>
              <a:t> presentation of your research</a:t>
            </a:r>
          </a:p>
          <a:p>
            <a:r>
              <a:rPr lang="en-GB" dirty="0" smtClean="0"/>
              <a:t>Concise presentation of key points of research</a:t>
            </a:r>
          </a:p>
          <a:p>
            <a:r>
              <a:rPr lang="en-GB" dirty="0" smtClean="0"/>
              <a:t>Explains research visually (images, graphs etc.) with limited textual information</a:t>
            </a:r>
          </a:p>
          <a:p>
            <a:r>
              <a:rPr lang="en-GB" dirty="0" smtClean="0"/>
              <a:t>Should inform viewers &amp; stimulate discussion</a:t>
            </a:r>
          </a:p>
          <a:p>
            <a:endParaRPr lang="en-GB" dirty="0"/>
          </a:p>
        </p:txBody>
      </p:sp>
      <p:pic>
        <p:nvPicPr>
          <p:cNvPr id="1026" name="Picture 2" descr="C:\Users\sw003\AppData\Local\Microsoft\Windows\Temporary Internet Files\Content.IE5\8OMOJWV7\MC90033821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322083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4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Clear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Think about:</a:t>
            </a:r>
          </a:p>
          <a:p>
            <a:pPr lvl="1"/>
            <a:r>
              <a:rPr lang="en-GB" dirty="0" smtClean="0"/>
              <a:t>Background</a:t>
            </a:r>
          </a:p>
          <a:p>
            <a:pPr lvl="1"/>
            <a:r>
              <a:rPr lang="en-GB" dirty="0" smtClean="0"/>
              <a:t>Text</a:t>
            </a:r>
          </a:p>
          <a:p>
            <a:pPr lvl="1"/>
            <a:r>
              <a:rPr lang="en-GB" dirty="0" smtClean="0"/>
              <a:t>Images</a:t>
            </a:r>
          </a:p>
          <a:p>
            <a:pPr lvl="1"/>
            <a:r>
              <a:rPr lang="en-GB" dirty="0" smtClean="0"/>
              <a:t>Clarity</a:t>
            </a:r>
          </a:p>
          <a:p>
            <a:pPr lvl="1"/>
            <a:r>
              <a:rPr lang="en-GB" dirty="0" smtClean="0"/>
              <a:t>Balance</a:t>
            </a:r>
          </a:p>
        </p:txBody>
      </p:sp>
      <p:pic>
        <p:nvPicPr>
          <p:cNvPr id="8" name="Picture 4" descr="C:\Users\sw003\AppData\Local\Microsoft\Windows\Temporary Internet Files\Content.IE5\4KWSNGDE\MC90023032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6872"/>
            <a:ext cx="512550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44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 impact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79512" y="2060848"/>
            <a:ext cx="8229600" cy="46805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effectiveness of images </a:t>
            </a:r>
          </a:p>
          <a:p>
            <a:r>
              <a:rPr lang="en-GB" dirty="0" smtClean="0"/>
              <a:t>colour </a:t>
            </a:r>
          </a:p>
          <a:p>
            <a:r>
              <a:rPr lang="en-GB" dirty="0" smtClean="0"/>
              <a:t>clarity </a:t>
            </a:r>
          </a:p>
          <a:p>
            <a:r>
              <a:rPr lang="en-GB" dirty="0" smtClean="0"/>
              <a:t>font</a:t>
            </a:r>
          </a:p>
          <a:p>
            <a:r>
              <a:rPr lang="en-GB" dirty="0" smtClean="0"/>
              <a:t>formatting used </a:t>
            </a:r>
          </a:p>
          <a:p>
            <a:r>
              <a:rPr lang="en-GB" dirty="0" smtClean="0"/>
              <a:t>layout </a:t>
            </a:r>
          </a:p>
          <a:p>
            <a:r>
              <a:rPr lang="en-GB" dirty="0" smtClean="0"/>
              <a:t>navigation around the information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Remember in the real world people are visually impaired, colour blind, dyslexic, forgotten their specs/contact lenses….. and beauty is in the eye of the beholder…..</a:t>
            </a:r>
          </a:p>
        </p:txBody>
      </p:sp>
      <p:pic>
        <p:nvPicPr>
          <p:cNvPr id="3074" name="Picture 2" descr="http://www.visimpact.co.uk/_assets/client/images/collateral/vi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76797"/>
            <a:ext cx="4353090" cy="204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258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White/pale is less than ideal…</a:t>
            </a:r>
          </a:p>
          <a:p>
            <a:r>
              <a:rPr lang="en-GB" sz="2800" dirty="0" smtClean="0"/>
              <a:t>Dark backgrounds might be easier on the eye</a:t>
            </a:r>
          </a:p>
          <a:p>
            <a:pPr lvl="1"/>
            <a:r>
              <a:rPr lang="en-GB" sz="2400" dirty="0" smtClean="0"/>
              <a:t>But these use more ink to print</a:t>
            </a:r>
          </a:p>
          <a:p>
            <a:r>
              <a:rPr lang="en-GB" sz="2800" dirty="0" smtClean="0"/>
              <a:t>Coloured posters might stand out from the crowd</a:t>
            </a:r>
          </a:p>
          <a:p>
            <a:pPr lvl="1"/>
            <a:r>
              <a:rPr lang="en-GB" sz="2400" dirty="0" smtClean="0"/>
              <a:t>Try to avoid visual distress</a:t>
            </a:r>
          </a:p>
          <a:p>
            <a:r>
              <a:rPr lang="en-GB" sz="2800" dirty="0" smtClean="0"/>
              <a:t>Think about the contrast of background &amp; text</a:t>
            </a:r>
          </a:p>
          <a:p>
            <a:r>
              <a:rPr lang="en-GB" sz="2800" dirty="0" smtClean="0"/>
              <a:t>Photos as background:</a:t>
            </a:r>
          </a:p>
          <a:p>
            <a:pPr lvl="1"/>
            <a:r>
              <a:rPr lang="en-GB" sz="2400" dirty="0" smtClean="0"/>
              <a:t>Too much detail might be confusing</a:t>
            </a:r>
          </a:p>
          <a:p>
            <a:pPr lvl="1"/>
            <a:r>
              <a:rPr lang="en-GB" sz="2400" dirty="0" smtClean="0"/>
              <a:t>Be careful of </a:t>
            </a:r>
            <a:r>
              <a:rPr lang="en-GB" sz="2400" dirty="0" err="1" smtClean="0"/>
              <a:t>pixelation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347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Text (avoiding visual distress)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Font size: you should be able to read from 1-2m away comfortably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800" dirty="0"/>
              <a:t>Font size: hierarchy of information:</a:t>
            </a:r>
          </a:p>
          <a:p>
            <a:pPr lvl="1"/>
            <a:r>
              <a:rPr lang="en-GB" sz="5200" dirty="0"/>
              <a:t>Title: large point </a:t>
            </a:r>
          </a:p>
          <a:p>
            <a:pPr lvl="1"/>
            <a:r>
              <a:rPr lang="en-GB" sz="3500" dirty="0"/>
              <a:t>Subheadings: medium point</a:t>
            </a:r>
          </a:p>
          <a:p>
            <a:pPr lvl="1"/>
            <a:r>
              <a:rPr lang="en-GB" sz="2600" dirty="0"/>
              <a:t>Body text: smaller point </a:t>
            </a:r>
            <a:r>
              <a:rPr lang="en-GB" sz="1900" dirty="0"/>
              <a:t>(Calibri point 48, 32, 24)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800" dirty="0"/>
              <a:t>Think carefully about choice of font</a:t>
            </a:r>
          </a:p>
          <a:p>
            <a:pPr lvl="1"/>
            <a:r>
              <a:rPr lang="en-GB" sz="2400" dirty="0"/>
              <a:t>use rounded font for ease of reading, e.g. </a:t>
            </a:r>
            <a:r>
              <a:rPr lang="en-GB" sz="2400" dirty="0">
                <a:latin typeface="Sans serif"/>
              </a:rPr>
              <a:t>Sans Serif, </a:t>
            </a:r>
            <a:r>
              <a:rPr lang="en-GB" sz="24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Calibri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Arial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etc.</a:t>
            </a:r>
            <a:r>
              <a:rPr lang="en-GB" sz="2400" dirty="0"/>
              <a:t>)</a:t>
            </a:r>
          </a:p>
          <a:p>
            <a:pPr lvl="1"/>
            <a:r>
              <a:rPr lang="en-GB" sz="2400" dirty="0"/>
              <a:t>avoid mixing font styles – use one and stick to it</a:t>
            </a:r>
          </a:p>
          <a:p>
            <a:pPr lvl="1"/>
            <a:r>
              <a:rPr lang="en-GB" sz="2400" dirty="0"/>
              <a:t>keep </a:t>
            </a:r>
            <a:r>
              <a:rPr lang="en-GB" sz="2400" b="1" dirty="0"/>
              <a:t>bold</a:t>
            </a:r>
            <a:r>
              <a:rPr lang="en-GB" sz="2400" dirty="0"/>
              <a:t>, </a:t>
            </a:r>
            <a:r>
              <a:rPr lang="en-GB" sz="2400" u="sng" dirty="0"/>
              <a:t>underlining</a:t>
            </a:r>
            <a:r>
              <a:rPr lang="en-GB" sz="2400" dirty="0"/>
              <a:t>, </a:t>
            </a:r>
            <a:r>
              <a:rPr lang="en-GB" sz="2400" i="1" dirty="0"/>
              <a:t>italics</a:t>
            </a:r>
            <a:r>
              <a:rPr lang="en-GB" sz="2400" dirty="0"/>
              <a:t>, etc. to minimum</a:t>
            </a:r>
          </a:p>
        </p:txBody>
      </p:sp>
    </p:spTree>
    <p:extLst>
      <p:ext uri="{BB962C8B-B14F-4D97-AF65-F5344CB8AC3E}">
        <p14:creationId xmlns:p14="http://schemas.microsoft.com/office/powerpoint/2010/main" val="311378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752528" cy="4967432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A picture speaks a thousand words:</a:t>
            </a:r>
          </a:p>
          <a:p>
            <a:pPr lvl="1"/>
            <a:r>
              <a:rPr lang="en-GB" dirty="0" smtClean="0"/>
              <a:t>This is often a key source of information &amp; should be reproduced to a high standard</a:t>
            </a:r>
          </a:p>
          <a:p>
            <a:r>
              <a:rPr lang="en-GB" sz="2800" dirty="0" smtClean="0"/>
              <a:t>Use JPEG, TIFF or Bitmap formats</a:t>
            </a:r>
          </a:p>
          <a:p>
            <a:r>
              <a:rPr lang="en-GB" sz="2800" dirty="0" smtClean="0"/>
              <a:t>Resolution: higher dpi</a:t>
            </a:r>
          </a:p>
          <a:p>
            <a:r>
              <a:rPr lang="en-GB" sz="2800" dirty="0" smtClean="0"/>
              <a:t>Neutral background will enhance your photo</a:t>
            </a:r>
          </a:p>
          <a:p>
            <a:r>
              <a:rPr lang="en-GB" sz="2800" dirty="0" smtClean="0"/>
              <a:t>Borders, text fill </a:t>
            </a:r>
            <a:r>
              <a:rPr lang="en-GB" dirty="0"/>
              <a:t>etc. will enhance your photo</a:t>
            </a:r>
          </a:p>
          <a:p>
            <a:endParaRPr lang="en-GB" sz="2800" dirty="0" smtClean="0"/>
          </a:p>
        </p:txBody>
      </p:sp>
      <p:pic>
        <p:nvPicPr>
          <p:cNvPr id="1028" name="Picture 4" descr="C:\Users\Louise\AppData\Local\Microsoft\Windows\Temporary Internet Files\Content.IE5\MM4LW7GN\MP90044334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988840"/>
            <a:ext cx="3678908" cy="2448272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155899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Introduction: briefly present your research question, hypothesis and/or context of research</a:t>
            </a:r>
          </a:p>
          <a:p>
            <a:r>
              <a:rPr lang="en-GB" sz="2800" dirty="0" err="1" smtClean="0"/>
              <a:t>Methdology</a:t>
            </a:r>
            <a:r>
              <a:rPr lang="en-GB" sz="2800" dirty="0" smtClean="0"/>
              <a:t> /theoretical perspectives: present briefly</a:t>
            </a:r>
          </a:p>
          <a:p>
            <a:r>
              <a:rPr lang="en-GB" sz="2800" dirty="0" smtClean="0"/>
              <a:t>Results: main focus of the poster. Arrange logically. Present briefly. Illustrate clearly</a:t>
            </a:r>
          </a:p>
          <a:p>
            <a:r>
              <a:rPr lang="en-US" sz="2800" dirty="0" smtClean="0"/>
              <a:t>Discussion: should be  more of a conclusion than a discussion</a:t>
            </a:r>
          </a:p>
          <a:p>
            <a:pPr lvl="1"/>
            <a:r>
              <a:rPr lang="en-US" sz="2400" dirty="0" smtClean="0"/>
              <a:t>Consider using bullet points</a:t>
            </a:r>
          </a:p>
          <a:p>
            <a:pPr lvl="1"/>
            <a:r>
              <a:rPr lang="en-US" sz="2400" dirty="0" smtClean="0"/>
              <a:t>Link the results to your question / hypothesis</a:t>
            </a:r>
          </a:p>
        </p:txBody>
      </p:sp>
    </p:spTree>
    <p:extLst>
      <p:ext uri="{BB962C8B-B14F-4D97-AF65-F5344CB8AC3E}">
        <p14:creationId xmlns:p14="http://schemas.microsoft.com/office/powerpoint/2010/main" val="181016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Acknowledgements:</a:t>
            </a:r>
          </a:p>
          <a:p>
            <a:pPr lvl="1"/>
            <a:r>
              <a:rPr lang="en-US" sz="2400" dirty="0" smtClean="0"/>
              <a:t>List collaborators and grant support (&amp; use their logos)</a:t>
            </a:r>
          </a:p>
          <a:p>
            <a:r>
              <a:rPr lang="en-US" sz="2800" dirty="0" smtClean="0"/>
              <a:t>References:</a:t>
            </a:r>
          </a:p>
          <a:p>
            <a:pPr lvl="1"/>
            <a:r>
              <a:rPr lang="en-US" sz="2400" dirty="0" smtClean="0"/>
              <a:t>Keep to bare minimum </a:t>
            </a:r>
          </a:p>
          <a:p>
            <a:pPr lvl="1"/>
            <a:r>
              <a:rPr lang="en-US" sz="2400" dirty="0" smtClean="0"/>
              <a:t>Use small font, tuck away in a corner</a:t>
            </a:r>
          </a:p>
          <a:p>
            <a:r>
              <a:rPr lang="en-US" sz="2800" dirty="0" smtClean="0"/>
              <a:t>Only cite key references to your project</a:t>
            </a:r>
          </a:p>
          <a:p>
            <a:r>
              <a:rPr lang="en-US" sz="2800" dirty="0" smtClean="0">
                <a:solidFill>
                  <a:srgbClr val="FFC000"/>
                </a:solidFill>
              </a:rPr>
              <a:t>Don’t forget your own institutional logo</a:t>
            </a:r>
          </a:p>
          <a:p>
            <a:r>
              <a:rPr lang="en-US" sz="2800" dirty="0">
                <a:solidFill>
                  <a:srgbClr val="FFC000"/>
                </a:solidFill>
              </a:rPr>
              <a:t>Don’t forget your </a:t>
            </a:r>
            <a:r>
              <a:rPr lang="en-US" sz="2800" dirty="0" smtClean="0">
                <a:solidFill>
                  <a:srgbClr val="FFC000"/>
                </a:solidFill>
              </a:rPr>
              <a:t>own name (below title in smaller font size)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427063"/>
            <a:ext cx="1466850" cy="1076325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2.bp.blogspot.com/_lawI3tpwZt8/TIFRXN9GuqI/AAAAAAAACCM/gg1gS29yrTk/s400/tsd-log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607399"/>
            <a:ext cx="2232248" cy="895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3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 can set the document size and resolution in </a:t>
            </a:r>
            <a:r>
              <a:rPr lang="en-GB" dirty="0" err="1" smtClean="0"/>
              <a:t>powerpoint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Pre-2010</a:t>
            </a:r>
          </a:p>
          <a:p>
            <a:pPr marL="0" indent="0">
              <a:buNone/>
            </a:pPr>
            <a:r>
              <a:rPr lang="en-GB" dirty="0" smtClean="0"/>
              <a:t>Choose and click on,</a:t>
            </a:r>
          </a:p>
          <a:p>
            <a:pPr marL="0" indent="0">
              <a:buNone/>
            </a:pPr>
            <a:r>
              <a:rPr lang="en-GB" dirty="0" smtClean="0"/>
              <a:t>File &gt; </a:t>
            </a:r>
          </a:p>
          <a:p>
            <a:pPr marL="0" indent="0">
              <a:buNone/>
            </a:pPr>
            <a:r>
              <a:rPr lang="en-GB" dirty="0" smtClean="0"/>
              <a:t>Page Layout &gt; </a:t>
            </a:r>
          </a:p>
          <a:p>
            <a:pPr marL="0" indent="0">
              <a:buNone/>
            </a:pPr>
            <a:r>
              <a:rPr lang="en-GB" dirty="0" smtClean="0"/>
              <a:t>Slide Size &gt; </a:t>
            </a:r>
          </a:p>
          <a:p>
            <a:pPr marL="0" indent="0">
              <a:buNone/>
            </a:pPr>
            <a:r>
              <a:rPr lang="en-GB" dirty="0" smtClean="0"/>
              <a:t>Custom &gt; </a:t>
            </a:r>
          </a:p>
          <a:p>
            <a:pPr marL="0" indent="0">
              <a:buNone/>
            </a:pPr>
            <a:r>
              <a:rPr lang="en-GB" dirty="0" smtClean="0"/>
              <a:t>insert the size you </a:t>
            </a:r>
            <a:r>
              <a:rPr lang="en-GB" dirty="0" smtClean="0"/>
              <a:t>want –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2010</a:t>
            </a:r>
          </a:p>
          <a:p>
            <a:pPr marL="0" indent="0">
              <a:buNone/>
            </a:pPr>
            <a:r>
              <a:rPr lang="en-GB" dirty="0"/>
              <a:t>Choose and click </a:t>
            </a:r>
            <a:r>
              <a:rPr lang="en-GB" dirty="0" smtClean="0"/>
              <a:t>on</a:t>
            </a:r>
          </a:p>
          <a:p>
            <a:pPr marL="0" indent="0">
              <a:buNone/>
            </a:pPr>
            <a:r>
              <a:rPr lang="en-GB" dirty="0" smtClean="0"/>
              <a:t>File&gt;</a:t>
            </a:r>
          </a:p>
          <a:p>
            <a:pPr marL="0" indent="0">
              <a:buNone/>
            </a:pPr>
            <a:r>
              <a:rPr lang="en-GB" dirty="0" smtClean="0"/>
              <a:t>Option&gt;</a:t>
            </a:r>
          </a:p>
          <a:p>
            <a:pPr marL="0" indent="0">
              <a:buNone/>
            </a:pPr>
            <a:r>
              <a:rPr lang="en-GB" dirty="0" smtClean="0"/>
              <a:t>Advanced&gt;</a:t>
            </a:r>
          </a:p>
          <a:p>
            <a:pPr marL="0" indent="0">
              <a:buNone/>
            </a:pPr>
            <a:r>
              <a:rPr lang="en-GB" dirty="0" smtClean="0"/>
              <a:t>‘</a:t>
            </a:r>
            <a:r>
              <a:rPr lang="en-GB" dirty="0" err="1" smtClean="0"/>
              <a:t>Powerpoint</a:t>
            </a:r>
            <a:r>
              <a:rPr lang="en-GB" dirty="0" smtClean="0"/>
              <a:t> presentation</a:t>
            </a:r>
            <a:r>
              <a:rPr lang="en-GB" dirty="0" smtClean="0"/>
              <a:t>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5791441"/>
            <a:ext cx="8623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Fiddle with this before hand – not on the day of presentation or submission ……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6687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95</TotalTime>
  <Words>550</Words>
  <Application>Microsoft Office PowerPoint</Application>
  <PresentationFormat>On-screen Show (4:3)</PresentationFormat>
  <Paragraphs>105</Paragraphs>
  <Slides>12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Module</vt:lpstr>
      <vt:lpstr>AHAC7002</vt:lpstr>
      <vt:lpstr>What sort of poster?</vt:lpstr>
      <vt:lpstr>Creating a Poster</vt:lpstr>
      <vt:lpstr>Aims of a poster Presentation</vt:lpstr>
      <vt:lpstr>Creating a Clear Poster</vt:lpstr>
      <vt:lpstr>Visual impact</vt:lpstr>
      <vt:lpstr>Backgrounds</vt:lpstr>
      <vt:lpstr>Text (avoiding visual distress)</vt:lpstr>
      <vt:lpstr>Images</vt:lpstr>
      <vt:lpstr>Organisation of Information</vt:lpstr>
      <vt:lpstr>Additional Information</vt:lpstr>
      <vt:lpstr>You can set the document size and resolution in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AHAC7002</dc:title>
  <dc:creator>Louise Steel</dc:creator>
  <cp:lastModifiedBy>Ros Coard</cp:lastModifiedBy>
  <cp:revision>18</cp:revision>
  <dcterms:created xsi:type="dcterms:W3CDTF">2012-07-09T15:41:33Z</dcterms:created>
  <dcterms:modified xsi:type="dcterms:W3CDTF">2014-12-11T15:16:48Z</dcterms:modified>
</cp:coreProperties>
</file>