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handoutMasterIdLst>
    <p:handoutMasterId r:id="rId14"/>
  </p:handout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4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A2641-1705-42B1-A3EC-4E64CD4DD363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FFC5D-D481-4043-A771-3208AECDA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3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4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9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15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9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25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63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365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6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13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Academic and Employability Skills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Assessment component 2:  report on employability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934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 for your Report!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05017" y="2504303"/>
            <a:ext cx="96959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This lesson will help with your Report by giving you a structure and some Guidelines of what you </a:t>
            </a:r>
            <a:r>
              <a:rPr lang="en-GB" sz="3600" i="1" dirty="0" smtClean="0"/>
              <a:t>could </a:t>
            </a:r>
            <a:r>
              <a:rPr lang="en-GB" sz="3600" dirty="0" smtClean="0"/>
              <a:t>include.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77766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 Page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42768" y="2273643"/>
            <a:ext cx="702687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Laura will show you how to create this easily using Word.</a:t>
            </a:r>
          </a:p>
          <a:p>
            <a:endParaRPr lang="en-GB" sz="2400" dirty="0"/>
          </a:p>
          <a:p>
            <a:r>
              <a:rPr lang="en-GB" sz="2400" dirty="0" smtClean="0"/>
              <a:t>Remember to include the following:</a:t>
            </a:r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Your Name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Your Student Number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/>
              <a:t>Title of your Assignment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04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Page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55589" y="1993557"/>
            <a:ext cx="9201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Laura will show you how to include a contents page on Word.</a:t>
            </a:r>
          </a:p>
          <a:p>
            <a:endParaRPr lang="en-GB" sz="2400" dirty="0" smtClean="0"/>
          </a:p>
          <a:p>
            <a:r>
              <a:rPr lang="en-GB" sz="2400" dirty="0" smtClean="0"/>
              <a:t>Remember- don’t create this until you have written the whole report!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2670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1.0 Introduction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69773" y="2026508"/>
            <a:ext cx="8147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Within the Introduction, discuss what the report is trying to achieve (rewrite the question) and tell the reader a background to Employability skills e.g.</a:t>
            </a:r>
          </a:p>
          <a:p>
            <a:r>
              <a:rPr lang="en-GB" dirty="0" smtClean="0"/>
              <a:t>What are Employability Skills?</a:t>
            </a:r>
          </a:p>
          <a:p>
            <a:r>
              <a:rPr lang="en-GB" dirty="0" smtClean="0"/>
              <a:t>Who requires such skills?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133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2.0 Main Findings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9600" y="1911178"/>
            <a:ext cx="105460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You could structure your Main Findings as follows:</a:t>
            </a:r>
          </a:p>
          <a:p>
            <a:endParaRPr lang="en-GB" dirty="0"/>
          </a:p>
          <a:p>
            <a:r>
              <a:rPr lang="en-GB" dirty="0" smtClean="0"/>
              <a:t>2.1 Why are Employability Skills Important?</a:t>
            </a:r>
          </a:p>
          <a:p>
            <a:r>
              <a:rPr lang="en-GB" i="1" dirty="0" smtClean="0"/>
              <a:t>Remember to include </a:t>
            </a:r>
            <a:r>
              <a:rPr lang="en-GB" i="1" u="sng" dirty="0" smtClean="0"/>
              <a:t>who </a:t>
            </a:r>
            <a:r>
              <a:rPr lang="en-GB" i="1" dirty="0" smtClean="0"/>
              <a:t>is looking at employability skills, </a:t>
            </a:r>
            <a:r>
              <a:rPr lang="en-GB" i="1" u="sng" dirty="0" smtClean="0"/>
              <a:t>why </a:t>
            </a:r>
            <a:r>
              <a:rPr lang="en-GB" i="1" dirty="0" smtClean="0"/>
              <a:t>are they needed </a:t>
            </a:r>
            <a:r>
              <a:rPr lang="en-GB" i="1" dirty="0" err="1" smtClean="0"/>
              <a:t>etc</a:t>
            </a:r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2.2 Have Employability Skills changed in the last decade?</a:t>
            </a:r>
          </a:p>
          <a:p>
            <a:pPr lvl="0"/>
            <a:r>
              <a:rPr lang="en-GB" i="1" dirty="0" smtClean="0"/>
              <a:t>Remember to include: </a:t>
            </a:r>
          </a:p>
          <a:p>
            <a:pPr lvl="0"/>
            <a:r>
              <a:rPr lang="en-GB" i="1" dirty="0" smtClean="0"/>
              <a:t>Are </a:t>
            </a:r>
            <a:r>
              <a:rPr lang="en-GB" i="1" dirty="0"/>
              <a:t>the top 5 employability skills the same as a decade ago?</a:t>
            </a:r>
          </a:p>
          <a:p>
            <a:pPr lvl="0"/>
            <a:r>
              <a:rPr lang="en-GB" i="1" dirty="0"/>
              <a:t>What has caused this change?</a:t>
            </a:r>
          </a:p>
          <a:p>
            <a:pPr lvl="0"/>
            <a:r>
              <a:rPr lang="en-GB" i="1" dirty="0"/>
              <a:t>Does this mean that employability skills aren’t as important as they once were</a:t>
            </a:r>
            <a:r>
              <a:rPr lang="en-GB" i="1" dirty="0" smtClean="0"/>
              <a:t>? </a:t>
            </a:r>
            <a:r>
              <a:rPr lang="en-GB" b="1" i="1" dirty="0" smtClean="0">
                <a:solidFill>
                  <a:schemeClr val="accent3"/>
                </a:solidFill>
              </a:rPr>
              <a:t>CRITICAL ANALYSIS</a:t>
            </a:r>
            <a:endParaRPr lang="en-GB" i="1" dirty="0" smtClean="0"/>
          </a:p>
          <a:p>
            <a:pPr lvl="0"/>
            <a:endParaRPr lang="en-GB" i="1" dirty="0"/>
          </a:p>
          <a:p>
            <a:pPr lvl="0"/>
            <a:r>
              <a:rPr lang="en-GB" i="1" dirty="0" smtClean="0"/>
              <a:t>2.3 What employability Skills does an employer expect to see in current employment?</a:t>
            </a:r>
          </a:p>
          <a:p>
            <a:r>
              <a:rPr lang="en-GB" i="1" dirty="0"/>
              <a:t>(be sure to include the skills covered in lectures; Time Management, Digital competency, Emotional Intelligence and Resilience</a:t>
            </a:r>
            <a:r>
              <a:rPr lang="en-GB" i="1" dirty="0" smtClean="0"/>
              <a:t>)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69351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219200" y="2125362"/>
            <a:ext cx="73069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Remember- don’t bring in any new information at this point in the report.</a:t>
            </a:r>
          </a:p>
          <a:p>
            <a:r>
              <a:rPr lang="en-GB" dirty="0" smtClean="0"/>
              <a:t>Draw together all of the main points of your report and conclude. </a:t>
            </a:r>
          </a:p>
          <a:p>
            <a:endParaRPr lang="en-GB" dirty="0"/>
          </a:p>
          <a:p>
            <a:r>
              <a:rPr lang="en-GB" dirty="0" smtClean="0"/>
              <a:t>What does the report tell us?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35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97280" y="1935892"/>
            <a:ext cx="73053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that Referencing is a 2 Part process: 1. In-text Citations and 2. reference List</a:t>
            </a:r>
          </a:p>
          <a:p>
            <a:endParaRPr lang="en-GB" dirty="0"/>
          </a:p>
          <a:p>
            <a:r>
              <a:rPr lang="en-GB" dirty="0" smtClean="0"/>
              <a:t>It needs to be alphabetical.</a:t>
            </a:r>
          </a:p>
          <a:p>
            <a:endParaRPr lang="en-GB" dirty="0"/>
          </a:p>
          <a:p>
            <a:r>
              <a:rPr lang="en-GB" dirty="0" smtClean="0"/>
              <a:t>Use the Harvard Referencing Guide to help you</a:t>
            </a:r>
          </a:p>
          <a:p>
            <a:endParaRPr lang="en-GB" dirty="0"/>
          </a:p>
          <a:p>
            <a:r>
              <a:rPr lang="en-GB" dirty="0" smtClean="0"/>
              <a:t>Check your Referencing!</a:t>
            </a:r>
          </a:p>
          <a:p>
            <a:endParaRPr lang="en-GB" dirty="0"/>
          </a:p>
          <a:p>
            <a:r>
              <a:rPr lang="en-GB" dirty="0" smtClean="0"/>
              <a:t>This is worth 20% of your mark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891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points to consider…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66119" y="1919416"/>
            <a:ext cx="9448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Look at the marking criteria that we went through in week 2 (page 4-10 of the assessment)- this is what and how we will be marking you on this assessment.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Remember to look at the Guidance Specific to the assessment.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report should include at least 10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2500 words +/- 10%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Submission through </a:t>
            </a:r>
            <a:r>
              <a:rPr lang="en-GB" dirty="0" err="1" smtClean="0"/>
              <a:t>Turnitin</a:t>
            </a:r>
            <a:r>
              <a:rPr lang="en-GB" dirty="0" smtClean="0"/>
              <a:t> by 3pm on 13</a:t>
            </a:r>
            <a:r>
              <a:rPr lang="en-GB" baseline="30000" dirty="0" smtClean="0"/>
              <a:t>th</a:t>
            </a:r>
            <a:r>
              <a:rPr lang="en-GB" dirty="0" smtClean="0"/>
              <a:t> December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Draft submission via the Draft </a:t>
            </a:r>
            <a:r>
              <a:rPr lang="en-GB" dirty="0" err="1" smtClean="0"/>
              <a:t>Turnitin</a:t>
            </a:r>
            <a:r>
              <a:rPr lang="en-GB" dirty="0" smtClean="0"/>
              <a:t> link: You can ask your lecturer to read over a draft of your assessment </a:t>
            </a:r>
            <a:r>
              <a:rPr lang="en-GB" u="sng" dirty="0" smtClean="0"/>
              <a:t>within a reasonable amount of time. </a:t>
            </a:r>
            <a:r>
              <a:rPr lang="en-GB" dirty="0" smtClean="0"/>
              <a:t>Your lecturer will not be able to give you an estimated mark but will be able to point you in the right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91841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1" ma:contentTypeDescription="Create a new document." ma:contentTypeScope="" ma:versionID="e2e81eb36bf243fa95089a6152957dcd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c81c139d1c5ed8f68d1a6a68d4322259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7616C73-ECB0-4F9C-8D8C-CEB02A1BA66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DA2BE0-356D-4121-BE21-404869F743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539679F-5A90-41B5-9558-168F93E4F885}">
  <ds:schemaRefs>
    <ds:schemaRef ds:uri="7ab40eed-68c2-4ff5-b2ec-48499265677d"/>
    <ds:schemaRef ds:uri="http://purl.org/dc/elements/1.1/"/>
    <ds:schemaRef ds:uri="http://schemas.microsoft.com/office/2006/metadata/properties"/>
    <ds:schemaRef ds:uri="e30e1647-29be-4cde-b2da-971aed4fcaf4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17</TotalTime>
  <Words>457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Retrospect</vt:lpstr>
      <vt:lpstr>Academic and Employability Skills </vt:lpstr>
      <vt:lpstr>Guidelines for your Report!</vt:lpstr>
      <vt:lpstr>Cover Page</vt:lpstr>
      <vt:lpstr>Contents Page</vt:lpstr>
      <vt:lpstr>1.0 Introduction</vt:lpstr>
      <vt:lpstr>2.0 Main Findings</vt:lpstr>
      <vt:lpstr>Conclusion </vt:lpstr>
      <vt:lpstr>Reference List</vt:lpstr>
      <vt:lpstr>A few points to consider…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Laura James</dc:creator>
  <cp:lastModifiedBy>Laura James</cp:lastModifiedBy>
  <cp:revision>2</cp:revision>
  <cp:lastPrinted>2020-03-10T12:11:15Z</cp:lastPrinted>
  <dcterms:created xsi:type="dcterms:W3CDTF">2019-10-28T12:31:56Z</dcterms:created>
  <dcterms:modified xsi:type="dcterms:W3CDTF">2020-03-10T12:11:34Z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