
<file path=[Content_Types].xml><?xml version="1.0" encoding="utf-8"?>
<Types xmlns="http://schemas.openxmlformats.org/package/2006/content-types">
  <Default Extension="emf" ContentType="image/x-emf"/>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5.xml" ContentType="application/vnd.openxmlformats-officedocument.theme+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6.xml" ContentType="application/vnd.openxmlformats-officedocument.theme+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theme/theme7.xml" ContentType="application/vnd.openxmlformats-officedocument.theme+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theme/theme8.xml" ContentType="application/vnd.openxmlformats-officedocument.theme+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theme/theme9.xml" ContentType="application/vnd.openxmlformats-officedocument.theme+xml"/>
  <Override PartName="/ppt/theme/theme10.xml" ContentType="application/vnd.openxmlformats-officedocument.theme+xml"/>
  <Override PartName="/ppt/theme/theme11.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768" r:id="rId1"/>
    <p:sldMasterId id="2147483780" r:id="rId2"/>
    <p:sldMasterId id="2147483792" r:id="rId3"/>
    <p:sldMasterId id="2147483804" r:id="rId4"/>
    <p:sldMasterId id="2147483816" r:id="rId5"/>
    <p:sldMasterId id="2147483828" r:id="rId6"/>
    <p:sldMasterId id="2147483840" r:id="rId7"/>
    <p:sldMasterId id="2147483852" r:id="rId8"/>
    <p:sldMasterId id="2147483864" r:id="rId9"/>
  </p:sldMasterIdLst>
  <p:notesMasterIdLst>
    <p:notesMasterId r:id="rId34"/>
  </p:notesMasterIdLst>
  <p:handoutMasterIdLst>
    <p:handoutMasterId r:id="rId35"/>
  </p:handoutMasterIdLst>
  <p:sldIdLst>
    <p:sldId id="256" r:id="rId10"/>
    <p:sldId id="321" r:id="rId11"/>
    <p:sldId id="322" r:id="rId12"/>
    <p:sldId id="324" r:id="rId13"/>
    <p:sldId id="323" r:id="rId14"/>
    <p:sldId id="325" r:id="rId15"/>
    <p:sldId id="326" r:id="rId16"/>
    <p:sldId id="331" r:id="rId17"/>
    <p:sldId id="327" r:id="rId18"/>
    <p:sldId id="328" r:id="rId19"/>
    <p:sldId id="329" r:id="rId20"/>
    <p:sldId id="330" r:id="rId21"/>
    <p:sldId id="332" r:id="rId22"/>
    <p:sldId id="336" r:id="rId23"/>
    <p:sldId id="333" r:id="rId24"/>
    <p:sldId id="334" r:id="rId25"/>
    <p:sldId id="337" r:id="rId26"/>
    <p:sldId id="338" r:id="rId27"/>
    <p:sldId id="339" r:id="rId28"/>
    <p:sldId id="340" r:id="rId29"/>
    <p:sldId id="341" r:id="rId30"/>
    <p:sldId id="342" r:id="rId31"/>
    <p:sldId id="343" r:id="rId32"/>
    <p:sldId id="344" r:id="rId33"/>
  </p:sldIdLst>
  <p:sldSz cx="9144000" cy="6858000" type="screen4x3"/>
  <p:notesSz cx="6858000" cy="9144000"/>
  <p:embeddedFontLst>
    <p:embeddedFont>
      <p:font typeface="Arial Black" panose="020B0A04020102020204" pitchFamily="34" charset="0"/>
      <p:bold r:id="rId36"/>
    </p:embeddedFont>
    <p:embeddedFont>
      <p:font typeface="Cambria Math" panose="02040503050406030204" pitchFamily="18" charset="0"/>
      <p:regular r:id="rId37"/>
    </p:embeddedFont>
    <p:embeddedFont>
      <p:font typeface="Franklin Gothic Book" panose="020B0503020102020204" pitchFamily="34" charset="0"/>
      <p:regular r:id="rId38"/>
      <p:italic r:id="rId39"/>
    </p:embeddedFont>
    <p:embeddedFont>
      <p:font typeface="Franklin Gothic Medium" panose="020B0603020102020204" pitchFamily="34" charset="0"/>
      <p:regular r:id="rId40"/>
      <p:italic r:id="rId41"/>
    </p:embeddedFont>
    <p:embeddedFont>
      <p:font typeface="Perpetua" panose="02020502060401020303" pitchFamily="18" charset="0"/>
      <p:regular r:id="rId42"/>
      <p:bold r:id="rId43"/>
      <p:italic r:id="rId44"/>
      <p:boldItalic r:id="rId45"/>
    </p:embeddedFont>
    <p:embeddedFont>
      <p:font typeface="Wingdings 2" panose="05020102010507070707" pitchFamily="18" charset="2"/>
      <p:regular r:id="rId4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4660"/>
  </p:normalViewPr>
  <p:slideViewPr>
    <p:cSldViewPr>
      <p:cViewPr varScale="1">
        <p:scale>
          <a:sx n="82" d="100"/>
          <a:sy n="82" d="100"/>
        </p:scale>
        <p:origin x="1474" y="72"/>
      </p:cViewPr>
      <p:guideLst>
        <p:guide orient="horz" pos="2160"/>
        <p:guide pos="2880"/>
      </p:guideLst>
    </p:cSldViewPr>
  </p:slideViewPr>
  <p:notesTextViewPr>
    <p:cViewPr>
      <p:scale>
        <a:sx n="1" d="1"/>
        <a:sy n="1" d="1"/>
      </p:scale>
      <p:origin x="0" y="0"/>
    </p:cViewPr>
  </p:notesTextViewPr>
  <p:notesViewPr>
    <p:cSldViewPr>
      <p:cViewPr varScale="1">
        <p:scale>
          <a:sx n="85" d="100"/>
          <a:sy n="85" d="100"/>
        </p:scale>
        <p:origin x="-3198" y="-9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39" Type="http://schemas.openxmlformats.org/officeDocument/2006/relationships/font" Target="fonts/font4.fntdata"/><Relationship Id="rId21" Type="http://schemas.openxmlformats.org/officeDocument/2006/relationships/slide" Target="slides/slide12.xml"/><Relationship Id="rId34" Type="http://schemas.openxmlformats.org/officeDocument/2006/relationships/notesMaster" Target="notesMasters/notesMaster1.xml"/><Relationship Id="rId42" Type="http://schemas.openxmlformats.org/officeDocument/2006/relationships/font" Target="fonts/font7.fntdata"/><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 Target="slides/slide7.xml"/><Relationship Id="rId29" Type="http://schemas.openxmlformats.org/officeDocument/2006/relationships/slide" Target="slides/slide20.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slide" Target="slides/slide23.xml"/><Relationship Id="rId37" Type="http://schemas.openxmlformats.org/officeDocument/2006/relationships/font" Target="fonts/font2.fntdata"/><Relationship Id="rId40" Type="http://schemas.openxmlformats.org/officeDocument/2006/relationships/font" Target="fonts/font5.fntdata"/><Relationship Id="rId45" Type="http://schemas.openxmlformats.org/officeDocument/2006/relationships/font" Target="fonts/font10.fntdata"/><Relationship Id="rId5" Type="http://schemas.openxmlformats.org/officeDocument/2006/relationships/slideMaster" Target="slideMasters/slideMaster5.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font" Target="fonts/font1.fntdata"/><Relationship Id="rId49" Type="http://schemas.openxmlformats.org/officeDocument/2006/relationships/theme" Target="theme/theme1.xml"/><Relationship Id="rId10" Type="http://schemas.openxmlformats.org/officeDocument/2006/relationships/slide" Target="slides/slide1.xml"/><Relationship Id="rId19" Type="http://schemas.openxmlformats.org/officeDocument/2006/relationships/slide" Target="slides/slide10.xml"/><Relationship Id="rId31" Type="http://schemas.openxmlformats.org/officeDocument/2006/relationships/slide" Target="slides/slide22.xml"/><Relationship Id="rId44" Type="http://schemas.openxmlformats.org/officeDocument/2006/relationships/font" Target="fonts/font9.fntdata"/><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handoutMaster" Target="handoutMasters/handoutMaster1.xml"/><Relationship Id="rId43" Type="http://schemas.openxmlformats.org/officeDocument/2006/relationships/font" Target="fonts/font8.fntdata"/><Relationship Id="rId48" Type="http://schemas.openxmlformats.org/officeDocument/2006/relationships/viewProps" Target="viewProps.xml"/><Relationship Id="rId8" Type="http://schemas.openxmlformats.org/officeDocument/2006/relationships/slideMaster" Target="slideMasters/slideMaster8.xml"/><Relationship Id="rId3" Type="http://schemas.openxmlformats.org/officeDocument/2006/relationships/slideMaster" Target="slideMasters/slideMaster3.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slide" Target="slides/slide24.xml"/><Relationship Id="rId38" Type="http://schemas.openxmlformats.org/officeDocument/2006/relationships/font" Target="fonts/font3.fntdata"/><Relationship Id="rId46" Type="http://schemas.openxmlformats.org/officeDocument/2006/relationships/font" Target="fonts/font11.fntdata"/><Relationship Id="rId20" Type="http://schemas.openxmlformats.org/officeDocument/2006/relationships/slide" Target="slides/slide11.xml"/><Relationship Id="rId41" Type="http://schemas.openxmlformats.org/officeDocument/2006/relationships/font" Target="fonts/font6.fntdata"/><Relationship Id="rId1" Type="http://schemas.openxmlformats.org/officeDocument/2006/relationships/slideMaster" Target="slideMasters/slideMaster1.xml"/><Relationship Id="rId6" Type="http://schemas.openxmlformats.org/officeDocument/2006/relationships/slideMaster" Target="slideMasters/slideMaster6.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11.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8F4903CD-FCCC-4FC0-9966-9444F692D80E}" type="datetimeFigureOut">
              <a:rPr lang="en-GB" smtClean="0"/>
              <a:t>28/02/2025</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847D8732-DA2D-4588-B717-363D6187CADD}" type="slidenum">
              <a:rPr lang="en-GB" smtClean="0"/>
              <a:t>‹#›</a:t>
            </a:fld>
            <a:endParaRPr lang="en-GB"/>
          </a:p>
        </p:txBody>
      </p:sp>
    </p:spTree>
    <p:extLst>
      <p:ext uri="{BB962C8B-B14F-4D97-AF65-F5344CB8AC3E}">
        <p14:creationId xmlns:p14="http://schemas.microsoft.com/office/powerpoint/2010/main" val="312342761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1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825B7CD-052F-43AF-9589-E9C0B2708D40}" type="datetimeFigureOut">
              <a:rPr lang="en-GB" smtClean="0"/>
              <a:t>28/02/2025</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E94F88D-5672-4D13-9F93-5210D3BC47F3}" type="slidenum">
              <a:rPr lang="en-GB" smtClean="0"/>
              <a:t>‹#›</a:t>
            </a:fld>
            <a:endParaRPr lang="en-GB"/>
          </a:p>
        </p:txBody>
      </p:sp>
    </p:spTree>
    <p:extLst>
      <p:ext uri="{BB962C8B-B14F-4D97-AF65-F5344CB8AC3E}">
        <p14:creationId xmlns:p14="http://schemas.microsoft.com/office/powerpoint/2010/main" val="5462666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57200" y="228600"/>
            <a:ext cx="7772400" cy="4571999"/>
          </a:xfrm>
        </p:spPr>
        <p:txBody>
          <a:bodyPr anchor="ctr">
            <a:noAutofit/>
          </a:bodyPr>
          <a:lstStyle>
            <a:lvl1pPr>
              <a:lnSpc>
                <a:spcPct val="100000"/>
              </a:lnSpc>
              <a:defRPr sz="8800" spc="-80" baseline="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457200" y="4800600"/>
            <a:ext cx="6858000" cy="914400"/>
          </a:xfrm>
        </p:spPr>
        <p:txBody>
          <a:bodyPr/>
          <a:lstStyle>
            <a:lvl1pPr marL="0" indent="0" algn="l">
              <a:buNone/>
              <a:defRPr b="0" cap="all" spc="120" baseline="0">
                <a:solidFill>
                  <a:schemeClr val="tx2"/>
                </a:solidFill>
                <a:latin typeface="+mj-l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51DEABC-D766-4322-8E78-B830FAE35C72}" type="datetime4">
              <a:rPr lang="en-US" smtClean="0"/>
              <a:pPr/>
              <a:t>February 28, 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Rectangle 8"/>
          <p:cNvSpPr/>
          <p:nvPr/>
        </p:nvSpPr>
        <p:spPr>
          <a:xfrm>
            <a:off x="9001124" y="4846320"/>
            <a:ext cx="142876" cy="201168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9001124" y="0"/>
            <a:ext cx="142876" cy="48463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12"/>
          </p:nvPr>
        </p:nvSpPr>
        <p:spPr/>
        <p:txBody>
          <a:bodyPr/>
          <a:lstStyle>
            <a:lvl1pPr>
              <a:defRPr>
                <a:solidFill>
                  <a:schemeClr val="tx1"/>
                </a:solidFill>
              </a:defRPr>
            </a:lvl1pPr>
          </a:lstStyle>
          <a:p>
            <a:fld id="{F38DF745-7D3F-47F4-83A3-874385CFAA69}"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333F43-3E86-47E4-BFBB-2476D384E1C6}" type="datetime4">
              <a:rPr lang="en-US" smtClean="0"/>
              <a:pPr/>
              <a:t>February 28,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7200" y="1447800"/>
            <a:ext cx="7772400" cy="4321175"/>
          </a:xfrm>
        </p:spPr>
        <p:txBody>
          <a:bodyPr anchor="ctr">
            <a:noAutofit/>
          </a:bodyPr>
          <a:lstStyle>
            <a:lvl1pPr algn="l">
              <a:lnSpc>
                <a:spcPct val="100000"/>
              </a:lnSpc>
              <a:defRPr sz="8800" b="0" cap="all" spc="-80" baseline="0">
                <a:solidFill>
                  <a:schemeClr val="tx1"/>
                </a:solidFill>
              </a:defRPr>
            </a:lvl1pPr>
          </a:lstStyle>
          <a:p>
            <a:r>
              <a:rPr lang="en-US"/>
              <a:t>Click to edit Master title style</a:t>
            </a:r>
            <a:endParaRPr lang="en-US" dirty="0"/>
          </a:p>
        </p:txBody>
      </p:sp>
      <p:sp>
        <p:nvSpPr>
          <p:cNvPr id="3" name="Text Placeholder 2"/>
          <p:cNvSpPr>
            <a:spLocks noGrp="1"/>
          </p:cNvSpPr>
          <p:nvPr>
            <p:ph type="body" idx="1"/>
          </p:nvPr>
        </p:nvSpPr>
        <p:spPr>
          <a:xfrm>
            <a:off x="457200" y="228601"/>
            <a:ext cx="7772400" cy="1066800"/>
          </a:xfrm>
        </p:spPr>
        <p:txBody>
          <a:bodyPr anchor="b"/>
          <a:lstStyle>
            <a:lvl1pPr marL="0" indent="0">
              <a:buNone/>
              <a:defRPr sz="2000" b="0" cap="all" spc="12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751663BA-01FC-4367-B6F3-ABB2645D55F1}" type="datetime4">
              <a:rPr lang="en-US" smtClean="0"/>
              <a:pPr/>
              <a:t>February 28, 2025</a:t>
            </a:fld>
            <a:endParaRPr lang="en-US" dirty="0"/>
          </a:p>
        </p:txBody>
      </p:sp>
      <p:sp>
        <p:nvSpPr>
          <p:cNvPr id="8" name="Slide Number Placeholder 7"/>
          <p:cNvSpPr>
            <a:spLocks noGrp="1"/>
          </p:cNvSpPr>
          <p:nvPr>
            <p:ph type="sldNum" sz="quarter" idx="11"/>
          </p:nvPr>
        </p:nvSpPr>
        <p:spPr/>
        <p:txBody>
          <a:bodyPr/>
          <a:lstStyle/>
          <a:p>
            <a:fld id="{F38DF745-7D3F-47F4-83A3-874385CFAA69}" type="slidenum">
              <a:rPr lang="en-US" smtClean="0"/>
              <a:pPr/>
              <a:t>‹#›</a:t>
            </a:fld>
            <a:endParaRPr lang="en-US" dirty="0"/>
          </a:p>
        </p:txBody>
      </p:sp>
      <p:sp>
        <p:nvSpPr>
          <p:cNvPr id="9" name="Footer Placeholder 8"/>
          <p:cNvSpPr>
            <a:spLocks noGrp="1"/>
          </p:cNvSpPr>
          <p:nvPr>
            <p:ph type="ftr" sz="quarter" idx="12"/>
          </p:nvPr>
        </p:nvSpPr>
        <p:spPr/>
        <p:txBody>
          <a:bodyPr/>
          <a:lstStyle/>
          <a:p>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630680" y="1574800"/>
            <a:ext cx="329184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90160" y="1574800"/>
            <a:ext cx="329184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9B19C71-EC74-44AF-B27E-FC7DC3C3A61D}" type="datetime4">
              <a:rPr lang="en-US" smtClean="0"/>
              <a:pPr/>
              <a:t>February 28,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627632" y="1572768"/>
            <a:ext cx="3291840" cy="639762"/>
          </a:xfrm>
        </p:spPr>
        <p:txBody>
          <a:bodyPr anchor="b">
            <a:noAutofit/>
          </a:bodyPr>
          <a:lstStyle>
            <a:lvl1pPr marL="0" indent="0">
              <a:buNone/>
              <a:defRPr sz="1800" b="0" cap="all" spc="100"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627632" y="2259366"/>
            <a:ext cx="3291840" cy="384048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93208" y="1572768"/>
            <a:ext cx="3291840" cy="639762"/>
          </a:xfrm>
        </p:spPr>
        <p:txBody>
          <a:bodyPr anchor="b">
            <a:noAutofit/>
          </a:bodyPr>
          <a:lstStyle>
            <a:lvl1pPr marL="0" indent="0">
              <a:buNone/>
              <a:defRPr lang="en-US" sz="1800" b="0" kern="1200" cap="all" spc="100" baseline="0" dirty="0" smtClean="0">
                <a:solidFill>
                  <a:schemeClr val="tx1"/>
                </a:solidFill>
                <a:latin typeface="+mj-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spcBef>
                <a:spcPct val="20000"/>
              </a:spcBef>
              <a:buFont typeface="Arial" pitchFamily="34" charset="0"/>
              <a:buNone/>
            </a:pPr>
            <a:r>
              <a:rPr lang="en-US"/>
              <a:t>Click to edit Master text styles</a:t>
            </a:r>
          </a:p>
        </p:txBody>
      </p:sp>
      <p:sp>
        <p:nvSpPr>
          <p:cNvPr id="6" name="Content Placeholder 5"/>
          <p:cNvSpPr>
            <a:spLocks noGrp="1"/>
          </p:cNvSpPr>
          <p:nvPr>
            <p:ph sz="quarter" idx="4"/>
          </p:nvPr>
        </p:nvSpPr>
        <p:spPr>
          <a:xfrm>
            <a:off x="5093208" y="2259366"/>
            <a:ext cx="3291840" cy="384048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A5CDA29-3CBE-48EA-92AE-A996835462BA}" type="datetime4">
              <a:rPr lang="en-US" smtClean="0"/>
              <a:pPr/>
              <a:t>February 28, 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E29EC054-3869-4501-B163-1BBFDE8DCE04}" type="datetime4">
              <a:rPr lang="en-US" smtClean="0"/>
              <a:pPr/>
              <a:t>February 28, 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A63D831-56C1-49CF-8EF7-8B9A98402BCD}" type="datetime4">
              <a:rPr lang="en-US" smtClean="0"/>
              <a:pPr/>
              <a:t>February 28, 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3" name="Content Placeholder 2"/>
          <p:cNvSpPr>
            <a:spLocks noGrp="1"/>
          </p:cNvSpPr>
          <p:nvPr>
            <p:ph idx="1"/>
          </p:nvPr>
        </p:nvSpPr>
        <p:spPr>
          <a:xfrm>
            <a:off x="3575050" y="1600200"/>
            <a:ext cx="5111750" cy="448056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1600200"/>
            <a:ext cx="3008313" cy="448056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EAD5615-7F4F-4584-84D5-CC95918C321F}" type="datetime4">
              <a:rPr lang="en-US" smtClean="0"/>
              <a:pPr/>
              <a:t>February 28,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sp>
        <p:nvSpPr>
          <p:cNvPr id="8" name="Title 7"/>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Rectangle 8"/>
          <p:cNvSpPr/>
          <p:nvPr/>
        </p:nvSpPr>
        <p:spPr>
          <a:xfrm>
            <a:off x="9001124" y="4846320"/>
            <a:ext cx="142876" cy="201168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1" y="0"/>
            <a:ext cx="9000877" cy="4846320"/>
          </a:xfrm>
          <a:solidFill>
            <a:schemeClr val="bg1">
              <a:lumMod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457200" y="5715000"/>
            <a:ext cx="8153400" cy="457200"/>
          </a:xfrm>
        </p:spPr>
        <p:txBody>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EEA923-9BEE-48CE-9F28-5B525F399BAD}" type="datetime4">
              <a:rPr lang="en-US" smtClean="0"/>
              <a:pPr/>
              <a:t>February 28,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lvl1pPr>
              <a:defRPr>
                <a:solidFill>
                  <a:schemeClr val="tx1"/>
                </a:solidFill>
              </a:defRPr>
            </a:lvl1pPr>
          </a:lstStyle>
          <a:p>
            <a:fld id="{F38DF745-7D3F-47F4-83A3-874385CFAA69}" type="slidenum">
              <a:rPr lang="en-US" smtClean="0"/>
              <a:pPr/>
              <a:t>‹#›</a:t>
            </a:fld>
            <a:endParaRPr lang="en-US" dirty="0"/>
          </a:p>
        </p:txBody>
      </p:sp>
      <p:sp>
        <p:nvSpPr>
          <p:cNvPr id="8" name="Title 7"/>
          <p:cNvSpPr>
            <a:spLocks noGrp="1"/>
          </p:cNvSpPr>
          <p:nvPr>
            <p:ph type="title"/>
          </p:nvPr>
        </p:nvSpPr>
        <p:spPr>
          <a:xfrm>
            <a:off x="457200" y="4953000"/>
            <a:ext cx="8153400" cy="762000"/>
          </a:xfrm>
        </p:spPr>
        <p:txBody>
          <a:bodyPr anchor="t">
            <a:normAutofit/>
          </a:bodyPr>
          <a:lstStyle>
            <a:lvl1pPr>
              <a:defRPr sz="3200"/>
            </a:lvl1pPr>
          </a:lstStyle>
          <a:p>
            <a:r>
              <a:rPr lang="en-US"/>
              <a:t>Click to edit Master title style</a:t>
            </a:r>
            <a:endParaRPr lang="en-US" dirty="0"/>
          </a:p>
        </p:txBody>
      </p:sp>
      <p:sp>
        <p:nvSpPr>
          <p:cNvPr id="10" name="Rectangle 9"/>
          <p:cNvSpPr/>
          <p:nvPr/>
        </p:nvSpPr>
        <p:spPr>
          <a:xfrm>
            <a:off x="9001124" y="0"/>
            <a:ext cx="142876" cy="48463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3131F9E-604E-4343-9F29-EF72E8231CAD}" type="datetime4">
              <a:rPr lang="en-US" smtClean="0"/>
              <a:pPr/>
              <a:t>February 28,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4A8E1CE-37F8-4102-8DF9-852A0A51F293}" type="datetime4">
              <a:rPr lang="en-US" smtClean="0"/>
              <a:pPr/>
              <a:t>February 28,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57200" y="228600"/>
            <a:ext cx="7772400" cy="4571999"/>
          </a:xfrm>
        </p:spPr>
        <p:txBody>
          <a:bodyPr anchor="ctr">
            <a:noAutofit/>
          </a:bodyPr>
          <a:lstStyle>
            <a:lvl1pPr>
              <a:lnSpc>
                <a:spcPct val="100000"/>
              </a:lnSpc>
              <a:defRPr sz="8800" spc="-80" baseline="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457200" y="4800600"/>
            <a:ext cx="6858000" cy="914400"/>
          </a:xfrm>
        </p:spPr>
        <p:txBody>
          <a:bodyPr/>
          <a:lstStyle>
            <a:lvl1pPr marL="0" indent="0" algn="l">
              <a:buNone/>
              <a:defRPr b="0" cap="all" spc="120" baseline="0">
                <a:solidFill>
                  <a:schemeClr val="tx2"/>
                </a:solidFill>
                <a:latin typeface="+mj-l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51DEABC-D766-4322-8E78-B830FAE35C72}" type="datetime4">
              <a:rPr lang="en-US" smtClean="0"/>
              <a:pPr/>
              <a:t>February 28, 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Rectangle 8"/>
          <p:cNvSpPr/>
          <p:nvPr/>
        </p:nvSpPr>
        <p:spPr>
          <a:xfrm>
            <a:off x="9001124" y="4846320"/>
            <a:ext cx="142876" cy="201168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9001124" y="0"/>
            <a:ext cx="142876" cy="48463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12"/>
          </p:nvPr>
        </p:nvSpPr>
        <p:spPr/>
        <p:txBody>
          <a:bodyPr/>
          <a:lstStyle>
            <a:lvl1pPr>
              <a:defRPr>
                <a:solidFill>
                  <a:schemeClr val="tx1"/>
                </a:solidFill>
              </a:defRPr>
            </a:lvl1pPr>
          </a:lstStyle>
          <a:p>
            <a:fld id="{F38DF745-7D3F-47F4-83A3-874385CFAA69}" type="slidenum">
              <a:rPr lang="en-US" smtClean="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333F43-3E86-47E4-BFBB-2476D384E1C6}" type="datetime4">
              <a:rPr lang="en-US" smtClean="0"/>
              <a:pPr/>
              <a:t>February 28,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7200" y="1447800"/>
            <a:ext cx="7772400" cy="4321175"/>
          </a:xfrm>
        </p:spPr>
        <p:txBody>
          <a:bodyPr anchor="ctr">
            <a:noAutofit/>
          </a:bodyPr>
          <a:lstStyle>
            <a:lvl1pPr algn="l">
              <a:lnSpc>
                <a:spcPct val="100000"/>
              </a:lnSpc>
              <a:defRPr sz="8800" b="0" cap="all" spc="-80" baseline="0">
                <a:solidFill>
                  <a:schemeClr val="tx1"/>
                </a:solidFill>
              </a:defRPr>
            </a:lvl1pPr>
          </a:lstStyle>
          <a:p>
            <a:r>
              <a:rPr lang="en-US"/>
              <a:t>Click to edit Master title style</a:t>
            </a:r>
            <a:endParaRPr lang="en-US" dirty="0"/>
          </a:p>
        </p:txBody>
      </p:sp>
      <p:sp>
        <p:nvSpPr>
          <p:cNvPr id="3" name="Text Placeholder 2"/>
          <p:cNvSpPr>
            <a:spLocks noGrp="1"/>
          </p:cNvSpPr>
          <p:nvPr>
            <p:ph type="body" idx="1"/>
          </p:nvPr>
        </p:nvSpPr>
        <p:spPr>
          <a:xfrm>
            <a:off x="457200" y="228601"/>
            <a:ext cx="7772400" cy="1066800"/>
          </a:xfrm>
        </p:spPr>
        <p:txBody>
          <a:bodyPr anchor="b"/>
          <a:lstStyle>
            <a:lvl1pPr marL="0" indent="0">
              <a:buNone/>
              <a:defRPr sz="2000" b="0" cap="all" spc="12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751663BA-01FC-4367-B6F3-ABB2645D55F1}" type="datetime4">
              <a:rPr lang="en-US" smtClean="0"/>
              <a:pPr/>
              <a:t>February 28, 2025</a:t>
            </a:fld>
            <a:endParaRPr lang="en-US" dirty="0"/>
          </a:p>
        </p:txBody>
      </p:sp>
      <p:sp>
        <p:nvSpPr>
          <p:cNvPr id="8" name="Slide Number Placeholder 7"/>
          <p:cNvSpPr>
            <a:spLocks noGrp="1"/>
          </p:cNvSpPr>
          <p:nvPr>
            <p:ph type="sldNum" sz="quarter" idx="11"/>
          </p:nvPr>
        </p:nvSpPr>
        <p:spPr/>
        <p:txBody>
          <a:bodyPr/>
          <a:lstStyle/>
          <a:p>
            <a:fld id="{F38DF745-7D3F-47F4-83A3-874385CFAA69}" type="slidenum">
              <a:rPr lang="en-US" smtClean="0"/>
              <a:pPr/>
              <a:t>‹#›</a:t>
            </a:fld>
            <a:endParaRPr lang="en-US" dirty="0"/>
          </a:p>
        </p:txBody>
      </p:sp>
      <p:sp>
        <p:nvSpPr>
          <p:cNvPr id="9" name="Footer Placeholder 8"/>
          <p:cNvSpPr>
            <a:spLocks noGrp="1"/>
          </p:cNvSpPr>
          <p:nvPr>
            <p:ph type="ftr" sz="quarter" idx="12"/>
          </p:nvPr>
        </p:nvSpPr>
        <p:spPr/>
        <p:txBody>
          <a:bodyPr/>
          <a:lstStyle/>
          <a:p>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630680" y="1574800"/>
            <a:ext cx="329184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90160" y="1574800"/>
            <a:ext cx="329184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9B19C71-EC74-44AF-B27E-FC7DC3C3A61D}" type="datetime4">
              <a:rPr lang="en-US" smtClean="0"/>
              <a:pPr/>
              <a:t>February 28,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627632" y="1572768"/>
            <a:ext cx="3291840" cy="639762"/>
          </a:xfrm>
        </p:spPr>
        <p:txBody>
          <a:bodyPr anchor="b">
            <a:noAutofit/>
          </a:bodyPr>
          <a:lstStyle>
            <a:lvl1pPr marL="0" indent="0">
              <a:buNone/>
              <a:defRPr sz="1800" b="0" cap="all" spc="100"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627632" y="2259366"/>
            <a:ext cx="3291840" cy="384048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93208" y="1572768"/>
            <a:ext cx="3291840" cy="639762"/>
          </a:xfrm>
        </p:spPr>
        <p:txBody>
          <a:bodyPr anchor="b">
            <a:noAutofit/>
          </a:bodyPr>
          <a:lstStyle>
            <a:lvl1pPr marL="0" indent="0">
              <a:buNone/>
              <a:defRPr lang="en-US" sz="1800" b="0" kern="1200" cap="all" spc="100" baseline="0" dirty="0" smtClean="0">
                <a:solidFill>
                  <a:schemeClr val="tx1"/>
                </a:solidFill>
                <a:latin typeface="+mj-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spcBef>
                <a:spcPct val="20000"/>
              </a:spcBef>
              <a:buFont typeface="Arial" pitchFamily="34" charset="0"/>
              <a:buNone/>
            </a:pPr>
            <a:r>
              <a:rPr lang="en-US"/>
              <a:t>Click to edit Master text styles</a:t>
            </a:r>
          </a:p>
        </p:txBody>
      </p:sp>
      <p:sp>
        <p:nvSpPr>
          <p:cNvPr id="6" name="Content Placeholder 5"/>
          <p:cNvSpPr>
            <a:spLocks noGrp="1"/>
          </p:cNvSpPr>
          <p:nvPr>
            <p:ph sz="quarter" idx="4"/>
          </p:nvPr>
        </p:nvSpPr>
        <p:spPr>
          <a:xfrm>
            <a:off x="5093208" y="2259366"/>
            <a:ext cx="3291840" cy="384048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A5CDA29-3CBE-48EA-92AE-A996835462BA}" type="datetime4">
              <a:rPr lang="en-US" smtClean="0"/>
              <a:pPr/>
              <a:t>February 28, 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E29EC054-3869-4501-B163-1BBFDE8DCE04}" type="datetime4">
              <a:rPr lang="en-US" smtClean="0"/>
              <a:pPr/>
              <a:t>February 28, 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A63D831-56C1-49CF-8EF7-8B9A98402BCD}" type="datetime4">
              <a:rPr lang="en-US" smtClean="0"/>
              <a:pPr/>
              <a:t>February 28, 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3" name="Content Placeholder 2"/>
          <p:cNvSpPr>
            <a:spLocks noGrp="1"/>
          </p:cNvSpPr>
          <p:nvPr>
            <p:ph idx="1"/>
          </p:nvPr>
        </p:nvSpPr>
        <p:spPr>
          <a:xfrm>
            <a:off x="3575050" y="1600200"/>
            <a:ext cx="5111750" cy="448056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1600200"/>
            <a:ext cx="3008313" cy="448056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EAD5615-7F4F-4584-84D5-CC95918C321F}" type="datetime4">
              <a:rPr lang="en-US" smtClean="0"/>
              <a:pPr/>
              <a:t>February 28,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sp>
        <p:nvSpPr>
          <p:cNvPr id="8" name="Title 7"/>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Rectangle 8"/>
          <p:cNvSpPr/>
          <p:nvPr/>
        </p:nvSpPr>
        <p:spPr>
          <a:xfrm>
            <a:off x="9001124" y="4846320"/>
            <a:ext cx="142876" cy="201168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1" y="0"/>
            <a:ext cx="9000877" cy="4846320"/>
          </a:xfrm>
          <a:solidFill>
            <a:schemeClr val="bg1">
              <a:lumMod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457200" y="5715000"/>
            <a:ext cx="8153400" cy="457200"/>
          </a:xfrm>
        </p:spPr>
        <p:txBody>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EEA923-9BEE-48CE-9F28-5B525F399BAD}" type="datetime4">
              <a:rPr lang="en-US" smtClean="0"/>
              <a:pPr/>
              <a:t>February 28,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lvl1pPr>
              <a:defRPr>
                <a:solidFill>
                  <a:schemeClr val="tx1"/>
                </a:solidFill>
              </a:defRPr>
            </a:lvl1pPr>
          </a:lstStyle>
          <a:p>
            <a:fld id="{F38DF745-7D3F-47F4-83A3-874385CFAA69}" type="slidenum">
              <a:rPr lang="en-US" smtClean="0"/>
              <a:pPr/>
              <a:t>‹#›</a:t>
            </a:fld>
            <a:endParaRPr lang="en-US" dirty="0"/>
          </a:p>
        </p:txBody>
      </p:sp>
      <p:sp>
        <p:nvSpPr>
          <p:cNvPr id="8" name="Title 7"/>
          <p:cNvSpPr>
            <a:spLocks noGrp="1"/>
          </p:cNvSpPr>
          <p:nvPr>
            <p:ph type="title"/>
          </p:nvPr>
        </p:nvSpPr>
        <p:spPr>
          <a:xfrm>
            <a:off x="457200" y="4953000"/>
            <a:ext cx="8153400" cy="762000"/>
          </a:xfrm>
        </p:spPr>
        <p:txBody>
          <a:bodyPr anchor="t">
            <a:normAutofit/>
          </a:bodyPr>
          <a:lstStyle>
            <a:lvl1pPr>
              <a:defRPr sz="3200"/>
            </a:lvl1pPr>
          </a:lstStyle>
          <a:p>
            <a:r>
              <a:rPr lang="en-US"/>
              <a:t>Click to edit Master title style</a:t>
            </a:r>
            <a:endParaRPr lang="en-US" dirty="0"/>
          </a:p>
        </p:txBody>
      </p:sp>
      <p:sp>
        <p:nvSpPr>
          <p:cNvPr id="10" name="Rectangle 9"/>
          <p:cNvSpPr/>
          <p:nvPr/>
        </p:nvSpPr>
        <p:spPr>
          <a:xfrm>
            <a:off x="9001124" y="0"/>
            <a:ext cx="142876" cy="48463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3131F9E-604E-4343-9F29-EF72E8231CAD}" type="datetime4">
              <a:rPr lang="en-US" smtClean="0"/>
              <a:pPr/>
              <a:t>February 28,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4A8E1CE-37F8-4102-8DF9-852A0A51F293}" type="datetime4">
              <a:rPr lang="en-US" smtClean="0"/>
              <a:pPr/>
              <a:t>February 28,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F69F6976-A7D5-4AC9-B4C0-1455D2CC0CF1}" type="datetimeFigureOut">
              <a:rPr lang="en-GB" smtClean="0"/>
              <a:t>28/02/2025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278105428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69F6976-A7D5-4AC9-B4C0-1455D2CC0CF1}" type="datetimeFigureOut">
              <a:rPr lang="en-GB" smtClean="0"/>
              <a:t>28/02/2025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282951515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9F6976-A7D5-4AC9-B4C0-1455D2CC0CF1}" type="datetimeFigureOut">
              <a:rPr lang="en-GB" smtClean="0"/>
              <a:t>28/02/2025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353079064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F69F6976-A7D5-4AC9-B4C0-1455D2CC0CF1}" type="datetimeFigureOut">
              <a:rPr lang="en-GB" smtClean="0"/>
              <a:t>28/02/2025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423120438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F69F6976-A7D5-4AC9-B4C0-1455D2CC0CF1}" type="datetimeFigureOut">
              <a:rPr lang="en-GB" smtClean="0"/>
              <a:t>28/02/2025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203624998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F69F6976-A7D5-4AC9-B4C0-1455D2CC0CF1}" type="datetimeFigureOut">
              <a:rPr lang="en-GB" smtClean="0"/>
              <a:t>28/02/2025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388713424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69F6976-A7D5-4AC9-B4C0-1455D2CC0CF1}" type="datetimeFigureOut">
              <a:rPr lang="en-GB" smtClean="0"/>
              <a:t>28/02/2025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23942560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9F6976-A7D5-4AC9-B4C0-1455D2CC0CF1}" type="datetimeFigureOut">
              <a:rPr lang="en-GB" smtClean="0"/>
              <a:t>28/02/2025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102526632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9F6976-A7D5-4AC9-B4C0-1455D2CC0CF1}" type="datetimeFigureOut">
              <a:rPr lang="en-GB" smtClean="0"/>
              <a:t>28/02/2025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212946324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69F6976-A7D5-4AC9-B4C0-1455D2CC0CF1}" type="datetimeFigureOut">
              <a:rPr lang="en-GB" smtClean="0"/>
              <a:t>28/02/2025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189132183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69F6976-A7D5-4AC9-B4C0-1455D2CC0CF1}" type="datetimeFigureOut">
              <a:rPr lang="en-GB" smtClean="0"/>
              <a:t>28/02/2025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165113805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57200" y="228600"/>
            <a:ext cx="7772400" cy="4571999"/>
          </a:xfrm>
        </p:spPr>
        <p:txBody>
          <a:bodyPr anchor="ctr">
            <a:noAutofit/>
          </a:bodyPr>
          <a:lstStyle>
            <a:lvl1pPr>
              <a:lnSpc>
                <a:spcPct val="100000"/>
              </a:lnSpc>
              <a:defRPr sz="8800" spc="-80" baseline="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457200" y="4800600"/>
            <a:ext cx="6858000" cy="914400"/>
          </a:xfrm>
        </p:spPr>
        <p:txBody>
          <a:bodyPr/>
          <a:lstStyle>
            <a:lvl1pPr marL="0" indent="0" algn="l">
              <a:buNone/>
              <a:defRPr b="0" cap="all" spc="120" baseline="0">
                <a:solidFill>
                  <a:schemeClr val="tx2"/>
                </a:solidFill>
                <a:latin typeface="+mj-l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51DEABC-D766-4322-8E78-B830FAE35C72}" type="datetime4">
              <a:rPr lang="en-US" smtClean="0"/>
              <a:pPr/>
              <a:t>February 28, 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Rectangle 8"/>
          <p:cNvSpPr/>
          <p:nvPr/>
        </p:nvSpPr>
        <p:spPr>
          <a:xfrm>
            <a:off x="9001124" y="4846320"/>
            <a:ext cx="142876" cy="201168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9001124" y="0"/>
            <a:ext cx="142876" cy="48463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12"/>
          </p:nvPr>
        </p:nvSpPr>
        <p:spPr/>
        <p:txBody>
          <a:bodyPr/>
          <a:lstStyle>
            <a:lvl1pPr>
              <a:defRPr>
                <a:solidFill>
                  <a:schemeClr val="tx1"/>
                </a:solidFill>
              </a:defRPr>
            </a:lvl1pPr>
          </a:lstStyle>
          <a:p>
            <a:fld id="{F38DF745-7D3F-47F4-83A3-874385CFAA69}" type="slidenum">
              <a:rPr lang="en-US" smtClean="0"/>
              <a:pPr/>
              <a:t>‹#›</a:t>
            </a:fld>
            <a:endParaRPr lang="en-US" dirty="0"/>
          </a:p>
        </p:txBody>
      </p:sp>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333F43-3E86-47E4-BFBB-2476D384E1C6}" type="datetime4">
              <a:rPr lang="en-US" smtClean="0"/>
              <a:pPr/>
              <a:t>February 28,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7200" y="1447800"/>
            <a:ext cx="7772400" cy="4321175"/>
          </a:xfrm>
        </p:spPr>
        <p:txBody>
          <a:bodyPr anchor="ctr">
            <a:noAutofit/>
          </a:bodyPr>
          <a:lstStyle>
            <a:lvl1pPr algn="l">
              <a:lnSpc>
                <a:spcPct val="100000"/>
              </a:lnSpc>
              <a:defRPr sz="8800" b="0" cap="all" spc="-80" baseline="0">
                <a:solidFill>
                  <a:schemeClr val="tx1"/>
                </a:solidFill>
              </a:defRPr>
            </a:lvl1pPr>
          </a:lstStyle>
          <a:p>
            <a:r>
              <a:rPr lang="en-US"/>
              <a:t>Click to edit Master title style</a:t>
            </a:r>
            <a:endParaRPr lang="en-US" dirty="0"/>
          </a:p>
        </p:txBody>
      </p:sp>
      <p:sp>
        <p:nvSpPr>
          <p:cNvPr id="3" name="Text Placeholder 2"/>
          <p:cNvSpPr>
            <a:spLocks noGrp="1"/>
          </p:cNvSpPr>
          <p:nvPr>
            <p:ph type="body" idx="1"/>
          </p:nvPr>
        </p:nvSpPr>
        <p:spPr>
          <a:xfrm>
            <a:off x="457200" y="228601"/>
            <a:ext cx="7772400" cy="1066800"/>
          </a:xfrm>
        </p:spPr>
        <p:txBody>
          <a:bodyPr anchor="b"/>
          <a:lstStyle>
            <a:lvl1pPr marL="0" indent="0">
              <a:buNone/>
              <a:defRPr sz="2000" b="0" cap="all" spc="12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751663BA-01FC-4367-B6F3-ABB2645D55F1}" type="datetime4">
              <a:rPr lang="en-US" smtClean="0"/>
              <a:pPr/>
              <a:t>February 28, 2025</a:t>
            </a:fld>
            <a:endParaRPr lang="en-US" dirty="0"/>
          </a:p>
        </p:txBody>
      </p:sp>
      <p:sp>
        <p:nvSpPr>
          <p:cNvPr id="8" name="Slide Number Placeholder 7"/>
          <p:cNvSpPr>
            <a:spLocks noGrp="1"/>
          </p:cNvSpPr>
          <p:nvPr>
            <p:ph type="sldNum" sz="quarter" idx="11"/>
          </p:nvPr>
        </p:nvSpPr>
        <p:spPr/>
        <p:txBody>
          <a:bodyPr/>
          <a:lstStyle/>
          <a:p>
            <a:fld id="{F38DF745-7D3F-47F4-83A3-874385CFAA69}" type="slidenum">
              <a:rPr lang="en-US" smtClean="0"/>
              <a:pPr/>
              <a:t>‹#›</a:t>
            </a:fld>
            <a:endParaRPr lang="en-US" dirty="0"/>
          </a:p>
        </p:txBody>
      </p:sp>
      <p:sp>
        <p:nvSpPr>
          <p:cNvPr id="9" name="Footer Placeholder 8"/>
          <p:cNvSpPr>
            <a:spLocks noGrp="1"/>
          </p:cNvSpPr>
          <p:nvPr>
            <p:ph type="ftr" sz="quarter" idx="12"/>
          </p:nvPr>
        </p:nvSpPr>
        <p:spPr/>
        <p:txBody>
          <a:bodyPr/>
          <a:lstStyle/>
          <a:p>
            <a:endParaRPr lang="en-US" dirty="0"/>
          </a:p>
        </p:txBody>
      </p:sp>
    </p:spTree>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630680" y="1574800"/>
            <a:ext cx="329184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90160" y="1574800"/>
            <a:ext cx="329184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9B19C71-EC74-44AF-B27E-FC7DC3C3A61D}" type="datetime4">
              <a:rPr lang="en-US" smtClean="0"/>
              <a:pPr/>
              <a:t>February 28,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627632" y="1572768"/>
            <a:ext cx="3291840" cy="639762"/>
          </a:xfrm>
        </p:spPr>
        <p:txBody>
          <a:bodyPr anchor="b">
            <a:noAutofit/>
          </a:bodyPr>
          <a:lstStyle>
            <a:lvl1pPr marL="0" indent="0">
              <a:buNone/>
              <a:defRPr sz="1800" b="0" cap="all" spc="100"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627632" y="2259366"/>
            <a:ext cx="3291840" cy="384048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93208" y="1572768"/>
            <a:ext cx="3291840" cy="639762"/>
          </a:xfrm>
        </p:spPr>
        <p:txBody>
          <a:bodyPr anchor="b">
            <a:noAutofit/>
          </a:bodyPr>
          <a:lstStyle>
            <a:lvl1pPr marL="0" indent="0">
              <a:buNone/>
              <a:defRPr lang="en-US" sz="1800" b="0" kern="1200" cap="all" spc="100" baseline="0" dirty="0" smtClean="0">
                <a:solidFill>
                  <a:schemeClr val="tx1"/>
                </a:solidFill>
                <a:latin typeface="+mj-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spcBef>
                <a:spcPct val="20000"/>
              </a:spcBef>
              <a:buFont typeface="Arial" pitchFamily="34" charset="0"/>
              <a:buNone/>
            </a:pPr>
            <a:r>
              <a:rPr lang="en-US"/>
              <a:t>Click to edit Master text styles</a:t>
            </a:r>
          </a:p>
        </p:txBody>
      </p:sp>
      <p:sp>
        <p:nvSpPr>
          <p:cNvPr id="6" name="Content Placeholder 5"/>
          <p:cNvSpPr>
            <a:spLocks noGrp="1"/>
          </p:cNvSpPr>
          <p:nvPr>
            <p:ph sz="quarter" idx="4"/>
          </p:nvPr>
        </p:nvSpPr>
        <p:spPr>
          <a:xfrm>
            <a:off x="5093208" y="2259366"/>
            <a:ext cx="3291840" cy="384048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A5CDA29-3CBE-48EA-92AE-A996835462BA}" type="datetime4">
              <a:rPr lang="en-US" smtClean="0"/>
              <a:pPr/>
              <a:t>February 28, 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E29EC054-3869-4501-B163-1BBFDE8DCE04}" type="datetime4">
              <a:rPr lang="en-US" smtClean="0"/>
              <a:pPr/>
              <a:t>February 28, 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A63D831-56C1-49CF-8EF7-8B9A98402BCD}" type="datetime4">
              <a:rPr lang="en-US" smtClean="0"/>
              <a:pPr/>
              <a:t>February 28, 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3" name="Content Placeholder 2"/>
          <p:cNvSpPr>
            <a:spLocks noGrp="1"/>
          </p:cNvSpPr>
          <p:nvPr>
            <p:ph idx="1"/>
          </p:nvPr>
        </p:nvSpPr>
        <p:spPr>
          <a:xfrm>
            <a:off x="3575050" y="1600200"/>
            <a:ext cx="5111750" cy="448056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1600200"/>
            <a:ext cx="3008313" cy="448056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EAD5615-7F4F-4584-84D5-CC95918C321F}" type="datetime4">
              <a:rPr lang="en-US" smtClean="0"/>
              <a:pPr/>
              <a:t>February 28,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sp>
        <p:nvSpPr>
          <p:cNvPr id="8" name="Title 7"/>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Rectangle 8"/>
          <p:cNvSpPr/>
          <p:nvPr/>
        </p:nvSpPr>
        <p:spPr>
          <a:xfrm>
            <a:off x="9001124" y="4846320"/>
            <a:ext cx="142876" cy="201168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1" y="0"/>
            <a:ext cx="9000877" cy="4846320"/>
          </a:xfrm>
          <a:solidFill>
            <a:schemeClr val="bg1">
              <a:lumMod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457200" y="5715000"/>
            <a:ext cx="8153400" cy="457200"/>
          </a:xfrm>
        </p:spPr>
        <p:txBody>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EEA923-9BEE-48CE-9F28-5B525F399BAD}" type="datetime4">
              <a:rPr lang="en-US" smtClean="0"/>
              <a:pPr/>
              <a:t>February 28,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lvl1pPr>
              <a:defRPr>
                <a:solidFill>
                  <a:schemeClr val="tx1"/>
                </a:solidFill>
              </a:defRPr>
            </a:lvl1pPr>
          </a:lstStyle>
          <a:p>
            <a:fld id="{F38DF745-7D3F-47F4-83A3-874385CFAA69}" type="slidenum">
              <a:rPr lang="en-US" smtClean="0"/>
              <a:pPr/>
              <a:t>‹#›</a:t>
            </a:fld>
            <a:endParaRPr lang="en-US" dirty="0"/>
          </a:p>
        </p:txBody>
      </p:sp>
      <p:sp>
        <p:nvSpPr>
          <p:cNvPr id="8" name="Title 7"/>
          <p:cNvSpPr>
            <a:spLocks noGrp="1"/>
          </p:cNvSpPr>
          <p:nvPr>
            <p:ph type="title"/>
          </p:nvPr>
        </p:nvSpPr>
        <p:spPr>
          <a:xfrm>
            <a:off x="457200" y="4953000"/>
            <a:ext cx="8153400" cy="762000"/>
          </a:xfrm>
        </p:spPr>
        <p:txBody>
          <a:bodyPr anchor="t">
            <a:normAutofit/>
          </a:bodyPr>
          <a:lstStyle>
            <a:lvl1pPr>
              <a:defRPr sz="3200"/>
            </a:lvl1pPr>
          </a:lstStyle>
          <a:p>
            <a:r>
              <a:rPr lang="en-US"/>
              <a:t>Click to edit Master title style</a:t>
            </a:r>
            <a:endParaRPr lang="en-US" dirty="0"/>
          </a:p>
        </p:txBody>
      </p:sp>
      <p:sp>
        <p:nvSpPr>
          <p:cNvPr id="10" name="Rectangle 9"/>
          <p:cNvSpPr/>
          <p:nvPr/>
        </p:nvSpPr>
        <p:spPr>
          <a:xfrm>
            <a:off x="9001124" y="0"/>
            <a:ext cx="142876" cy="48463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3131F9E-604E-4343-9F29-EF72E8231CAD}" type="datetime4">
              <a:rPr lang="en-US" smtClean="0"/>
              <a:pPr/>
              <a:t>February 28,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4A8E1CE-37F8-4102-8DF9-852A0A51F293}" type="datetime4">
              <a:rPr lang="en-US" smtClean="0"/>
              <a:pPr/>
              <a:t>February 28,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F69F6976-A7D5-4AC9-B4C0-1455D2CC0CF1}" type="datetimeFigureOut">
              <a:rPr lang="en-GB" smtClean="0"/>
              <a:t>28/02/2025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2781054282"/>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69F6976-A7D5-4AC9-B4C0-1455D2CC0CF1}" type="datetimeFigureOut">
              <a:rPr lang="en-GB" smtClean="0"/>
              <a:t>28/02/2025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282951515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9F6976-A7D5-4AC9-B4C0-1455D2CC0CF1}" type="datetimeFigureOut">
              <a:rPr lang="en-GB" smtClean="0"/>
              <a:t>28/02/2025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353079064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F69F6976-A7D5-4AC9-B4C0-1455D2CC0CF1}" type="datetimeFigureOut">
              <a:rPr lang="en-GB" smtClean="0"/>
              <a:t>28/02/2025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423120438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F69F6976-A7D5-4AC9-B4C0-1455D2CC0CF1}" type="datetimeFigureOut">
              <a:rPr lang="en-GB" smtClean="0"/>
              <a:t>28/02/2025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203624998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F69F6976-A7D5-4AC9-B4C0-1455D2CC0CF1}" type="datetimeFigureOut">
              <a:rPr lang="en-GB" smtClean="0"/>
              <a:t>28/02/2025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3887134244"/>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69F6976-A7D5-4AC9-B4C0-1455D2CC0CF1}" type="datetimeFigureOut">
              <a:rPr lang="en-GB" smtClean="0"/>
              <a:t>28/02/2025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239425606"/>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9F6976-A7D5-4AC9-B4C0-1455D2CC0CF1}" type="datetimeFigureOut">
              <a:rPr lang="en-GB" smtClean="0"/>
              <a:t>28/02/2025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1025266326"/>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9F6976-A7D5-4AC9-B4C0-1455D2CC0CF1}" type="datetimeFigureOut">
              <a:rPr lang="en-GB" smtClean="0"/>
              <a:t>28/02/2025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2129463243"/>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69F6976-A7D5-4AC9-B4C0-1455D2CC0CF1}" type="datetimeFigureOut">
              <a:rPr lang="en-GB" smtClean="0"/>
              <a:t>28/02/2025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1891321839"/>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69F6976-A7D5-4AC9-B4C0-1455D2CC0CF1}" type="datetimeFigureOut">
              <a:rPr lang="en-GB" smtClean="0"/>
              <a:t>28/02/2025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1651138058"/>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ight Triangle 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rot="19140000">
            <a:off x="817112" y="1730403"/>
            <a:ext cx="5648623" cy="1204306"/>
          </a:xfrm>
        </p:spPr>
        <p:txBody>
          <a:bodyPr bIns="9144" anchor="b"/>
          <a:lstStyle>
            <a:lvl1pPr>
              <a:defRPr sz="3200"/>
            </a:lvl1pPr>
          </a:lstStyle>
          <a:p>
            <a:r>
              <a:rPr lang="en-US"/>
              <a:t>Click to edit Master title style</a:t>
            </a:r>
            <a:endParaRPr lang="en-US" dirty="0"/>
          </a:p>
        </p:txBody>
      </p:sp>
      <p:sp>
        <p:nvSpPr>
          <p:cNvPr id="3" name="Subtitle 2"/>
          <p:cNvSpPr>
            <a:spLocks noGrp="1"/>
          </p:cNvSpPr>
          <p:nvPr>
            <p:ph type="subTitle" idx="1"/>
          </p:nvPr>
        </p:nvSpPr>
        <p:spPr>
          <a:xfrm rot="19140000">
            <a:off x="1212277" y="2470925"/>
            <a:ext cx="6511131" cy="329259"/>
          </a:xfrm>
        </p:spPr>
        <p:txBody>
          <a:bodyPr tIns="9144">
            <a:normAutofit/>
          </a:bodyPr>
          <a:lstStyle>
            <a:lvl1pPr marL="0" indent="0" algn="l">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a:t>Click to edit Master subtitle style</a:t>
            </a:r>
            <a:endParaRPr lang="en-US" dirty="0"/>
          </a:p>
        </p:txBody>
      </p:sp>
      <p:sp>
        <p:nvSpPr>
          <p:cNvPr id="4" name="Date Placeholder 3"/>
          <p:cNvSpPr>
            <a:spLocks noGrp="1"/>
          </p:cNvSpPr>
          <p:nvPr>
            <p:ph type="dt" sz="half" idx="10"/>
          </p:nvPr>
        </p:nvSpPr>
        <p:spPr/>
        <p:txBody>
          <a:bodyPr/>
          <a:lstStyle/>
          <a:p>
            <a:fld id="{7D0065BE-0657-4A47-90AD-C21C55E16B19}" type="datetime4">
              <a:rPr lang="en-US" smtClean="0"/>
              <a:pPr/>
              <a:t>February 28,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47BB8AF-C16A-4836-A92D-61834B5F0BA5}" type="datetime4">
              <a:rPr lang="en-US" smtClean="0"/>
              <a:pPr/>
              <a:t>February 28,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ight Triangle 6"/>
          <p:cNvSpPr/>
          <p:nvPr/>
        </p:nvSpPr>
        <p:spPr>
          <a:xfrm>
            <a:off x="0" y="2647950"/>
            <a:ext cx="3571875" cy="4210050"/>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819399" y="1726737"/>
            <a:ext cx="5650992" cy="1207509"/>
          </a:xfrm>
        </p:spPr>
        <p:txBody>
          <a:bodyPr bIns="9144" anchor="b"/>
          <a:lstStyle>
            <a:lvl1pPr algn="l">
              <a:defRPr kumimoji="0" lang="en-US" sz="3200" b="0" i="0" u="none" strike="noStrike" kern="1200" cap="all" spc="0" normalizeH="0" baseline="0" noProof="0" dirty="0" smtClean="0">
                <a:ln>
                  <a:noFill/>
                </a:ln>
                <a:solidFill>
                  <a:schemeClr val="tx1"/>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a:t>Click to edit Master title style</a:t>
            </a:r>
            <a:endParaRPr lang="en-US" dirty="0"/>
          </a:p>
        </p:txBody>
      </p:sp>
      <p:sp>
        <p:nvSpPr>
          <p:cNvPr id="3" name="Text Placeholder 2"/>
          <p:cNvSpPr>
            <a:spLocks noGrp="1"/>
          </p:cNvSpPr>
          <p:nvPr>
            <p:ph type="body" idx="1"/>
          </p:nvPr>
        </p:nvSpPr>
        <p:spPr>
          <a:xfrm rot="19140000">
            <a:off x="1216152" y="2468304"/>
            <a:ext cx="6510528" cy="329184"/>
          </a:xfrm>
        </p:spPr>
        <p:txBody>
          <a:bodyPr anchor="t">
            <a:normAutofit/>
          </a:bodyPr>
          <a:lstStyle>
            <a:lvl1pPr marL="0" indent="0">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a:t>Click to edit Master text styles</a:t>
            </a:r>
          </a:p>
        </p:txBody>
      </p:sp>
      <p:sp>
        <p:nvSpPr>
          <p:cNvPr id="4" name="Date Placeholder 3"/>
          <p:cNvSpPr>
            <a:spLocks noGrp="1"/>
          </p:cNvSpPr>
          <p:nvPr>
            <p:ph type="dt" sz="half" idx="10"/>
          </p:nvPr>
        </p:nvSpPr>
        <p:spPr/>
        <p:txBody>
          <a:bodyPr/>
          <a:lstStyle/>
          <a:p>
            <a:fld id="{647D2193-4505-4A75-99BB-880C6989A757}" type="datetime4">
              <a:rPr lang="en-US" smtClean="0"/>
              <a:pPr/>
              <a:t>February 28,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22960"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700016"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3A18F4-33C3-445B-924C-31108C51719C}" type="datetime4">
              <a:rPr lang="en-US" smtClean="0"/>
              <a:pPr/>
              <a:t>February 28,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754ED01-E2A0-4C1E-8E21-014B99041579}" type="slidenum">
              <a:rPr lang="en-US" smtClean="0"/>
              <a:pPr/>
              <a:t>‹#›</a:t>
            </a:fld>
            <a:endParaRPr lang="en-US"/>
          </a:p>
        </p:txBody>
      </p:sp>
      <p:sp>
        <p:nvSpPr>
          <p:cNvPr id="8" name="Title 7"/>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822960"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a:t>Click to edit Master text styles</a:t>
            </a:r>
          </a:p>
        </p:txBody>
      </p:sp>
      <p:sp>
        <p:nvSpPr>
          <p:cNvPr id="4" name="Content Placeholder 3"/>
          <p:cNvSpPr>
            <a:spLocks noGrp="1"/>
          </p:cNvSpPr>
          <p:nvPr>
            <p:ph sz="half" idx="2"/>
          </p:nvPr>
        </p:nvSpPr>
        <p:spPr>
          <a:xfrm>
            <a:off x="819150"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00016"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a:t>Click to edit Master text styles</a:t>
            </a:r>
          </a:p>
        </p:txBody>
      </p:sp>
      <p:sp>
        <p:nvSpPr>
          <p:cNvPr id="6" name="Content Placeholder 5"/>
          <p:cNvSpPr>
            <a:spLocks noGrp="1"/>
          </p:cNvSpPr>
          <p:nvPr>
            <p:ph sz="quarter" idx="4"/>
          </p:nvPr>
        </p:nvSpPr>
        <p:spPr>
          <a:xfrm>
            <a:off x="4700016"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AF7543A-E259-478F-9E0D-57BA40E442B7}" type="datetime4">
              <a:rPr lang="en-US" smtClean="0"/>
              <a:pPr/>
              <a:t>February 28, 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EFB012D-77A1-44B0-BB26-329BA1EE55C9}" type="datetime4">
              <a:rPr lang="en-US" smtClean="0"/>
              <a:pPr/>
              <a:t>February 28, 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4B7499E-3031-413E-B01E-B94970708CAA}" type="datetime4">
              <a:rPr lang="en-US" smtClean="0"/>
              <a:pPr/>
              <a:t>February 28, 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Right Triangle 1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ight Triangle 17"/>
          <p:cNvSpPr/>
          <p:nvPr/>
        </p:nvSpPr>
        <p:spPr>
          <a:xfrm rot="5400000">
            <a:off x="433389" y="-433387"/>
            <a:ext cx="6858000" cy="7724778"/>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2" name="Title 1"/>
          <p:cNvSpPr>
            <a:spLocks noGrp="1"/>
          </p:cNvSpPr>
          <p:nvPr>
            <p:ph type="title"/>
          </p:nvPr>
        </p:nvSpPr>
        <p:spPr>
          <a:xfrm rot="19140000">
            <a:off x="784930" y="1576103"/>
            <a:ext cx="5212080" cy="1089427"/>
          </a:xfrm>
        </p:spPr>
        <p:txBody>
          <a:bodyPr bIns="0" anchor="b"/>
          <a:lstStyle>
            <a:lvl1pPr algn="l">
              <a:defRPr kumimoji="0" lang="en-US" sz="2800" b="0" i="0" u="none" strike="noStrike" kern="1200" cap="all" spc="0" normalizeH="0" baseline="0" noProof="0" dirty="0" smtClean="0">
                <a:ln>
                  <a:noFill/>
                </a:ln>
                <a:solidFill>
                  <a:srgbClr val="FFFFFF"/>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a:t>Click to edit Master title style</a:t>
            </a:r>
            <a:endParaRPr lang="en-US" dirty="0"/>
          </a:p>
        </p:txBody>
      </p:sp>
      <p:sp>
        <p:nvSpPr>
          <p:cNvPr id="3" name="Content Placeholder 2"/>
          <p:cNvSpPr>
            <a:spLocks noGrp="1"/>
          </p:cNvSpPr>
          <p:nvPr>
            <p:ph idx="1"/>
          </p:nvPr>
        </p:nvSpPr>
        <p:spPr>
          <a:xfrm>
            <a:off x="4749552" y="2618912"/>
            <a:ext cx="3807779" cy="3324687"/>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rot="19140000">
            <a:off x="1297954" y="2253385"/>
            <a:ext cx="5794760" cy="623314"/>
          </a:xfrm>
        </p:spPr>
        <p:txBody>
          <a:bodyPr>
            <a:normAutofit/>
          </a:bodyPr>
          <a:lstStyle>
            <a:lvl1pPr marL="0" indent="0">
              <a:buNone/>
              <a:defRPr lang="en-US" sz="1400" b="1" kern="1200" dirty="0" smtClean="0">
                <a:solidFill>
                  <a:srgbClr val="FFFFFF"/>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300"/>
              </a:spcBef>
              <a:spcAft>
                <a:spcPts val="0"/>
              </a:spcAft>
              <a:buClr>
                <a:schemeClr val="accent1"/>
              </a:buClr>
              <a:buSzPct val="100000"/>
              <a:buFont typeface="Arial" pitchFamily="34" charset="0"/>
              <a:buNone/>
              <a:tabLst/>
              <a:defRPr/>
            </a:pPr>
            <a:r>
              <a:rPr lang="en-US"/>
              <a:t>Click to edit Master text styles</a:t>
            </a:r>
          </a:p>
        </p:txBody>
      </p:sp>
      <p:sp>
        <p:nvSpPr>
          <p:cNvPr id="5" name="Date Placeholder 4"/>
          <p:cNvSpPr>
            <a:spLocks noGrp="1"/>
          </p:cNvSpPr>
          <p:nvPr>
            <p:ph type="dt" sz="half" idx="10"/>
          </p:nvPr>
        </p:nvSpPr>
        <p:spPr/>
        <p:txBody>
          <a:bodyPr/>
          <a:lstStyle/>
          <a:p>
            <a:fld id="{DC7EAB0C-2220-4D0E-A0DD-DB7FA0F742F4}" type="datetime4">
              <a:rPr lang="en-US" smtClean="0"/>
              <a:pPr/>
              <a:t>February 28, 2025</a:t>
            </a:fld>
            <a:endParaRPr lang="en-US"/>
          </a:p>
        </p:txBody>
      </p:sp>
      <p:sp>
        <p:nvSpPr>
          <p:cNvPr id="6" name="Footer Placeholder 5"/>
          <p:cNvSpPr>
            <a:spLocks noGrp="1"/>
          </p:cNvSpPr>
          <p:nvPr>
            <p:ph type="ftr" sz="quarter" idx="11"/>
          </p:nvPr>
        </p:nvSpPr>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ln>
            <a:solidFill>
              <a:schemeClr val="tx2"/>
            </a:solidFill>
          </a:ln>
        </p:spPr>
        <p:txBody>
          <a:bodyPr/>
          <a:lstStyle>
            <a:lvl1pPr>
              <a:defRPr>
                <a:solidFill>
                  <a:schemeClr val="tx2"/>
                </a:solidFill>
              </a:defRPr>
            </a:lvl1pPr>
          </a:lstStyle>
          <a:p>
            <a:fld id="{2754ED01-E2A0-4C1E-8E21-014B99041579}" type="slidenum">
              <a:rPr lang="en-US" smtClean="0"/>
              <a:pPr/>
              <a:t>‹#›</a:t>
            </a:fld>
            <a:endParaRPr lang="en-US" dirty="0"/>
          </a:p>
        </p:txBody>
      </p:sp>
    </p:spTree>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Picture Placeholder 10"/>
          <p:cNvSpPr>
            <a:spLocks noGrp="1"/>
          </p:cNvSpPr>
          <p:nvPr>
            <p:ph type="pic" sz="quarter" idx="14"/>
          </p:nvPr>
        </p:nvSpPr>
        <p:spPr>
          <a:xfrm>
            <a:off x="2028825" y="0"/>
            <a:ext cx="7115175" cy="6858000"/>
          </a:xfrm>
          <a:custGeom>
            <a:avLst/>
            <a:gdLst>
              <a:gd name="connsiteX0" fmla="*/ 0 w 7104888"/>
              <a:gd name="connsiteY0" fmla="*/ 0 h 6858000"/>
              <a:gd name="connsiteX1" fmla="*/ 7104888 w 7104888"/>
              <a:gd name="connsiteY1" fmla="*/ 0 h 6858000"/>
              <a:gd name="connsiteX2" fmla="*/ 7104888 w 7104888"/>
              <a:gd name="connsiteY2" fmla="*/ 6858000 h 6858000"/>
              <a:gd name="connsiteX3" fmla="*/ 0 w 7104888"/>
              <a:gd name="connsiteY3" fmla="*/ 6858000 h 6858000"/>
              <a:gd name="connsiteX4" fmla="*/ 0 w 7104888"/>
              <a:gd name="connsiteY4" fmla="*/ 0 h 6858000"/>
              <a:gd name="connsiteX0" fmla="*/ 0 w 7104888"/>
              <a:gd name="connsiteY0" fmla="*/ 0 h 6858000"/>
              <a:gd name="connsiteX1" fmla="*/ 5695188 w 7104888"/>
              <a:gd name="connsiteY1" fmla="*/ 0 h 6858000"/>
              <a:gd name="connsiteX2" fmla="*/ 7104888 w 7104888"/>
              <a:gd name="connsiteY2" fmla="*/ 0 h 6858000"/>
              <a:gd name="connsiteX3" fmla="*/ 7104888 w 7104888"/>
              <a:gd name="connsiteY3" fmla="*/ 6858000 h 6858000"/>
              <a:gd name="connsiteX4" fmla="*/ 0 w 7104888"/>
              <a:gd name="connsiteY4" fmla="*/ 6858000 h 6858000"/>
              <a:gd name="connsiteX5" fmla="*/ 0 w 7104888"/>
              <a:gd name="connsiteY5"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0287 w 7115175"/>
              <a:gd name="connsiteY4" fmla="*/ 6858000 h 6858000"/>
              <a:gd name="connsiteX5" fmla="*/ 0 w 7115175"/>
              <a:gd name="connsiteY5" fmla="*/ 5048250 h 6858000"/>
              <a:gd name="connsiteX6" fmla="*/ 10287 w 7115175"/>
              <a:gd name="connsiteY6"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10287 w 7115175"/>
              <a:gd name="connsiteY5" fmla="*/ 6858000 h 6858000"/>
              <a:gd name="connsiteX6" fmla="*/ 0 w 7115175"/>
              <a:gd name="connsiteY6" fmla="*/ 5048250 h 6858000"/>
              <a:gd name="connsiteX7" fmla="*/ 10287 w 7115175"/>
              <a:gd name="connsiteY7"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 name="connsiteX6" fmla="*/ 10287 w 7115175"/>
              <a:gd name="connsiteY6" fmla="*/ 0 h 6858000"/>
              <a:gd name="connsiteX0" fmla="*/ 0 w 7115175"/>
              <a:gd name="connsiteY0" fmla="*/ 504825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15175" h="6858000">
                <a:moveTo>
                  <a:pt x="0" y="5048250"/>
                </a:moveTo>
                <a:lnTo>
                  <a:pt x="5705475" y="0"/>
                </a:lnTo>
                <a:lnTo>
                  <a:pt x="7115175" y="0"/>
                </a:lnTo>
                <a:lnTo>
                  <a:pt x="7115175" y="6858000"/>
                </a:lnTo>
                <a:lnTo>
                  <a:pt x="1533526" y="6848475"/>
                </a:lnTo>
                <a:lnTo>
                  <a:pt x="0" y="5048250"/>
                </a:lnTo>
                <a:close/>
              </a:path>
            </a:pathLst>
          </a:custGeom>
          <a:solidFill>
            <a:schemeClr val="accent3">
              <a:alpha val="80000"/>
            </a:schemeClr>
          </a:solidFill>
        </p:spPr>
        <p:txBody>
          <a:bodyPr rIns="182880" anchor="ctr"/>
          <a:lstStyle>
            <a:lvl1pPr algn="r">
              <a:defRPr/>
            </a:lvl1pPr>
          </a:lstStyle>
          <a:p>
            <a:r>
              <a:rPr lang="en-US"/>
              <a:t>Click icon to add picture</a:t>
            </a:r>
            <a:endParaRPr lang="en-US" dirty="0"/>
          </a:p>
        </p:txBody>
      </p:sp>
      <p:sp>
        <p:nvSpPr>
          <p:cNvPr id="9" name="Right Triangle 8"/>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9"/>
          <p:cNvSpPr/>
          <p:nvPr/>
        </p:nvSpPr>
        <p:spPr>
          <a:xfrm>
            <a:off x="0" y="5048250"/>
            <a:ext cx="3571875" cy="1809750"/>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1809750 h 1809750"/>
              <a:gd name="connsiteX1" fmla="*/ 1895475 w 3571875"/>
              <a:gd name="connsiteY1" fmla="*/ 0 h 1809750"/>
              <a:gd name="connsiteX2" fmla="*/ 3571875 w 3571875"/>
              <a:gd name="connsiteY2" fmla="*/ 1809750 h 1809750"/>
              <a:gd name="connsiteX3" fmla="*/ 0 w 3571875"/>
              <a:gd name="connsiteY3" fmla="*/ 1809750 h 1809750"/>
              <a:gd name="connsiteX0" fmla="*/ 0 w 3571875"/>
              <a:gd name="connsiteY0" fmla="*/ 1809750 h 1809750"/>
              <a:gd name="connsiteX1" fmla="*/ 2038350 w 3571875"/>
              <a:gd name="connsiteY1" fmla="*/ 0 h 1809750"/>
              <a:gd name="connsiteX2" fmla="*/ 3571875 w 3571875"/>
              <a:gd name="connsiteY2" fmla="*/ 1809750 h 1809750"/>
              <a:gd name="connsiteX3" fmla="*/ 0 w 3571875"/>
              <a:gd name="connsiteY3" fmla="*/ 1809750 h 1809750"/>
            </a:gdLst>
            <a:ahLst/>
            <a:cxnLst>
              <a:cxn ang="0">
                <a:pos x="connsiteX0" y="connsiteY0"/>
              </a:cxn>
              <a:cxn ang="0">
                <a:pos x="connsiteX1" y="connsiteY1"/>
              </a:cxn>
              <a:cxn ang="0">
                <a:pos x="connsiteX2" y="connsiteY2"/>
              </a:cxn>
              <a:cxn ang="0">
                <a:pos x="connsiteX3" y="connsiteY3"/>
              </a:cxn>
            </a:cxnLst>
            <a:rect l="l" t="t" r="r" b="b"/>
            <a:pathLst>
              <a:path w="3571875" h="1809750">
                <a:moveTo>
                  <a:pt x="0" y="1809750"/>
                </a:moveTo>
                <a:lnTo>
                  <a:pt x="2038350" y="0"/>
                </a:lnTo>
                <a:lnTo>
                  <a:pt x="3571875" y="1809750"/>
                </a:lnTo>
                <a:lnTo>
                  <a:pt x="0" y="1809750"/>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671197" y="1717501"/>
            <a:ext cx="5486400" cy="867444"/>
          </a:xfrm>
        </p:spPr>
        <p:txBody>
          <a:bodyPr anchor="b"/>
          <a:lstStyle>
            <a:lvl1pPr algn="l">
              <a:defRPr sz="2800" b="0">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rot="19140000">
            <a:off x="1143479" y="2180529"/>
            <a:ext cx="6096545" cy="740664"/>
          </a:xfrm>
        </p:spPr>
        <p:txBody>
          <a:bodyPr/>
          <a:lstStyle>
            <a:lvl1pPr marL="0" indent="0">
              <a:buNone/>
              <a:defRPr sz="14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3416D63-31BF-4B94-B6C5-E20B2C63F515}" type="datetime4">
              <a:rPr lang="en-US" smtClean="0"/>
              <a:pPr/>
              <a:t>February 28,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16C3AA4-67BE-44F7-809A-3582401494AF}" type="datetime4">
              <a:rPr lang="en-US" smtClean="0"/>
              <a:pPr/>
              <a:t>February 28,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46783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457200" y="274639"/>
            <a:ext cx="6019800" cy="46783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5172EEB-1769-4776-AD69-E7C1260563EB}" type="datetime4">
              <a:rPr lang="en-US" smtClean="0"/>
              <a:pPr/>
              <a:t>February 28,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ight Triangle 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rot="19140000">
            <a:off x="817112" y="1730403"/>
            <a:ext cx="5648623" cy="1204306"/>
          </a:xfrm>
        </p:spPr>
        <p:txBody>
          <a:bodyPr bIns="9144" anchor="b"/>
          <a:lstStyle>
            <a:lvl1pPr>
              <a:defRPr sz="3200"/>
            </a:lvl1pPr>
          </a:lstStyle>
          <a:p>
            <a:r>
              <a:rPr lang="en-US"/>
              <a:t>Click to edit Master title style</a:t>
            </a:r>
            <a:endParaRPr lang="en-US" dirty="0"/>
          </a:p>
        </p:txBody>
      </p:sp>
      <p:sp>
        <p:nvSpPr>
          <p:cNvPr id="3" name="Subtitle 2"/>
          <p:cNvSpPr>
            <a:spLocks noGrp="1"/>
          </p:cNvSpPr>
          <p:nvPr>
            <p:ph type="subTitle" idx="1"/>
          </p:nvPr>
        </p:nvSpPr>
        <p:spPr>
          <a:xfrm rot="19140000">
            <a:off x="1212277" y="2470925"/>
            <a:ext cx="6511131" cy="329259"/>
          </a:xfrm>
        </p:spPr>
        <p:txBody>
          <a:bodyPr tIns="9144">
            <a:normAutofit/>
          </a:bodyPr>
          <a:lstStyle>
            <a:lvl1pPr marL="0" indent="0" algn="l">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a:t>Click to edit Master subtitle style</a:t>
            </a:r>
            <a:endParaRPr lang="en-US" dirty="0"/>
          </a:p>
        </p:txBody>
      </p:sp>
      <p:sp>
        <p:nvSpPr>
          <p:cNvPr id="4" name="Date Placeholder 3"/>
          <p:cNvSpPr>
            <a:spLocks noGrp="1"/>
          </p:cNvSpPr>
          <p:nvPr>
            <p:ph type="dt" sz="half" idx="10"/>
          </p:nvPr>
        </p:nvSpPr>
        <p:spPr/>
        <p:txBody>
          <a:bodyPr/>
          <a:lstStyle/>
          <a:p>
            <a:fld id="{7D0065BE-0657-4A47-90AD-C21C55E16B19}" type="datetime4">
              <a:rPr lang="en-US" smtClean="0"/>
              <a:pPr/>
              <a:t>February 28,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47BB8AF-C16A-4836-A92D-61834B5F0BA5}" type="datetime4">
              <a:rPr lang="en-US" smtClean="0"/>
              <a:pPr/>
              <a:t>February 28,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ight Triangle 6"/>
          <p:cNvSpPr/>
          <p:nvPr/>
        </p:nvSpPr>
        <p:spPr>
          <a:xfrm>
            <a:off x="0" y="2647950"/>
            <a:ext cx="3571875" cy="4210050"/>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819399" y="1726737"/>
            <a:ext cx="5650992" cy="1207509"/>
          </a:xfrm>
        </p:spPr>
        <p:txBody>
          <a:bodyPr bIns="9144" anchor="b"/>
          <a:lstStyle>
            <a:lvl1pPr algn="l">
              <a:defRPr kumimoji="0" lang="en-US" sz="3200" b="0" i="0" u="none" strike="noStrike" kern="1200" cap="all" spc="0" normalizeH="0" baseline="0" noProof="0" dirty="0" smtClean="0">
                <a:ln>
                  <a:noFill/>
                </a:ln>
                <a:solidFill>
                  <a:schemeClr val="tx1"/>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a:t>Click to edit Master title style</a:t>
            </a:r>
            <a:endParaRPr lang="en-US" dirty="0"/>
          </a:p>
        </p:txBody>
      </p:sp>
      <p:sp>
        <p:nvSpPr>
          <p:cNvPr id="3" name="Text Placeholder 2"/>
          <p:cNvSpPr>
            <a:spLocks noGrp="1"/>
          </p:cNvSpPr>
          <p:nvPr>
            <p:ph type="body" idx="1"/>
          </p:nvPr>
        </p:nvSpPr>
        <p:spPr>
          <a:xfrm rot="19140000">
            <a:off x="1216152" y="2468304"/>
            <a:ext cx="6510528" cy="329184"/>
          </a:xfrm>
        </p:spPr>
        <p:txBody>
          <a:bodyPr anchor="t">
            <a:normAutofit/>
          </a:bodyPr>
          <a:lstStyle>
            <a:lvl1pPr marL="0" indent="0">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a:t>Click to edit Master text styles</a:t>
            </a:r>
          </a:p>
        </p:txBody>
      </p:sp>
      <p:sp>
        <p:nvSpPr>
          <p:cNvPr id="4" name="Date Placeholder 3"/>
          <p:cNvSpPr>
            <a:spLocks noGrp="1"/>
          </p:cNvSpPr>
          <p:nvPr>
            <p:ph type="dt" sz="half" idx="10"/>
          </p:nvPr>
        </p:nvSpPr>
        <p:spPr/>
        <p:txBody>
          <a:bodyPr/>
          <a:lstStyle/>
          <a:p>
            <a:fld id="{647D2193-4505-4A75-99BB-880C6989A757}" type="datetime4">
              <a:rPr lang="en-US" smtClean="0"/>
              <a:pPr/>
              <a:t>February 28,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22960"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700016"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3A18F4-33C3-445B-924C-31108C51719C}" type="datetime4">
              <a:rPr lang="en-US" smtClean="0"/>
              <a:pPr/>
              <a:t>February 28,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754ED01-E2A0-4C1E-8E21-014B99041579}" type="slidenum">
              <a:rPr lang="en-US" smtClean="0"/>
              <a:pPr/>
              <a:t>‹#›</a:t>
            </a:fld>
            <a:endParaRPr lang="en-US"/>
          </a:p>
        </p:txBody>
      </p:sp>
      <p:sp>
        <p:nvSpPr>
          <p:cNvPr id="8" name="Title 7"/>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822960"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a:t>Click to edit Master text styles</a:t>
            </a:r>
          </a:p>
        </p:txBody>
      </p:sp>
      <p:sp>
        <p:nvSpPr>
          <p:cNvPr id="4" name="Content Placeholder 3"/>
          <p:cNvSpPr>
            <a:spLocks noGrp="1"/>
          </p:cNvSpPr>
          <p:nvPr>
            <p:ph sz="half" idx="2"/>
          </p:nvPr>
        </p:nvSpPr>
        <p:spPr>
          <a:xfrm>
            <a:off x="819150"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00016"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a:t>Click to edit Master text styles</a:t>
            </a:r>
          </a:p>
        </p:txBody>
      </p:sp>
      <p:sp>
        <p:nvSpPr>
          <p:cNvPr id="6" name="Content Placeholder 5"/>
          <p:cNvSpPr>
            <a:spLocks noGrp="1"/>
          </p:cNvSpPr>
          <p:nvPr>
            <p:ph sz="quarter" idx="4"/>
          </p:nvPr>
        </p:nvSpPr>
        <p:spPr>
          <a:xfrm>
            <a:off x="4700016"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AF7543A-E259-478F-9E0D-57BA40E442B7}" type="datetime4">
              <a:rPr lang="en-US" smtClean="0"/>
              <a:pPr/>
              <a:t>February 28, 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EFB012D-77A1-44B0-BB26-329BA1EE55C9}" type="datetime4">
              <a:rPr lang="en-US" smtClean="0"/>
              <a:pPr/>
              <a:t>February 28, 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4B7499E-3031-413E-B01E-B94970708CAA}" type="datetime4">
              <a:rPr lang="en-US" smtClean="0"/>
              <a:pPr/>
              <a:t>February 28, 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Right Triangle 1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ight Triangle 17"/>
          <p:cNvSpPr/>
          <p:nvPr/>
        </p:nvSpPr>
        <p:spPr>
          <a:xfrm rot="5400000">
            <a:off x="433389" y="-433387"/>
            <a:ext cx="6858000" cy="7724778"/>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2" name="Title 1"/>
          <p:cNvSpPr>
            <a:spLocks noGrp="1"/>
          </p:cNvSpPr>
          <p:nvPr>
            <p:ph type="title"/>
          </p:nvPr>
        </p:nvSpPr>
        <p:spPr>
          <a:xfrm rot="19140000">
            <a:off x="784930" y="1576103"/>
            <a:ext cx="5212080" cy="1089427"/>
          </a:xfrm>
        </p:spPr>
        <p:txBody>
          <a:bodyPr bIns="0" anchor="b"/>
          <a:lstStyle>
            <a:lvl1pPr algn="l">
              <a:defRPr kumimoji="0" lang="en-US" sz="2800" b="0" i="0" u="none" strike="noStrike" kern="1200" cap="all" spc="0" normalizeH="0" baseline="0" noProof="0" dirty="0" smtClean="0">
                <a:ln>
                  <a:noFill/>
                </a:ln>
                <a:solidFill>
                  <a:srgbClr val="FFFFFF"/>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a:t>Click to edit Master title style</a:t>
            </a:r>
            <a:endParaRPr lang="en-US" dirty="0"/>
          </a:p>
        </p:txBody>
      </p:sp>
      <p:sp>
        <p:nvSpPr>
          <p:cNvPr id="3" name="Content Placeholder 2"/>
          <p:cNvSpPr>
            <a:spLocks noGrp="1"/>
          </p:cNvSpPr>
          <p:nvPr>
            <p:ph idx="1"/>
          </p:nvPr>
        </p:nvSpPr>
        <p:spPr>
          <a:xfrm>
            <a:off x="4749552" y="2618912"/>
            <a:ext cx="3807779" cy="3324687"/>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rot="19140000">
            <a:off x="1297954" y="2253385"/>
            <a:ext cx="5794760" cy="623314"/>
          </a:xfrm>
        </p:spPr>
        <p:txBody>
          <a:bodyPr>
            <a:normAutofit/>
          </a:bodyPr>
          <a:lstStyle>
            <a:lvl1pPr marL="0" indent="0">
              <a:buNone/>
              <a:defRPr lang="en-US" sz="1400" b="1" kern="1200" dirty="0" smtClean="0">
                <a:solidFill>
                  <a:srgbClr val="FFFFFF"/>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300"/>
              </a:spcBef>
              <a:spcAft>
                <a:spcPts val="0"/>
              </a:spcAft>
              <a:buClr>
                <a:schemeClr val="accent1"/>
              </a:buClr>
              <a:buSzPct val="100000"/>
              <a:buFont typeface="Arial" pitchFamily="34" charset="0"/>
              <a:buNone/>
              <a:tabLst/>
              <a:defRPr/>
            </a:pPr>
            <a:r>
              <a:rPr lang="en-US"/>
              <a:t>Click to edit Master text styles</a:t>
            </a:r>
          </a:p>
        </p:txBody>
      </p:sp>
      <p:sp>
        <p:nvSpPr>
          <p:cNvPr id="5" name="Date Placeholder 4"/>
          <p:cNvSpPr>
            <a:spLocks noGrp="1"/>
          </p:cNvSpPr>
          <p:nvPr>
            <p:ph type="dt" sz="half" idx="10"/>
          </p:nvPr>
        </p:nvSpPr>
        <p:spPr/>
        <p:txBody>
          <a:bodyPr/>
          <a:lstStyle/>
          <a:p>
            <a:fld id="{DC7EAB0C-2220-4D0E-A0DD-DB7FA0F742F4}" type="datetime4">
              <a:rPr lang="en-US" smtClean="0"/>
              <a:pPr/>
              <a:t>February 28, 2025</a:t>
            </a:fld>
            <a:endParaRPr lang="en-US"/>
          </a:p>
        </p:txBody>
      </p:sp>
      <p:sp>
        <p:nvSpPr>
          <p:cNvPr id="6" name="Footer Placeholder 5"/>
          <p:cNvSpPr>
            <a:spLocks noGrp="1"/>
          </p:cNvSpPr>
          <p:nvPr>
            <p:ph type="ftr" sz="quarter" idx="11"/>
          </p:nvPr>
        </p:nvSpPr>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ln>
            <a:solidFill>
              <a:schemeClr val="tx2"/>
            </a:solidFill>
          </a:ln>
        </p:spPr>
        <p:txBody>
          <a:bodyPr/>
          <a:lstStyle>
            <a:lvl1pPr>
              <a:defRPr>
                <a:solidFill>
                  <a:schemeClr val="tx2"/>
                </a:solidFill>
              </a:defRPr>
            </a:lvl1pPr>
          </a:lstStyle>
          <a:p>
            <a:fld id="{2754ED01-E2A0-4C1E-8E21-014B99041579}" type="slidenum">
              <a:rPr lang="en-US" smtClean="0"/>
              <a:pPr/>
              <a:t>‹#›</a:t>
            </a:fld>
            <a:endParaRPr lang="en-US" dirty="0"/>
          </a:p>
        </p:txBody>
      </p:sp>
    </p:spTree>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Picture Placeholder 10"/>
          <p:cNvSpPr>
            <a:spLocks noGrp="1"/>
          </p:cNvSpPr>
          <p:nvPr>
            <p:ph type="pic" sz="quarter" idx="14"/>
          </p:nvPr>
        </p:nvSpPr>
        <p:spPr>
          <a:xfrm>
            <a:off x="2028825" y="0"/>
            <a:ext cx="7115175" cy="6858000"/>
          </a:xfrm>
          <a:custGeom>
            <a:avLst/>
            <a:gdLst>
              <a:gd name="connsiteX0" fmla="*/ 0 w 7104888"/>
              <a:gd name="connsiteY0" fmla="*/ 0 h 6858000"/>
              <a:gd name="connsiteX1" fmla="*/ 7104888 w 7104888"/>
              <a:gd name="connsiteY1" fmla="*/ 0 h 6858000"/>
              <a:gd name="connsiteX2" fmla="*/ 7104888 w 7104888"/>
              <a:gd name="connsiteY2" fmla="*/ 6858000 h 6858000"/>
              <a:gd name="connsiteX3" fmla="*/ 0 w 7104888"/>
              <a:gd name="connsiteY3" fmla="*/ 6858000 h 6858000"/>
              <a:gd name="connsiteX4" fmla="*/ 0 w 7104888"/>
              <a:gd name="connsiteY4" fmla="*/ 0 h 6858000"/>
              <a:gd name="connsiteX0" fmla="*/ 0 w 7104888"/>
              <a:gd name="connsiteY0" fmla="*/ 0 h 6858000"/>
              <a:gd name="connsiteX1" fmla="*/ 5695188 w 7104888"/>
              <a:gd name="connsiteY1" fmla="*/ 0 h 6858000"/>
              <a:gd name="connsiteX2" fmla="*/ 7104888 w 7104888"/>
              <a:gd name="connsiteY2" fmla="*/ 0 h 6858000"/>
              <a:gd name="connsiteX3" fmla="*/ 7104888 w 7104888"/>
              <a:gd name="connsiteY3" fmla="*/ 6858000 h 6858000"/>
              <a:gd name="connsiteX4" fmla="*/ 0 w 7104888"/>
              <a:gd name="connsiteY4" fmla="*/ 6858000 h 6858000"/>
              <a:gd name="connsiteX5" fmla="*/ 0 w 7104888"/>
              <a:gd name="connsiteY5"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0287 w 7115175"/>
              <a:gd name="connsiteY4" fmla="*/ 6858000 h 6858000"/>
              <a:gd name="connsiteX5" fmla="*/ 0 w 7115175"/>
              <a:gd name="connsiteY5" fmla="*/ 5048250 h 6858000"/>
              <a:gd name="connsiteX6" fmla="*/ 10287 w 7115175"/>
              <a:gd name="connsiteY6"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10287 w 7115175"/>
              <a:gd name="connsiteY5" fmla="*/ 6858000 h 6858000"/>
              <a:gd name="connsiteX6" fmla="*/ 0 w 7115175"/>
              <a:gd name="connsiteY6" fmla="*/ 5048250 h 6858000"/>
              <a:gd name="connsiteX7" fmla="*/ 10287 w 7115175"/>
              <a:gd name="connsiteY7"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 name="connsiteX6" fmla="*/ 10287 w 7115175"/>
              <a:gd name="connsiteY6" fmla="*/ 0 h 6858000"/>
              <a:gd name="connsiteX0" fmla="*/ 0 w 7115175"/>
              <a:gd name="connsiteY0" fmla="*/ 504825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15175" h="6858000">
                <a:moveTo>
                  <a:pt x="0" y="5048250"/>
                </a:moveTo>
                <a:lnTo>
                  <a:pt x="5705475" y="0"/>
                </a:lnTo>
                <a:lnTo>
                  <a:pt x="7115175" y="0"/>
                </a:lnTo>
                <a:lnTo>
                  <a:pt x="7115175" y="6858000"/>
                </a:lnTo>
                <a:lnTo>
                  <a:pt x="1533526" y="6848475"/>
                </a:lnTo>
                <a:lnTo>
                  <a:pt x="0" y="5048250"/>
                </a:lnTo>
                <a:close/>
              </a:path>
            </a:pathLst>
          </a:custGeom>
          <a:solidFill>
            <a:schemeClr val="accent3">
              <a:alpha val="80000"/>
            </a:schemeClr>
          </a:solidFill>
        </p:spPr>
        <p:txBody>
          <a:bodyPr rIns="182880" anchor="ctr"/>
          <a:lstStyle>
            <a:lvl1pPr algn="r">
              <a:defRPr/>
            </a:lvl1pPr>
          </a:lstStyle>
          <a:p>
            <a:r>
              <a:rPr lang="en-US"/>
              <a:t>Click icon to add picture</a:t>
            </a:r>
            <a:endParaRPr lang="en-US" dirty="0"/>
          </a:p>
        </p:txBody>
      </p:sp>
      <p:sp>
        <p:nvSpPr>
          <p:cNvPr id="9" name="Right Triangle 8"/>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9"/>
          <p:cNvSpPr/>
          <p:nvPr/>
        </p:nvSpPr>
        <p:spPr>
          <a:xfrm>
            <a:off x="0" y="5048250"/>
            <a:ext cx="3571875" cy="1809750"/>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1809750 h 1809750"/>
              <a:gd name="connsiteX1" fmla="*/ 1895475 w 3571875"/>
              <a:gd name="connsiteY1" fmla="*/ 0 h 1809750"/>
              <a:gd name="connsiteX2" fmla="*/ 3571875 w 3571875"/>
              <a:gd name="connsiteY2" fmla="*/ 1809750 h 1809750"/>
              <a:gd name="connsiteX3" fmla="*/ 0 w 3571875"/>
              <a:gd name="connsiteY3" fmla="*/ 1809750 h 1809750"/>
              <a:gd name="connsiteX0" fmla="*/ 0 w 3571875"/>
              <a:gd name="connsiteY0" fmla="*/ 1809750 h 1809750"/>
              <a:gd name="connsiteX1" fmla="*/ 2038350 w 3571875"/>
              <a:gd name="connsiteY1" fmla="*/ 0 h 1809750"/>
              <a:gd name="connsiteX2" fmla="*/ 3571875 w 3571875"/>
              <a:gd name="connsiteY2" fmla="*/ 1809750 h 1809750"/>
              <a:gd name="connsiteX3" fmla="*/ 0 w 3571875"/>
              <a:gd name="connsiteY3" fmla="*/ 1809750 h 1809750"/>
            </a:gdLst>
            <a:ahLst/>
            <a:cxnLst>
              <a:cxn ang="0">
                <a:pos x="connsiteX0" y="connsiteY0"/>
              </a:cxn>
              <a:cxn ang="0">
                <a:pos x="connsiteX1" y="connsiteY1"/>
              </a:cxn>
              <a:cxn ang="0">
                <a:pos x="connsiteX2" y="connsiteY2"/>
              </a:cxn>
              <a:cxn ang="0">
                <a:pos x="connsiteX3" y="connsiteY3"/>
              </a:cxn>
            </a:cxnLst>
            <a:rect l="l" t="t" r="r" b="b"/>
            <a:pathLst>
              <a:path w="3571875" h="1809750">
                <a:moveTo>
                  <a:pt x="0" y="1809750"/>
                </a:moveTo>
                <a:lnTo>
                  <a:pt x="2038350" y="0"/>
                </a:lnTo>
                <a:lnTo>
                  <a:pt x="3571875" y="1809750"/>
                </a:lnTo>
                <a:lnTo>
                  <a:pt x="0" y="1809750"/>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671197" y="1717501"/>
            <a:ext cx="5486400" cy="867444"/>
          </a:xfrm>
        </p:spPr>
        <p:txBody>
          <a:bodyPr anchor="b"/>
          <a:lstStyle>
            <a:lvl1pPr algn="l">
              <a:defRPr sz="2800" b="0">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rot="19140000">
            <a:off x="1143479" y="2180529"/>
            <a:ext cx="6096545" cy="740664"/>
          </a:xfrm>
        </p:spPr>
        <p:txBody>
          <a:bodyPr/>
          <a:lstStyle>
            <a:lvl1pPr marL="0" indent="0">
              <a:buNone/>
              <a:defRPr sz="14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3416D63-31BF-4B94-B6C5-E20B2C63F515}" type="datetime4">
              <a:rPr lang="en-US" smtClean="0"/>
              <a:pPr/>
              <a:t>February 28,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16C3AA4-67BE-44F7-809A-3582401494AF}" type="datetime4">
              <a:rPr lang="en-US" smtClean="0"/>
              <a:pPr/>
              <a:t>February 28,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46783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457200" y="274639"/>
            <a:ext cx="6019800" cy="46783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5172EEB-1769-4776-AD69-E7C1260563EB}" type="datetime4">
              <a:rPr lang="en-US" smtClean="0"/>
              <a:pPr/>
              <a:t>February 28,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51DEABC-D766-4322-8E78-B830FAE35C72}" type="datetime4">
              <a:rPr lang="en-US" smtClean="0"/>
              <a:pPr/>
              <a:t>February 28, 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dirty="0"/>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3333F43-3E86-47E4-BFBB-2476D384E1C6}" type="datetime4">
              <a:rPr lang="en-US" smtClean="0"/>
              <a:pPr/>
              <a:t>February 28,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51663BA-01FC-4367-B6F3-ABB2645D55F1}" type="datetime4">
              <a:rPr lang="en-US" smtClean="0"/>
              <a:pPr/>
              <a:t>February 28, 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dirty="0"/>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9B19C71-EC74-44AF-B27E-FC7DC3C3A61D}" type="datetime4">
              <a:rPr lang="en-US" smtClean="0"/>
              <a:pPr/>
              <a:t>February 28,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A5CDA29-3CBE-48EA-92AE-A996835462BA}" type="datetime4">
              <a:rPr lang="en-US" smtClean="0"/>
              <a:pPr/>
              <a:t>February 28, 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38DF745-7D3F-47F4-83A3-874385CFAA69}" type="slidenum">
              <a:rPr lang="en-US" smtClean="0"/>
              <a:pPr/>
              <a:t>‹#›</a:t>
            </a:fld>
            <a:endParaRPr lang="en-US"/>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E29EC054-3869-4501-B163-1BBFDE8DCE04}" type="datetime4">
              <a:rPr lang="en-US" smtClean="0"/>
              <a:pPr/>
              <a:t>February 28, 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A63D831-56C1-49CF-8EF7-8B9A98402BCD}" type="datetime4">
              <a:rPr lang="en-US" smtClean="0"/>
              <a:pPr/>
              <a:t>February 28, 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EAD5615-7F4F-4584-84D5-CC95918C321F}" type="datetime4">
              <a:rPr lang="en-US" smtClean="0"/>
              <a:pPr/>
              <a:t>February 28,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EEA923-9BEE-48CE-9F28-5B525F399BAD}" type="datetime4">
              <a:rPr lang="en-US" smtClean="0"/>
              <a:pPr/>
              <a:t>February 28,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dirty="0"/>
          </a:p>
        </p:txBody>
      </p:sp>
    </p:spTree>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3131F9E-604E-4343-9F29-EF72E8231CAD}" type="datetime4">
              <a:rPr lang="en-US" smtClean="0"/>
              <a:pPr/>
              <a:t>February 28,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4A8E1CE-37F8-4102-8DF9-852A0A51F293}" type="datetime4">
              <a:rPr lang="en-US" smtClean="0"/>
              <a:pPr/>
              <a:t>February 28,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3">
        <a:schemeClr val="bg1"/>
      </p:bgRef>
    </p:bg>
    <p:spTree>
      <p:nvGrpSpPr>
        <p:cNvPr id="1" name=""/>
        <p:cNvGrpSpPr/>
        <p:nvPr/>
      </p:nvGrpSpPr>
      <p:grpSpPr>
        <a:xfrm>
          <a:off x="0" y="0"/>
          <a:ext cx="0" cy="0"/>
          <a:chOff x="0" y="0"/>
          <a:chExt cx="0" cy="0"/>
        </a:xfrm>
      </p:grpSpPr>
      <p:sp>
        <p:nvSpPr>
          <p:cNvPr id="12" name="Rectangle 11"/>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3" name="Rounded Rectangle 12"/>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9" name="Subtitle 8"/>
          <p:cNvSpPr>
            <a:spLocks noGrp="1"/>
          </p:cNvSpPr>
          <p:nvPr>
            <p:ph type="subTitle" idx="1"/>
          </p:nvPr>
        </p:nvSpPr>
        <p:spPr>
          <a:xfrm>
            <a:off x="1295400" y="3200400"/>
            <a:ext cx="6400800" cy="1600200"/>
          </a:xfrm>
        </p:spPr>
        <p:txBody>
          <a:bodyPr/>
          <a:lstStyle>
            <a:lvl1pPr marL="0" indent="0" algn="ctr">
              <a:buNone/>
              <a:defRPr sz="26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p:txBody>
          <a:bodyPr/>
          <a:lstStyle/>
          <a:p>
            <a:fld id="{451DEABC-D766-4322-8E78-B830FAE35C72}" type="datetime4">
              <a:rPr lang="en-US" smtClean="0"/>
              <a:pPr/>
              <a:t>February 28, 2025</a:t>
            </a:fld>
            <a:endParaRPr lang="en-US" dirty="0"/>
          </a:p>
        </p:txBody>
      </p:sp>
      <p:sp>
        <p:nvSpPr>
          <p:cNvPr id="17" name="Footer Placeholder 16"/>
          <p:cNvSpPr>
            <a:spLocks noGrp="1"/>
          </p:cNvSpPr>
          <p:nvPr>
            <p:ph type="ftr" sz="quarter" idx="11"/>
          </p:nvPr>
        </p:nvSpPr>
        <p:spPr/>
        <p:txBody>
          <a:bodyPr/>
          <a:lstStyle/>
          <a:p>
            <a:endParaRPr lang="en-US" dirty="0"/>
          </a:p>
        </p:txBody>
      </p:sp>
      <p:sp>
        <p:nvSpPr>
          <p:cNvPr id="29" name="Slide Number Placeholder 28"/>
          <p:cNvSpPr>
            <a:spLocks noGrp="1"/>
          </p:cNvSpPr>
          <p:nvPr>
            <p:ph type="sldNum" sz="quarter" idx="12"/>
          </p:nvPr>
        </p:nvSpPr>
        <p:spPr/>
        <p:txBody>
          <a:bodyPr lIns="0" tIns="0" rIns="0" bIns="0">
            <a:noAutofit/>
          </a:bodyPr>
          <a:lstStyle>
            <a:lvl1pPr>
              <a:defRPr sz="1400">
                <a:solidFill>
                  <a:srgbClr val="FFFFFF"/>
                </a:solidFill>
              </a:defRPr>
            </a:lvl1pPr>
          </a:lstStyle>
          <a:p>
            <a:fld id="{F38DF745-7D3F-47F4-83A3-874385CFAA69}" type="slidenum">
              <a:rPr lang="en-US" smtClean="0"/>
              <a:pPr/>
              <a:t>‹#›</a:t>
            </a:fld>
            <a:endParaRPr lang="en-US" dirty="0"/>
          </a:p>
        </p:txBody>
      </p:sp>
      <p:sp>
        <p:nvSpPr>
          <p:cNvPr id="7" name="Rectangle 6"/>
          <p:cNvSpPr/>
          <p:nvPr/>
        </p:nvSpPr>
        <p:spPr>
          <a:xfrm>
            <a:off x="62931" y="1449303"/>
            <a:ext cx="9021537" cy="1527349"/>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62931" y="1396720"/>
            <a:ext cx="9021537" cy="120580"/>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62931" y="2976649"/>
            <a:ext cx="9021537" cy="110532"/>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1505930"/>
            <a:ext cx="8229600" cy="1470025"/>
          </a:xfrm>
        </p:spPr>
        <p:txBody>
          <a:bodyPr anchor="ctr"/>
          <a:lstStyle>
            <a:lvl1pPr algn="ctr">
              <a:defRPr lang="en-US" dirty="0">
                <a:solidFill>
                  <a:srgbClr val="FFFFFF"/>
                </a:solidFill>
              </a:defRPr>
            </a:lvl1pPr>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51200"/>
            <a:ext cx="8290800" cy="1371600"/>
          </a:xfrm>
        </p:spPr>
        <p:txBody>
          <a:bodyPr anchor="ctr" anchorCtr="0"/>
          <a:lstStyle/>
          <a:p>
            <a:r>
              <a:rPr kumimoji="0" lang="en-US" dirty="0"/>
              <a:t>Click to edit Master title style</a:t>
            </a:r>
          </a:p>
        </p:txBody>
      </p:sp>
      <p:sp>
        <p:nvSpPr>
          <p:cNvPr id="4" name="Date Placeholder 3"/>
          <p:cNvSpPr>
            <a:spLocks noGrp="1"/>
          </p:cNvSpPr>
          <p:nvPr>
            <p:ph type="dt" sz="half" idx="10"/>
          </p:nvPr>
        </p:nvSpPr>
        <p:spPr/>
        <p:txBody>
          <a:bodyPr/>
          <a:lstStyle/>
          <a:p>
            <a:fld id="{93333F43-3E86-47E4-BFBB-2476D384E1C6}" type="datetime4">
              <a:rPr lang="en-US" smtClean="0"/>
              <a:pPr/>
              <a:t>February 28,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
        <p:nvSpPr>
          <p:cNvPr id="8" name="Content Placeholder 7"/>
          <p:cNvSpPr>
            <a:spLocks noGrp="1"/>
          </p:cNvSpPr>
          <p:nvPr>
            <p:ph sz="quarter" idx="1"/>
          </p:nvPr>
        </p:nvSpPr>
        <p:spPr>
          <a:xfrm>
            <a:off x="914400" y="1447800"/>
            <a:ext cx="7772400" cy="4572000"/>
          </a:xfrm>
        </p:spPr>
        <p:txBody>
          <a:bodyPr vert="horz"/>
          <a:lstStyle>
            <a:lvl1pPr>
              <a:lnSpc>
                <a:spcPct val="100000"/>
              </a:lnSpc>
              <a:defRPr/>
            </a:lvl1pPr>
            <a:lvl2pPr marL="548640" indent="-228600">
              <a:lnSpc>
                <a:spcPct val="100000"/>
              </a:lnSpc>
              <a:buSzPct val="75000"/>
              <a:buFont typeface="Wingdings" panose="05000000000000000000" pitchFamily="2" charset="2"/>
              <a:buChar char="Ø"/>
              <a:defRPr/>
            </a:lvl2pPr>
            <a:lvl3pPr marL="822960" indent="-228600">
              <a:lnSpc>
                <a:spcPct val="100000"/>
              </a:lnSpc>
              <a:buClr>
                <a:schemeClr val="accent2">
                  <a:lumMod val="60000"/>
                  <a:lumOff val="40000"/>
                </a:schemeClr>
              </a:buClr>
              <a:buSzPct val="70000"/>
              <a:buFont typeface="Wingdings" panose="05000000000000000000" pitchFamily="2" charset="2"/>
              <a:buChar char="ü"/>
              <a:defRPr/>
            </a:lvl3pPr>
            <a:lvl4pPr marL="1097280" indent="-228600">
              <a:lnSpc>
                <a:spcPct val="100000"/>
              </a:lnSpc>
              <a:buSzPct val="65000"/>
              <a:buFont typeface="Courier New" panose="02070309020205020404" pitchFamily="49" charset="0"/>
              <a:buChar char="o"/>
              <a:defRPr/>
            </a:lvl4pPr>
            <a:lvl5pPr>
              <a:lnSpc>
                <a:spcPct val="100000"/>
              </a:lnSpc>
              <a:defRPr/>
            </a:lvl5pPr>
          </a:lstStyle>
          <a:p>
            <a:pPr lvl="0" eaLnBrk="1" latinLnBrk="0" hangingPunct="1"/>
            <a:r>
              <a:rPr lang="en-US" dirty="0"/>
              <a:t>Click to edit Master text styles</a:t>
            </a:r>
          </a:p>
          <a:p>
            <a:pPr lvl="1" eaLnBrk="1" latinLnBrk="0" hangingPunct="1"/>
            <a:r>
              <a:rPr lang="en-US" dirty="0"/>
              <a:t>Second level</a:t>
            </a:r>
          </a:p>
          <a:p>
            <a:pPr lvl="2" eaLnBrk="1" latinLnBrk="0" hangingPunct="1"/>
            <a:r>
              <a:rPr lang="en-US" dirty="0"/>
              <a:t>Third level</a:t>
            </a:r>
          </a:p>
          <a:p>
            <a:pPr lvl="3" eaLnBrk="1" latinLnBrk="0" hangingPunct="1"/>
            <a:r>
              <a:rPr lang="en-US" dirty="0"/>
              <a:t>Fourth level</a:t>
            </a:r>
          </a:p>
          <a:p>
            <a:pPr lvl="4" eaLnBrk="1" latinLnBrk="0" hangingPunct="1"/>
            <a:r>
              <a:rPr lang="en-US" dirty="0"/>
              <a:t>Fifth level</a:t>
            </a:r>
            <a:endParaRPr kumimoji="0" lang="en-US" dirty="0"/>
          </a:p>
        </p:txBody>
      </p:sp>
      <p:cxnSp>
        <p:nvCxnSpPr>
          <p:cNvPr id="7" name="Straight Connector 6"/>
          <p:cNvCxnSpPr/>
          <p:nvPr userDrawn="1"/>
        </p:nvCxnSpPr>
        <p:spPr>
          <a:xfrm>
            <a:off x="88454" y="1412776"/>
            <a:ext cx="8964000" cy="0"/>
          </a:xfrm>
          <a:prstGeom prst="line">
            <a:avLst/>
          </a:prstGeom>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11" name="Rectangle 10"/>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0" name="Rounded Rectangle 9"/>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3">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722313" y="952500"/>
            <a:ext cx="7772400" cy="1362075"/>
          </a:xfrm>
        </p:spPr>
        <p:txBody>
          <a:bodyPr anchor="b" anchorCtr="0"/>
          <a:lstStyle>
            <a:lvl1pPr algn="l">
              <a:buNone/>
              <a:defRPr sz="4000" b="0" cap="none"/>
            </a:lvl1pPr>
          </a:lstStyle>
          <a:p>
            <a:r>
              <a:rPr kumimoji="0" lang="en-US"/>
              <a:t>Click to edit Master title style</a:t>
            </a:r>
          </a:p>
        </p:txBody>
      </p:sp>
      <p:sp>
        <p:nvSpPr>
          <p:cNvPr id="3" name="Text Placeholder 2"/>
          <p:cNvSpPr>
            <a:spLocks noGrp="1"/>
          </p:cNvSpPr>
          <p:nvPr>
            <p:ph type="body" idx="1"/>
          </p:nvPr>
        </p:nvSpPr>
        <p:spPr>
          <a:xfrm>
            <a:off x="722313" y="2547938"/>
            <a:ext cx="7772400" cy="1338262"/>
          </a:xfrm>
        </p:spPr>
        <p:txBody>
          <a:bodyPr anchor="t" anchorCtr="0"/>
          <a:lstStyle>
            <a:lvl1pPr marL="0" indent="0">
              <a:buNone/>
              <a:defRPr sz="24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751663BA-01FC-4367-B6F3-ABB2645D55F1}" type="datetime4">
              <a:rPr lang="en-US" smtClean="0"/>
              <a:pPr/>
              <a:t>February 28, 2025</a:t>
            </a:fld>
            <a:endParaRPr lang="en-US" dirty="0"/>
          </a:p>
        </p:txBody>
      </p:sp>
      <p:sp>
        <p:nvSpPr>
          <p:cNvPr id="5" name="Footer Placeholder 4"/>
          <p:cNvSpPr>
            <a:spLocks noGrp="1"/>
          </p:cNvSpPr>
          <p:nvPr>
            <p:ph type="ftr" sz="quarter" idx="11"/>
          </p:nvPr>
        </p:nvSpPr>
        <p:spPr>
          <a:xfrm>
            <a:off x="800100" y="6172200"/>
            <a:ext cx="4000500" cy="457200"/>
          </a:xfrm>
        </p:spPr>
        <p:txBody>
          <a:bodyPr/>
          <a:lstStyle/>
          <a:p>
            <a:endParaRPr lang="en-US" dirty="0"/>
          </a:p>
        </p:txBody>
      </p:sp>
      <p:sp>
        <p:nvSpPr>
          <p:cNvPr id="7" name="Rectangle 6"/>
          <p:cNvSpPr/>
          <p:nvPr/>
        </p:nvSpPr>
        <p:spPr>
          <a:xfrm flipV="1">
            <a:off x="69412" y="2376830"/>
            <a:ext cx="9013515"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69146" y="2341475"/>
            <a:ext cx="9013781"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68306" y="2468880"/>
            <a:ext cx="9014621" cy="45720"/>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146304" y="6208776"/>
            <a:ext cx="457200" cy="457200"/>
          </a:xfrm>
        </p:spPr>
        <p:txBody>
          <a:bodyPr/>
          <a:lstStyle/>
          <a:p>
            <a:fld id="{F38DF745-7D3F-47F4-83A3-874385CFAA69}" type="slidenum">
              <a:rPr lang="en-US" smtClean="0"/>
              <a:pPr/>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dirty="0"/>
              <a:t>Click to edit Master title style</a:t>
            </a:r>
          </a:p>
        </p:txBody>
      </p:sp>
      <p:sp>
        <p:nvSpPr>
          <p:cNvPr id="5" name="Date Placeholder 4"/>
          <p:cNvSpPr>
            <a:spLocks noGrp="1"/>
          </p:cNvSpPr>
          <p:nvPr>
            <p:ph type="dt" sz="half" idx="10"/>
          </p:nvPr>
        </p:nvSpPr>
        <p:spPr/>
        <p:txBody>
          <a:bodyPr/>
          <a:lstStyle/>
          <a:p>
            <a:fld id="{79B19C71-EC74-44AF-B27E-FC7DC3C3A61D}" type="datetime4">
              <a:rPr lang="en-US" smtClean="0"/>
              <a:pPr/>
              <a:t>February 28,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sp>
        <p:nvSpPr>
          <p:cNvPr id="9" name="Content Placeholder 8"/>
          <p:cNvSpPr>
            <a:spLocks noGrp="1"/>
          </p:cNvSpPr>
          <p:nvPr>
            <p:ph sz="quarter" idx="1"/>
          </p:nvPr>
        </p:nvSpPr>
        <p:spPr>
          <a:xfrm>
            <a:off x="914400" y="1447800"/>
            <a:ext cx="3749040" cy="45720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933950" y="1447800"/>
            <a:ext cx="3749040" cy="45720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4400" y="273050"/>
            <a:ext cx="7772400" cy="1143000"/>
          </a:xfrm>
        </p:spPr>
        <p:txBody>
          <a:bodyPr anchor="b" anchorCtr="0"/>
          <a:lstStyle>
            <a:lvl1pPr>
              <a:defRPr/>
            </a:lvl1pPr>
          </a:lstStyle>
          <a:p>
            <a:r>
              <a:rPr kumimoji="0" lang="en-US"/>
              <a:t>Click to edit Master title style</a:t>
            </a:r>
          </a:p>
        </p:txBody>
      </p:sp>
      <p:sp>
        <p:nvSpPr>
          <p:cNvPr id="3" name="Text Placeholder 2"/>
          <p:cNvSpPr>
            <a:spLocks noGrp="1"/>
          </p:cNvSpPr>
          <p:nvPr>
            <p:ph type="body" idx="1"/>
          </p:nvPr>
        </p:nvSpPr>
        <p:spPr>
          <a:xfrm>
            <a:off x="9144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9530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7" name="Date Placeholder 6"/>
          <p:cNvSpPr>
            <a:spLocks noGrp="1"/>
          </p:cNvSpPr>
          <p:nvPr>
            <p:ph type="dt" sz="half" idx="10"/>
          </p:nvPr>
        </p:nvSpPr>
        <p:spPr/>
        <p:txBody>
          <a:bodyPr/>
          <a:lstStyle/>
          <a:p>
            <a:fld id="{6A5CDA29-3CBE-48EA-92AE-A996835462BA}" type="datetime4">
              <a:rPr lang="en-US" smtClean="0"/>
              <a:pPr/>
              <a:t>February 28, 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38DF745-7D3F-47F4-83A3-874385CFAA69}" type="slidenum">
              <a:rPr lang="en-US" smtClean="0"/>
              <a:pPr/>
              <a:t>‹#›</a:t>
            </a:fld>
            <a:endParaRPr lang="en-US"/>
          </a:p>
        </p:txBody>
      </p:sp>
      <p:sp>
        <p:nvSpPr>
          <p:cNvPr id="11" name="Content Placeholder 10"/>
          <p:cNvSpPr>
            <a:spLocks noGrp="1"/>
          </p:cNvSpPr>
          <p:nvPr>
            <p:ph sz="half" idx="2"/>
          </p:nvPr>
        </p:nvSpPr>
        <p:spPr>
          <a:xfrm>
            <a:off x="914400" y="2247900"/>
            <a:ext cx="3733800" cy="38862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half" idx="4"/>
          </p:nvPr>
        </p:nvSpPr>
        <p:spPr>
          <a:xfrm>
            <a:off x="4953000" y="2247900"/>
            <a:ext cx="3733800" cy="38862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E29EC054-3869-4501-B163-1BBFDE8DCE04}" type="datetime4">
              <a:rPr lang="en-US" smtClean="0"/>
              <a:pPr/>
              <a:t>February 28, 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A63D831-56C1-49CF-8EF7-8B9A98402BCD}" type="datetime4">
              <a:rPr lang="en-US" smtClean="0"/>
              <a:pPr/>
              <a:t>February 28, 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9" name="Rounded Rectangle 8"/>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914400" y="273050"/>
            <a:ext cx="7772400" cy="1143000"/>
          </a:xfrm>
        </p:spPr>
        <p:txBody>
          <a:bodyPr anchor="b" anchorCtr="0"/>
          <a:lstStyle>
            <a:lvl1pPr algn="l">
              <a:buNone/>
              <a:defRPr sz="4000" b="0"/>
            </a:lvl1pPr>
          </a:lstStyle>
          <a:p>
            <a:r>
              <a:rPr kumimoji="0" lang="en-US"/>
              <a:t>Click to edit Master title style</a:t>
            </a:r>
          </a:p>
        </p:txBody>
      </p:sp>
      <p:sp>
        <p:nvSpPr>
          <p:cNvPr id="3" name="Text Placeholder 2"/>
          <p:cNvSpPr>
            <a:spLocks noGrp="1"/>
          </p:cNvSpPr>
          <p:nvPr>
            <p:ph type="body" idx="2"/>
          </p:nvPr>
        </p:nvSpPr>
        <p:spPr>
          <a:xfrm>
            <a:off x="914400" y="1600200"/>
            <a:ext cx="1905000" cy="4495800"/>
          </a:xfrm>
        </p:spPr>
        <p:txBody>
          <a:bodyPr/>
          <a:lstStyle>
            <a:lvl1pPr marL="0" indent="0">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6EAD5615-7F4F-4584-84D5-CC95918C321F}" type="datetime4">
              <a:rPr lang="en-US" smtClean="0"/>
              <a:pPr/>
              <a:t>February 28,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sp>
        <p:nvSpPr>
          <p:cNvPr id="11" name="Content Placeholder 10"/>
          <p:cNvSpPr>
            <a:spLocks noGrp="1"/>
          </p:cNvSpPr>
          <p:nvPr>
            <p:ph sz="quarter" idx="1"/>
          </p:nvPr>
        </p:nvSpPr>
        <p:spPr>
          <a:xfrm>
            <a:off x="2971800" y="1600200"/>
            <a:ext cx="5715000" cy="44958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4900550"/>
            <a:ext cx="7315200" cy="522288"/>
          </a:xfrm>
        </p:spPr>
        <p:txBody>
          <a:bodyPr anchor="ctr">
            <a:noAutofit/>
          </a:bodyPr>
          <a:lstStyle>
            <a:lvl1pPr algn="l">
              <a:buNone/>
              <a:defRPr sz="2800" b="0"/>
            </a:lvl1pPr>
          </a:lstStyle>
          <a:p>
            <a:r>
              <a:rPr kumimoji="0" lang="en-US"/>
              <a:t>Click to edit Master title style</a:t>
            </a:r>
          </a:p>
        </p:txBody>
      </p:sp>
      <p:sp>
        <p:nvSpPr>
          <p:cNvPr id="4" name="Text Placeholder 3"/>
          <p:cNvSpPr>
            <a:spLocks noGrp="1"/>
          </p:cNvSpPr>
          <p:nvPr>
            <p:ph type="body" sz="half" idx="2"/>
          </p:nvPr>
        </p:nvSpPr>
        <p:spPr>
          <a:xfrm>
            <a:off x="914400" y="5445825"/>
            <a:ext cx="7315200" cy="685800"/>
          </a:xfrm>
        </p:spPr>
        <p:txBody>
          <a:bodyPr/>
          <a:lstStyle>
            <a:lvl1pPr marL="0" indent="0">
              <a:buFontTx/>
              <a:buNone/>
              <a:defRPr sz="16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76EEA923-9BEE-48CE-9F28-5B525F399BAD}" type="datetime4">
              <a:rPr lang="en-US" smtClean="0"/>
              <a:pPr/>
              <a:t>February 28, 2025</a:t>
            </a:fld>
            <a:endParaRPr lang="en-US"/>
          </a:p>
        </p:txBody>
      </p:sp>
      <p:sp>
        <p:nvSpPr>
          <p:cNvPr id="6" name="Footer Placeholder 5"/>
          <p:cNvSpPr>
            <a:spLocks noGrp="1"/>
          </p:cNvSpPr>
          <p:nvPr>
            <p:ph type="ftr" sz="quarter" idx="11"/>
          </p:nvPr>
        </p:nvSpPr>
        <p:spPr>
          <a:xfrm>
            <a:off x="914400" y="6172200"/>
            <a:ext cx="3886200" cy="457200"/>
          </a:xfrm>
        </p:spPr>
        <p:txBody>
          <a:bodyPr/>
          <a:lstStyle/>
          <a:p>
            <a:endParaRPr lang="en-US"/>
          </a:p>
        </p:txBody>
      </p:sp>
      <p:sp>
        <p:nvSpPr>
          <p:cNvPr id="7" name="Slide Number Placeholder 6"/>
          <p:cNvSpPr>
            <a:spLocks noGrp="1"/>
          </p:cNvSpPr>
          <p:nvPr>
            <p:ph type="sldNum" sz="quarter" idx="12"/>
          </p:nvPr>
        </p:nvSpPr>
        <p:spPr>
          <a:xfrm>
            <a:off x="146304" y="6208776"/>
            <a:ext cx="457200" cy="457200"/>
          </a:xfrm>
        </p:spPr>
        <p:txBody>
          <a:bodyPr/>
          <a:lstStyle/>
          <a:p>
            <a:fld id="{F38DF745-7D3F-47F4-83A3-874385CFAA69}" type="slidenum">
              <a:rPr lang="en-US" smtClean="0"/>
              <a:pPr/>
              <a:t>‹#›</a:t>
            </a:fld>
            <a:endParaRPr lang="en-US" dirty="0"/>
          </a:p>
        </p:txBody>
      </p:sp>
      <p:sp>
        <p:nvSpPr>
          <p:cNvPr id="11" name="Rectangle 10"/>
          <p:cNvSpPr/>
          <p:nvPr/>
        </p:nvSpPr>
        <p:spPr>
          <a:xfrm flipV="1">
            <a:off x="68307" y="4683555"/>
            <a:ext cx="9006840"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a:xfrm>
            <a:off x="68508" y="4650474"/>
            <a:ext cx="9006639"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p:nvPr/>
        </p:nvSpPr>
        <p:spPr>
          <a:xfrm>
            <a:off x="68510" y="4773224"/>
            <a:ext cx="9006637" cy="48807"/>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 name="Picture Placeholder 2"/>
          <p:cNvSpPr>
            <a:spLocks noGrp="1"/>
          </p:cNvSpPr>
          <p:nvPr>
            <p:ph type="pic" idx="1"/>
          </p:nvPr>
        </p:nvSpPr>
        <p:spPr>
          <a:xfrm>
            <a:off x="68308" y="66675"/>
            <a:ext cx="9001873" cy="4581525"/>
          </a:xfrm>
          <a:prstGeom prst="round2SameRect">
            <a:avLst>
              <a:gd name="adj1" fmla="val 7101"/>
              <a:gd name="adj2" fmla="val 0"/>
            </a:avLst>
          </a:prstGeom>
          <a:solidFill>
            <a:schemeClr val="bg2"/>
          </a:solidFill>
          <a:ln w="6350">
            <a:solidFill>
              <a:schemeClr val="tx1"/>
            </a:solidFill>
          </a:ln>
        </p:spPr>
        <p:txBody>
          <a:bodyPr/>
          <a:lstStyle>
            <a:lvl1pPr marL="0" indent="0">
              <a:buNone/>
              <a:defRPr sz="3200"/>
            </a:lvl1pPr>
          </a:lstStyle>
          <a:p>
            <a:r>
              <a:rPr kumimoji="0" lang="en-US"/>
              <a:t>Click icon to add picture</a:t>
            </a:r>
            <a:endParaRPr kumimoji="0" lang="en-US" dirty="0"/>
          </a:p>
        </p:txBody>
      </p:sp>
    </p:spTree>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F3131F9E-604E-4343-9F29-EF72E8231CAD}" type="datetime4">
              <a:rPr lang="en-US" smtClean="0"/>
              <a:pPr/>
              <a:t>February 28,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1"/>
            <a:ext cx="201168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914400" y="274640"/>
            <a:ext cx="55626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34A8E1CE-37F8-4102-8DF9-852A0A51F293}" type="datetime4">
              <a:rPr lang="en-US" smtClean="0"/>
              <a:pPr/>
              <a:t>February 28,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2.xml"/><Relationship Id="rId3" Type="http://schemas.openxmlformats.org/officeDocument/2006/relationships/slideLayout" Target="../slideLayouts/slideLayout47.xml"/><Relationship Id="rId7" Type="http://schemas.openxmlformats.org/officeDocument/2006/relationships/slideLayout" Target="../slideLayouts/slideLayout51.xml"/><Relationship Id="rId12" Type="http://schemas.openxmlformats.org/officeDocument/2006/relationships/theme" Target="../theme/theme5.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slideLayout" Target="../slideLayouts/slideLayout50.xml"/><Relationship Id="rId11" Type="http://schemas.openxmlformats.org/officeDocument/2006/relationships/slideLayout" Target="../slideLayouts/slideLayout55.xml"/><Relationship Id="rId5" Type="http://schemas.openxmlformats.org/officeDocument/2006/relationships/slideLayout" Target="../slideLayouts/slideLayout49.xml"/><Relationship Id="rId10" Type="http://schemas.openxmlformats.org/officeDocument/2006/relationships/slideLayout" Target="../slideLayouts/slideLayout54.xml"/><Relationship Id="rId4" Type="http://schemas.openxmlformats.org/officeDocument/2006/relationships/slideLayout" Target="../slideLayouts/slideLayout48.xml"/><Relationship Id="rId9" Type="http://schemas.openxmlformats.org/officeDocument/2006/relationships/slideLayout" Target="../slideLayouts/slideLayout53.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63.xml"/><Relationship Id="rId3" Type="http://schemas.openxmlformats.org/officeDocument/2006/relationships/slideLayout" Target="../slideLayouts/slideLayout58.xml"/><Relationship Id="rId7" Type="http://schemas.openxmlformats.org/officeDocument/2006/relationships/slideLayout" Target="../slideLayouts/slideLayout62.xml"/><Relationship Id="rId12" Type="http://schemas.openxmlformats.org/officeDocument/2006/relationships/theme" Target="../theme/theme6.xml"/><Relationship Id="rId2" Type="http://schemas.openxmlformats.org/officeDocument/2006/relationships/slideLayout" Target="../slideLayouts/slideLayout57.xml"/><Relationship Id="rId1" Type="http://schemas.openxmlformats.org/officeDocument/2006/relationships/slideLayout" Target="../slideLayouts/slideLayout56.xml"/><Relationship Id="rId6" Type="http://schemas.openxmlformats.org/officeDocument/2006/relationships/slideLayout" Target="../slideLayouts/slideLayout61.xml"/><Relationship Id="rId11" Type="http://schemas.openxmlformats.org/officeDocument/2006/relationships/slideLayout" Target="../slideLayouts/slideLayout66.xml"/><Relationship Id="rId5" Type="http://schemas.openxmlformats.org/officeDocument/2006/relationships/slideLayout" Target="../slideLayouts/slideLayout60.xml"/><Relationship Id="rId10" Type="http://schemas.openxmlformats.org/officeDocument/2006/relationships/slideLayout" Target="../slideLayouts/slideLayout65.xml"/><Relationship Id="rId4" Type="http://schemas.openxmlformats.org/officeDocument/2006/relationships/slideLayout" Target="../slideLayouts/slideLayout59.xml"/><Relationship Id="rId9" Type="http://schemas.openxmlformats.org/officeDocument/2006/relationships/slideLayout" Target="../slideLayouts/slideLayout64.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74.xml"/><Relationship Id="rId3" Type="http://schemas.openxmlformats.org/officeDocument/2006/relationships/slideLayout" Target="../slideLayouts/slideLayout69.xml"/><Relationship Id="rId7" Type="http://schemas.openxmlformats.org/officeDocument/2006/relationships/slideLayout" Target="../slideLayouts/slideLayout73.xml"/><Relationship Id="rId12" Type="http://schemas.openxmlformats.org/officeDocument/2006/relationships/theme" Target="../theme/theme7.xml"/><Relationship Id="rId2" Type="http://schemas.openxmlformats.org/officeDocument/2006/relationships/slideLayout" Target="../slideLayouts/slideLayout68.xml"/><Relationship Id="rId1" Type="http://schemas.openxmlformats.org/officeDocument/2006/relationships/slideLayout" Target="../slideLayouts/slideLayout67.xml"/><Relationship Id="rId6" Type="http://schemas.openxmlformats.org/officeDocument/2006/relationships/slideLayout" Target="../slideLayouts/slideLayout72.xml"/><Relationship Id="rId11" Type="http://schemas.openxmlformats.org/officeDocument/2006/relationships/slideLayout" Target="../slideLayouts/slideLayout77.xml"/><Relationship Id="rId5" Type="http://schemas.openxmlformats.org/officeDocument/2006/relationships/slideLayout" Target="../slideLayouts/slideLayout71.xml"/><Relationship Id="rId10" Type="http://schemas.openxmlformats.org/officeDocument/2006/relationships/slideLayout" Target="../slideLayouts/slideLayout76.xml"/><Relationship Id="rId4" Type="http://schemas.openxmlformats.org/officeDocument/2006/relationships/slideLayout" Target="../slideLayouts/slideLayout70.xml"/><Relationship Id="rId9" Type="http://schemas.openxmlformats.org/officeDocument/2006/relationships/slideLayout" Target="../slideLayouts/slideLayout75.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85.xml"/><Relationship Id="rId3" Type="http://schemas.openxmlformats.org/officeDocument/2006/relationships/slideLayout" Target="../slideLayouts/slideLayout80.xml"/><Relationship Id="rId7" Type="http://schemas.openxmlformats.org/officeDocument/2006/relationships/slideLayout" Target="../slideLayouts/slideLayout84.xml"/><Relationship Id="rId12" Type="http://schemas.openxmlformats.org/officeDocument/2006/relationships/theme" Target="../theme/theme8.xml"/><Relationship Id="rId2" Type="http://schemas.openxmlformats.org/officeDocument/2006/relationships/slideLayout" Target="../slideLayouts/slideLayout79.xml"/><Relationship Id="rId1" Type="http://schemas.openxmlformats.org/officeDocument/2006/relationships/slideLayout" Target="../slideLayouts/slideLayout78.xml"/><Relationship Id="rId6" Type="http://schemas.openxmlformats.org/officeDocument/2006/relationships/slideLayout" Target="../slideLayouts/slideLayout83.xml"/><Relationship Id="rId11" Type="http://schemas.openxmlformats.org/officeDocument/2006/relationships/slideLayout" Target="../slideLayouts/slideLayout88.xml"/><Relationship Id="rId5" Type="http://schemas.openxmlformats.org/officeDocument/2006/relationships/slideLayout" Target="../slideLayouts/slideLayout82.xml"/><Relationship Id="rId10" Type="http://schemas.openxmlformats.org/officeDocument/2006/relationships/slideLayout" Target="../slideLayouts/slideLayout87.xml"/><Relationship Id="rId4" Type="http://schemas.openxmlformats.org/officeDocument/2006/relationships/slideLayout" Target="../slideLayouts/slideLayout81.xml"/><Relationship Id="rId9" Type="http://schemas.openxmlformats.org/officeDocument/2006/relationships/slideLayout" Target="../slideLayouts/slideLayout86.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96.xml"/><Relationship Id="rId3" Type="http://schemas.openxmlformats.org/officeDocument/2006/relationships/slideLayout" Target="../slideLayouts/slideLayout91.xml"/><Relationship Id="rId7" Type="http://schemas.openxmlformats.org/officeDocument/2006/relationships/slideLayout" Target="../slideLayouts/slideLayout95.xml"/><Relationship Id="rId12" Type="http://schemas.openxmlformats.org/officeDocument/2006/relationships/theme" Target="../theme/theme9.xml"/><Relationship Id="rId2" Type="http://schemas.openxmlformats.org/officeDocument/2006/relationships/slideLayout" Target="../slideLayouts/slideLayout90.xml"/><Relationship Id="rId1" Type="http://schemas.openxmlformats.org/officeDocument/2006/relationships/slideLayout" Target="../slideLayouts/slideLayout89.xml"/><Relationship Id="rId6" Type="http://schemas.openxmlformats.org/officeDocument/2006/relationships/slideLayout" Target="../slideLayouts/slideLayout94.xml"/><Relationship Id="rId11" Type="http://schemas.openxmlformats.org/officeDocument/2006/relationships/slideLayout" Target="../slideLayouts/slideLayout99.xml"/><Relationship Id="rId5" Type="http://schemas.openxmlformats.org/officeDocument/2006/relationships/slideLayout" Target="../slideLayouts/slideLayout93.xml"/><Relationship Id="rId10" Type="http://schemas.openxmlformats.org/officeDocument/2006/relationships/slideLayout" Target="../slideLayouts/slideLayout98.xml"/><Relationship Id="rId4" Type="http://schemas.openxmlformats.org/officeDocument/2006/relationships/slideLayout" Target="../slideLayouts/slideLayout92.xml"/><Relationship Id="rId9" Type="http://schemas.openxmlformats.org/officeDocument/2006/relationships/slideLayout" Target="../slideLayouts/slideLayout9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152718"/>
            <a:ext cx="5791200" cy="1371600"/>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p:cNvSpPr>
            <a:spLocks noGrp="1"/>
          </p:cNvSpPr>
          <p:nvPr>
            <p:ph type="body" idx="1"/>
          </p:nvPr>
        </p:nvSpPr>
        <p:spPr>
          <a:xfrm>
            <a:off x="457200" y="1752600"/>
            <a:ext cx="7620000" cy="43735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457200" y="6172201"/>
            <a:ext cx="3429000" cy="304800"/>
          </a:xfrm>
          <a:prstGeom prst="rect">
            <a:avLst/>
          </a:prstGeom>
        </p:spPr>
        <p:txBody>
          <a:bodyPr vert="horz" lIns="91440" tIns="45720" rIns="91440" bIns="0" rtlCol="0" anchor="b"/>
          <a:lstStyle>
            <a:lvl1pPr algn="l">
              <a:defRPr sz="1000">
                <a:solidFill>
                  <a:schemeClr val="tx1"/>
                </a:solidFill>
              </a:defRPr>
            </a:lvl1pPr>
          </a:lstStyle>
          <a:p>
            <a:fld id="{17D0EFEE-2756-4A20-BF2A-63F0A94F99AC}" type="datetime4">
              <a:rPr lang="en-US" smtClean="0"/>
              <a:pPr/>
              <a:t>February 28, 2025</a:t>
            </a:fld>
            <a:endParaRPr lang="en-US" dirty="0"/>
          </a:p>
        </p:txBody>
      </p:sp>
      <p:sp>
        <p:nvSpPr>
          <p:cNvPr id="5" name="Footer Placeholder 4"/>
          <p:cNvSpPr>
            <a:spLocks noGrp="1"/>
          </p:cNvSpPr>
          <p:nvPr>
            <p:ph type="ftr" sz="quarter" idx="3"/>
          </p:nvPr>
        </p:nvSpPr>
        <p:spPr>
          <a:xfrm>
            <a:off x="457200" y="6492875"/>
            <a:ext cx="3429000" cy="283845"/>
          </a:xfrm>
          <a:prstGeom prst="rect">
            <a:avLst/>
          </a:prstGeom>
        </p:spPr>
        <p:txBody>
          <a:bodyPr vert="horz" lIns="91440" tIns="45720" rIns="91440" bIns="45720" rtlCol="0" anchor="t"/>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rot="16200000">
            <a:off x="8227377" y="5885497"/>
            <a:ext cx="1315721" cy="365125"/>
          </a:xfrm>
          <a:prstGeom prst="rect">
            <a:avLst/>
          </a:prstGeom>
        </p:spPr>
        <p:txBody>
          <a:bodyPr vert="horz" lIns="91440" tIns="45720" rIns="91440" bIns="45720" rtlCol="0" anchor="ctr"/>
          <a:lstStyle>
            <a:lvl1pPr algn="l">
              <a:defRPr sz="2400" b="1">
                <a:solidFill>
                  <a:schemeClr val="tx2"/>
                </a:solidFill>
              </a:defRPr>
            </a:lvl1pPr>
          </a:lstStyle>
          <a:p>
            <a:fld id="{F38DF745-7D3F-47F4-83A3-874385CFAA69}" type="slidenum">
              <a:rPr lang="en-US" smtClean="0"/>
              <a:pPr/>
              <a:t>‹#›</a:t>
            </a:fld>
            <a:endParaRPr lang="en-US" dirty="0"/>
          </a:p>
        </p:txBody>
      </p:sp>
      <p:sp>
        <p:nvSpPr>
          <p:cNvPr id="7" name="Rectangle 6"/>
          <p:cNvSpPr/>
          <p:nvPr/>
        </p:nvSpPr>
        <p:spPr>
          <a:xfrm>
            <a:off x="9001124" y="0"/>
            <a:ext cx="142876" cy="13716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9001124" y="1371600"/>
            <a:ext cx="142876" cy="54864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hf hdr="0" ftr="0" dt="0"/>
  <p:txStyles>
    <p:titleStyle>
      <a:lvl1pPr algn="l" defTabSz="914400" rtl="0" eaLnBrk="1" latinLnBrk="0" hangingPunct="1">
        <a:spcBef>
          <a:spcPct val="0"/>
        </a:spcBef>
        <a:buNone/>
        <a:defRPr sz="3600" kern="1200" cap="all" spc="-60" baseline="0">
          <a:solidFill>
            <a:schemeClr val="tx2"/>
          </a:solidFill>
          <a:latin typeface="+mj-lt"/>
          <a:ea typeface="+mj-ea"/>
          <a:cs typeface="+mj-cs"/>
        </a:defRPr>
      </a:lvl1pPr>
    </p:titleStyle>
    <p:bodyStyle>
      <a:lvl1pPr marL="0" indent="0" algn="l" defTabSz="914400" rtl="0" eaLnBrk="1" latinLnBrk="0" hangingPunct="1">
        <a:spcBef>
          <a:spcPct val="20000"/>
        </a:spcBef>
        <a:spcAft>
          <a:spcPts val="600"/>
        </a:spcAft>
        <a:buFont typeface="Arial" pitchFamily="34" charset="0"/>
        <a:buNone/>
        <a:defRPr sz="2000" b="1" kern="1200">
          <a:solidFill>
            <a:schemeClr val="tx1"/>
          </a:solidFill>
          <a:latin typeface="+mn-lt"/>
          <a:ea typeface="+mn-ea"/>
          <a:cs typeface="+mn-cs"/>
        </a:defRPr>
      </a:lvl1pPr>
      <a:lvl2pPr marL="457200" indent="-182880" algn="l" defTabSz="914400" rtl="0" eaLnBrk="1" latinLnBrk="0" hangingPunct="1">
        <a:spcBef>
          <a:spcPct val="20000"/>
        </a:spcBef>
        <a:buClr>
          <a:schemeClr val="tx2"/>
        </a:buClr>
        <a:buFont typeface="Arial" pitchFamily="34" charset="0"/>
        <a:buChar char="•"/>
        <a:defRPr sz="2000" kern="1200">
          <a:solidFill>
            <a:schemeClr val="tx1"/>
          </a:solidFill>
          <a:latin typeface="+mn-lt"/>
          <a:ea typeface="+mn-ea"/>
          <a:cs typeface="+mn-cs"/>
        </a:defRPr>
      </a:lvl2pPr>
      <a:lvl3pPr marL="1143000" indent="-228600" algn="l" defTabSz="914400" rtl="0" eaLnBrk="1" latinLnBrk="0" hangingPunct="1">
        <a:spcBef>
          <a:spcPct val="20000"/>
        </a:spcBef>
        <a:buClr>
          <a:schemeClr val="tx2"/>
        </a:buClr>
        <a:buFont typeface="Arial" pitchFamily="34" charset="0"/>
        <a:buChar char="•"/>
        <a:defRPr sz="1800" kern="1200">
          <a:solidFill>
            <a:schemeClr val="tx1"/>
          </a:solidFill>
          <a:latin typeface="+mn-lt"/>
          <a:ea typeface="+mn-ea"/>
          <a:cs typeface="+mn-cs"/>
        </a:defRPr>
      </a:lvl3pPr>
      <a:lvl4pPr marL="1600200" indent="-228600" algn="l" defTabSz="914400" rtl="0" eaLnBrk="1" latinLnBrk="0" hangingPunct="1">
        <a:spcBef>
          <a:spcPct val="20000"/>
        </a:spcBef>
        <a:buClr>
          <a:schemeClr val="tx2"/>
        </a:buClr>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Clr>
          <a:schemeClr val="tx2"/>
        </a:buClr>
        <a:buFont typeface="Arial" pitchFamily="34" charset="0"/>
        <a:buChar char="•"/>
        <a:defRPr sz="1800" kern="1200" baseline="0">
          <a:solidFill>
            <a:schemeClr val="tx1"/>
          </a:solidFill>
          <a:latin typeface="+mn-lt"/>
          <a:ea typeface="+mn-ea"/>
          <a:cs typeface="+mn-cs"/>
        </a:defRPr>
      </a:lvl5pPr>
      <a:lvl6pPr marL="25146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6pPr>
      <a:lvl7pPr marL="29718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7pPr>
      <a:lvl8pPr marL="34290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8pPr>
      <a:lvl9pPr marL="38862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152718"/>
            <a:ext cx="5791200" cy="137160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457200" y="1752600"/>
            <a:ext cx="7620000" cy="43735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457200" y="6172201"/>
            <a:ext cx="3429000" cy="304800"/>
          </a:xfrm>
          <a:prstGeom prst="rect">
            <a:avLst/>
          </a:prstGeom>
        </p:spPr>
        <p:txBody>
          <a:bodyPr vert="horz" lIns="91440" tIns="45720" rIns="91440" bIns="0" rtlCol="0" anchor="b"/>
          <a:lstStyle>
            <a:lvl1pPr algn="l">
              <a:defRPr sz="1000">
                <a:solidFill>
                  <a:schemeClr val="tx1"/>
                </a:solidFill>
              </a:defRPr>
            </a:lvl1pPr>
          </a:lstStyle>
          <a:p>
            <a:fld id="{17D0EFEE-2756-4A20-BF2A-63F0A94F99AC}" type="datetime4">
              <a:rPr lang="en-US" smtClean="0"/>
              <a:pPr/>
              <a:t>February 28, 2025</a:t>
            </a:fld>
            <a:endParaRPr lang="en-US" dirty="0"/>
          </a:p>
        </p:txBody>
      </p:sp>
      <p:sp>
        <p:nvSpPr>
          <p:cNvPr id="5" name="Footer Placeholder 4"/>
          <p:cNvSpPr>
            <a:spLocks noGrp="1"/>
          </p:cNvSpPr>
          <p:nvPr>
            <p:ph type="ftr" sz="quarter" idx="3"/>
          </p:nvPr>
        </p:nvSpPr>
        <p:spPr>
          <a:xfrm>
            <a:off x="457200" y="6492875"/>
            <a:ext cx="3429000" cy="283845"/>
          </a:xfrm>
          <a:prstGeom prst="rect">
            <a:avLst/>
          </a:prstGeom>
        </p:spPr>
        <p:txBody>
          <a:bodyPr vert="horz" lIns="91440" tIns="45720" rIns="91440" bIns="45720" rtlCol="0" anchor="t"/>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rot="16200000">
            <a:off x="8227377" y="5885497"/>
            <a:ext cx="1315721" cy="365125"/>
          </a:xfrm>
          <a:prstGeom prst="rect">
            <a:avLst/>
          </a:prstGeom>
        </p:spPr>
        <p:txBody>
          <a:bodyPr vert="horz" lIns="91440" tIns="45720" rIns="91440" bIns="45720" rtlCol="0" anchor="ctr"/>
          <a:lstStyle>
            <a:lvl1pPr algn="l">
              <a:defRPr sz="2400" b="1">
                <a:solidFill>
                  <a:schemeClr val="tx2"/>
                </a:solidFill>
              </a:defRPr>
            </a:lvl1pPr>
          </a:lstStyle>
          <a:p>
            <a:fld id="{F38DF745-7D3F-47F4-83A3-874385CFAA69}" type="slidenum">
              <a:rPr lang="en-US" smtClean="0"/>
              <a:pPr/>
              <a:t>‹#›</a:t>
            </a:fld>
            <a:endParaRPr lang="en-US" dirty="0"/>
          </a:p>
        </p:txBody>
      </p:sp>
      <p:sp>
        <p:nvSpPr>
          <p:cNvPr id="7" name="Rectangle 6"/>
          <p:cNvSpPr/>
          <p:nvPr/>
        </p:nvSpPr>
        <p:spPr>
          <a:xfrm>
            <a:off x="9001124" y="0"/>
            <a:ext cx="142876" cy="13716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9001124" y="1371600"/>
            <a:ext cx="142876" cy="54864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 bg1="lt1" tx1="dk1" bg2="lt2" tx2="dk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Lst>
  <p:hf hdr="0" ftr="0" dt="0"/>
  <p:txStyles>
    <p:titleStyle>
      <a:lvl1pPr algn="l" defTabSz="914400" rtl="0" eaLnBrk="1" latinLnBrk="0" hangingPunct="1">
        <a:spcBef>
          <a:spcPct val="0"/>
        </a:spcBef>
        <a:buNone/>
        <a:defRPr sz="3600" kern="1200" cap="all" spc="-60" baseline="0">
          <a:solidFill>
            <a:schemeClr val="tx2"/>
          </a:solidFill>
          <a:latin typeface="+mj-lt"/>
          <a:ea typeface="+mj-ea"/>
          <a:cs typeface="+mj-cs"/>
        </a:defRPr>
      </a:lvl1pPr>
    </p:titleStyle>
    <p:bodyStyle>
      <a:lvl1pPr marL="0" indent="0" algn="l" defTabSz="914400" rtl="0" eaLnBrk="1" latinLnBrk="0" hangingPunct="1">
        <a:spcBef>
          <a:spcPct val="20000"/>
        </a:spcBef>
        <a:spcAft>
          <a:spcPts val="600"/>
        </a:spcAft>
        <a:buFont typeface="Arial" pitchFamily="34" charset="0"/>
        <a:buNone/>
        <a:defRPr sz="2000" b="1" kern="1200">
          <a:solidFill>
            <a:schemeClr val="tx1"/>
          </a:solidFill>
          <a:latin typeface="+mn-lt"/>
          <a:ea typeface="+mn-ea"/>
          <a:cs typeface="+mn-cs"/>
        </a:defRPr>
      </a:lvl1pPr>
      <a:lvl2pPr marL="457200" indent="-182880" algn="l" defTabSz="914400" rtl="0" eaLnBrk="1" latinLnBrk="0" hangingPunct="1">
        <a:spcBef>
          <a:spcPct val="20000"/>
        </a:spcBef>
        <a:buClr>
          <a:schemeClr val="tx2"/>
        </a:buClr>
        <a:buFont typeface="Arial" pitchFamily="34" charset="0"/>
        <a:buChar char="•"/>
        <a:defRPr sz="2000" kern="1200">
          <a:solidFill>
            <a:schemeClr val="tx1"/>
          </a:solidFill>
          <a:latin typeface="+mn-lt"/>
          <a:ea typeface="+mn-ea"/>
          <a:cs typeface="+mn-cs"/>
        </a:defRPr>
      </a:lvl2pPr>
      <a:lvl3pPr marL="1143000" indent="-228600" algn="l" defTabSz="914400" rtl="0" eaLnBrk="1" latinLnBrk="0" hangingPunct="1">
        <a:spcBef>
          <a:spcPct val="20000"/>
        </a:spcBef>
        <a:buClr>
          <a:schemeClr val="tx2"/>
        </a:buClr>
        <a:buFont typeface="Arial" pitchFamily="34" charset="0"/>
        <a:buChar char="•"/>
        <a:defRPr sz="1800" kern="1200">
          <a:solidFill>
            <a:schemeClr val="tx1"/>
          </a:solidFill>
          <a:latin typeface="+mn-lt"/>
          <a:ea typeface="+mn-ea"/>
          <a:cs typeface="+mn-cs"/>
        </a:defRPr>
      </a:lvl3pPr>
      <a:lvl4pPr marL="1600200" indent="-228600" algn="l" defTabSz="914400" rtl="0" eaLnBrk="1" latinLnBrk="0" hangingPunct="1">
        <a:spcBef>
          <a:spcPct val="20000"/>
        </a:spcBef>
        <a:buClr>
          <a:schemeClr val="tx2"/>
        </a:buClr>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Clr>
          <a:schemeClr val="tx2"/>
        </a:buClr>
        <a:buFont typeface="Arial" pitchFamily="34" charset="0"/>
        <a:buChar char="•"/>
        <a:defRPr sz="1800" kern="1200" baseline="0">
          <a:solidFill>
            <a:schemeClr val="tx1"/>
          </a:solidFill>
          <a:latin typeface="+mn-lt"/>
          <a:ea typeface="+mn-ea"/>
          <a:cs typeface="+mn-cs"/>
        </a:defRPr>
      </a:lvl5pPr>
      <a:lvl6pPr marL="25146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6pPr>
      <a:lvl7pPr marL="29718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7pPr>
      <a:lvl8pPr marL="34290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8pPr>
      <a:lvl9pPr marL="38862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69F6976-A7D5-4AC9-B4C0-1455D2CC0CF1}" type="datetimeFigureOut">
              <a:rPr lang="en-GB" smtClean="0"/>
              <a:t>28/02/2025</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2390199-F09D-4888-AF36-92E4F4A2B291}" type="slidenum">
              <a:rPr lang="en-GB" smtClean="0"/>
              <a:t>‹#›</a:t>
            </a:fld>
            <a:endParaRPr lang="en-GB"/>
          </a:p>
        </p:txBody>
      </p:sp>
    </p:spTree>
    <p:extLst>
      <p:ext uri="{BB962C8B-B14F-4D97-AF65-F5344CB8AC3E}">
        <p14:creationId xmlns:p14="http://schemas.microsoft.com/office/powerpoint/2010/main" val="2767126688"/>
      </p:ext>
    </p:extLst>
  </p:cSld>
  <p:clrMap bg1="lt1" tx1="dk1" bg2="lt2" tx2="dk2" accent1="accent1" accent2="accent2" accent3="accent3" accent4="accent4" accent5="accent5" accent6="accent6" hlink="hlink" folHlink="folHlink"/>
  <p:sldLayoutIdLst>
    <p:sldLayoutId id="2147483793" r:id="rId1"/>
    <p:sldLayoutId id="2147483794"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152718"/>
            <a:ext cx="5791200" cy="137160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457200" y="1752600"/>
            <a:ext cx="7620000" cy="43735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457200" y="6172201"/>
            <a:ext cx="3429000" cy="304800"/>
          </a:xfrm>
          <a:prstGeom prst="rect">
            <a:avLst/>
          </a:prstGeom>
        </p:spPr>
        <p:txBody>
          <a:bodyPr vert="horz" lIns="91440" tIns="45720" rIns="91440" bIns="0" rtlCol="0" anchor="b"/>
          <a:lstStyle>
            <a:lvl1pPr algn="l">
              <a:defRPr sz="1000">
                <a:solidFill>
                  <a:schemeClr val="tx1"/>
                </a:solidFill>
              </a:defRPr>
            </a:lvl1pPr>
          </a:lstStyle>
          <a:p>
            <a:fld id="{17D0EFEE-2756-4A20-BF2A-63F0A94F99AC}" type="datetime4">
              <a:rPr lang="en-US" smtClean="0"/>
              <a:pPr/>
              <a:t>February 28, 2025</a:t>
            </a:fld>
            <a:endParaRPr lang="en-US" dirty="0"/>
          </a:p>
        </p:txBody>
      </p:sp>
      <p:sp>
        <p:nvSpPr>
          <p:cNvPr id="5" name="Footer Placeholder 4"/>
          <p:cNvSpPr>
            <a:spLocks noGrp="1"/>
          </p:cNvSpPr>
          <p:nvPr>
            <p:ph type="ftr" sz="quarter" idx="3"/>
          </p:nvPr>
        </p:nvSpPr>
        <p:spPr>
          <a:xfrm>
            <a:off x="457200" y="6492875"/>
            <a:ext cx="3429000" cy="283845"/>
          </a:xfrm>
          <a:prstGeom prst="rect">
            <a:avLst/>
          </a:prstGeom>
        </p:spPr>
        <p:txBody>
          <a:bodyPr vert="horz" lIns="91440" tIns="45720" rIns="91440" bIns="45720" rtlCol="0" anchor="t"/>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rot="16200000">
            <a:off x="8227377" y="5885497"/>
            <a:ext cx="1315721" cy="365125"/>
          </a:xfrm>
          <a:prstGeom prst="rect">
            <a:avLst/>
          </a:prstGeom>
        </p:spPr>
        <p:txBody>
          <a:bodyPr vert="horz" lIns="91440" tIns="45720" rIns="91440" bIns="45720" rtlCol="0" anchor="ctr"/>
          <a:lstStyle>
            <a:lvl1pPr algn="l">
              <a:defRPr sz="2400" b="1">
                <a:solidFill>
                  <a:schemeClr val="tx2"/>
                </a:solidFill>
              </a:defRPr>
            </a:lvl1pPr>
          </a:lstStyle>
          <a:p>
            <a:fld id="{F38DF745-7D3F-47F4-83A3-874385CFAA69}" type="slidenum">
              <a:rPr lang="en-US" smtClean="0"/>
              <a:pPr/>
              <a:t>‹#›</a:t>
            </a:fld>
            <a:endParaRPr lang="en-US" dirty="0"/>
          </a:p>
        </p:txBody>
      </p:sp>
      <p:sp>
        <p:nvSpPr>
          <p:cNvPr id="7" name="Rectangle 6"/>
          <p:cNvSpPr/>
          <p:nvPr/>
        </p:nvSpPr>
        <p:spPr>
          <a:xfrm>
            <a:off x="9001124" y="0"/>
            <a:ext cx="142876" cy="13716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9001124" y="1371600"/>
            <a:ext cx="142876" cy="54864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 bg1="lt1" tx1="dk1" bg2="lt2" tx2="dk2" accent1="accent1" accent2="accent2" accent3="accent3" accent4="accent4" accent5="accent5" accent6="accent6" hlink="hlink" folHlink="folHlink"/>
  <p:sldLayoutIdLst>
    <p:sldLayoutId id="2147483805" r:id="rId1"/>
    <p:sldLayoutId id="2147483806" r:id="rId2"/>
    <p:sldLayoutId id="2147483807" r:id="rId3"/>
    <p:sldLayoutId id="2147483808" r:id="rId4"/>
    <p:sldLayoutId id="2147483809" r:id="rId5"/>
    <p:sldLayoutId id="2147483810" r:id="rId6"/>
    <p:sldLayoutId id="2147483811" r:id="rId7"/>
    <p:sldLayoutId id="2147483812" r:id="rId8"/>
    <p:sldLayoutId id="2147483813" r:id="rId9"/>
    <p:sldLayoutId id="2147483814" r:id="rId10"/>
    <p:sldLayoutId id="2147483815" r:id="rId11"/>
  </p:sldLayoutIdLst>
  <p:hf hdr="0" ftr="0" dt="0"/>
  <p:txStyles>
    <p:titleStyle>
      <a:lvl1pPr algn="l" defTabSz="914400" rtl="0" eaLnBrk="1" latinLnBrk="0" hangingPunct="1">
        <a:spcBef>
          <a:spcPct val="0"/>
        </a:spcBef>
        <a:buNone/>
        <a:defRPr sz="3600" kern="1200" cap="all" spc="-60" baseline="0">
          <a:solidFill>
            <a:schemeClr val="tx2"/>
          </a:solidFill>
          <a:latin typeface="+mj-lt"/>
          <a:ea typeface="+mj-ea"/>
          <a:cs typeface="+mj-cs"/>
        </a:defRPr>
      </a:lvl1pPr>
    </p:titleStyle>
    <p:bodyStyle>
      <a:lvl1pPr marL="0" indent="0" algn="l" defTabSz="914400" rtl="0" eaLnBrk="1" latinLnBrk="0" hangingPunct="1">
        <a:spcBef>
          <a:spcPct val="20000"/>
        </a:spcBef>
        <a:spcAft>
          <a:spcPts val="600"/>
        </a:spcAft>
        <a:buFont typeface="Arial" pitchFamily="34" charset="0"/>
        <a:buNone/>
        <a:defRPr sz="2000" b="1" kern="1200">
          <a:solidFill>
            <a:schemeClr val="tx1"/>
          </a:solidFill>
          <a:latin typeface="+mn-lt"/>
          <a:ea typeface="+mn-ea"/>
          <a:cs typeface="+mn-cs"/>
        </a:defRPr>
      </a:lvl1pPr>
      <a:lvl2pPr marL="457200" indent="-182880" algn="l" defTabSz="914400" rtl="0" eaLnBrk="1" latinLnBrk="0" hangingPunct="1">
        <a:spcBef>
          <a:spcPct val="20000"/>
        </a:spcBef>
        <a:buClr>
          <a:schemeClr val="tx2"/>
        </a:buClr>
        <a:buFont typeface="Arial" pitchFamily="34" charset="0"/>
        <a:buChar char="•"/>
        <a:defRPr sz="2000" kern="1200">
          <a:solidFill>
            <a:schemeClr val="tx1"/>
          </a:solidFill>
          <a:latin typeface="+mn-lt"/>
          <a:ea typeface="+mn-ea"/>
          <a:cs typeface="+mn-cs"/>
        </a:defRPr>
      </a:lvl2pPr>
      <a:lvl3pPr marL="1143000" indent="-228600" algn="l" defTabSz="914400" rtl="0" eaLnBrk="1" latinLnBrk="0" hangingPunct="1">
        <a:spcBef>
          <a:spcPct val="20000"/>
        </a:spcBef>
        <a:buClr>
          <a:schemeClr val="tx2"/>
        </a:buClr>
        <a:buFont typeface="Arial" pitchFamily="34" charset="0"/>
        <a:buChar char="•"/>
        <a:defRPr sz="1800" kern="1200">
          <a:solidFill>
            <a:schemeClr val="tx1"/>
          </a:solidFill>
          <a:latin typeface="+mn-lt"/>
          <a:ea typeface="+mn-ea"/>
          <a:cs typeface="+mn-cs"/>
        </a:defRPr>
      </a:lvl3pPr>
      <a:lvl4pPr marL="1600200" indent="-228600" algn="l" defTabSz="914400" rtl="0" eaLnBrk="1" latinLnBrk="0" hangingPunct="1">
        <a:spcBef>
          <a:spcPct val="20000"/>
        </a:spcBef>
        <a:buClr>
          <a:schemeClr val="tx2"/>
        </a:buClr>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Clr>
          <a:schemeClr val="tx2"/>
        </a:buClr>
        <a:buFont typeface="Arial" pitchFamily="34" charset="0"/>
        <a:buChar char="•"/>
        <a:defRPr sz="1800" kern="1200" baseline="0">
          <a:solidFill>
            <a:schemeClr val="tx1"/>
          </a:solidFill>
          <a:latin typeface="+mn-lt"/>
          <a:ea typeface="+mn-ea"/>
          <a:cs typeface="+mn-cs"/>
        </a:defRPr>
      </a:lvl5pPr>
      <a:lvl6pPr marL="25146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6pPr>
      <a:lvl7pPr marL="29718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7pPr>
      <a:lvl8pPr marL="34290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8pPr>
      <a:lvl9pPr marL="38862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69F6976-A7D5-4AC9-B4C0-1455D2CC0CF1}" type="datetimeFigureOut">
              <a:rPr lang="en-GB" smtClean="0"/>
              <a:t>28/02/2025</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2390199-F09D-4888-AF36-92E4F4A2B291}" type="slidenum">
              <a:rPr lang="en-GB" smtClean="0"/>
              <a:t>‹#›</a:t>
            </a:fld>
            <a:endParaRPr lang="en-GB"/>
          </a:p>
        </p:txBody>
      </p:sp>
    </p:spTree>
    <p:extLst>
      <p:ext uri="{BB962C8B-B14F-4D97-AF65-F5344CB8AC3E}">
        <p14:creationId xmlns:p14="http://schemas.microsoft.com/office/powerpoint/2010/main" val="2767126688"/>
      </p:ext>
    </p:extLst>
  </p:cSld>
  <p:clrMap bg1="lt1" tx1="dk1" bg2="lt2" tx2="dk2" accent1="accent1" accent2="accent2" accent3="accent3" accent4="accent4" accent5="accent5" accent6="accent6" hlink="hlink" folHlink="folHlink"/>
  <p:sldLayoutIdLst>
    <p:sldLayoutId id="2147483817" r:id="rId1"/>
    <p:sldLayoutId id="2147483818" r:id="rId2"/>
    <p:sldLayoutId id="2147483819" r:id="rId3"/>
    <p:sldLayoutId id="2147483820" r:id="rId4"/>
    <p:sldLayoutId id="2147483821" r:id="rId5"/>
    <p:sldLayoutId id="2147483822" r:id="rId6"/>
    <p:sldLayoutId id="2147483823" r:id="rId7"/>
    <p:sldLayoutId id="2147483824" r:id="rId8"/>
    <p:sldLayoutId id="2147483825" r:id="rId9"/>
    <p:sldLayoutId id="2147483826" r:id="rId10"/>
    <p:sldLayoutId id="2147483827"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7" name="Freeform 6"/>
          <p:cNvSpPr/>
          <p:nvPr/>
        </p:nvSpPr>
        <p:spPr>
          <a:xfrm>
            <a:off x="-2382" y="5050633"/>
            <a:ext cx="3574257" cy="1807368"/>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4210050 h 4210050"/>
              <a:gd name="connsiteX1" fmla="*/ 0 w 3571875"/>
              <a:gd name="connsiteY1" fmla="*/ 0 h 4210050"/>
              <a:gd name="connsiteX2" fmla="*/ 2028825 w 3571875"/>
              <a:gd name="connsiteY2" fmla="*/ 23883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050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812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76450 w 3571875"/>
              <a:gd name="connsiteY2" fmla="*/ 22740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245519 w 3571875"/>
              <a:gd name="connsiteY2" fmla="*/ 2405063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38350 w 3571875"/>
              <a:gd name="connsiteY2" fmla="*/ 2405063 h 4210050"/>
              <a:gd name="connsiteX3" fmla="*/ 3571875 w 3571875"/>
              <a:gd name="connsiteY3" fmla="*/ 4210050 h 4210050"/>
              <a:gd name="connsiteX4" fmla="*/ 0 w 3571875"/>
              <a:gd name="connsiteY4" fmla="*/ 4210050 h 4210050"/>
              <a:gd name="connsiteX0" fmla="*/ 0 w 3571875"/>
              <a:gd name="connsiteY0" fmla="*/ 2433637 h 2433637"/>
              <a:gd name="connsiteX1" fmla="*/ 257175 w 3571875"/>
              <a:gd name="connsiteY1" fmla="*/ 0 h 2433637"/>
              <a:gd name="connsiteX2" fmla="*/ 2038350 w 3571875"/>
              <a:gd name="connsiteY2" fmla="*/ 628650 h 2433637"/>
              <a:gd name="connsiteX3" fmla="*/ 3571875 w 3571875"/>
              <a:gd name="connsiteY3" fmla="*/ 2433637 h 2433637"/>
              <a:gd name="connsiteX4" fmla="*/ 0 w 3571875"/>
              <a:gd name="connsiteY4" fmla="*/ 2433637 h 2433637"/>
              <a:gd name="connsiteX0" fmla="*/ 2382 w 3574257"/>
              <a:gd name="connsiteY0" fmla="*/ 1807368 h 1807368"/>
              <a:gd name="connsiteX1" fmla="*/ 0 w 3574257"/>
              <a:gd name="connsiteY1" fmla="*/ 0 h 1807368"/>
              <a:gd name="connsiteX2" fmla="*/ 2040732 w 3574257"/>
              <a:gd name="connsiteY2" fmla="*/ 2381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24051 w 3574257"/>
              <a:gd name="connsiteY2" fmla="*/ 307181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40682 w 3574257"/>
              <a:gd name="connsiteY2" fmla="*/ 450057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57351 w 3574257"/>
              <a:gd name="connsiteY2" fmla="*/ 2309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0732 w 3574257"/>
              <a:gd name="connsiteY2" fmla="*/ 23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774032 w 3574257"/>
              <a:gd name="connsiteY2" fmla="*/ 161925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69294 w 3574257"/>
              <a:gd name="connsiteY2" fmla="*/ 2143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819275 w 3574257"/>
              <a:gd name="connsiteY2" fmla="*/ 200026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5494 w 3574257"/>
              <a:gd name="connsiteY2" fmla="*/ 1 h 1807368"/>
              <a:gd name="connsiteX3" fmla="*/ 3574257 w 3574257"/>
              <a:gd name="connsiteY3" fmla="*/ 1807368 h 1807368"/>
              <a:gd name="connsiteX4" fmla="*/ 2382 w 3574257"/>
              <a:gd name="connsiteY4" fmla="*/ 1807368 h 1807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74257" h="1807368">
                <a:moveTo>
                  <a:pt x="2382" y="1807368"/>
                </a:moveTo>
                <a:lnTo>
                  <a:pt x="0" y="0"/>
                </a:lnTo>
                <a:lnTo>
                  <a:pt x="2045494" y="1"/>
                </a:lnTo>
                <a:lnTo>
                  <a:pt x="3574257" y="1807368"/>
                </a:lnTo>
                <a:lnTo>
                  <a:pt x="2382" y="1807368"/>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5051292"/>
            <a:ext cx="9146380" cy="1806709"/>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 name="connsiteX0" fmla="*/ 0 w 3352800"/>
              <a:gd name="connsiteY0" fmla="*/ 2002631 h 2002631"/>
              <a:gd name="connsiteX1" fmla="*/ 754045 w 3352800"/>
              <a:gd name="connsiteY1" fmla="*/ 146832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26618 h 526618"/>
              <a:gd name="connsiteX1" fmla="*/ 980611 w 3352800"/>
              <a:gd name="connsiteY1" fmla="*/ 9368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6888 h 526888"/>
              <a:gd name="connsiteX1" fmla="*/ 744735 w 3352800"/>
              <a:gd name="connsiteY1" fmla="*/ 0 h 526888"/>
              <a:gd name="connsiteX2" fmla="*/ 3352800 w 3352800"/>
              <a:gd name="connsiteY2" fmla="*/ 270 h 526888"/>
              <a:gd name="connsiteX3" fmla="*/ 3352800 w 3352800"/>
              <a:gd name="connsiteY3" fmla="*/ 526888 h 526888"/>
              <a:gd name="connsiteX4" fmla="*/ 0 w 3352800"/>
              <a:gd name="connsiteY4" fmla="*/ 526888 h 526888"/>
              <a:gd name="connsiteX0" fmla="*/ 0 w 3352800"/>
              <a:gd name="connsiteY0" fmla="*/ 526618 h 526618"/>
              <a:gd name="connsiteX1" fmla="*/ 811948 w 3352800"/>
              <a:gd name="connsiteY1" fmla="*/ 6092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7584 h 527584"/>
              <a:gd name="connsiteX1" fmla="*/ 751718 w 3352800"/>
              <a:gd name="connsiteY1" fmla="*/ 0 h 527584"/>
              <a:gd name="connsiteX2" fmla="*/ 3352800 w 3352800"/>
              <a:gd name="connsiteY2" fmla="*/ 966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241069 w 3352800"/>
              <a:gd name="connsiteY2" fmla="*/ 94144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 name="connsiteX0" fmla="*/ 0 w 3352800"/>
              <a:gd name="connsiteY0" fmla="*/ 527313 h 527313"/>
              <a:gd name="connsiteX1" fmla="*/ 900984 w 3352800"/>
              <a:gd name="connsiteY1" fmla="*/ 97774 h 527313"/>
              <a:gd name="connsiteX2" fmla="*/ 3352800 w 3352800"/>
              <a:gd name="connsiteY2" fmla="*/ 0 h 527313"/>
              <a:gd name="connsiteX3" fmla="*/ 3352800 w 3352800"/>
              <a:gd name="connsiteY3" fmla="*/ 527313 h 527313"/>
              <a:gd name="connsiteX4" fmla="*/ 0 w 3352800"/>
              <a:gd name="connsiteY4" fmla="*/ 527313 h 527313"/>
              <a:gd name="connsiteX0" fmla="*/ 0 w 3352800"/>
              <a:gd name="connsiteY0" fmla="*/ 527584 h 527584"/>
              <a:gd name="connsiteX1" fmla="*/ 748227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527584">
                <a:moveTo>
                  <a:pt x="0" y="527584"/>
                </a:moveTo>
                <a:lnTo>
                  <a:pt x="748227" y="0"/>
                </a:lnTo>
                <a:lnTo>
                  <a:pt x="3352800" y="271"/>
                </a:lnTo>
                <a:lnTo>
                  <a:pt x="3352800" y="527584"/>
                </a:lnTo>
                <a:lnTo>
                  <a:pt x="0" y="527584"/>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822960" y="365760"/>
            <a:ext cx="7520940" cy="548640"/>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822960" y="1100628"/>
            <a:ext cx="7520940" cy="35798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19140000">
            <a:off x="201168" y="5870448"/>
            <a:ext cx="2176272" cy="201168"/>
          </a:xfrm>
          <a:prstGeom prst="rect">
            <a:avLst/>
          </a:prstGeom>
        </p:spPr>
        <p:txBody>
          <a:bodyPr vert="horz" lIns="91440" tIns="45720" rIns="91440" bIns="45720" rtlCol="0" anchor="ctr"/>
          <a:lstStyle>
            <a:lvl1pPr algn="l">
              <a:defRPr sz="1200">
                <a:solidFill>
                  <a:srgbClr val="FFFFFF"/>
                </a:solidFill>
              </a:defRPr>
            </a:lvl1pPr>
          </a:lstStyle>
          <a:p>
            <a:fld id="{62B1B13E-D5AF-485E-81A1-82A140076526}" type="datetime4">
              <a:rPr lang="en-US" smtClean="0"/>
              <a:pPr/>
              <a:t>February 28, 2025</a:t>
            </a:fld>
            <a:endParaRPr lang="en-US" dirty="0"/>
          </a:p>
        </p:txBody>
      </p:sp>
      <p:sp>
        <p:nvSpPr>
          <p:cNvPr id="5" name="Footer Placeholder 4"/>
          <p:cNvSpPr>
            <a:spLocks noGrp="1"/>
          </p:cNvSpPr>
          <p:nvPr>
            <p:ph type="ftr" sz="quarter" idx="3"/>
          </p:nvPr>
        </p:nvSpPr>
        <p:spPr>
          <a:xfrm>
            <a:off x="3517514" y="6285122"/>
            <a:ext cx="4724400" cy="274320"/>
          </a:xfrm>
          <a:prstGeom prst="rect">
            <a:avLst/>
          </a:prstGeom>
        </p:spPr>
        <p:txBody>
          <a:bodyPr vert="horz" lIns="91440" tIns="45720" rIns="91440" bIns="45720" rtlCol="0" anchor="ctr"/>
          <a:lstStyle>
            <a:lvl1pPr algn="r">
              <a:defRPr sz="1000" cap="all" spc="200"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8401038" y="6170822"/>
            <a:ext cx="502920" cy="502920"/>
          </a:xfrm>
          <a:prstGeom prst="ellipse">
            <a:avLst/>
          </a:prstGeom>
          <a:ln w="19050">
            <a:solidFill>
              <a:srgbClr val="FFFFFF"/>
            </a:solidFill>
          </a:ln>
        </p:spPr>
        <p:txBody>
          <a:bodyPr vert="horz" lIns="9144" tIns="9144" rIns="9144" bIns="9144" rtlCol="0" anchor="ctr">
            <a:normAutofit/>
          </a:bodyPr>
          <a:lstStyle>
            <a:lvl1pPr algn="ctr">
              <a:defRPr sz="1650">
                <a:solidFill>
                  <a:srgbClr val="FFFFFF"/>
                </a:solidFill>
              </a:defRPr>
            </a:lvl1pPr>
          </a:lstStyle>
          <a:p>
            <a:fld id="{2754ED01-E2A0-4C1E-8E21-014B99041579}"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829" r:id="rId1"/>
    <p:sldLayoutId id="2147483830" r:id="rId2"/>
    <p:sldLayoutId id="2147483831" r:id="rId3"/>
    <p:sldLayoutId id="2147483832" r:id="rId4"/>
    <p:sldLayoutId id="2147483833" r:id="rId5"/>
    <p:sldLayoutId id="2147483834" r:id="rId6"/>
    <p:sldLayoutId id="2147483835" r:id="rId7"/>
    <p:sldLayoutId id="2147483836" r:id="rId8"/>
    <p:sldLayoutId id="2147483837" r:id="rId9"/>
    <p:sldLayoutId id="2147483838" r:id="rId10"/>
    <p:sldLayoutId id="2147483839" r:id="rId11"/>
  </p:sldLayoutIdLst>
  <p:hf hdr="0" ftr="0" dt="0"/>
  <p:txStyles>
    <p:titleStyle>
      <a:lvl1pPr algn="l" defTabSz="914400" rtl="0" eaLnBrk="1" latinLnBrk="0" hangingPunct="1">
        <a:spcBef>
          <a:spcPct val="0"/>
        </a:spcBef>
        <a:buNone/>
        <a:defRPr sz="2800" kern="1200" cap="all" baseline="0">
          <a:solidFill>
            <a:schemeClr val="tx1"/>
          </a:solidFill>
          <a:latin typeface="+mj-lt"/>
          <a:ea typeface="+mj-ea"/>
          <a:cs typeface="+mj-cs"/>
        </a:defRPr>
      </a:lvl1pPr>
    </p:titleStyle>
    <p:bodyStyle>
      <a:lvl1pPr marL="342900" indent="-342900" algn="l" defTabSz="914400" rtl="0" eaLnBrk="1" latinLnBrk="0" hangingPunct="1">
        <a:spcBef>
          <a:spcPts val="800"/>
        </a:spcBef>
        <a:buFont typeface="Arial" pitchFamily="34" charset="0"/>
        <a:buNone/>
        <a:defRPr sz="1600" b="1" kern="1200">
          <a:solidFill>
            <a:schemeClr val="tx1"/>
          </a:solidFill>
          <a:latin typeface="+mn-lt"/>
          <a:ea typeface="+mn-ea"/>
          <a:cs typeface="+mn-cs"/>
        </a:defRPr>
      </a:lvl1pPr>
      <a:lvl2pPr marL="1737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2pPr>
      <a:lvl3pPr marL="4023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3pPr>
      <a:lvl4pPr marL="6309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4pPr>
      <a:lvl5pPr marL="8595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5pPr>
      <a:lvl6pPr marL="1097280" indent="-173736"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6pPr>
      <a:lvl7pPr marL="13533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7pPr>
      <a:lvl8pPr marL="15819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8pPr>
      <a:lvl9pPr marL="1792224"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7" name="Freeform 6"/>
          <p:cNvSpPr/>
          <p:nvPr/>
        </p:nvSpPr>
        <p:spPr>
          <a:xfrm>
            <a:off x="-2382" y="5050633"/>
            <a:ext cx="3574257" cy="1807368"/>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4210050 h 4210050"/>
              <a:gd name="connsiteX1" fmla="*/ 0 w 3571875"/>
              <a:gd name="connsiteY1" fmla="*/ 0 h 4210050"/>
              <a:gd name="connsiteX2" fmla="*/ 2028825 w 3571875"/>
              <a:gd name="connsiteY2" fmla="*/ 23883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050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812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76450 w 3571875"/>
              <a:gd name="connsiteY2" fmla="*/ 22740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245519 w 3571875"/>
              <a:gd name="connsiteY2" fmla="*/ 2405063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38350 w 3571875"/>
              <a:gd name="connsiteY2" fmla="*/ 2405063 h 4210050"/>
              <a:gd name="connsiteX3" fmla="*/ 3571875 w 3571875"/>
              <a:gd name="connsiteY3" fmla="*/ 4210050 h 4210050"/>
              <a:gd name="connsiteX4" fmla="*/ 0 w 3571875"/>
              <a:gd name="connsiteY4" fmla="*/ 4210050 h 4210050"/>
              <a:gd name="connsiteX0" fmla="*/ 0 w 3571875"/>
              <a:gd name="connsiteY0" fmla="*/ 2433637 h 2433637"/>
              <a:gd name="connsiteX1" fmla="*/ 257175 w 3571875"/>
              <a:gd name="connsiteY1" fmla="*/ 0 h 2433637"/>
              <a:gd name="connsiteX2" fmla="*/ 2038350 w 3571875"/>
              <a:gd name="connsiteY2" fmla="*/ 628650 h 2433637"/>
              <a:gd name="connsiteX3" fmla="*/ 3571875 w 3571875"/>
              <a:gd name="connsiteY3" fmla="*/ 2433637 h 2433637"/>
              <a:gd name="connsiteX4" fmla="*/ 0 w 3571875"/>
              <a:gd name="connsiteY4" fmla="*/ 2433637 h 2433637"/>
              <a:gd name="connsiteX0" fmla="*/ 2382 w 3574257"/>
              <a:gd name="connsiteY0" fmla="*/ 1807368 h 1807368"/>
              <a:gd name="connsiteX1" fmla="*/ 0 w 3574257"/>
              <a:gd name="connsiteY1" fmla="*/ 0 h 1807368"/>
              <a:gd name="connsiteX2" fmla="*/ 2040732 w 3574257"/>
              <a:gd name="connsiteY2" fmla="*/ 2381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24051 w 3574257"/>
              <a:gd name="connsiteY2" fmla="*/ 307181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40682 w 3574257"/>
              <a:gd name="connsiteY2" fmla="*/ 450057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57351 w 3574257"/>
              <a:gd name="connsiteY2" fmla="*/ 2309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0732 w 3574257"/>
              <a:gd name="connsiteY2" fmla="*/ 23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774032 w 3574257"/>
              <a:gd name="connsiteY2" fmla="*/ 161925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69294 w 3574257"/>
              <a:gd name="connsiteY2" fmla="*/ 2143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819275 w 3574257"/>
              <a:gd name="connsiteY2" fmla="*/ 200026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5494 w 3574257"/>
              <a:gd name="connsiteY2" fmla="*/ 1 h 1807368"/>
              <a:gd name="connsiteX3" fmla="*/ 3574257 w 3574257"/>
              <a:gd name="connsiteY3" fmla="*/ 1807368 h 1807368"/>
              <a:gd name="connsiteX4" fmla="*/ 2382 w 3574257"/>
              <a:gd name="connsiteY4" fmla="*/ 1807368 h 1807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74257" h="1807368">
                <a:moveTo>
                  <a:pt x="2382" y="1807368"/>
                </a:moveTo>
                <a:lnTo>
                  <a:pt x="0" y="0"/>
                </a:lnTo>
                <a:lnTo>
                  <a:pt x="2045494" y="1"/>
                </a:lnTo>
                <a:lnTo>
                  <a:pt x="3574257" y="1807368"/>
                </a:lnTo>
                <a:lnTo>
                  <a:pt x="2382" y="1807368"/>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5051292"/>
            <a:ext cx="9146380" cy="1806709"/>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 name="connsiteX0" fmla="*/ 0 w 3352800"/>
              <a:gd name="connsiteY0" fmla="*/ 2002631 h 2002631"/>
              <a:gd name="connsiteX1" fmla="*/ 754045 w 3352800"/>
              <a:gd name="connsiteY1" fmla="*/ 146832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26618 h 526618"/>
              <a:gd name="connsiteX1" fmla="*/ 980611 w 3352800"/>
              <a:gd name="connsiteY1" fmla="*/ 9368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6888 h 526888"/>
              <a:gd name="connsiteX1" fmla="*/ 744735 w 3352800"/>
              <a:gd name="connsiteY1" fmla="*/ 0 h 526888"/>
              <a:gd name="connsiteX2" fmla="*/ 3352800 w 3352800"/>
              <a:gd name="connsiteY2" fmla="*/ 270 h 526888"/>
              <a:gd name="connsiteX3" fmla="*/ 3352800 w 3352800"/>
              <a:gd name="connsiteY3" fmla="*/ 526888 h 526888"/>
              <a:gd name="connsiteX4" fmla="*/ 0 w 3352800"/>
              <a:gd name="connsiteY4" fmla="*/ 526888 h 526888"/>
              <a:gd name="connsiteX0" fmla="*/ 0 w 3352800"/>
              <a:gd name="connsiteY0" fmla="*/ 526618 h 526618"/>
              <a:gd name="connsiteX1" fmla="*/ 811948 w 3352800"/>
              <a:gd name="connsiteY1" fmla="*/ 6092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7584 h 527584"/>
              <a:gd name="connsiteX1" fmla="*/ 751718 w 3352800"/>
              <a:gd name="connsiteY1" fmla="*/ 0 h 527584"/>
              <a:gd name="connsiteX2" fmla="*/ 3352800 w 3352800"/>
              <a:gd name="connsiteY2" fmla="*/ 966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241069 w 3352800"/>
              <a:gd name="connsiteY2" fmla="*/ 94144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 name="connsiteX0" fmla="*/ 0 w 3352800"/>
              <a:gd name="connsiteY0" fmla="*/ 527313 h 527313"/>
              <a:gd name="connsiteX1" fmla="*/ 900984 w 3352800"/>
              <a:gd name="connsiteY1" fmla="*/ 97774 h 527313"/>
              <a:gd name="connsiteX2" fmla="*/ 3352800 w 3352800"/>
              <a:gd name="connsiteY2" fmla="*/ 0 h 527313"/>
              <a:gd name="connsiteX3" fmla="*/ 3352800 w 3352800"/>
              <a:gd name="connsiteY3" fmla="*/ 527313 h 527313"/>
              <a:gd name="connsiteX4" fmla="*/ 0 w 3352800"/>
              <a:gd name="connsiteY4" fmla="*/ 527313 h 527313"/>
              <a:gd name="connsiteX0" fmla="*/ 0 w 3352800"/>
              <a:gd name="connsiteY0" fmla="*/ 527584 h 527584"/>
              <a:gd name="connsiteX1" fmla="*/ 748227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527584">
                <a:moveTo>
                  <a:pt x="0" y="527584"/>
                </a:moveTo>
                <a:lnTo>
                  <a:pt x="748227" y="0"/>
                </a:lnTo>
                <a:lnTo>
                  <a:pt x="3352800" y="271"/>
                </a:lnTo>
                <a:lnTo>
                  <a:pt x="3352800" y="527584"/>
                </a:lnTo>
                <a:lnTo>
                  <a:pt x="0" y="527584"/>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822960" y="365760"/>
            <a:ext cx="7520940" cy="548640"/>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822960" y="1100628"/>
            <a:ext cx="7520940" cy="35798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19140000">
            <a:off x="201168" y="5870448"/>
            <a:ext cx="2176272" cy="201168"/>
          </a:xfrm>
          <a:prstGeom prst="rect">
            <a:avLst/>
          </a:prstGeom>
        </p:spPr>
        <p:txBody>
          <a:bodyPr vert="horz" lIns="91440" tIns="45720" rIns="91440" bIns="45720" rtlCol="0" anchor="ctr"/>
          <a:lstStyle>
            <a:lvl1pPr algn="l">
              <a:defRPr sz="1200">
                <a:solidFill>
                  <a:srgbClr val="FFFFFF"/>
                </a:solidFill>
              </a:defRPr>
            </a:lvl1pPr>
          </a:lstStyle>
          <a:p>
            <a:fld id="{62B1B13E-D5AF-485E-81A1-82A140076526}" type="datetime4">
              <a:rPr lang="en-US" smtClean="0"/>
              <a:pPr/>
              <a:t>February 28, 2025</a:t>
            </a:fld>
            <a:endParaRPr lang="en-US" dirty="0"/>
          </a:p>
        </p:txBody>
      </p:sp>
      <p:sp>
        <p:nvSpPr>
          <p:cNvPr id="5" name="Footer Placeholder 4"/>
          <p:cNvSpPr>
            <a:spLocks noGrp="1"/>
          </p:cNvSpPr>
          <p:nvPr>
            <p:ph type="ftr" sz="quarter" idx="3"/>
          </p:nvPr>
        </p:nvSpPr>
        <p:spPr>
          <a:xfrm>
            <a:off x="3517514" y="6285122"/>
            <a:ext cx="4724400" cy="274320"/>
          </a:xfrm>
          <a:prstGeom prst="rect">
            <a:avLst/>
          </a:prstGeom>
        </p:spPr>
        <p:txBody>
          <a:bodyPr vert="horz" lIns="91440" tIns="45720" rIns="91440" bIns="45720" rtlCol="0" anchor="ctr"/>
          <a:lstStyle>
            <a:lvl1pPr algn="r">
              <a:defRPr sz="1000" cap="all" spc="200"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8401038" y="6170822"/>
            <a:ext cx="502920" cy="502920"/>
          </a:xfrm>
          <a:prstGeom prst="ellipse">
            <a:avLst/>
          </a:prstGeom>
          <a:ln w="19050">
            <a:solidFill>
              <a:srgbClr val="FFFFFF"/>
            </a:solidFill>
          </a:ln>
        </p:spPr>
        <p:txBody>
          <a:bodyPr vert="horz" lIns="9144" tIns="9144" rIns="9144" bIns="9144" rtlCol="0" anchor="ctr">
            <a:normAutofit/>
          </a:bodyPr>
          <a:lstStyle>
            <a:lvl1pPr algn="ctr">
              <a:defRPr sz="1650">
                <a:solidFill>
                  <a:srgbClr val="FFFFFF"/>
                </a:solidFill>
              </a:defRPr>
            </a:lvl1pPr>
          </a:lstStyle>
          <a:p>
            <a:fld id="{2754ED01-E2A0-4C1E-8E21-014B99041579}"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hdr="0" ftr="0" dt="0"/>
  <p:txStyles>
    <p:titleStyle>
      <a:lvl1pPr algn="l" defTabSz="914400" rtl="0" eaLnBrk="1" latinLnBrk="0" hangingPunct="1">
        <a:spcBef>
          <a:spcPct val="0"/>
        </a:spcBef>
        <a:buNone/>
        <a:defRPr sz="2800" kern="1200" cap="all" baseline="0">
          <a:solidFill>
            <a:schemeClr val="tx1"/>
          </a:solidFill>
          <a:latin typeface="+mj-lt"/>
          <a:ea typeface="+mj-ea"/>
          <a:cs typeface="+mj-cs"/>
        </a:defRPr>
      </a:lvl1pPr>
    </p:titleStyle>
    <p:bodyStyle>
      <a:lvl1pPr marL="342900" indent="-342900" algn="l" defTabSz="914400" rtl="0" eaLnBrk="1" latinLnBrk="0" hangingPunct="1">
        <a:spcBef>
          <a:spcPts val="800"/>
        </a:spcBef>
        <a:buFont typeface="Arial" pitchFamily="34" charset="0"/>
        <a:buNone/>
        <a:defRPr sz="1600" b="1" kern="1200">
          <a:solidFill>
            <a:schemeClr val="tx1"/>
          </a:solidFill>
          <a:latin typeface="+mn-lt"/>
          <a:ea typeface="+mn-ea"/>
          <a:cs typeface="+mn-cs"/>
        </a:defRPr>
      </a:lvl1pPr>
      <a:lvl2pPr marL="1737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2pPr>
      <a:lvl3pPr marL="4023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3pPr>
      <a:lvl4pPr marL="6309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4pPr>
      <a:lvl5pPr marL="8595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5pPr>
      <a:lvl6pPr marL="1097280" indent="-173736"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6pPr>
      <a:lvl7pPr marL="13533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7pPr>
      <a:lvl8pPr marL="15819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8pPr>
      <a:lvl9pPr marL="1792224"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17D0EFEE-2756-4A20-BF2A-63F0A94F99AC}" type="datetime4">
              <a:rPr lang="en-US" smtClean="0"/>
              <a:pPr/>
              <a:t>February 28, 2025</a:t>
            </a:fld>
            <a:endParaRPr lang="en-US" dirty="0"/>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US" dirty="0"/>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F38DF745-7D3F-47F4-83A3-874385CFAA69}"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853" r:id="rId1"/>
    <p:sldLayoutId id="2147483854" r:id="rId2"/>
    <p:sldLayoutId id="2147483855" r:id="rId3"/>
    <p:sldLayoutId id="2147483856" r:id="rId4"/>
    <p:sldLayoutId id="2147483857" r:id="rId5"/>
    <p:sldLayoutId id="2147483858" r:id="rId6"/>
    <p:sldLayoutId id="2147483859" r:id="rId7"/>
    <p:sldLayoutId id="2147483860" r:id="rId8"/>
    <p:sldLayoutId id="2147483861" r:id="rId9"/>
    <p:sldLayoutId id="2147483862" r:id="rId10"/>
    <p:sldLayoutId id="2147483863" r:id="rId11"/>
  </p:sldLayoutIdLst>
  <p:hf hdr="0" ftr="0" dt="0"/>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8" name="Rounded Rectangle 7"/>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2" name="Title Placeholder 21"/>
          <p:cNvSpPr>
            <a:spLocks noGrp="1"/>
          </p:cNvSpPr>
          <p:nvPr>
            <p:ph type="title"/>
          </p:nvPr>
        </p:nvSpPr>
        <p:spPr>
          <a:xfrm>
            <a:off x="914400" y="274638"/>
            <a:ext cx="7772400" cy="1143000"/>
          </a:xfrm>
          <a:prstGeom prst="rect">
            <a:avLst/>
          </a:prstGeom>
        </p:spPr>
        <p:txBody>
          <a:bodyPr bIns="91440" anchor="b" anchorCtr="0">
            <a:normAutofit/>
          </a:bodyPr>
          <a:lstStyle/>
          <a:p>
            <a:r>
              <a:rPr kumimoji="0" lang="en-US" dirty="0"/>
              <a:t>Click to edit Master title style</a:t>
            </a:r>
          </a:p>
        </p:txBody>
      </p:sp>
      <p:sp>
        <p:nvSpPr>
          <p:cNvPr id="13" name="Text Placeholder 12"/>
          <p:cNvSpPr>
            <a:spLocks noGrp="1"/>
          </p:cNvSpPr>
          <p:nvPr>
            <p:ph type="body" idx="1"/>
          </p:nvPr>
        </p:nvSpPr>
        <p:spPr>
          <a:xfrm>
            <a:off x="914400" y="1447800"/>
            <a:ext cx="7772400" cy="4572000"/>
          </a:xfrm>
          <a:prstGeom prst="rect">
            <a:avLst/>
          </a:prstGeom>
        </p:spPr>
        <p:txBody>
          <a:bodyPr>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6172200" y="6191250"/>
            <a:ext cx="2476500" cy="476250"/>
          </a:xfrm>
          <a:prstGeom prst="rect">
            <a:avLst/>
          </a:prstGeom>
        </p:spPr>
        <p:txBody>
          <a:bodyPr anchor="ctr" anchorCtr="0"/>
          <a:lstStyle>
            <a:lvl1pPr algn="r" eaLnBrk="1" latinLnBrk="0" hangingPunct="1">
              <a:defRPr kumimoji="0" sz="1400">
                <a:solidFill>
                  <a:schemeClr val="tx2"/>
                </a:solidFill>
              </a:defRPr>
            </a:lvl1pPr>
          </a:lstStyle>
          <a:p>
            <a:fld id="{17D0EFEE-2756-4A20-BF2A-63F0A94F99AC}" type="datetime4">
              <a:rPr lang="en-US" smtClean="0"/>
              <a:pPr/>
              <a:t>February 28, 2025</a:t>
            </a:fld>
            <a:endParaRPr lang="en-US" dirty="0"/>
          </a:p>
        </p:txBody>
      </p:sp>
      <p:sp>
        <p:nvSpPr>
          <p:cNvPr id="3" name="Footer Placeholder 2"/>
          <p:cNvSpPr>
            <a:spLocks noGrp="1"/>
          </p:cNvSpPr>
          <p:nvPr>
            <p:ph type="ftr" sz="quarter" idx="3"/>
          </p:nvPr>
        </p:nvSpPr>
        <p:spPr>
          <a:xfrm>
            <a:off x="914400" y="6172200"/>
            <a:ext cx="3962400" cy="457200"/>
          </a:xfrm>
          <a:prstGeom prst="rect">
            <a:avLst/>
          </a:prstGeom>
        </p:spPr>
        <p:txBody>
          <a:bodyPr anchor="ctr" anchorCtr="0"/>
          <a:lstStyle>
            <a:lvl1pPr eaLnBrk="1" latinLnBrk="0" hangingPunct="1">
              <a:defRPr kumimoji="0" sz="1400">
                <a:solidFill>
                  <a:schemeClr val="tx2"/>
                </a:solidFill>
              </a:defRPr>
            </a:lvl1pPr>
          </a:lstStyle>
          <a:p>
            <a:endParaRPr lang="en-US" dirty="0"/>
          </a:p>
        </p:txBody>
      </p:sp>
      <p:sp>
        <p:nvSpPr>
          <p:cNvPr id="23" name="Slide Number Placeholder 22"/>
          <p:cNvSpPr>
            <a:spLocks noGrp="1"/>
          </p:cNvSpPr>
          <p:nvPr>
            <p:ph type="sldNum" sz="quarter" idx="4"/>
          </p:nvPr>
        </p:nvSpPr>
        <p:spPr>
          <a:xfrm>
            <a:off x="146304" y="6210300"/>
            <a:ext cx="457200" cy="457200"/>
          </a:xfrm>
          <a:prstGeom prst="ellipse">
            <a:avLst/>
          </a:prstGeom>
          <a:solidFill>
            <a:schemeClr val="accent1"/>
          </a:solidFill>
        </p:spPr>
        <p:txBody>
          <a:bodyPr wrap="none" lIns="0" tIns="0" rIns="0" bIns="0" anchor="ctr" anchorCtr="1">
            <a:noAutofit/>
          </a:bodyPr>
          <a:lstStyle>
            <a:lvl1pPr algn="ctr" eaLnBrk="1" latinLnBrk="0" hangingPunct="1">
              <a:defRPr kumimoji="0" sz="1400">
                <a:solidFill>
                  <a:srgbClr val="FFFFFF"/>
                </a:solidFill>
                <a:latin typeface="+mj-lt"/>
                <a:ea typeface="+mj-ea"/>
                <a:cs typeface="+mj-cs"/>
              </a:defRPr>
            </a:lvl1pPr>
          </a:lstStyle>
          <a:p>
            <a:fld id="{F38DF745-7D3F-47F4-83A3-874385CFAA69}"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865" r:id="rId1"/>
    <p:sldLayoutId id="2147483866" r:id="rId2"/>
    <p:sldLayoutId id="2147483867" r:id="rId3"/>
    <p:sldLayoutId id="2147483868" r:id="rId4"/>
    <p:sldLayoutId id="2147483869" r:id="rId5"/>
    <p:sldLayoutId id="2147483870" r:id="rId6"/>
    <p:sldLayoutId id="2147483871" r:id="rId7"/>
    <p:sldLayoutId id="2147483872" r:id="rId8"/>
    <p:sldLayoutId id="2147483873" r:id="rId9"/>
    <p:sldLayoutId id="2147483874" r:id="rId10"/>
    <p:sldLayoutId id="2147483875" r:id="rId11"/>
  </p:sldLayoutIdLst>
  <p:hf hdr="0" ftr="0" dt="0"/>
  <p:txStyles>
    <p:titleStyle>
      <a:lvl1pPr algn="l" rtl="0" eaLnBrk="1" latinLnBrk="0" hangingPunct="1">
        <a:spcBef>
          <a:spcPct val="0"/>
        </a:spcBef>
        <a:buNone/>
        <a:defRPr kumimoji="0" sz="3500" kern="1200" baseline="0">
          <a:solidFill>
            <a:schemeClr val="tx2"/>
          </a:solidFill>
          <a:latin typeface="+mj-lt"/>
          <a:ea typeface="+mj-ea"/>
          <a:cs typeface="+mj-cs"/>
        </a:defRPr>
      </a:lvl1pPr>
    </p:titleStyle>
    <p:bodyStyle>
      <a:lvl1pPr marL="274320" indent="-274320" algn="l" rtl="0" eaLnBrk="1" latinLnBrk="0" hangingPunct="1">
        <a:spcBef>
          <a:spcPts val="580"/>
        </a:spcBef>
        <a:buClr>
          <a:schemeClr val="accent1"/>
        </a:buClr>
        <a:buSzPct val="85000"/>
        <a:buFont typeface="Wingdings 2"/>
        <a:buChar char=""/>
        <a:defRPr kumimoji="0" sz="2600" kern="1200">
          <a:solidFill>
            <a:schemeClr val="tx1"/>
          </a:solidFill>
          <a:latin typeface="+mn-lt"/>
          <a:ea typeface="+mn-ea"/>
          <a:cs typeface="+mn-cs"/>
        </a:defRPr>
      </a:lvl1pPr>
      <a:lvl2pPr marL="548640" indent="-228600" algn="l" rtl="0" eaLnBrk="1" latinLnBrk="0" hangingPunct="1">
        <a:spcBef>
          <a:spcPts val="370"/>
        </a:spcBef>
        <a:buClr>
          <a:schemeClr val="accent2"/>
        </a:buClr>
        <a:buSzPct val="85000"/>
        <a:buFont typeface="Wingdings 2"/>
        <a:buChar char=""/>
        <a:defRPr kumimoji="0" sz="2400" kern="1200">
          <a:solidFill>
            <a:schemeClr val="tx1"/>
          </a:solidFill>
          <a:latin typeface="+mn-lt"/>
          <a:ea typeface="+mn-ea"/>
          <a:cs typeface="+mn-cs"/>
        </a:defRPr>
      </a:lvl2pPr>
      <a:lvl3pPr marL="822960" indent="-228600" algn="l" rtl="0" eaLnBrk="1" latinLnBrk="0" hangingPunct="1">
        <a:spcBef>
          <a:spcPts val="370"/>
        </a:spcBef>
        <a:buClr>
          <a:schemeClr val="accent1">
            <a:tint val="60000"/>
          </a:schemeClr>
        </a:buClr>
        <a:buSzPct val="8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ts val="370"/>
        </a:spcBef>
        <a:buClr>
          <a:schemeClr val="accent3"/>
        </a:buClr>
        <a:buSzPct val="80000"/>
        <a:buFont typeface="Wingdings 2"/>
        <a:buChar char=""/>
        <a:defRPr kumimoji="0" sz="2000" kern="1200">
          <a:solidFill>
            <a:schemeClr val="tx1"/>
          </a:solidFill>
          <a:latin typeface="+mn-lt"/>
          <a:ea typeface="+mn-ea"/>
          <a:cs typeface="+mn-cs"/>
        </a:defRPr>
      </a:lvl4pPr>
      <a:lvl5pPr marL="1371600" indent="-228600" algn="l" rtl="0" eaLnBrk="1" latinLnBrk="0" hangingPunct="1">
        <a:spcBef>
          <a:spcPts val="370"/>
        </a:spcBef>
        <a:buClr>
          <a:schemeClr val="accent3"/>
        </a:buClr>
        <a:buFontTx/>
        <a:buChar char="o"/>
        <a:defRPr kumimoji="0" sz="20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89.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91.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90.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90.xml"/><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90.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11.xml.rels><?xml version="1.0" encoding="UTF-8" standalone="yes"?>
<Relationships xmlns="http://schemas.openxmlformats.org/package/2006/relationships"><Relationship Id="rId2" Type="http://schemas.openxmlformats.org/officeDocument/2006/relationships/image" Target="../media/image12.emf"/><Relationship Id="rId1" Type="http://schemas.openxmlformats.org/officeDocument/2006/relationships/slideLayout" Target="../slideLayouts/slideLayout90.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1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90.xml"/><Relationship Id="rId4" Type="http://schemas.openxmlformats.org/officeDocument/2006/relationships/image" Target="../media/image15.jpe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2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9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2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90.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295400" y="3200400"/>
            <a:ext cx="6400800" cy="3324944"/>
          </a:xfrm>
        </p:spPr>
        <p:txBody>
          <a:bodyPr>
            <a:normAutofit/>
          </a:bodyPr>
          <a:lstStyle/>
          <a:p>
            <a:pPr algn="l"/>
            <a:r>
              <a:rPr lang="en-GB" b="1">
                <a:solidFill>
                  <a:schemeClr val="tx1"/>
                </a:solidFill>
              </a:rPr>
              <a:t>This </a:t>
            </a:r>
            <a:r>
              <a:rPr lang="en-GB" b="1" dirty="0">
                <a:solidFill>
                  <a:schemeClr val="tx1"/>
                </a:solidFill>
              </a:rPr>
              <a:t>week, you will learn about:</a:t>
            </a:r>
          </a:p>
          <a:p>
            <a:pPr algn="l"/>
            <a:r>
              <a:rPr lang="en-GB" b="1" dirty="0">
                <a:solidFill>
                  <a:schemeClr val="tx1"/>
                </a:solidFill>
              </a:rPr>
              <a:t>1. Data type</a:t>
            </a:r>
          </a:p>
          <a:p>
            <a:pPr algn="l"/>
            <a:r>
              <a:rPr lang="en-GB" b="1" dirty="0">
                <a:solidFill>
                  <a:schemeClr val="tx1"/>
                </a:solidFill>
              </a:rPr>
              <a:t>2. Sampling</a:t>
            </a:r>
          </a:p>
          <a:p>
            <a:pPr algn="l"/>
            <a:r>
              <a:rPr lang="en-GB" b="1" dirty="0">
                <a:solidFill>
                  <a:schemeClr val="tx1"/>
                </a:solidFill>
              </a:rPr>
              <a:t>3. Variable</a:t>
            </a:r>
          </a:p>
        </p:txBody>
      </p:sp>
      <p:sp>
        <p:nvSpPr>
          <p:cNvPr id="2" name="Title 1"/>
          <p:cNvSpPr>
            <a:spLocks noGrp="1"/>
          </p:cNvSpPr>
          <p:nvPr>
            <p:ph type="ctrTitle"/>
          </p:nvPr>
        </p:nvSpPr>
        <p:spPr/>
        <p:txBody>
          <a:bodyPr>
            <a:normAutofit/>
          </a:bodyPr>
          <a:lstStyle/>
          <a:p>
            <a:r>
              <a:rPr lang="en-GB" sz="4800" dirty="0"/>
              <a:t>Da</a:t>
            </a:r>
            <a:r>
              <a:rPr lang="en-US" altLang="zh-CN" sz="4800" dirty="0"/>
              <a:t>t</a:t>
            </a:r>
            <a:r>
              <a:rPr lang="en-GB" sz="4800" dirty="0"/>
              <a:t>a &amp; Data Collection</a:t>
            </a:r>
          </a:p>
        </p:txBody>
      </p:sp>
    </p:spTree>
    <p:extLst>
      <p:ext uri="{BB962C8B-B14F-4D97-AF65-F5344CB8AC3E}">
        <p14:creationId xmlns:p14="http://schemas.microsoft.com/office/powerpoint/2010/main" val="35224732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 Research Data Collection</a:t>
            </a:r>
          </a:p>
        </p:txBody>
      </p:sp>
      <p:sp>
        <p:nvSpPr>
          <p:cNvPr id="3" name="Text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2"/>
          </p:nvPr>
        </p:nvSpPr>
        <p:spPr/>
        <p:txBody>
          <a:bodyPr/>
          <a:lstStyle/>
          <a:p>
            <a:fld id="{F38DF745-7D3F-47F4-83A3-874385CFAA69}" type="slidenum">
              <a:rPr lang="en-US" smtClean="0"/>
              <a:pPr/>
              <a:t>2</a:t>
            </a:fld>
            <a:endParaRPr lang="en-US" dirty="0"/>
          </a:p>
        </p:txBody>
      </p:sp>
    </p:spTree>
    <p:extLst>
      <p:ext uri="{BB962C8B-B14F-4D97-AF65-F5344CB8AC3E}">
        <p14:creationId xmlns:p14="http://schemas.microsoft.com/office/powerpoint/2010/main" val="12664839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F38DF745-7D3F-47F4-83A3-874385CFAA69}" type="slidenum">
              <a:rPr lang="en-US" smtClean="0"/>
              <a:pPr/>
              <a:t>3</a:t>
            </a:fld>
            <a:endParaRPr lang="en-US" dirty="0"/>
          </a:p>
        </p:txBody>
      </p:sp>
      <p:sp>
        <p:nvSpPr>
          <p:cNvPr id="3" name="Content Placeholder 2"/>
          <p:cNvSpPr>
            <a:spLocks noGrp="1"/>
          </p:cNvSpPr>
          <p:nvPr>
            <p:ph sz="quarter" idx="1"/>
          </p:nvPr>
        </p:nvSpPr>
        <p:spPr>
          <a:xfrm>
            <a:off x="914400" y="1447800"/>
            <a:ext cx="7772400" cy="5149552"/>
          </a:xfrm>
        </p:spPr>
        <p:txBody>
          <a:bodyPr/>
          <a:lstStyle/>
          <a:p>
            <a:r>
              <a:rPr lang="en-GB" dirty="0"/>
              <a:t>Telling the story statistically</a:t>
            </a:r>
          </a:p>
        </p:txBody>
      </p:sp>
      <p:sp>
        <p:nvSpPr>
          <p:cNvPr id="13" name="Title 1"/>
          <p:cNvSpPr>
            <a:spLocks noGrp="1"/>
          </p:cNvSpPr>
          <p:nvPr>
            <p:ph type="title"/>
          </p:nvPr>
        </p:nvSpPr>
        <p:spPr>
          <a:xfrm>
            <a:off x="457200" y="152718"/>
            <a:ext cx="8147248" cy="1371600"/>
          </a:xfrm>
        </p:spPr>
        <p:txBody>
          <a:bodyPr/>
          <a:lstStyle/>
          <a:p>
            <a:r>
              <a:rPr lang="en-GB" dirty="0"/>
              <a:t>1.1 Data presentation</a:t>
            </a:r>
          </a:p>
        </p:txBody>
      </p:sp>
      <p:grpSp>
        <p:nvGrpSpPr>
          <p:cNvPr id="12" name="Group 11"/>
          <p:cNvGrpSpPr/>
          <p:nvPr/>
        </p:nvGrpSpPr>
        <p:grpSpPr>
          <a:xfrm>
            <a:off x="323687" y="1867659"/>
            <a:ext cx="8760445" cy="4874588"/>
            <a:chOff x="323149" y="1799291"/>
            <a:chExt cx="8760445" cy="4874588"/>
          </a:xfrm>
        </p:grpSpPr>
        <p:pic>
          <p:nvPicPr>
            <p:cNvPr id="1027" name="Picture 3" descr="C:\Users\x.liu\Dropbox\Swansea Teaching\MN-Mxxx Quantitative Research Method\Chp 2 - Research Process &amp; Data\California 1990 house price census.png"/>
            <p:cNvPicPr>
              <a:picLocks noChangeAspect="1" noChangeArrowheads="1"/>
            </p:cNvPicPr>
            <p:nvPr/>
          </p:nvPicPr>
          <p:blipFill rotWithShape="1">
            <a:blip r:embed="rId2">
              <a:extLst>
                <a:ext uri="{28A0092B-C50C-407E-A947-70E740481C1C}">
                  <a14:useLocalDpi xmlns:a14="http://schemas.microsoft.com/office/drawing/2010/main" val="0"/>
                </a:ext>
              </a:extLst>
            </a:blip>
            <a:srcRect l="10366" t="10776" r="16221" b="8011"/>
            <a:stretch/>
          </p:blipFill>
          <p:spPr bwMode="auto">
            <a:xfrm>
              <a:off x="604280" y="1799291"/>
              <a:ext cx="8234200" cy="4606673"/>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rot="16200000">
              <a:off x="8117003" y="3835592"/>
              <a:ext cx="1656184" cy="276999"/>
            </a:xfrm>
            <a:prstGeom prst="rect">
              <a:avLst/>
            </a:prstGeom>
            <a:noFill/>
          </p:spPr>
          <p:txBody>
            <a:bodyPr wrap="square" rtlCol="0">
              <a:spAutoFit/>
            </a:bodyPr>
            <a:lstStyle/>
            <a:p>
              <a:pPr algn="ctr"/>
              <a:r>
                <a:rPr lang="en-GB" sz="1200" dirty="0">
                  <a:latin typeface="Arial" panose="020B0604020202020204" pitchFamily="34" charset="0"/>
                  <a:cs typeface="Arial" panose="020B0604020202020204" pitchFamily="34" charset="0"/>
                </a:rPr>
                <a:t>Median house value</a:t>
              </a:r>
            </a:p>
          </p:txBody>
        </p:sp>
        <p:sp>
          <p:nvSpPr>
            <p:cNvPr id="8" name="TextBox 7"/>
            <p:cNvSpPr txBox="1"/>
            <p:nvPr/>
          </p:nvSpPr>
          <p:spPr>
            <a:xfrm>
              <a:off x="3779533" y="6396880"/>
              <a:ext cx="1656184" cy="276999"/>
            </a:xfrm>
            <a:prstGeom prst="rect">
              <a:avLst/>
            </a:prstGeom>
            <a:noFill/>
          </p:spPr>
          <p:txBody>
            <a:bodyPr wrap="square" rtlCol="0">
              <a:spAutoFit/>
            </a:bodyPr>
            <a:lstStyle/>
            <a:p>
              <a:pPr algn="ctr"/>
              <a:r>
                <a:rPr lang="en-GB" sz="1200" dirty="0">
                  <a:latin typeface="Arial" panose="020B0604020202020204" pitchFamily="34" charset="0"/>
                  <a:cs typeface="Arial" panose="020B0604020202020204" pitchFamily="34" charset="0"/>
                </a:rPr>
                <a:t>Longitude</a:t>
              </a:r>
            </a:p>
          </p:txBody>
        </p:sp>
        <p:sp>
          <p:nvSpPr>
            <p:cNvPr id="9" name="TextBox 8"/>
            <p:cNvSpPr txBox="1"/>
            <p:nvPr/>
          </p:nvSpPr>
          <p:spPr>
            <a:xfrm rot="16200000">
              <a:off x="-366443" y="3835038"/>
              <a:ext cx="1656184" cy="276999"/>
            </a:xfrm>
            <a:prstGeom prst="rect">
              <a:avLst/>
            </a:prstGeom>
            <a:noFill/>
          </p:spPr>
          <p:txBody>
            <a:bodyPr wrap="square" rtlCol="0">
              <a:spAutoFit/>
            </a:bodyPr>
            <a:lstStyle/>
            <a:p>
              <a:pPr algn="ctr"/>
              <a:r>
                <a:rPr lang="en-GB" sz="1200" dirty="0">
                  <a:latin typeface="Arial" panose="020B0604020202020204" pitchFamily="34" charset="0"/>
                  <a:cs typeface="Arial" panose="020B0604020202020204" pitchFamily="34" charset="0"/>
                </a:rPr>
                <a:t>Latitude</a:t>
              </a:r>
            </a:p>
          </p:txBody>
        </p:sp>
        <p:sp>
          <p:nvSpPr>
            <p:cNvPr id="6" name="TextBox 5"/>
            <p:cNvSpPr txBox="1"/>
            <p:nvPr/>
          </p:nvSpPr>
          <p:spPr>
            <a:xfrm>
              <a:off x="4932040" y="2348880"/>
              <a:ext cx="2376264" cy="923330"/>
            </a:xfrm>
            <a:prstGeom prst="rect">
              <a:avLst/>
            </a:prstGeom>
            <a:noFill/>
          </p:spPr>
          <p:txBody>
            <a:bodyPr wrap="square" rtlCol="0">
              <a:spAutoFit/>
            </a:bodyPr>
            <a:lstStyle/>
            <a:p>
              <a:pPr algn="ctr"/>
              <a:r>
                <a:rPr lang="en-GB" b="1" dirty="0">
                  <a:latin typeface="Arial" panose="020B0604020202020204" pitchFamily="34" charset="0"/>
                  <a:cs typeface="Arial" panose="020B0604020202020204" pitchFamily="34" charset="0"/>
                </a:rPr>
                <a:t>1990 California census housing prices</a:t>
              </a:r>
            </a:p>
          </p:txBody>
        </p:sp>
        <p:sp>
          <p:nvSpPr>
            <p:cNvPr id="7" name="TextBox 6"/>
            <p:cNvSpPr txBox="1"/>
            <p:nvPr/>
          </p:nvSpPr>
          <p:spPr>
            <a:xfrm>
              <a:off x="3807249" y="2548935"/>
              <a:ext cx="1080120" cy="261610"/>
            </a:xfrm>
            <a:prstGeom prst="rect">
              <a:avLst/>
            </a:prstGeom>
            <a:noFill/>
            <a:ln w="28575">
              <a:solidFill>
                <a:schemeClr val="tx1"/>
              </a:solidFill>
            </a:ln>
          </p:spPr>
          <p:txBody>
            <a:bodyPr wrap="square" rtlCol="0">
              <a:spAutoFit/>
            </a:bodyPr>
            <a:lstStyle/>
            <a:p>
              <a:pPr algn="ctr"/>
              <a:r>
                <a:rPr lang="en-GB" sz="1100" b="1" dirty="0">
                  <a:latin typeface="Arial" panose="020B0604020202020204" pitchFamily="34" charset="0"/>
                  <a:cs typeface="Arial" panose="020B0604020202020204" pitchFamily="34" charset="0"/>
                </a:rPr>
                <a:t>Sacramento</a:t>
              </a:r>
            </a:p>
          </p:txBody>
        </p:sp>
        <p:sp>
          <p:nvSpPr>
            <p:cNvPr id="14" name="TextBox 13"/>
            <p:cNvSpPr txBox="1"/>
            <p:nvPr/>
          </p:nvSpPr>
          <p:spPr>
            <a:xfrm>
              <a:off x="3831188" y="5553790"/>
              <a:ext cx="1080120" cy="261610"/>
            </a:xfrm>
            <a:prstGeom prst="rect">
              <a:avLst/>
            </a:prstGeom>
            <a:noFill/>
            <a:ln w="28575">
              <a:solidFill>
                <a:schemeClr val="tx1"/>
              </a:solidFill>
            </a:ln>
          </p:spPr>
          <p:txBody>
            <a:bodyPr wrap="square" rtlCol="0">
              <a:spAutoFit/>
            </a:bodyPr>
            <a:lstStyle/>
            <a:p>
              <a:pPr algn="ctr"/>
              <a:r>
                <a:rPr lang="en-GB" sz="1100" b="1" dirty="0">
                  <a:latin typeface="Arial" panose="020B0604020202020204" pitchFamily="34" charset="0"/>
                  <a:cs typeface="Arial" panose="020B0604020202020204" pitchFamily="34" charset="0"/>
                </a:rPr>
                <a:t>Los Angeles</a:t>
              </a:r>
            </a:p>
          </p:txBody>
        </p:sp>
        <p:sp>
          <p:nvSpPr>
            <p:cNvPr id="15" name="TextBox 14"/>
            <p:cNvSpPr txBox="1"/>
            <p:nvPr/>
          </p:nvSpPr>
          <p:spPr>
            <a:xfrm>
              <a:off x="1259632" y="4090629"/>
              <a:ext cx="1296144" cy="261610"/>
            </a:xfrm>
            <a:prstGeom prst="rect">
              <a:avLst/>
            </a:prstGeom>
            <a:noFill/>
            <a:ln w="28575">
              <a:solidFill>
                <a:schemeClr val="tx1"/>
              </a:solidFill>
            </a:ln>
          </p:spPr>
          <p:txBody>
            <a:bodyPr wrap="square" rtlCol="0">
              <a:spAutoFit/>
            </a:bodyPr>
            <a:lstStyle/>
            <a:p>
              <a:pPr algn="ctr"/>
              <a:r>
                <a:rPr lang="en-GB" sz="1100" b="1" dirty="0">
                  <a:latin typeface="Arial" panose="020B0604020202020204" pitchFamily="34" charset="0"/>
                  <a:cs typeface="Arial" panose="020B0604020202020204" pitchFamily="34" charset="0"/>
                </a:rPr>
                <a:t>San Francisco</a:t>
              </a:r>
            </a:p>
          </p:txBody>
        </p:sp>
        <p:cxnSp>
          <p:nvCxnSpPr>
            <p:cNvPr id="11" name="Straight Arrow Connector 10"/>
            <p:cNvCxnSpPr>
              <a:stCxn id="7" idx="1"/>
            </p:cNvCxnSpPr>
            <p:nvPr/>
          </p:nvCxnSpPr>
          <p:spPr>
            <a:xfrm flipH="1">
              <a:off x="3275856" y="2679740"/>
              <a:ext cx="531393" cy="592033"/>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17" name="TextBox 16"/>
            <p:cNvSpPr txBox="1"/>
            <p:nvPr/>
          </p:nvSpPr>
          <p:spPr>
            <a:xfrm>
              <a:off x="4523648" y="5916524"/>
              <a:ext cx="1080120" cy="261610"/>
            </a:xfrm>
            <a:prstGeom prst="rect">
              <a:avLst/>
            </a:prstGeom>
            <a:noFill/>
            <a:ln w="28575">
              <a:solidFill>
                <a:schemeClr val="tx1"/>
              </a:solidFill>
            </a:ln>
          </p:spPr>
          <p:txBody>
            <a:bodyPr wrap="square" rtlCol="0">
              <a:spAutoFit/>
            </a:bodyPr>
            <a:lstStyle/>
            <a:p>
              <a:pPr algn="ctr"/>
              <a:r>
                <a:rPr lang="en-GB" sz="1100" b="1" dirty="0">
                  <a:latin typeface="Arial" panose="020B0604020202020204" pitchFamily="34" charset="0"/>
                  <a:cs typeface="Arial" panose="020B0604020202020204" pitchFamily="34" charset="0"/>
                </a:rPr>
                <a:t>San Diego</a:t>
              </a:r>
            </a:p>
          </p:txBody>
        </p:sp>
      </p:grpSp>
    </p:spTree>
    <p:extLst>
      <p:ext uri="{BB962C8B-B14F-4D97-AF65-F5344CB8AC3E}">
        <p14:creationId xmlns:p14="http://schemas.microsoft.com/office/powerpoint/2010/main" val="31903037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F38DF745-7D3F-47F4-83A3-874385CFAA69}" type="slidenum">
              <a:rPr lang="en-US" smtClean="0"/>
              <a:pPr/>
              <a:t>4</a:t>
            </a:fld>
            <a:endParaRPr lang="en-US" dirty="0"/>
          </a:p>
        </p:txBody>
      </p:sp>
      <p:sp>
        <p:nvSpPr>
          <p:cNvPr id="3" name="Content Placeholder 2"/>
          <p:cNvSpPr>
            <a:spLocks noGrp="1"/>
          </p:cNvSpPr>
          <p:nvPr>
            <p:ph sz="quarter" idx="1"/>
          </p:nvPr>
        </p:nvSpPr>
        <p:spPr>
          <a:xfrm>
            <a:off x="914400" y="1447800"/>
            <a:ext cx="7772400" cy="4069432"/>
          </a:xfrm>
        </p:spPr>
        <p:txBody>
          <a:bodyPr/>
          <a:lstStyle/>
          <a:p>
            <a:r>
              <a:rPr lang="en-GB" dirty="0"/>
              <a:t>What does it mean?</a:t>
            </a:r>
          </a:p>
          <a:p>
            <a:pPr lvl="1"/>
            <a:r>
              <a:rPr lang="en-GB" dirty="0"/>
              <a:t>You can see the high-density areas, namely the Bay Area, and around Los Angeles and San Diego, plus a long line of high density in the Central Valley.</a:t>
            </a:r>
          </a:p>
          <a:p>
            <a:pPr lvl="1"/>
            <a:endParaRPr lang="en-GB" dirty="0"/>
          </a:p>
          <a:p>
            <a:pPr lvl="1"/>
            <a:r>
              <a:rPr lang="en-GB" dirty="0"/>
              <a:t>The housing prices are related to the location (e.g. proximity to the ocean), and to the population density.</a:t>
            </a:r>
          </a:p>
          <a:p>
            <a:pPr lvl="1"/>
            <a:endParaRPr lang="en-GB" dirty="0"/>
          </a:p>
        </p:txBody>
      </p:sp>
      <p:sp>
        <p:nvSpPr>
          <p:cNvPr id="13" name="Title 1"/>
          <p:cNvSpPr>
            <a:spLocks noGrp="1"/>
          </p:cNvSpPr>
          <p:nvPr>
            <p:ph type="title"/>
          </p:nvPr>
        </p:nvSpPr>
        <p:spPr>
          <a:xfrm>
            <a:off x="457200" y="152718"/>
            <a:ext cx="8147248" cy="1371600"/>
          </a:xfrm>
        </p:spPr>
        <p:txBody>
          <a:bodyPr/>
          <a:lstStyle/>
          <a:p>
            <a:r>
              <a:rPr lang="en-GB" dirty="0"/>
              <a:t>1.1 Data presentation</a:t>
            </a:r>
          </a:p>
        </p:txBody>
      </p:sp>
    </p:spTree>
    <p:extLst>
      <p:ext uri="{BB962C8B-B14F-4D97-AF65-F5344CB8AC3E}">
        <p14:creationId xmlns:p14="http://schemas.microsoft.com/office/powerpoint/2010/main" val="34862833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F38DF745-7D3F-47F4-83A3-874385CFAA69}" type="slidenum">
              <a:rPr lang="en-US" smtClean="0"/>
              <a:pPr/>
              <a:t>5</a:t>
            </a:fld>
            <a:endParaRPr lang="en-US" dirty="0"/>
          </a:p>
        </p:txBody>
      </p:sp>
      <p:sp>
        <p:nvSpPr>
          <p:cNvPr id="3" name="Content Placeholder 2"/>
          <p:cNvSpPr>
            <a:spLocks noGrp="1"/>
          </p:cNvSpPr>
          <p:nvPr>
            <p:ph sz="quarter" idx="1"/>
          </p:nvPr>
        </p:nvSpPr>
        <p:spPr>
          <a:xfrm>
            <a:off x="914400" y="1447800"/>
            <a:ext cx="7772400" cy="5077544"/>
          </a:xfrm>
        </p:spPr>
        <p:txBody>
          <a:bodyPr>
            <a:normAutofit/>
          </a:bodyPr>
          <a:lstStyle/>
          <a:p>
            <a:r>
              <a:rPr lang="en-GB" dirty="0"/>
              <a:t>Our housing prices data:</a:t>
            </a:r>
          </a:p>
          <a:p>
            <a:pPr lvl="1"/>
            <a:r>
              <a:rPr lang="en-GB" dirty="0"/>
              <a:t>Historical housing data are provided by the U.S. Census Bureau and other agencies, including the U.S. Department of Housing and Urban Development (HUD) and the Federal National Mortgage Association (Fannie Mae).</a:t>
            </a:r>
          </a:p>
          <a:p>
            <a:pPr lvl="1"/>
            <a:endParaRPr lang="en-GB" dirty="0"/>
          </a:p>
          <a:p>
            <a:pPr lvl="1"/>
            <a:r>
              <a:rPr lang="en-GB" dirty="0"/>
              <a:t>Historical tables containing housing vacancies and homeownership data, including rental vacancy rates, are collected by the Census Bureau's Current Population Survey and Housing Vacancy Survey</a:t>
            </a:r>
          </a:p>
        </p:txBody>
      </p:sp>
      <p:sp>
        <p:nvSpPr>
          <p:cNvPr id="13" name="Title 1"/>
          <p:cNvSpPr>
            <a:spLocks noGrp="1"/>
          </p:cNvSpPr>
          <p:nvPr>
            <p:ph type="title"/>
          </p:nvPr>
        </p:nvSpPr>
        <p:spPr>
          <a:xfrm>
            <a:off x="457200" y="152718"/>
            <a:ext cx="8147248" cy="1371600"/>
          </a:xfrm>
        </p:spPr>
        <p:txBody>
          <a:bodyPr/>
          <a:lstStyle/>
          <a:p>
            <a:r>
              <a:rPr lang="en-GB" dirty="0"/>
              <a:t>1.2 How is a database compiled?</a:t>
            </a:r>
          </a:p>
        </p:txBody>
      </p:sp>
    </p:spTree>
    <p:extLst>
      <p:ext uri="{BB962C8B-B14F-4D97-AF65-F5344CB8AC3E}">
        <p14:creationId xmlns:p14="http://schemas.microsoft.com/office/powerpoint/2010/main" val="8891599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F38DF745-7D3F-47F4-83A3-874385CFAA69}" type="slidenum">
              <a:rPr lang="en-US" smtClean="0"/>
              <a:pPr/>
              <a:t>6</a:t>
            </a:fld>
            <a:endParaRPr lang="en-US" dirty="0"/>
          </a:p>
        </p:txBody>
      </p:sp>
      <p:sp>
        <p:nvSpPr>
          <p:cNvPr id="3" name="Content Placeholder 2"/>
          <p:cNvSpPr>
            <a:spLocks noGrp="1"/>
          </p:cNvSpPr>
          <p:nvPr>
            <p:ph sz="quarter" idx="1"/>
          </p:nvPr>
        </p:nvSpPr>
        <p:spPr>
          <a:xfrm>
            <a:off x="914400" y="1447800"/>
            <a:ext cx="7772400" cy="541040"/>
          </a:xfrm>
        </p:spPr>
        <p:txBody>
          <a:bodyPr>
            <a:normAutofit/>
          </a:bodyPr>
          <a:lstStyle/>
          <a:p>
            <a:r>
              <a:rPr lang="en-GB" dirty="0"/>
              <a:t>Life Expectancy: Highest 15 countries/regions, 2010</a:t>
            </a:r>
          </a:p>
        </p:txBody>
      </p:sp>
      <p:sp>
        <p:nvSpPr>
          <p:cNvPr id="13" name="Title 1"/>
          <p:cNvSpPr>
            <a:spLocks noGrp="1"/>
          </p:cNvSpPr>
          <p:nvPr>
            <p:ph type="title"/>
          </p:nvPr>
        </p:nvSpPr>
        <p:spPr>
          <a:xfrm>
            <a:off x="457200" y="152718"/>
            <a:ext cx="8147248" cy="1371600"/>
          </a:xfrm>
        </p:spPr>
        <p:txBody>
          <a:bodyPr/>
          <a:lstStyle/>
          <a:p>
            <a:r>
              <a:rPr lang="en-GB" dirty="0"/>
              <a:t>1.3 Other database and presentation</a:t>
            </a:r>
          </a:p>
        </p:txBody>
      </p:sp>
      <p:grpSp>
        <p:nvGrpSpPr>
          <p:cNvPr id="8" name="Group 7"/>
          <p:cNvGrpSpPr/>
          <p:nvPr/>
        </p:nvGrpSpPr>
        <p:grpSpPr>
          <a:xfrm>
            <a:off x="1600944" y="1928644"/>
            <a:ext cx="4267200" cy="4815056"/>
            <a:chOff x="1600944" y="1898164"/>
            <a:chExt cx="4267200" cy="4815056"/>
          </a:xfrm>
        </p:grpSpPr>
        <p:pic>
          <p:nvPicPr>
            <p:cNvPr id="5" name="Picture 4"/>
            <p:cNvPicPr>
              <a:picLocks noChangeAspect="1" noChangeArrowheads="1"/>
            </p:cNvPicPr>
            <p:nvPr/>
          </p:nvPicPr>
          <p:blipFill>
            <a:blip r:embed="rId2" cstate="print"/>
            <a:srcRect/>
            <a:stretch>
              <a:fillRect/>
            </a:stretch>
          </p:blipFill>
          <p:spPr bwMode="auto">
            <a:xfrm>
              <a:off x="1600944" y="1898164"/>
              <a:ext cx="4082612" cy="4236720"/>
            </a:xfrm>
            <a:prstGeom prst="rect">
              <a:avLst/>
            </a:prstGeom>
            <a:noFill/>
            <a:ln w="9525">
              <a:noFill/>
              <a:miter lim="800000"/>
              <a:headEnd/>
              <a:tailEnd/>
            </a:ln>
            <a:effectLst/>
          </p:spPr>
        </p:pic>
        <p:pic>
          <p:nvPicPr>
            <p:cNvPr id="6" name="Picture 6"/>
            <p:cNvPicPr>
              <a:picLocks noChangeAspect="1" noChangeArrowheads="1"/>
            </p:cNvPicPr>
            <p:nvPr/>
          </p:nvPicPr>
          <p:blipFill rotWithShape="1">
            <a:blip r:embed="rId3" cstate="print"/>
            <a:srcRect t="1" b="9240"/>
            <a:stretch/>
          </p:blipFill>
          <p:spPr bwMode="auto">
            <a:xfrm>
              <a:off x="1600944" y="6358146"/>
              <a:ext cx="4267200" cy="355074"/>
            </a:xfrm>
            <a:prstGeom prst="rect">
              <a:avLst/>
            </a:prstGeom>
            <a:noFill/>
            <a:ln w="9525">
              <a:noFill/>
              <a:miter lim="800000"/>
              <a:headEnd/>
              <a:tailEnd/>
            </a:ln>
            <a:effectLst/>
          </p:spPr>
        </p:pic>
        <p:pic>
          <p:nvPicPr>
            <p:cNvPr id="2051" name="Picture 3"/>
            <p:cNvPicPr>
              <a:picLocks noChangeAspect="1" noChangeArrowheads="1"/>
            </p:cNvPicPr>
            <p:nvPr/>
          </p:nvPicPr>
          <p:blipFill rotWithShape="1">
            <a:blip r:embed="rId4">
              <a:extLst>
                <a:ext uri="{28A0092B-C50C-407E-A947-70E740481C1C}">
                  <a14:useLocalDpi xmlns:a14="http://schemas.microsoft.com/office/drawing/2010/main" val="0"/>
                </a:ext>
              </a:extLst>
            </a:blip>
            <a:srcRect l="2" t="5355" r="-2" b="41858"/>
            <a:stretch/>
          </p:blipFill>
          <p:spPr bwMode="auto">
            <a:xfrm>
              <a:off x="3721209" y="6065519"/>
              <a:ext cx="92075" cy="2857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2" name="TextBox 1"/>
          <p:cNvSpPr txBox="1"/>
          <p:nvPr/>
        </p:nvSpPr>
        <p:spPr>
          <a:xfrm>
            <a:off x="5834320" y="2964448"/>
            <a:ext cx="2986152" cy="1292662"/>
          </a:xfrm>
          <a:prstGeom prst="rect">
            <a:avLst/>
          </a:prstGeom>
          <a:noFill/>
        </p:spPr>
        <p:txBody>
          <a:bodyPr wrap="square" rtlCol="0">
            <a:spAutoFit/>
          </a:bodyPr>
          <a:lstStyle/>
          <a:p>
            <a:pPr algn="ctr"/>
            <a:r>
              <a:rPr lang="en-GB" sz="2600" b="1" dirty="0"/>
              <a:t>This is a </a:t>
            </a:r>
          </a:p>
          <a:p>
            <a:pPr algn="ctr"/>
            <a:r>
              <a:rPr lang="en-GB" sz="2600" b="1" u="sng" dirty="0"/>
              <a:t>cross section</a:t>
            </a:r>
          </a:p>
          <a:p>
            <a:pPr algn="ctr"/>
            <a:r>
              <a:rPr lang="en-GB" sz="2600" b="1" dirty="0"/>
              <a:t>dataset</a:t>
            </a:r>
          </a:p>
        </p:txBody>
      </p:sp>
      <p:sp>
        <p:nvSpPr>
          <p:cNvPr id="11" name="TextBox 10"/>
          <p:cNvSpPr txBox="1"/>
          <p:nvPr/>
        </p:nvSpPr>
        <p:spPr>
          <a:xfrm>
            <a:off x="6434944" y="4955977"/>
            <a:ext cx="1784903" cy="830997"/>
          </a:xfrm>
          <a:prstGeom prst="rect">
            <a:avLst/>
          </a:prstGeom>
          <a:solidFill>
            <a:srgbClr val="00B050"/>
          </a:solidFill>
        </p:spPr>
        <p:txBody>
          <a:bodyPr wrap="square" rtlCol="0">
            <a:spAutoFit/>
          </a:bodyPr>
          <a:lstStyle/>
          <a:p>
            <a:pPr algn="ctr"/>
            <a:r>
              <a:rPr lang="en-GB" sz="1600" b="1" dirty="0"/>
              <a:t>Try to find this data on the internet yourself</a:t>
            </a:r>
          </a:p>
        </p:txBody>
      </p:sp>
    </p:spTree>
    <p:extLst>
      <p:ext uri="{BB962C8B-B14F-4D97-AF65-F5344CB8AC3E}">
        <p14:creationId xmlns:p14="http://schemas.microsoft.com/office/powerpoint/2010/main" val="15535511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F38DF745-7D3F-47F4-83A3-874385CFAA69}" type="slidenum">
              <a:rPr lang="en-US" smtClean="0"/>
              <a:pPr/>
              <a:t>7</a:t>
            </a:fld>
            <a:endParaRPr lang="en-US" dirty="0"/>
          </a:p>
        </p:txBody>
      </p:sp>
      <p:sp>
        <p:nvSpPr>
          <p:cNvPr id="3" name="Content Placeholder 2"/>
          <p:cNvSpPr>
            <a:spLocks noGrp="1"/>
          </p:cNvSpPr>
          <p:nvPr>
            <p:ph sz="quarter" idx="1"/>
          </p:nvPr>
        </p:nvSpPr>
        <p:spPr>
          <a:xfrm>
            <a:off x="914400" y="1447800"/>
            <a:ext cx="7772400" cy="541040"/>
          </a:xfrm>
        </p:spPr>
        <p:txBody>
          <a:bodyPr>
            <a:normAutofit/>
          </a:bodyPr>
          <a:lstStyle/>
          <a:p>
            <a:r>
              <a:rPr lang="en-GB" dirty="0"/>
              <a:t>5-year stock prices of </a:t>
            </a:r>
            <a:r>
              <a:rPr lang="en-GB" dirty="0" err="1"/>
              <a:t>Croda</a:t>
            </a:r>
            <a:r>
              <a:rPr lang="en-GB" dirty="0"/>
              <a:t> International plc. (CRDA:LSE)</a:t>
            </a:r>
          </a:p>
        </p:txBody>
      </p:sp>
      <p:sp>
        <p:nvSpPr>
          <p:cNvPr id="13" name="Title 1"/>
          <p:cNvSpPr>
            <a:spLocks noGrp="1"/>
          </p:cNvSpPr>
          <p:nvPr>
            <p:ph type="title"/>
          </p:nvPr>
        </p:nvSpPr>
        <p:spPr>
          <a:xfrm>
            <a:off x="457200" y="152718"/>
            <a:ext cx="8147248" cy="1371600"/>
          </a:xfrm>
        </p:spPr>
        <p:txBody>
          <a:bodyPr/>
          <a:lstStyle/>
          <a:p>
            <a:r>
              <a:rPr lang="en-GB" dirty="0"/>
              <a:t>1.3 Other database and presentation</a:t>
            </a:r>
          </a:p>
        </p:txBody>
      </p:sp>
      <p:sp>
        <p:nvSpPr>
          <p:cNvPr id="9" name="TextBox 8"/>
          <p:cNvSpPr txBox="1"/>
          <p:nvPr/>
        </p:nvSpPr>
        <p:spPr>
          <a:xfrm>
            <a:off x="6905168" y="3072442"/>
            <a:ext cx="2131328" cy="1292662"/>
          </a:xfrm>
          <a:prstGeom prst="rect">
            <a:avLst/>
          </a:prstGeom>
          <a:noFill/>
        </p:spPr>
        <p:txBody>
          <a:bodyPr wrap="square" rtlCol="0">
            <a:spAutoFit/>
          </a:bodyPr>
          <a:lstStyle/>
          <a:p>
            <a:pPr algn="ctr"/>
            <a:r>
              <a:rPr lang="en-GB" sz="2600" b="1" dirty="0"/>
              <a:t>This is a </a:t>
            </a:r>
          </a:p>
          <a:p>
            <a:pPr algn="ctr"/>
            <a:r>
              <a:rPr lang="en-GB" sz="2600" b="1" u="sng" dirty="0"/>
              <a:t>time series</a:t>
            </a:r>
          </a:p>
          <a:p>
            <a:pPr algn="ctr"/>
            <a:r>
              <a:rPr lang="en-GB" sz="2600" b="1" dirty="0"/>
              <a:t>dataset</a:t>
            </a:r>
          </a:p>
        </p:txBody>
      </p:sp>
      <p:grpSp>
        <p:nvGrpSpPr>
          <p:cNvPr id="7" name="Group 6"/>
          <p:cNvGrpSpPr/>
          <p:nvPr/>
        </p:nvGrpSpPr>
        <p:grpSpPr>
          <a:xfrm>
            <a:off x="764770" y="1912619"/>
            <a:ext cx="6192688" cy="4824493"/>
            <a:chOff x="722040" y="1912619"/>
            <a:chExt cx="6192688" cy="4824493"/>
          </a:xfrm>
        </p:grpSpPr>
        <p:pic>
          <p:nvPicPr>
            <p:cNvPr id="3074"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7374" t="23472" r="69063" b="11259"/>
            <a:stretch/>
          </p:blipFill>
          <p:spPr bwMode="auto">
            <a:xfrm>
              <a:off x="722040" y="1912619"/>
              <a:ext cx="6192688" cy="482449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7" name="Picture 5" descr="Croda - Innovation you can build onâ¢"/>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20784" y="2058923"/>
              <a:ext cx="1224136" cy="275431"/>
            </a:xfrm>
            <a:prstGeom prst="rect">
              <a:avLst/>
            </a:prstGeom>
            <a:noFill/>
            <a:extLst>
              <a:ext uri="{909E8E84-426E-40DD-AFC4-6F175D3DCCD1}">
                <a14:hiddenFill xmlns:a14="http://schemas.microsoft.com/office/drawing/2010/main">
                  <a:solidFill>
                    <a:srgbClr val="FFFFFF"/>
                  </a:solidFill>
                </a14:hiddenFill>
              </a:ext>
            </a:extLst>
          </p:spPr>
        </p:pic>
      </p:grpSp>
      <p:sp>
        <p:nvSpPr>
          <p:cNvPr id="14" name="TextBox 13"/>
          <p:cNvSpPr txBox="1"/>
          <p:nvPr/>
        </p:nvSpPr>
        <p:spPr>
          <a:xfrm>
            <a:off x="7078380" y="5013176"/>
            <a:ext cx="1784903" cy="830997"/>
          </a:xfrm>
          <a:prstGeom prst="rect">
            <a:avLst/>
          </a:prstGeom>
          <a:solidFill>
            <a:srgbClr val="00B050"/>
          </a:solidFill>
        </p:spPr>
        <p:txBody>
          <a:bodyPr wrap="square" rtlCol="0">
            <a:spAutoFit/>
          </a:bodyPr>
          <a:lstStyle/>
          <a:p>
            <a:pPr algn="ctr"/>
            <a:r>
              <a:rPr lang="en-GB" sz="1600" b="1" dirty="0"/>
              <a:t>Try to find this data on the internet yourself</a:t>
            </a:r>
          </a:p>
        </p:txBody>
      </p:sp>
    </p:spTree>
    <p:extLst>
      <p:ext uri="{BB962C8B-B14F-4D97-AF65-F5344CB8AC3E}">
        <p14:creationId xmlns:p14="http://schemas.microsoft.com/office/powerpoint/2010/main" val="18834541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F38DF745-7D3F-47F4-83A3-874385CFAA69}" type="slidenum">
              <a:rPr lang="en-US" smtClean="0"/>
              <a:pPr/>
              <a:t>8</a:t>
            </a:fld>
            <a:endParaRPr lang="en-US" dirty="0"/>
          </a:p>
        </p:txBody>
      </p:sp>
      <p:sp>
        <p:nvSpPr>
          <p:cNvPr id="3" name="Content Placeholder 2"/>
          <p:cNvSpPr>
            <a:spLocks noGrp="1"/>
          </p:cNvSpPr>
          <p:nvPr>
            <p:ph sz="quarter" idx="1"/>
          </p:nvPr>
        </p:nvSpPr>
        <p:spPr>
          <a:xfrm>
            <a:off x="914400" y="1447800"/>
            <a:ext cx="7772400" cy="973088"/>
          </a:xfrm>
        </p:spPr>
        <p:txBody>
          <a:bodyPr>
            <a:normAutofit/>
          </a:bodyPr>
          <a:lstStyle/>
          <a:p>
            <a:r>
              <a:rPr lang="en-GB" dirty="0"/>
              <a:t>Data is a Set of Facts. It is a picture of some aspect of the world</a:t>
            </a:r>
          </a:p>
        </p:txBody>
      </p:sp>
      <p:sp>
        <p:nvSpPr>
          <p:cNvPr id="13" name="Title 1"/>
          <p:cNvSpPr>
            <a:spLocks noGrp="1"/>
          </p:cNvSpPr>
          <p:nvPr>
            <p:ph type="title"/>
          </p:nvPr>
        </p:nvSpPr>
        <p:spPr>
          <a:xfrm>
            <a:off x="457200" y="152718"/>
            <a:ext cx="8147248" cy="1371600"/>
          </a:xfrm>
        </p:spPr>
        <p:txBody>
          <a:bodyPr/>
          <a:lstStyle/>
          <a:p>
            <a:r>
              <a:rPr lang="en-GB"/>
              <a:t>1.4 </a:t>
            </a:r>
            <a:r>
              <a:rPr lang="en-GB" dirty="0"/>
              <a:t>What is data?</a:t>
            </a:r>
          </a:p>
        </p:txBody>
      </p:sp>
      <p:graphicFrame>
        <p:nvGraphicFramePr>
          <p:cNvPr id="2" name="Table 1"/>
          <p:cNvGraphicFramePr>
            <a:graphicFrameLocks noGrp="1"/>
          </p:cNvGraphicFramePr>
          <p:nvPr>
            <p:extLst>
              <p:ext uri="{D42A27DB-BD31-4B8C-83A1-F6EECF244321}">
                <p14:modId xmlns:p14="http://schemas.microsoft.com/office/powerpoint/2010/main" val="2858772564"/>
              </p:ext>
            </p:extLst>
          </p:nvPr>
        </p:nvGraphicFramePr>
        <p:xfrm>
          <a:off x="611560" y="2480710"/>
          <a:ext cx="4896546" cy="3444240"/>
        </p:xfrm>
        <a:graphic>
          <a:graphicData uri="http://schemas.openxmlformats.org/drawingml/2006/table">
            <a:tbl>
              <a:tblPr firstRow="1" bandRow="1">
                <a:tableStyleId>{5C22544A-7EE6-4342-B048-85BDC9FD1C3A}</a:tableStyleId>
              </a:tblPr>
              <a:tblGrid>
                <a:gridCol w="1800201">
                  <a:extLst>
                    <a:ext uri="{9D8B030D-6E8A-4147-A177-3AD203B41FA5}">
                      <a16:colId xmlns:a16="http://schemas.microsoft.com/office/drawing/2014/main" val="20000"/>
                    </a:ext>
                  </a:extLst>
                </a:gridCol>
                <a:gridCol w="1296144">
                  <a:extLst>
                    <a:ext uri="{9D8B030D-6E8A-4147-A177-3AD203B41FA5}">
                      <a16:colId xmlns:a16="http://schemas.microsoft.com/office/drawing/2014/main" val="20001"/>
                    </a:ext>
                  </a:extLst>
                </a:gridCol>
                <a:gridCol w="1800201">
                  <a:extLst>
                    <a:ext uri="{9D8B030D-6E8A-4147-A177-3AD203B41FA5}">
                      <a16:colId xmlns:a16="http://schemas.microsoft.com/office/drawing/2014/main" val="20002"/>
                    </a:ext>
                  </a:extLst>
                </a:gridCol>
              </a:tblGrid>
              <a:tr h="370840">
                <a:tc>
                  <a:txBody>
                    <a:bodyPr/>
                    <a:lstStyle/>
                    <a:p>
                      <a:r>
                        <a:rPr lang="en-GB" dirty="0"/>
                        <a:t>Asset Management</a:t>
                      </a:r>
                    </a:p>
                  </a:txBody>
                  <a:tcPr/>
                </a:tc>
                <a:tc>
                  <a:txBody>
                    <a:bodyPr/>
                    <a:lstStyle/>
                    <a:p>
                      <a:pPr algn="ctr"/>
                      <a:r>
                        <a:rPr lang="en-GB" dirty="0"/>
                        <a:t>2017 fund return</a:t>
                      </a:r>
                    </a:p>
                  </a:txBody>
                  <a:tcPr/>
                </a:tc>
                <a:tc>
                  <a:txBody>
                    <a:bodyPr/>
                    <a:lstStyle/>
                    <a:p>
                      <a:pPr algn="ctr"/>
                      <a:r>
                        <a:rPr lang="en-GB" dirty="0"/>
                        <a:t>No. of employees</a:t>
                      </a:r>
                    </a:p>
                  </a:txBody>
                  <a:tcPr/>
                </a:tc>
                <a:extLst>
                  <a:ext uri="{0D108BD9-81ED-4DB2-BD59-A6C34878D82A}">
                    <a16:rowId xmlns:a16="http://schemas.microsoft.com/office/drawing/2014/main" val="10000"/>
                  </a:ext>
                </a:extLst>
              </a:tr>
              <a:tr h="370840">
                <a:tc>
                  <a:txBody>
                    <a:bodyPr/>
                    <a:lstStyle/>
                    <a:p>
                      <a:r>
                        <a:rPr lang="en-GB" sz="1600" dirty="0" err="1"/>
                        <a:t>BlackRock</a:t>
                      </a:r>
                      <a:endParaRPr lang="en-GB" sz="1600" dirty="0"/>
                    </a:p>
                  </a:txBody>
                  <a:tcPr/>
                </a:tc>
                <a:tc>
                  <a:txBody>
                    <a:bodyPr/>
                    <a:lstStyle/>
                    <a:p>
                      <a:pPr algn="ctr"/>
                      <a:r>
                        <a:rPr lang="en-GB" sz="1600" dirty="0"/>
                        <a:t>15%</a:t>
                      </a:r>
                    </a:p>
                  </a:txBody>
                  <a:tcPr/>
                </a:tc>
                <a:tc>
                  <a:txBody>
                    <a:bodyPr/>
                    <a:lstStyle/>
                    <a:p>
                      <a:pPr algn="ctr"/>
                      <a:r>
                        <a:rPr lang="en-GB" sz="1600" dirty="0"/>
                        <a:t>13,000</a:t>
                      </a:r>
                    </a:p>
                  </a:txBody>
                  <a:tcPr/>
                </a:tc>
                <a:extLst>
                  <a:ext uri="{0D108BD9-81ED-4DB2-BD59-A6C34878D82A}">
                    <a16:rowId xmlns:a16="http://schemas.microsoft.com/office/drawing/2014/main" val="10001"/>
                  </a:ext>
                </a:extLst>
              </a:tr>
              <a:tr h="370840">
                <a:tc>
                  <a:txBody>
                    <a:bodyPr/>
                    <a:lstStyle/>
                    <a:p>
                      <a:r>
                        <a:rPr lang="en-GB" sz="1600" dirty="0"/>
                        <a:t>Fidelity Investments</a:t>
                      </a:r>
                    </a:p>
                  </a:txBody>
                  <a:tcPr/>
                </a:tc>
                <a:tc>
                  <a:txBody>
                    <a:bodyPr/>
                    <a:lstStyle/>
                    <a:p>
                      <a:pPr algn="ctr"/>
                      <a:r>
                        <a:rPr lang="en-GB" sz="1600" dirty="0"/>
                        <a:t>13%</a:t>
                      </a:r>
                    </a:p>
                  </a:txBody>
                  <a:tcPr/>
                </a:tc>
                <a:tc>
                  <a:txBody>
                    <a:bodyPr/>
                    <a:lstStyle/>
                    <a:p>
                      <a:pPr algn="ctr"/>
                      <a:r>
                        <a:rPr lang="en-GB" sz="1600" dirty="0"/>
                        <a:t>45,000</a:t>
                      </a:r>
                    </a:p>
                  </a:txBody>
                  <a:tcPr/>
                </a:tc>
                <a:extLst>
                  <a:ext uri="{0D108BD9-81ED-4DB2-BD59-A6C34878D82A}">
                    <a16:rowId xmlns:a16="http://schemas.microsoft.com/office/drawing/2014/main" val="10002"/>
                  </a:ext>
                </a:extLst>
              </a:tr>
              <a:tr h="370840">
                <a:tc>
                  <a:txBody>
                    <a:bodyPr/>
                    <a:lstStyle/>
                    <a:p>
                      <a:r>
                        <a:rPr lang="en-GB" sz="1600" dirty="0"/>
                        <a:t>PIMCO</a:t>
                      </a:r>
                    </a:p>
                  </a:txBody>
                  <a:tcPr/>
                </a:tc>
                <a:tc>
                  <a:txBody>
                    <a:bodyPr/>
                    <a:lstStyle/>
                    <a:p>
                      <a:pPr algn="ctr"/>
                      <a:r>
                        <a:rPr lang="en-GB" sz="1600" dirty="0"/>
                        <a:t>7%</a:t>
                      </a:r>
                    </a:p>
                  </a:txBody>
                  <a:tcPr/>
                </a:tc>
                <a:tc>
                  <a:txBody>
                    <a:bodyPr/>
                    <a:lstStyle/>
                    <a:p>
                      <a:pPr algn="ctr"/>
                      <a:r>
                        <a:rPr lang="en-GB" sz="1600" dirty="0"/>
                        <a:t>2,200</a:t>
                      </a:r>
                    </a:p>
                  </a:txBody>
                  <a:tcPr/>
                </a:tc>
                <a:extLst>
                  <a:ext uri="{0D108BD9-81ED-4DB2-BD59-A6C34878D82A}">
                    <a16:rowId xmlns:a16="http://schemas.microsoft.com/office/drawing/2014/main" val="10003"/>
                  </a:ext>
                </a:extLst>
              </a:tr>
              <a:tr h="370840">
                <a:tc>
                  <a:txBody>
                    <a:bodyPr/>
                    <a:lstStyle/>
                    <a:p>
                      <a:r>
                        <a:rPr lang="en-GB" sz="1600" dirty="0"/>
                        <a:t>Aberdeen</a:t>
                      </a:r>
                      <a:r>
                        <a:rPr lang="en-GB" sz="1600" baseline="0" dirty="0"/>
                        <a:t> Asset Management</a:t>
                      </a:r>
                      <a:endParaRPr lang="en-GB" sz="1600" dirty="0"/>
                    </a:p>
                  </a:txBody>
                  <a:tcPr/>
                </a:tc>
                <a:tc>
                  <a:txBody>
                    <a:bodyPr/>
                    <a:lstStyle/>
                    <a:p>
                      <a:pPr algn="ctr"/>
                      <a:r>
                        <a:rPr lang="en-GB" sz="1600" dirty="0"/>
                        <a:t>20%</a:t>
                      </a:r>
                    </a:p>
                  </a:txBody>
                  <a:tcPr/>
                </a:tc>
                <a:tc>
                  <a:txBody>
                    <a:bodyPr/>
                    <a:lstStyle/>
                    <a:p>
                      <a:pPr algn="ctr"/>
                      <a:r>
                        <a:rPr lang="en-GB" sz="1600" dirty="0"/>
                        <a:t>2,812</a:t>
                      </a:r>
                    </a:p>
                  </a:txBody>
                  <a:tcPr/>
                </a:tc>
                <a:extLst>
                  <a:ext uri="{0D108BD9-81ED-4DB2-BD59-A6C34878D82A}">
                    <a16:rowId xmlns:a16="http://schemas.microsoft.com/office/drawing/2014/main" val="10004"/>
                  </a:ext>
                </a:extLst>
              </a:tr>
              <a:tr h="370840">
                <a:tc>
                  <a:txBody>
                    <a:bodyPr/>
                    <a:lstStyle/>
                    <a:p>
                      <a:r>
                        <a:rPr lang="en-GB" sz="1600" dirty="0"/>
                        <a:t>Bain Capital</a:t>
                      </a:r>
                    </a:p>
                  </a:txBody>
                  <a:tcPr/>
                </a:tc>
                <a:tc>
                  <a:txBody>
                    <a:bodyPr/>
                    <a:lstStyle/>
                    <a:p>
                      <a:pPr algn="ctr"/>
                      <a:r>
                        <a:rPr lang="en-GB" sz="1600" dirty="0"/>
                        <a:t>22%</a:t>
                      </a:r>
                    </a:p>
                  </a:txBody>
                  <a:tcPr/>
                </a:tc>
                <a:tc>
                  <a:txBody>
                    <a:bodyPr/>
                    <a:lstStyle/>
                    <a:p>
                      <a:pPr algn="ctr"/>
                      <a:r>
                        <a:rPr lang="en-GB" sz="1600" dirty="0"/>
                        <a:t>900</a:t>
                      </a:r>
                    </a:p>
                  </a:txBody>
                  <a:tcPr/>
                </a:tc>
                <a:extLst>
                  <a:ext uri="{0D108BD9-81ED-4DB2-BD59-A6C34878D82A}">
                    <a16:rowId xmlns:a16="http://schemas.microsoft.com/office/drawing/2014/main" val="10005"/>
                  </a:ext>
                </a:extLst>
              </a:tr>
              <a:tr h="370840">
                <a:tc>
                  <a:txBody>
                    <a:bodyPr/>
                    <a:lstStyle/>
                    <a:p>
                      <a:r>
                        <a:rPr lang="en-GB" sz="1600" dirty="0" err="1"/>
                        <a:t>Schroders</a:t>
                      </a:r>
                      <a:endParaRPr lang="en-GB" sz="1600" dirty="0"/>
                    </a:p>
                  </a:txBody>
                  <a:tcPr/>
                </a:tc>
                <a:tc>
                  <a:txBody>
                    <a:bodyPr/>
                    <a:lstStyle/>
                    <a:p>
                      <a:pPr algn="ctr"/>
                      <a:r>
                        <a:rPr lang="en-GB" sz="1600" dirty="0"/>
                        <a:t>18%</a:t>
                      </a:r>
                    </a:p>
                  </a:txBody>
                  <a:tcPr/>
                </a:tc>
                <a:tc>
                  <a:txBody>
                    <a:bodyPr/>
                    <a:lstStyle/>
                    <a:p>
                      <a:pPr algn="ctr"/>
                      <a:r>
                        <a:rPr lang="en-GB" sz="1600" dirty="0"/>
                        <a:t>4,600</a:t>
                      </a:r>
                    </a:p>
                  </a:txBody>
                  <a:tcPr/>
                </a:tc>
                <a:extLst>
                  <a:ext uri="{0D108BD9-81ED-4DB2-BD59-A6C34878D82A}">
                    <a16:rowId xmlns:a16="http://schemas.microsoft.com/office/drawing/2014/main" val="10006"/>
                  </a:ext>
                </a:extLst>
              </a:tr>
              <a:tr h="370840">
                <a:tc>
                  <a:txBody>
                    <a:bodyPr/>
                    <a:lstStyle/>
                    <a:p>
                      <a:r>
                        <a:rPr lang="en-GB" sz="1600" dirty="0"/>
                        <a:t>Old Mutual</a:t>
                      </a:r>
                    </a:p>
                  </a:txBody>
                  <a:tcPr/>
                </a:tc>
                <a:tc>
                  <a:txBody>
                    <a:bodyPr/>
                    <a:lstStyle/>
                    <a:p>
                      <a:pPr algn="ctr"/>
                      <a:r>
                        <a:rPr lang="en-GB" sz="1600" dirty="0"/>
                        <a:t>9%</a:t>
                      </a:r>
                    </a:p>
                  </a:txBody>
                  <a:tcPr/>
                </a:tc>
                <a:tc>
                  <a:txBody>
                    <a:bodyPr/>
                    <a:lstStyle/>
                    <a:p>
                      <a:pPr algn="ctr"/>
                      <a:r>
                        <a:rPr lang="en-GB" sz="1600" dirty="0"/>
                        <a:t>68,527</a:t>
                      </a:r>
                    </a:p>
                  </a:txBody>
                  <a:tcPr/>
                </a:tc>
                <a:extLst>
                  <a:ext uri="{0D108BD9-81ED-4DB2-BD59-A6C34878D82A}">
                    <a16:rowId xmlns:a16="http://schemas.microsoft.com/office/drawing/2014/main" val="10007"/>
                  </a:ext>
                </a:extLst>
              </a:tr>
            </a:tbl>
          </a:graphicData>
        </a:graphic>
      </p:graphicFrame>
      <p:sp>
        <p:nvSpPr>
          <p:cNvPr id="5" name="TextBox 4"/>
          <p:cNvSpPr txBox="1"/>
          <p:nvPr/>
        </p:nvSpPr>
        <p:spPr>
          <a:xfrm>
            <a:off x="5576712" y="3209336"/>
            <a:ext cx="3459784" cy="2677656"/>
          </a:xfrm>
          <a:prstGeom prst="rect">
            <a:avLst/>
          </a:prstGeom>
          <a:noFill/>
          <a:ln>
            <a:solidFill>
              <a:schemeClr val="tx1"/>
            </a:solidFill>
          </a:ln>
        </p:spPr>
        <p:txBody>
          <a:bodyPr wrap="square" rtlCol="0">
            <a:spAutoFit/>
          </a:bodyPr>
          <a:lstStyle/>
          <a:p>
            <a:r>
              <a:rPr lang="en-GB" sz="2100" b="1" dirty="0"/>
              <a:t>What do the data tell you?</a:t>
            </a:r>
          </a:p>
          <a:p>
            <a:endParaRPr lang="en-GB" sz="2100" b="1" dirty="0"/>
          </a:p>
          <a:p>
            <a:r>
              <a:rPr lang="en-GB" sz="2100" b="1" dirty="0"/>
              <a:t>How can you use the information?</a:t>
            </a:r>
          </a:p>
          <a:p>
            <a:endParaRPr lang="en-GB" sz="2100" b="1" dirty="0"/>
          </a:p>
          <a:p>
            <a:r>
              <a:rPr lang="en-GB" sz="2100" b="1" dirty="0"/>
              <a:t>What additional information would make these data (more) informative?</a:t>
            </a:r>
          </a:p>
        </p:txBody>
      </p:sp>
    </p:spTree>
    <p:extLst>
      <p:ext uri="{BB962C8B-B14F-4D97-AF65-F5344CB8AC3E}">
        <p14:creationId xmlns:p14="http://schemas.microsoft.com/office/powerpoint/2010/main" val="4204186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F38DF745-7D3F-47F4-83A3-874385CFAA69}" type="slidenum">
              <a:rPr lang="en-US" smtClean="0"/>
              <a:pPr/>
              <a:t>9</a:t>
            </a:fld>
            <a:endParaRPr lang="en-US" dirty="0"/>
          </a:p>
        </p:txBody>
      </p:sp>
      <p:sp>
        <p:nvSpPr>
          <p:cNvPr id="3" name="Content Placeholder 2"/>
          <p:cNvSpPr>
            <a:spLocks noGrp="1"/>
          </p:cNvSpPr>
          <p:nvPr>
            <p:ph sz="quarter" idx="1"/>
          </p:nvPr>
        </p:nvSpPr>
        <p:spPr>
          <a:xfrm>
            <a:off x="914400" y="1447800"/>
            <a:ext cx="7772400" cy="5077544"/>
          </a:xfrm>
        </p:spPr>
        <p:txBody>
          <a:bodyPr>
            <a:normAutofit/>
          </a:bodyPr>
          <a:lstStyle/>
          <a:p>
            <a:r>
              <a:rPr lang="en-GB" dirty="0"/>
              <a:t>Primary data </a:t>
            </a:r>
          </a:p>
          <a:p>
            <a:pPr lvl="1"/>
            <a:r>
              <a:rPr lang="en-GB" dirty="0"/>
              <a:t>Data that you have generated by collecting them from an original source, such as an experiment or survey</a:t>
            </a:r>
          </a:p>
          <a:p>
            <a:pPr lvl="1"/>
            <a:endParaRPr lang="en-GB" dirty="0"/>
          </a:p>
          <a:p>
            <a:r>
              <a:rPr lang="en-GB" dirty="0"/>
              <a:t>Secondary data</a:t>
            </a:r>
          </a:p>
          <a:p>
            <a:pPr lvl="1"/>
            <a:r>
              <a:rPr lang="en-GB" dirty="0"/>
              <a:t>Data collected from an existing source</a:t>
            </a:r>
          </a:p>
          <a:p>
            <a:pPr lvl="1"/>
            <a:r>
              <a:rPr lang="en-GB" dirty="0"/>
              <a:t>Archives, commercial databases, government and commercially produced statistics and industry data, statutory and voluntary corporate reports, etc.</a:t>
            </a:r>
          </a:p>
        </p:txBody>
      </p:sp>
      <p:sp>
        <p:nvSpPr>
          <p:cNvPr id="13" name="Title 1"/>
          <p:cNvSpPr>
            <a:spLocks noGrp="1"/>
          </p:cNvSpPr>
          <p:nvPr>
            <p:ph type="title"/>
          </p:nvPr>
        </p:nvSpPr>
        <p:spPr>
          <a:xfrm>
            <a:off x="457200" y="152718"/>
            <a:ext cx="8147248" cy="1371600"/>
          </a:xfrm>
        </p:spPr>
        <p:txBody>
          <a:bodyPr/>
          <a:lstStyle/>
          <a:p>
            <a:r>
              <a:rPr lang="en-GB" dirty="0"/>
              <a:t>1.4 Data type</a:t>
            </a:r>
          </a:p>
        </p:txBody>
      </p:sp>
    </p:spTree>
    <p:extLst>
      <p:ext uri="{BB962C8B-B14F-4D97-AF65-F5344CB8AC3E}">
        <p14:creationId xmlns:p14="http://schemas.microsoft.com/office/powerpoint/2010/main" val="2215638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F38DF745-7D3F-47F4-83A3-874385CFAA69}" type="slidenum">
              <a:rPr lang="en-US" smtClean="0"/>
              <a:pPr/>
              <a:t>10</a:t>
            </a:fld>
            <a:endParaRPr lang="en-US" dirty="0"/>
          </a:p>
        </p:txBody>
      </p:sp>
      <p:sp>
        <p:nvSpPr>
          <p:cNvPr id="3" name="Content Placeholder 2"/>
          <p:cNvSpPr>
            <a:spLocks noGrp="1"/>
          </p:cNvSpPr>
          <p:nvPr>
            <p:ph sz="quarter" idx="1"/>
          </p:nvPr>
        </p:nvSpPr>
        <p:spPr>
          <a:xfrm>
            <a:off x="914400" y="1447800"/>
            <a:ext cx="8050088" cy="5293568"/>
          </a:xfrm>
        </p:spPr>
        <p:txBody>
          <a:bodyPr>
            <a:normAutofit fontScale="92500" lnSpcReduction="20000"/>
          </a:bodyPr>
          <a:lstStyle/>
          <a:p>
            <a:r>
              <a:rPr lang="en-GB" dirty="0"/>
              <a:t>Quantitative data </a:t>
            </a:r>
          </a:p>
          <a:p>
            <a:pPr lvl="1"/>
            <a:r>
              <a:rPr lang="en-GB" dirty="0"/>
              <a:t>Discrete (count)</a:t>
            </a:r>
          </a:p>
          <a:p>
            <a:pPr lvl="2"/>
            <a:r>
              <a:rPr lang="en-GB" dirty="0"/>
              <a:t>Number of board of directors by company by year</a:t>
            </a:r>
          </a:p>
          <a:p>
            <a:pPr lvl="2"/>
            <a:r>
              <a:rPr lang="en-GB" dirty="0"/>
              <a:t>Number of merger and acquisition by company by year</a:t>
            </a:r>
          </a:p>
          <a:p>
            <a:pPr lvl="1"/>
            <a:r>
              <a:rPr lang="en-GB" dirty="0"/>
              <a:t>Continuous (quantitative measurement)</a:t>
            </a:r>
          </a:p>
          <a:p>
            <a:pPr lvl="2"/>
            <a:r>
              <a:rPr lang="en-GB" dirty="0"/>
              <a:t>Stock prices, oil prices</a:t>
            </a:r>
          </a:p>
          <a:p>
            <a:pPr lvl="2"/>
            <a:r>
              <a:rPr lang="en-GB" dirty="0"/>
              <a:t>Probability of becoming a takeover target in the next 12 months</a:t>
            </a:r>
          </a:p>
          <a:p>
            <a:pPr lvl="1"/>
            <a:endParaRPr lang="en-GB" dirty="0"/>
          </a:p>
          <a:p>
            <a:r>
              <a:rPr lang="en-GB" dirty="0"/>
              <a:t>Qualitative data</a:t>
            </a:r>
          </a:p>
          <a:p>
            <a:pPr lvl="1"/>
            <a:r>
              <a:rPr lang="en-GB" dirty="0"/>
              <a:t>Categorical</a:t>
            </a:r>
          </a:p>
          <a:p>
            <a:pPr lvl="2"/>
            <a:r>
              <a:rPr lang="en-GB" dirty="0"/>
              <a:t>CEO’s gender</a:t>
            </a:r>
            <a:r>
              <a:rPr lang="en-GB"/>
              <a:t>: Male/Female</a:t>
            </a:r>
            <a:endParaRPr lang="en-GB" dirty="0"/>
          </a:p>
          <a:p>
            <a:pPr lvl="1"/>
            <a:r>
              <a:rPr lang="en-GB" dirty="0"/>
              <a:t>Ordinal</a:t>
            </a:r>
          </a:p>
          <a:p>
            <a:pPr lvl="2"/>
            <a:r>
              <a:rPr lang="en-GB" dirty="0"/>
              <a:t>Survey data on attitudes: Strongly disagree </a:t>
            </a:r>
            <a:r>
              <a:rPr lang="en-GB" dirty="0">
                <a:sym typeface="Wingdings" panose="05000000000000000000" pitchFamily="2" charset="2"/>
              </a:rPr>
              <a:t> Disagree  Neutral  Agree  Strongly agree</a:t>
            </a:r>
          </a:p>
          <a:p>
            <a:pPr lvl="2"/>
            <a:r>
              <a:rPr lang="en-GB" dirty="0">
                <a:sym typeface="Wingdings" panose="05000000000000000000" pitchFamily="2" charset="2"/>
              </a:rPr>
              <a:t>Moody’s Bond ratings: </a:t>
            </a:r>
            <a:r>
              <a:rPr lang="en-GB" dirty="0" err="1">
                <a:sym typeface="Wingdings" panose="05000000000000000000" pitchFamily="2" charset="2"/>
              </a:rPr>
              <a:t>Aaa</a:t>
            </a:r>
            <a:r>
              <a:rPr lang="en-GB" dirty="0">
                <a:sym typeface="Wingdings" panose="05000000000000000000" pitchFamily="2" charset="2"/>
              </a:rPr>
              <a:t>, </a:t>
            </a:r>
            <a:r>
              <a:rPr lang="en-GB" dirty="0" err="1">
                <a:sym typeface="Wingdings" panose="05000000000000000000" pitchFamily="2" charset="2"/>
              </a:rPr>
              <a:t>Aa</a:t>
            </a:r>
            <a:r>
              <a:rPr lang="en-GB" dirty="0">
                <a:sym typeface="Wingdings" panose="05000000000000000000" pitchFamily="2" charset="2"/>
              </a:rPr>
              <a:t>, A, </a:t>
            </a:r>
            <a:r>
              <a:rPr lang="en-GB" dirty="0" err="1">
                <a:sym typeface="Wingdings" panose="05000000000000000000" pitchFamily="2" charset="2"/>
              </a:rPr>
              <a:t>Bbb</a:t>
            </a:r>
            <a:r>
              <a:rPr lang="en-GB" dirty="0">
                <a:sym typeface="Wingdings" panose="05000000000000000000" pitchFamily="2" charset="2"/>
              </a:rPr>
              <a:t>, Bb, B, </a:t>
            </a:r>
            <a:r>
              <a:rPr lang="en-GB" dirty="0" err="1">
                <a:sym typeface="Wingdings" panose="05000000000000000000" pitchFamily="2" charset="2"/>
              </a:rPr>
              <a:t>etc</a:t>
            </a:r>
            <a:endParaRPr lang="en-GB" dirty="0">
              <a:sym typeface="Wingdings" panose="05000000000000000000" pitchFamily="2" charset="2"/>
            </a:endParaRPr>
          </a:p>
          <a:p>
            <a:pPr lvl="2"/>
            <a:endParaRPr lang="en-GB" dirty="0">
              <a:sym typeface="Wingdings" panose="05000000000000000000" pitchFamily="2" charset="2"/>
            </a:endParaRPr>
          </a:p>
          <a:p>
            <a:pPr lvl="1"/>
            <a:r>
              <a:rPr lang="en-GB" dirty="0">
                <a:sym typeface="Wingdings" panose="05000000000000000000" pitchFamily="2" charset="2"/>
              </a:rPr>
              <a:t>Time series vs. Cross section</a:t>
            </a:r>
            <a:endParaRPr lang="en-GB" dirty="0"/>
          </a:p>
          <a:p>
            <a:pPr lvl="1"/>
            <a:endParaRPr lang="en-GB" dirty="0"/>
          </a:p>
        </p:txBody>
      </p:sp>
      <p:sp>
        <p:nvSpPr>
          <p:cNvPr id="13" name="Title 1"/>
          <p:cNvSpPr>
            <a:spLocks noGrp="1"/>
          </p:cNvSpPr>
          <p:nvPr>
            <p:ph type="title"/>
          </p:nvPr>
        </p:nvSpPr>
        <p:spPr>
          <a:xfrm>
            <a:off x="457200" y="152718"/>
            <a:ext cx="8147248" cy="1371600"/>
          </a:xfrm>
        </p:spPr>
        <p:txBody>
          <a:bodyPr/>
          <a:lstStyle/>
          <a:p>
            <a:r>
              <a:rPr lang="en-GB" dirty="0"/>
              <a:t>1.4 Data type</a:t>
            </a:r>
          </a:p>
        </p:txBody>
      </p:sp>
    </p:spTree>
    <p:extLst>
      <p:ext uri="{BB962C8B-B14F-4D97-AF65-F5344CB8AC3E}">
        <p14:creationId xmlns:p14="http://schemas.microsoft.com/office/powerpoint/2010/main" val="39422949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F38DF745-7D3F-47F4-83A3-874385CFAA69}" type="slidenum">
              <a:rPr lang="en-US" smtClean="0"/>
              <a:pPr/>
              <a:t>11</a:t>
            </a:fld>
            <a:endParaRPr lang="en-US" dirty="0"/>
          </a:p>
        </p:txBody>
      </p:sp>
      <p:sp>
        <p:nvSpPr>
          <p:cNvPr id="3" name="Content Placeholder 2"/>
          <p:cNvSpPr>
            <a:spLocks noGrp="1"/>
          </p:cNvSpPr>
          <p:nvPr>
            <p:ph sz="quarter" idx="1"/>
          </p:nvPr>
        </p:nvSpPr>
        <p:spPr>
          <a:xfrm>
            <a:off x="914400" y="1447800"/>
            <a:ext cx="8050088" cy="1045096"/>
          </a:xfrm>
        </p:spPr>
        <p:txBody>
          <a:bodyPr>
            <a:normAutofit/>
          </a:bodyPr>
          <a:lstStyle/>
          <a:p>
            <a:r>
              <a:rPr lang="en-GB" dirty="0"/>
              <a:t>Secondary, Quantitative, Continuous, Panel data</a:t>
            </a:r>
          </a:p>
          <a:p>
            <a:pPr marL="320040" lvl="1" indent="0">
              <a:buNone/>
            </a:pPr>
            <a:r>
              <a:rPr lang="en-GB" dirty="0"/>
              <a:t>(time series + cross section)</a:t>
            </a:r>
          </a:p>
        </p:txBody>
      </p:sp>
      <p:sp>
        <p:nvSpPr>
          <p:cNvPr id="13" name="Title 1"/>
          <p:cNvSpPr>
            <a:spLocks noGrp="1"/>
          </p:cNvSpPr>
          <p:nvPr>
            <p:ph type="title"/>
          </p:nvPr>
        </p:nvSpPr>
        <p:spPr>
          <a:xfrm>
            <a:off x="457200" y="152718"/>
            <a:ext cx="8147248" cy="1371600"/>
          </a:xfrm>
        </p:spPr>
        <p:txBody>
          <a:bodyPr/>
          <a:lstStyle/>
          <a:p>
            <a:r>
              <a:rPr lang="en-GB" dirty="0"/>
              <a:t>1.4 Data type</a:t>
            </a:r>
          </a:p>
        </p:txBody>
      </p:sp>
      <p:pic>
        <p:nvPicPr>
          <p:cNvPr id="1027"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70133" y="2348880"/>
            <a:ext cx="7562307" cy="41764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2290922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F38DF745-7D3F-47F4-83A3-874385CFAA69}" type="slidenum">
              <a:rPr lang="en-US" smtClean="0"/>
              <a:pPr/>
              <a:t>12</a:t>
            </a:fld>
            <a:endParaRPr lang="en-US" dirty="0"/>
          </a:p>
        </p:txBody>
      </p:sp>
      <p:sp>
        <p:nvSpPr>
          <p:cNvPr id="3" name="Content Placeholder 2"/>
          <p:cNvSpPr>
            <a:spLocks noGrp="1"/>
          </p:cNvSpPr>
          <p:nvPr>
            <p:ph sz="quarter" idx="1"/>
          </p:nvPr>
        </p:nvSpPr>
        <p:spPr>
          <a:xfrm>
            <a:off x="914400" y="1447800"/>
            <a:ext cx="8050088" cy="4573488"/>
          </a:xfrm>
        </p:spPr>
        <p:txBody>
          <a:bodyPr>
            <a:normAutofit/>
          </a:bodyPr>
          <a:lstStyle/>
          <a:p>
            <a:r>
              <a:rPr lang="en-GB" dirty="0"/>
              <a:t>A </a:t>
            </a:r>
            <a:r>
              <a:rPr lang="en-GB" b="1" dirty="0"/>
              <a:t>sampling frame</a:t>
            </a:r>
            <a:r>
              <a:rPr lang="en-GB" dirty="0"/>
              <a:t> is a record of the population from which a sample can be drawn.</a:t>
            </a:r>
          </a:p>
          <a:p>
            <a:r>
              <a:rPr lang="en-GB" dirty="0"/>
              <a:t>A </a:t>
            </a:r>
            <a:r>
              <a:rPr lang="en-GB" b="1" dirty="0"/>
              <a:t>population</a:t>
            </a:r>
            <a:r>
              <a:rPr lang="en-GB" dirty="0"/>
              <a:t> is a collection of items under consideration for statistical purposes</a:t>
            </a:r>
          </a:p>
          <a:p>
            <a:pPr lvl="1"/>
            <a:r>
              <a:rPr lang="en-GB" dirty="0"/>
              <a:t>If the population is relatively large, you will need to select a </a:t>
            </a:r>
            <a:r>
              <a:rPr lang="en-GB" b="1" dirty="0"/>
              <a:t>random</a:t>
            </a:r>
            <a:r>
              <a:rPr lang="en-GB" dirty="0"/>
              <a:t> </a:t>
            </a:r>
            <a:r>
              <a:rPr lang="en-GB" b="1" dirty="0"/>
              <a:t>sample</a:t>
            </a:r>
            <a:r>
              <a:rPr lang="en-GB" dirty="0"/>
              <a:t>.</a:t>
            </a:r>
          </a:p>
          <a:p>
            <a:r>
              <a:rPr lang="en-GB" b="1" dirty="0">
                <a:solidFill>
                  <a:srgbClr val="FF0000"/>
                </a:solidFill>
              </a:rPr>
              <a:t>A sample must be unbiased subset that represents the population</a:t>
            </a:r>
          </a:p>
          <a:p>
            <a:r>
              <a:rPr lang="en-GB" b="1" dirty="0"/>
              <a:t>A </a:t>
            </a:r>
            <a:r>
              <a:rPr lang="en-GB" b="1" dirty="0">
                <a:solidFill>
                  <a:srgbClr val="FF0000"/>
                </a:solidFill>
              </a:rPr>
              <a:t>random sample</a:t>
            </a:r>
            <a:r>
              <a:rPr lang="en-GB" b="1" dirty="0"/>
              <a:t> is one where every member of the population has a chance of being chosen</a:t>
            </a:r>
          </a:p>
        </p:txBody>
      </p:sp>
      <p:sp>
        <p:nvSpPr>
          <p:cNvPr id="13" name="Title 1"/>
          <p:cNvSpPr>
            <a:spLocks noGrp="1"/>
          </p:cNvSpPr>
          <p:nvPr>
            <p:ph type="title"/>
          </p:nvPr>
        </p:nvSpPr>
        <p:spPr>
          <a:xfrm>
            <a:off x="457200" y="152718"/>
            <a:ext cx="8147248" cy="1371600"/>
          </a:xfrm>
        </p:spPr>
        <p:txBody>
          <a:bodyPr/>
          <a:lstStyle/>
          <a:p>
            <a:r>
              <a:rPr lang="en-GB" dirty="0"/>
              <a:t>1.5 Selecting a sample</a:t>
            </a:r>
          </a:p>
        </p:txBody>
      </p:sp>
    </p:spTree>
    <p:extLst>
      <p:ext uri="{BB962C8B-B14F-4D97-AF65-F5344CB8AC3E}">
        <p14:creationId xmlns:p14="http://schemas.microsoft.com/office/powerpoint/2010/main" val="42815367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F38DF745-7D3F-47F4-83A3-874385CFAA69}" type="slidenum">
              <a:rPr lang="en-US" smtClean="0"/>
              <a:pPr/>
              <a:t>13</a:t>
            </a:fld>
            <a:endParaRPr lang="en-US" dirty="0"/>
          </a:p>
        </p:txBody>
      </p:sp>
      <p:sp>
        <p:nvSpPr>
          <p:cNvPr id="13" name="Title 1"/>
          <p:cNvSpPr>
            <a:spLocks noGrp="1"/>
          </p:cNvSpPr>
          <p:nvPr>
            <p:ph type="title"/>
          </p:nvPr>
        </p:nvSpPr>
        <p:spPr>
          <a:xfrm>
            <a:off x="457200" y="152718"/>
            <a:ext cx="8147248" cy="1371600"/>
          </a:xfrm>
        </p:spPr>
        <p:txBody>
          <a:bodyPr/>
          <a:lstStyle/>
          <a:p>
            <a:r>
              <a:rPr lang="en-GB" dirty="0"/>
              <a:t>1.5 Selecting a sample</a:t>
            </a:r>
          </a:p>
        </p:txBody>
      </p:sp>
      <p:pic>
        <p:nvPicPr>
          <p:cNvPr id="2050" name="Picture 2" descr="C:\Users\x.liu\Dropbox\Swansea Teaching\MN-Mxxx Quantitative Research Method\Chp 2 - Research Process &amp; Data\justice-league.jpg"/>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8785" t="13364" r="6917"/>
          <a:stretch/>
        </p:blipFill>
        <p:spPr bwMode="auto">
          <a:xfrm>
            <a:off x="470700" y="2562347"/>
            <a:ext cx="3525236" cy="192468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467544" y="1503499"/>
            <a:ext cx="8352928" cy="707886"/>
          </a:xfrm>
          <a:prstGeom prst="rect">
            <a:avLst/>
          </a:prstGeom>
          <a:noFill/>
        </p:spPr>
        <p:txBody>
          <a:bodyPr wrap="square" rtlCol="0">
            <a:spAutoFit/>
          </a:bodyPr>
          <a:lstStyle/>
          <a:p>
            <a:pPr algn="ctr"/>
            <a:r>
              <a:rPr lang="en-GB" sz="2000" b="1" dirty="0"/>
              <a:t>An alien wants to have a general understanding of human race. Which sample should the alien select?</a:t>
            </a:r>
          </a:p>
        </p:txBody>
      </p:sp>
      <p:sp>
        <p:nvSpPr>
          <p:cNvPr id="6" name="TextBox 5"/>
          <p:cNvSpPr txBox="1"/>
          <p:nvPr/>
        </p:nvSpPr>
        <p:spPr>
          <a:xfrm>
            <a:off x="1693258" y="2119945"/>
            <a:ext cx="1080120" cy="369332"/>
          </a:xfrm>
          <a:prstGeom prst="rect">
            <a:avLst/>
          </a:prstGeom>
          <a:noFill/>
        </p:spPr>
        <p:txBody>
          <a:bodyPr wrap="square" rtlCol="0">
            <a:spAutoFit/>
          </a:bodyPr>
          <a:lstStyle/>
          <a:p>
            <a:pPr algn="ctr"/>
            <a:r>
              <a:rPr lang="en-GB" b="1" dirty="0"/>
              <a:t>Sample 1</a:t>
            </a:r>
          </a:p>
        </p:txBody>
      </p:sp>
      <p:pic>
        <p:nvPicPr>
          <p:cNvPr id="2052" name="Picture 4" descr="ç¸å³å¾ç"/>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t="7004" r="2707"/>
          <a:stretch/>
        </p:blipFill>
        <p:spPr bwMode="auto">
          <a:xfrm>
            <a:off x="5391320" y="2489200"/>
            <a:ext cx="3651080" cy="2760334"/>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p:cNvSpPr txBox="1"/>
          <p:nvPr/>
        </p:nvSpPr>
        <p:spPr>
          <a:xfrm>
            <a:off x="6727600" y="2135856"/>
            <a:ext cx="1080120" cy="369332"/>
          </a:xfrm>
          <a:prstGeom prst="rect">
            <a:avLst/>
          </a:prstGeom>
          <a:noFill/>
        </p:spPr>
        <p:txBody>
          <a:bodyPr wrap="square" rtlCol="0">
            <a:spAutoFit/>
          </a:bodyPr>
          <a:lstStyle/>
          <a:p>
            <a:pPr algn="ctr"/>
            <a:r>
              <a:rPr lang="en-GB" b="1" dirty="0"/>
              <a:t>Sample 2</a:t>
            </a:r>
          </a:p>
        </p:txBody>
      </p:sp>
      <p:pic>
        <p:nvPicPr>
          <p:cNvPr id="2054" name="Picture 6" descr="ç¸å³å¾ç"/>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673684" y="4557571"/>
            <a:ext cx="3618396" cy="2152429"/>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p:cNvSpPr txBox="1"/>
          <p:nvPr/>
        </p:nvSpPr>
        <p:spPr>
          <a:xfrm>
            <a:off x="467544" y="5449119"/>
            <a:ext cx="1080120" cy="369332"/>
          </a:xfrm>
          <a:prstGeom prst="rect">
            <a:avLst/>
          </a:prstGeom>
          <a:noFill/>
        </p:spPr>
        <p:txBody>
          <a:bodyPr wrap="square" rtlCol="0">
            <a:spAutoFit/>
          </a:bodyPr>
          <a:lstStyle/>
          <a:p>
            <a:pPr algn="ctr"/>
            <a:r>
              <a:rPr lang="en-GB" b="1" dirty="0"/>
              <a:t>Sample 3</a:t>
            </a:r>
          </a:p>
        </p:txBody>
      </p:sp>
    </p:spTree>
    <p:extLst>
      <p:ext uri="{BB962C8B-B14F-4D97-AF65-F5344CB8AC3E}">
        <p14:creationId xmlns:p14="http://schemas.microsoft.com/office/powerpoint/2010/main" val="26936541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F38DF745-7D3F-47F4-83A3-874385CFAA69}" type="slidenum">
              <a:rPr lang="en-US" smtClean="0"/>
              <a:pPr/>
              <a:t>14</a:t>
            </a:fld>
            <a:endParaRPr lang="en-US" dirty="0"/>
          </a:p>
        </p:txBody>
      </p:sp>
      <p:sp>
        <p:nvSpPr>
          <p:cNvPr id="3" name="Content Placeholder 2"/>
          <p:cNvSpPr>
            <a:spLocks noGrp="1"/>
          </p:cNvSpPr>
          <p:nvPr>
            <p:ph sz="quarter" idx="1"/>
          </p:nvPr>
        </p:nvSpPr>
        <p:spPr>
          <a:xfrm>
            <a:off x="914400" y="1447800"/>
            <a:ext cx="8050088" cy="5221560"/>
          </a:xfrm>
        </p:spPr>
        <p:txBody>
          <a:bodyPr>
            <a:normAutofit/>
          </a:bodyPr>
          <a:lstStyle/>
          <a:p>
            <a:r>
              <a:rPr lang="en-GB" dirty="0"/>
              <a:t>Sources of bias in sample</a:t>
            </a:r>
          </a:p>
          <a:p>
            <a:pPr lvl="1"/>
            <a:r>
              <a:rPr lang="en-GB" dirty="0"/>
              <a:t>Bad sample design</a:t>
            </a:r>
          </a:p>
          <a:p>
            <a:pPr lvl="2"/>
            <a:r>
              <a:rPr lang="en-GB" dirty="0"/>
              <a:t>E.g. home phone surveys conducted during working hours</a:t>
            </a:r>
          </a:p>
          <a:p>
            <a:pPr lvl="1"/>
            <a:r>
              <a:rPr lang="en-GB" dirty="0"/>
              <a:t>Participation bias</a:t>
            </a:r>
          </a:p>
          <a:p>
            <a:pPr lvl="2"/>
            <a:r>
              <a:rPr lang="en-GB" dirty="0"/>
              <a:t>E.g. voluntary participation in a political survey</a:t>
            </a:r>
          </a:p>
          <a:p>
            <a:pPr lvl="1"/>
            <a:r>
              <a:rPr lang="en-GB" dirty="0"/>
              <a:t>Survivorship bias</a:t>
            </a:r>
          </a:p>
          <a:p>
            <a:pPr lvl="2"/>
            <a:r>
              <a:rPr lang="en-GB" dirty="0"/>
              <a:t>E.g. using hedge funds with 30 years of history to construct a hedge fund performance index</a:t>
            </a:r>
          </a:p>
          <a:p>
            <a:pPr lvl="1"/>
            <a:r>
              <a:rPr lang="en-GB" dirty="0"/>
              <a:t>Self-selection</a:t>
            </a:r>
          </a:p>
          <a:p>
            <a:pPr lvl="2"/>
            <a:r>
              <a:rPr lang="en-GB" dirty="0"/>
              <a:t>E.g. the performance impact of a certain corporate governance code that is voluntarily adopted</a:t>
            </a:r>
          </a:p>
        </p:txBody>
      </p:sp>
      <p:sp>
        <p:nvSpPr>
          <p:cNvPr id="13" name="Title 1"/>
          <p:cNvSpPr>
            <a:spLocks noGrp="1"/>
          </p:cNvSpPr>
          <p:nvPr>
            <p:ph type="title"/>
          </p:nvPr>
        </p:nvSpPr>
        <p:spPr>
          <a:xfrm>
            <a:off x="457200" y="152718"/>
            <a:ext cx="8147248" cy="1371600"/>
          </a:xfrm>
        </p:spPr>
        <p:txBody>
          <a:bodyPr/>
          <a:lstStyle/>
          <a:p>
            <a:r>
              <a:rPr lang="en-GB" dirty="0"/>
              <a:t>1.5 Selecting a sample</a:t>
            </a:r>
          </a:p>
        </p:txBody>
      </p:sp>
    </p:spTree>
    <p:extLst>
      <p:ext uri="{BB962C8B-B14F-4D97-AF65-F5344CB8AC3E}">
        <p14:creationId xmlns:p14="http://schemas.microsoft.com/office/powerpoint/2010/main" val="42431743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F38DF745-7D3F-47F4-83A3-874385CFAA69}" type="slidenum">
              <a:rPr lang="en-US" smtClean="0"/>
              <a:pPr/>
              <a:t>15</a:t>
            </a:fld>
            <a:endParaRPr lang="en-US" dirty="0"/>
          </a:p>
        </p:txBody>
      </p:sp>
      <p:sp>
        <p:nvSpPr>
          <p:cNvPr id="3" name="Content Placeholder 2"/>
          <p:cNvSpPr>
            <a:spLocks noGrp="1"/>
          </p:cNvSpPr>
          <p:nvPr>
            <p:ph sz="quarter" idx="1"/>
          </p:nvPr>
        </p:nvSpPr>
        <p:spPr>
          <a:xfrm>
            <a:off x="914400" y="1447800"/>
            <a:ext cx="8050088" cy="5077544"/>
          </a:xfrm>
        </p:spPr>
        <p:txBody>
          <a:bodyPr>
            <a:normAutofit/>
          </a:bodyPr>
          <a:lstStyle/>
          <a:p>
            <a:r>
              <a:rPr lang="en-GB" dirty="0"/>
              <a:t>What sample will you select if you plan to investigate the following topics:</a:t>
            </a:r>
          </a:p>
          <a:p>
            <a:pPr lvl="1"/>
            <a:r>
              <a:rPr lang="en-GB" dirty="0"/>
              <a:t>The capital structure of large British public companies</a:t>
            </a:r>
          </a:p>
          <a:p>
            <a:pPr lvl="1"/>
            <a:r>
              <a:rPr lang="en-GB" dirty="0"/>
              <a:t>The patent quality of Chinese companies involved in renewable energy development and application</a:t>
            </a:r>
          </a:p>
          <a:p>
            <a:pPr lvl="1"/>
            <a:r>
              <a:rPr lang="en-GB" dirty="0"/>
              <a:t>Whether stock price movement follows the prediction of a particular volatility model</a:t>
            </a:r>
          </a:p>
          <a:p>
            <a:pPr lvl="1"/>
            <a:r>
              <a:rPr lang="en-GB" dirty="0"/>
              <a:t>Whether political connection improves IPO pricing</a:t>
            </a:r>
          </a:p>
          <a:p>
            <a:pPr lvl="1"/>
            <a:r>
              <a:rPr lang="en-GB" dirty="0"/>
              <a:t>Whether value-destroying takeovers lead to future insolvency</a:t>
            </a:r>
          </a:p>
          <a:p>
            <a:r>
              <a:rPr lang="en-GB" dirty="0"/>
              <a:t>To find out how many items there are in the population, you need to find a suitable sampling frame.</a:t>
            </a:r>
          </a:p>
        </p:txBody>
      </p:sp>
      <p:sp>
        <p:nvSpPr>
          <p:cNvPr id="13" name="Title 1"/>
          <p:cNvSpPr>
            <a:spLocks noGrp="1"/>
          </p:cNvSpPr>
          <p:nvPr>
            <p:ph type="title"/>
          </p:nvPr>
        </p:nvSpPr>
        <p:spPr>
          <a:xfrm>
            <a:off x="457200" y="152718"/>
            <a:ext cx="8147248" cy="1371600"/>
          </a:xfrm>
        </p:spPr>
        <p:txBody>
          <a:bodyPr/>
          <a:lstStyle/>
          <a:p>
            <a:r>
              <a:rPr lang="en-GB" dirty="0"/>
              <a:t>1.5 Selecting a sample</a:t>
            </a:r>
          </a:p>
        </p:txBody>
      </p:sp>
    </p:spTree>
    <p:extLst>
      <p:ext uri="{BB962C8B-B14F-4D97-AF65-F5344CB8AC3E}">
        <p14:creationId xmlns:p14="http://schemas.microsoft.com/office/powerpoint/2010/main" val="23378459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F38DF745-7D3F-47F4-83A3-874385CFAA69}" type="slidenum">
              <a:rPr lang="en-US" smtClean="0"/>
              <a:pPr/>
              <a:t>16</a:t>
            </a:fld>
            <a:endParaRPr lang="en-US" dirty="0"/>
          </a:p>
        </p:txBody>
      </p:sp>
      <p:sp>
        <p:nvSpPr>
          <p:cNvPr id="3" name="Content Placeholder 2"/>
          <p:cNvSpPr>
            <a:spLocks noGrp="1"/>
          </p:cNvSpPr>
          <p:nvPr>
            <p:ph sz="quarter" idx="1"/>
          </p:nvPr>
        </p:nvSpPr>
        <p:spPr>
          <a:xfrm>
            <a:off x="914400" y="1447800"/>
            <a:ext cx="8050088" cy="5293568"/>
          </a:xfrm>
        </p:spPr>
        <p:txBody>
          <a:bodyPr>
            <a:normAutofit/>
          </a:bodyPr>
          <a:lstStyle/>
          <a:p>
            <a:r>
              <a:rPr lang="en-GB" dirty="0"/>
              <a:t>A </a:t>
            </a:r>
            <a:r>
              <a:rPr lang="en-GB" b="1" dirty="0"/>
              <a:t>sufficiently large </a:t>
            </a:r>
            <a:r>
              <a:rPr lang="en-GB" dirty="0"/>
              <a:t>sample is required to address the research question, because a small sample may preclude some important statistical tests among the subsets within it.</a:t>
            </a:r>
          </a:p>
          <a:p>
            <a:r>
              <a:rPr lang="en-GB" dirty="0"/>
              <a:t>The greater the expected variation within the sample, the larger the sample required.</a:t>
            </a:r>
          </a:p>
          <a:p>
            <a:r>
              <a:rPr lang="en-GB" dirty="0"/>
              <a:t>Compare the variation in the following variables:</a:t>
            </a:r>
          </a:p>
          <a:p>
            <a:pPr lvl="1"/>
            <a:r>
              <a:rPr lang="en-GB" dirty="0"/>
              <a:t> The number of shares traded by an institutional investor per trade</a:t>
            </a:r>
          </a:p>
          <a:p>
            <a:pPr lvl="1"/>
            <a:r>
              <a:rPr lang="en-GB" dirty="0"/>
              <a:t>The number of calories a typical 22-25-year-old adult male eats per day during the winter season</a:t>
            </a:r>
          </a:p>
          <a:p>
            <a:pPr lvl="1"/>
            <a:r>
              <a:rPr lang="en-GB" dirty="0"/>
              <a:t>Base salary that a graduate earns in a European investment bank</a:t>
            </a:r>
          </a:p>
          <a:p>
            <a:r>
              <a:rPr lang="en-GB" dirty="0"/>
              <a:t>Is there any other information that you want to know to gauge the variation in the above variables?</a:t>
            </a:r>
          </a:p>
        </p:txBody>
      </p:sp>
      <p:sp>
        <p:nvSpPr>
          <p:cNvPr id="13" name="Title 1"/>
          <p:cNvSpPr>
            <a:spLocks noGrp="1"/>
          </p:cNvSpPr>
          <p:nvPr>
            <p:ph type="title"/>
          </p:nvPr>
        </p:nvSpPr>
        <p:spPr>
          <a:xfrm>
            <a:off x="457200" y="152718"/>
            <a:ext cx="8147248" cy="1371600"/>
          </a:xfrm>
        </p:spPr>
        <p:txBody>
          <a:bodyPr/>
          <a:lstStyle/>
          <a:p>
            <a:r>
              <a:rPr lang="en-GB" dirty="0"/>
              <a:t>1.5 Selecting a sample</a:t>
            </a:r>
          </a:p>
        </p:txBody>
      </p:sp>
    </p:spTree>
    <p:extLst>
      <p:ext uri="{BB962C8B-B14F-4D97-AF65-F5344CB8AC3E}">
        <p14:creationId xmlns:p14="http://schemas.microsoft.com/office/powerpoint/2010/main" val="39202977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F38DF745-7D3F-47F4-83A3-874385CFAA69}" type="slidenum">
              <a:rPr lang="en-US" smtClean="0"/>
              <a:pPr/>
              <a:t>17</a:t>
            </a:fld>
            <a:endParaRPr lang="en-US" dirty="0"/>
          </a:p>
        </p:txBody>
      </p:sp>
      <p:sp>
        <p:nvSpPr>
          <p:cNvPr id="3" name="Content Placeholder 2"/>
          <p:cNvSpPr>
            <a:spLocks noGrp="1"/>
          </p:cNvSpPr>
          <p:nvPr>
            <p:ph sz="quarter" idx="1"/>
          </p:nvPr>
        </p:nvSpPr>
        <p:spPr>
          <a:xfrm>
            <a:off x="914400" y="1447800"/>
            <a:ext cx="8050088" cy="5293568"/>
          </a:xfrm>
        </p:spPr>
        <p:txBody>
          <a:bodyPr>
            <a:normAutofit/>
          </a:bodyPr>
          <a:lstStyle/>
          <a:p>
            <a:r>
              <a:rPr lang="en-GB" dirty="0"/>
              <a:t>A variable is an attribute or characteristic of the phenomenon under study that can be observed and measured.</a:t>
            </a:r>
          </a:p>
          <a:p>
            <a:r>
              <a:rPr lang="en-GB" dirty="0"/>
              <a:t>How to use variables – Researchers collect data relating to each variable and use this empirical evidence to test their hypothesis.</a:t>
            </a:r>
          </a:p>
          <a:p>
            <a:r>
              <a:rPr lang="en-GB" dirty="0"/>
              <a:t>Variables are usually taken to be </a:t>
            </a:r>
            <a:r>
              <a:rPr lang="en-GB" b="1" dirty="0">
                <a:solidFill>
                  <a:srgbClr val="FF0000"/>
                </a:solidFill>
              </a:rPr>
              <a:t>numerical</a:t>
            </a:r>
          </a:p>
          <a:p>
            <a:pPr lvl="1"/>
            <a:r>
              <a:rPr lang="en-GB" dirty="0"/>
              <a:t>Any non-numerical observations can be quantified by allocating a numerical code (Upton and Cook, 2006)</a:t>
            </a:r>
          </a:p>
          <a:p>
            <a:pPr lvl="1"/>
            <a:r>
              <a:rPr lang="en-GB" dirty="0"/>
              <a:t>For example:</a:t>
            </a:r>
          </a:p>
        </p:txBody>
      </p:sp>
      <p:sp>
        <p:nvSpPr>
          <p:cNvPr id="13" name="Title 1"/>
          <p:cNvSpPr>
            <a:spLocks noGrp="1"/>
          </p:cNvSpPr>
          <p:nvPr>
            <p:ph type="title"/>
          </p:nvPr>
        </p:nvSpPr>
        <p:spPr>
          <a:xfrm>
            <a:off x="457200" y="152718"/>
            <a:ext cx="8147248" cy="1371600"/>
          </a:xfrm>
        </p:spPr>
        <p:txBody>
          <a:bodyPr/>
          <a:lstStyle/>
          <a:p>
            <a:r>
              <a:rPr lang="en-GB" dirty="0"/>
              <a:t>1.6 Variable</a:t>
            </a:r>
          </a:p>
        </p:txBody>
      </p:sp>
      <p:graphicFrame>
        <p:nvGraphicFramePr>
          <p:cNvPr id="2" name="Table 1"/>
          <p:cNvGraphicFramePr>
            <a:graphicFrameLocks noGrp="1"/>
          </p:cNvGraphicFramePr>
          <p:nvPr>
            <p:extLst>
              <p:ext uri="{D42A27DB-BD31-4B8C-83A1-F6EECF244321}">
                <p14:modId xmlns:p14="http://schemas.microsoft.com/office/powerpoint/2010/main" val="1962822195"/>
              </p:ext>
            </p:extLst>
          </p:nvPr>
        </p:nvGraphicFramePr>
        <p:xfrm>
          <a:off x="1551608" y="5013176"/>
          <a:ext cx="6480721" cy="1112520"/>
        </p:xfrm>
        <a:graphic>
          <a:graphicData uri="http://schemas.openxmlformats.org/drawingml/2006/table">
            <a:tbl>
              <a:tblPr firstRow="1" bandRow="1">
                <a:tableStyleId>{5C22544A-7EE6-4342-B048-85BDC9FD1C3A}</a:tableStyleId>
              </a:tblPr>
              <a:tblGrid>
                <a:gridCol w="1584176">
                  <a:extLst>
                    <a:ext uri="{9D8B030D-6E8A-4147-A177-3AD203B41FA5}">
                      <a16:colId xmlns:a16="http://schemas.microsoft.com/office/drawing/2014/main" val="20000"/>
                    </a:ext>
                  </a:extLst>
                </a:gridCol>
                <a:gridCol w="1080120">
                  <a:extLst>
                    <a:ext uri="{9D8B030D-6E8A-4147-A177-3AD203B41FA5}">
                      <a16:colId xmlns:a16="http://schemas.microsoft.com/office/drawing/2014/main" val="20001"/>
                    </a:ext>
                  </a:extLst>
                </a:gridCol>
                <a:gridCol w="2088232">
                  <a:extLst>
                    <a:ext uri="{9D8B030D-6E8A-4147-A177-3AD203B41FA5}">
                      <a16:colId xmlns:a16="http://schemas.microsoft.com/office/drawing/2014/main" val="20002"/>
                    </a:ext>
                  </a:extLst>
                </a:gridCol>
                <a:gridCol w="1728193">
                  <a:extLst>
                    <a:ext uri="{9D8B030D-6E8A-4147-A177-3AD203B41FA5}">
                      <a16:colId xmlns:a16="http://schemas.microsoft.com/office/drawing/2014/main" val="20003"/>
                    </a:ext>
                  </a:extLst>
                </a:gridCol>
              </a:tblGrid>
              <a:tr h="370840">
                <a:tc>
                  <a:txBody>
                    <a:bodyPr/>
                    <a:lstStyle/>
                    <a:p>
                      <a:endParaRPr lang="en-GB" dirty="0"/>
                    </a:p>
                  </a:txBody>
                  <a:tcPr/>
                </a:tc>
                <a:tc gridSpan="3">
                  <a:txBody>
                    <a:bodyPr/>
                    <a:lstStyle/>
                    <a:p>
                      <a:pPr algn="ctr"/>
                      <a:r>
                        <a:rPr lang="en-GB" dirty="0"/>
                        <a:t>Data on loan quality</a:t>
                      </a:r>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10000"/>
                  </a:ext>
                </a:extLst>
              </a:tr>
              <a:tr h="370840">
                <a:tc>
                  <a:txBody>
                    <a:bodyPr/>
                    <a:lstStyle/>
                    <a:p>
                      <a:r>
                        <a:rPr lang="en-GB" dirty="0"/>
                        <a:t>Non-numerical</a:t>
                      </a:r>
                    </a:p>
                  </a:txBody>
                  <a:tcPr/>
                </a:tc>
                <a:tc>
                  <a:txBody>
                    <a:bodyPr/>
                    <a:lstStyle/>
                    <a:p>
                      <a:pPr algn="ctr"/>
                      <a:r>
                        <a:rPr lang="en-GB" dirty="0"/>
                        <a:t>Default</a:t>
                      </a:r>
                    </a:p>
                  </a:txBody>
                  <a:tcPr/>
                </a:tc>
                <a:tc>
                  <a:txBody>
                    <a:bodyPr/>
                    <a:lstStyle/>
                    <a:p>
                      <a:pPr algn="ctr"/>
                      <a:r>
                        <a:rPr lang="en-GB" dirty="0"/>
                        <a:t>Non-investment</a:t>
                      </a:r>
                      <a:r>
                        <a:rPr lang="en-GB" baseline="0" dirty="0"/>
                        <a:t> grade</a:t>
                      </a:r>
                      <a:endParaRPr lang="en-GB" dirty="0"/>
                    </a:p>
                  </a:txBody>
                  <a:tcPr/>
                </a:tc>
                <a:tc>
                  <a:txBody>
                    <a:bodyPr/>
                    <a:lstStyle/>
                    <a:p>
                      <a:pPr algn="ctr"/>
                      <a:r>
                        <a:rPr lang="en-GB" dirty="0"/>
                        <a:t>Investment grade</a:t>
                      </a:r>
                    </a:p>
                  </a:txBody>
                  <a:tcPr/>
                </a:tc>
                <a:extLst>
                  <a:ext uri="{0D108BD9-81ED-4DB2-BD59-A6C34878D82A}">
                    <a16:rowId xmlns:a16="http://schemas.microsoft.com/office/drawing/2014/main" val="10001"/>
                  </a:ext>
                </a:extLst>
              </a:tr>
              <a:tr h="370840">
                <a:tc>
                  <a:txBody>
                    <a:bodyPr/>
                    <a:lstStyle/>
                    <a:p>
                      <a:r>
                        <a:rPr lang="en-GB" dirty="0"/>
                        <a:t>Numerical</a:t>
                      </a:r>
                    </a:p>
                  </a:txBody>
                  <a:tcPr/>
                </a:tc>
                <a:tc>
                  <a:txBody>
                    <a:bodyPr/>
                    <a:lstStyle/>
                    <a:p>
                      <a:pPr algn="ctr"/>
                      <a:r>
                        <a:rPr lang="en-GB" dirty="0"/>
                        <a:t>0</a:t>
                      </a:r>
                    </a:p>
                  </a:txBody>
                  <a:tcPr/>
                </a:tc>
                <a:tc>
                  <a:txBody>
                    <a:bodyPr/>
                    <a:lstStyle/>
                    <a:p>
                      <a:pPr algn="ctr"/>
                      <a:r>
                        <a:rPr lang="en-GB" dirty="0"/>
                        <a:t>1</a:t>
                      </a:r>
                    </a:p>
                  </a:txBody>
                  <a:tcPr/>
                </a:tc>
                <a:tc>
                  <a:txBody>
                    <a:bodyPr/>
                    <a:lstStyle/>
                    <a:p>
                      <a:pPr algn="ctr"/>
                      <a:r>
                        <a:rPr lang="en-GB" dirty="0"/>
                        <a:t>2</a:t>
                      </a:r>
                    </a:p>
                  </a:txBody>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163911107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F38DF745-7D3F-47F4-83A3-874385CFAA69}" type="slidenum">
              <a:rPr lang="en-US" smtClean="0"/>
              <a:pPr/>
              <a:t>18</a:t>
            </a:fld>
            <a:endParaRPr lang="en-US" dirty="0"/>
          </a:p>
        </p:txBody>
      </p:sp>
      <p:sp>
        <p:nvSpPr>
          <p:cNvPr id="3" name="Content Placeholder 2"/>
          <p:cNvSpPr>
            <a:spLocks noGrp="1"/>
          </p:cNvSpPr>
          <p:nvPr>
            <p:ph sz="quarter" idx="1"/>
          </p:nvPr>
        </p:nvSpPr>
        <p:spPr>
          <a:xfrm>
            <a:off x="914400" y="1447800"/>
            <a:ext cx="8050088" cy="5293568"/>
          </a:xfrm>
        </p:spPr>
        <p:txBody>
          <a:bodyPr>
            <a:normAutofit/>
          </a:bodyPr>
          <a:lstStyle/>
          <a:p>
            <a:r>
              <a:rPr lang="en-GB" dirty="0"/>
              <a:t>Measurement levels</a:t>
            </a:r>
          </a:p>
          <a:p>
            <a:pPr lvl="1"/>
            <a:r>
              <a:rPr lang="en-GB" dirty="0"/>
              <a:t>Four levels of measure with increasing order of precision</a:t>
            </a:r>
          </a:p>
          <a:p>
            <a:pPr lvl="2"/>
            <a:r>
              <a:rPr lang="en-GB" dirty="0"/>
              <a:t>Nominal variable</a:t>
            </a:r>
          </a:p>
          <a:p>
            <a:pPr lvl="2"/>
            <a:r>
              <a:rPr lang="en-GB" dirty="0"/>
              <a:t>Ordinal variable</a:t>
            </a:r>
          </a:p>
          <a:p>
            <a:pPr lvl="2"/>
            <a:r>
              <a:rPr lang="en-GB" dirty="0"/>
              <a:t>Interval variable</a:t>
            </a:r>
          </a:p>
          <a:p>
            <a:pPr lvl="2"/>
            <a:r>
              <a:rPr lang="en-GB" dirty="0"/>
              <a:t>Ratio variable</a:t>
            </a:r>
          </a:p>
        </p:txBody>
      </p:sp>
      <p:sp>
        <p:nvSpPr>
          <p:cNvPr id="13" name="Title 1"/>
          <p:cNvSpPr>
            <a:spLocks noGrp="1"/>
          </p:cNvSpPr>
          <p:nvPr>
            <p:ph type="title"/>
          </p:nvPr>
        </p:nvSpPr>
        <p:spPr>
          <a:xfrm>
            <a:off x="457200" y="152718"/>
            <a:ext cx="8147248" cy="1371600"/>
          </a:xfrm>
        </p:spPr>
        <p:txBody>
          <a:bodyPr/>
          <a:lstStyle/>
          <a:p>
            <a:r>
              <a:rPr lang="en-GB" dirty="0"/>
              <a:t>1.6 Variable</a:t>
            </a:r>
          </a:p>
        </p:txBody>
      </p:sp>
    </p:spTree>
    <p:extLst>
      <p:ext uri="{BB962C8B-B14F-4D97-AF65-F5344CB8AC3E}">
        <p14:creationId xmlns:p14="http://schemas.microsoft.com/office/powerpoint/2010/main" val="412869282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F38DF745-7D3F-47F4-83A3-874385CFAA69}" type="slidenum">
              <a:rPr lang="en-US" smtClean="0"/>
              <a:pPr/>
              <a:t>19</a:t>
            </a:fld>
            <a:endParaRPr lang="en-US" dirty="0"/>
          </a:p>
        </p:txBody>
      </p:sp>
      <p:sp>
        <p:nvSpPr>
          <p:cNvPr id="3" name="Content Placeholder 2"/>
          <p:cNvSpPr>
            <a:spLocks noGrp="1"/>
          </p:cNvSpPr>
          <p:nvPr>
            <p:ph sz="quarter" idx="1"/>
          </p:nvPr>
        </p:nvSpPr>
        <p:spPr>
          <a:xfrm>
            <a:off x="914400" y="1447800"/>
            <a:ext cx="8050088" cy="5293568"/>
          </a:xfrm>
        </p:spPr>
        <p:txBody>
          <a:bodyPr>
            <a:normAutofit lnSpcReduction="10000"/>
          </a:bodyPr>
          <a:lstStyle/>
          <a:p>
            <a:r>
              <a:rPr lang="en-GB" dirty="0"/>
              <a:t>Nominal variable</a:t>
            </a:r>
          </a:p>
          <a:p>
            <a:pPr lvl="1"/>
            <a:r>
              <a:rPr lang="en-GB" dirty="0"/>
              <a:t>Also called categorical variable.</a:t>
            </a:r>
          </a:p>
          <a:p>
            <a:pPr lvl="1"/>
            <a:r>
              <a:rPr lang="en-GB" dirty="0"/>
              <a:t>Measured using numerical codes to identify named categories</a:t>
            </a:r>
          </a:p>
          <a:p>
            <a:pPr lvl="1"/>
            <a:r>
              <a:rPr lang="en-GB" dirty="0"/>
              <a:t>No arithmetic operation is meaningful</a:t>
            </a:r>
          </a:p>
          <a:p>
            <a:pPr lvl="1"/>
            <a:r>
              <a:rPr lang="en-GB" i="1" dirty="0"/>
              <a:t>Gender (male/female)</a:t>
            </a:r>
          </a:p>
          <a:p>
            <a:pPr lvl="1"/>
            <a:r>
              <a:rPr lang="en-GB" i="1" dirty="0"/>
              <a:t>Blood type (A, B, AB, O)</a:t>
            </a:r>
          </a:p>
          <a:p>
            <a:pPr lvl="1"/>
            <a:r>
              <a:rPr lang="en-GB" i="1" dirty="0"/>
              <a:t>Student ID numbers</a:t>
            </a:r>
          </a:p>
          <a:p>
            <a:r>
              <a:rPr lang="en-GB" dirty="0"/>
              <a:t>Ordinal variable</a:t>
            </a:r>
          </a:p>
          <a:p>
            <a:pPr lvl="1"/>
            <a:r>
              <a:rPr lang="en-GB" dirty="0"/>
              <a:t>Measured using numerical codes to identify order (ranks)</a:t>
            </a:r>
          </a:p>
          <a:p>
            <a:pPr lvl="1"/>
            <a:r>
              <a:rPr lang="en-GB" i="1" dirty="0"/>
              <a:t>Bond rating </a:t>
            </a:r>
            <a:r>
              <a:rPr lang="en-GB" dirty="0"/>
              <a:t>(AAA [1], AA [2], A [3], BBB [3], BB [4], B [4], D [5])</a:t>
            </a:r>
          </a:p>
          <a:p>
            <a:pPr lvl="1"/>
            <a:r>
              <a:rPr lang="en-GB" dirty="0"/>
              <a:t>But the difference between the 5 and the 4 may NOT be the same as that between 2 and 1.</a:t>
            </a:r>
          </a:p>
          <a:p>
            <a:pPr lvl="1"/>
            <a:r>
              <a:rPr lang="en-GB" dirty="0"/>
              <a:t>Can you see why?</a:t>
            </a:r>
          </a:p>
        </p:txBody>
      </p:sp>
      <p:sp>
        <p:nvSpPr>
          <p:cNvPr id="13" name="Title 1"/>
          <p:cNvSpPr>
            <a:spLocks noGrp="1"/>
          </p:cNvSpPr>
          <p:nvPr>
            <p:ph type="title"/>
          </p:nvPr>
        </p:nvSpPr>
        <p:spPr>
          <a:xfrm>
            <a:off x="457200" y="152718"/>
            <a:ext cx="8147248" cy="1371600"/>
          </a:xfrm>
        </p:spPr>
        <p:txBody>
          <a:bodyPr/>
          <a:lstStyle/>
          <a:p>
            <a:r>
              <a:rPr lang="en-GB" dirty="0"/>
              <a:t>1.6 Variable</a:t>
            </a:r>
          </a:p>
        </p:txBody>
      </p:sp>
    </p:spTree>
    <p:extLst>
      <p:ext uri="{BB962C8B-B14F-4D97-AF65-F5344CB8AC3E}">
        <p14:creationId xmlns:p14="http://schemas.microsoft.com/office/powerpoint/2010/main" val="374534607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F38DF745-7D3F-47F4-83A3-874385CFAA69}" type="slidenum">
              <a:rPr lang="en-US" smtClean="0"/>
              <a:pPr/>
              <a:t>20</a:t>
            </a:fld>
            <a:endParaRPr lang="en-US" dirty="0"/>
          </a:p>
        </p:txBody>
      </p:sp>
      <mc:AlternateContent xmlns:mc="http://schemas.openxmlformats.org/markup-compatibility/2006" xmlns:a14="http://schemas.microsoft.com/office/drawing/2010/main">
        <mc:Choice Requires="a14">
          <p:sp>
            <p:nvSpPr>
              <p:cNvPr id="3" name="Content Placeholder 2"/>
              <p:cNvSpPr>
                <a:spLocks noGrp="1"/>
              </p:cNvSpPr>
              <p:nvPr>
                <p:ph sz="quarter" idx="1"/>
              </p:nvPr>
            </p:nvSpPr>
            <p:spPr>
              <a:xfrm>
                <a:off x="914400" y="1447800"/>
                <a:ext cx="8050088" cy="5293568"/>
              </a:xfrm>
            </p:spPr>
            <p:txBody>
              <a:bodyPr>
                <a:normAutofit/>
              </a:bodyPr>
              <a:lstStyle/>
              <a:p>
                <a:r>
                  <a:rPr lang="en-GB" dirty="0"/>
                  <a:t>Interval variable</a:t>
                </a:r>
              </a:p>
              <a:p>
                <a:pPr lvl="1"/>
                <a:r>
                  <a:rPr lang="en-GB" dirty="0"/>
                  <a:t>A grouped quantitative variable measured on a mathematical scale that has equal intervals between points and an </a:t>
                </a:r>
                <a:r>
                  <a:rPr lang="en-GB" b="1" dirty="0"/>
                  <a:t>arbitrary zero</a:t>
                </a:r>
                <a:r>
                  <a:rPr lang="en-GB" dirty="0"/>
                  <a:t>.</a:t>
                </a:r>
              </a:p>
              <a:p>
                <a:pPr lvl="1"/>
                <a:r>
                  <a:rPr lang="en-GB" dirty="0"/>
                  <a:t>You can place each data item precisely on the scale and compare the values.</a:t>
                </a:r>
              </a:p>
              <a:p>
                <a:pPr lvl="1"/>
                <a:r>
                  <a:rPr lang="en-GB" dirty="0"/>
                  <a:t>Zero DOES NOT mean no value!</a:t>
                </a:r>
              </a:p>
              <a:p>
                <a:pPr lvl="1"/>
                <a:r>
                  <a:rPr lang="en-GB" dirty="0"/>
                  <a:t>There is no true starting point.</a:t>
                </a:r>
              </a:p>
              <a:p>
                <a:pPr lvl="1"/>
                <a:r>
                  <a:rPr lang="en-GB" i="1" dirty="0"/>
                  <a:t>Temperature</a:t>
                </a:r>
                <a:r>
                  <a:rPr lang="en-GB" dirty="0"/>
                  <a:t>: </a:t>
                </a:r>
                <a14:m>
                  <m:oMath xmlns:m="http://schemas.openxmlformats.org/officeDocument/2006/math">
                    <m:r>
                      <a:rPr lang="en-GB" i="1" dirty="0" smtClean="0">
                        <a:latin typeface="Cambria Math"/>
                      </a:rPr>
                      <m:t>2</m:t>
                    </m:r>
                    <m:r>
                      <a:rPr lang="en-GB" i="1">
                        <a:latin typeface="Cambria Math"/>
                        <a:ea typeface="Cambria Math"/>
                      </a:rPr>
                      <m:t>℃</m:t>
                    </m:r>
                  </m:oMath>
                </a14:m>
                <a:r>
                  <a:rPr lang="en-GB" dirty="0"/>
                  <a:t> is not twice as warm as </a:t>
                </a:r>
                <a14:m>
                  <m:oMath xmlns:m="http://schemas.openxmlformats.org/officeDocument/2006/math">
                    <m:r>
                      <a:rPr lang="en-GB" b="0" i="1" smtClean="0">
                        <a:latin typeface="Cambria Math"/>
                      </a:rPr>
                      <m:t>1</m:t>
                    </m:r>
                    <m:r>
                      <a:rPr lang="en-GB" b="0" i="1" smtClean="0">
                        <a:latin typeface="Cambria Math"/>
                        <a:ea typeface="Cambria Math"/>
                      </a:rPr>
                      <m:t>℃</m:t>
                    </m:r>
                  </m:oMath>
                </a14:m>
                <a:r>
                  <a:rPr lang="en-GB" dirty="0"/>
                  <a:t>, since </a:t>
                </a:r>
                <a14:m>
                  <m:oMath xmlns:m="http://schemas.openxmlformats.org/officeDocument/2006/math">
                    <m:r>
                      <a:rPr lang="en-GB" i="1" dirty="0" smtClean="0">
                        <a:latin typeface="Cambria Math"/>
                      </a:rPr>
                      <m:t>0</m:t>
                    </m:r>
                    <m:r>
                      <a:rPr lang="en-GB" i="1">
                        <a:latin typeface="Cambria Math"/>
                        <a:ea typeface="Cambria Math"/>
                      </a:rPr>
                      <m:t>℃</m:t>
                    </m:r>
                  </m:oMath>
                </a14:m>
                <a:r>
                  <a:rPr lang="en-GB" dirty="0"/>
                  <a:t> does not mean no temperature!</a:t>
                </a:r>
              </a:p>
              <a:p>
                <a:pPr lvl="1"/>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sz="quarter" idx="1"/>
              </p:nvPr>
            </p:nvSpPr>
            <p:spPr>
              <a:xfrm>
                <a:off x="914400" y="1447800"/>
                <a:ext cx="8050088" cy="5293568"/>
              </a:xfrm>
              <a:blipFill rotWithShape="1">
                <a:blip r:embed="rId2"/>
                <a:stretch>
                  <a:fillRect l="-681" t="-922" r="-606"/>
                </a:stretch>
              </a:blipFill>
            </p:spPr>
            <p:txBody>
              <a:bodyPr/>
              <a:lstStyle/>
              <a:p>
                <a:r>
                  <a:rPr lang="en-GB">
                    <a:noFill/>
                  </a:rPr>
                  <a:t> </a:t>
                </a:r>
              </a:p>
            </p:txBody>
          </p:sp>
        </mc:Fallback>
      </mc:AlternateContent>
      <p:sp>
        <p:nvSpPr>
          <p:cNvPr id="13" name="Title 1"/>
          <p:cNvSpPr>
            <a:spLocks noGrp="1"/>
          </p:cNvSpPr>
          <p:nvPr>
            <p:ph type="title"/>
          </p:nvPr>
        </p:nvSpPr>
        <p:spPr>
          <a:xfrm>
            <a:off x="457200" y="152718"/>
            <a:ext cx="8147248" cy="1371600"/>
          </a:xfrm>
        </p:spPr>
        <p:txBody>
          <a:bodyPr/>
          <a:lstStyle/>
          <a:p>
            <a:r>
              <a:rPr lang="en-GB" dirty="0"/>
              <a:t>1.6 Variable</a:t>
            </a:r>
          </a:p>
        </p:txBody>
      </p:sp>
    </p:spTree>
    <p:extLst>
      <p:ext uri="{BB962C8B-B14F-4D97-AF65-F5344CB8AC3E}">
        <p14:creationId xmlns:p14="http://schemas.microsoft.com/office/powerpoint/2010/main" val="68580584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F38DF745-7D3F-47F4-83A3-874385CFAA69}" type="slidenum">
              <a:rPr lang="en-US" smtClean="0"/>
              <a:pPr/>
              <a:t>21</a:t>
            </a:fld>
            <a:endParaRPr lang="en-US" dirty="0"/>
          </a:p>
        </p:txBody>
      </p:sp>
      <p:sp>
        <p:nvSpPr>
          <p:cNvPr id="3" name="Content Placeholder 2"/>
          <p:cNvSpPr>
            <a:spLocks noGrp="1"/>
          </p:cNvSpPr>
          <p:nvPr>
            <p:ph sz="quarter" idx="1"/>
          </p:nvPr>
        </p:nvSpPr>
        <p:spPr>
          <a:xfrm>
            <a:off x="914400" y="1447800"/>
            <a:ext cx="8050088" cy="5293568"/>
          </a:xfrm>
        </p:spPr>
        <p:txBody>
          <a:bodyPr>
            <a:normAutofit/>
          </a:bodyPr>
          <a:lstStyle/>
          <a:p>
            <a:r>
              <a:rPr lang="en-GB" dirty="0"/>
              <a:t>Ratio variable</a:t>
            </a:r>
          </a:p>
          <a:p>
            <a:pPr lvl="1"/>
            <a:r>
              <a:rPr lang="en-GB" dirty="0"/>
              <a:t>A quantitative variable measured on a mathematical scale with equal intervals between points and a </a:t>
            </a:r>
            <a:r>
              <a:rPr lang="en-GB" b="1" dirty="0"/>
              <a:t>fixed zero point</a:t>
            </a:r>
            <a:r>
              <a:rPr lang="en-GB" dirty="0"/>
              <a:t>.</a:t>
            </a:r>
          </a:p>
          <a:p>
            <a:pPr lvl="1"/>
            <a:r>
              <a:rPr lang="en-GB" dirty="0"/>
              <a:t>This permits the highest level of precision and allows us to say how much of the variable exists and compare one value with another.</a:t>
            </a:r>
          </a:p>
          <a:p>
            <a:pPr lvl="1"/>
            <a:r>
              <a:rPr lang="en-GB" dirty="0"/>
              <a:t>All logical/arithmetic operations are meaningful</a:t>
            </a:r>
          </a:p>
          <a:p>
            <a:pPr lvl="1"/>
            <a:r>
              <a:rPr lang="en-GB" i="1" dirty="0"/>
              <a:t>Valuation</a:t>
            </a:r>
          </a:p>
          <a:p>
            <a:pPr lvl="1"/>
            <a:r>
              <a:rPr lang="en-GB" i="1" dirty="0"/>
              <a:t>Sales volume</a:t>
            </a:r>
          </a:p>
          <a:p>
            <a:pPr lvl="1"/>
            <a:r>
              <a:rPr lang="en-GB" i="1" dirty="0"/>
              <a:t>Interest rate</a:t>
            </a:r>
          </a:p>
          <a:p>
            <a:pPr lvl="1"/>
            <a:r>
              <a:rPr lang="en-GB" i="1" dirty="0"/>
              <a:t>Loan maturity</a:t>
            </a:r>
          </a:p>
          <a:p>
            <a:pPr lvl="1"/>
            <a:r>
              <a:rPr lang="en-GB" dirty="0"/>
              <a:t>Almost all accounting and finance variables are ratio variables.</a:t>
            </a:r>
          </a:p>
        </p:txBody>
      </p:sp>
      <p:sp>
        <p:nvSpPr>
          <p:cNvPr id="13" name="Title 1"/>
          <p:cNvSpPr>
            <a:spLocks noGrp="1"/>
          </p:cNvSpPr>
          <p:nvPr>
            <p:ph type="title"/>
          </p:nvPr>
        </p:nvSpPr>
        <p:spPr>
          <a:xfrm>
            <a:off x="457200" y="152718"/>
            <a:ext cx="8147248" cy="1371600"/>
          </a:xfrm>
        </p:spPr>
        <p:txBody>
          <a:bodyPr/>
          <a:lstStyle/>
          <a:p>
            <a:r>
              <a:rPr lang="en-GB" dirty="0"/>
              <a:t>1.6 Variable</a:t>
            </a:r>
          </a:p>
        </p:txBody>
      </p:sp>
    </p:spTree>
    <p:extLst>
      <p:ext uri="{BB962C8B-B14F-4D97-AF65-F5344CB8AC3E}">
        <p14:creationId xmlns:p14="http://schemas.microsoft.com/office/powerpoint/2010/main" val="160468600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F38DF745-7D3F-47F4-83A3-874385CFAA69}" type="slidenum">
              <a:rPr lang="en-US" smtClean="0"/>
              <a:pPr/>
              <a:t>22</a:t>
            </a:fld>
            <a:endParaRPr lang="en-US" dirty="0"/>
          </a:p>
        </p:txBody>
      </p:sp>
      <p:sp>
        <p:nvSpPr>
          <p:cNvPr id="13" name="Title 1"/>
          <p:cNvSpPr>
            <a:spLocks noGrp="1"/>
          </p:cNvSpPr>
          <p:nvPr>
            <p:ph type="title"/>
          </p:nvPr>
        </p:nvSpPr>
        <p:spPr>
          <a:xfrm>
            <a:off x="457200" y="152718"/>
            <a:ext cx="8147248" cy="1371600"/>
          </a:xfrm>
        </p:spPr>
        <p:txBody>
          <a:bodyPr/>
          <a:lstStyle/>
          <a:p>
            <a:r>
              <a:rPr lang="en-GB" dirty="0"/>
              <a:t>1.6 Variable</a:t>
            </a:r>
          </a:p>
        </p:txBody>
      </p:sp>
      <p:graphicFrame>
        <p:nvGraphicFramePr>
          <p:cNvPr id="5" name="Content Placeholder 4"/>
          <p:cNvGraphicFramePr>
            <a:graphicFrameLocks noGrp="1"/>
          </p:cNvGraphicFramePr>
          <p:nvPr>
            <p:ph sz="quarter" idx="1"/>
            <p:extLst>
              <p:ext uri="{D42A27DB-BD31-4B8C-83A1-F6EECF244321}">
                <p14:modId xmlns:p14="http://schemas.microsoft.com/office/powerpoint/2010/main" val="721263468"/>
              </p:ext>
            </p:extLst>
          </p:nvPr>
        </p:nvGraphicFramePr>
        <p:xfrm>
          <a:off x="539552" y="1988840"/>
          <a:ext cx="8147250" cy="1854200"/>
        </p:xfrm>
        <a:graphic>
          <a:graphicData uri="http://schemas.openxmlformats.org/drawingml/2006/table">
            <a:tbl>
              <a:tblPr firstRow="1" bandRow="1">
                <a:tableStyleId>{5C22544A-7EE6-4342-B048-85BDC9FD1C3A}</a:tableStyleId>
              </a:tblPr>
              <a:tblGrid>
                <a:gridCol w="1080120">
                  <a:extLst>
                    <a:ext uri="{9D8B030D-6E8A-4147-A177-3AD203B41FA5}">
                      <a16:colId xmlns:a16="http://schemas.microsoft.com/office/drawing/2014/main" val="20000"/>
                    </a:ext>
                  </a:extLst>
                </a:gridCol>
                <a:gridCol w="1413426">
                  <a:extLst>
                    <a:ext uri="{9D8B030D-6E8A-4147-A177-3AD203B41FA5}">
                      <a16:colId xmlns:a16="http://schemas.microsoft.com/office/drawing/2014/main" val="20001"/>
                    </a:ext>
                  </a:extLst>
                </a:gridCol>
                <a:gridCol w="1106854">
                  <a:extLst>
                    <a:ext uri="{9D8B030D-6E8A-4147-A177-3AD203B41FA5}">
                      <a16:colId xmlns:a16="http://schemas.microsoft.com/office/drawing/2014/main" val="20002"/>
                    </a:ext>
                  </a:extLst>
                </a:gridCol>
                <a:gridCol w="1440160">
                  <a:extLst>
                    <a:ext uri="{9D8B030D-6E8A-4147-A177-3AD203B41FA5}">
                      <a16:colId xmlns:a16="http://schemas.microsoft.com/office/drawing/2014/main" val="20003"/>
                    </a:ext>
                  </a:extLst>
                </a:gridCol>
                <a:gridCol w="1693264">
                  <a:extLst>
                    <a:ext uri="{9D8B030D-6E8A-4147-A177-3AD203B41FA5}">
                      <a16:colId xmlns:a16="http://schemas.microsoft.com/office/drawing/2014/main" val="20004"/>
                    </a:ext>
                  </a:extLst>
                </a:gridCol>
                <a:gridCol w="1413426">
                  <a:extLst>
                    <a:ext uri="{9D8B030D-6E8A-4147-A177-3AD203B41FA5}">
                      <a16:colId xmlns:a16="http://schemas.microsoft.com/office/drawing/2014/main" val="20005"/>
                    </a:ext>
                  </a:extLst>
                </a:gridCol>
              </a:tblGrid>
              <a:tr h="370840">
                <a:tc>
                  <a:txBody>
                    <a:bodyPr/>
                    <a:lstStyle/>
                    <a:p>
                      <a:endParaRPr lang="en-GB" dirty="0"/>
                    </a:p>
                  </a:txBody>
                  <a:tcPr/>
                </a:tc>
                <a:tc>
                  <a:txBody>
                    <a:bodyPr/>
                    <a:lstStyle/>
                    <a:p>
                      <a:pPr algn="ctr"/>
                      <a:r>
                        <a:rPr lang="en-GB" dirty="0"/>
                        <a:t>Comparison</a:t>
                      </a:r>
                    </a:p>
                  </a:txBody>
                  <a:tcPr/>
                </a:tc>
                <a:tc>
                  <a:txBody>
                    <a:bodyPr/>
                    <a:lstStyle/>
                    <a:p>
                      <a:pPr algn="ctr"/>
                      <a:r>
                        <a:rPr lang="en-GB" dirty="0"/>
                        <a:t>Addition</a:t>
                      </a:r>
                    </a:p>
                  </a:txBody>
                  <a:tcPr/>
                </a:tc>
                <a:tc>
                  <a:txBody>
                    <a:bodyPr/>
                    <a:lstStyle/>
                    <a:p>
                      <a:pPr algn="ctr"/>
                      <a:r>
                        <a:rPr lang="en-GB" dirty="0"/>
                        <a:t>Subtraction</a:t>
                      </a:r>
                    </a:p>
                  </a:txBody>
                  <a:tcPr/>
                </a:tc>
                <a:tc>
                  <a:txBody>
                    <a:bodyPr/>
                    <a:lstStyle/>
                    <a:p>
                      <a:pPr algn="ctr"/>
                      <a:r>
                        <a:rPr lang="en-GB" dirty="0"/>
                        <a:t>Multiplication</a:t>
                      </a:r>
                    </a:p>
                  </a:txBody>
                  <a:tcPr/>
                </a:tc>
                <a:tc>
                  <a:txBody>
                    <a:bodyPr/>
                    <a:lstStyle/>
                    <a:p>
                      <a:pPr algn="ctr"/>
                      <a:r>
                        <a:rPr lang="en-GB" dirty="0"/>
                        <a:t>Division</a:t>
                      </a:r>
                    </a:p>
                  </a:txBody>
                  <a:tcPr/>
                </a:tc>
                <a:extLst>
                  <a:ext uri="{0D108BD9-81ED-4DB2-BD59-A6C34878D82A}">
                    <a16:rowId xmlns:a16="http://schemas.microsoft.com/office/drawing/2014/main" val="10000"/>
                  </a:ext>
                </a:extLst>
              </a:tr>
              <a:tr h="370840">
                <a:tc>
                  <a:txBody>
                    <a:bodyPr/>
                    <a:lstStyle/>
                    <a:p>
                      <a:r>
                        <a:rPr lang="en-GB" dirty="0"/>
                        <a:t>Nominal</a:t>
                      </a:r>
                    </a:p>
                  </a:txBody>
                  <a:tcPr/>
                </a:tc>
                <a:tc>
                  <a:txBody>
                    <a:bodyPr/>
                    <a:lstStyle/>
                    <a:p>
                      <a:pPr algn="ctr"/>
                      <a:r>
                        <a:rPr lang="en-GB" dirty="0"/>
                        <a:t>x</a:t>
                      </a:r>
                    </a:p>
                  </a:txBody>
                  <a:tcPr/>
                </a:tc>
                <a:tc>
                  <a:txBody>
                    <a:bodyPr/>
                    <a:lstStyle/>
                    <a:p>
                      <a:pPr algn="ctr"/>
                      <a:r>
                        <a:rPr lang="en-GB" dirty="0"/>
                        <a:t>x</a:t>
                      </a:r>
                    </a:p>
                  </a:txBody>
                  <a:tcPr/>
                </a:tc>
                <a:tc>
                  <a:txBody>
                    <a:bodyPr/>
                    <a:lstStyle/>
                    <a:p>
                      <a:pPr algn="ctr"/>
                      <a:r>
                        <a:rPr lang="en-GB" dirty="0"/>
                        <a:t>x</a:t>
                      </a:r>
                    </a:p>
                  </a:txBody>
                  <a:tcPr/>
                </a:tc>
                <a:tc>
                  <a:txBody>
                    <a:bodyPr/>
                    <a:lstStyle/>
                    <a:p>
                      <a:pPr algn="ctr"/>
                      <a:r>
                        <a:rPr lang="en-GB" dirty="0"/>
                        <a:t>x</a:t>
                      </a:r>
                    </a:p>
                  </a:txBody>
                  <a:tcPr/>
                </a:tc>
                <a:tc>
                  <a:txBody>
                    <a:bodyPr/>
                    <a:lstStyle/>
                    <a:p>
                      <a:pPr algn="ctr"/>
                      <a:r>
                        <a:rPr lang="en-GB" dirty="0"/>
                        <a:t>X</a:t>
                      </a:r>
                    </a:p>
                  </a:txBody>
                  <a:tcPr/>
                </a:tc>
                <a:extLst>
                  <a:ext uri="{0D108BD9-81ED-4DB2-BD59-A6C34878D82A}">
                    <a16:rowId xmlns:a16="http://schemas.microsoft.com/office/drawing/2014/main" val="10001"/>
                  </a:ext>
                </a:extLst>
              </a:tr>
              <a:tr h="370840">
                <a:tc>
                  <a:txBody>
                    <a:bodyPr/>
                    <a:lstStyle/>
                    <a:p>
                      <a:r>
                        <a:rPr lang="en-GB" dirty="0"/>
                        <a:t>Ordinal</a:t>
                      </a:r>
                    </a:p>
                  </a:txBody>
                  <a:tcPr/>
                </a:tc>
                <a:tc>
                  <a:txBody>
                    <a:bodyPr/>
                    <a:lstStyle/>
                    <a:p>
                      <a:pPr algn="ctr"/>
                      <a:r>
                        <a:rPr lang="en-GB" dirty="0">
                          <a:sym typeface="Wingdings"/>
                        </a:rPr>
                        <a:t></a:t>
                      </a:r>
                      <a:endParaRPr lang="en-GB" dirty="0"/>
                    </a:p>
                  </a:txBody>
                  <a:tcPr/>
                </a:tc>
                <a:tc>
                  <a:txBody>
                    <a:bodyPr/>
                    <a:lstStyle/>
                    <a:p>
                      <a:pPr algn="ctr"/>
                      <a:r>
                        <a:rPr lang="en-GB" dirty="0"/>
                        <a:t>x</a:t>
                      </a:r>
                    </a:p>
                  </a:txBody>
                  <a:tcPr/>
                </a:tc>
                <a:tc>
                  <a:txBody>
                    <a:bodyPr/>
                    <a:lstStyle/>
                    <a:p>
                      <a:pPr algn="ctr"/>
                      <a:r>
                        <a:rPr lang="en-GB" dirty="0"/>
                        <a:t>x</a:t>
                      </a:r>
                    </a:p>
                  </a:txBody>
                  <a:tcPr/>
                </a:tc>
                <a:tc>
                  <a:txBody>
                    <a:bodyPr/>
                    <a:lstStyle/>
                    <a:p>
                      <a:pPr algn="ctr"/>
                      <a:r>
                        <a:rPr lang="en-GB" dirty="0"/>
                        <a:t>X</a:t>
                      </a:r>
                    </a:p>
                  </a:txBody>
                  <a:tcPr/>
                </a:tc>
                <a:tc>
                  <a:txBody>
                    <a:bodyPr/>
                    <a:lstStyle/>
                    <a:p>
                      <a:pPr algn="ctr"/>
                      <a:r>
                        <a:rPr lang="en-GB" dirty="0"/>
                        <a:t>x</a:t>
                      </a:r>
                    </a:p>
                  </a:txBody>
                  <a:tcPr/>
                </a:tc>
                <a:extLst>
                  <a:ext uri="{0D108BD9-81ED-4DB2-BD59-A6C34878D82A}">
                    <a16:rowId xmlns:a16="http://schemas.microsoft.com/office/drawing/2014/main" val="10002"/>
                  </a:ext>
                </a:extLst>
              </a:tr>
              <a:tr h="370840">
                <a:tc>
                  <a:txBody>
                    <a:bodyPr/>
                    <a:lstStyle/>
                    <a:p>
                      <a:r>
                        <a:rPr lang="en-GB" dirty="0"/>
                        <a:t>Interval</a:t>
                      </a:r>
                    </a:p>
                  </a:txBody>
                  <a:tcPr/>
                </a:tc>
                <a:tc>
                  <a:txBody>
                    <a:bodyPr/>
                    <a:lstStyle/>
                    <a:p>
                      <a:pPr algn="ctr"/>
                      <a:r>
                        <a:rPr lang="en-GB" dirty="0">
                          <a:sym typeface="Wingdings"/>
                        </a:rPr>
                        <a:t></a:t>
                      </a:r>
                      <a:endParaRPr lang="en-GB" dirty="0"/>
                    </a:p>
                  </a:txBody>
                  <a:tcPr/>
                </a:tc>
                <a:tc>
                  <a:txBody>
                    <a:bodyPr/>
                    <a:lstStyle/>
                    <a:p>
                      <a:pPr algn="ctr"/>
                      <a:r>
                        <a:rPr lang="en-GB" dirty="0">
                          <a:sym typeface="Wingdings"/>
                        </a:rPr>
                        <a:t></a:t>
                      </a:r>
                      <a:endParaRPr lang="en-GB" dirty="0"/>
                    </a:p>
                  </a:txBody>
                  <a:tcPr/>
                </a:tc>
                <a:tc>
                  <a:txBody>
                    <a:bodyPr/>
                    <a:lstStyle/>
                    <a:p>
                      <a:pPr algn="ctr"/>
                      <a:r>
                        <a:rPr lang="en-GB" dirty="0">
                          <a:sym typeface="Wingdings"/>
                        </a:rPr>
                        <a:t></a:t>
                      </a:r>
                      <a:endParaRPr lang="en-GB" dirty="0"/>
                    </a:p>
                  </a:txBody>
                  <a:tcPr/>
                </a:tc>
                <a:tc>
                  <a:txBody>
                    <a:bodyPr/>
                    <a:lstStyle/>
                    <a:p>
                      <a:pPr algn="ctr"/>
                      <a:r>
                        <a:rPr lang="en-GB" dirty="0"/>
                        <a:t>x</a:t>
                      </a:r>
                    </a:p>
                  </a:txBody>
                  <a:tcPr/>
                </a:tc>
                <a:tc>
                  <a:txBody>
                    <a:bodyPr/>
                    <a:lstStyle/>
                    <a:p>
                      <a:pPr algn="ctr"/>
                      <a:r>
                        <a:rPr lang="en-GB" dirty="0"/>
                        <a:t>x</a:t>
                      </a:r>
                    </a:p>
                  </a:txBody>
                  <a:tcPr/>
                </a:tc>
                <a:extLst>
                  <a:ext uri="{0D108BD9-81ED-4DB2-BD59-A6C34878D82A}">
                    <a16:rowId xmlns:a16="http://schemas.microsoft.com/office/drawing/2014/main" val="10003"/>
                  </a:ext>
                </a:extLst>
              </a:tr>
              <a:tr h="370840">
                <a:tc>
                  <a:txBody>
                    <a:bodyPr/>
                    <a:lstStyle/>
                    <a:p>
                      <a:r>
                        <a:rPr lang="en-GB" dirty="0"/>
                        <a:t>Ratio</a:t>
                      </a:r>
                    </a:p>
                  </a:txBody>
                  <a:tcPr/>
                </a:tc>
                <a:tc>
                  <a:txBody>
                    <a:bodyPr/>
                    <a:lstStyle/>
                    <a:p>
                      <a:pPr algn="ctr"/>
                      <a:r>
                        <a:rPr lang="en-GB" dirty="0">
                          <a:sym typeface="Wingdings"/>
                        </a:rPr>
                        <a:t></a:t>
                      </a:r>
                      <a:endParaRPr lang="en-GB" dirty="0"/>
                    </a:p>
                  </a:txBody>
                  <a:tcPr/>
                </a:tc>
                <a:tc>
                  <a:txBody>
                    <a:bodyPr/>
                    <a:lstStyle/>
                    <a:p>
                      <a:pPr algn="ctr"/>
                      <a:r>
                        <a:rPr lang="en-GB" dirty="0">
                          <a:sym typeface="Wingdings"/>
                        </a:rPr>
                        <a:t></a:t>
                      </a:r>
                      <a:endParaRPr lang="en-GB" dirty="0"/>
                    </a:p>
                  </a:txBody>
                  <a:tcPr/>
                </a:tc>
                <a:tc>
                  <a:txBody>
                    <a:bodyPr/>
                    <a:lstStyle/>
                    <a:p>
                      <a:pPr algn="ctr"/>
                      <a:r>
                        <a:rPr lang="en-GB" dirty="0">
                          <a:sym typeface="Wingdings"/>
                        </a:rPr>
                        <a:t></a:t>
                      </a:r>
                      <a:endParaRPr lang="en-GB" dirty="0"/>
                    </a:p>
                  </a:txBody>
                  <a:tcPr/>
                </a:tc>
                <a:tc>
                  <a:txBody>
                    <a:bodyPr/>
                    <a:lstStyle/>
                    <a:p>
                      <a:pPr algn="ctr"/>
                      <a:r>
                        <a:rPr lang="en-GB" dirty="0">
                          <a:sym typeface="Wingdings"/>
                        </a:rPr>
                        <a:t></a:t>
                      </a:r>
                      <a:endParaRPr lang="en-GB" dirty="0"/>
                    </a:p>
                  </a:txBody>
                  <a:tcPr/>
                </a:tc>
                <a:tc>
                  <a:txBody>
                    <a:bodyPr/>
                    <a:lstStyle/>
                    <a:p>
                      <a:pPr algn="ctr"/>
                      <a:r>
                        <a:rPr lang="en-GB" dirty="0">
                          <a:sym typeface="Wingdings"/>
                        </a:rPr>
                        <a:t></a:t>
                      </a:r>
                      <a:endParaRPr lang="en-GB" dirty="0"/>
                    </a:p>
                  </a:txBody>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265457231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F38DF745-7D3F-47F4-83A3-874385CFAA69}" type="slidenum">
              <a:rPr lang="en-US" smtClean="0"/>
              <a:pPr/>
              <a:t>23</a:t>
            </a:fld>
            <a:endParaRPr lang="en-US" dirty="0"/>
          </a:p>
        </p:txBody>
      </p:sp>
      <mc:AlternateContent xmlns:mc="http://schemas.openxmlformats.org/markup-compatibility/2006" xmlns:a14="http://schemas.microsoft.com/office/drawing/2010/main">
        <mc:Choice Requires="a14">
          <p:sp>
            <p:nvSpPr>
              <p:cNvPr id="3" name="Content Placeholder 2"/>
              <p:cNvSpPr>
                <a:spLocks noGrp="1"/>
              </p:cNvSpPr>
              <p:nvPr>
                <p:ph sz="quarter" idx="1"/>
              </p:nvPr>
            </p:nvSpPr>
            <p:spPr>
              <a:xfrm>
                <a:off x="914400" y="1447800"/>
                <a:ext cx="8050088" cy="5293568"/>
              </a:xfrm>
            </p:spPr>
            <p:txBody>
              <a:bodyPr>
                <a:normAutofit lnSpcReduction="10000"/>
              </a:bodyPr>
              <a:lstStyle/>
              <a:p>
                <a:r>
                  <a:rPr lang="en-GB" dirty="0"/>
                  <a:t>Dichotomous &amp; Dummy variables</a:t>
                </a:r>
              </a:p>
              <a:p>
                <a:r>
                  <a:rPr lang="en-GB" dirty="0"/>
                  <a:t>Dichotomous variable has only two possible categories, each with an assigned value</a:t>
                </a:r>
              </a:p>
              <a:p>
                <a:pPr lvl="1"/>
                <a:r>
                  <a:rPr lang="en-GB" dirty="0"/>
                  <a:t>Gender (male/female)</a:t>
                </a:r>
              </a:p>
              <a:p>
                <a:pPr lvl="1"/>
                <a:r>
                  <a:rPr lang="en-GB" dirty="0"/>
                  <a:t>Being a takeover target (yes/no)</a:t>
                </a:r>
              </a:p>
              <a:p>
                <a:r>
                  <a:rPr lang="en-GB" dirty="0"/>
                  <a:t>Dummy variable is a dichotomous quantitative variable coded 1 if the characteristic is present and 0 if the characteristic is absent.</a:t>
                </a:r>
              </a:p>
              <a:p>
                <a:pPr lvl="1"/>
                <a14:m>
                  <m:oMath xmlns:m="http://schemas.openxmlformats.org/officeDocument/2006/math">
                    <m:r>
                      <a:rPr lang="en-GB" b="0" i="1" smtClean="0">
                        <a:latin typeface="Cambria Math"/>
                      </a:rPr>
                      <m:t>𝑋</m:t>
                    </m:r>
                    <m:r>
                      <a:rPr lang="en-GB" b="0" i="1" smtClean="0">
                        <a:latin typeface="Cambria Math"/>
                      </a:rPr>
                      <m:t>=</m:t>
                    </m:r>
                    <m:d>
                      <m:dPr>
                        <m:begChr m:val="{"/>
                        <m:endChr m:val=""/>
                        <m:ctrlPr>
                          <a:rPr lang="en-GB" i="1" smtClean="0">
                            <a:latin typeface="Cambria Math" panose="02040503050406030204" pitchFamily="18" charset="0"/>
                          </a:rPr>
                        </m:ctrlPr>
                      </m:dPr>
                      <m:e>
                        <m:eqArr>
                          <m:eqArrPr>
                            <m:ctrlPr>
                              <a:rPr lang="en-GB" i="1" smtClean="0">
                                <a:latin typeface="Cambria Math" panose="02040503050406030204" pitchFamily="18" charset="0"/>
                              </a:rPr>
                            </m:ctrlPr>
                          </m:eqArrPr>
                          <m:e>
                            <m:r>
                              <a:rPr lang="en-GB" b="0" i="1" smtClean="0">
                                <a:latin typeface="Cambria Math"/>
                              </a:rPr>
                              <m:t>1 </m:t>
                            </m:r>
                            <m:r>
                              <a:rPr lang="en-GB" b="0" i="1" smtClean="0">
                                <a:latin typeface="Cambria Math"/>
                              </a:rPr>
                              <m:t>𝑖𝑓</m:t>
                            </m:r>
                            <m:r>
                              <a:rPr lang="en-GB" b="0" i="1" smtClean="0">
                                <a:latin typeface="Cambria Math"/>
                              </a:rPr>
                              <m:t> </m:t>
                            </m:r>
                            <m:r>
                              <a:rPr lang="en-GB" b="0" i="1" smtClean="0">
                                <a:latin typeface="Cambria Math"/>
                              </a:rPr>
                              <m:t>𝑔𝑒𝑛𝑑𝑒𝑟</m:t>
                            </m:r>
                            <m:r>
                              <a:rPr lang="en-GB" b="0" i="1" smtClean="0">
                                <a:latin typeface="Cambria Math"/>
                              </a:rPr>
                              <m:t> </m:t>
                            </m:r>
                            <m:r>
                              <a:rPr lang="en-GB" b="0" i="1" smtClean="0">
                                <a:latin typeface="Cambria Math"/>
                              </a:rPr>
                              <m:t>𝑖𝑠</m:t>
                            </m:r>
                            <m:r>
                              <a:rPr lang="en-GB" b="0" i="1" smtClean="0">
                                <a:latin typeface="Cambria Math"/>
                              </a:rPr>
                              <m:t> </m:t>
                            </m:r>
                            <m:r>
                              <a:rPr lang="en-GB" b="0" i="1" smtClean="0">
                                <a:latin typeface="Cambria Math"/>
                              </a:rPr>
                              <m:t>𝑚𝑎𝑙𝑒</m:t>
                            </m:r>
                          </m:e>
                          <m:e>
                            <m:r>
                              <a:rPr lang="en-GB" b="0" i="1" smtClean="0">
                                <a:latin typeface="Cambria Math"/>
                              </a:rPr>
                              <m:t>0 </m:t>
                            </m:r>
                            <m:r>
                              <a:rPr lang="en-GB" b="0" i="1" smtClean="0">
                                <a:latin typeface="Cambria Math"/>
                              </a:rPr>
                              <m:t>𝑜𝑡h𝑒𝑟𝑤𝑖𝑠𝑒</m:t>
                            </m:r>
                            <m:r>
                              <a:rPr lang="en-GB" b="0" i="1" smtClean="0">
                                <a:latin typeface="Cambria Math"/>
                              </a:rPr>
                              <m:t> (</m:t>
                            </m:r>
                            <m:r>
                              <a:rPr lang="en-GB" b="0" i="1" smtClean="0">
                                <a:latin typeface="Cambria Math"/>
                              </a:rPr>
                              <m:t>𝑓𝑒𝑚𝑎𝑙𝑒</m:t>
                            </m:r>
                            <m:r>
                              <a:rPr lang="en-GB" b="0" i="1" smtClean="0">
                                <a:latin typeface="Cambria Math"/>
                              </a:rPr>
                              <m:t>)</m:t>
                            </m:r>
                          </m:e>
                        </m:eqArr>
                      </m:e>
                    </m:d>
                  </m:oMath>
                </a14:m>
                <a:endParaRPr lang="en-GB" dirty="0"/>
              </a:p>
              <a:p>
                <a:pPr lvl="1"/>
                <a:endParaRPr lang="en-GB" sz="1400" dirty="0"/>
              </a:p>
              <a:p>
                <a:pPr lvl="1"/>
                <a14:m>
                  <m:oMath xmlns:m="http://schemas.openxmlformats.org/officeDocument/2006/math">
                    <m:r>
                      <m:rPr>
                        <m:sty m:val="p"/>
                      </m:rPr>
                      <a:rPr lang="en-GB" b="0" i="0" smtClean="0">
                        <a:latin typeface="Cambria Math"/>
                      </a:rPr>
                      <m:t>Z</m:t>
                    </m:r>
                    <m:r>
                      <a:rPr lang="en-GB" i="1">
                        <a:latin typeface="Cambria Math"/>
                      </a:rPr>
                      <m:t>=</m:t>
                    </m:r>
                    <m:d>
                      <m:dPr>
                        <m:begChr m:val="{"/>
                        <m:endChr m:val=""/>
                        <m:ctrlPr>
                          <a:rPr lang="en-GB" i="1">
                            <a:latin typeface="Cambria Math" panose="02040503050406030204" pitchFamily="18" charset="0"/>
                          </a:rPr>
                        </m:ctrlPr>
                      </m:dPr>
                      <m:e>
                        <m:eqArr>
                          <m:eqArrPr>
                            <m:ctrlPr>
                              <a:rPr lang="en-GB" i="1">
                                <a:latin typeface="Cambria Math" panose="02040503050406030204" pitchFamily="18" charset="0"/>
                              </a:rPr>
                            </m:ctrlPr>
                          </m:eqArrPr>
                          <m:e>
                            <m:r>
                              <a:rPr lang="en-GB" i="1">
                                <a:latin typeface="Cambria Math"/>
                              </a:rPr>
                              <m:t>1 </m:t>
                            </m:r>
                            <m:r>
                              <a:rPr lang="en-GB" i="1">
                                <a:latin typeface="Cambria Math"/>
                              </a:rPr>
                              <m:t>𝑖𝑓</m:t>
                            </m:r>
                            <m:r>
                              <a:rPr lang="en-GB" i="1">
                                <a:latin typeface="Cambria Math"/>
                              </a:rPr>
                              <m:t> </m:t>
                            </m:r>
                            <m:r>
                              <a:rPr lang="en-GB" b="0" i="1" smtClean="0">
                                <a:latin typeface="Cambria Math"/>
                              </a:rPr>
                              <m:t>𝑡h𝑒</m:t>
                            </m:r>
                            <m:r>
                              <a:rPr lang="en-GB" b="0" i="1" smtClean="0">
                                <a:latin typeface="Cambria Math"/>
                              </a:rPr>
                              <m:t> </m:t>
                            </m:r>
                            <m:r>
                              <a:rPr lang="en-GB" b="0" i="1" smtClean="0">
                                <a:latin typeface="Cambria Math"/>
                              </a:rPr>
                              <m:t>𝑓𝑖𝑟𝑚</m:t>
                            </m:r>
                            <m:r>
                              <a:rPr lang="en-GB" b="0" i="1" smtClean="0">
                                <a:latin typeface="Cambria Math"/>
                              </a:rPr>
                              <m:t> </m:t>
                            </m:r>
                            <m:r>
                              <a:rPr lang="en-GB" i="1">
                                <a:latin typeface="Cambria Math"/>
                              </a:rPr>
                              <m:t>𝑖𝑠</m:t>
                            </m:r>
                            <m:r>
                              <a:rPr lang="en-GB" i="1">
                                <a:latin typeface="Cambria Math"/>
                              </a:rPr>
                              <m:t> </m:t>
                            </m:r>
                            <m:r>
                              <a:rPr lang="en-GB" b="0" i="1" smtClean="0">
                                <a:latin typeface="Cambria Math"/>
                              </a:rPr>
                              <m:t>𝑎</m:t>
                            </m:r>
                            <m:r>
                              <a:rPr lang="en-GB" b="0" i="1" smtClean="0">
                                <a:latin typeface="Cambria Math"/>
                              </a:rPr>
                              <m:t> </m:t>
                            </m:r>
                            <m:r>
                              <a:rPr lang="en-GB" b="0" i="1" smtClean="0">
                                <a:latin typeface="Cambria Math"/>
                              </a:rPr>
                              <m:t>𝑡𝑎𝑘𝑒𝑜𝑣𝑒𝑟</m:t>
                            </m:r>
                            <m:r>
                              <a:rPr lang="en-GB" b="0" i="1" smtClean="0">
                                <a:latin typeface="Cambria Math"/>
                              </a:rPr>
                              <m:t> </m:t>
                            </m:r>
                            <m:r>
                              <a:rPr lang="en-GB" b="0" i="1" smtClean="0">
                                <a:latin typeface="Cambria Math"/>
                              </a:rPr>
                              <m:t>𝑡𝑎𝑟𝑔𝑒𝑡</m:t>
                            </m:r>
                          </m:e>
                          <m:e>
                            <m:r>
                              <a:rPr lang="en-GB" i="1">
                                <a:latin typeface="Cambria Math"/>
                              </a:rPr>
                              <m:t>0 </m:t>
                            </m:r>
                            <m:r>
                              <a:rPr lang="en-GB" i="1">
                                <a:latin typeface="Cambria Math"/>
                              </a:rPr>
                              <m:t>𝑜𝑡h𝑒𝑟𝑤𝑖𝑠𝑒</m:t>
                            </m:r>
                            <m:r>
                              <a:rPr lang="en-GB" b="0" i="1" smtClean="0">
                                <a:latin typeface="Cambria Math"/>
                              </a:rPr>
                              <m:t> (</m:t>
                            </m:r>
                            <m:r>
                              <a:rPr lang="en-GB" b="0" i="1" smtClean="0">
                                <a:latin typeface="Cambria Math"/>
                              </a:rPr>
                              <m:t>𝑛𝑜𝑡</m:t>
                            </m:r>
                            <m:r>
                              <a:rPr lang="en-GB" b="0" i="1" smtClean="0">
                                <a:latin typeface="Cambria Math"/>
                              </a:rPr>
                              <m:t> </m:t>
                            </m:r>
                            <m:r>
                              <a:rPr lang="en-GB" b="0" i="1" smtClean="0">
                                <a:latin typeface="Cambria Math"/>
                              </a:rPr>
                              <m:t>𝑎</m:t>
                            </m:r>
                            <m:r>
                              <a:rPr lang="en-GB" b="0" i="1" smtClean="0">
                                <a:latin typeface="Cambria Math"/>
                              </a:rPr>
                              <m:t> </m:t>
                            </m:r>
                            <m:r>
                              <a:rPr lang="en-GB" b="0" i="1" smtClean="0">
                                <a:latin typeface="Cambria Math"/>
                              </a:rPr>
                              <m:t>𝑡𝑎𝑘𝑒𝑜𝑣𝑒𝑟</m:t>
                            </m:r>
                            <m:r>
                              <a:rPr lang="en-GB" b="0" i="1" smtClean="0">
                                <a:latin typeface="Cambria Math"/>
                              </a:rPr>
                              <m:t> </m:t>
                            </m:r>
                            <m:r>
                              <a:rPr lang="en-GB" b="0" i="1" smtClean="0">
                                <a:latin typeface="Cambria Math"/>
                              </a:rPr>
                              <m:t>𝑡𝑎𝑟𝑔𝑒𝑡</m:t>
                            </m:r>
                            <m:r>
                              <a:rPr lang="en-GB" b="0" i="1" smtClean="0">
                                <a:latin typeface="Cambria Math"/>
                              </a:rPr>
                              <m:t>)</m:t>
                            </m:r>
                          </m:e>
                        </m:eqArr>
                      </m:e>
                    </m:d>
                  </m:oMath>
                </a14:m>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sz="quarter" idx="1"/>
              </p:nvPr>
            </p:nvSpPr>
            <p:spPr>
              <a:xfrm>
                <a:off x="914400" y="1447800"/>
                <a:ext cx="8050088" cy="5293568"/>
              </a:xfrm>
              <a:blipFill>
                <a:blip r:embed="rId2"/>
                <a:stretch>
                  <a:fillRect l="-757" t="-1613" r="-1438"/>
                </a:stretch>
              </a:blipFill>
            </p:spPr>
            <p:txBody>
              <a:bodyPr/>
              <a:lstStyle/>
              <a:p>
                <a:r>
                  <a:rPr lang="en-GB">
                    <a:noFill/>
                  </a:rPr>
                  <a:t> </a:t>
                </a:r>
              </a:p>
            </p:txBody>
          </p:sp>
        </mc:Fallback>
      </mc:AlternateContent>
      <p:sp>
        <p:nvSpPr>
          <p:cNvPr id="13" name="Title 1"/>
          <p:cNvSpPr>
            <a:spLocks noGrp="1"/>
          </p:cNvSpPr>
          <p:nvPr>
            <p:ph type="title"/>
          </p:nvPr>
        </p:nvSpPr>
        <p:spPr>
          <a:xfrm>
            <a:off x="457200" y="152718"/>
            <a:ext cx="8147248" cy="1371600"/>
          </a:xfrm>
        </p:spPr>
        <p:txBody>
          <a:bodyPr/>
          <a:lstStyle/>
          <a:p>
            <a:r>
              <a:rPr lang="en-GB" dirty="0"/>
              <a:t>1.6 Variable</a:t>
            </a:r>
          </a:p>
        </p:txBody>
      </p:sp>
    </p:spTree>
    <p:extLst>
      <p:ext uri="{BB962C8B-B14F-4D97-AF65-F5344CB8AC3E}">
        <p14:creationId xmlns:p14="http://schemas.microsoft.com/office/powerpoint/2010/main" val="53073588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F38DF745-7D3F-47F4-83A3-874385CFAA69}" type="slidenum">
              <a:rPr lang="en-US" smtClean="0"/>
              <a:pPr/>
              <a:t>24</a:t>
            </a:fld>
            <a:endParaRPr lang="en-US" dirty="0"/>
          </a:p>
        </p:txBody>
      </p:sp>
      <p:sp>
        <p:nvSpPr>
          <p:cNvPr id="3" name="Content Placeholder 2"/>
          <p:cNvSpPr>
            <a:spLocks noGrp="1"/>
          </p:cNvSpPr>
          <p:nvPr>
            <p:ph sz="quarter" idx="1"/>
          </p:nvPr>
        </p:nvSpPr>
        <p:spPr>
          <a:xfrm>
            <a:off x="914400" y="1447800"/>
            <a:ext cx="7978080" cy="973088"/>
          </a:xfrm>
        </p:spPr>
        <p:txBody>
          <a:bodyPr>
            <a:normAutofit/>
          </a:bodyPr>
          <a:lstStyle/>
          <a:p>
            <a:r>
              <a:rPr lang="en-GB" dirty="0"/>
              <a:t>Sometimes, you may want to convert data into dummy variables.</a:t>
            </a:r>
          </a:p>
        </p:txBody>
      </p:sp>
      <p:sp>
        <p:nvSpPr>
          <p:cNvPr id="13" name="Title 1"/>
          <p:cNvSpPr>
            <a:spLocks noGrp="1"/>
          </p:cNvSpPr>
          <p:nvPr>
            <p:ph type="title"/>
          </p:nvPr>
        </p:nvSpPr>
        <p:spPr>
          <a:xfrm>
            <a:off x="457200" y="152718"/>
            <a:ext cx="8147248" cy="1371600"/>
          </a:xfrm>
        </p:spPr>
        <p:txBody>
          <a:bodyPr/>
          <a:lstStyle/>
          <a:p>
            <a:r>
              <a:rPr lang="en-GB" dirty="0"/>
              <a:t>1.6 Variable</a:t>
            </a:r>
          </a:p>
        </p:txBody>
      </p:sp>
      <p:graphicFrame>
        <p:nvGraphicFramePr>
          <p:cNvPr id="2" name="Table 1"/>
          <p:cNvGraphicFramePr>
            <a:graphicFrameLocks noGrp="1"/>
          </p:cNvGraphicFramePr>
          <p:nvPr>
            <p:extLst>
              <p:ext uri="{D42A27DB-BD31-4B8C-83A1-F6EECF244321}">
                <p14:modId xmlns:p14="http://schemas.microsoft.com/office/powerpoint/2010/main" val="3917319819"/>
              </p:ext>
            </p:extLst>
          </p:nvPr>
        </p:nvGraphicFramePr>
        <p:xfrm>
          <a:off x="1331640" y="2420888"/>
          <a:ext cx="7272808" cy="3937000"/>
        </p:xfrm>
        <a:graphic>
          <a:graphicData uri="http://schemas.openxmlformats.org/drawingml/2006/table">
            <a:tbl>
              <a:tblPr firstRow="1" bandRow="1">
                <a:tableStyleId>{5C22544A-7EE6-4342-B048-85BDC9FD1C3A}</a:tableStyleId>
              </a:tblPr>
              <a:tblGrid>
                <a:gridCol w="3636404">
                  <a:extLst>
                    <a:ext uri="{9D8B030D-6E8A-4147-A177-3AD203B41FA5}">
                      <a16:colId xmlns:a16="http://schemas.microsoft.com/office/drawing/2014/main" val="20000"/>
                    </a:ext>
                  </a:extLst>
                </a:gridCol>
                <a:gridCol w="3636404">
                  <a:extLst>
                    <a:ext uri="{9D8B030D-6E8A-4147-A177-3AD203B41FA5}">
                      <a16:colId xmlns:a16="http://schemas.microsoft.com/office/drawing/2014/main" val="20001"/>
                    </a:ext>
                  </a:extLst>
                </a:gridCol>
              </a:tblGrid>
              <a:tr h="370840">
                <a:tc>
                  <a:txBody>
                    <a:bodyPr/>
                    <a:lstStyle/>
                    <a:p>
                      <a:r>
                        <a:rPr lang="en-GB" dirty="0"/>
                        <a:t>Original data</a:t>
                      </a:r>
                    </a:p>
                  </a:txBody>
                  <a:tcPr/>
                </a:tc>
                <a:tc>
                  <a:txBody>
                    <a:bodyPr/>
                    <a:lstStyle/>
                    <a:p>
                      <a:r>
                        <a:rPr lang="en-GB" dirty="0"/>
                        <a:t>Convert to dummy variable</a:t>
                      </a:r>
                    </a:p>
                  </a:txBody>
                  <a:tcPr/>
                </a:tc>
                <a:extLst>
                  <a:ext uri="{0D108BD9-81ED-4DB2-BD59-A6C34878D82A}">
                    <a16:rowId xmlns:a16="http://schemas.microsoft.com/office/drawing/2014/main" val="10000"/>
                  </a:ext>
                </a:extLst>
              </a:tr>
              <a:tr h="370840">
                <a:tc>
                  <a:txBody>
                    <a:bodyPr/>
                    <a:lstStyle/>
                    <a:p>
                      <a:r>
                        <a:rPr lang="en-GB" dirty="0"/>
                        <a:t>Market</a:t>
                      </a:r>
                      <a:r>
                        <a:rPr lang="en-GB" baseline="0" dirty="0"/>
                        <a:t> capitalisation data:</a:t>
                      </a:r>
                    </a:p>
                    <a:p>
                      <a:r>
                        <a:rPr lang="en-GB" baseline="0" dirty="0"/>
                        <a:t>Minimum £10 m</a:t>
                      </a:r>
                    </a:p>
                    <a:p>
                      <a:r>
                        <a:rPr lang="en-GB" baseline="0" dirty="0"/>
                        <a:t>Maximum £10 </a:t>
                      </a:r>
                      <a:r>
                        <a:rPr lang="en-GB" baseline="0" dirty="0" err="1"/>
                        <a:t>bn</a:t>
                      </a:r>
                      <a:endParaRPr lang="en-GB" dirty="0"/>
                    </a:p>
                  </a:txBody>
                  <a:tcPr/>
                </a:tc>
                <a:tc>
                  <a:txBody>
                    <a:bodyPr/>
                    <a:lstStyle/>
                    <a:p>
                      <a:r>
                        <a:rPr lang="en-GB" dirty="0"/>
                        <a:t>Large</a:t>
                      </a:r>
                      <a:r>
                        <a:rPr lang="en-GB" baseline="0" dirty="0"/>
                        <a:t> company dummy variable:</a:t>
                      </a:r>
                      <a:endParaRPr lang="en-GB" dirty="0"/>
                    </a:p>
                    <a:p>
                      <a:r>
                        <a:rPr lang="en-GB" dirty="0"/>
                        <a:t>X = 1 if market cap ≥ £100 m,</a:t>
                      </a:r>
                    </a:p>
                    <a:p>
                      <a:r>
                        <a:rPr lang="en-GB" dirty="0"/>
                        <a:t>0 otherwise</a:t>
                      </a:r>
                    </a:p>
                  </a:txBody>
                  <a:tcPr/>
                </a:tc>
                <a:extLst>
                  <a:ext uri="{0D108BD9-81ED-4DB2-BD59-A6C34878D82A}">
                    <a16:rowId xmlns:a16="http://schemas.microsoft.com/office/drawing/2014/main" val="10001"/>
                  </a:ext>
                </a:extLst>
              </a:tr>
              <a:tr h="370840">
                <a:tc>
                  <a:txBody>
                    <a:bodyPr/>
                    <a:lstStyle/>
                    <a:p>
                      <a:r>
                        <a:rPr lang="en-GB" dirty="0"/>
                        <a:t>Number of legal</a:t>
                      </a:r>
                      <a:r>
                        <a:rPr lang="en-GB" baseline="0" dirty="0"/>
                        <a:t> litigations per year:</a:t>
                      </a:r>
                    </a:p>
                    <a:p>
                      <a:r>
                        <a:rPr lang="en-GB" dirty="0"/>
                        <a:t>0, 1, 2, 3, …, 10, etc.</a:t>
                      </a:r>
                    </a:p>
                  </a:txBody>
                  <a:tcPr/>
                </a:tc>
                <a:tc>
                  <a:txBody>
                    <a:bodyPr/>
                    <a:lstStyle/>
                    <a:p>
                      <a:r>
                        <a:rPr lang="en-GB" dirty="0"/>
                        <a:t>Risky</a:t>
                      </a:r>
                      <a:r>
                        <a:rPr lang="en-GB" baseline="0" dirty="0"/>
                        <a:t> company dummy variable:</a:t>
                      </a:r>
                      <a:endParaRPr lang="en-GB" dirty="0"/>
                    </a:p>
                    <a:p>
                      <a:r>
                        <a:rPr lang="en-GB" dirty="0"/>
                        <a:t>X = 1 if litigation count &lt; 1,</a:t>
                      </a:r>
                    </a:p>
                    <a:p>
                      <a:r>
                        <a:rPr lang="en-GB" dirty="0"/>
                        <a:t>0 otherwise</a:t>
                      </a:r>
                    </a:p>
                  </a:txBody>
                  <a:tcPr/>
                </a:tc>
                <a:extLst>
                  <a:ext uri="{0D108BD9-81ED-4DB2-BD59-A6C34878D82A}">
                    <a16:rowId xmlns:a16="http://schemas.microsoft.com/office/drawing/2014/main" val="10002"/>
                  </a:ext>
                </a:extLst>
              </a:tr>
              <a:tr h="370840">
                <a:tc>
                  <a:txBody>
                    <a:bodyPr/>
                    <a:lstStyle/>
                    <a:p>
                      <a:r>
                        <a:rPr lang="en-GB" dirty="0"/>
                        <a:t>Sales volume by department:</a:t>
                      </a:r>
                    </a:p>
                    <a:p>
                      <a:r>
                        <a:rPr lang="en-GB" dirty="0"/>
                        <a:t>Department</a:t>
                      </a:r>
                      <a:r>
                        <a:rPr lang="en-GB" baseline="0" dirty="0"/>
                        <a:t> 1 : £ xxx</a:t>
                      </a:r>
                    </a:p>
                    <a:p>
                      <a:r>
                        <a:rPr lang="en-GB" dirty="0"/>
                        <a:t>Department</a:t>
                      </a:r>
                      <a:r>
                        <a:rPr lang="en-GB" baseline="0" dirty="0"/>
                        <a:t> 2 : £ xxx</a:t>
                      </a:r>
                    </a:p>
                    <a:p>
                      <a:r>
                        <a:rPr lang="en-GB" dirty="0"/>
                        <a:t>Department</a:t>
                      </a:r>
                      <a:r>
                        <a:rPr lang="en-GB" baseline="0" dirty="0"/>
                        <a:t> 3 : £ xxx</a:t>
                      </a:r>
                    </a:p>
                    <a:p>
                      <a:r>
                        <a:rPr lang="en-GB" baseline="0" dirty="0"/>
                        <a:t>…</a:t>
                      </a:r>
                    </a:p>
                    <a:p>
                      <a:r>
                        <a:rPr lang="en-GB" dirty="0"/>
                        <a:t>Department</a:t>
                      </a:r>
                      <a:r>
                        <a:rPr lang="en-GB" baseline="0" dirty="0"/>
                        <a:t> N : £ xxx</a:t>
                      </a:r>
                    </a:p>
                  </a:txBody>
                  <a:tcPr/>
                </a:tc>
                <a:tc>
                  <a:txBody>
                    <a:bodyPr/>
                    <a:lstStyle/>
                    <a:p>
                      <a:r>
                        <a:rPr lang="en-GB" dirty="0"/>
                        <a:t>Diversification</a:t>
                      </a:r>
                      <a:r>
                        <a:rPr lang="en-GB" baseline="0" dirty="0"/>
                        <a:t> dummy variable:</a:t>
                      </a:r>
                    </a:p>
                    <a:p>
                      <a:r>
                        <a:rPr lang="en-GB" baseline="0" dirty="0"/>
                        <a:t>X = 1 if average weighted departmental sales as a % of total sales &lt; 10%,</a:t>
                      </a:r>
                    </a:p>
                    <a:p>
                      <a:r>
                        <a:rPr lang="en-GB" baseline="0" dirty="0"/>
                        <a:t>0 otherwise</a:t>
                      </a:r>
                      <a:endParaRPr lang="en-GB" dirty="0"/>
                    </a:p>
                  </a:txBody>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335273753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_rels/theme4.xml.rels><?xml version="1.0" encoding="UTF-8" standalone="yes"?>
<Relationships xmlns="http://schemas.openxmlformats.org/package/2006/relationships"><Relationship Id="rId1" Type="http://schemas.openxmlformats.org/officeDocument/2006/relationships/image" Target="../media/image1.jpeg"/></Relationships>
</file>

<file path=ppt/theme/_rels/them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image" Target="../media/image2.jpeg"/></Relationships>
</file>

<file path=ppt/theme/_rels/them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image" Target="../media/image2.jpeg"/></Relationships>
</file>

<file path=ppt/theme/_rels/theme8.xml.rels><?xml version="1.0" encoding="UTF-8" standalone="yes"?>
<Relationships xmlns="http://schemas.openxmlformats.org/package/2006/relationships"><Relationship Id="rId1" Type="http://schemas.openxmlformats.org/officeDocument/2006/relationships/image" Target="../media/image4.jpeg"/></Relationships>
</file>

<file path=ppt/theme/_rels/theme9.xml.rels><?xml version="1.0" encoding="UTF-8" standalone="yes"?>
<Relationships xmlns="http://schemas.openxmlformats.org/package/2006/relationships"><Relationship Id="rId1" Type="http://schemas.openxmlformats.org/officeDocument/2006/relationships/image" Target="../media/image5.jpeg"/></Relationships>
</file>

<file path=ppt/theme/theme1.xml><?xml version="1.0" encoding="utf-8"?>
<a:theme xmlns:a="http://schemas.openxmlformats.org/drawingml/2006/main" name="Essential">
  <a:themeElements>
    <a:clrScheme name="Essential">
      <a:dk1>
        <a:srgbClr val="000000"/>
      </a:dk1>
      <a:lt1>
        <a:srgbClr val="FFFFFF"/>
      </a:lt1>
      <a:dk2>
        <a:srgbClr val="D1282E"/>
      </a:dk2>
      <a:lt2>
        <a:srgbClr val="C8C8B1"/>
      </a:lt2>
      <a:accent1>
        <a:srgbClr val="7A7A7A"/>
      </a:accent1>
      <a:accent2>
        <a:srgbClr val="F5C201"/>
      </a:accent2>
      <a:accent3>
        <a:srgbClr val="526DB0"/>
      </a:accent3>
      <a:accent4>
        <a:srgbClr val="989AAC"/>
      </a:accent4>
      <a:accent5>
        <a:srgbClr val="DC5924"/>
      </a:accent5>
      <a:accent6>
        <a:srgbClr val="B4B392"/>
      </a:accent6>
      <a:hlink>
        <a:srgbClr val="CC9900"/>
      </a:hlink>
      <a:folHlink>
        <a:srgbClr val="969696"/>
      </a:folHlink>
    </a:clrScheme>
    <a:fontScheme name="Essential">
      <a:majorFont>
        <a:latin typeface="Arial Black"/>
        <a:ea typeface=""/>
        <a:cs typeface=""/>
        <a:font script="Jpan" typeface="ＭＳ Ｐゴシック"/>
        <a:font script="Hang" typeface="HY견고딕"/>
        <a:font script="Hans" typeface="微软雅黑"/>
        <a:font script="Hant" typeface="微軟正黑體"/>
        <a:font script="Arab" typeface="Tahoma"/>
        <a:font script="Hebr" typeface="Tahoma"/>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Essential">
      <a:fillStyleLst>
        <a:solidFill>
          <a:schemeClr val="phClr"/>
        </a:solidFill>
        <a:gradFill rotWithShape="1">
          <a:gsLst>
            <a:gs pos="0">
              <a:schemeClr val="phClr">
                <a:tint val="60000"/>
                <a:satMod val="250000"/>
              </a:schemeClr>
            </a:gs>
            <a:gs pos="35000">
              <a:schemeClr val="phClr">
                <a:tint val="47000"/>
                <a:satMod val="275000"/>
              </a:schemeClr>
            </a:gs>
            <a:gs pos="100000">
              <a:schemeClr val="phClr">
                <a:tint val="25000"/>
                <a:satMod val="300000"/>
              </a:schemeClr>
            </a:gs>
          </a:gsLst>
          <a:lin ang="16200000" scaled="1"/>
        </a:gradFill>
        <a:solidFill>
          <a:schemeClr val="phClr">
            <a:satMod val="110000"/>
          </a:schemeClr>
        </a:solidFill>
      </a:fillStyleLst>
      <a:lnStyleLst>
        <a:ln w="12700" cap="flat" cmpd="sng" algn="ctr">
          <a:solidFill>
            <a:schemeClr val="phClr">
              <a:shade val="95000"/>
              <a:satMod val="105000"/>
            </a:schemeClr>
          </a:solidFill>
          <a:prstDash val="solid"/>
        </a:ln>
        <a:ln w="28575" cap="flat" cmpd="sng" algn="ctr">
          <a:solidFill>
            <a:schemeClr val="phClr"/>
          </a:solidFill>
          <a:prstDash val="solid"/>
        </a:ln>
        <a:ln w="41275" cap="flat" cmpd="sng" algn="ctr">
          <a:solidFill>
            <a:schemeClr val="phClr"/>
          </a:solidFill>
          <a:prstDash val="solid"/>
        </a:ln>
      </a:lnStyleLst>
      <a:effectStyleLst>
        <a:effectStyle>
          <a:effectLst/>
        </a:effectStyle>
        <a:effectStyle>
          <a:effectLst>
            <a:outerShdw blurRad="39999" dist="23000" algn="bl" rotWithShape="0">
              <a:srgbClr val="000000">
                <a:alpha val="40000"/>
              </a:srgbClr>
            </a:outerShdw>
          </a:effectLst>
        </a:effectStyle>
        <a:effectStyle>
          <a:effectLst>
            <a:outerShdw blurRad="38100" dist="19050" algn="bl" rotWithShape="0">
              <a:srgbClr val="000000">
                <a:alpha val="60000"/>
              </a:srgbClr>
            </a:outerShdw>
          </a:effectLst>
          <a:scene3d>
            <a:camera prst="orthographicFront">
              <a:rot lat="0" lon="0" rev="0"/>
            </a:camera>
            <a:lightRig rig="balanced" dir="l"/>
          </a:scene3d>
          <a:sp3d prstMaterial="plastic">
            <a:bevelT w="38100" h="31750"/>
          </a:sp3d>
        </a:effectStyle>
      </a:effectStyleLst>
      <a:bgFillStyleLst>
        <a:solidFill>
          <a:schemeClr val="phClr"/>
        </a:solidFill>
        <a:blipFill rotWithShape="1">
          <a:blip xmlns:r="http://schemas.openxmlformats.org/officeDocument/2006/relationships" r:embed="rId1">
            <a:duotone>
              <a:schemeClr val="phClr">
                <a:tint val="96000"/>
              </a:schemeClr>
              <a:schemeClr val="phClr">
                <a:shade val="94000"/>
              </a:schemeClr>
            </a:duotone>
          </a:blip>
          <a:tile tx="0" ty="0" sx="100000" sy="100000" flip="none" algn="tl"/>
        </a:blipFill>
        <a:gradFill rotWithShape="1">
          <a:gsLst>
            <a:gs pos="0">
              <a:schemeClr val="phClr">
                <a:tint val="84000"/>
                <a:satMod val="110000"/>
              </a:schemeClr>
            </a:gs>
            <a:gs pos="44000">
              <a:schemeClr val="phClr">
                <a:tint val="93000"/>
                <a:satMod val="115000"/>
              </a:schemeClr>
            </a:gs>
            <a:gs pos="100000">
              <a:schemeClr val="phClr">
                <a:tint val="100000"/>
                <a:shade val="59000"/>
                <a:satMod val="120000"/>
              </a:schemeClr>
            </a:gs>
          </a:gsLst>
          <a:path path="circle">
            <a:fillToRect l="40000" t="60000" r="60000" b="40000"/>
          </a:path>
        </a:gradFill>
      </a:bgFillStyleLst>
    </a:fmtScheme>
  </a:themeElements>
  <a:objectDefaults/>
  <a:extraClrSchemeLst/>
</a:theme>
</file>

<file path=ppt/theme/theme2.xml><?xml version="1.0" encoding="utf-8"?>
<a:theme xmlns:a="http://schemas.openxmlformats.org/drawingml/2006/main" name="1_Essential">
  <a:themeElements>
    <a:clrScheme name="Essential">
      <a:dk1>
        <a:srgbClr val="000000"/>
      </a:dk1>
      <a:lt1>
        <a:srgbClr val="FFFFFF"/>
      </a:lt1>
      <a:dk2>
        <a:srgbClr val="D1282E"/>
      </a:dk2>
      <a:lt2>
        <a:srgbClr val="C8C8B1"/>
      </a:lt2>
      <a:accent1>
        <a:srgbClr val="7A7A7A"/>
      </a:accent1>
      <a:accent2>
        <a:srgbClr val="F5C201"/>
      </a:accent2>
      <a:accent3>
        <a:srgbClr val="526DB0"/>
      </a:accent3>
      <a:accent4>
        <a:srgbClr val="989AAC"/>
      </a:accent4>
      <a:accent5>
        <a:srgbClr val="DC5924"/>
      </a:accent5>
      <a:accent6>
        <a:srgbClr val="B4B392"/>
      </a:accent6>
      <a:hlink>
        <a:srgbClr val="CC9900"/>
      </a:hlink>
      <a:folHlink>
        <a:srgbClr val="969696"/>
      </a:folHlink>
    </a:clrScheme>
    <a:fontScheme name="Essential">
      <a:majorFont>
        <a:latin typeface="Arial Black"/>
        <a:ea typeface=""/>
        <a:cs typeface=""/>
        <a:font script="Jpan" typeface="ＭＳ Ｐゴシック"/>
        <a:font script="Hang" typeface="HY견고딕"/>
        <a:font script="Hans" typeface="微软雅黑"/>
        <a:font script="Hant" typeface="微軟正黑體"/>
        <a:font script="Arab" typeface="Tahoma"/>
        <a:font script="Hebr" typeface="Tahoma"/>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Essential">
      <a:fillStyleLst>
        <a:solidFill>
          <a:schemeClr val="phClr"/>
        </a:solidFill>
        <a:gradFill rotWithShape="1">
          <a:gsLst>
            <a:gs pos="0">
              <a:schemeClr val="phClr">
                <a:tint val="60000"/>
                <a:satMod val="250000"/>
              </a:schemeClr>
            </a:gs>
            <a:gs pos="35000">
              <a:schemeClr val="phClr">
                <a:tint val="47000"/>
                <a:satMod val="275000"/>
              </a:schemeClr>
            </a:gs>
            <a:gs pos="100000">
              <a:schemeClr val="phClr">
                <a:tint val="25000"/>
                <a:satMod val="300000"/>
              </a:schemeClr>
            </a:gs>
          </a:gsLst>
          <a:lin ang="16200000" scaled="1"/>
        </a:gradFill>
        <a:solidFill>
          <a:schemeClr val="phClr">
            <a:satMod val="110000"/>
          </a:schemeClr>
        </a:solidFill>
      </a:fillStyleLst>
      <a:lnStyleLst>
        <a:ln w="12700" cap="flat" cmpd="sng" algn="ctr">
          <a:solidFill>
            <a:schemeClr val="phClr">
              <a:shade val="95000"/>
              <a:satMod val="105000"/>
            </a:schemeClr>
          </a:solidFill>
          <a:prstDash val="solid"/>
        </a:ln>
        <a:ln w="28575" cap="flat" cmpd="sng" algn="ctr">
          <a:solidFill>
            <a:schemeClr val="phClr"/>
          </a:solidFill>
          <a:prstDash val="solid"/>
        </a:ln>
        <a:ln w="41275" cap="flat" cmpd="sng" algn="ctr">
          <a:solidFill>
            <a:schemeClr val="phClr"/>
          </a:solidFill>
          <a:prstDash val="solid"/>
        </a:ln>
      </a:lnStyleLst>
      <a:effectStyleLst>
        <a:effectStyle>
          <a:effectLst/>
        </a:effectStyle>
        <a:effectStyle>
          <a:effectLst>
            <a:outerShdw blurRad="39999" dist="23000" algn="bl" rotWithShape="0">
              <a:srgbClr val="000000">
                <a:alpha val="40000"/>
              </a:srgbClr>
            </a:outerShdw>
          </a:effectLst>
        </a:effectStyle>
        <a:effectStyle>
          <a:effectLst>
            <a:outerShdw blurRad="38100" dist="19050" algn="bl" rotWithShape="0">
              <a:srgbClr val="000000">
                <a:alpha val="60000"/>
              </a:srgbClr>
            </a:outerShdw>
          </a:effectLst>
          <a:scene3d>
            <a:camera prst="orthographicFront">
              <a:rot lat="0" lon="0" rev="0"/>
            </a:camera>
            <a:lightRig rig="balanced" dir="l"/>
          </a:scene3d>
          <a:sp3d prstMaterial="plastic">
            <a:bevelT w="38100" h="31750"/>
          </a:sp3d>
        </a:effectStyle>
      </a:effectStyleLst>
      <a:bgFillStyleLst>
        <a:solidFill>
          <a:schemeClr val="phClr"/>
        </a:solidFill>
        <a:blipFill rotWithShape="1">
          <a:blip xmlns:r="http://schemas.openxmlformats.org/officeDocument/2006/relationships" r:embed="rId1">
            <a:duotone>
              <a:schemeClr val="phClr">
                <a:tint val="96000"/>
              </a:schemeClr>
              <a:schemeClr val="phClr">
                <a:shade val="94000"/>
              </a:schemeClr>
            </a:duotone>
          </a:blip>
          <a:tile tx="0" ty="0" sx="100000" sy="100000" flip="none" algn="tl"/>
        </a:blipFill>
        <a:gradFill rotWithShape="1">
          <a:gsLst>
            <a:gs pos="0">
              <a:schemeClr val="phClr">
                <a:tint val="84000"/>
                <a:satMod val="110000"/>
              </a:schemeClr>
            </a:gs>
            <a:gs pos="44000">
              <a:schemeClr val="phClr">
                <a:tint val="93000"/>
                <a:satMod val="115000"/>
              </a:schemeClr>
            </a:gs>
            <a:gs pos="100000">
              <a:schemeClr val="phClr">
                <a:tint val="100000"/>
                <a:shade val="59000"/>
                <a:satMod val="120000"/>
              </a:schemeClr>
            </a:gs>
          </a:gsLst>
          <a:path path="circle">
            <a:fillToRect l="40000" t="60000" r="60000" b="40000"/>
          </a:path>
        </a:gradFill>
      </a:bgFillStyleLst>
    </a:fmtScheme>
  </a:themeElements>
  <a:objectDefaults/>
  <a:extraClrSchemeLst/>
</a:theme>
</file>

<file path=ppt/theme/theme3.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2_Essential">
  <a:themeElements>
    <a:clrScheme name="Essential">
      <a:dk1>
        <a:srgbClr val="000000"/>
      </a:dk1>
      <a:lt1>
        <a:srgbClr val="FFFFFF"/>
      </a:lt1>
      <a:dk2>
        <a:srgbClr val="D1282E"/>
      </a:dk2>
      <a:lt2>
        <a:srgbClr val="C8C8B1"/>
      </a:lt2>
      <a:accent1>
        <a:srgbClr val="7A7A7A"/>
      </a:accent1>
      <a:accent2>
        <a:srgbClr val="F5C201"/>
      </a:accent2>
      <a:accent3>
        <a:srgbClr val="526DB0"/>
      </a:accent3>
      <a:accent4>
        <a:srgbClr val="989AAC"/>
      </a:accent4>
      <a:accent5>
        <a:srgbClr val="DC5924"/>
      </a:accent5>
      <a:accent6>
        <a:srgbClr val="B4B392"/>
      </a:accent6>
      <a:hlink>
        <a:srgbClr val="CC9900"/>
      </a:hlink>
      <a:folHlink>
        <a:srgbClr val="969696"/>
      </a:folHlink>
    </a:clrScheme>
    <a:fontScheme name="Essential">
      <a:majorFont>
        <a:latin typeface="Arial Black"/>
        <a:ea typeface=""/>
        <a:cs typeface=""/>
        <a:font script="Jpan" typeface="ＭＳ Ｐゴシック"/>
        <a:font script="Hang" typeface="HY견고딕"/>
        <a:font script="Hans" typeface="微软雅黑"/>
        <a:font script="Hant" typeface="微軟正黑體"/>
        <a:font script="Arab" typeface="Tahoma"/>
        <a:font script="Hebr" typeface="Tahoma"/>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Essential">
      <a:fillStyleLst>
        <a:solidFill>
          <a:schemeClr val="phClr"/>
        </a:solidFill>
        <a:gradFill rotWithShape="1">
          <a:gsLst>
            <a:gs pos="0">
              <a:schemeClr val="phClr">
                <a:tint val="60000"/>
                <a:satMod val="250000"/>
              </a:schemeClr>
            </a:gs>
            <a:gs pos="35000">
              <a:schemeClr val="phClr">
                <a:tint val="47000"/>
                <a:satMod val="275000"/>
              </a:schemeClr>
            </a:gs>
            <a:gs pos="100000">
              <a:schemeClr val="phClr">
                <a:tint val="25000"/>
                <a:satMod val="300000"/>
              </a:schemeClr>
            </a:gs>
          </a:gsLst>
          <a:lin ang="16200000" scaled="1"/>
        </a:gradFill>
        <a:solidFill>
          <a:schemeClr val="phClr">
            <a:satMod val="110000"/>
          </a:schemeClr>
        </a:solidFill>
      </a:fillStyleLst>
      <a:lnStyleLst>
        <a:ln w="12700" cap="flat" cmpd="sng" algn="ctr">
          <a:solidFill>
            <a:schemeClr val="phClr">
              <a:shade val="95000"/>
              <a:satMod val="105000"/>
            </a:schemeClr>
          </a:solidFill>
          <a:prstDash val="solid"/>
        </a:ln>
        <a:ln w="28575" cap="flat" cmpd="sng" algn="ctr">
          <a:solidFill>
            <a:schemeClr val="phClr"/>
          </a:solidFill>
          <a:prstDash val="solid"/>
        </a:ln>
        <a:ln w="41275" cap="flat" cmpd="sng" algn="ctr">
          <a:solidFill>
            <a:schemeClr val="phClr"/>
          </a:solidFill>
          <a:prstDash val="solid"/>
        </a:ln>
      </a:lnStyleLst>
      <a:effectStyleLst>
        <a:effectStyle>
          <a:effectLst/>
        </a:effectStyle>
        <a:effectStyle>
          <a:effectLst>
            <a:outerShdw blurRad="39999" dist="23000" algn="bl" rotWithShape="0">
              <a:srgbClr val="000000">
                <a:alpha val="40000"/>
              </a:srgbClr>
            </a:outerShdw>
          </a:effectLst>
        </a:effectStyle>
        <a:effectStyle>
          <a:effectLst>
            <a:outerShdw blurRad="38100" dist="19050" algn="bl" rotWithShape="0">
              <a:srgbClr val="000000">
                <a:alpha val="60000"/>
              </a:srgbClr>
            </a:outerShdw>
          </a:effectLst>
          <a:scene3d>
            <a:camera prst="orthographicFront">
              <a:rot lat="0" lon="0" rev="0"/>
            </a:camera>
            <a:lightRig rig="balanced" dir="l"/>
          </a:scene3d>
          <a:sp3d prstMaterial="plastic">
            <a:bevelT w="38100" h="31750"/>
          </a:sp3d>
        </a:effectStyle>
      </a:effectStyleLst>
      <a:bgFillStyleLst>
        <a:solidFill>
          <a:schemeClr val="phClr"/>
        </a:solidFill>
        <a:blipFill rotWithShape="1">
          <a:blip xmlns:r="http://schemas.openxmlformats.org/officeDocument/2006/relationships" r:embed="rId1">
            <a:duotone>
              <a:schemeClr val="phClr">
                <a:tint val="96000"/>
              </a:schemeClr>
              <a:schemeClr val="phClr">
                <a:shade val="94000"/>
              </a:schemeClr>
            </a:duotone>
          </a:blip>
          <a:tile tx="0" ty="0" sx="100000" sy="100000" flip="none" algn="tl"/>
        </a:blipFill>
        <a:gradFill rotWithShape="1">
          <a:gsLst>
            <a:gs pos="0">
              <a:schemeClr val="phClr">
                <a:tint val="84000"/>
                <a:satMod val="110000"/>
              </a:schemeClr>
            </a:gs>
            <a:gs pos="44000">
              <a:schemeClr val="phClr">
                <a:tint val="93000"/>
                <a:satMod val="115000"/>
              </a:schemeClr>
            </a:gs>
            <a:gs pos="100000">
              <a:schemeClr val="phClr">
                <a:tint val="100000"/>
                <a:shade val="59000"/>
                <a:satMod val="120000"/>
              </a:schemeClr>
            </a:gs>
          </a:gsLst>
          <a:path path="circle">
            <a:fillToRect l="40000" t="60000" r="60000" b="40000"/>
          </a:path>
        </a:gradFill>
      </a:bgFillStyleLst>
    </a:fmtScheme>
  </a:themeElements>
  <a:objectDefaults/>
  <a:extraClrSchemeLst/>
</a:theme>
</file>

<file path=ppt/theme/theme5.xml><?xml version="1.0" encoding="utf-8"?>
<a:theme xmlns:a="http://schemas.openxmlformats.org/drawingml/2006/main" name="2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Angles">
  <a:themeElements>
    <a:clrScheme name="Angles">
      <a:dk1>
        <a:srgbClr val="000000"/>
      </a:dk1>
      <a:lt1>
        <a:srgbClr val="FFFFFF"/>
      </a:lt1>
      <a:dk2>
        <a:srgbClr val="434342"/>
      </a:dk2>
      <a:lt2>
        <a:srgbClr val="CDD7D9"/>
      </a:lt2>
      <a:accent1>
        <a:srgbClr val="797B7E"/>
      </a:accent1>
      <a:accent2>
        <a:srgbClr val="F96A1B"/>
      </a:accent2>
      <a:accent3>
        <a:srgbClr val="08A1D9"/>
      </a:accent3>
      <a:accent4>
        <a:srgbClr val="7C984A"/>
      </a:accent4>
      <a:accent5>
        <a:srgbClr val="C2AD8D"/>
      </a:accent5>
      <a:accent6>
        <a:srgbClr val="506E94"/>
      </a:accent6>
      <a:hlink>
        <a:srgbClr val="5F5F5F"/>
      </a:hlink>
      <a:folHlink>
        <a:srgbClr val="969696"/>
      </a:folHlink>
    </a:clrScheme>
    <a:fontScheme name="Angles">
      <a:majorFont>
        <a:latin typeface="Franklin Gothic Medium"/>
        <a:ea typeface=""/>
        <a:cs typeface=""/>
        <a:font script="Jpan" typeface="HG創英角ｺﾞｼｯｸUB"/>
        <a:font script="Hang" typeface="돋움"/>
        <a:font script="Hans" typeface="微软雅黑"/>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a:ea typeface=""/>
        <a:cs typeface=""/>
        <a:font script="Jpan" typeface="ＭＳ Ｐゴシック"/>
        <a:font script="Hang" typeface="맑은 고딕"/>
        <a:font script="Hans" typeface="隶书"/>
        <a:font script="Hant" typeface="新細明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ngles">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20400000"/>
            </a:lightRig>
          </a:scene3d>
          <a:sp3d contourW="6350">
            <a:bevelT w="41275" h="19050" prst="angle"/>
            <a:contourClr>
              <a:schemeClr val="phClr">
                <a:shade val="25000"/>
                <a:satMod val="150000"/>
              </a:schemeClr>
            </a:contourClr>
          </a:sp3d>
        </a:effectStyle>
      </a:effectStyleLst>
      <a:bgFillStyleLst>
        <a:solidFill>
          <a:schemeClr val="phClr"/>
        </a:solidFill>
        <a:blipFill rotWithShape="1">
          <a:blip xmlns:r="http://schemas.openxmlformats.org/officeDocument/2006/relationships" r:embed="rId1">
            <a:duotone>
              <a:schemeClr val="phClr">
                <a:tint val="90000"/>
                <a:shade val="85000"/>
              </a:schemeClr>
              <a:schemeClr val="phClr">
                <a:tint val="95000"/>
                <a:shade val="99000"/>
              </a:schemeClr>
            </a:duotone>
          </a:blip>
          <a:tile tx="0" ty="0" sx="100000" sy="100000" flip="none" algn="tl"/>
        </a:blipFill>
        <a:blipFill rotWithShape="1">
          <a:blip xmlns:r="http://schemas.openxmlformats.org/officeDocument/2006/relationships" r:embed="rId2">
            <a:duotone>
              <a:schemeClr val="phClr">
                <a:tint val="93000"/>
                <a:shade val="85000"/>
              </a:schemeClr>
              <a:schemeClr val="phClr">
                <a:tint val="96000"/>
                <a:shade val="99000"/>
              </a:schemeClr>
            </a:duotone>
          </a:blip>
          <a:tile tx="0" ty="0" sx="90000" sy="90000" flip="none" algn="tl"/>
        </a:blipFill>
      </a:bgFillStyleLst>
    </a:fmtScheme>
  </a:themeElements>
  <a:objectDefaults/>
  <a:extraClrSchemeLst/>
</a:theme>
</file>

<file path=ppt/theme/theme7.xml><?xml version="1.0" encoding="utf-8"?>
<a:theme xmlns:a="http://schemas.openxmlformats.org/drawingml/2006/main" name="1_Angles">
  <a:themeElements>
    <a:clrScheme name="Angles">
      <a:dk1>
        <a:srgbClr val="000000"/>
      </a:dk1>
      <a:lt1>
        <a:srgbClr val="FFFFFF"/>
      </a:lt1>
      <a:dk2>
        <a:srgbClr val="434342"/>
      </a:dk2>
      <a:lt2>
        <a:srgbClr val="CDD7D9"/>
      </a:lt2>
      <a:accent1>
        <a:srgbClr val="797B7E"/>
      </a:accent1>
      <a:accent2>
        <a:srgbClr val="F96A1B"/>
      </a:accent2>
      <a:accent3>
        <a:srgbClr val="08A1D9"/>
      </a:accent3>
      <a:accent4>
        <a:srgbClr val="7C984A"/>
      </a:accent4>
      <a:accent5>
        <a:srgbClr val="C2AD8D"/>
      </a:accent5>
      <a:accent6>
        <a:srgbClr val="506E94"/>
      </a:accent6>
      <a:hlink>
        <a:srgbClr val="5F5F5F"/>
      </a:hlink>
      <a:folHlink>
        <a:srgbClr val="969696"/>
      </a:folHlink>
    </a:clrScheme>
    <a:fontScheme name="Angles">
      <a:majorFont>
        <a:latin typeface="Franklin Gothic Medium"/>
        <a:ea typeface=""/>
        <a:cs typeface=""/>
        <a:font script="Jpan" typeface="HG創英角ｺﾞｼｯｸUB"/>
        <a:font script="Hang" typeface="돋움"/>
        <a:font script="Hans" typeface="微软雅黑"/>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a:ea typeface=""/>
        <a:cs typeface=""/>
        <a:font script="Jpan" typeface="ＭＳ Ｐゴシック"/>
        <a:font script="Hang" typeface="맑은 고딕"/>
        <a:font script="Hans" typeface="隶书"/>
        <a:font script="Hant" typeface="新細明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ngles">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20400000"/>
            </a:lightRig>
          </a:scene3d>
          <a:sp3d contourW="6350">
            <a:bevelT w="41275" h="19050" prst="angle"/>
            <a:contourClr>
              <a:schemeClr val="phClr">
                <a:shade val="25000"/>
                <a:satMod val="150000"/>
              </a:schemeClr>
            </a:contourClr>
          </a:sp3d>
        </a:effectStyle>
      </a:effectStyleLst>
      <a:bgFillStyleLst>
        <a:solidFill>
          <a:schemeClr val="phClr"/>
        </a:solidFill>
        <a:blipFill rotWithShape="1">
          <a:blip xmlns:r="http://schemas.openxmlformats.org/officeDocument/2006/relationships" r:embed="rId1">
            <a:duotone>
              <a:schemeClr val="phClr">
                <a:tint val="90000"/>
                <a:shade val="85000"/>
              </a:schemeClr>
              <a:schemeClr val="phClr">
                <a:tint val="95000"/>
                <a:shade val="99000"/>
              </a:schemeClr>
            </a:duotone>
          </a:blip>
          <a:tile tx="0" ty="0" sx="100000" sy="100000" flip="none" algn="tl"/>
        </a:blipFill>
        <a:blipFill rotWithShape="1">
          <a:blip xmlns:r="http://schemas.openxmlformats.org/officeDocument/2006/relationships" r:embed="rId2">
            <a:duotone>
              <a:schemeClr val="phClr">
                <a:tint val="93000"/>
                <a:shade val="85000"/>
              </a:schemeClr>
              <a:schemeClr val="phClr">
                <a:tint val="96000"/>
                <a:shade val="99000"/>
              </a:schemeClr>
            </a:duotone>
          </a:blip>
          <a:tile tx="0" ty="0" sx="90000" sy="90000" flip="none" algn="tl"/>
        </a:blipFill>
      </a:bgFillStyleLst>
    </a:fmtScheme>
  </a:themeElements>
  <a:objectDefaults/>
  <a:extraClrSchemeLst/>
</a:theme>
</file>

<file path=ppt/theme/theme8.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9.xml><?xml version="1.0" encoding="utf-8"?>
<a:theme xmlns:a="http://schemas.openxmlformats.org/drawingml/2006/main" name="Equity">
  <a:themeElements>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Equity">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Elements>
  <a:objectDefaults/>
  <a:extraClrSchemeLst/>
</a:theme>
</file>

<file path=ppt/theme/theme10.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11292</TotalTime>
  <Words>1512</Words>
  <Application>Microsoft Office PowerPoint</Application>
  <PresentationFormat>On-screen Show (4:3)</PresentationFormat>
  <Paragraphs>271</Paragraphs>
  <Slides>24</Slides>
  <Notes>0</Notes>
  <HiddenSlides>0</HiddenSlides>
  <MMClips>0</MMClips>
  <ScaleCrop>false</ScaleCrop>
  <HeadingPairs>
    <vt:vector size="6" baseType="variant">
      <vt:variant>
        <vt:lpstr>Fonts Used</vt:lpstr>
      </vt:variant>
      <vt:variant>
        <vt:i4>10</vt:i4>
      </vt:variant>
      <vt:variant>
        <vt:lpstr>Theme</vt:lpstr>
      </vt:variant>
      <vt:variant>
        <vt:i4>9</vt:i4>
      </vt:variant>
      <vt:variant>
        <vt:lpstr>Slide Titles</vt:lpstr>
      </vt:variant>
      <vt:variant>
        <vt:i4>24</vt:i4>
      </vt:variant>
    </vt:vector>
  </HeadingPairs>
  <TitlesOfParts>
    <vt:vector size="43" baseType="lpstr">
      <vt:lpstr>Franklin Gothic Book</vt:lpstr>
      <vt:lpstr>Wingdings 2</vt:lpstr>
      <vt:lpstr>Franklin Gothic Medium</vt:lpstr>
      <vt:lpstr>Arial</vt:lpstr>
      <vt:lpstr>Arial Black</vt:lpstr>
      <vt:lpstr>Perpetua</vt:lpstr>
      <vt:lpstr>Calibri</vt:lpstr>
      <vt:lpstr>Courier New</vt:lpstr>
      <vt:lpstr>Wingdings</vt:lpstr>
      <vt:lpstr>Cambria Math</vt:lpstr>
      <vt:lpstr>Essential</vt:lpstr>
      <vt:lpstr>1_Essential</vt:lpstr>
      <vt:lpstr>1_Office Theme</vt:lpstr>
      <vt:lpstr>2_Essential</vt:lpstr>
      <vt:lpstr>2_Office Theme</vt:lpstr>
      <vt:lpstr>Angles</vt:lpstr>
      <vt:lpstr>1_Angles</vt:lpstr>
      <vt:lpstr>Clarity</vt:lpstr>
      <vt:lpstr>Equity</vt:lpstr>
      <vt:lpstr>Data &amp; Data Collection</vt:lpstr>
      <vt:lpstr>1. Research Data Collection</vt:lpstr>
      <vt:lpstr>1.1 Data presentation</vt:lpstr>
      <vt:lpstr>1.1 Data presentation</vt:lpstr>
      <vt:lpstr>1.2 How is a database compiled?</vt:lpstr>
      <vt:lpstr>1.3 Other database and presentation</vt:lpstr>
      <vt:lpstr>1.3 Other database and presentation</vt:lpstr>
      <vt:lpstr>1.4 What is data?</vt:lpstr>
      <vt:lpstr>1.4 Data type</vt:lpstr>
      <vt:lpstr>1.4 Data type</vt:lpstr>
      <vt:lpstr>1.4 Data type</vt:lpstr>
      <vt:lpstr>1.5 Selecting a sample</vt:lpstr>
      <vt:lpstr>1.5 Selecting a sample</vt:lpstr>
      <vt:lpstr>1.5 Selecting a sample</vt:lpstr>
      <vt:lpstr>1.5 Selecting a sample</vt:lpstr>
      <vt:lpstr>1.5 Selecting a sample</vt:lpstr>
      <vt:lpstr>1.6 Variable</vt:lpstr>
      <vt:lpstr>1.6 Variable</vt:lpstr>
      <vt:lpstr>1.6 Variable</vt:lpstr>
      <vt:lpstr>1.6 Variable</vt:lpstr>
      <vt:lpstr>1.6 Variable</vt:lpstr>
      <vt:lpstr>1.6 Variable</vt:lpstr>
      <vt:lpstr>1.6 Variable</vt:lpstr>
      <vt:lpstr>1.6 Variable</vt:lpstr>
    </vt:vector>
  </TitlesOfParts>
  <Company>University of Bristol</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the Financial Markets</dc:title>
  <dc:creator>X Liu</dc:creator>
  <cp:lastModifiedBy>Xicheng Liu</cp:lastModifiedBy>
  <cp:revision>406</cp:revision>
  <dcterms:created xsi:type="dcterms:W3CDTF">2014-09-10T15:36:00Z</dcterms:created>
  <dcterms:modified xsi:type="dcterms:W3CDTF">2025-02-28T20:35:18Z</dcterms:modified>
</cp:coreProperties>
</file>