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CD4E5-0B4B-45B9-9DBF-A5A74F614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CB0F08-FC6E-49F1-8F8C-64BEABFDC0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C76ED-DB71-49CB-A09A-ECC746DC5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472DC8-1AB7-420E-810F-CA630520F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B7105-47B9-494E-82B3-C21ACC191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8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0BED9-FFD3-4418-A041-676B8702B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16D88-3A2B-4CA3-881B-0D73503B4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55348-7B58-4868-B8C1-5CCFA14A7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4841E-1A45-4C9D-A296-A7065B404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33ECD-22A4-4900-A731-6D077CB56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850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E1764-1879-494A-9B2D-79A7963A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5FF70-E0C9-4345-855D-6BD6A3522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AD4D7-ED50-4C29-82D2-4FD770200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D9957-0B27-43A8-A4BC-9D10889D9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8B680-D982-4C3F-AAAA-0D797268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767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E07FE-9CEF-4CCA-875A-C66DC78E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41D8B-7D70-4388-9D1B-D6025D817B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964688-CBE4-4CFA-BF58-E790BF874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B398DB-D715-4E1D-A92E-764037C29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C78F0-B98A-46CC-A330-F17C4749B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B67748-DF86-47EE-8F9D-85D430D90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051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71F1B-5BA3-40EA-A4FB-199E2AF0A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C5810-6CB9-45BA-B623-4000027E6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B95C6-38A8-4023-8CD7-AEBFD37667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3F74C-2311-4239-833E-A11DC5499E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E4CAE9-292C-4916-9F5F-FCF34E0357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9E564E-71DD-4EE6-8450-819479D81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AB3D27-C950-489B-83ED-DEA2F375E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EDAD1B-5F3D-44B4-B519-94696A4A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60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9E9B9-B0CA-44CF-B721-FEFC47B45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042FB3-885F-47EF-8210-62D066CA2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4C478-5715-46CE-B7FE-1EF929C39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FD689-AD88-405E-AF73-63C212FD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919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2EE6AE-B867-4E57-A405-CBEBA4A72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1FE42C-F9D2-4FEE-9128-E10FE0C7F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4789E-8C53-4E6B-994A-341070878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20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8B720-2C20-481A-8617-E353ECF1B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504BE-55DB-4EFC-9976-E9DA15590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A7C8BC-9E4E-4333-ADE8-1755744993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AA422-067D-4B43-9CB7-77750851A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6F578-F1F1-46F5-87F6-ABC854453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88D5F-9B3E-4DCE-92D6-FACE4F140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37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D1C8F-7286-41B8-87DA-324D6F32D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3F4FE-8031-4BF0-83F3-77DEF15658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E5D921-80A5-4C5E-93DF-FA3DDB8AE8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D10F2-0189-40CA-B639-C1AC06FD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3E2C3-A29A-4DE5-9F81-D0D56D27F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D2774-FC5F-4848-99A8-92B7C6E23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624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07D3E-ED6D-4D6A-B413-5FC0D0151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19F756-F8BE-4EFF-A1DC-4B6ADF620E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DFFE8-CD62-49F6-AD24-F54EAFBC0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8AC62-8FDD-4946-B578-CC377B12F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D50E4-33EB-4D47-A468-E4114050A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00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C3E6DB-CDD5-48EE-8678-C8CCCF9864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93E29D-43DC-4AA9-BF43-C44E633049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9FBB6-51E7-4F80-9110-FCFE57736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0688B-3735-44CB-9F3F-D4829A1C3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82CC8-DF4F-4CF3-A882-DB6F3CFED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6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C1ECA7-209C-4674-B116-4071D9AD9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2DA91-8131-4E04-A5A0-9FAAF25B3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C9493-D31B-4E9F-AB68-F62EC5B38B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8A48B-1A64-4E13-AE68-7F26DE1F4547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ADEA1-3D31-4477-A177-1B15FD0067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D5430-A4A2-4BDF-B6A2-D50E35A828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0577FD-99B5-4C2A-A9A6-2DDB66050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255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pexels.com/photo/blur-breakfast-caffeine-cappuccino-414555/" TargetMode="External"/><Relationship Id="rId7" Type="http://schemas.openxmlformats.org/officeDocument/2006/relationships/hyperlink" Target="https://www.pexels.com/photo/morning-breakfast-croissant-357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hyperlink" Target="http://www.freefoodphotos.com/imagelibrary/breakfast/slides/eating_muesli.html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lur-breakfast-caffeine-cappuccino-414555/" TargetMode="External"/><Relationship Id="rId7" Type="http://schemas.openxmlformats.org/officeDocument/2006/relationships/hyperlink" Target="https://www.pexels.com/photo/morning-breakfast-croissant-357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hyperlink" Target="http://www.freefoodphotos.com/imagelibrary/breakfast/slides/eating_muesli.html" TargetMode="Externa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52D33D-F203-431A-A545-DB0A8A0D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EC33493-8EA2-4BEB-9BF0-04EE8ADD1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56556" cy="6858000"/>
          </a:xfrm>
          <a:custGeom>
            <a:avLst/>
            <a:gdLst>
              <a:gd name="connsiteX0" fmla="*/ 0 w 7856556"/>
              <a:gd name="connsiteY0" fmla="*/ 0 h 6858000"/>
              <a:gd name="connsiteX1" fmla="*/ 4680402 w 7856556"/>
              <a:gd name="connsiteY1" fmla="*/ 0 h 6858000"/>
              <a:gd name="connsiteX2" fmla="*/ 7856556 w 7856556"/>
              <a:gd name="connsiteY2" fmla="*/ 6858000 h 6858000"/>
              <a:gd name="connsiteX3" fmla="*/ 0 w 785655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56556" h="6858000">
                <a:moveTo>
                  <a:pt x="0" y="0"/>
                </a:moveTo>
                <a:lnTo>
                  <a:pt x="4680402" y="0"/>
                </a:lnTo>
                <a:lnTo>
                  <a:pt x="785655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71D13A1-4626-4D50-9DF7-71BB7B6B7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29" y="0"/>
            <a:ext cx="7393181" cy="6858000"/>
          </a:xfrm>
          <a:custGeom>
            <a:avLst/>
            <a:gdLst>
              <a:gd name="connsiteX0" fmla="*/ 0 w 7393181"/>
              <a:gd name="connsiteY0" fmla="*/ 0 h 6858000"/>
              <a:gd name="connsiteX1" fmla="*/ 4217027 w 7393181"/>
              <a:gd name="connsiteY1" fmla="*/ 0 h 6858000"/>
              <a:gd name="connsiteX2" fmla="*/ 7393181 w 7393181"/>
              <a:gd name="connsiteY2" fmla="*/ 6858000 h 6858000"/>
              <a:gd name="connsiteX3" fmla="*/ 0 w 73931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3181" h="6858000">
                <a:moveTo>
                  <a:pt x="0" y="0"/>
                </a:moveTo>
                <a:lnTo>
                  <a:pt x="4217027" y="0"/>
                </a:lnTo>
                <a:lnTo>
                  <a:pt x="73931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20956-EDC8-4D51-A422-670F05201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5624944" cy="67887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+mn-lt"/>
              </a:rPr>
              <a:t>Name of Student: </a:t>
            </a:r>
            <a:r>
              <a:rPr lang="en-US" sz="2400" dirty="0">
                <a:latin typeface="+mn-lt"/>
              </a:rPr>
              <a:t>Talida Raducan</a:t>
            </a:r>
            <a:br>
              <a:rPr lang="en-US" sz="2400" dirty="0">
                <a:latin typeface="+mn-lt"/>
              </a:rPr>
            </a:br>
            <a:r>
              <a:rPr lang="en-US" sz="2400" b="1" dirty="0">
                <a:latin typeface="+mn-lt"/>
              </a:rPr>
              <a:t>Student Code: </a:t>
            </a:r>
            <a:r>
              <a:rPr lang="en-US" sz="2400" dirty="0">
                <a:latin typeface="+mn-lt"/>
              </a:rPr>
              <a:t>2013549 </a:t>
            </a:r>
            <a:br>
              <a:rPr lang="en-US" sz="2400" dirty="0">
                <a:latin typeface="+mn-lt"/>
              </a:rPr>
            </a:br>
            <a:r>
              <a:rPr lang="en-US" sz="2400" b="1" dirty="0">
                <a:latin typeface="+mn-lt"/>
              </a:rPr>
              <a:t>Module: </a:t>
            </a:r>
            <a:r>
              <a:rPr lang="en-US" sz="2400" dirty="0">
                <a:latin typeface="+mn-lt"/>
              </a:rPr>
              <a:t>Foreign Languages &amp; Cultural Awareness</a:t>
            </a:r>
            <a:endParaRPr lang="en-US" sz="240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430982FD-7491-44DC-AAF5-92BDF13F51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829" y="1864449"/>
            <a:ext cx="4288972" cy="171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88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up of coffee next to a pastry on a plate&#10;&#10;Description automatically generated with medium confidence">
            <a:extLst>
              <a:ext uri="{FF2B5EF4-FFF2-40B4-BE49-F238E27FC236}">
                <a16:creationId xmlns:a16="http://schemas.microsoft.com/office/drawing/2014/main" id="{DEB9ACA2-D816-4296-9F97-1AF26F083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288" r="-1" b="46028"/>
          <a:stretch/>
        </p:blipFill>
        <p:spPr>
          <a:xfrm>
            <a:off x="4693921" y="-478"/>
            <a:ext cx="7498080" cy="2286478"/>
          </a:xfrm>
          <a:prstGeom prst="rect">
            <a:avLst/>
          </a:prstGeom>
        </p:spPr>
      </p:pic>
      <p:pic>
        <p:nvPicPr>
          <p:cNvPr id="5" name="Picture 4" descr="A picture containing food, table, plate, dessert&#10;&#10;Description automatically generated">
            <a:extLst>
              <a:ext uri="{FF2B5EF4-FFF2-40B4-BE49-F238E27FC236}">
                <a16:creationId xmlns:a16="http://schemas.microsoft.com/office/drawing/2014/main" id="{36763EF7-305B-48DF-A5E8-E0F150894A2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4120" r="1" b="11120"/>
          <a:stretch/>
        </p:blipFill>
        <p:spPr>
          <a:xfrm>
            <a:off x="6456218" y="2299376"/>
            <a:ext cx="5735782" cy="2286000"/>
          </a:xfrm>
          <a:prstGeom prst="rect">
            <a:avLst/>
          </a:prstGeom>
        </p:spPr>
      </p:pic>
      <p:pic>
        <p:nvPicPr>
          <p:cNvPr id="8" name="Picture 7" descr="A loaf of bread on a plate&#10;&#10;Description automatically generated">
            <a:extLst>
              <a:ext uri="{FF2B5EF4-FFF2-40B4-BE49-F238E27FC236}">
                <a16:creationId xmlns:a16="http://schemas.microsoft.com/office/drawing/2014/main" id="{E7BC675F-CD1E-44DF-924C-9924919F5CD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32685" r="2" b="3350"/>
          <a:stretch/>
        </p:blipFill>
        <p:spPr>
          <a:xfrm>
            <a:off x="6838122" y="4572000"/>
            <a:ext cx="5353878" cy="2286000"/>
          </a:xfrm>
          <a:prstGeom prst="rect">
            <a:avLst/>
          </a:prstGeom>
        </p:spPr>
      </p:pic>
      <p:sp>
        <p:nvSpPr>
          <p:cNvPr id="45" name="Freeform 3">
            <a:extLst>
              <a:ext uri="{FF2B5EF4-FFF2-40B4-BE49-F238E27FC236}">
                <a16:creationId xmlns:a16="http://schemas.microsoft.com/office/drawing/2014/main" id="{D3B67387-E1AF-4422-A3BE-470F36AA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4">
            <a:extLst>
              <a:ext uri="{FF2B5EF4-FFF2-40B4-BE49-F238E27FC236}">
                <a16:creationId xmlns:a16="http://schemas.microsoft.com/office/drawing/2014/main" id="{BFDB170C-F1C9-479A-B799-7374CFFFF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838906-9EC8-4319-99BB-F46D13FE62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" y="0"/>
            <a:ext cx="12192002" cy="6858000"/>
          </a:xfrm>
        </p:spPr>
        <p:txBody>
          <a:bodyPr anchor="t">
            <a:normAutofit fontScale="90000"/>
          </a:bodyPr>
          <a:lstStyle/>
          <a:p>
            <a:pPr algn="l">
              <a:lnSpc>
                <a:spcPct val="100000"/>
              </a:lnSpc>
            </a:pPr>
            <a:br>
              <a:rPr lang="en-GB" sz="1800" b="1" dirty="0"/>
            </a:br>
            <a:r>
              <a:rPr lang="en-GB" sz="1800" b="1" dirty="0"/>
              <a:t>                                                </a:t>
            </a:r>
            <a:br>
              <a:rPr lang="en-GB" sz="1800" b="1" dirty="0"/>
            </a:br>
            <a:r>
              <a:rPr lang="en-GB" sz="1800" b="1" dirty="0"/>
              <a:t>                  </a:t>
            </a:r>
            <a:br>
              <a:rPr lang="en-GB" sz="1800" b="1" dirty="0"/>
            </a:br>
            <a:br>
              <a:rPr lang="en-GB" sz="1800" b="1" dirty="0"/>
            </a:br>
            <a:r>
              <a:rPr lang="en-GB" sz="1800" b="1" dirty="0"/>
              <a:t>                    </a:t>
            </a:r>
            <a:br>
              <a:rPr lang="en-GB" sz="1800" b="1" dirty="0"/>
            </a:br>
            <a:r>
              <a:rPr lang="en-GB" sz="1800" b="1" dirty="0"/>
              <a:t>                         </a:t>
            </a:r>
            <a:r>
              <a:rPr lang="en-GB" sz="4400" i="1" dirty="0"/>
              <a:t>Hotel Santo Domingo</a:t>
            </a:r>
            <a:br>
              <a:rPr lang="en-GB" sz="1800" b="1" dirty="0"/>
            </a:br>
            <a:r>
              <a:rPr lang="en-GB" sz="1800" b="1" dirty="0"/>
              <a:t>                  </a:t>
            </a:r>
            <a:br>
              <a:rPr lang="en-GB" sz="1800" b="1" dirty="0"/>
            </a:br>
            <a:r>
              <a:rPr lang="en-GB" sz="1800" b="1" dirty="0"/>
              <a:t>                                  </a:t>
            </a:r>
            <a:r>
              <a:rPr lang="en-GB" sz="2700" b="1" u="sng" dirty="0"/>
              <a:t>DESAYUNOS/BREAKFAST</a:t>
            </a:r>
            <a:br>
              <a:rPr lang="en-GB" sz="1800" b="1" dirty="0"/>
            </a:br>
            <a:br>
              <a:rPr lang="en-GB" sz="1800" b="1" dirty="0"/>
            </a:br>
            <a:br>
              <a:rPr lang="en-GB" sz="1800" b="1" dirty="0"/>
            </a:br>
            <a:r>
              <a:rPr lang="en-GB" sz="2000" b="1" dirty="0" err="1"/>
              <a:t>Croisants</a:t>
            </a:r>
            <a:r>
              <a:rPr lang="en-GB" sz="2000" b="1" dirty="0"/>
              <a:t>, </a:t>
            </a:r>
            <a:r>
              <a:rPr lang="en-GB" sz="2000" b="1" dirty="0" err="1"/>
              <a:t>mermelada</a:t>
            </a:r>
            <a:r>
              <a:rPr lang="en-GB" sz="2000" b="1" dirty="0"/>
              <a:t> de </a:t>
            </a:r>
            <a:r>
              <a:rPr lang="en-GB" sz="2000" b="1" dirty="0" err="1"/>
              <a:t>melocot</a:t>
            </a:r>
            <a:r>
              <a:rPr lang="en-US" sz="2000" b="1" i="0" u="none" strike="noStrike" dirty="0">
                <a:effectLst/>
              </a:rPr>
              <a:t>ó</a:t>
            </a:r>
            <a:r>
              <a:rPr lang="en-GB" sz="2000" b="1" i="0" u="none" strike="noStrike" dirty="0">
                <a:effectLst/>
              </a:rPr>
              <a:t> </a:t>
            </a:r>
            <a:r>
              <a:rPr lang="en-GB" sz="2000" b="1" dirty="0"/>
              <a:t>con tostadas y jugo de </a:t>
            </a:r>
            <a:r>
              <a:rPr lang="en-GB" sz="2000" b="1" dirty="0" err="1"/>
              <a:t>naranja</a:t>
            </a:r>
            <a:r>
              <a:rPr lang="en-GB" sz="2000" b="1" dirty="0"/>
              <a:t>                  6.50 €</a:t>
            </a:r>
            <a:br>
              <a:rPr lang="en-GB" sz="2000" b="1" dirty="0"/>
            </a:br>
            <a:r>
              <a:rPr lang="en-US" sz="2000" i="1" dirty="0"/>
              <a:t>Croissants, peach jam with toast and orange juice</a:t>
            </a:r>
            <a:br>
              <a:rPr lang="en-GB" sz="2000" b="1" i="1" dirty="0"/>
            </a:br>
            <a:br>
              <a:rPr lang="en-GB" sz="2000" b="1" dirty="0"/>
            </a:br>
            <a:r>
              <a:rPr lang="en-GB" sz="2000" b="1" dirty="0"/>
              <a:t>Churros Con Chocolate, jugo de </a:t>
            </a:r>
            <a:r>
              <a:rPr lang="en-GB" sz="2000" b="1" dirty="0" err="1"/>
              <a:t>naranja</a:t>
            </a:r>
            <a:r>
              <a:rPr lang="en-GB" sz="2000" b="1" dirty="0"/>
              <a:t> y café con leche                                     7.50 €</a:t>
            </a:r>
            <a:br>
              <a:rPr lang="en-GB" sz="2000" b="1" dirty="0"/>
            </a:br>
            <a:r>
              <a:rPr lang="en-US" sz="2000" i="1" dirty="0"/>
              <a:t>Churros Con Chocolate, orange juice and coffee with milk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Café, leche, jugo de </a:t>
            </a:r>
            <a:r>
              <a:rPr lang="en-GB" sz="2000" b="1" dirty="0" err="1"/>
              <a:t>naranja</a:t>
            </a:r>
            <a:r>
              <a:rPr lang="en-GB" sz="2000" b="1" dirty="0"/>
              <a:t>, pan cake con </a:t>
            </a:r>
            <a:r>
              <a:rPr lang="en-GB" sz="2000" b="1" dirty="0" err="1"/>
              <a:t>miel</a:t>
            </a:r>
            <a:r>
              <a:rPr lang="en-GB" sz="2000" b="1" dirty="0"/>
              <a:t> (</a:t>
            </a:r>
            <a:r>
              <a:rPr lang="en-GB" sz="2000" b="1" dirty="0" err="1"/>
              <a:t>opcional</a:t>
            </a:r>
            <a:r>
              <a:rPr lang="en-GB" sz="2000" b="1" dirty="0"/>
              <a:t>) y </a:t>
            </a:r>
            <a:r>
              <a:rPr lang="en-GB" sz="2000" b="1" dirty="0" err="1"/>
              <a:t>frutas</a:t>
            </a:r>
            <a:r>
              <a:rPr lang="en-GB" sz="2000" b="1" dirty="0"/>
              <a:t>                     8.75 € </a:t>
            </a:r>
            <a:br>
              <a:rPr lang="en-GB" sz="2000" b="1" dirty="0"/>
            </a:br>
            <a:r>
              <a:rPr lang="en-US" sz="2000" i="1" dirty="0"/>
              <a:t>Coffee, milk, orange juice, pan cake with honey (optional) and fruit</a:t>
            </a:r>
            <a:br>
              <a:rPr lang="en-GB" sz="2000" b="1" dirty="0"/>
            </a:br>
            <a:br>
              <a:rPr lang="en-US" sz="2000" dirty="0"/>
            </a:br>
            <a:r>
              <a:rPr lang="en-GB" sz="2000" b="1" dirty="0"/>
              <a:t>2 Huevos, </a:t>
            </a:r>
            <a:r>
              <a:rPr lang="en-GB" sz="2000" b="1" dirty="0" err="1"/>
              <a:t>cualquier</a:t>
            </a:r>
            <a:r>
              <a:rPr lang="en-GB" sz="2000" b="1" dirty="0"/>
              <a:t> </a:t>
            </a:r>
            <a:r>
              <a:rPr lang="en-GB" sz="2000" b="1" dirty="0" err="1"/>
              <a:t>estilo</a:t>
            </a:r>
            <a:r>
              <a:rPr lang="en-GB" sz="2000" b="1" dirty="0"/>
              <a:t>, con papas, </a:t>
            </a:r>
            <a:r>
              <a:rPr lang="en-GB" sz="2000" b="1" dirty="0" err="1"/>
              <a:t>toatadas</a:t>
            </a:r>
            <a:r>
              <a:rPr lang="en-GB" sz="2000" b="1" dirty="0"/>
              <a:t> y café                                            8.50  € </a:t>
            </a:r>
            <a:br>
              <a:rPr lang="en-GB" sz="2000" b="1" dirty="0"/>
            </a:br>
            <a:r>
              <a:rPr lang="en-GB" sz="2000" i="1" dirty="0"/>
              <a:t>2 Eggs any style whit </a:t>
            </a:r>
            <a:r>
              <a:rPr lang="en-GB" sz="2000" i="1" dirty="0" err="1"/>
              <a:t>french</a:t>
            </a:r>
            <a:r>
              <a:rPr lang="en-GB" sz="2000" i="1" dirty="0"/>
              <a:t> fries, toast &amp; coffee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Tortilla </a:t>
            </a:r>
            <a:r>
              <a:rPr lang="en-GB" sz="2000" b="1" dirty="0" err="1"/>
              <a:t>española</a:t>
            </a:r>
            <a:r>
              <a:rPr lang="en-GB" sz="2000" b="1" dirty="0"/>
              <a:t> de huevos, </a:t>
            </a:r>
            <a:r>
              <a:rPr lang="en-GB" sz="2000" b="1" dirty="0" err="1"/>
              <a:t>cebolla</a:t>
            </a:r>
            <a:r>
              <a:rPr lang="en-GB" sz="2000" b="1" dirty="0"/>
              <a:t>, </a:t>
            </a:r>
            <a:r>
              <a:rPr lang="en-GB" sz="2000" b="1" dirty="0" err="1"/>
              <a:t>jamón</a:t>
            </a:r>
            <a:r>
              <a:rPr lang="en-GB" sz="2000" b="1" dirty="0"/>
              <a:t>, papas y café                                       9.70 € </a:t>
            </a:r>
            <a:br>
              <a:rPr lang="en-GB" sz="2000" dirty="0"/>
            </a:br>
            <a:r>
              <a:rPr lang="en-US" sz="2000" i="1" dirty="0"/>
              <a:t>Spanish </a:t>
            </a:r>
            <a:r>
              <a:rPr lang="en-US" sz="2000" i="1" dirty="0" err="1"/>
              <a:t>omelette</a:t>
            </a:r>
            <a:r>
              <a:rPr lang="en-US" sz="2000" i="1" dirty="0"/>
              <a:t> with eggs, onion, ham, potatoes and coffee</a:t>
            </a:r>
            <a:br>
              <a:rPr lang="en-GB" sz="2000" b="1" dirty="0"/>
            </a:br>
            <a:br>
              <a:rPr lang="en-GB" sz="1800" b="1" dirty="0"/>
            </a:br>
            <a:br>
              <a:rPr lang="en-GB" sz="1800" b="1" dirty="0"/>
            </a:br>
            <a:br>
              <a:rPr lang="en-GB" sz="1800" dirty="0"/>
            </a:br>
            <a:br>
              <a:rPr lang="en-GB" sz="1800" b="1" dirty="0"/>
            </a:br>
            <a:br>
              <a:rPr lang="en-GB" sz="1800" b="1" dirty="0"/>
            </a:br>
            <a:br>
              <a:rPr lang="en-GB" sz="1800" dirty="0"/>
            </a:br>
            <a:endParaRPr lang="en-US" sz="1800" dirty="0"/>
          </a:p>
        </p:txBody>
      </p:sp>
      <p:pic>
        <p:nvPicPr>
          <p:cNvPr id="9" name="Picture 2" descr="Hotel Santo Domingo - Home | Facebook">
            <a:extLst>
              <a:ext uri="{FF2B5EF4-FFF2-40B4-BE49-F238E27FC236}">
                <a16:creationId xmlns:a16="http://schemas.microsoft.com/office/drawing/2014/main" id="{3B83F34C-F543-4376-BC4A-07EB786A2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582001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536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up of coffee next to a pastry on a plate&#10;&#10;Description automatically generated with medium confidence">
            <a:extLst>
              <a:ext uri="{FF2B5EF4-FFF2-40B4-BE49-F238E27FC236}">
                <a16:creationId xmlns:a16="http://schemas.microsoft.com/office/drawing/2014/main" id="{93F0DBCE-BE57-475E-A92D-33AAAC3728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288" r="-1" b="46028"/>
          <a:stretch/>
        </p:blipFill>
        <p:spPr>
          <a:xfrm>
            <a:off x="4922981" y="-478"/>
            <a:ext cx="7269019" cy="2286478"/>
          </a:xfrm>
          <a:prstGeom prst="rect">
            <a:avLst/>
          </a:prstGeom>
        </p:spPr>
      </p:pic>
      <p:pic>
        <p:nvPicPr>
          <p:cNvPr id="5" name="Picture 4" descr="A picture containing food, table, plate, dessert&#10;&#10;Description automatically generated">
            <a:extLst>
              <a:ext uri="{FF2B5EF4-FFF2-40B4-BE49-F238E27FC236}">
                <a16:creationId xmlns:a16="http://schemas.microsoft.com/office/drawing/2014/main" id="{9269A01F-E659-4A63-A595-A6A39197E7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4120" r="1" b="11120"/>
          <a:stretch/>
        </p:blipFill>
        <p:spPr>
          <a:xfrm>
            <a:off x="5669281" y="2285999"/>
            <a:ext cx="6522720" cy="2286000"/>
          </a:xfrm>
          <a:prstGeom prst="rect">
            <a:avLst/>
          </a:prstGeom>
        </p:spPr>
      </p:pic>
      <p:pic>
        <p:nvPicPr>
          <p:cNvPr id="6" name="Picture 5" descr="A loaf of bread on a plate&#10;&#10;Description automatically generated">
            <a:extLst>
              <a:ext uri="{FF2B5EF4-FFF2-40B4-BE49-F238E27FC236}">
                <a16:creationId xmlns:a16="http://schemas.microsoft.com/office/drawing/2014/main" id="{C923EF1A-B98C-4BB0-B645-90300282133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32685" r="2" b="3350"/>
          <a:stretch/>
        </p:blipFill>
        <p:spPr>
          <a:xfrm>
            <a:off x="6838122" y="4572000"/>
            <a:ext cx="5353878" cy="2286000"/>
          </a:xfrm>
          <a:prstGeom prst="rect">
            <a:avLst/>
          </a:prstGeom>
        </p:spPr>
      </p:pic>
      <p:sp>
        <p:nvSpPr>
          <p:cNvPr id="11" name="Freeform 3">
            <a:extLst>
              <a:ext uri="{FF2B5EF4-FFF2-40B4-BE49-F238E27FC236}">
                <a16:creationId xmlns:a16="http://schemas.microsoft.com/office/drawing/2014/main" id="{D3B67387-E1AF-4422-A3BE-470F36AA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4">
            <a:extLst>
              <a:ext uri="{FF2B5EF4-FFF2-40B4-BE49-F238E27FC236}">
                <a16:creationId xmlns:a16="http://schemas.microsoft.com/office/drawing/2014/main" id="{BFDB170C-F1C9-479A-B799-7374CFFFF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FE14F-15C6-4C6B-971C-A8726FEFC6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" y="0"/>
            <a:ext cx="12125327" cy="6858000"/>
          </a:xfrm>
        </p:spPr>
        <p:txBody>
          <a:bodyPr anchor="t">
            <a:normAutofit/>
          </a:bodyPr>
          <a:lstStyle/>
          <a:p>
            <a:pPr algn="l">
              <a:lnSpc>
                <a:spcPct val="100000"/>
              </a:lnSpc>
            </a:pPr>
            <a:br>
              <a:rPr lang="en-GB" sz="1800" b="1" dirty="0"/>
            </a:br>
            <a:r>
              <a:rPr lang="en-GB" sz="1800" b="1" dirty="0"/>
              <a:t>Tostadas de </a:t>
            </a:r>
            <a:r>
              <a:rPr lang="en-GB" sz="1800" b="1" dirty="0" err="1"/>
              <a:t>Aguacate</a:t>
            </a:r>
            <a:r>
              <a:rPr lang="en-GB" sz="1800" b="1" dirty="0"/>
              <a:t> y </a:t>
            </a:r>
            <a:r>
              <a:rPr lang="en-GB" sz="1800" b="1" dirty="0" err="1"/>
              <a:t>tomate</a:t>
            </a:r>
            <a:r>
              <a:rPr lang="en-GB" sz="1800" b="1" dirty="0"/>
              <a:t>, huevo </a:t>
            </a:r>
            <a:r>
              <a:rPr lang="en-GB" sz="1800" b="1" dirty="0" err="1"/>
              <a:t>revuelto</a:t>
            </a:r>
            <a:r>
              <a:rPr lang="en-GB" sz="1800" b="1" dirty="0"/>
              <a:t>, jugo de            10.50 € </a:t>
            </a:r>
            <a:br>
              <a:rPr lang="en-GB" sz="1800" b="1" dirty="0"/>
            </a:br>
            <a:r>
              <a:rPr lang="en-GB" sz="1800" b="1" dirty="0" err="1"/>
              <a:t>naranja,frutas</a:t>
            </a:r>
            <a:r>
              <a:rPr lang="en-GB" sz="1800" b="1" dirty="0"/>
              <a:t> frescas, </a:t>
            </a:r>
            <a:r>
              <a:rPr lang="en-GB" sz="1800" b="1" dirty="0" err="1"/>
              <a:t>mantequilla</a:t>
            </a:r>
            <a:r>
              <a:rPr lang="en-GB" sz="1800" b="1" dirty="0"/>
              <a:t>, </a:t>
            </a:r>
            <a:r>
              <a:rPr lang="en-GB" sz="1800" b="1" dirty="0" err="1"/>
              <a:t>miel</a:t>
            </a:r>
            <a:r>
              <a:rPr lang="en-GB" sz="1800" b="1" dirty="0"/>
              <a:t>, café con leche                                                                                                                      </a:t>
            </a:r>
            <a:br>
              <a:rPr lang="en-GB" sz="1800" b="1" dirty="0"/>
            </a:br>
            <a:r>
              <a:rPr lang="en-US" sz="1800" i="1" dirty="0"/>
              <a:t>Avocado and tomato toast, scrambled egg, orange </a:t>
            </a:r>
            <a:r>
              <a:rPr lang="en-US" sz="1800" i="1" dirty="0" err="1"/>
              <a:t>juice,fresh</a:t>
            </a:r>
            <a:br>
              <a:rPr lang="en-US" sz="1800" i="1" dirty="0"/>
            </a:br>
            <a:r>
              <a:rPr lang="en-US" sz="1800" i="1" dirty="0"/>
              <a:t>fruits, butter, honey, coffee with milk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1800" b="1" i="1" u="sng" dirty="0" err="1"/>
              <a:t>Horario</a:t>
            </a:r>
            <a:r>
              <a:rPr lang="en-US" sz="1800" b="1" i="1" u="sng" dirty="0"/>
              <a:t>/</a:t>
            </a:r>
            <a:r>
              <a:rPr lang="en-US" sz="1800" b="1" i="1" u="sng" dirty="0" err="1"/>
              <a:t>Scheduel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Lunes 8am – Viernes 11am </a:t>
            </a:r>
            <a:r>
              <a:rPr lang="en-US" sz="1800" dirty="0"/>
              <a:t>/ </a:t>
            </a:r>
            <a:r>
              <a:rPr lang="en-US" sz="1800" b="0" i="1" dirty="0">
                <a:effectLst/>
              </a:rPr>
              <a:t>Monday 8am - Friday 11am</a:t>
            </a:r>
            <a:br>
              <a:rPr lang="en-US" sz="1800" dirty="0"/>
            </a:br>
            <a:r>
              <a:rPr lang="en-US" sz="1800" b="1" dirty="0"/>
              <a:t>Sabado 8am – Domingo 12am </a:t>
            </a:r>
            <a:r>
              <a:rPr lang="en-US" sz="1800" dirty="0"/>
              <a:t>/ </a:t>
            </a:r>
            <a:r>
              <a:rPr lang="en-US" sz="1800" b="0" i="1" dirty="0">
                <a:effectLst/>
              </a:rPr>
              <a:t>Saturday 8am - Sunday 12pm</a:t>
            </a:r>
            <a:br>
              <a:rPr lang="es-ES" sz="1800" b="0" i="1" dirty="0">
                <a:effectLst/>
              </a:rPr>
            </a:br>
            <a:r>
              <a:rPr lang="es-ES" sz="1800" b="0" i="0" dirty="0">
                <a:effectLst/>
              </a:rPr>
              <a:t>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61677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288</Words>
  <Application>Microsoft Office PowerPoint</Application>
  <PresentationFormat>Widescreen</PresentationFormat>
  <Paragraphs>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                                                                                                                    Hotel Santo Domingo                                                      DESAYUNOS/BREAKFAST   Croisants, mermelada de melocotó con tostadas y jugo de naranja                  6.50 € Croissants, peach jam with toast and orange juice  Churros Con Chocolate, jugo de naranja y café con leche                                     7.50 € Churros Con Chocolate, orange juice and coffee with milk  Café, leche, jugo de naranja, pan cake con miel (opcional) y frutas                     8.75 €  Coffee, milk, orange juice, pan cake with honey (optional) and fruit  2 Huevos, cualquier estilo, con papas, toatadas y café                                            8.50  €  2 Eggs any style whit french fries, toast &amp; coffee  Tortilla española de huevos, cebolla, jamón, papas y café                                       9.70 €  Spanish omelette with eggs, onion, ham, potatoes and coffee       </vt:lpstr>
      <vt:lpstr> Tostadas de Aguacate y tomate, huevo revuelto, jugo de            10.50 €  naranja,frutas frescas, mantequilla, miel, café con leche                                                                                                                       Avocado and tomato toast, scrambled egg, orange juice,fresh fruits, butter, honey, coffee with milk               Horario/Scheduel  Lunes 8am – Viernes 11am / Monday 8am - Friday 11am Sabado 8am – Domingo 12am / Saturday 8am - Sunday 12pm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Hotel Santo Domingo                                                DESAYUNOS/BREAKFAST   Desayunos de 8:00 am – 12 pm(M-S / Breakfast is served from 8:00 am – 12:00 pm  Croisants, mermelada de melocotó con tostadas y jugo de naranja                                6.50 € Croissants, peach jam with toast and orange juice  Churros Con Chocolate, jugo de naranja y café con leche                                                   7.50 € Churros Con Chocolate, orange juice and coffee with milk  Café, leche, jugo de naranja, pan cake con miel (opcional) y frutas                                   8.75 €  Coffee, milk, orange juice, pan cake with honey (optional) and fruit  2 Huevos, cualquier estilo, con papas, toatadas y café                                                         8.50  €  2 Eggs any style whit french fries, toast &amp; coffee  Tortilla española de huevos, cebolla, jamón, papas y café                                                   9.70 €  Spanish omelette with eggs, onion, ham, potatoes and coffee       </dc:title>
  <dc:creator>Talida Raducan</dc:creator>
  <cp:lastModifiedBy>Talida Raducan</cp:lastModifiedBy>
  <cp:revision>9</cp:revision>
  <dcterms:created xsi:type="dcterms:W3CDTF">2021-11-29T20:41:30Z</dcterms:created>
  <dcterms:modified xsi:type="dcterms:W3CDTF">2021-12-01T12:51:29Z</dcterms:modified>
</cp:coreProperties>
</file>