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media/image2.jpeg" ContentType="image/jpeg"/>
  <Override PartName="/ppt/theme/theme2.xml" ContentType="application/vnd.openxmlformats-officedocument.theme+xml"/>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lvl1pPr>
    <a:lvl2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lvl2pPr>
    <a:lvl3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lvl3pPr>
    <a:lvl4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lvl4pPr>
    <a:lvl5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lvl5pPr>
    <a:lvl6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lvl6pPr>
    <a:lvl7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lvl7pPr>
    <a:lvl8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lvl8pPr>
    <a:lvl9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363929"/>
        </a:fontRef>
        <a:srgbClr val="363929"/>
      </a:tcTxStyle>
      <a:tcStyle>
        <a:tcBdr>
          <a:left>
            <a:ln w="12700" cap="flat">
              <a:solidFill>
                <a:srgbClr val="252F36"/>
              </a:solidFill>
              <a:prstDash val="solid"/>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wholeTbl>
    <a:band2H>
      <a:tcTxStyle b="def" i="def"/>
      <a:tcStyle>
        <a:tcBdr/>
        <a:fill>
          <a:solidFill>
            <a:srgbClr val="C7D39B">
              <a:alpha val="30000"/>
            </a:srgbClr>
          </a:solidFill>
        </a:fill>
      </a:tcStyle>
    </a:band2H>
    <a:firstCol>
      <a:tcTxStyle b="off" i="off">
        <a:fontRef idx="minor">
          <a:srgbClr val="FFFFFF"/>
        </a:fontRef>
        <a:srgbClr val="FFFFFF"/>
      </a:tcTxStyle>
      <a:tcStyle>
        <a:tcBdr>
          <a:left>
            <a:ln w="12700" cap="flat">
              <a:solidFill>
                <a:srgbClr val="252F36"/>
              </a:solidFill>
              <a:prstDash val="solid"/>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firstCol>
    <a:lastRow>
      <a:tcTxStyle b="off" i="off">
        <a:fontRef idx="minor">
          <a:srgbClr val="363929"/>
        </a:fontRef>
        <a:srgbClr val="363929"/>
      </a:tcTxStyle>
      <a:tcStyle>
        <a:tcBdr>
          <a:left>
            <a:ln w="12700" cap="flat">
              <a:solidFill>
                <a:srgbClr val="252F36"/>
              </a:solidFill>
              <a:prstDash val="solid"/>
              <a:miter lim="400000"/>
            </a:ln>
          </a:left>
          <a:right>
            <a:ln w="12700" cap="flat">
              <a:solidFill>
                <a:srgbClr val="252F36"/>
              </a:solidFill>
              <a:prstDash val="solid"/>
              <a:miter lim="400000"/>
            </a:ln>
          </a:right>
          <a:top>
            <a:ln w="254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lastRow>
    <a:firstRow>
      <a:tcTxStyle b="off" i="off">
        <a:fontRef idx="minor">
          <a:srgbClr val="FFFFFF"/>
        </a:fontRef>
        <a:srgbClr val="FFFFFF"/>
      </a:tcTxStyle>
      <a:tcStyle>
        <a:tcBdr>
          <a:left>
            <a:ln w="12700" cap="flat">
              <a:solidFill>
                <a:srgbClr val="252F36"/>
              </a:solidFill>
              <a:prstDash val="solid"/>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firstRow>
  </a:tblStyle>
  <a:tblStyle styleId="{C7B018BB-80A7-4F77-B60F-C8B233D01FF8}"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b="def" i="def"/>
      <a:tcStyle>
        <a:tcBdr/>
        <a:fill>
          <a:solidFill>
            <a:srgbClr val="AAAAAA">
              <a:alpha val="38000"/>
            </a:srgbClr>
          </a:solidFill>
        </a:fill>
      </a:tcStyle>
    </a:band2H>
    <a:firstCol>
      <a:tcTxStyle b="off" i="off">
        <a:fontRef idx="minor">
          <a:srgbClr val="FFFFFF"/>
        </a:fontRef>
        <a:srgbClr val="FFFFFF"/>
      </a:tcTxStyle>
      <a:tcStyle>
        <a:tcBdr>
          <a:left>
            <a:ln w="0" cap="flat">
              <a:noFill/>
              <a:miter lim="400000"/>
            </a:ln>
          </a:left>
          <a:right>
            <a:ln w="25400" cap="flat">
              <a:solidFill>
                <a:srgbClr val="FFFFFF"/>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678A8F">
              <a:alpha val="75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0" cap="flat">
              <a:noFill/>
              <a:miter lim="400000"/>
            </a:ln>
          </a:bottom>
          <a:insideH>
            <a:ln w="12700" cap="flat">
              <a:noFill/>
              <a:miter lim="400000"/>
            </a:ln>
          </a:insideH>
          <a:insideV>
            <a:ln w="12700" cap="flat">
              <a:noFill/>
              <a:miter lim="400000"/>
            </a:ln>
          </a:insideV>
        </a:tcBdr>
        <a:fill>
          <a:solidFill>
            <a:schemeClr val="accent1">
              <a:hueOff val="269025"/>
              <a:satOff val="1984"/>
              <a:lumOff val="-30912"/>
              <a:alpha val="90000"/>
            </a:schemeClr>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269025"/>
              <a:satOff val="1984"/>
              <a:lumOff val="-30912"/>
              <a:alpha val="90000"/>
            </a:schemeClr>
          </a:solidFill>
        </a:fill>
      </a:tcStyle>
    </a:firstRow>
  </a:tblStyle>
  <a:tblStyle styleId="{EEE7283C-3CF3-47DC-8721-378D4A62B228}" styleName="">
    <a:tblBg/>
    <a:wholeTbl>
      <a:tcTxStyle b="off" i="off">
        <a:fontRef idx="minor">
          <a:srgbClr val="5C5C5C"/>
        </a:fontRef>
        <a:srgbClr val="5C5C5C"/>
      </a:tcTxStyle>
      <a:tcStyle>
        <a:tcBdr>
          <a:left>
            <a:ln w="12700" cap="flat">
              <a:solidFill>
                <a:srgbClr val="C4C4C4"/>
              </a:solidFill>
              <a:prstDash val="solid"/>
              <a:miter lim="400000"/>
            </a:ln>
          </a:left>
          <a:right>
            <a:ln w="12700" cap="flat">
              <a:solidFill>
                <a:srgbClr val="C4C4C4"/>
              </a:solidFill>
              <a:prstDash val="solid"/>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wholeTbl>
    <a:band2H>
      <a:tcTxStyle b="def" i="def"/>
      <a:tcStyle>
        <a:tcBdr/>
        <a:fill>
          <a:solidFill>
            <a:srgbClr val="CBBF8A">
              <a:alpha val="30000"/>
            </a:srgbClr>
          </a:solidFill>
        </a:fill>
      </a:tcStyle>
    </a:band2H>
    <a:firstCol>
      <a:tcTxStyle b="off" i="off">
        <a:fontRef idx="minor">
          <a:srgbClr val="363929"/>
        </a:fontRef>
        <a:srgbClr val="363929"/>
      </a:tcTxStyle>
      <a:tcStyle>
        <a:tcBdr>
          <a:left>
            <a:ln w="12700" cap="flat">
              <a:solidFill>
                <a:srgbClr val="C4C4C4"/>
              </a:solidFill>
              <a:prstDash val="solid"/>
              <a:miter lim="400000"/>
            </a:ln>
          </a:left>
          <a:right>
            <a:ln w="12700" cap="flat">
              <a:solidFill>
                <a:srgbClr val="C4C4C4"/>
              </a:solidFill>
              <a:prstDash val="solid"/>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firstCol>
    <a:lastRow>
      <a:tcTxStyle b="off" i="off">
        <a:fontRef idx="minor">
          <a:srgbClr val="5C5C5C"/>
        </a:fontRef>
        <a:srgbClr val="5C5C5C"/>
      </a:tcTxStyle>
      <a:tcStyle>
        <a:tcBdr>
          <a:left>
            <a:ln w="12700" cap="flat">
              <a:solidFill>
                <a:srgbClr val="C4C4C4"/>
              </a:solidFill>
              <a:prstDash val="solid"/>
              <a:miter lim="400000"/>
            </a:ln>
          </a:left>
          <a:right>
            <a:ln w="12700" cap="flat">
              <a:solidFill>
                <a:srgbClr val="C4C4C4"/>
              </a:solidFill>
              <a:prstDash val="solid"/>
              <a:miter lim="400000"/>
            </a:ln>
          </a:right>
          <a:top>
            <a:ln w="25400" cap="flat">
              <a:solidFill>
                <a:srgbClr val="4B4B4B"/>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lastRow>
    <a:firstRow>
      <a:tcTxStyle b="off" i="off">
        <a:fontRef idx="minor">
          <a:srgbClr val="FFFFFF"/>
        </a:fontRef>
        <a:srgbClr val="FFFFFF"/>
      </a:tcTxStyle>
      <a:tcStyle>
        <a:tcBdr>
          <a:left>
            <a:ln w="12700" cap="flat">
              <a:solidFill>
                <a:srgbClr val="C4C4C4"/>
              </a:solidFill>
              <a:prstDash val="solid"/>
              <a:miter lim="400000"/>
            </a:ln>
          </a:left>
          <a:right>
            <a:ln w="12700" cap="flat">
              <a:solidFill>
                <a:srgbClr val="C4C4C4"/>
              </a:solidFill>
              <a:prstDash val="solid"/>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firstRow>
  </a:tblStyle>
  <a:tblStyle styleId="{CF821DB8-F4EB-4A41-A1BA-3FCAFE7338EE}"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noFill/>
              <a:miter lim="400000"/>
            </a:ln>
          </a:insideV>
        </a:tcBdr>
        <a:fill>
          <a:noFill/>
        </a:fill>
      </a:tcStyle>
    </a:wholeTbl>
    <a:band2H>
      <a:tcTxStyle b="def" i="def"/>
      <a:tcStyle>
        <a:tcBdr/>
        <a:fill>
          <a:solidFill>
            <a:srgbClr val="AAAAAA">
              <a:alpha val="20000"/>
            </a:srgbClr>
          </a:solidFill>
        </a:fill>
      </a:tcStyle>
    </a:band2H>
    <a:firstCol>
      <a:tcTxStyle b="off" i="off">
        <a:fontRef idx="minor">
          <a:srgbClr val="363929"/>
        </a:fontRef>
        <a:srgbClr val="363929"/>
      </a:tcTxStyle>
      <a:tcStyle>
        <a:tcBdr>
          <a:left>
            <a:ln w="12700" cap="flat">
              <a:noFill/>
              <a:miter lim="400000"/>
            </a:ln>
          </a:left>
          <a:right>
            <a:ln w="12700" cap="flat">
              <a:solidFill>
                <a:srgbClr val="CBCBCB">
                  <a:alpha val="81000"/>
                </a:srgbClr>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CBCBCB">
              <a:alpha val="81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CBCBCB">
                  <a:alpha val="81000"/>
                </a:srgbClr>
              </a:solidFill>
              <a:prstDash val="solid"/>
              <a:miter lim="400000"/>
            </a:ln>
          </a:insideH>
          <a:insideV>
            <a:ln w="12700" cap="flat">
              <a:noFill/>
              <a:miter lim="400000"/>
            </a:ln>
          </a:insideV>
        </a:tcBdr>
        <a:fill>
          <a:solidFill>
            <a:schemeClr val="accent2"/>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3175" cap="flat">
              <a:solidFill>
                <a:srgbClr val="CBCBCB">
                  <a:alpha val="81000"/>
                </a:srgbClr>
              </a:solidFill>
              <a:prstDash val="solid"/>
              <a:miter lim="400000"/>
            </a:ln>
          </a:insideH>
          <a:insideV>
            <a:ln w="12700" cap="flat">
              <a:noFill/>
              <a:miter lim="400000"/>
            </a:ln>
          </a:insideV>
        </a:tcBdr>
        <a:fill>
          <a:solidFill>
            <a:schemeClr val="accent2"/>
          </a:solidFill>
        </a:fill>
      </a:tcStyle>
    </a:firstRow>
  </a:tblStyle>
  <a:tblStyle styleId="{33BA23B1-9221-436E-865A-0063620EA4FD}"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noFill/>
              <a:miter lim="400000"/>
            </a:ln>
          </a:insideV>
        </a:tcBdr>
        <a:fill>
          <a:noFill/>
        </a:fill>
      </a:tcStyle>
    </a:wholeTbl>
    <a:band2H>
      <a:tcTxStyle b="def" i="def"/>
      <a:tcStyle>
        <a:tcBdr/>
        <a:fill>
          <a:solidFill>
            <a:srgbClr val="AAAAAA">
              <a:alpha val="30000"/>
            </a:srgbClr>
          </a:solidFill>
        </a:fill>
      </a:tcStyle>
    </a:band2H>
    <a:firstCol>
      <a:tcTxStyle b="off" i="off">
        <a:fontRef idx="minor">
          <a:srgbClr val="363929"/>
        </a:fontRef>
        <a:srgbClr val="363929"/>
      </a:tcTxStyle>
      <a:tcStyle>
        <a:tcBdr>
          <a:left>
            <a:ln w="12700" cap="flat">
              <a:noFill/>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noFill/>
              <a:miter lim="400000"/>
            </a:ln>
          </a:insideV>
        </a:tcBdr>
        <a:fill>
          <a:no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252F36"/>
              </a:solidFill>
              <a:prstDash val="solid"/>
              <a:miter lim="400000"/>
            </a:ln>
          </a:insideH>
          <a:insideV>
            <a:ln w="12700" cap="flat">
              <a:noFill/>
              <a:miter lim="400000"/>
            </a:ln>
          </a:insideV>
        </a:tcBdr>
        <a:fill>
          <a:solidFill>
            <a:srgbClr val="6F6F6F"/>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252F36"/>
              </a:solidFill>
              <a:prstDash val="solid"/>
              <a:miter lim="400000"/>
            </a:ln>
          </a:insideH>
          <a:insideV>
            <a:ln w="12700" cap="flat">
              <a:noFill/>
              <a:miter lim="400000"/>
            </a:ln>
          </a:insideV>
        </a:tcBdr>
        <a:fill>
          <a:solidFill>
            <a:srgbClr val="6F6F6F"/>
          </a:solidFill>
        </a:fill>
      </a:tcStyle>
    </a:firstRow>
  </a:tblStyle>
  <a:tblStyle styleId="{2708684C-4D16-4618-839F-0558EEFCDFE6}"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B8B8B8"/>
              </a:solidFill>
              <a:custDash>
                <a:ds d="200000" sp="200000"/>
              </a:custDash>
              <a:miter lim="400000"/>
            </a:ln>
          </a:top>
          <a:bottom>
            <a:ln w="12700" cap="flat">
              <a:solidFill>
                <a:srgbClr val="B8B8B8"/>
              </a:solidFill>
              <a:custDash>
                <a:ds d="200000" sp="200000"/>
              </a:custDash>
              <a:miter lim="400000"/>
            </a:ln>
          </a:bottom>
          <a:insideH>
            <a:ln w="12700" cap="flat">
              <a:solidFill>
                <a:srgbClr val="B8B8B8"/>
              </a:solidFill>
              <a:custDash>
                <a:ds d="200000" sp="200000"/>
              </a:custDash>
              <a:miter lim="400000"/>
            </a:ln>
          </a:insideH>
          <a:insideV>
            <a:ln w="12700" cap="flat">
              <a:noFill/>
              <a:miter lim="400000"/>
            </a:ln>
          </a:insideV>
        </a:tcBdr>
        <a:fill>
          <a:noFill/>
        </a:fill>
      </a:tcStyle>
    </a:wholeTbl>
    <a:band2H>
      <a:tcTxStyle b="def" i="def"/>
      <a:tcStyle>
        <a:tcBdr/>
        <a:fill>
          <a:solidFill>
            <a:srgbClr val="AAAAAA">
              <a:alpha val="20000"/>
            </a:srgbClr>
          </a:solidFill>
        </a:fill>
      </a:tcStyle>
    </a:band2H>
    <a:firstCol>
      <a:tcTxStyle b="off" i="off">
        <a:fontRef idx="minor">
          <a:srgbClr val="363929"/>
        </a:fontRef>
        <a:srgbClr val="363929"/>
      </a:tcTxStyle>
      <a:tcStyle>
        <a:tcBdr>
          <a:left>
            <a:ln w="12700" cap="flat">
              <a:solidFill>
                <a:srgbClr val="B8B8B8"/>
              </a:solidFill>
              <a:prstDash val="solid"/>
              <a:miter lim="400000"/>
            </a:ln>
          </a:left>
          <a:right>
            <a:ln w="25400" cap="flat">
              <a:solidFill>
                <a:srgbClr val="B8B8B8"/>
              </a:solidFill>
              <a:prstDash val="solid"/>
              <a:miter lim="400000"/>
            </a:ln>
          </a:right>
          <a:top>
            <a:ln w="12700" cap="flat">
              <a:solidFill>
                <a:srgbClr val="B8B8B8"/>
              </a:solidFill>
              <a:custDash>
                <a:ds d="200000" sp="200000"/>
              </a:custDash>
              <a:miter lim="400000"/>
            </a:ln>
          </a:top>
          <a:bottom>
            <a:ln w="12700" cap="flat">
              <a:solidFill>
                <a:srgbClr val="B8B8B8"/>
              </a:solidFill>
              <a:custDash>
                <a:ds d="200000" sp="200000"/>
              </a:custDash>
              <a:miter lim="400000"/>
            </a:ln>
          </a:bottom>
          <a:insideH>
            <a:ln w="12700" cap="flat">
              <a:solidFill>
                <a:srgbClr val="B8B8B8"/>
              </a:solidFill>
              <a:custDash>
                <a:ds d="200000" sp="200000"/>
              </a:custDash>
              <a:miter lim="400000"/>
            </a:ln>
          </a:insideH>
          <a:insideV>
            <a:ln w="12700" cap="flat">
              <a:noFill/>
              <a:miter lim="400000"/>
            </a:ln>
          </a:insideV>
        </a:tcBdr>
        <a:fill>
          <a:noFill/>
        </a:fill>
      </a:tcStyle>
    </a:firstCol>
    <a:lastRow>
      <a:tcTxStyle b="off" i="off">
        <a:fontRef idx="minor">
          <a:srgbClr val="363929"/>
        </a:fontRef>
        <a:srgbClr val="363929"/>
      </a:tcTxStyle>
      <a:tcStyle>
        <a:tcBdr>
          <a:left>
            <a:ln w="12700" cap="flat">
              <a:noFill/>
              <a:miter lim="400000"/>
            </a:ln>
          </a:left>
          <a:right>
            <a:ln w="12700" cap="flat">
              <a:noFill/>
              <a:miter lim="400000"/>
            </a:ln>
          </a:right>
          <a:top>
            <a:ln w="254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custDash>
                <a:ds d="200000" sp="200000"/>
              </a:custDash>
              <a:miter lim="400000"/>
            </a:ln>
          </a:insideH>
          <a:insideV>
            <a:ln w="12700" cap="flat">
              <a:noFill/>
              <a:miter lim="400000"/>
            </a:ln>
          </a:insideV>
        </a:tcBdr>
        <a:fill>
          <a:noFill/>
        </a:fill>
      </a:tcStyle>
    </a:lastRow>
    <a:firstRow>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B8B8B8"/>
              </a:solidFill>
              <a:prstDash val="solid"/>
              <a:miter lim="400000"/>
            </a:ln>
          </a:top>
          <a:bottom>
            <a:ln w="25400" cap="flat">
              <a:solidFill>
                <a:srgbClr val="B8B8B8"/>
              </a:solidFill>
              <a:prstDash val="solid"/>
              <a:miter lim="400000"/>
            </a:ln>
          </a:bottom>
          <a:insideH>
            <a:ln w="12700" cap="flat">
              <a:solidFill>
                <a:srgbClr val="B8B8B8"/>
              </a:solidFill>
              <a:custDash>
                <a:ds d="200000" sp="200000"/>
              </a:custDash>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34" name="Shape 134"/>
          <p:cNvSpPr/>
          <p:nvPr>
            <p:ph type="sldImg"/>
          </p:nvPr>
        </p:nvSpPr>
        <p:spPr>
          <a:xfrm>
            <a:off x="1143000" y="685800"/>
            <a:ext cx="4572000" cy="3429000"/>
          </a:xfrm>
          <a:prstGeom prst="rect">
            <a:avLst/>
          </a:prstGeom>
        </p:spPr>
        <p:txBody>
          <a:bodyPr/>
          <a:lstStyle/>
          <a:p>
            <a:pPr/>
          </a:p>
        </p:txBody>
      </p:sp>
      <p:sp>
        <p:nvSpPr>
          <p:cNvPr id="135" name="Shape 13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2.png"/></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2.png"/></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2.png"/></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prstGeom prst="rect">
            <a:avLst/>
          </a:prstGeom>
        </p:spPr>
        <p:txBody>
          <a:bodyPr/>
          <a:lstStyle/>
          <a:p>
            <a:pPr/>
            <a:r>
              <a:t>Title Text</a:t>
            </a:r>
          </a:p>
        </p:txBody>
      </p:sp>
      <p:sp>
        <p:nvSpPr>
          <p:cNvPr id="12" name="Body Level One…"/>
          <p:cNvSpPr txBox="1"/>
          <p:nvPr>
            <p:ph type="body" sz="quarter"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0" name="155138723_2910x1937.jpeg"/>
          <p:cNvSpPr/>
          <p:nvPr>
            <p:ph type="pic" sz="quarter" idx="13"/>
          </p:nvPr>
        </p:nvSpPr>
        <p:spPr>
          <a:xfrm>
            <a:off x="4286250" y="1724010"/>
            <a:ext cx="5422900" cy="4073540"/>
          </a:xfrm>
          <a:prstGeom prst="rect">
            <a:avLst/>
          </a:prstGeom>
          <a:ln w="9525">
            <a:round/>
          </a:ln>
        </p:spPr>
        <p:txBody>
          <a:bodyPr lIns="91439" tIns="45719" rIns="91439" bIns="45719">
            <a:noAutofit/>
          </a:bodyPr>
          <a:lstStyle/>
          <a:p>
            <a:pPr/>
          </a:p>
        </p:txBody>
      </p:sp>
      <p:sp>
        <p:nvSpPr>
          <p:cNvPr id="21" name="Title Text"/>
          <p:cNvSpPr txBox="1"/>
          <p:nvPr>
            <p:ph type="title"/>
          </p:nvPr>
        </p:nvSpPr>
        <p:spPr>
          <a:xfrm>
            <a:off x="1778000" y="6019800"/>
            <a:ext cx="10464800" cy="2019300"/>
          </a:xfrm>
          <a:prstGeom prst="rect">
            <a:avLst/>
          </a:prstGeom>
        </p:spPr>
        <p:txBody>
          <a:bodyPr anchor="ctr"/>
          <a:lstStyle/>
          <a:p>
            <a:pPr/>
            <a:r>
              <a:t>Title Text</a:t>
            </a:r>
          </a:p>
        </p:txBody>
      </p:sp>
      <p:sp>
        <p:nvSpPr>
          <p:cNvPr id="22" name="Body Level One…"/>
          <p:cNvSpPr txBox="1"/>
          <p:nvPr>
            <p:ph type="body" sz="quarter" idx="1"/>
          </p:nvPr>
        </p:nvSpPr>
        <p:spPr>
          <a:xfrm>
            <a:off x="1778000" y="7861300"/>
            <a:ext cx="10464800" cy="14732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spTree>
      <p:nvGrpSpPr>
        <p:cNvPr id="1" name=""/>
        <p:cNvGrpSpPr/>
        <p:nvPr/>
      </p:nvGrpSpPr>
      <p:grpSpPr>
        <a:xfrm>
          <a:off x="0" y="0"/>
          <a:ext cx="0" cy="0"/>
          <a:chOff x="0" y="0"/>
          <a:chExt cx="0" cy="0"/>
        </a:xfrm>
      </p:grpSpPr>
      <p:sp>
        <p:nvSpPr>
          <p:cNvPr id="30" name="Title Text"/>
          <p:cNvSpPr txBox="1"/>
          <p:nvPr>
            <p:ph type="title"/>
          </p:nvPr>
        </p:nvSpPr>
        <p:spPr>
          <a:xfrm>
            <a:off x="2222500" y="3581400"/>
            <a:ext cx="9575800" cy="2590800"/>
          </a:xfrm>
          <a:prstGeom prst="rect">
            <a:avLst/>
          </a:prstGeom>
        </p:spPr>
        <p:txBody>
          <a:bodyPr anchor="ctr"/>
          <a:lstStyle>
            <a:lvl1pPr>
              <a:defRPr sz="6800"/>
            </a:lvl1pPr>
          </a:lstStyle>
          <a:p>
            <a:pPr/>
            <a:r>
              <a:t>Title Text</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8" name="155138723_2910x1937.jpeg"/>
          <p:cNvSpPr/>
          <p:nvPr>
            <p:ph type="pic" sz="quarter" idx="13"/>
          </p:nvPr>
        </p:nvSpPr>
        <p:spPr>
          <a:xfrm>
            <a:off x="7658100" y="2184400"/>
            <a:ext cx="4038600" cy="5410200"/>
          </a:xfrm>
          <a:prstGeom prst="rect">
            <a:avLst/>
          </a:prstGeom>
          <a:ln w="9525">
            <a:round/>
          </a:ln>
        </p:spPr>
        <p:txBody>
          <a:bodyPr lIns="91439" tIns="45719" rIns="91439" bIns="45719">
            <a:noAutofit/>
          </a:bodyPr>
          <a:lstStyle/>
          <a:p>
            <a:pPr/>
          </a:p>
        </p:txBody>
      </p:sp>
      <p:sp>
        <p:nvSpPr>
          <p:cNvPr id="39" name="Title Text"/>
          <p:cNvSpPr txBox="1"/>
          <p:nvPr>
            <p:ph type="title"/>
          </p:nvPr>
        </p:nvSpPr>
        <p:spPr>
          <a:xfrm>
            <a:off x="1104900" y="1993900"/>
            <a:ext cx="6299200" cy="3124200"/>
          </a:xfrm>
          <a:prstGeom prst="rect">
            <a:avLst/>
          </a:prstGeom>
        </p:spPr>
        <p:txBody>
          <a:bodyPr/>
          <a:lstStyle>
            <a:lvl1pPr>
              <a:defRPr sz="6800"/>
            </a:lvl1pPr>
          </a:lstStyle>
          <a:p>
            <a:pPr/>
            <a:r>
              <a:t>Title Text</a:t>
            </a:r>
          </a:p>
        </p:txBody>
      </p:sp>
      <p:sp>
        <p:nvSpPr>
          <p:cNvPr id="40" name="Body Level One…"/>
          <p:cNvSpPr txBox="1"/>
          <p:nvPr>
            <p:ph type="body" sz="quarter" idx="1"/>
          </p:nvPr>
        </p:nvSpPr>
        <p:spPr>
          <a:xfrm>
            <a:off x="1104900" y="5257800"/>
            <a:ext cx="6299200" cy="2844800"/>
          </a:xfrm>
          <a:prstGeom prst="rect">
            <a:avLst/>
          </a:prstGeom>
        </p:spPr>
        <p:txBody>
          <a:bodyPr/>
          <a:lstStyle>
            <a:lvl1pPr>
              <a:defRPr sz="4000"/>
            </a:lvl1pPr>
            <a:lvl2pPr>
              <a:defRPr sz="4000"/>
            </a:lvl2pPr>
            <a:lvl3pPr>
              <a:defRPr sz="4000"/>
            </a:lvl3pPr>
            <a:lvl4pPr>
              <a:defRPr sz="4000"/>
            </a:lvl4pPr>
            <a:lvl5pPr>
              <a:defRPr sz="4000"/>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48" name="Title Text"/>
          <p:cNvSpPr txBox="1"/>
          <p:nvPr>
            <p:ph type="title"/>
          </p:nvPr>
        </p:nvSpPr>
        <p:spPr>
          <a:xfrm>
            <a:off x="2044700" y="152400"/>
            <a:ext cx="9575800" cy="2590800"/>
          </a:xfrm>
          <a:prstGeom prst="rect">
            <a:avLst/>
          </a:prstGeom>
        </p:spPr>
        <p:txBody>
          <a:bodyPr anchor="ctr"/>
          <a:lstStyle>
            <a:lvl1pPr>
              <a:defRPr sz="6800"/>
            </a:lvl1p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Insid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56" name="Title Text"/>
          <p:cNvSpPr txBox="1"/>
          <p:nvPr>
            <p:ph type="title"/>
          </p:nvPr>
        </p:nvSpPr>
        <p:spPr>
          <a:xfrm>
            <a:off x="2044700" y="3581400"/>
            <a:ext cx="9575800" cy="2590800"/>
          </a:xfrm>
          <a:prstGeom prst="rect">
            <a:avLst/>
          </a:prstGeom>
        </p:spPr>
        <p:txBody>
          <a:bodyPr anchor="ctr"/>
          <a:lstStyle>
            <a:lvl1pPr>
              <a:defRPr sz="6800"/>
            </a:lvl1pPr>
          </a:lstStyle>
          <a:p>
            <a:pPr/>
            <a:r>
              <a:t>Title Text</a:t>
            </a:r>
          </a:p>
        </p:txBody>
      </p:sp>
      <p:sp>
        <p:nvSpPr>
          <p:cNvPr id="5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64" name="Title Text"/>
          <p:cNvSpPr txBox="1"/>
          <p:nvPr>
            <p:ph type="title"/>
          </p:nvPr>
        </p:nvSpPr>
        <p:spPr>
          <a:xfrm>
            <a:off x="1968500" y="152400"/>
            <a:ext cx="9753600" cy="2590800"/>
          </a:xfrm>
          <a:prstGeom prst="rect">
            <a:avLst/>
          </a:prstGeom>
        </p:spPr>
        <p:txBody>
          <a:bodyPr anchor="ctr"/>
          <a:lstStyle>
            <a:lvl1pPr>
              <a:defRPr sz="6800"/>
            </a:lvl1pPr>
          </a:lstStyle>
          <a:p>
            <a:pPr/>
            <a:r>
              <a:t>Title Text</a:t>
            </a:r>
          </a:p>
        </p:txBody>
      </p:sp>
      <p:sp>
        <p:nvSpPr>
          <p:cNvPr id="65" name="Body Level One…"/>
          <p:cNvSpPr txBox="1"/>
          <p:nvPr>
            <p:ph type="body" idx="1"/>
          </p:nvPr>
        </p:nvSpPr>
        <p:spPr>
          <a:xfrm>
            <a:off x="1968500" y="2743200"/>
            <a:ext cx="9753600" cy="5842000"/>
          </a:xfrm>
          <a:prstGeom prst="rect">
            <a:avLst/>
          </a:prstGeom>
        </p:spPr>
        <p:txBody>
          <a:bodyPr anchor="ctr"/>
          <a:lstStyle>
            <a:lvl1pPr marL="546100" indent="-546100" algn="l">
              <a:spcBef>
                <a:spcPts val="5000"/>
              </a:spcBef>
              <a:buSzPct val="35000"/>
              <a:buBlip>
                <a:blip r:embed="rId3"/>
              </a:buBlip>
              <a:defRPr sz="4000"/>
            </a:lvl1pPr>
            <a:lvl2pPr marL="1092200" indent="-546100" algn="l">
              <a:spcBef>
                <a:spcPts val="5000"/>
              </a:spcBef>
              <a:buSzPct val="35000"/>
              <a:buBlip>
                <a:blip r:embed="rId3"/>
              </a:buBlip>
              <a:defRPr sz="4000"/>
            </a:lvl2pPr>
            <a:lvl3pPr marL="1638300" indent="-546100" algn="l">
              <a:spcBef>
                <a:spcPts val="5000"/>
              </a:spcBef>
              <a:buSzPct val="35000"/>
              <a:buBlip>
                <a:blip r:embed="rId3"/>
              </a:buBlip>
              <a:defRPr sz="4000"/>
            </a:lvl3pPr>
            <a:lvl4pPr marL="2184400" indent="-546100" algn="l">
              <a:spcBef>
                <a:spcPts val="5000"/>
              </a:spcBef>
              <a:buSzPct val="35000"/>
              <a:buBlip>
                <a:blip r:embed="rId3"/>
              </a:buBlip>
              <a:defRPr sz="4000"/>
            </a:lvl4pPr>
            <a:lvl5pPr marL="2730500" indent="-546100" algn="l">
              <a:spcBef>
                <a:spcPts val="5000"/>
              </a:spcBef>
              <a:buSzPct val="35000"/>
              <a:buBlip>
                <a:blip r:embed="rId3"/>
              </a:buBlip>
              <a:defRPr sz="40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73" name="155138723_2910x1937.jpeg"/>
          <p:cNvSpPr/>
          <p:nvPr>
            <p:ph type="pic" sz="quarter" idx="13"/>
          </p:nvPr>
        </p:nvSpPr>
        <p:spPr>
          <a:xfrm>
            <a:off x="7440167" y="2857500"/>
            <a:ext cx="4015233" cy="5613400"/>
          </a:xfrm>
          <a:prstGeom prst="rect">
            <a:avLst/>
          </a:prstGeom>
          <a:ln w="9525">
            <a:round/>
          </a:ln>
        </p:spPr>
        <p:txBody>
          <a:bodyPr lIns="91439" tIns="45719" rIns="91439" bIns="45719">
            <a:noAutofit/>
          </a:bodyPr>
          <a:lstStyle/>
          <a:p>
            <a:pPr/>
          </a:p>
        </p:txBody>
      </p:sp>
      <p:sp>
        <p:nvSpPr>
          <p:cNvPr id="74" name="Title Text"/>
          <p:cNvSpPr txBox="1"/>
          <p:nvPr>
            <p:ph type="title"/>
          </p:nvPr>
        </p:nvSpPr>
        <p:spPr>
          <a:xfrm>
            <a:off x="1968500" y="152400"/>
            <a:ext cx="9753600" cy="2590800"/>
          </a:xfrm>
          <a:prstGeom prst="rect">
            <a:avLst/>
          </a:prstGeom>
        </p:spPr>
        <p:txBody>
          <a:bodyPr anchor="ctr"/>
          <a:lstStyle>
            <a:lvl1pPr>
              <a:defRPr sz="6800"/>
            </a:lvl1pPr>
          </a:lstStyle>
          <a:p>
            <a:pPr/>
            <a:r>
              <a:t>Title Text</a:t>
            </a:r>
          </a:p>
        </p:txBody>
      </p:sp>
      <p:sp>
        <p:nvSpPr>
          <p:cNvPr id="75" name="Body Level One…"/>
          <p:cNvSpPr txBox="1"/>
          <p:nvPr>
            <p:ph type="body" sz="half" idx="1"/>
          </p:nvPr>
        </p:nvSpPr>
        <p:spPr>
          <a:xfrm>
            <a:off x="1968500" y="2743200"/>
            <a:ext cx="4876800" cy="5842000"/>
          </a:xfrm>
          <a:prstGeom prst="rect">
            <a:avLst/>
          </a:prstGeom>
        </p:spPr>
        <p:txBody>
          <a:bodyPr anchor="ctr"/>
          <a:lstStyle>
            <a:lvl1pPr marL="406400" indent="-406400" algn="l">
              <a:spcBef>
                <a:spcPts val="4000"/>
              </a:spcBef>
              <a:buSzPct val="35000"/>
              <a:buBlip>
                <a:blip r:embed="rId3"/>
              </a:buBlip>
              <a:defRPr sz="3000"/>
            </a:lvl1pPr>
            <a:lvl2pPr marL="812800" indent="-406400" algn="l">
              <a:spcBef>
                <a:spcPts val="4000"/>
              </a:spcBef>
              <a:buSzPct val="35000"/>
              <a:buBlip>
                <a:blip r:embed="rId3"/>
              </a:buBlip>
              <a:defRPr sz="3000"/>
            </a:lvl2pPr>
            <a:lvl3pPr marL="1219200" indent="-406400" algn="l">
              <a:spcBef>
                <a:spcPts val="4000"/>
              </a:spcBef>
              <a:buSzPct val="35000"/>
              <a:buBlip>
                <a:blip r:embed="rId3"/>
              </a:buBlip>
              <a:defRPr sz="3000"/>
            </a:lvl3pPr>
            <a:lvl4pPr marL="1625600" indent="-406400" algn="l">
              <a:spcBef>
                <a:spcPts val="4000"/>
              </a:spcBef>
              <a:buSzPct val="35000"/>
              <a:buBlip>
                <a:blip r:embed="rId3"/>
              </a:buBlip>
              <a:defRPr sz="3000"/>
            </a:lvl4pPr>
            <a:lvl5pPr marL="2032000" indent="-406400" algn="l">
              <a:spcBef>
                <a:spcPts val="4000"/>
              </a:spcBef>
              <a:buSzPct val="35000"/>
              <a:buBlip>
                <a:blip r:embed="rId3"/>
              </a:buBlip>
              <a:defRPr sz="30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Photo Vertica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83" name="155138723_2910x1937.jpeg"/>
          <p:cNvSpPr/>
          <p:nvPr>
            <p:ph type="pic" sz="quarter" idx="13"/>
          </p:nvPr>
        </p:nvSpPr>
        <p:spPr>
          <a:xfrm>
            <a:off x="7850632" y="2194509"/>
            <a:ext cx="3835401" cy="5361991"/>
          </a:xfrm>
          <a:prstGeom prst="rect">
            <a:avLst/>
          </a:prstGeom>
          <a:ln w="9525">
            <a:round/>
          </a:ln>
        </p:spPr>
        <p:txBody>
          <a:bodyPr lIns="91439" tIns="45719" rIns="91439" bIns="45719">
            <a:noAutofit/>
          </a:bodyPr>
          <a:lstStyle/>
          <a:p>
            <a:pPr/>
          </a:p>
        </p:txBody>
      </p:sp>
      <p:sp>
        <p:nvSpPr>
          <p:cNvPr id="84" name="Title Text"/>
          <p:cNvSpPr txBox="1"/>
          <p:nvPr>
            <p:ph type="title"/>
          </p:nvPr>
        </p:nvSpPr>
        <p:spPr>
          <a:xfrm>
            <a:off x="1104900" y="1993900"/>
            <a:ext cx="6299200" cy="3124200"/>
          </a:xfrm>
          <a:prstGeom prst="rect">
            <a:avLst/>
          </a:prstGeom>
        </p:spPr>
        <p:txBody>
          <a:bodyPr/>
          <a:lstStyle>
            <a:lvl1pPr>
              <a:defRPr sz="6800"/>
            </a:lvl1pPr>
          </a:lstStyle>
          <a:p>
            <a:pPr/>
            <a:r>
              <a:t>Title Text</a:t>
            </a:r>
          </a:p>
        </p:txBody>
      </p:sp>
      <p:sp>
        <p:nvSpPr>
          <p:cNvPr id="85" name="Body Level One…"/>
          <p:cNvSpPr txBox="1"/>
          <p:nvPr>
            <p:ph type="body" sz="quarter" idx="1"/>
          </p:nvPr>
        </p:nvSpPr>
        <p:spPr>
          <a:xfrm>
            <a:off x="1104900" y="5257800"/>
            <a:ext cx="6299200" cy="2857500"/>
          </a:xfrm>
          <a:prstGeom prst="rect">
            <a:avLst/>
          </a:prstGeom>
        </p:spPr>
        <p:txBody>
          <a:bodyPr/>
          <a:lstStyle>
            <a:lvl1pPr>
              <a:defRPr sz="4000"/>
            </a:lvl1pPr>
            <a:lvl2pPr>
              <a:defRPr sz="4000"/>
            </a:lvl2pPr>
            <a:lvl3pPr>
              <a:defRPr sz="4000"/>
            </a:lvl3pPr>
            <a:lvl4pPr>
              <a:defRPr sz="4000"/>
            </a:lvl4pPr>
            <a:lvl5pPr>
              <a:defRPr sz="4000"/>
            </a:lvl5pPr>
          </a:lstStyle>
          <a:p>
            <a:pPr/>
            <a:r>
              <a:t>Body Level One</a:t>
            </a:r>
          </a:p>
          <a:p>
            <a:pPr lvl="1"/>
            <a:r>
              <a:t>Body Level Two</a:t>
            </a:r>
          </a:p>
          <a:p>
            <a:pPr lvl="2"/>
            <a:r>
              <a:t>Body Level Three</a:t>
            </a:r>
          </a:p>
          <a:p>
            <a:pPr lvl="3"/>
            <a:r>
              <a:t>Body Level Four</a:t>
            </a:r>
          </a:p>
          <a:p>
            <a:pPr lvl="4"/>
            <a:r>
              <a:t>Body Level Five</a:t>
            </a: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93" name="Body Level One…"/>
          <p:cNvSpPr txBox="1"/>
          <p:nvPr>
            <p:ph type="body" idx="1"/>
          </p:nvPr>
        </p:nvSpPr>
        <p:spPr>
          <a:xfrm>
            <a:off x="1955800" y="1663700"/>
            <a:ext cx="9753600" cy="6413500"/>
          </a:xfrm>
          <a:prstGeom prst="rect">
            <a:avLst/>
          </a:prstGeom>
        </p:spPr>
        <p:txBody>
          <a:bodyPr anchor="ctr"/>
          <a:lstStyle>
            <a:lvl1pPr marL="546100" indent="-546100" algn="l">
              <a:spcBef>
                <a:spcPts val="5000"/>
              </a:spcBef>
              <a:buSzPct val="35000"/>
              <a:buBlip>
                <a:blip r:embed="rId3"/>
              </a:buBlip>
              <a:defRPr sz="4000"/>
            </a:lvl1pPr>
            <a:lvl2pPr marL="1092200" indent="-546100" algn="l">
              <a:spcBef>
                <a:spcPts val="5000"/>
              </a:spcBef>
              <a:buSzPct val="35000"/>
              <a:buBlip>
                <a:blip r:embed="rId3"/>
              </a:buBlip>
              <a:defRPr sz="4000"/>
            </a:lvl2pPr>
            <a:lvl3pPr marL="1638300" indent="-546100" algn="l">
              <a:spcBef>
                <a:spcPts val="5000"/>
              </a:spcBef>
              <a:buSzPct val="35000"/>
              <a:buBlip>
                <a:blip r:embed="rId3"/>
              </a:buBlip>
              <a:defRPr sz="4000"/>
            </a:lvl3pPr>
            <a:lvl4pPr marL="2184400" indent="-546100" algn="l">
              <a:spcBef>
                <a:spcPts val="5000"/>
              </a:spcBef>
              <a:buSzPct val="35000"/>
              <a:buBlip>
                <a:blip r:embed="rId3"/>
              </a:buBlip>
              <a:defRPr sz="4000"/>
            </a:lvl4pPr>
            <a:lvl5pPr marL="2730500" indent="-546100" algn="l">
              <a:spcBef>
                <a:spcPts val="5000"/>
              </a:spcBef>
              <a:buSzPct val="35000"/>
              <a:buBlip>
                <a:blip r:embed="rId3"/>
              </a:buBlip>
              <a:defRPr sz="40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01" name="Image"/>
          <p:cNvSpPr/>
          <p:nvPr>
            <p:ph type="pic" sz="half" idx="13"/>
          </p:nvPr>
        </p:nvSpPr>
        <p:spPr>
          <a:xfrm>
            <a:off x="1414840" y="762000"/>
            <a:ext cx="5448301" cy="8229600"/>
          </a:xfrm>
          <a:prstGeom prst="rect">
            <a:avLst/>
          </a:prstGeom>
          <a:ln w="9525">
            <a:round/>
          </a:ln>
        </p:spPr>
        <p:txBody>
          <a:bodyPr lIns="91439" tIns="45719" rIns="91439" bIns="45719">
            <a:noAutofit/>
          </a:bodyPr>
          <a:lstStyle/>
          <a:p>
            <a:pPr/>
          </a:p>
        </p:txBody>
      </p:sp>
      <p:sp>
        <p:nvSpPr>
          <p:cNvPr id="102" name="Image"/>
          <p:cNvSpPr/>
          <p:nvPr>
            <p:ph type="pic" sz="quarter" idx="14"/>
          </p:nvPr>
        </p:nvSpPr>
        <p:spPr>
          <a:xfrm>
            <a:off x="7510840" y="762118"/>
            <a:ext cx="4762501" cy="3149601"/>
          </a:xfrm>
          <a:prstGeom prst="rect">
            <a:avLst/>
          </a:prstGeom>
          <a:ln w="9525">
            <a:round/>
          </a:ln>
        </p:spPr>
        <p:txBody>
          <a:bodyPr lIns="91439" tIns="45719" rIns="91439" bIns="45719">
            <a:noAutofit/>
          </a:bodyPr>
          <a:lstStyle/>
          <a:p>
            <a:pPr/>
          </a:p>
        </p:txBody>
      </p:sp>
      <p:sp>
        <p:nvSpPr>
          <p:cNvPr id="103" name="Image"/>
          <p:cNvSpPr/>
          <p:nvPr>
            <p:ph type="pic" sz="quarter" idx="15"/>
          </p:nvPr>
        </p:nvSpPr>
        <p:spPr>
          <a:xfrm>
            <a:off x="7510840" y="4597518"/>
            <a:ext cx="4762501" cy="4394201"/>
          </a:xfrm>
          <a:prstGeom prst="rect">
            <a:avLst/>
          </a:prstGeom>
          <a:ln w="9525">
            <a:round/>
          </a:ln>
        </p:spPr>
        <p:txBody>
          <a:bodyPr lIns="91439" tIns="45719" rIns="91439" bIns="45719">
            <a:noAutofit/>
          </a:bodyPr>
          <a:lstStyle/>
          <a:p>
            <a:pPr/>
          </a:p>
        </p:txBody>
      </p:sp>
      <p:sp>
        <p:nvSpPr>
          <p:cNvPr id="10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1" name="–Johnny Appleseed"/>
          <p:cNvSpPr txBox="1"/>
          <p:nvPr>
            <p:ph type="body" sz="quarter" idx="13"/>
          </p:nvPr>
        </p:nvSpPr>
        <p:spPr>
          <a:xfrm>
            <a:off x="1625600" y="6362700"/>
            <a:ext cx="10464800" cy="537213"/>
          </a:xfrm>
          <a:prstGeom prst="rect">
            <a:avLst/>
          </a:prstGeom>
        </p:spPr>
        <p:txBody>
          <a:bodyPr>
            <a:spAutoFit/>
          </a:bodyPr>
          <a:lstStyle>
            <a:lvl1pPr defTabSz="584200">
              <a:defRPr sz="2800"/>
            </a:lvl1pPr>
          </a:lstStyle>
          <a:p>
            <a:pPr>
              <a:defRPr>
                <a:effectLst/>
              </a:defRPr>
            </a:pPr>
            <a:r>
              <a:t>–Johnny Appleseed</a:t>
            </a:r>
          </a:p>
        </p:txBody>
      </p:sp>
      <p:sp>
        <p:nvSpPr>
          <p:cNvPr id="112" name="“Type a quote here.”"/>
          <p:cNvSpPr txBox="1"/>
          <p:nvPr>
            <p:ph type="body" sz="quarter" idx="14"/>
          </p:nvPr>
        </p:nvSpPr>
        <p:spPr>
          <a:xfrm>
            <a:off x="1625600" y="4254500"/>
            <a:ext cx="10464800" cy="711204"/>
          </a:xfrm>
          <a:prstGeom prst="rect">
            <a:avLst/>
          </a:prstGeom>
        </p:spPr>
        <p:txBody>
          <a:bodyPr anchor="ctr">
            <a:spAutoFit/>
          </a:bodyPr>
          <a:lstStyle>
            <a:lvl1pPr defTabSz="584200">
              <a:spcBef>
                <a:spcPts val="2400"/>
              </a:spcBef>
              <a:defRPr sz="4000"/>
            </a:lvl1pPr>
          </a:lstStyle>
          <a:p>
            <a:pPr>
              <a:defRPr>
                <a:effectLst/>
              </a:defRPr>
            </a:pPr>
            <a:r>
              <a:t>“Type a quote here.”</a:t>
            </a:r>
          </a:p>
        </p:txBody>
      </p:sp>
      <p:sp>
        <p:nvSpPr>
          <p:cNvPr id="1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20" name="Image"/>
          <p:cNvSpPr/>
          <p:nvPr>
            <p:ph type="pic" idx="13"/>
          </p:nvPr>
        </p:nvSpPr>
        <p:spPr>
          <a:xfrm>
            <a:off x="0" y="0"/>
            <a:ext cx="13004800" cy="9753600"/>
          </a:xfrm>
          <a:prstGeom prst="rect">
            <a:avLst/>
          </a:prstGeom>
        </p:spPr>
        <p:txBody>
          <a:bodyPr lIns="91439" tIns="45719" rIns="91439" bIns="45719">
            <a:noAutofit/>
          </a:bodyPr>
          <a:lstStyle/>
          <a:p>
            <a:pPr/>
          </a:p>
        </p:txBody>
      </p:sp>
      <p:sp>
        <p:nvSpPr>
          <p:cNvPr id="12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1778000" y="1765300"/>
            <a:ext cx="10464800" cy="31242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normAutofit fontScale="100000" lnSpcReduction="0"/>
          </a:bodyPr>
          <a:lstStyle/>
          <a:p>
            <a:pPr/>
            <a:r>
              <a:t>Title Text</a:t>
            </a:r>
          </a:p>
        </p:txBody>
      </p:sp>
      <p:sp>
        <p:nvSpPr>
          <p:cNvPr id="3" name="Body Level One…"/>
          <p:cNvSpPr txBox="1"/>
          <p:nvPr>
            <p:ph type="body" idx="1"/>
          </p:nvPr>
        </p:nvSpPr>
        <p:spPr>
          <a:xfrm>
            <a:off x="1778000" y="5029200"/>
            <a:ext cx="10464800" cy="15494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2153899" y="9166859"/>
            <a:ext cx="453239" cy="462282"/>
          </a:xfrm>
          <a:prstGeom prst="rect">
            <a:avLst/>
          </a:prstGeom>
          <a:ln w="12700">
            <a:miter lim="400000"/>
          </a:ln>
        </p:spPr>
        <p:txBody>
          <a:bodyPr wrap="none" lIns="50800" tIns="50800" rIns="50800" bIns="50800" anchor="ctr">
            <a:spAutoFit/>
          </a:bodyPr>
          <a:lstStyle>
            <a:lvl1pPr algn="r">
              <a:defRPr sz="24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Lst>
  <p:transition xmlns:p14="http://schemas.microsoft.com/office/powerpoint/2010/main" spd="med" advClick="1"/>
  <p:txStyles>
    <p:titleStyle>
      <a:lvl1pPr marL="0" marR="0" indent="0" algn="ctr" defTabSz="457200" rtl="0" latinLnBrk="0">
        <a:lnSpc>
          <a:spcPct val="100000"/>
        </a:lnSpc>
        <a:spcBef>
          <a:spcPts val="0"/>
        </a:spcBef>
        <a:spcAft>
          <a:spcPts val="0"/>
        </a:spcAft>
        <a:buClrTx/>
        <a:buSzTx/>
        <a:buFontTx/>
        <a:buNone/>
        <a:tabLst>
          <a:tab pos="1485900" algn="l"/>
        </a:tabLst>
        <a:defRPr b="0" baseline="0" cap="none" i="0" spc="0" strike="noStrike" sz="94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1pPr>
      <a:lvl2pPr marL="0" marR="0" indent="0" algn="ctr" defTabSz="457200" rtl="0" latinLnBrk="0">
        <a:lnSpc>
          <a:spcPct val="100000"/>
        </a:lnSpc>
        <a:spcBef>
          <a:spcPts val="0"/>
        </a:spcBef>
        <a:spcAft>
          <a:spcPts val="0"/>
        </a:spcAft>
        <a:buClrTx/>
        <a:buSzTx/>
        <a:buFontTx/>
        <a:buNone/>
        <a:tabLst>
          <a:tab pos="1485900" algn="l"/>
        </a:tabLst>
        <a:defRPr b="0" baseline="0" cap="none" i="0" spc="0" strike="noStrike" sz="94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2pPr>
      <a:lvl3pPr marL="0" marR="0" indent="0" algn="ctr" defTabSz="457200" rtl="0" latinLnBrk="0">
        <a:lnSpc>
          <a:spcPct val="100000"/>
        </a:lnSpc>
        <a:spcBef>
          <a:spcPts val="0"/>
        </a:spcBef>
        <a:spcAft>
          <a:spcPts val="0"/>
        </a:spcAft>
        <a:buClrTx/>
        <a:buSzTx/>
        <a:buFontTx/>
        <a:buNone/>
        <a:tabLst>
          <a:tab pos="1485900" algn="l"/>
        </a:tabLst>
        <a:defRPr b="0" baseline="0" cap="none" i="0" spc="0" strike="noStrike" sz="94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3pPr>
      <a:lvl4pPr marL="0" marR="0" indent="0" algn="ctr" defTabSz="457200" rtl="0" latinLnBrk="0">
        <a:lnSpc>
          <a:spcPct val="100000"/>
        </a:lnSpc>
        <a:spcBef>
          <a:spcPts val="0"/>
        </a:spcBef>
        <a:spcAft>
          <a:spcPts val="0"/>
        </a:spcAft>
        <a:buClrTx/>
        <a:buSzTx/>
        <a:buFontTx/>
        <a:buNone/>
        <a:tabLst>
          <a:tab pos="1485900" algn="l"/>
        </a:tabLst>
        <a:defRPr b="0" baseline="0" cap="none" i="0" spc="0" strike="noStrike" sz="94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4pPr>
      <a:lvl5pPr marL="0" marR="0" indent="0" algn="ctr" defTabSz="457200" rtl="0" latinLnBrk="0">
        <a:lnSpc>
          <a:spcPct val="100000"/>
        </a:lnSpc>
        <a:spcBef>
          <a:spcPts val="0"/>
        </a:spcBef>
        <a:spcAft>
          <a:spcPts val="0"/>
        </a:spcAft>
        <a:buClrTx/>
        <a:buSzTx/>
        <a:buFontTx/>
        <a:buNone/>
        <a:tabLst>
          <a:tab pos="1485900" algn="l"/>
        </a:tabLst>
        <a:defRPr b="0" baseline="0" cap="none" i="0" spc="0" strike="noStrike" sz="94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5pPr>
      <a:lvl6pPr marL="0" marR="0" indent="0" algn="ctr" defTabSz="457200" rtl="0" latinLnBrk="0">
        <a:lnSpc>
          <a:spcPct val="100000"/>
        </a:lnSpc>
        <a:spcBef>
          <a:spcPts val="0"/>
        </a:spcBef>
        <a:spcAft>
          <a:spcPts val="0"/>
        </a:spcAft>
        <a:buClrTx/>
        <a:buSzTx/>
        <a:buFontTx/>
        <a:buNone/>
        <a:tabLst>
          <a:tab pos="1485900" algn="l"/>
        </a:tabLst>
        <a:defRPr b="0" baseline="0" cap="none" i="0" spc="0" strike="noStrike" sz="94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6pPr>
      <a:lvl7pPr marL="0" marR="0" indent="0" algn="ctr" defTabSz="457200" rtl="0" latinLnBrk="0">
        <a:lnSpc>
          <a:spcPct val="100000"/>
        </a:lnSpc>
        <a:spcBef>
          <a:spcPts val="0"/>
        </a:spcBef>
        <a:spcAft>
          <a:spcPts val="0"/>
        </a:spcAft>
        <a:buClrTx/>
        <a:buSzTx/>
        <a:buFontTx/>
        <a:buNone/>
        <a:tabLst>
          <a:tab pos="1485900" algn="l"/>
        </a:tabLst>
        <a:defRPr b="0" baseline="0" cap="none" i="0" spc="0" strike="noStrike" sz="94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7pPr>
      <a:lvl8pPr marL="0" marR="0" indent="0" algn="ctr" defTabSz="457200" rtl="0" latinLnBrk="0">
        <a:lnSpc>
          <a:spcPct val="100000"/>
        </a:lnSpc>
        <a:spcBef>
          <a:spcPts val="0"/>
        </a:spcBef>
        <a:spcAft>
          <a:spcPts val="0"/>
        </a:spcAft>
        <a:buClrTx/>
        <a:buSzTx/>
        <a:buFontTx/>
        <a:buNone/>
        <a:tabLst>
          <a:tab pos="1485900" algn="l"/>
        </a:tabLst>
        <a:defRPr b="0" baseline="0" cap="none" i="0" spc="0" strike="noStrike" sz="94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8pPr>
      <a:lvl9pPr marL="0" marR="0" indent="0" algn="ctr" defTabSz="457200" rtl="0" latinLnBrk="0">
        <a:lnSpc>
          <a:spcPct val="100000"/>
        </a:lnSpc>
        <a:spcBef>
          <a:spcPts val="0"/>
        </a:spcBef>
        <a:spcAft>
          <a:spcPts val="0"/>
        </a:spcAft>
        <a:buClrTx/>
        <a:buSzTx/>
        <a:buFontTx/>
        <a:buNone/>
        <a:tabLst>
          <a:tab pos="1485900" algn="l"/>
        </a:tabLst>
        <a:defRPr b="0" baseline="0" cap="none" i="0" spc="0" strike="noStrike" sz="94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9pPr>
    </p:titleStyle>
    <p:bodyStyle>
      <a:lvl1pPr marL="0" marR="0" indent="0" algn="ctr" defTabSz="457200" rtl="0" latinLnBrk="0">
        <a:lnSpc>
          <a:spcPct val="100000"/>
        </a:lnSpc>
        <a:spcBef>
          <a:spcPts val="0"/>
        </a:spcBef>
        <a:spcAft>
          <a:spcPts val="0"/>
        </a:spcAft>
        <a:buClrTx/>
        <a:buSzTx/>
        <a:buFontTx/>
        <a:buNone/>
        <a:tabLst/>
        <a:defRPr b="0" baseline="0" cap="none" i="0" spc="0" strike="noStrike" sz="42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1pPr>
      <a:lvl2pPr marL="0" marR="0" indent="0" algn="ctr" defTabSz="457200" rtl="0" latinLnBrk="0">
        <a:lnSpc>
          <a:spcPct val="100000"/>
        </a:lnSpc>
        <a:spcBef>
          <a:spcPts val="0"/>
        </a:spcBef>
        <a:spcAft>
          <a:spcPts val="0"/>
        </a:spcAft>
        <a:buClrTx/>
        <a:buSzTx/>
        <a:buFontTx/>
        <a:buNone/>
        <a:tabLst/>
        <a:defRPr b="0" baseline="0" cap="none" i="0" spc="0" strike="noStrike" sz="42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2pPr>
      <a:lvl3pPr marL="0" marR="0" indent="0" algn="ctr" defTabSz="457200" rtl="0" latinLnBrk="0">
        <a:lnSpc>
          <a:spcPct val="100000"/>
        </a:lnSpc>
        <a:spcBef>
          <a:spcPts val="0"/>
        </a:spcBef>
        <a:spcAft>
          <a:spcPts val="0"/>
        </a:spcAft>
        <a:buClrTx/>
        <a:buSzTx/>
        <a:buFontTx/>
        <a:buNone/>
        <a:tabLst/>
        <a:defRPr b="0" baseline="0" cap="none" i="0" spc="0" strike="noStrike" sz="42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3pPr>
      <a:lvl4pPr marL="0" marR="0" indent="0" algn="ctr" defTabSz="457200" rtl="0" latinLnBrk="0">
        <a:lnSpc>
          <a:spcPct val="100000"/>
        </a:lnSpc>
        <a:spcBef>
          <a:spcPts val="0"/>
        </a:spcBef>
        <a:spcAft>
          <a:spcPts val="0"/>
        </a:spcAft>
        <a:buClrTx/>
        <a:buSzTx/>
        <a:buFontTx/>
        <a:buNone/>
        <a:tabLst/>
        <a:defRPr b="0" baseline="0" cap="none" i="0" spc="0" strike="noStrike" sz="42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4pPr>
      <a:lvl5pPr marL="0" marR="0" indent="0" algn="ctr" defTabSz="457200" rtl="0" latinLnBrk="0">
        <a:lnSpc>
          <a:spcPct val="100000"/>
        </a:lnSpc>
        <a:spcBef>
          <a:spcPts val="0"/>
        </a:spcBef>
        <a:spcAft>
          <a:spcPts val="0"/>
        </a:spcAft>
        <a:buClrTx/>
        <a:buSzTx/>
        <a:buFontTx/>
        <a:buNone/>
        <a:tabLst/>
        <a:defRPr b="0" baseline="0" cap="none" i="0" spc="0" strike="noStrike" sz="42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5pPr>
      <a:lvl6pPr marL="0" marR="0" indent="0" algn="ctr" defTabSz="457200" rtl="0" latinLnBrk="0">
        <a:lnSpc>
          <a:spcPct val="100000"/>
        </a:lnSpc>
        <a:spcBef>
          <a:spcPts val="0"/>
        </a:spcBef>
        <a:spcAft>
          <a:spcPts val="0"/>
        </a:spcAft>
        <a:buClrTx/>
        <a:buSzTx/>
        <a:buFontTx/>
        <a:buNone/>
        <a:tabLst/>
        <a:defRPr b="0" baseline="0" cap="none" i="0" spc="0" strike="noStrike" sz="42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6pPr>
      <a:lvl7pPr marL="0" marR="0" indent="0" algn="ctr" defTabSz="457200" rtl="0" latinLnBrk="0">
        <a:lnSpc>
          <a:spcPct val="100000"/>
        </a:lnSpc>
        <a:spcBef>
          <a:spcPts val="0"/>
        </a:spcBef>
        <a:spcAft>
          <a:spcPts val="0"/>
        </a:spcAft>
        <a:buClrTx/>
        <a:buSzTx/>
        <a:buFontTx/>
        <a:buNone/>
        <a:tabLst/>
        <a:defRPr b="0" baseline="0" cap="none" i="0" spc="0" strike="noStrike" sz="42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7pPr>
      <a:lvl8pPr marL="0" marR="0" indent="0" algn="ctr" defTabSz="457200" rtl="0" latinLnBrk="0">
        <a:lnSpc>
          <a:spcPct val="100000"/>
        </a:lnSpc>
        <a:spcBef>
          <a:spcPts val="0"/>
        </a:spcBef>
        <a:spcAft>
          <a:spcPts val="0"/>
        </a:spcAft>
        <a:buClrTx/>
        <a:buSzTx/>
        <a:buFontTx/>
        <a:buNone/>
        <a:tabLst/>
        <a:defRPr b="0" baseline="0" cap="none" i="0" spc="0" strike="noStrike" sz="42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8pPr>
      <a:lvl9pPr marL="0" marR="0" indent="0" algn="ctr" defTabSz="457200" rtl="0" latinLnBrk="0">
        <a:lnSpc>
          <a:spcPct val="100000"/>
        </a:lnSpc>
        <a:spcBef>
          <a:spcPts val="0"/>
        </a:spcBef>
        <a:spcAft>
          <a:spcPts val="0"/>
        </a:spcAft>
        <a:buClrTx/>
        <a:buSzTx/>
        <a:buFontTx/>
        <a:buNone/>
        <a:tabLst/>
        <a:defRPr b="0" baseline="0" cap="none" i="0" spc="0" strike="noStrike" sz="4200" u="none">
          <a:ln>
            <a:noFill/>
          </a:ln>
          <a:solidFill>
            <a:srgbClr val="363929"/>
          </a:solidFill>
          <a:effectLst>
            <a:outerShdw sx="100000" sy="100000" kx="0" ky="0" algn="b" rotWithShape="0" blurRad="25400" dist="25400" dir="2700000">
              <a:srgbClr val="FFFFFF">
                <a:alpha val="50000"/>
              </a:srgbClr>
            </a:outerShdw>
          </a:effectLst>
          <a:uFillTx/>
          <a:latin typeface="+mn-lt"/>
          <a:ea typeface="+mn-ea"/>
          <a:cs typeface="+mn-cs"/>
          <a:sym typeface="Optima"/>
        </a:defRPr>
      </a:lvl9pPr>
    </p:bodyStyle>
    <p:otherStyle>
      <a:lvl1pPr marL="0" marR="0" indent="0" algn="r" defTabSz="4572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Optima"/>
        </a:defRPr>
      </a:lvl1pPr>
      <a:lvl2pPr marL="0" marR="0" indent="228600" algn="r" defTabSz="4572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Optima"/>
        </a:defRPr>
      </a:lvl2pPr>
      <a:lvl3pPr marL="0" marR="0" indent="457200" algn="r" defTabSz="4572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Optima"/>
        </a:defRPr>
      </a:lvl3pPr>
      <a:lvl4pPr marL="0" marR="0" indent="685800" algn="r" defTabSz="4572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Optima"/>
        </a:defRPr>
      </a:lvl4pPr>
      <a:lvl5pPr marL="0" marR="0" indent="914400" algn="r" defTabSz="4572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Optima"/>
        </a:defRPr>
      </a:lvl5pPr>
      <a:lvl6pPr marL="0" marR="0" indent="1143000" algn="r" defTabSz="4572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Optima"/>
        </a:defRPr>
      </a:lvl6pPr>
      <a:lvl7pPr marL="0" marR="0" indent="1371600" algn="r" defTabSz="4572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Optima"/>
        </a:defRPr>
      </a:lvl7pPr>
      <a:lvl8pPr marL="0" marR="0" indent="1600200" algn="r" defTabSz="4572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Optima"/>
        </a:defRPr>
      </a:lvl8pPr>
      <a:lvl9pPr marL="0" marR="0" indent="1828800" algn="r" defTabSz="4572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Optima"/>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 Id="rId3" Type="http://schemas.openxmlformats.org/officeDocument/2006/relationships/hyperlink" Target="https://archive.org/stream/religiouspossibi00jumpiala/religiouspossibi00jumpiala_djvu.txt" TargetMode="External"/></Relationships>

</file>

<file path=ppt/slides/_rels/slide5.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jpeg"/><Relationship Id="rId3" Type="http://schemas.openxmlformats.org/officeDocument/2006/relationships/image" Target="../media/image3.png"/><Relationship Id="rId4" Type="http://schemas.openxmlformats.org/officeDocument/2006/relationships/image" Target="../media/image4.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jpeg"/><Relationship Id="rId3" Type="http://schemas.openxmlformats.org/officeDocument/2006/relationships/image" Target="../media/image4.png"/><Relationship Id="rId4" Type="http://schemas.openxmlformats.org/officeDocument/2006/relationships/image" Target="../media/image6.jpeg"/><Relationship Id="rId5" Type="http://schemas.openxmlformats.org/officeDocument/2006/relationships/image" Target="../media/image5.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hyperlink" Target="http://www.patheos.com/blogs/filmchat/2010/03/from-an-ancient-city-to-a-modernish-town.html" TargetMode="External"/><Relationship Id="rId3" Type="http://schemas.openxmlformats.org/officeDocument/2006/relationships/image" Target="../media/image7.jpeg"/><Relationship Id="rId4" Type="http://schemas.openxmlformats.org/officeDocument/2006/relationships/image" Target="../media/image6.png"/><Relationship Id="rId5" Type="http://schemas.openxmlformats.org/officeDocument/2006/relationships/image" Target="../media/image8.jpeg"/><Relationship Id="rId6"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Religion &amp; Cinema"/>
          <p:cNvSpPr txBox="1"/>
          <p:nvPr>
            <p:ph type="ctrTitle"/>
          </p:nvPr>
        </p:nvSpPr>
        <p:spPr>
          <a:prstGeom prst="rect">
            <a:avLst/>
          </a:prstGeom>
        </p:spPr>
        <p:txBody>
          <a:bodyPr/>
          <a:lstStyle/>
          <a:p>
            <a:pPr/>
            <a:r>
              <a:t>Religion &amp; Cinema</a:t>
            </a:r>
          </a:p>
        </p:txBody>
      </p:sp>
      <p:sp>
        <p:nvSpPr>
          <p:cNvPr id="138" name="Religion, Media and Popular Culture"/>
          <p:cNvSpPr txBox="1"/>
          <p:nvPr>
            <p:ph type="subTitle" sz="quarter" idx="1"/>
          </p:nvPr>
        </p:nvSpPr>
        <p:spPr>
          <a:prstGeom prst="rect">
            <a:avLst/>
          </a:prstGeom>
        </p:spPr>
        <p:txBody>
          <a:bodyPr/>
          <a:lstStyle/>
          <a:p>
            <a:pPr/>
            <a:r>
              <a:t>Religion, Media and Popular Culture</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0" name="Title"/>
          <p:cNvSpPr txBox="1"/>
          <p:nvPr>
            <p:ph type="title"/>
          </p:nvPr>
        </p:nvSpPr>
        <p:spPr>
          <a:prstGeom prst="rect">
            <a:avLst/>
          </a:prstGeom>
        </p:spPr>
        <p:txBody>
          <a:bodyPr/>
          <a:lstStyle/>
          <a:p>
            <a:pPr/>
          </a:p>
        </p:txBody>
      </p:sp>
      <p:sp>
        <p:nvSpPr>
          <p:cNvPr id="141" name="Religion is an obvious theme in film and Bible stories an obvious focus…"/>
          <p:cNvSpPr txBox="1"/>
          <p:nvPr>
            <p:ph type="body" idx="4294967295"/>
          </p:nvPr>
        </p:nvSpPr>
        <p:spPr>
          <a:xfrm>
            <a:off x="1968500" y="2743200"/>
            <a:ext cx="9753600" cy="5842000"/>
          </a:xfrm>
          <a:prstGeom prst="rect">
            <a:avLst/>
          </a:prstGeom>
        </p:spPr>
        <p:txBody>
          <a:bodyPr/>
          <a:lstStyle/>
          <a:p>
            <a:pPr marR="457200" algn="l">
              <a:defRPr sz="2200">
                <a:solidFill>
                  <a:srgbClr val="000000"/>
                </a:solidFill>
                <a:effectLst/>
                <a:latin typeface="Trebuchet MS"/>
                <a:ea typeface="Trebuchet MS"/>
                <a:cs typeface="Trebuchet MS"/>
                <a:sym typeface="Trebuchet MS"/>
              </a:defRPr>
            </a:pPr>
            <a:r>
              <a:t>Religion is an obvious theme in film and Bible stories an obvious focus</a:t>
            </a:r>
          </a:p>
          <a:p>
            <a:pPr marR="457200" algn="l">
              <a:defRPr sz="2200">
                <a:solidFill>
                  <a:srgbClr val="000000"/>
                </a:solidFill>
                <a:effectLst/>
                <a:latin typeface="Trebuchet MS"/>
                <a:ea typeface="Trebuchet MS"/>
                <a:cs typeface="Trebuchet MS"/>
                <a:sym typeface="Trebuchet MS"/>
              </a:defRPr>
            </a:pPr>
          </a:p>
          <a:p>
            <a:pPr marR="457200" algn="l">
              <a:defRPr sz="2200">
                <a:solidFill>
                  <a:srgbClr val="000000"/>
                </a:solidFill>
                <a:effectLst/>
                <a:latin typeface="Trebuchet MS"/>
                <a:ea typeface="Trebuchet MS"/>
                <a:cs typeface="Trebuchet MS"/>
                <a:sym typeface="Trebuchet MS"/>
              </a:defRPr>
            </a:pPr>
            <a:r>
              <a:t>(Film in different countries focusing on religions relevant to them.)  </a:t>
            </a:r>
          </a:p>
          <a:p>
            <a:pPr marL="298026" marR="457200" indent="-298026" algn="l">
              <a:buSzPct val="35000"/>
              <a:buBlip>
                <a:blip r:embed="rId2"/>
              </a:buBlip>
              <a:defRPr sz="2200">
                <a:solidFill>
                  <a:srgbClr val="000000"/>
                </a:solidFill>
                <a:effectLst/>
                <a:latin typeface="Trebuchet MS"/>
                <a:ea typeface="Trebuchet MS"/>
                <a:cs typeface="Trebuchet MS"/>
                <a:sym typeface="Trebuchet MS"/>
              </a:defRPr>
            </a:pPr>
          </a:p>
          <a:p>
            <a:pPr marR="457200" algn="l">
              <a:defRPr sz="2500">
                <a:solidFill>
                  <a:srgbClr val="000000"/>
                </a:solidFill>
                <a:effectLst/>
                <a:latin typeface="Trebuchet MS"/>
                <a:ea typeface="Trebuchet MS"/>
                <a:cs typeface="Trebuchet MS"/>
                <a:sym typeface="Trebuchet MS"/>
              </a:defRPr>
            </a:pPr>
            <a:r>
              <a:t>Encyclopedia.com ‘Film and Religion’: religion in film, religion as film, and the cinematic experience and ritual.</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3" name="Terry Lindvall, Routledge Companion to Religion and Film…"/>
          <p:cNvSpPr txBox="1"/>
          <p:nvPr>
            <p:ph type="body" idx="4294967295"/>
          </p:nvPr>
        </p:nvSpPr>
        <p:spPr>
          <a:xfrm>
            <a:off x="1050329" y="473075"/>
            <a:ext cx="10671771" cy="8112125"/>
          </a:xfrm>
          <a:prstGeom prst="rect">
            <a:avLst/>
          </a:prstGeom>
        </p:spPr>
        <p:txBody>
          <a:bodyPr/>
          <a:lstStyle/>
          <a:p>
            <a:pPr marL="406400" indent="-406400" algn="l">
              <a:spcBef>
                <a:spcPts val="4000"/>
              </a:spcBef>
              <a:buSzPct val="35000"/>
              <a:buBlip>
                <a:blip r:embed="rId2"/>
              </a:buBlip>
              <a:defRPr sz="3000">
                <a:effectLst/>
              </a:defRPr>
            </a:pPr>
            <a:r>
              <a:t>Terry Lindvall, Routledge Companion to Religion and Film</a:t>
            </a:r>
          </a:p>
          <a:p>
            <a:pPr marL="406400" indent="-406400" algn="l">
              <a:spcBef>
                <a:spcPts val="4000"/>
              </a:spcBef>
              <a:buSzPct val="35000"/>
              <a:buBlip>
                <a:blip r:embed="rId2"/>
              </a:buBlip>
              <a:defRPr sz="3000">
                <a:effectLst/>
              </a:defRPr>
            </a:pPr>
            <a:r>
              <a:t>1646 Athanasius Kircher -</a:t>
            </a:r>
            <a:r>
              <a:rPr i="1"/>
              <a:t> The Great Art of Shadow and Light</a:t>
            </a:r>
            <a:endParaRPr i="1"/>
          </a:p>
          <a:p>
            <a:pPr marL="406400" indent="-406400" algn="l">
              <a:spcBef>
                <a:spcPts val="4000"/>
              </a:spcBef>
              <a:buSzPct val="35000"/>
              <a:buBlip>
                <a:blip r:embed="rId2"/>
              </a:buBlip>
              <a:defRPr sz="3000">
                <a:effectLst/>
              </a:defRPr>
            </a:pPr>
            <a:r>
              <a:rPr i="1"/>
              <a:t>Hannibal Goodwub - the celluloid strip</a:t>
            </a:r>
            <a:endParaRPr i="1"/>
          </a:p>
          <a:p>
            <a:pPr marL="406400" indent="-406400" algn="l">
              <a:spcBef>
                <a:spcPts val="4000"/>
              </a:spcBef>
              <a:buSzPct val="35000"/>
              <a:buBlip>
                <a:blip r:embed="rId2"/>
              </a:buBlip>
              <a:defRPr sz="3000">
                <a:effectLst/>
              </a:defRPr>
            </a:pPr>
            <a:r>
              <a:rPr i="1"/>
              <a:t>A new medium for God’s message.</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5" name="Reverend Herbert Jump’s 1911 pamphlet, The Religious Possibilities of the Motion Picture.…"/>
          <p:cNvSpPr txBox="1"/>
          <p:nvPr>
            <p:ph type="body" idx="4294967295"/>
          </p:nvPr>
        </p:nvSpPr>
        <p:spPr>
          <a:xfrm>
            <a:off x="953988" y="236239"/>
            <a:ext cx="11500248" cy="8348961"/>
          </a:xfrm>
          <a:prstGeom prst="rect">
            <a:avLst/>
          </a:prstGeom>
        </p:spPr>
        <p:txBody>
          <a:bodyPr anchor="ctr"/>
          <a:lstStyle/>
          <a:p>
            <a:pPr marR="379475" algn="l" defTabSz="379475">
              <a:spcBef>
                <a:spcPts val="900"/>
              </a:spcBef>
              <a:defRPr i="1" sz="2075">
                <a:solidFill>
                  <a:srgbClr val="000000"/>
                </a:solidFill>
                <a:effectLst/>
                <a:latin typeface="Trebuchet MS"/>
                <a:ea typeface="Trebuchet MS"/>
                <a:cs typeface="Trebuchet MS"/>
                <a:sym typeface="Trebuchet MS"/>
              </a:defRPr>
            </a:pPr>
            <a:r>
              <a:rPr i="0"/>
              <a:t>Reverend Herbert Jump’s 1911 pamphlet, </a:t>
            </a:r>
            <a:r>
              <a:t>The Religious Possibilities of the Motion Picture</a:t>
            </a:r>
            <a:r>
              <a:rPr i="0"/>
              <a:t>.</a:t>
            </a:r>
            <a:endParaRPr i="0"/>
          </a:p>
          <a:p>
            <a:pPr marR="379475" algn="l" defTabSz="379475">
              <a:spcBef>
                <a:spcPts val="900"/>
              </a:spcBef>
              <a:defRPr i="1" sz="2075">
                <a:solidFill>
                  <a:srgbClr val="000000"/>
                </a:solidFill>
                <a:effectLst/>
                <a:latin typeface="Trebuchet MS"/>
                <a:ea typeface="Trebuchet MS"/>
                <a:cs typeface="Trebuchet MS"/>
                <a:sym typeface="Trebuchet MS"/>
              </a:defRPr>
            </a:pPr>
            <a:r>
              <a:rPr i="0"/>
              <a:t>“No one has ever charged Thomas Edison with being a </a:t>
            </a:r>
            <a:r>
              <a:t>cheap panderer to the vicious tastes of a debased society. Rather he has been always a friend and uplifter of the race, and it is  by Mr. Edison that such words as these are written ; </a:t>
            </a:r>
          </a:p>
          <a:p>
            <a:pPr algn="l" defTabSz="379475">
              <a:defRPr sz="1743">
                <a:solidFill>
                  <a:srgbClr val="333333"/>
                </a:solidFill>
                <a:effectLst/>
                <a:latin typeface="Monaco"/>
                <a:ea typeface="Monaco"/>
                <a:cs typeface="Monaco"/>
                <a:sym typeface="Monaco"/>
              </a:defRPr>
            </a:pPr>
          </a:p>
          <a:p>
            <a:pPr algn="l" defTabSz="379475">
              <a:defRPr sz="1743">
                <a:solidFill>
                  <a:srgbClr val="333333"/>
                </a:solidFill>
                <a:effectLst/>
                <a:latin typeface="Monaco"/>
                <a:ea typeface="Monaco"/>
                <a:cs typeface="Monaco"/>
                <a:sym typeface="Monaco"/>
              </a:defRPr>
            </a:pPr>
            <a:r>
              <a:t>"Moving pictures bring to everyone an absolutely clear idea </a:t>
            </a:r>
          </a:p>
          <a:p>
            <a:pPr algn="l" defTabSz="379475">
              <a:defRPr sz="1743">
                <a:solidFill>
                  <a:srgbClr val="333333"/>
                </a:solidFill>
                <a:effectLst/>
                <a:latin typeface="Monaco"/>
                <a:ea typeface="Monaco"/>
                <a:cs typeface="Monaco"/>
                <a:sym typeface="Monaco"/>
              </a:defRPr>
            </a:pPr>
            <a:r>
              <a:t>of foreign peoples through their customs and through scenes </a:t>
            </a:r>
          </a:p>
          <a:p>
            <a:pPr algn="l" defTabSz="379475">
              <a:defRPr sz="1743">
                <a:solidFill>
                  <a:srgbClr val="333333"/>
                </a:solidFill>
                <a:effectLst/>
                <a:latin typeface="Monaco"/>
                <a:ea typeface="Monaco"/>
                <a:cs typeface="Monaco"/>
                <a:sym typeface="Monaco"/>
              </a:defRPr>
            </a:pPr>
            <a:r>
              <a:t>of the world and through the industries and pursuits of man. </a:t>
            </a:r>
          </a:p>
          <a:p>
            <a:pPr algn="l" defTabSz="379475">
              <a:defRPr sz="1743">
                <a:solidFill>
                  <a:srgbClr val="333333"/>
                </a:solidFill>
                <a:effectLst/>
                <a:latin typeface="Monaco"/>
                <a:ea typeface="Monaco"/>
                <a:cs typeface="Monaco"/>
                <a:sym typeface="Monaco"/>
              </a:defRPr>
            </a:pPr>
            <a:r>
              <a:t>They have a tremendous educational effect. This is true even </a:t>
            </a:r>
          </a:p>
          <a:p>
            <a:pPr algn="l" defTabSz="379475">
              <a:defRPr sz="1743">
                <a:solidFill>
                  <a:srgbClr val="333333"/>
                </a:solidFill>
                <a:effectLst/>
                <a:latin typeface="Monaco"/>
                <a:ea typeface="Monaco"/>
                <a:cs typeface="Monaco"/>
                <a:sym typeface="Monaco"/>
              </a:defRPr>
            </a:pPr>
            <a:r>
              <a:t>of the seemingly purely amusement moving pictures. Little cross- </a:t>
            </a:r>
          </a:p>
          <a:p>
            <a:pPr algn="l" defTabSz="379475">
              <a:defRPr sz="1743">
                <a:solidFill>
                  <a:srgbClr val="333333"/>
                </a:solidFill>
                <a:effectLst/>
                <a:latin typeface="Monaco"/>
                <a:ea typeface="Monaco"/>
                <a:cs typeface="Monaco"/>
                <a:sym typeface="Monaco"/>
              </a:defRPr>
            </a:pPr>
            <a:r>
              <a:t>sections of life are shown, staged and acted better than are the </a:t>
            </a:r>
          </a:p>
          <a:p>
            <a:pPr algn="l" defTabSz="379475">
              <a:defRPr sz="1743">
                <a:solidFill>
                  <a:srgbClr val="333333"/>
                </a:solidFill>
                <a:effectLst/>
                <a:latin typeface="Monaco"/>
                <a:ea typeface="Monaco"/>
                <a:cs typeface="Monaco"/>
                <a:sym typeface="Monaco"/>
              </a:defRPr>
            </a:pPr>
            <a:r>
              <a:t>cheap shows given at considerably higher prices. The motion </a:t>
            </a:r>
          </a:p>
          <a:p>
            <a:pPr algn="l" defTabSz="379475">
              <a:defRPr sz="1743">
                <a:solidFill>
                  <a:srgbClr val="333333"/>
                </a:solidFill>
                <a:effectLst/>
                <a:latin typeface="Monaco"/>
                <a:ea typeface="Monaco"/>
                <a:cs typeface="Monaco"/>
                <a:sym typeface="Monaco"/>
              </a:defRPr>
            </a:pPr>
            <a:r>
              <a:t>picture is an important factor in the world's intellectual develop- </a:t>
            </a:r>
          </a:p>
          <a:p>
            <a:pPr algn="l" defTabSz="379475">
              <a:defRPr sz="1743">
                <a:solidFill>
                  <a:srgbClr val="333333"/>
                </a:solidFill>
                <a:effectLst/>
                <a:latin typeface="Monaco"/>
                <a:ea typeface="Monaco"/>
                <a:cs typeface="Monaco"/>
                <a:sym typeface="Monaco"/>
              </a:defRPr>
            </a:pPr>
            <a:r>
              <a:t>ment. It will have a great uplifting effect on the morality of </a:t>
            </a:r>
          </a:p>
          <a:p>
            <a:pPr algn="l" defTabSz="379475">
              <a:defRPr sz="1743">
                <a:solidFill>
                  <a:srgbClr val="333333"/>
                </a:solidFill>
                <a:effectLst/>
                <a:latin typeface="Monaco"/>
                <a:ea typeface="Monaco"/>
                <a:cs typeface="Monaco"/>
                <a:sym typeface="Monaco"/>
              </a:defRPr>
            </a:pPr>
            <a:r>
              <a:t>mankind. It will wipe out various prejudices which are often </a:t>
            </a:r>
          </a:p>
          <a:p>
            <a:pPr algn="l" defTabSz="379475">
              <a:defRPr sz="1743">
                <a:solidFill>
                  <a:srgbClr val="333333"/>
                </a:solidFill>
                <a:effectLst/>
                <a:latin typeface="Monaco"/>
                <a:ea typeface="Monaco"/>
                <a:cs typeface="Monaco"/>
                <a:sym typeface="Monaco"/>
              </a:defRPr>
            </a:pPr>
          </a:p>
          <a:p>
            <a:pPr algn="l" defTabSz="379475">
              <a:defRPr sz="1743">
                <a:solidFill>
                  <a:srgbClr val="333333"/>
                </a:solidFill>
                <a:effectLst/>
                <a:latin typeface="Monaco"/>
                <a:ea typeface="Monaco"/>
                <a:cs typeface="Monaco"/>
                <a:sym typeface="Monaco"/>
              </a:defRPr>
            </a:pPr>
          </a:p>
          <a:p>
            <a:pPr algn="l" defTabSz="379475">
              <a:defRPr sz="1743">
                <a:solidFill>
                  <a:srgbClr val="333333"/>
                </a:solidFill>
                <a:effectLst/>
                <a:latin typeface="Monaco"/>
                <a:ea typeface="Monaco"/>
                <a:cs typeface="Monaco"/>
                <a:sym typeface="Monaco"/>
              </a:defRPr>
            </a:pPr>
          </a:p>
          <a:p>
            <a:pPr algn="l" defTabSz="379475">
              <a:defRPr sz="1743">
                <a:solidFill>
                  <a:srgbClr val="333333"/>
                </a:solidFill>
                <a:effectLst/>
                <a:latin typeface="Monaco"/>
                <a:ea typeface="Monaco"/>
                <a:cs typeface="Monaco"/>
                <a:sym typeface="Monaco"/>
              </a:defRPr>
            </a:pPr>
            <a:r>
              <a:t>ignorance. It will create a feeling of sympathy and a desire to </a:t>
            </a:r>
          </a:p>
          <a:p>
            <a:pPr algn="l" defTabSz="379475">
              <a:defRPr sz="1743">
                <a:solidFill>
                  <a:srgbClr val="333333"/>
                </a:solidFill>
                <a:effectLst/>
                <a:latin typeface="Monaco"/>
                <a:ea typeface="Monaco"/>
                <a:cs typeface="Monaco"/>
                <a:sym typeface="Monaco"/>
              </a:defRPr>
            </a:pPr>
            <a:r>
              <a:t>uplift the downtrodden peoples of the earth. It will give new </a:t>
            </a:r>
          </a:p>
          <a:p>
            <a:pPr algn="l" defTabSz="379475">
              <a:defRPr sz="1743">
                <a:solidFill>
                  <a:srgbClr val="333333"/>
                </a:solidFill>
                <a:effectLst/>
                <a:latin typeface="Monaco"/>
                <a:ea typeface="Monaco"/>
                <a:cs typeface="Monaco"/>
                <a:sym typeface="Monaco"/>
              </a:defRPr>
            </a:pPr>
            <a:r>
              <a:t>ideals to be followed. For these reasons I believe that moving </a:t>
            </a:r>
          </a:p>
          <a:p>
            <a:pPr algn="l" defTabSz="379475">
              <a:defRPr sz="1743">
                <a:solidFill>
                  <a:srgbClr val="333333"/>
                </a:solidFill>
                <a:effectLst/>
                <a:latin typeface="Monaco"/>
                <a:ea typeface="Monaco"/>
                <a:cs typeface="Monaco"/>
                <a:sym typeface="Monaco"/>
              </a:defRPr>
            </a:pPr>
            <a:r>
              <a:t>pictures present the right means in the hands of broad-minded, </a:t>
            </a:r>
          </a:p>
          <a:p>
            <a:pPr algn="l" defTabSz="379475">
              <a:defRPr sz="1743">
                <a:solidFill>
                  <a:srgbClr val="333333"/>
                </a:solidFill>
                <a:effectLst/>
                <a:latin typeface="Monaco"/>
                <a:ea typeface="Monaco"/>
                <a:cs typeface="Monaco"/>
                <a:sym typeface="Monaco"/>
              </a:defRPr>
            </a:pPr>
            <a:r>
              <a:t>intellectual and informed workers for the world's good, for </a:t>
            </a:r>
          </a:p>
          <a:p>
            <a:pPr algn="l" defTabSz="379475">
              <a:defRPr sz="1743">
                <a:solidFill>
                  <a:srgbClr val="333333"/>
                </a:solidFill>
                <a:effectLst/>
                <a:latin typeface="Monaco"/>
                <a:ea typeface="Monaco"/>
                <a:cs typeface="Monaco"/>
                <a:sym typeface="Monaco"/>
              </a:defRPr>
            </a:pPr>
            <a:r>
              <a:t>the innocent amusement, efficient instruction and the moral ad- </a:t>
            </a:r>
          </a:p>
          <a:p>
            <a:pPr algn="l" defTabSz="379475">
              <a:defRPr sz="1743">
                <a:solidFill>
                  <a:srgbClr val="333333"/>
                </a:solidFill>
                <a:effectLst/>
                <a:latin typeface="Monaco"/>
                <a:ea typeface="Monaco"/>
                <a:cs typeface="Monaco"/>
                <a:sym typeface="Monaco"/>
              </a:defRPr>
            </a:pPr>
            <a:r>
              <a:t>vance of the great masses of people" </a:t>
            </a:r>
          </a:p>
          <a:p>
            <a:pPr marL="236118" marR="379475" indent="-236118" algn="l" defTabSz="379475">
              <a:spcBef>
                <a:spcPts val="900"/>
              </a:spcBef>
              <a:buSzPct val="35000"/>
              <a:buBlip>
                <a:blip r:embed="rId2"/>
              </a:buBlip>
              <a:defRPr i="1" sz="1743">
                <a:solidFill>
                  <a:srgbClr val="000000"/>
                </a:solidFill>
                <a:effectLst/>
                <a:latin typeface="Trebuchet MS"/>
                <a:ea typeface="Trebuchet MS"/>
                <a:cs typeface="Trebuchet MS"/>
                <a:sym typeface="Trebuchet MS"/>
              </a:defRPr>
            </a:pPr>
            <a:r>
              <a:rPr u="sng">
                <a:hlinkClick r:id="rId3" invalidUrl="" action="" tgtFrame="" tooltip="" history="1" highlightClick="0" endSnd="0"/>
              </a:rPr>
              <a:t>https://archive.org/stream/religiouspossibi00jumpiala/religiouspossibi00jumpiala_djvu.txt</a:t>
            </a:r>
            <a:r>
              <a:t> </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7" name="The second of the Ten Commandments: “You shall not make for yourself an image in the form of anything in heaven above or on the earth beneath or in the waters below.5 You shall not bow down to them or worship them; for I, the Lord your God, am a jealous God, punishing the children for the sin of the parents to the third and fourth generation of those who hate me,6 but showing love to a thousand generations of those who love me and keep my commandments” (Exodus 20: 4-6)…"/>
          <p:cNvSpPr txBox="1"/>
          <p:nvPr>
            <p:ph type="body" idx="4294967295"/>
          </p:nvPr>
        </p:nvSpPr>
        <p:spPr>
          <a:xfrm>
            <a:off x="988566" y="3124001"/>
            <a:ext cx="10733535" cy="6560791"/>
          </a:xfrm>
          <a:prstGeom prst="rect">
            <a:avLst/>
          </a:prstGeom>
        </p:spPr>
        <p:txBody>
          <a:bodyPr/>
          <a:lstStyle/>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defRPr sz="1400">
                <a:solidFill>
                  <a:srgbClr val="942192"/>
                </a:solidFill>
                <a:effectLst/>
                <a:latin typeface="Trebuchet MS"/>
                <a:ea typeface="Trebuchet MS"/>
                <a:cs typeface="Trebuchet MS"/>
                <a:sym typeface="Trebuchet MS"/>
              </a:defRPr>
            </a:pPr>
            <a:r>
              <a:t>The second of the Ten Commandments: “You shall not make for yourself an image in the form of anything in heaven above or on the earth beneath or in the waters below.</a:t>
            </a:r>
            <a:r>
              <a:rPr b="1" baseline="31999"/>
              <a:t>5 </a:t>
            </a:r>
            <a:r>
              <a:t>You shall not bow down to them or worship them; for I, the Lord your God, am a jealous God, punishing the children for the sin of the parents to the third and fourth generation of those who hate me,</a:t>
            </a:r>
            <a:r>
              <a:rPr b="1" baseline="31999"/>
              <a:t>6 </a:t>
            </a:r>
            <a:r>
              <a:t>but showing love to a thousand generations of those who love me and keep my commandments” (Exodus 20: 4-6)</a:t>
            </a:r>
          </a:p>
          <a:p>
            <a:pPr marR="457200" algn="l">
              <a:defRPr sz="1100">
                <a:solidFill>
                  <a:srgbClr val="000000"/>
                </a:solidFill>
                <a:effectLst/>
                <a:latin typeface="Trebuchet MS"/>
                <a:ea typeface="Trebuchet MS"/>
                <a:cs typeface="Trebuchet MS"/>
                <a:sym typeface="Trebuchet MS"/>
              </a:defRPr>
            </a:pPr>
          </a:p>
          <a:p>
            <a:pPr marR="457200" algn="l">
              <a:defRPr sz="1800">
                <a:solidFill>
                  <a:srgbClr val="000000"/>
                </a:solidFill>
                <a:effectLst/>
                <a:latin typeface="Trebuchet MS"/>
                <a:ea typeface="Trebuchet MS"/>
                <a:cs typeface="Trebuchet MS"/>
                <a:sym typeface="Trebuchet MS"/>
              </a:defRPr>
            </a:pPr>
            <a:r>
              <a:t>But what about the golden calf?</a:t>
            </a:r>
          </a:p>
          <a:p>
            <a:pPr marR="457200" algn="l">
              <a:defRPr sz="1800">
                <a:solidFill>
                  <a:srgbClr val="000000"/>
                </a:solidFill>
                <a:effectLst/>
                <a:latin typeface="Trebuchet MS"/>
                <a:ea typeface="Trebuchet MS"/>
                <a:cs typeface="Trebuchet MS"/>
                <a:sym typeface="Trebuchet MS"/>
              </a:defRPr>
            </a:pPr>
            <a:r>
              <a:t>And the Ark of the Covenant? </a:t>
            </a:r>
          </a:p>
          <a:p>
            <a:pPr marR="457200" algn="l">
              <a:defRPr sz="1800">
                <a:solidFill>
                  <a:srgbClr val="000000"/>
                </a:solidFill>
                <a:effectLst/>
                <a:latin typeface="Trebuchet MS"/>
                <a:ea typeface="Trebuchet MS"/>
                <a:cs typeface="Trebuchet MS"/>
                <a:sym typeface="Trebuchet MS"/>
              </a:defRPr>
            </a:pPr>
            <a:r>
              <a:t>And the bronze serpent?</a:t>
            </a: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p>
          <a:p>
            <a:pPr marR="457200" algn="l">
              <a:defRPr sz="1100">
                <a:solidFill>
                  <a:srgbClr val="000000"/>
                </a:solidFill>
                <a:effectLst/>
                <a:latin typeface="Trebuchet MS"/>
                <a:ea typeface="Trebuchet MS"/>
                <a:cs typeface="Trebuchet MS"/>
                <a:sym typeface="Trebuchet MS"/>
              </a:defRPr>
            </a:pPr>
            <a:r>
              <a:t>Lindvall, Terry, ‘Religion and Film’, </a:t>
            </a:r>
            <a:r>
              <a:rPr i="1"/>
              <a:t>Communication Research Trends</a:t>
            </a:r>
            <a:r>
              <a:t>, vol 23 (2004) No 4. </a:t>
            </a:r>
          </a:p>
        </p:txBody>
      </p:sp>
      <p:pic>
        <p:nvPicPr>
          <p:cNvPr id="148" name="golden calf.jpg" descr="golden calf.jpg"/>
          <p:cNvPicPr>
            <a:picLocks noChangeAspect="1"/>
          </p:cNvPicPr>
          <p:nvPr/>
        </p:nvPicPr>
        <p:blipFill>
          <a:blip r:embed="rId2">
            <a:extLst/>
          </a:blip>
          <a:stretch>
            <a:fillRect/>
          </a:stretch>
        </p:blipFill>
        <p:spPr>
          <a:xfrm>
            <a:off x="3054816" y="342900"/>
            <a:ext cx="5867401" cy="2933700"/>
          </a:xfrm>
          <a:prstGeom prst="rect">
            <a:avLst/>
          </a:prstGeom>
          <a:ln w="25400">
            <a:solidFill>
              <a:srgbClr val="F3F7F5"/>
            </a:solidFill>
            <a:miter lim="400000"/>
          </a:ln>
          <a:effectLst>
            <a:outerShdw sx="100000" sy="100000" kx="0" ky="0" algn="b" rotWithShape="0" blurRad="50800" dist="25400" dir="3600000">
              <a:srgbClr val="000000">
                <a:alpha val="70000"/>
              </a:srgbClr>
            </a:outerShdw>
          </a:effectLst>
        </p:spPr>
      </p:pic>
      <p:pic>
        <p:nvPicPr>
          <p:cNvPr id="149" name="an-illustration-of-the-ark-of-the-covenant-istock-thinkstock.png" descr="an-illustration-of-the-ark-of-the-covenant-istock-thinkstock.png"/>
          <p:cNvPicPr>
            <a:picLocks noChangeAspect="1"/>
          </p:cNvPicPr>
          <p:nvPr/>
        </p:nvPicPr>
        <p:blipFill>
          <a:blip r:embed="rId3">
            <a:extLst/>
          </a:blip>
          <a:stretch>
            <a:fillRect/>
          </a:stretch>
        </p:blipFill>
        <p:spPr>
          <a:xfrm>
            <a:off x="5962650" y="5746750"/>
            <a:ext cx="5926155" cy="2959100"/>
          </a:xfrm>
          <a:prstGeom prst="rect">
            <a:avLst/>
          </a:prstGeom>
          <a:ln w="12700">
            <a:miter lim="400000"/>
          </a:ln>
        </p:spPr>
      </p:pic>
      <p:pic>
        <p:nvPicPr>
          <p:cNvPr id="150" name="bronze-serpent.jpg" descr="bronze-serpent.jpg"/>
          <p:cNvPicPr>
            <a:picLocks noChangeAspect="1"/>
          </p:cNvPicPr>
          <p:nvPr/>
        </p:nvPicPr>
        <p:blipFill>
          <a:blip r:embed="rId4">
            <a:extLst/>
          </a:blip>
          <a:stretch>
            <a:fillRect/>
          </a:stretch>
        </p:blipFill>
        <p:spPr>
          <a:xfrm>
            <a:off x="3620671" y="5176244"/>
            <a:ext cx="2570579" cy="3072407"/>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2" name="Visual religious communication - people like to look at things.…"/>
          <p:cNvSpPr txBox="1"/>
          <p:nvPr>
            <p:ph type="body" idx="4294967295"/>
          </p:nvPr>
        </p:nvSpPr>
        <p:spPr>
          <a:xfrm>
            <a:off x="1968500" y="497879"/>
            <a:ext cx="9753600" cy="8962232"/>
          </a:xfrm>
          <a:prstGeom prst="rect">
            <a:avLst/>
          </a:prstGeom>
        </p:spPr>
        <p:txBody>
          <a:bodyPr anchor="ctr"/>
          <a:lstStyle/>
          <a:p>
            <a:pPr marL="406400" indent="-406400" algn="l">
              <a:spcBef>
                <a:spcPts val="4000"/>
              </a:spcBef>
              <a:buSzPct val="35000"/>
              <a:buBlip>
                <a:blip r:embed="rId2"/>
              </a:buBlip>
              <a:defRPr sz="3800">
                <a:effectLst/>
              </a:defRPr>
            </a:pPr>
            <a:r>
              <a:t>Visual religious communication - people like to look at things.</a:t>
            </a:r>
          </a:p>
          <a:p>
            <a:pPr marL="406400" indent="-406400" algn="l">
              <a:spcBef>
                <a:spcPts val="4000"/>
              </a:spcBef>
              <a:buSzPct val="35000"/>
              <a:buBlip>
                <a:blip r:embed="rId2"/>
              </a:buBlip>
              <a:defRPr sz="3800">
                <a:effectLst/>
              </a:defRPr>
            </a:pPr>
            <a:r>
              <a:t>Hebrew culture but a problem for many in the early church.  Graven images was largely banned by the 8th century.</a:t>
            </a:r>
          </a:p>
          <a:p>
            <a:pPr marL="406400" indent="-406400" algn="l">
              <a:spcBef>
                <a:spcPts val="4000"/>
              </a:spcBef>
              <a:buSzPct val="35000"/>
              <a:buBlip>
                <a:blip r:embed="rId2"/>
              </a:buBlip>
              <a:defRPr sz="3800">
                <a:effectLst/>
              </a:defRPr>
            </a:pPr>
            <a:r>
              <a:t>But Jesus is the image/icon of God so at least some visual aspects need to be retained. Perhaps solely the cross?</a:t>
            </a:r>
          </a:p>
          <a:p>
            <a:pPr marL="406400" indent="-406400" algn="l">
              <a:spcBef>
                <a:spcPts val="4000"/>
              </a:spcBef>
              <a:buSzPct val="35000"/>
              <a:buBlip>
                <a:blip r:embed="rId2"/>
              </a:buBlip>
              <a:defRPr sz="3800">
                <a:effectLst/>
              </a:defRPr>
            </a:pPr>
            <a:r>
              <a:t>Movies transmit culture and criticise it. Threat of being more powerful than the church.   </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4" name="Title"/>
          <p:cNvSpPr txBox="1"/>
          <p:nvPr>
            <p:ph type="title"/>
          </p:nvPr>
        </p:nvSpPr>
        <p:spPr>
          <a:prstGeom prst="rect">
            <a:avLst/>
          </a:prstGeom>
        </p:spPr>
        <p:txBody>
          <a:bodyPr/>
          <a:lstStyle/>
          <a:p>
            <a:pPr/>
          </a:p>
        </p:txBody>
      </p:sp>
      <p:sp>
        <p:nvSpPr>
          <p:cNvPr id="155" name="Various religious approaches to understanding/rejecting/engaging/appropriating film as significant modes of human communication.…"/>
          <p:cNvSpPr txBox="1"/>
          <p:nvPr>
            <p:ph type="body" idx="4294967295"/>
          </p:nvPr>
        </p:nvSpPr>
        <p:spPr>
          <a:xfrm>
            <a:off x="1968500" y="2743200"/>
            <a:ext cx="9753600" cy="5842000"/>
          </a:xfrm>
          <a:prstGeom prst="rect">
            <a:avLst/>
          </a:prstGeom>
        </p:spPr>
        <p:txBody>
          <a:bodyPr/>
          <a:lstStyle/>
          <a:p>
            <a:pPr marR="457200" algn="l">
              <a:defRPr sz="2500">
                <a:solidFill>
                  <a:srgbClr val="000000"/>
                </a:solidFill>
                <a:effectLst/>
                <a:latin typeface="Trebuchet MS"/>
                <a:ea typeface="Trebuchet MS"/>
                <a:cs typeface="Trebuchet MS"/>
                <a:sym typeface="Trebuchet MS"/>
              </a:defRPr>
            </a:pPr>
            <a:r>
              <a:t>Various religious approaches to understanding/rejecting/engaging/appropriating film as significant modes of human communication. </a:t>
            </a:r>
          </a:p>
          <a:p>
            <a:pPr marR="457200" algn="l">
              <a:defRPr sz="2500">
                <a:solidFill>
                  <a:srgbClr val="000000"/>
                </a:solidFill>
                <a:effectLst/>
                <a:latin typeface="Trebuchet MS"/>
                <a:ea typeface="Trebuchet MS"/>
                <a:cs typeface="Trebuchet MS"/>
                <a:sym typeface="Trebuchet MS"/>
              </a:defRPr>
            </a:pPr>
          </a:p>
          <a:p>
            <a:pPr marR="457200" algn="l">
              <a:defRPr sz="2500">
                <a:solidFill>
                  <a:srgbClr val="000000"/>
                </a:solidFill>
                <a:effectLst/>
                <a:latin typeface="Trebuchet MS"/>
                <a:ea typeface="Trebuchet MS"/>
                <a:cs typeface="Trebuchet MS"/>
                <a:sym typeface="Trebuchet MS"/>
              </a:defRPr>
            </a:pPr>
            <a:r>
              <a:t>“screen sermons” </a:t>
            </a:r>
            <a:br/>
            <a:r>
              <a:t>Instruction of children in Christian values.</a:t>
            </a:r>
            <a:br/>
            <a:r>
              <a:t>What would Jesus do?</a:t>
            </a:r>
          </a:p>
          <a:p>
            <a:pPr marR="457200" algn="l">
              <a:defRPr sz="2500">
                <a:solidFill>
                  <a:srgbClr val="000000"/>
                </a:solidFill>
                <a:effectLst/>
                <a:latin typeface="Trebuchet MS"/>
                <a:ea typeface="Trebuchet MS"/>
                <a:cs typeface="Trebuchet MS"/>
                <a:sym typeface="Trebuchet MS"/>
              </a:defRPr>
            </a:pPr>
          </a:p>
          <a:p>
            <a:pPr marR="457200" algn="l">
              <a:defRPr sz="2500">
                <a:solidFill>
                  <a:srgbClr val="000000"/>
                </a:solidFill>
                <a:effectLst/>
                <a:latin typeface="Trebuchet MS"/>
                <a:ea typeface="Trebuchet MS"/>
                <a:cs typeface="Trebuchet MS"/>
                <a:sym typeface="Trebuchet MS"/>
              </a:defRPr>
            </a:pPr>
            <a:r>
              <a:t>Receive film rather than immediately compare it with our own beliefs?</a:t>
            </a:r>
          </a:p>
          <a:p>
            <a:pPr marR="457200" algn="l">
              <a:defRPr sz="2500">
                <a:solidFill>
                  <a:srgbClr val="000000"/>
                </a:solidFill>
                <a:effectLst/>
                <a:latin typeface="Trebuchet MS"/>
                <a:ea typeface="Trebuchet MS"/>
                <a:cs typeface="Trebuchet MS"/>
                <a:sym typeface="Trebuchet MS"/>
              </a:defRPr>
            </a:pPr>
          </a:p>
          <a:p>
            <a:pPr marR="457200" algn="l">
              <a:defRPr sz="2700">
                <a:solidFill>
                  <a:srgbClr val="000000"/>
                </a:solidFill>
                <a:effectLst/>
                <a:latin typeface="Trebuchet MS"/>
                <a:ea typeface="Trebuchet MS"/>
                <a:cs typeface="Trebuchet MS"/>
                <a:sym typeface="Trebuchet MS"/>
              </a:defRPr>
            </a:pPr>
            <a:r>
              <a:t>“sifting parables from the popcorn” </a:t>
            </a:r>
          </a:p>
          <a:p>
            <a:pPr marR="457200" algn="l">
              <a:defRPr sz="2700">
                <a:solidFill>
                  <a:srgbClr val="000000"/>
                </a:solidFill>
                <a:effectLst/>
                <a:latin typeface="Trebuchet MS"/>
                <a:ea typeface="Trebuchet MS"/>
                <a:cs typeface="Trebuchet MS"/>
                <a:sym typeface="Trebuchet MS"/>
              </a:defRPr>
            </a:pPr>
          </a:p>
          <a:p>
            <a:pPr marR="457200" algn="l">
              <a:defRPr sz="2700">
                <a:solidFill>
                  <a:srgbClr val="000000"/>
                </a:solidFill>
                <a:effectLst/>
                <a:latin typeface="Trebuchet MS"/>
                <a:ea typeface="Trebuchet MS"/>
                <a:cs typeface="Trebuchet MS"/>
                <a:sym typeface="Trebuchet MS"/>
              </a:defRPr>
            </a:pPr>
            <a:r>
              <a:t>Not a threat to the church but a way for people to connect, to consider answers.</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7" name="Title"/>
          <p:cNvSpPr txBox="1"/>
          <p:nvPr>
            <p:ph type="title"/>
          </p:nvPr>
        </p:nvSpPr>
        <p:spPr>
          <a:prstGeom prst="rect">
            <a:avLst/>
          </a:prstGeom>
        </p:spPr>
        <p:txBody>
          <a:bodyPr/>
          <a:lstStyle/>
          <a:p>
            <a:pPr/>
          </a:p>
        </p:txBody>
      </p:sp>
      <p:sp>
        <p:nvSpPr>
          <p:cNvPr id="158" name="Legion of Decency (established in 1933.  Reorganized in 1965 as the National Catholic Office for Motion Pictures (NCOMP)."/>
          <p:cNvSpPr txBox="1"/>
          <p:nvPr>
            <p:ph type="body" idx="4294967295"/>
          </p:nvPr>
        </p:nvSpPr>
        <p:spPr>
          <a:xfrm>
            <a:off x="1968500" y="2743200"/>
            <a:ext cx="9753600" cy="5842000"/>
          </a:xfrm>
          <a:prstGeom prst="rect">
            <a:avLst/>
          </a:prstGeom>
        </p:spPr>
        <p:txBody>
          <a:bodyPr anchor="ctr"/>
          <a:lstStyle>
            <a:lvl1pPr marR="457200" algn="l">
              <a:defRPr sz="2400">
                <a:solidFill>
                  <a:srgbClr val="000000"/>
                </a:solidFill>
                <a:latin typeface="Trebuchet MS"/>
                <a:ea typeface="Trebuchet MS"/>
                <a:cs typeface="Trebuchet MS"/>
                <a:sym typeface="Trebuchet MS"/>
              </a:defRPr>
            </a:lvl1pPr>
          </a:lstStyle>
          <a:p>
            <a:pPr>
              <a:defRPr>
                <a:effectLst/>
              </a:defRPr>
            </a:pPr>
            <a:r>
              <a:t>Legion of Decency (established in 1933.  Reorganized in 1965 as the National Catholic Office for Motion Pictures (NCOMP). </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0" name="Auguste &amp; Louis Lumière…"/>
          <p:cNvSpPr txBox="1"/>
          <p:nvPr>
            <p:ph type="body" idx="4294967295"/>
          </p:nvPr>
        </p:nvSpPr>
        <p:spPr>
          <a:xfrm>
            <a:off x="981422" y="340072"/>
            <a:ext cx="6502401" cy="8245128"/>
          </a:xfrm>
          <a:prstGeom prst="rect">
            <a:avLst/>
          </a:prstGeom>
        </p:spPr>
        <p:txBody>
          <a:bodyPr/>
          <a:lstStyle/>
          <a:p>
            <a:pPr marR="457200" algn="l">
              <a:defRPr sz="3500">
                <a:solidFill>
                  <a:srgbClr val="000000"/>
                </a:solidFill>
                <a:effectLst/>
                <a:latin typeface="Trebuchet MS"/>
                <a:ea typeface="Trebuchet MS"/>
                <a:cs typeface="Trebuchet MS"/>
                <a:sym typeface="Trebuchet MS"/>
              </a:defRPr>
            </a:pPr>
            <a:r>
              <a:t>Auguste &amp; Louis Lumière</a:t>
            </a:r>
          </a:p>
          <a:p>
            <a:pPr marR="457200" algn="l">
              <a:defRPr sz="3500">
                <a:solidFill>
                  <a:srgbClr val="000000"/>
                </a:solidFill>
                <a:effectLst/>
                <a:latin typeface="Trebuchet MS"/>
                <a:ea typeface="Trebuchet MS"/>
                <a:cs typeface="Trebuchet MS"/>
                <a:sym typeface="Trebuchet MS"/>
              </a:defRPr>
            </a:pPr>
            <a:r>
              <a:t>La Passion (1898) The Passion </a:t>
            </a:r>
          </a:p>
        </p:txBody>
      </p:sp>
      <p:grpSp>
        <p:nvGrpSpPr>
          <p:cNvPr id="163" name="3364-auguste-et-louis-lumiere-en-1935_5487638.jpg"/>
          <p:cNvGrpSpPr/>
          <p:nvPr/>
        </p:nvGrpSpPr>
        <p:grpSpPr>
          <a:xfrm>
            <a:off x="7177351" y="688429"/>
            <a:ext cx="5459150" cy="3273971"/>
            <a:chOff x="0" y="0"/>
            <a:chExt cx="5459148" cy="3273970"/>
          </a:xfrm>
        </p:grpSpPr>
        <p:pic>
          <p:nvPicPr>
            <p:cNvPr id="162" name="3364-auguste-et-louis-lumiere-en-1935_5487638.jpg" descr="3364-auguste-et-louis-lumiere-en-1935_5487638.jpg"/>
            <p:cNvPicPr>
              <a:picLocks noChangeAspect="1"/>
            </p:cNvPicPr>
            <p:nvPr/>
          </p:nvPicPr>
          <p:blipFill>
            <a:blip r:embed="rId2">
              <a:extLst/>
            </a:blip>
            <a:stretch>
              <a:fillRect/>
            </a:stretch>
          </p:blipFill>
          <p:spPr>
            <a:xfrm>
              <a:off x="203200" y="215900"/>
              <a:ext cx="5052749" cy="2842171"/>
            </a:xfrm>
            <a:prstGeom prst="rect">
              <a:avLst/>
            </a:prstGeom>
            <a:ln>
              <a:noFill/>
            </a:ln>
            <a:effectLst/>
          </p:spPr>
        </p:pic>
        <p:pic>
          <p:nvPicPr>
            <p:cNvPr id="161" name="3364-auguste-et-louis-lumiere-en-1935_5487638.jpg" descr="3364-auguste-et-louis-lumiere-en-1935_5487638.jpg"/>
            <p:cNvPicPr>
              <a:picLocks noChangeAspect="0"/>
            </p:cNvPicPr>
            <p:nvPr/>
          </p:nvPicPr>
          <p:blipFill>
            <a:blip r:embed="rId3">
              <a:extLst/>
            </a:blip>
            <a:stretch>
              <a:fillRect/>
            </a:stretch>
          </p:blipFill>
          <p:spPr>
            <a:xfrm>
              <a:off x="0" y="0"/>
              <a:ext cx="5459149" cy="3273971"/>
            </a:xfrm>
            <a:prstGeom prst="rect">
              <a:avLst/>
            </a:prstGeom>
            <a:effectLst/>
          </p:spPr>
        </p:pic>
      </p:grpSp>
      <p:grpSp>
        <p:nvGrpSpPr>
          <p:cNvPr id="166" name="la passion.jpg"/>
          <p:cNvGrpSpPr/>
          <p:nvPr/>
        </p:nvGrpSpPr>
        <p:grpSpPr>
          <a:xfrm>
            <a:off x="1511300" y="4318000"/>
            <a:ext cx="6502400" cy="5003800"/>
            <a:chOff x="0" y="0"/>
            <a:chExt cx="6502400" cy="5003800"/>
          </a:xfrm>
        </p:grpSpPr>
        <p:pic>
          <p:nvPicPr>
            <p:cNvPr id="165" name="la passion.jpg" descr="la passion.jpg"/>
            <p:cNvPicPr>
              <a:picLocks noChangeAspect="1"/>
            </p:cNvPicPr>
            <p:nvPr/>
          </p:nvPicPr>
          <p:blipFill>
            <a:blip r:embed="rId4">
              <a:extLst/>
            </a:blip>
            <a:stretch>
              <a:fillRect/>
            </a:stretch>
          </p:blipFill>
          <p:spPr>
            <a:xfrm>
              <a:off x="203200" y="215900"/>
              <a:ext cx="6096000" cy="4572000"/>
            </a:xfrm>
            <a:prstGeom prst="rect">
              <a:avLst/>
            </a:prstGeom>
            <a:ln>
              <a:noFill/>
            </a:ln>
            <a:effectLst/>
          </p:spPr>
        </p:pic>
        <p:pic>
          <p:nvPicPr>
            <p:cNvPr id="164" name="la passion.jpg" descr="la passion.jpg"/>
            <p:cNvPicPr>
              <a:picLocks noChangeAspect="0"/>
            </p:cNvPicPr>
            <p:nvPr/>
          </p:nvPicPr>
          <p:blipFill>
            <a:blip r:embed="rId5">
              <a:extLst/>
            </a:blip>
            <a:stretch>
              <a:fillRect/>
            </a:stretch>
          </p:blipFill>
          <p:spPr>
            <a:xfrm>
              <a:off x="0" y="0"/>
              <a:ext cx="6502400" cy="5003800"/>
            </a:xfrm>
            <a:prstGeom prst="rect">
              <a:avLst/>
            </a:prstGeom>
            <a:effectLst/>
          </p:spPr>
        </p:pic>
      </p:gr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8" name="Early Movies"/>
          <p:cNvSpPr txBox="1"/>
          <p:nvPr>
            <p:ph type="title"/>
          </p:nvPr>
        </p:nvSpPr>
        <p:spPr>
          <a:xfrm>
            <a:off x="2044700" y="152400"/>
            <a:ext cx="9575800" cy="801986"/>
          </a:xfrm>
          <a:prstGeom prst="rect">
            <a:avLst/>
          </a:prstGeom>
        </p:spPr>
        <p:txBody>
          <a:bodyPr/>
          <a:lstStyle>
            <a:lvl1pPr defTabSz="310895">
              <a:tabLst>
                <a:tab pos="1003300" algn="l"/>
              </a:tabLst>
              <a:defRPr sz="4624">
                <a:effectLst>
                  <a:outerShdw sx="100000" sy="100000" kx="0" ky="0" algn="b" rotWithShape="0" blurRad="17272" dist="17272" dir="2700000">
                    <a:srgbClr val="FFFFFF">
                      <a:alpha val="50000"/>
                    </a:srgbClr>
                  </a:outerShdw>
                </a:effectLst>
              </a:defRPr>
            </a:lvl1pPr>
          </a:lstStyle>
          <a:p>
            <a:pPr/>
            <a:r>
              <a:t>Early Movies</a:t>
            </a:r>
          </a:p>
        </p:txBody>
      </p:sp>
      <p:sp>
        <p:nvSpPr>
          <p:cNvPr id="169" name="Cecil B DeMille  The Ten Commandments (1923) The King of Kings (1927) The Sign of the Cross(1932)."/>
          <p:cNvSpPr txBox="1"/>
          <p:nvPr>
            <p:ph type="body" idx="4294967295"/>
          </p:nvPr>
        </p:nvSpPr>
        <p:spPr>
          <a:xfrm>
            <a:off x="1968500" y="1332110"/>
            <a:ext cx="9753600" cy="7253090"/>
          </a:xfrm>
          <a:prstGeom prst="rect">
            <a:avLst/>
          </a:prstGeom>
        </p:spPr>
        <p:txBody>
          <a:bodyPr/>
          <a:lstStyle/>
          <a:p>
            <a:pPr marR="457200" algn="l">
              <a:spcBef>
                <a:spcPts val="1200"/>
              </a:spcBef>
              <a:defRPr sz="3600">
                <a:solidFill>
                  <a:srgbClr val="000000"/>
                </a:solidFill>
                <a:effectLst/>
                <a:latin typeface="Trebuchet MS"/>
                <a:ea typeface="Trebuchet MS"/>
                <a:cs typeface="Trebuchet MS"/>
                <a:sym typeface="Trebuchet MS"/>
              </a:defRPr>
            </a:pPr>
            <a:r>
              <a:t>Cecil B DeMille </a:t>
            </a:r>
            <a:br/>
            <a:r>
              <a:rPr i="1">
                <a:hlinkClick r:id="rId2" invalidUrl="" action="" tgtFrame="" tooltip="" history="1" highlightClick="0" endSnd="0"/>
              </a:rPr>
              <a:t>The Ten Commandments</a:t>
            </a:r>
            <a:r>
              <a:t> (1923)</a:t>
            </a:r>
            <a:br/>
            <a:r>
              <a:rPr i="1"/>
              <a:t>The King of Kings</a:t>
            </a:r>
            <a:r>
              <a:t> (1927)</a:t>
            </a:r>
            <a:br/>
            <a:r>
              <a:rPr i="1"/>
              <a:t>The Sign of the Cross</a:t>
            </a:r>
            <a:r>
              <a:t>(1932).</a:t>
            </a:r>
          </a:p>
        </p:txBody>
      </p:sp>
      <p:grpSp>
        <p:nvGrpSpPr>
          <p:cNvPr id="172" name="demille-home.jpg"/>
          <p:cNvGrpSpPr/>
          <p:nvPr/>
        </p:nvGrpSpPr>
        <p:grpSpPr>
          <a:xfrm>
            <a:off x="618650" y="5137225"/>
            <a:ext cx="5732071" cy="4540176"/>
            <a:chOff x="0" y="0"/>
            <a:chExt cx="5732070" cy="4540174"/>
          </a:xfrm>
        </p:grpSpPr>
        <p:pic>
          <p:nvPicPr>
            <p:cNvPr id="171" name="demille-home.jpg" descr="demille-home.jpg"/>
            <p:cNvPicPr>
              <a:picLocks noChangeAspect="1"/>
            </p:cNvPicPr>
            <p:nvPr/>
          </p:nvPicPr>
          <p:blipFill>
            <a:blip r:embed="rId3">
              <a:extLst/>
            </a:blip>
            <a:stretch>
              <a:fillRect/>
            </a:stretch>
          </p:blipFill>
          <p:spPr>
            <a:xfrm>
              <a:off x="203200" y="215900"/>
              <a:ext cx="5325671" cy="4108375"/>
            </a:xfrm>
            <a:prstGeom prst="rect">
              <a:avLst/>
            </a:prstGeom>
            <a:ln>
              <a:noFill/>
            </a:ln>
            <a:effectLst/>
          </p:spPr>
        </p:pic>
        <p:pic>
          <p:nvPicPr>
            <p:cNvPr id="170" name="demille-home.jpg" descr="demille-home.jpg"/>
            <p:cNvPicPr>
              <a:picLocks noChangeAspect="0"/>
            </p:cNvPicPr>
            <p:nvPr/>
          </p:nvPicPr>
          <p:blipFill>
            <a:blip r:embed="rId4">
              <a:extLst/>
            </a:blip>
            <a:stretch>
              <a:fillRect/>
            </a:stretch>
          </p:blipFill>
          <p:spPr>
            <a:xfrm>
              <a:off x="0" y="0"/>
              <a:ext cx="5732071" cy="4540175"/>
            </a:xfrm>
            <a:prstGeom prst="rect">
              <a:avLst/>
            </a:prstGeom>
            <a:effectLst/>
          </p:spPr>
        </p:pic>
      </p:grpSp>
      <p:grpSp>
        <p:nvGrpSpPr>
          <p:cNvPr id="175" name="king of kings.jpg"/>
          <p:cNvGrpSpPr/>
          <p:nvPr/>
        </p:nvGrpSpPr>
        <p:grpSpPr>
          <a:xfrm>
            <a:off x="6478117" y="3671144"/>
            <a:ext cx="6154315" cy="4964856"/>
            <a:chOff x="0" y="0"/>
            <a:chExt cx="6154314" cy="4964855"/>
          </a:xfrm>
        </p:grpSpPr>
        <p:pic>
          <p:nvPicPr>
            <p:cNvPr id="174" name="king of kings.jpg" descr="king of kings.jpg"/>
            <p:cNvPicPr>
              <a:picLocks noChangeAspect="1"/>
            </p:cNvPicPr>
            <p:nvPr/>
          </p:nvPicPr>
          <p:blipFill>
            <a:blip r:embed="rId5">
              <a:extLst/>
            </a:blip>
            <a:stretch>
              <a:fillRect/>
            </a:stretch>
          </p:blipFill>
          <p:spPr>
            <a:xfrm>
              <a:off x="203200" y="215900"/>
              <a:ext cx="5747915" cy="4533056"/>
            </a:xfrm>
            <a:prstGeom prst="rect">
              <a:avLst/>
            </a:prstGeom>
            <a:ln>
              <a:noFill/>
            </a:ln>
            <a:effectLst/>
          </p:spPr>
        </p:pic>
        <p:pic>
          <p:nvPicPr>
            <p:cNvPr id="173" name="king of kings.jpg" descr="king of kings.jpg"/>
            <p:cNvPicPr>
              <a:picLocks noChangeAspect="0"/>
            </p:cNvPicPr>
            <p:nvPr/>
          </p:nvPicPr>
          <p:blipFill>
            <a:blip r:embed="rId6">
              <a:extLst/>
            </a:blip>
            <a:stretch>
              <a:fillRect/>
            </a:stretch>
          </p:blipFill>
          <p:spPr>
            <a:xfrm>
              <a:off x="0" y="0"/>
              <a:ext cx="6154315" cy="4964856"/>
            </a:xfrm>
            <a:prstGeom prst="rect">
              <a:avLst/>
            </a:prstGeom>
            <a:effectLst/>
          </p:spPr>
        </p:pic>
      </p:grpSp>
    </p:spTree>
  </p:cSld>
  <p:clrMapOvr>
    <a:masterClrMapping/>
  </p:clrMapOvr>
  <p:transition xmlns:p14="http://schemas.microsoft.com/office/powerpoint/2010/main" spd="med" advClick="1"/>
</p:sld>
</file>

<file path=ppt/theme/_rels/theme1.xml.rels><?xml version="1.0" encoding="UTF-8"?>
<Relationships xmlns="http://schemas.openxmlformats.org/package/2006/relationships"><Relationship Id="rId1" Type="http://schemas.openxmlformats.org/officeDocument/2006/relationships/image" Target="../media/image1.png"/></Relationships>

</file>

<file path=ppt/theme/_rels/theme2.xml.rels><?xml version="1.0" encoding="UTF-8"?>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xmlns:r="http://schemas.openxmlformats.org/officeDocument/2006/relationships" name="LinenBook">
  <a:themeElements>
    <a:clrScheme name="LinenBook">
      <a:dk1>
        <a:srgbClr val="363929"/>
      </a:dk1>
      <a:lt1>
        <a:srgbClr val="181039"/>
      </a:lt1>
      <a:dk2>
        <a:srgbClr val="5C5C5C"/>
      </a:dk2>
      <a:lt2>
        <a:srgbClr val="E0E0E0"/>
      </a:lt2>
      <a:accent1>
        <a:srgbClr val="768893"/>
      </a:accent1>
      <a:accent2>
        <a:srgbClr val="81914E"/>
      </a:accent2>
      <a:accent3>
        <a:srgbClr val="CCA156"/>
      </a:accent3>
      <a:accent4>
        <a:srgbClr val="AD6D3D"/>
      </a:accent4>
      <a:accent5>
        <a:srgbClr val="A5322E"/>
      </a:accent5>
      <a:accent6>
        <a:srgbClr val="705A64"/>
      </a:accent6>
      <a:hlink>
        <a:srgbClr val="0000FF"/>
      </a:hlink>
      <a:folHlink>
        <a:srgbClr val="FF00FF"/>
      </a:folHlink>
    </a:clrScheme>
    <a:fontScheme name="LinenBook">
      <a:majorFont>
        <a:latin typeface="Optima"/>
        <a:ea typeface="Optima"/>
        <a:cs typeface="Optima"/>
      </a:majorFont>
      <a:minorFont>
        <a:latin typeface="Optima"/>
        <a:ea typeface="Optima"/>
        <a:cs typeface="Optima"/>
      </a:minorFont>
    </a:fontScheme>
    <a:fmtScheme name="LinenBoo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4572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outerShdw sx="100000" sy="100000" kx="0" ky="0" algn="b" rotWithShape="0" blurRad="25400" dist="12700" dir="5400000">
                <a:srgbClr val="000000">
                  <a:alpha val="50000"/>
                </a:srgbClr>
              </a:outerShdw>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LinenBook">
  <a:themeElements>
    <a:clrScheme name="LinenBook">
      <a:dk1>
        <a:srgbClr val="000000"/>
      </a:dk1>
      <a:lt1>
        <a:srgbClr val="FFFFFF"/>
      </a:lt1>
      <a:dk2>
        <a:srgbClr val="5C5C5C"/>
      </a:dk2>
      <a:lt2>
        <a:srgbClr val="E0E0E0"/>
      </a:lt2>
      <a:accent1>
        <a:srgbClr val="768893"/>
      </a:accent1>
      <a:accent2>
        <a:srgbClr val="81914E"/>
      </a:accent2>
      <a:accent3>
        <a:srgbClr val="CCA156"/>
      </a:accent3>
      <a:accent4>
        <a:srgbClr val="AD6D3D"/>
      </a:accent4>
      <a:accent5>
        <a:srgbClr val="A5322E"/>
      </a:accent5>
      <a:accent6>
        <a:srgbClr val="705A64"/>
      </a:accent6>
      <a:hlink>
        <a:srgbClr val="0000FF"/>
      </a:hlink>
      <a:folHlink>
        <a:srgbClr val="FF00FF"/>
      </a:folHlink>
    </a:clrScheme>
    <a:fontScheme name="LinenBook">
      <a:majorFont>
        <a:latin typeface="Optima"/>
        <a:ea typeface="Optima"/>
        <a:cs typeface="Optima"/>
      </a:majorFont>
      <a:minorFont>
        <a:latin typeface="Optima"/>
        <a:ea typeface="Optima"/>
        <a:cs typeface="Optima"/>
      </a:minorFont>
    </a:fontScheme>
    <a:fmtScheme name="LinenBoo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4572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outerShdw sx="100000" sy="100000" kx="0" ky="0" algn="b" rotWithShape="0" blurRad="25400" dist="12700" dir="5400000">
                <a:srgbClr val="000000">
                  <a:alpha val="50000"/>
                </a:srgbClr>
              </a:outerShdw>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457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63929"/>
            </a:solidFill>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