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52868-D9D7-74C4-A12B-E6302DFF2E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07C627-20D7-9CCF-F627-9D98287FF4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3C8AE-4535-B876-8DD0-AA268AD3E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F82DC-E70E-EB4A-B290-5307D261C6B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57BF6C-746E-F20A-CAC6-089A44A60F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522489-4BFC-A96B-38FF-8A026BD9D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54424-5BF5-3E47-B0A2-AEA5EEEBDF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814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FE0C4-375F-F3B5-1FDA-6F9A4CC01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00D7C4-5DD3-63C9-235B-0A5A00C6E7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0F32D-D93B-1526-6D24-E8F94553F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F82DC-E70E-EB4A-B290-5307D261C6B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345DF5-4EC9-0B04-8AC1-704389BD9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E378AF-8E7A-E875-94C1-EED30F86C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54424-5BF5-3E47-B0A2-AEA5EEEBDF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850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B1535-3971-E54B-85D8-09CD70862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87C7B3-9D6D-6CCA-AF41-78A3FB958F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9748B-F08D-F283-0D70-000CE42BB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F82DC-E70E-EB4A-B290-5307D261C6B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C663B-D258-1528-35BA-895A0A4E0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6CA7FF-F18E-5219-35E2-E6CF1DE7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54424-5BF5-3E47-B0A2-AEA5EEEBDF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350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48A44-357D-634D-CB4E-C4344BFA3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603DB-9660-6759-F4F6-1C0A964FF8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3267EA-B02C-0901-4321-922F61A1F5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D9A7F0-1507-6CA3-DD78-797480911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F82DC-E70E-EB4A-B290-5307D261C6B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E5FE8F-3AD0-BC9F-81DC-441E8AA16A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6F21E2-8D27-6406-55AA-EBDF57C90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54424-5BF5-3E47-B0A2-AEA5EEEBDF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006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6260E-DD1F-677C-6F86-B8761BE51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F4F8E2-8095-9377-4611-D6204B0D51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635F26-D475-CBC3-1047-5417D800B3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304F38-F6C1-CF43-E241-AA4BBA85F6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19C79D-3D53-271D-EECC-3863F8EC61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7EB199-1F80-76CD-EA8B-F4B9D7155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F82DC-E70E-EB4A-B290-5307D261C6B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4D7976-35DA-8DB3-AE81-D460FAA56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7C06B6-0A37-C7D2-28A3-967769BD7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54424-5BF5-3E47-B0A2-AEA5EEEBDF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934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270E8-9A33-6992-D0EB-0995937C6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9C6555-77B4-585F-A222-BAED9376E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F82DC-E70E-EB4A-B290-5307D261C6B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70D027-B1AC-EDAA-E3C3-348A55EBD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9F655E-C55F-264B-E2D2-63DAFB165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54424-5BF5-3E47-B0A2-AEA5EEEBDF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26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4B2E42-789B-A9B4-EAFA-CF3ED4FF6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F82DC-E70E-EB4A-B290-5307D261C6B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39C080-00E4-A3CF-0FF8-B35CAA601E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D93BAB-9F86-D2EE-BF36-A1AAF8C4F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54424-5BF5-3E47-B0A2-AEA5EEEBDF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574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92792-E6BE-B0D9-D627-427ABA866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B0E7C-2001-368E-9091-B34F2139B9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5A1185-320D-A65F-03EE-FAD8D81289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8B3A1C-B833-975F-3823-A18B0FA7C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F82DC-E70E-EB4A-B290-5307D261C6B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CBF1A0-709A-396F-516D-9E8DAE99B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881393-8D49-10DC-A88E-A08418F60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54424-5BF5-3E47-B0A2-AEA5EEEBDF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926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0CE3B-BDAF-7827-583C-F2C391CF0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474673-13D2-4CDB-F864-448D97446D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32D3BA-BA35-472A-B328-7ACC6BE5AB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DD341C-3DE5-F19B-9BCF-71A7D10EF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F82DC-E70E-EB4A-B290-5307D261C6B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F8E1BE-35AA-4C20-CA7E-FA9CE155C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DB7633-9123-C677-9B61-444FD910C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54424-5BF5-3E47-B0A2-AEA5EEEBDF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964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1F443-B40A-9326-B932-665E59E26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A6C5F5-E057-C3C1-E34E-02D6AD9D53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E82E5E-5498-F177-8C9A-90D4066AB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F82DC-E70E-EB4A-B290-5307D261C6B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8E0B1-3438-B8F3-4BAE-3BB99DDDF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6EE8BE-D936-FDD1-245B-3CD9A689F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54424-5BF5-3E47-B0A2-AEA5EEEBDF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311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9CDA48-9BDC-5B88-239A-420F3D0ED2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50F360-E9D7-74FC-6DEA-1A266B11A3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11AFB0-E50A-2139-4002-AC0C03B2E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F82DC-E70E-EB4A-B290-5307D261C6B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33D6E4-0BC0-B30E-2E66-D44E661FBE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178DE-7B9B-2472-66BF-083E74C7E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54424-5BF5-3E47-B0A2-AEA5EEEBDF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15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87B08B-4127-A04F-40A5-0C8F05F9D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720FF7-36B2-9C8F-E7CD-0AF27EFD3E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850066-0622-9431-CA9A-43BE485716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4F82DC-E70E-EB4A-B290-5307D261C6B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35681E-9883-E232-0B67-9DDFA182E4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960154-9F25-AB68-DD1B-34E0872A33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054424-5BF5-3E47-B0A2-AEA5EEEBDF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286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60E60-7693-32F1-A382-E6A6A38752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0689" y="263675"/>
            <a:ext cx="9171216" cy="2936726"/>
          </a:xfrm>
        </p:spPr>
        <p:txBody>
          <a:bodyPr>
            <a:normAutofit fontScale="90000"/>
          </a:bodyPr>
          <a:lstStyle/>
          <a:p>
            <a:r>
              <a:rPr lang="en-US" sz="3500" dirty="0"/>
              <a:t> PRESENTATION: EFFECTIVE COMMUNICATION IN HEALTH &amp; SOCIAL CARE</a:t>
            </a:r>
            <a:r>
              <a:rPr lang="en-GB" sz="3500" dirty="0"/>
              <a:t> </a:t>
            </a:r>
            <a:br>
              <a:rPr lang="en-GB" sz="3500" dirty="0"/>
            </a:br>
            <a:r>
              <a:rPr lang="en-US" sz="3500" dirty="0"/>
              <a:t>Student Name: Shabana ShaheenStudent ID: 2512331</a:t>
            </a:r>
            <a:br>
              <a:rPr lang="en-GB" sz="3500" dirty="0"/>
            </a:br>
            <a:r>
              <a:rPr lang="en-US" sz="3500" dirty="0"/>
              <a:t>Module: Professional Development within Health and Social Care</a:t>
            </a:r>
            <a:r>
              <a:rPr lang="en-GB" sz="3500" dirty="0"/>
              <a:t> </a:t>
            </a:r>
            <a:r>
              <a:rPr lang="en-US" sz="3500" dirty="0"/>
              <a:t>Duration: 5–6 minutes | Referencing: UWTSD Harvard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1683EA-61E5-4A1D-D668-B8146409DD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7594" y="3657599"/>
            <a:ext cx="10683120" cy="2359781"/>
          </a:xfrm>
        </p:spPr>
        <p:txBody>
          <a:bodyPr>
            <a:normAutofit/>
          </a:bodyPr>
          <a:lstStyle/>
          <a:p>
            <a:r>
              <a:rPr lang="en-US" dirty="0"/>
              <a:t>Good morning/afternoon. My name is Shabana Shaheen, and today I will be presenting on Effective Communication  one of the most important professional skills for anyone working in health and social care.</a:t>
            </a:r>
            <a:endParaRPr lang="en-GB" dirty="0"/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069951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69D8A-CF31-8D00-FCA9-434C4274F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2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221B7-C99A-9C3D-5770-71016650EC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COMMUNICATION?</a:t>
            </a:r>
            <a:r>
              <a:rPr lang="en-GB" dirty="0"/>
              <a:t> </a:t>
            </a:r>
          </a:p>
          <a:p>
            <a:r>
              <a:rPr lang="en-US" dirty="0"/>
              <a:t>Communication is the full exchange of information, thoughts, feelings and needs ensuring the message sent is clearly understood.It includes:Verbal: Clear, respectful, jargon-free speech</a:t>
            </a:r>
            <a:endParaRPr lang="en-GB" dirty="0"/>
          </a:p>
          <a:p>
            <a:r>
              <a:rPr lang="en-US" dirty="0"/>
              <a:t> Non-verbal: Body language, eye contact, tone, facial expressions Active listening: Giving full attention, not interrupting, responding thoughtfully Written: Accurate records, care plans and handover notes</a:t>
            </a:r>
            <a:r>
              <a:rPr lang="en-GB" dirty="0"/>
              <a:t> </a:t>
            </a:r>
            <a:r>
              <a:rPr lang="en-US" dirty="0"/>
              <a:t>It is the foundation of </a:t>
            </a:r>
            <a:r>
              <a:rPr lang="en-GB" dirty="0"/>
              <a:t>person centred</a:t>
            </a:r>
            <a:r>
              <a:rPr lang="en-US" dirty="0"/>
              <a:t> care (NMC, 2018)</a:t>
            </a:r>
          </a:p>
        </p:txBody>
      </p:sp>
    </p:spTree>
    <p:extLst>
      <p:ext uri="{BB962C8B-B14F-4D97-AF65-F5344CB8AC3E}">
        <p14:creationId xmlns:p14="http://schemas.microsoft.com/office/powerpoint/2010/main" val="4065213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7973A-B71A-13DF-4920-A1876DD3B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SLIDE 3 – WHY IT IS SO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A0429-550F-8DE8-DA06-20DF6E61BF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WHY COMMUNICATION MATTERS</a:t>
            </a:r>
            <a:r>
              <a:rPr lang="en-GB" dirty="0"/>
              <a:t> </a:t>
            </a:r>
          </a:p>
          <a:p>
            <a:r>
              <a:rPr lang="en-US" dirty="0"/>
              <a:t>Builds trust, dignity and respectful relationships Helps identify needs, fears and changes in wellbeing Prevents errors, misunderstandings and harm </a:t>
            </a:r>
            <a:endParaRPr lang="en-GB" dirty="0"/>
          </a:p>
          <a:p>
            <a:r>
              <a:rPr lang="en-US" dirty="0"/>
              <a:t>Empowers individuals to make their own choices Improves teamwork and multi-agency working</a:t>
            </a:r>
            <a:r>
              <a:rPr lang="en-GB" dirty="0"/>
              <a:t> </a:t>
            </a:r>
            <a:r>
              <a:rPr lang="en-US" dirty="0"/>
              <a:t>Supports safety and meets legal/professional standards“Effective communication is essential to delivering safe, high-quality care.”(Department of Health and Social Care, 2021)</a:t>
            </a:r>
          </a:p>
        </p:txBody>
      </p:sp>
    </p:spTree>
    <p:extLst>
      <p:ext uri="{BB962C8B-B14F-4D97-AF65-F5344CB8AC3E}">
        <p14:creationId xmlns:p14="http://schemas.microsoft.com/office/powerpoint/2010/main" val="956344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3D6A6-5FAC-1305-B36A-74CB5D31E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SLIDE 4 – PRACTICAL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50AB7-62AA-BD3C-B203-A62CFE9848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REAL-WORLD APPLICATION</a:t>
            </a:r>
            <a:r>
              <a:rPr lang="en-GB" dirty="0"/>
              <a:t> </a:t>
            </a:r>
            <a:r>
              <a:rPr lang="en-US" dirty="0"/>
              <a:t>Scenario:</a:t>
            </a:r>
            <a:r>
              <a:rPr lang="en-GB" dirty="0"/>
              <a:t> </a:t>
            </a:r>
            <a:r>
              <a:rPr lang="en-US" dirty="0"/>
              <a:t>Supporting an older service user with mild dementia who is quiet, anxious and finds it hard to express their needs.How I apply good communication: Kneel/sit at their level to appear </a:t>
            </a:r>
            <a:r>
              <a:rPr lang="en-GB" dirty="0"/>
              <a:t>approachable </a:t>
            </a:r>
            <a:r>
              <a:rPr lang="en-US" dirty="0"/>
              <a:t>Speak slowly, clearly and calmly</a:t>
            </a:r>
            <a:r>
              <a:rPr lang="en-GB" dirty="0"/>
              <a:t> </a:t>
            </a:r>
            <a:r>
              <a:rPr lang="en-US" dirty="0"/>
              <a:t>avoid complex words</a:t>
            </a:r>
            <a:r>
              <a:rPr lang="en-GB" dirty="0"/>
              <a:t> </a:t>
            </a:r>
          </a:p>
          <a:p>
            <a:r>
              <a:rPr lang="en-US" dirty="0"/>
              <a:t>Give them plenty of time to reply never rush Observe body language to understand feelings Check understanding: “Is that what you would like?” Use reassurance to reduce anxiety</a:t>
            </a:r>
            <a:r>
              <a:rPr lang="en-GB" dirty="0"/>
              <a:t> </a:t>
            </a:r>
            <a:r>
              <a:rPr lang="en-US" dirty="0"/>
              <a:t>Result: They feel safe, valued and more confident to communicate.</a:t>
            </a:r>
          </a:p>
        </p:txBody>
      </p:sp>
    </p:spTree>
    <p:extLst>
      <p:ext uri="{BB962C8B-B14F-4D97-AF65-F5344CB8AC3E}">
        <p14:creationId xmlns:p14="http://schemas.microsoft.com/office/powerpoint/2010/main" val="2525714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18575-F745-6B3C-FAF2-E2645854B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SLIDE 5 – BARRIERS &amp; HOW TO OVERCOME THEM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28345-0F55-D709-E683-643B744769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BARRIERS &amp; SOLUTIONS</a:t>
            </a:r>
            <a:r>
              <a:rPr lang="en-GB" dirty="0"/>
              <a:t> </a:t>
            </a:r>
            <a:r>
              <a:rPr lang="en-US" dirty="0"/>
              <a:t>Common challenges: Language differences or sensory impairments</a:t>
            </a:r>
            <a:r>
              <a:rPr lang="en-GB" dirty="0"/>
              <a:t> </a:t>
            </a:r>
            <a:r>
              <a:rPr lang="en-US" dirty="0"/>
              <a:t>Stress, confusion, pain or anxiety Use of technical jargon</a:t>
            </a:r>
            <a:r>
              <a:rPr lang="en-GB" dirty="0"/>
              <a:t> </a:t>
            </a:r>
            <a:r>
              <a:rPr lang="en-US" dirty="0"/>
              <a:t>Cultural differences or assumptionsHow to overcome:</a:t>
            </a:r>
            <a:r>
              <a:rPr lang="en-GB" dirty="0"/>
              <a:t> </a:t>
            </a:r>
            <a:r>
              <a:rPr lang="en-US" dirty="0"/>
              <a:t>Adapt your style to the individual Use gestures, pictures or interpreters when needed Be patient, empathetic and </a:t>
            </a:r>
            <a:r>
              <a:rPr lang="en-GB" dirty="0"/>
              <a:t>non-judgmental </a:t>
            </a:r>
            <a:r>
              <a:rPr lang="en-US" dirty="0"/>
              <a:t>Always confirm you have understood correctly Respect cultural beliefs and preferences</a:t>
            </a:r>
          </a:p>
        </p:txBody>
      </p:sp>
    </p:spTree>
    <p:extLst>
      <p:ext uri="{BB962C8B-B14F-4D97-AF65-F5344CB8AC3E}">
        <p14:creationId xmlns:p14="http://schemas.microsoft.com/office/powerpoint/2010/main" val="21563240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926EE-EE8F-87D5-1F44-B720CC545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SLIDE 6 –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936A9-D160-439E-7F91-D7C5F4BA45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CONCLUSION</a:t>
            </a:r>
            <a:r>
              <a:rPr lang="en-GB" dirty="0"/>
              <a:t> </a:t>
            </a:r>
            <a:r>
              <a:rPr lang="en-US" dirty="0"/>
              <a:t>Communication is not just a skill</a:t>
            </a:r>
            <a:r>
              <a:rPr lang="en-GB" dirty="0"/>
              <a:t> </a:t>
            </a:r>
            <a:r>
              <a:rPr lang="en-US" dirty="0"/>
              <a:t>it is a professional duty It underpins safety, dignity and high-quality care It can always be learned, </a:t>
            </a:r>
            <a:r>
              <a:rPr lang="en-GB" dirty="0"/>
              <a:t>practiced</a:t>
            </a:r>
            <a:r>
              <a:rPr lang="en-US" dirty="0"/>
              <a:t> and improved</a:t>
            </a:r>
            <a:r>
              <a:rPr lang="en-GB" dirty="0"/>
              <a:t> </a:t>
            </a:r>
            <a:r>
              <a:rPr lang="en-US" dirty="0"/>
              <a:t>It helps build positive, lasting relationships Good communication = Good care</a:t>
            </a:r>
          </a:p>
        </p:txBody>
      </p:sp>
    </p:spTree>
    <p:extLst>
      <p:ext uri="{BB962C8B-B14F-4D97-AF65-F5344CB8AC3E}">
        <p14:creationId xmlns:p14="http://schemas.microsoft.com/office/powerpoint/2010/main" val="3389999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144B3-DC4F-14D6-66E5-716B41143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SLIDE 7 –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509BA-2C6B-725E-5619-5382091138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REFERENCES (UWTSD HARVARD STYLE)Department of Health and Social Care. (2021). Communicating Effectively: Guidance for Health and Social Care Workers. London: HMSO.Nursing and Midwifery Council. (2018). The Code: Professional Standards of Practice and </a:t>
            </a:r>
            <a:r>
              <a:rPr lang="en-GB" dirty="0"/>
              <a:t>Behaviours</a:t>
            </a:r>
            <a:r>
              <a:rPr lang="en-US" dirty="0"/>
              <a:t> for Nurses, Midwives and Nursing Associates. London: </a:t>
            </a:r>
            <a:r>
              <a:rPr lang="en-US" dirty="0" err="1"/>
              <a:t>NMC.Tuckett</a:t>
            </a:r>
            <a:r>
              <a:rPr lang="en-US" dirty="0"/>
              <a:t>, A. (2020). Communication Skills for Health and Social Care. 3rd ed. London: Learning Matters.</a:t>
            </a:r>
          </a:p>
        </p:txBody>
      </p:sp>
    </p:spTree>
    <p:extLst>
      <p:ext uri="{BB962C8B-B14F-4D97-AF65-F5344CB8AC3E}">
        <p14:creationId xmlns:p14="http://schemas.microsoft.com/office/powerpoint/2010/main" val="15687362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 PRESENTATION: EFFECTIVE COMMUNICATION IN HEALTH &amp; SOCIAL CARE  Student Name: Shabana ShaheenStudent ID: 2512331 Module: Professional Development within Health and Social Care Duration: 5–6 minutes | Referencing: UWTSD Harvard</vt:lpstr>
      <vt:lpstr>Slide 2</vt:lpstr>
      <vt:lpstr>SLIDE 3 – WHY IT IS SO IMPORTANT</vt:lpstr>
      <vt:lpstr>SLIDE 4 – PRACTICAL EXAMPLE</vt:lpstr>
      <vt:lpstr>SLIDE 5 – BARRIERS &amp; HOW TO OVERCOME THEM</vt:lpstr>
      <vt:lpstr>SLIDE 6 – CONCLUSION</vt:lpstr>
      <vt:lpstr>SLIDE 7 –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PRESENTATION: EFFECTIVE COMMUNICATION IN HEALTH &amp; SOCIAL CARE  Student Name: Shabana ShaheenStudent ID: 2512331 Module: Professional Development within Health and Social Care Duration: 5–6 minutes | Referencing: UWTSD Harvard</dc:title>
  <dc:creator>Shabana Shaheen (2512331)</dc:creator>
  <cp:lastModifiedBy>Shabana Shaheen (2512331)</cp:lastModifiedBy>
  <cp:revision>1</cp:revision>
  <dcterms:created xsi:type="dcterms:W3CDTF">2026-06-21T14:20:53Z</dcterms:created>
  <dcterms:modified xsi:type="dcterms:W3CDTF">2026-06-21T14:45:01Z</dcterms:modified>
</cp:coreProperties>
</file>