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 showGuides="1">
      <p:cViewPr varScale="1">
        <p:scale>
          <a:sx n="54" d="100"/>
          <a:sy n="54" d="100"/>
        </p:scale>
        <p:origin x="42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05EEC-E295-4A50-ACB3-8718E59B3A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7B5C7-60FA-41D4-9E20-A7B47AB9E6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346CF-6F49-481D-BA3D-648E9A8E2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3F3C6-B3AF-4325-A536-F3719E483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CDD58-1F67-408E-BC0C-15CDE2D04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042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3F4B0-88A4-462B-963A-97F63C798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1F29A-D002-4981-804F-42F3B50C9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86557-F481-4F9D-A434-48636AD0A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F7BED-CDA9-4D9C-A539-3F00ED861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C835B8-1FD4-4E15-903A-D649DC6AD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541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38533-975F-4AD1-9E6D-1E23AF553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67D1E-41E9-459C-A130-842C3ECDB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558ED-9F5D-473E-AC58-E73A6AD37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2F458-671D-4FE4-8292-5C47D90AB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056D1-4897-4021-B5C8-EF19269CB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786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CB8A1-6DF9-45DB-8CD0-4EFF2650C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C131F-0951-450D-999C-62D4B36B2F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2B9C36-B691-4262-98D7-4F90F0C691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19E3D-F4C0-4058-B068-B8380C8B6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79AB6F-CC96-43CA-908A-D2149D7EA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9533B0-1CA2-4BC6-B071-6750CF24B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804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D9F7D-32D9-4C06-A691-5E74C9E71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D86A1-CB2B-4A0F-A609-3CBBF2B33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8F9A2-0951-41BA-BD42-11E15E751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561E5C-9ADF-4BDB-915C-A69DDDB699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F85ECA-6090-4D41-92F2-D3C891204D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14A57E-707E-4FAC-BCC8-43324DA8C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10E470-969F-4BA6-8383-A8DAB468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5FF702-E900-41C7-AAFE-1E0365427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3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51FDE-54D4-4165-A4E8-FE1BADB69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C0C7C6-D836-453D-92F7-23AD0AE89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C60B9B-06DC-4757-9C9B-A43890921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58FB3-FC9D-42F8-9F04-759EC89AA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44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F4423C-6610-4947-A6B2-07404BCCA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496B24-44EE-4B11-869A-0240F61C2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EB6497-38C8-467F-A6E0-C2E7D3057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626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A940C-6A06-4359-9C64-F7083FDE2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0B0F7-A646-44E5-B36C-521D8E753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2E997E-F87A-41E8-BA05-88F242981B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CCC743-D87B-4722-B985-2F3485FDD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A2D3F8-117D-4CC0-815F-BB90AD7BC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CEF1EF-C086-411B-A4FB-E54961E55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64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B4E7D-C3E6-4333-9B7C-B4DF77EFA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528754-F3B8-4CAE-B9D4-FA95B3BBC5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3D47A3-A068-4165-AF20-B8191875F3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3AE98-CFD7-40C6-886F-0EB1A258A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A76E43-2740-4272-886E-7112A730B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D2A81-211E-43D2-9FB9-AC2BD2D6C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092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3435F-B591-4A79-81B3-811F7C80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43D7CC-3EFD-4F67-AE12-00C9F9E734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D19F4-A5B7-46FC-B6EB-DA291EC87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B5690-5530-4F69-95DC-BAEDB4832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39185-646E-4EE9-B153-CF61EAB94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56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F35106-B373-49EB-9F89-B6EB1EF3F5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9156CE-B560-4360-A799-06528FE03E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9417E-929F-4812-8364-78A96A464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199BF-A6E0-4CA3-BEE4-A251ABD95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E328E-5939-40F7-A59F-CF8CA60A0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330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EFC4CA-1CEB-467D-A4A7-AEC3B845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86E490-F18C-4B02-8A80-E028EE7E08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8F903-E25C-4532-B033-BB4F493324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2A913-279F-4D07-9E37-0DE5BD4ED7D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D6116-5D39-4D26-913D-CD7337E3A0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CEE94-C59D-450F-A8E8-497ACED3A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6DD70-A724-4FBA-A107-E4E705511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112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FB14C-693B-40B7-97F4-1BD1CDEB4E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PRESENTATION ON EFFECTIVE TEAMWORK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9EC1D5-4922-4059-B0EA-C7770F5C42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Teams are group of people who work together to achieve a common goal Morgan, P. (2017).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teamworking supports friendship and as a result, members can trust each other and build teamworking spirit</a:t>
            </a:r>
          </a:p>
        </p:txBody>
      </p:sp>
    </p:spTree>
    <p:extLst>
      <p:ext uri="{BB962C8B-B14F-4D97-AF65-F5344CB8AC3E}">
        <p14:creationId xmlns:p14="http://schemas.microsoft.com/office/powerpoint/2010/main" val="931647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B2BFB-17DF-482D-B68C-208896CAA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TEAM ROLES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0AF47-95E6-4CEF-BEFD-76CD738B3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carried out by Belbin suggested that managers can use the nine Belbin team roles to allocate(grant) the right role to the right people Morgan, P. (2017).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Belbin’s team roles methodology is used to help in buildings an effective team work and maximise healthy working relationships Morgan, P. (2017).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Team roles are the combined personalities of the individuals Morgan, P. (2017). Tuckman’s team development can be identified as four key stages that all teams go through. These stages are: forming, storming, norming and performing stages. Later, Tuckman with Mary Anne Jensen, together they added a final stage known as “adjourning” stages.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320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64743-87BA-491C-8007-6C80FE9F3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 BETWEEN GROUP AND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A6605-25B8-4B43-8F53-40197867E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can be defined as a number of individuals working as one to achieve a particular goal to which they are mutually committed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teamwork can be used to maximise job performance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is a number of people sharing something in common and meeting together in relation to their shared characteristics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 Family group, social group, sports group, committee, etc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805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1D739-B1FD-4444-A06F-6C8603A8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Characteristics of effective teams: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66CE7-258C-4D9D-96A9-89E414FDF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Ownership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Relationship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 handling is the process of limiting the negative aspects of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 while increasing the positive aspects of conflict. The aim of conflict management is to enhance learning and group outcomes, including effectiveness or performance in an organizational setting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1161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262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PRESENTATION ON EFFECTIVE TEAMWORK</vt:lpstr>
      <vt:lpstr>TEAM ROLES </vt:lpstr>
      <vt:lpstr>DIFFERENCE BETWEEN GROUP AND TEAM</vt:lpstr>
      <vt:lpstr>Characteristics of effective teams: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ON EFFECTIVE TEAMWORK</dc:title>
  <dc:creator>Million Gashaw Woldemariam</dc:creator>
  <cp:lastModifiedBy>Million Gashaw Woldemariam</cp:lastModifiedBy>
  <cp:revision>3</cp:revision>
  <dcterms:created xsi:type="dcterms:W3CDTF">2018-12-03T14:37:13Z</dcterms:created>
  <dcterms:modified xsi:type="dcterms:W3CDTF">2018-12-03T14:54:26Z</dcterms:modified>
</cp:coreProperties>
</file>