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2" saveSubsetFonts="1">
  <p:sldMasterIdLst>
    <p:sldMasterId id="2147483732" r:id="rId1"/>
  </p:sldMasterIdLst>
  <p:sldIdLst>
    <p:sldId id="257" r:id="rId2"/>
    <p:sldId id="258" r:id="rId3"/>
  </p:sldIdLst>
  <p:sldSz cx="21599525" cy="14400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39" d="100"/>
          <a:sy n="39" d="100"/>
        </p:scale>
        <p:origin x="798"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19965" y="2356703"/>
            <a:ext cx="18359596" cy="5013407"/>
          </a:xfrm>
        </p:spPr>
        <p:txBody>
          <a:bodyPr anchor="b"/>
          <a:lstStyle>
            <a:lvl1pPr algn="ctr">
              <a:defRPr sz="12599"/>
            </a:lvl1pPr>
          </a:lstStyle>
          <a:p>
            <a:r>
              <a:rPr lang="en-US"/>
              <a:t>Click to edit Master title style</a:t>
            </a:r>
            <a:endParaRPr lang="en-US" dirty="0"/>
          </a:p>
        </p:txBody>
      </p:sp>
      <p:sp>
        <p:nvSpPr>
          <p:cNvPr id="3" name="Subtitle 2"/>
          <p:cNvSpPr>
            <a:spLocks noGrp="1"/>
          </p:cNvSpPr>
          <p:nvPr>
            <p:ph type="subTitle" idx="1"/>
          </p:nvPr>
        </p:nvSpPr>
        <p:spPr>
          <a:xfrm>
            <a:off x="2699941" y="7563446"/>
            <a:ext cx="16199644" cy="3476717"/>
          </a:xfrm>
        </p:spPr>
        <p:txBody>
          <a:bodyPr/>
          <a:lstStyle>
            <a:lvl1pPr marL="0" indent="0" algn="ctr">
              <a:buNone/>
              <a:defRPr sz="5040"/>
            </a:lvl1pPr>
            <a:lvl2pPr marL="960029" indent="0" algn="ctr">
              <a:buNone/>
              <a:defRPr sz="4200"/>
            </a:lvl2pPr>
            <a:lvl3pPr marL="1920057" indent="0" algn="ctr">
              <a:buNone/>
              <a:defRPr sz="3780"/>
            </a:lvl3pPr>
            <a:lvl4pPr marL="2880086" indent="0" algn="ctr">
              <a:buNone/>
              <a:defRPr sz="3360"/>
            </a:lvl4pPr>
            <a:lvl5pPr marL="3840114" indent="0" algn="ctr">
              <a:buNone/>
              <a:defRPr sz="3360"/>
            </a:lvl5pPr>
            <a:lvl6pPr marL="4800143" indent="0" algn="ctr">
              <a:buNone/>
              <a:defRPr sz="3360"/>
            </a:lvl6pPr>
            <a:lvl7pPr marL="5760171" indent="0" algn="ctr">
              <a:buNone/>
              <a:defRPr sz="3360"/>
            </a:lvl7pPr>
            <a:lvl8pPr marL="6720200" indent="0" algn="ctr">
              <a:buNone/>
              <a:defRPr sz="3360"/>
            </a:lvl8pPr>
            <a:lvl9pPr marL="7680228" indent="0" algn="ctr">
              <a:buNone/>
              <a:defRPr sz="33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2A3563-8C7F-4179-A563-3A191CACE88C}"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3062181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2A3563-8C7F-4179-A563-3A191CACE88C}"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2831120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73719" y="3590057"/>
            <a:ext cx="18629590" cy="5990088"/>
          </a:xfrm>
        </p:spPr>
        <p:txBody>
          <a:bodyPr anchor="b"/>
          <a:lstStyle>
            <a:lvl1pPr>
              <a:defRPr sz="12599"/>
            </a:lvl1pPr>
          </a:lstStyle>
          <a:p>
            <a:r>
              <a:rPr lang="en-US"/>
              <a:t>Click to edit Master title style</a:t>
            </a:r>
            <a:endParaRPr lang="en-US" dirty="0"/>
          </a:p>
        </p:txBody>
      </p:sp>
      <p:sp>
        <p:nvSpPr>
          <p:cNvPr id="3" name="Text Placeholder 2"/>
          <p:cNvSpPr>
            <a:spLocks noGrp="1"/>
          </p:cNvSpPr>
          <p:nvPr>
            <p:ph type="body" idx="1"/>
          </p:nvPr>
        </p:nvSpPr>
        <p:spPr>
          <a:xfrm>
            <a:off x="1473719" y="9636813"/>
            <a:ext cx="18629590" cy="3150046"/>
          </a:xfrm>
        </p:spPr>
        <p:txBody>
          <a:bodyPr/>
          <a:lstStyle>
            <a:lvl1pPr marL="0" indent="0">
              <a:buNone/>
              <a:defRPr sz="5040">
                <a:solidFill>
                  <a:schemeClr val="tx1"/>
                </a:solidFill>
              </a:defRPr>
            </a:lvl1pPr>
            <a:lvl2pPr marL="960029" indent="0">
              <a:buNone/>
              <a:defRPr sz="4200">
                <a:solidFill>
                  <a:schemeClr val="tx1">
                    <a:tint val="75000"/>
                  </a:schemeClr>
                </a:solidFill>
              </a:defRPr>
            </a:lvl2pPr>
            <a:lvl3pPr marL="1920057" indent="0">
              <a:buNone/>
              <a:defRPr sz="3780">
                <a:solidFill>
                  <a:schemeClr val="tx1">
                    <a:tint val="75000"/>
                  </a:schemeClr>
                </a:solidFill>
              </a:defRPr>
            </a:lvl3pPr>
            <a:lvl4pPr marL="2880086" indent="0">
              <a:buNone/>
              <a:defRPr sz="3360">
                <a:solidFill>
                  <a:schemeClr val="tx1">
                    <a:tint val="75000"/>
                  </a:schemeClr>
                </a:solidFill>
              </a:defRPr>
            </a:lvl4pPr>
            <a:lvl5pPr marL="3840114" indent="0">
              <a:buNone/>
              <a:defRPr sz="3360">
                <a:solidFill>
                  <a:schemeClr val="tx1">
                    <a:tint val="75000"/>
                  </a:schemeClr>
                </a:solidFill>
              </a:defRPr>
            </a:lvl5pPr>
            <a:lvl6pPr marL="4800143" indent="0">
              <a:buNone/>
              <a:defRPr sz="3360">
                <a:solidFill>
                  <a:schemeClr val="tx1">
                    <a:tint val="75000"/>
                  </a:schemeClr>
                </a:solidFill>
              </a:defRPr>
            </a:lvl6pPr>
            <a:lvl7pPr marL="5760171" indent="0">
              <a:buNone/>
              <a:defRPr sz="3360">
                <a:solidFill>
                  <a:schemeClr val="tx1">
                    <a:tint val="75000"/>
                  </a:schemeClr>
                </a:solidFill>
              </a:defRPr>
            </a:lvl7pPr>
            <a:lvl8pPr marL="6720200" indent="0">
              <a:buNone/>
              <a:defRPr sz="3360">
                <a:solidFill>
                  <a:schemeClr val="tx1">
                    <a:tint val="75000"/>
                  </a:schemeClr>
                </a:solidFill>
              </a:defRPr>
            </a:lvl8pPr>
            <a:lvl9pPr marL="7680228" indent="0">
              <a:buNone/>
              <a:defRPr sz="33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2A3563-8C7F-4179-A563-3A191CACE88C}"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1853254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84967" y="3833390"/>
            <a:ext cx="9179798" cy="91368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934760" y="3833390"/>
            <a:ext cx="9179798" cy="91368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2A3563-8C7F-4179-A563-3A191CACE88C}"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2912534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87781" y="766681"/>
            <a:ext cx="18629590" cy="27833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87783" y="3530053"/>
            <a:ext cx="9137610" cy="1730025"/>
          </a:xfrm>
        </p:spPr>
        <p:txBody>
          <a:bodyPr anchor="b"/>
          <a:lstStyle>
            <a:lvl1pPr marL="0" indent="0">
              <a:buNone/>
              <a:defRPr sz="5040" b="1"/>
            </a:lvl1pPr>
            <a:lvl2pPr marL="960029" indent="0">
              <a:buNone/>
              <a:defRPr sz="4200" b="1"/>
            </a:lvl2pPr>
            <a:lvl3pPr marL="1920057" indent="0">
              <a:buNone/>
              <a:defRPr sz="3780" b="1"/>
            </a:lvl3pPr>
            <a:lvl4pPr marL="2880086" indent="0">
              <a:buNone/>
              <a:defRPr sz="3360" b="1"/>
            </a:lvl4pPr>
            <a:lvl5pPr marL="3840114" indent="0">
              <a:buNone/>
              <a:defRPr sz="3360" b="1"/>
            </a:lvl5pPr>
            <a:lvl6pPr marL="4800143" indent="0">
              <a:buNone/>
              <a:defRPr sz="3360" b="1"/>
            </a:lvl6pPr>
            <a:lvl7pPr marL="5760171" indent="0">
              <a:buNone/>
              <a:defRPr sz="3360" b="1"/>
            </a:lvl7pPr>
            <a:lvl8pPr marL="6720200" indent="0">
              <a:buNone/>
              <a:defRPr sz="3360" b="1"/>
            </a:lvl8pPr>
            <a:lvl9pPr marL="7680228" indent="0">
              <a:buNone/>
              <a:defRPr sz="3360" b="1"/>
            </a:lvl9pPr>
          </a:lstStyle>
          <a:p>
            <a:pPr lvl="0"/>
            <a:r>
              <a:rPr lang="en-US"/>
              <a:t>Edit Master text styles</a:t>
            </a:r>
          </a:p>
        </p:txBody>
      </p:sp>
      <p:sp>
        <p:nvSpPr>
          <p:cNvPr id="4" name="Content Placeholder 3"/>
          <p:cNvSpPr>
            <a:spLocks noGrp="1"/>
          </p:cNvSpPr>
          <p:nvPr>
            <p:ph sz="half" idx="2"/>
          </p:nvPr>
        </p:nvSpPr>
        <p:spPr>
          <a:xfrm>
            <a:off x="1487783" y="5260078"/>
            <a:ext cx="9137610" cy="77367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934761" y="3530053"/>
            <a:ext cx="9182611" cy="1730025"/>
          </a:xfrm>
        </p:spPr>
        <p:txBody>
          <a:bodyPr anchor="b"/>
          <a:lstStyle>
            <a:lvl1pPr marL="0" indent="0">
              <a:buNone/>
              <a:defRPr sz="5040" b="1"/>
            </a:lvl1pPr>
            <a:lvl2pPr marL="960029" indent="0">
              <a:buNone/>
              <a:defRPr sz="4200" b="1"/>
            </a:lvl2pPr>
            <a:lvl3pPr marL="1920057" indent="0">
              <a:buNone/>
              <a:defRPr sz="3780" b="1"/>
            </a:lvl3pPr>
            <a:lvl4pPr marL="2880086" indent="0">
              <a:buNone/>
              <a:defRPr sz="3360" b="1"/>
            </a:lvl4pPr>
            <a:lvl5pPr marL="3840114" indent="0">
              <a:buNone/>
              <a:defRPr sz="3360" b="1"/>
            </a:lvl5pPr>
            <a:lvl6pPr marL="4800143" indent="0">
              <a:buNone/>
              <a:defRPr sz="3360" b="1"/>
            </a:lvl6pPr>
            <a:lvl7pPr marL="5760171" indent="0">
              <a:buNone/>
              <a:defRPr sz="3360" b="1"/>
            </a:lvl7pPr>
            <a:lvl8pPr marL="6720200" indent="0">
              <a:buNone/>
              <a:defRPr sz="3360" b="1"/>
            </a:lvl8pPr>
            <a:lvl9pPr marL="7680228" indent="0">
              <a:buNone/>
              <a:defRPr sz="3360" b="1"/>
            </a:lvl9pPr>
          </a:lstStyle>
          <a:p>
            <a:pPr lvl="0"/>
            <a:r>
              <a:rPr lang="en-US"/>
              <a:t>Edit Master text styles</a:t>
            </a:r>
          </a:p>
        </p:txBody>
      </p:sp>
      <p:sp>
        <p:nvSpPr>
          <p:cNvPr id="6" name="Content Placeholder 5"/>
          <p:cNvSpPr>
            <a:spLocks noGrp="1"/>
          </p:cNvSpPr>
          <p:nvPr>
            <p:ph sz="quarter" idx="4"/>
          </p:nvPr>
        </p:nvSpPr>
        <p:spPr>
          <a:xfrm>
            <a:off x="10934761" y="5260078"/>
            <a:ext cx="9182611" cy="77367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2A3563-8C7F-4179-A563-3A191CACE88C}" type="datetimeFigureOut">
              <a:rPr lang="en-GB" smtClean="0"/>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483024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2A3563-8C7F-4179-A563-3A191CACE88C}" type="datetimeFigureOut">
              <a:rPr lang="en-GB" smtClean="0"/>
              <a:t>12/02/2018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3750155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2A3563-8C7F-4179-A563-3A191CACE88C}" type="datetimeFigureOut">
              <a:rPr lang="en-GB" smtClean="0"/>
              <a:t>12/02/2018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2197622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781" y="960014"/>
            <a:ext cx="6966409" cy="3360050"/>
          </a:xfrm>
        </p:spPr>
        <p:txBody>
          <a:bodyPr anchor="b"/>
          <a:lstStyle>
            <a:lvl1pPr>
              <a:defRPr sz="6719"/>
            </a:lvl1pPr>
          </a:lstStyle>
          <a:p>
            <a:r>
              <a:rPr lang="en-US"/>
              <a:t>Click to edit Master title style</a:t>
            </a:r>
            <a:endParaRPr lang="en-US" dirty="0"/>
          </a:p>
        </p:txBody>
      </p:sp>
      <p:sp>
        <p:nvSpPr>
          <p:cNvPr id="3" name="Content Placeholder 2"/>
          <p:cNvSpPr>
            <a:spLocks noGrp="1"/>
          </p:cNvSpPr>
          <p:nvPr>
            <p:ph idx="1"/>
          </p:nvPr>
        </p:nvSpPr>
        <p:spPr>
          <a:xfrm>
            <a:off x="9182611" y="2073367"/>
            <a:ext cx="10934760" cy="10233485"/>
          </a:xfrm>
        </p:spPr>
        <p:txBody>
          <a:bodyPr/>
          <a:lstStyle>
            <a:lvl1pPr>
              <a:defRPr sz="6719"/>
            </a:lvl1pPr>
            <a:lvl2pPr>
              <a:defRPr sz="5879"/>
            </a:lvl2pPr>
            <a:lvl3pPr>
              <a:defRPr sz="5040"/>
            </a:lvl3pPr>
            <a:lvl4pPr>
              <a:defRPr sz="4200"/>
            </a:lvl4pPr>
            <a:lvl5pPr>
              <a:defRPr sz="4200"/>
            </a:lvl5pPr>
            <a:lvl6pPr>
              <a:defRPr sz="4200"/>
            </a:lvl6pPr>
            <a:lvl7pPr>
              <a:defRPr sz="4200"/>
            </a:lvl7pPr>
            <a:lvl8pPr>
              <a:defRPr sz="4200"/>
            </a:lvl8pPr>
            <a:lvl9pPr>
              <a:defRPr sz="4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7781" y="4320064"/>
            <a:ext cx="6966409" cy="8003453"/>
          </a:xfrm>
        </p:spPr>
        <p:txBody>
          <a:bodyPr/>
          <a:lstStyle>
            <a:lvl1pPr marL="0" indent="0">
              <a:buNone/>
              <a:defRPr sz="3360"/>
            </a:lvl1pPr>
            <a:lvl2pPr marL="960029" indent="0">
              <a:buNone/>
              <a:defRPr sz="2940"/>
            </a:lvl2pPr>
            <a:lvl3pPr marL="1920057" indent="0">
              <a:buNone/>
              <a:defRPr sz="2520"/>
            </a:lvl3pPr>
            <a:lvl4pPr marL="2880086" indent="0">
              <a:buNone/>
              <a:defRPr sz="2100"/>
            </a:lvl4pPr>
            <a:lvl5pPr marL="3840114" indent="0">
              <a:buNone/>
              <a:defRPr sz="2100"/>
            </a:lvl5pPr>
            <a:lvl6pPr marL="4800143" indent="0">
              <a:buNone/>
              <a:defRPr sz="2100"/>
            </a:lvl6pPr>
            <a:lvl7pPr marL="5760171" indent="0">
              <a:buNone/>
              <a:defRPr sz="2100"/>
            </a:lvl7pPr>
            <a:lvl8pPr marL="6720200" indent="0">
              <a:buNone/>
              <a:defRPr sz="2100"/>
            </a:lvl8pPr>
            <a:lvl9pPr marL="7680228" indent="0">
              <a:buNone/>
              <a:defRPr sz="2100"/>
            </a:lvl9pPr>
          </a:lstStyle>
          <a:p>
            <a:pPr lvl="0"/>
            <a:r>
              <a:rPr lang="en-US"/>
              <a:t>Edit Master text styles</a:t>
            </a:r>
          </a:p>
        </p:txBody>
      </p:sp>
      <p:sp>
        <p:nvSpPr>
          <p:cNvPr id="5" name="Date Placeholder 4"/>
          <p:cNvSpPr>
            <a:spLocks noGrp="1"/>
          </p:cNvSpPr>
          <p:nvPr>
            <p:ph type="dt" sz="half" idx="10"/>
          </p:nvPr>
        </p:nvSpPr>
        <p:spPr/>
        <p:txBody>
          <a:bodyPr/>
          <a:lstStyle/>
          <a:p>
            <a:fld id="{BD2A3563-8C7F-4179-A563-3A191CACE88C}"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3287220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7781" y="960014"/>
            <a:ext cx="6966409" cy="3360050"/>
          </a:xfrm>
        </p:spPr>
        <p:txBody>
          <a:bodyPr anchor="b"/>
          <a:lstStyle>
            <a:lvl1pPr>
              <a:defRPr sz="6719"/>
            </a:lvl1pPr>
          </a:lstStyle>
          <a:p>
            <a:r>
              <a:rPr lang="en-US"/>
              <a:t>Click to edit Master title style</a:t>
            </a:r>
            <a:endParaRPr lang="en-US" dirty="0"/>
          </a:p>
        </p:txBody>
      </p:sp>
      <p:sp>
        <p:nvSpPr>
          <p:cNvPr id="3" name="Picture Placeholder 2"/>
          <p:cNvSpPr>
            <a:spLocks noGrp="1" noChangeAspect="1"/>
          </p:cNvSpPr>
          <p:nvPr>
            <p:ph type="pic" idx="1"/>
          </p:nvPr>
        </p:nvSpPr>
        <p:spPr>
          <a:xfrm>
            <a:off x="9182611" y="2073367"/>
            <a:ext cx="10934760" cy="10233485"/>
          </a:xfrm>
        </p:spPr>
        <p:txBody>
          <a:bodyPr anchor="t"/>
          <a:lstStyle>
            <a:lvl1pPr marL="0" indent="0">
              <a:buNone/>
              <a:defRPr sz="6719"/>
            </a:lvl1pPr>
            <a:lvl2pPr marL="960029" indent="0">
              <a:buNone/>
              <a:defRPr sz="5879"/>
            </a:lvl2pPr>
            <a:lvl3pPr marL="1920057" indent="0">
              <a:buNone/>
              <a:defRPr sz="5040"/>
            </a:lvl3pPr>
            <a:lvl4pPr marL="2880086" indent="0">
              <a:buNone/>
              <a:defRPr sz="4200"/>
            </a:lvl4pPr>
            <a:lvl5pPr marL="3840114" indent="0">
              <a:buNone/>
              <a:defRPr sz="4200"/>
            </a:lvl5pPr>
            <a:lvl6pPr marL="4800143" indent="0">
              <a:buNone/>
              <a:defRPr sz="4200"/>
            </a:lvl6pPr>
            <a:lvl7pPr marL="5760171" indent="0">
              <a:buNone/>
              <a:defRPr sz="4200"/>
            </a:lvl7pPr>
            <a:lvl8pPr marL="6720200" indent="0">
              <a:buNone/>
              <a:defRPr sz="4200"/>
            </a:lvl8pPr>
            <a:lvl9pPr marL="7680228" indent="0">
              <a:buNone/>
              <a:defRPr sz="4200"/>
            </a:lvl9pPr>
          </a:lstStyle>
          <a:p>
            <a:r>
              <a:rPr lang="en-US"/>
              <a:t>Click icon to add picture</a:t>
            </a:r>
            <a:endParaRPr lang="en-US" dirty="0"/>
          </a:p>
        </p:txBody>
      </p:sp>
      <p:sp>
        <p:nvSpPr>
          <p:cNvPr id="4" name="Text Placeholder 3"/>
          <p:cNvSpPr>
            <a:spLocks noGrp="1"/>
          </p:cNvSpPr>
          <p:nvPr>
            <p:ph type="body" sz="half" idx="2"/>
          </p:nvPr>
        </p:nvSpPr>
        <p:spPr>
          <a:xfrm>
            <a:off x="1487781" y="4320064"/>
            <a:ext cx="6966409" cy="8003453"/>
          </a:xfrm>
        </p:spPr>
        <p:txBody>
          <a:bodyPr/>
          <a:lstStyle>
            <a:lvl1pPr marL="0" indent="0">
              <a:buNone/>
              <a:defRPr sz="3360"/>
            </a:lvl1pPr>
            <a:lvl2pPr marL="960029" indent="0">
              <a:buNone/>
              <a:defRPr sz="2940"/>
            </a:lvl2pPr>
            <a:lvl3pPr marL="1920057" indent="0">
              <a:buNone/>
              <a:defRPr sz="2520"/>
            </a:lvl3pPr>
            <a:lvl4pPr marL="2880086" indent="0">
              <a:buNone/>
              <a:defRPr sz="2100"/>
            </a:lvl4pPr>
            <a:lvl5pPr marL="3840114" indent="0">
              <a:buNone/>
              <a:defRPr sz="2100"/>
            </a:lvl5pPr>
            <a:lvl6pPr marL="4800143" indent="0">
              <a:buNone/>
              <a:defRPr sz="2100"/>
            </a:lvl6pPr>
            <a:lvl7pPr marL="5760171" indent="0">
              <a:buNone/>
              <a:defRPr sz="2100"/>
            </a:lvl7pPr>
            <a:lvl8pPr marL="6720200" indent="0">
              <a:buNone/>
              <a:defRPr sz="2100"/>
            </a:lvl8pPr>
            <a:lvl9pPr marL="7680228" indent="0">
              <a:buNone/>
              <a:defRPr sz="2100"/>
            </a:lvl9pPr>
          </a:lstStyle>
          <a:p>
            <a:pPr lvl="0"/>
            <a:r>
              <a:rPr lang="en-US"/>
              <a:t>Edit Master text styles</a:t>
            </a:r>
          </a:p>
        </p:txBody>
      </p:sp>
      <p:sp>
        <p:nvSpPr>
          <p:cNvPr id="5" name="Date Placeholder 4"/>
          <p:cNvSpPr>
            <a:spLocks noGrp="1"/>
          </p:cNvSpPr>
          <p:nvPr>
            <p:ph type="dt" sz="half" idx="10"/>
          </p:nvPr>
        </p:nvSpPr>
        <p:spPr/>
        <p:txBody>
          <a:bodyPr/>
          <a:lstStyle/>
          <a:p>
            <a:fld id="{BD2A3563-8C7F-4179-A563-3A191CACE88C}"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3108931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2A3563-8C7F-4179-A563-3A191CACE88C}"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1951750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457161" y="766678"/>
            <a:ext cx="4657398" cy="1220351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968" y="766678"/>
            <a:ext cx="13702199" cy="1220351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2A3563-8C7F-4179-A563-3A191CACE88C}"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C2E11A-174D-4509-922B-B8A2176CD1CB}" type="slidenum">
              <a:rPr lang="en-GB" smtClean="0"/>
              <a:t>‹#›</a:t>
            </a:fld>
            <a:endParaRPr lang="en-GB"/>
          </a:p>
        </p:txBody>
      </p:sp>
    </p:spTree>
    <p:extLst>
      <p:ext uri="{BB962C8B-B14F-4D97-AF65-F5344CB8AC3E}">
        <p14:creationId xmlns:p14="http://schemas.microsoft.com/office/powerpoint/2010/main" val="1195600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84968" y="766681"/>
            <a:ext cx="18629590" cy="27833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968" y="3833390"/>
            <a:ext cx="18629590" cy="913680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84967" y="13346867"/>
            <a:ext cx="4859893" cy="766678"/>
          </a:xfrm>
          <a:prstGeom prst="rect">
            <a:avLst/>
          </a:prstGeom>
        </p:spPr>
        <p:txBody>
          <a:bodyPr vert="horz" lIns="91440" tIns="45720" rIns="91440" bIns="45720" rtlCol="0" anchor="ctr"/>
          <a:lstStyle>
            <a:lvl1pPr algn="l">
              <a:defRPr sz="2520">
                <a:solidFill>
                  <a:schemeClr val="tx1">
                    <a:tint val="75000"/>
                  </a:schemeClr>
                </a:solidFill>
              </a:defRPr>
            </a:lvl1pPr>
          </a:lstStyle>
          <a:p>
            <a:fld id="{BD2A3563-8C7F-4179-A563-3A191CACE88C}" type="datetimeFigureOut">
              <a:rPr lang="en-GB" smtClean="0"/>
              <a:t>12/02/2018</a:t>
            </a:fld>
            <a:endParaRPr lang="en-GB"/>
          </a:p>
        </p:txBody>
      </p:sp>
      <p:sp>
        <p:nvSpPr>
          <p:cNvPr id="5" name="Footer Placeholder 4"/>
          <p:cNvSpPr>
            <a:spLocks noGrp="1"/>
          </p:cNvSpPr>
          <p:nvPr>
            <p:ph type="ftr" sz="quarter" idx="3"/>
          </p:nvPr>
        </p:nvSpPr>
        <p:spPr>
          <a:xfrm>
            <a:off x="7154843" y="13346867"/>
            <a:ext cx="7289840" cy="766678"/>
          </a:xfrm>
          <a:prstGeom prst="rect">
            <a:avLst/>
          </a:prstGeom>
        </p:spPr>
        <p:txBody>
          <a:bodyPr vert="horz" lIns="91440" tIns="45720" rIns="91440" bIns="45720" rtlCol="0" anchor="ctr"/>
          <a:lstStyle>
            <a:lvl1pPr algn="ctr">
              <a:defRPr sz="25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254665" y="13346867"/>
            <a:ext cx="4859893" cy="766678"/>
          </a:xfrm>
          <a:prstGeom prst="rect">
            <a:avLst/>
          </a:prstGeom>
        </p:spPr>
        <p:txBody>
          <a:bodyPr vert="horz" lIns="91440" tIns="45720" rIns="91440" bIns="45720" rtlCol="0" anchor="ctr"/>
          <a:lstStyle>
            <a:lvl1pPr algn="r">
              <a:defRPr sz="2520">
                <a:solidFill>
                  <a:schemeClr val="tx1">
                    <a:tint val="75000"/>
                  </a:schemeClr>
                </a:solidFill>
              </a:defRPr>
            </a:lvl1pPr>
          </a:lstStyle>
          <a:p>
            <a:fld id="{1DC2E11A-174D-4509-922B-B8A2176CD1CB}" type="slidenum">
              <a:rPr lang="en-GB" smtClean="0"/>
              <a:t>‹#›</a:t>
            </a:fld>
            <a:endParaRPr lang="en-GB"/>
          </a:p>
        </p:txBody>
      </p:sp>
    </p:spTree>
    <p:extLst>
      <p:ext uri="{BB962C8B-B14F-4D97-AF65-F5344CB8AC3E}">
        <p14:creationId xmlns:p14="http://schemas.microsoft.com/office/powerpoint/2010/main" val="340019592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1920057" rtl="0" eaLnBrk="1" latinLnBrk="0" hangingPunct="1">
        <a:lnSpc>
          <a:spcPct val="90000"/>
        </a:lnSpc>
        <a:spcBef>
          <a:spcPct val="0"/>
        </a:spcBef>
        <a:buNone/>
        <a:defRPr sz="9239" kern="1200">
          <a:solidFill>
            <a:schemeClr val="tx1"/>
          </a:solidFill>
          <a:latin typeface="+mj-lt"/>
          <a:ea typeface="+mj-ea"/>
          <a:cs typeface="+mj-cs"/>
        </a:defRPr>
      </a:lvl1pPr>
    </p:titleStyle>
    <p:bodyStyle>
      <a:lvl1pPr marL="480014" indent="-480014" algn="l" defTabSz="1920057" rtl="0" eaLnBrk="1" latinLnBrk="0" hangingPunct="1">
        <a:lnSpc>
          <a:spcPct val="90000"/>
        </a:lnSpc>
        <a:spcBef>
          <a:spcPts val="2100"/>
        </a:spcBef>
        <a:buFont typeface="Arial" panose="020B0604020202020204" pitchFamily="34" charset="0"/>
        <a:buChar char="•"/>
        <a:defRPr sz="5879" kern="1200">
          <a:solidFill>
            <a:schemeClr val="tx1"/>
          </a:solidFill>
          <a:latin typeface="+mn-lt"/>
          <a:ea typeface="+mn-ea"/>
          <a:cs typeface="+mn-cs"/>
        </a:defRPr>
      </a:lvl1pPr>
      <a:lvl2pPr marL="1440043" indent="-480014" algn="l" defTabSz="1920057" rtl="0" eaLnBrk="1" latinLnBrk="0" hangingPunct="1">
        <a:lnSpc>
          <a:spcPct val="90000"/>
        </a:lnSpc>
        <a:spcBef>
          <a:spcPts val="1050"/>
        </a:spcBef>
        <a:buFont typeface="Arial" panose="020B0604020202020204" pitchFamily="34" charset="0"/>
        <a:buChar char="•"/>
        <a:defRPr sz="5040" kern="1200">
          <a:solidFill>
            <a:schemeClr val="tx1"/>
          </a:solidFill>
          <a:latin typeface="+mn-lt"/>
          <a:ea typeface="+mn-ea"/>
          <a:cs typeface="+mn-cs"/>
        </a:defRPr>
      </a:lvl2pPr>
      <a:lvl3pPr marL="2400071" indent="-480014" algn="l" defTabSz="1920057" rtl="0" eaLnBrk="1" latinLnBrk="0" hangingPunct="1">
        <a:lnSpc>
          <a:spcPct val="90000"/>
        </a:lnSpc>
        <a:spcBef>
          <a:spcPts val="1050"/>
        </a:spcBef>
        <a:buFont typeface="Arial" panose="020B0604020202020204" pitchFamily="34" charset="0"/>
        <a:buChar char="•"/>
        <a:defRPr sz="4200" kern="1200">
          <a:solidFill>
            <a:schemeClr val="tx1"/>
          </a:solidFill>
          <a:latin typeface="+mn-lt"/>
          <a:ea typeface="+mn-ea"/>
          <a:cs typeface="+mn-cs"/>
        </a:defRPr>
      </a:lvl3pPr>
      <a:lvl4pPr marL="3360100" indent="-480014" algn="l" defTabSz="1920057" rtl="0" eaLnBrk="1" latinLnBrk="0" hangingPunct="1">
        <a:lnSpc>
          <a:spcPct val="90000"/>
        </a:lnSpc>
        <a:spcBef>
          <a:spcPts val="1050"/>
        </a:spcBef>
        <a:buFont typeface="Arial" panose="020B0604020202020204" pitchFamily="34" charset="0"/>
        <a:buChar char="•"/>
        <a:defRPr sz="3780" kern="1200">
          <a:solidFill>
            <a:schemeClr val="tx1"/>
          </a:solidFill>
          <a:latin typeface="+mn-lt"/>
          <a:ea typeface="+mn-ea"/>
          <a:cs typeface="+mn-cs"/>
        </a:defRPr>
      </a:lvl4pPr>
      <a:lvl5pPr marL="4320129" indent="-480014" algn="l" defTabSz="1920057" rtl="0" eaLnBrk="1" latinLnBrk="0" hangingPunct="1">
        <a:lnSpc>
          <a:spcPct val="90000"/>
        </a:lnSpc>
        <a:spcBef>
          <a:spcPts val="1050"/>
        </a:spcBef>
        <a:buFont typeface="Arial" panose="020B0604020202020204" pitchFamily="34" charset="0"/>
        <a:buChar char="•"/>
        <a:defRPr sz="3780" kern="1200">
          <a:solidFill>
            <a:schemeClr val="tx1"/>
          </a:solidFill>
          <a:latin typeface="+mn-lt"/>
          <a:ea typeface="+mn-ea"/>
          <a:cs typeface="+mn-cs"/>
        </a:defRPr>
      </a:lvl5pPr>
      <a:lvl6pPr marL="5280157" indent="-480014" algn="l" defTabSz="1920057" rtl="0" eaLnBrk="1" latinLnBrk="0" hangingPunct="1">
        <a:lnSpc>
          <a:spcPct val="90000"/>
        </a:lnSpc>
        <a:spcBef>
          <a:spcPts val="1050"/>
        </a:spcBef>
        <a:buFont typeface="Arial" panose="020B0604020202020204" pitchFamily="34" charset="0"/>
        <a:buChar char="•"/>
        <a:defRPr sz="3780" kern="1200">
          <a:solidFill>
            <a:schemeClr val="tx1"/>
          </a:solidFill>
          <a:latin typeface="+mn-lt"/>
          <a:ea typeface="+mn-ea"/>
          <a:cs typeface="+mn-cs"/>
        </a:defRPr>
      </a:lvl6pPr>
      <a:lvl7pPr marL="6240186" indent="-480014" algn="l" defTabSz="1920057" rtl="0" eaLnBrk="1" latinLnBrk="0" hangingPunct="1">
        <a:lnSpc>
          <a:spcPct val="90000"/>
        </a:lnSpc>
        <a:spcBef>
          <a:spcPts val="1050"/>
        </a:spcBef>
        <a:buFont typeface="Arial" panose="020B0604020202020204" pitchFamily="34" charset="0"/>
        <a:buChar char="•"/>
        <a:defRPr sz="3780" kern="1200">
          <a:solidFill>
            <a:schemeClr val="tx1"/>
          </a:solidFill>
          <a:latin typeface="+mn-lt"/>
          <a:ea typeface="+mn-ea"/>
          <a:cs typeface="+mn-cs"/>
        </a:defRPr>
      </a:lvl7pPr>
      <a:lvl8pPr marL="7200214" indent="-480014" algn="l" defTabSz="1920057" rtl="0" eaLnBrk="1" latinLnBrk="0" hangingPunct="1">
        <a:lnSpc>
          <a:spcPct val="90000"/>
        </a:lnSpc>
        <a:spcBef>
          <a:spcPts val="1050"/>
        </a:spcBef>
        <a:buFont typeface="Arial" panose="020B0604020202020204" pitchFamily="34" charset="0"/>
        <a:buChar char="•"/>
        <a:defRPr sz="3780" kern="1200">
          <a:solidFill>
            <a:schemeClr val="tx1"/>
          </a:solidFill>
          <a:latin typeface="+mn-lt"/>
          <a:ea typeface="+mn-ea"/>
          <a:cs typeface="+mn-cs"/>
        </a:defRPr>
      </a:lvl8pPr>
      <a:lvl9pPr marL="8160243" indent="-480014" algn="l" defTabSz="1920057" rtl="0" eaLnBrk="1" latinLnBrk="0" hangingPunct="1">
        <a:lnSpc>
          <a:spcPct val="90000"/>
        </a:lnSpc>
        <a:spcBef>
          <a:spcPts val="1050"/>
        </a:spcBef>
        <a:buFont typeface="Arial" panose="020B0604020202020204" pitchFamily="34" charset="0"/>
        <a:buChar char="•"/>
        <a:defRPr sz="3780" kern="1200">
          <a:solidFill>
            <a:schemeClr val="tx1"/>
          </a:solidFill>
          <a:latin typeface="+mn-lt"/>
          <a:ea typeface="+mn-ea"/>
          <a:cs typeface="+mn-cs"/>
        </a:defRPr>
      </a:lvl9pPr>
    </p:bodyStyle>
    <p:otherStyle>
      <a:defPPr>
        <a:defRPr lang="en-US"/>
      </a:defPPr>
      <a:lvl1pPr marL="0" algn="l" defTabSz="1920057" rtl="0" eaLnBrk="1" latinLnBrk="0" hangingPunct="1">
        <a:defRPr sz="3780" kern="1200">
          <a:solidFill>
            <a:schemeClr val="tx1"/>
          </a:solidFill>
          <a:latin typeface="+mn-lt"/>
          <a:ea typeface="+mn-ea"/>
          <a:cs typeface="+mn-cs"/>
        </a:defRPr>
      </a:lvl1pPr>
      <a:lvl2pPr marL="960029" algn="l" defTabSz="1920057" rtl="0" eaLnBrk="1" latinLnBrk="0" hangingPunct="1">
        <a:defRPr sz="3780" kern="1200">
          <a:solidFill>
            <a:schemeClr val="tx1"/>
          </a:solidFill>
          <a:latin typeface="+mn-lt"/>
          <a:ea typeface="+mn-ea"/>
          <a:cs typeface="+mn-cs"/>
        </a:defRPr>
      </a:lvl2pPr>
      <a:lvl3pPr marL="1920057" algn="l" defTabSz="1920057" rtl="0" eaLnBrk="1" latinLnBrk="0" hangingPunct="1">
        <a:defRPr sz="3780" kern="1200">
          <a:solidFill>
            <a:schemeClr val="tx1"/>
          </a:solidFill>
          <a:latin typeface="+mn-lt"/>
          <a:ea typeface="+mn-ea"/>
          <a:cs typeface="+mn-cs"/>
        </a:defRPr>
      </a:lvl3pPr>
      <a:lvl4pPr marL="2880086" algn="l" defTabSz="1920057" rtl="0" eaLnBrk="1" latinLnBrk="0" hangingPunct="1">
        <a:defRPr sz="3780" kern="1200">
          <a:solidFill>
            <a:schemeClr val="tx1"/>
          </a:solidFill>
          <a:latin typeface="+mn-lt"/>
          <a:ea typeface="+mn-ea"/>
          <a:cs typeface="+mn-cs"/>
        </a:defRPr>
      </a:lvl4pPr>
      <a:lvl5pPr marL="3840114" algn="l" defTabSz="1920057" rtl="0" eaLnBrk="1" latinLnBrk="0" hangingPunct="1">
        <a:defRPr sz="3780" kern="1200">
          <a:solidFill>
            <a:schemeClr val="tx1"/>
          </a:solidFill>
          <a:latin typeface="+mn-lt"/>
          <a:ea typeface="+mn-ea"/>
          <a:cs typeface="+mn-cs"/>
        </a:defRPr>
      </a:lvl5pPr>
      <a:lvl6pPr marL="4800143" algn="l" defTabSz="1920057" rtl="0" eaLnBrk="1" latinLnBrk="0" hangingPunct="1">
        <a:defRPr sz="3780" kern="1200">
          <a:solidFill>
            <a:schemeClr val="tx1"/>
          </a:solidFill>
          <a:latin typeface="+mn-lt"/>
          <a:ea typeface="+mn-ea"/>
          <a:cs typeface="+mn-cs"/>
        </a:defRPr>
      </a:lvl6pPr>
      <a:lvl7pPr marL="5760171" algn="l" defTabSz="1920057" rtl="0" eaLnBrk="1" latinLnBrk="0" hangingPunct="1">
        <a:defRPr sz="3780" kern="1200">
          <a:solidFill>
            <a:schemeClr val="tx1"/>
          </a:solidFill>
          <a:latin typeface="+mn-lt"/>
          <a:ea typeface="+mn-ea"/>
          <a:cs typeface="+mn-cs"/>
        </a:defRPr>
      </a:lvl7pPr>
      <a:lvl8pPr marL="6720200" algn="l" defTabSz="1920057" rtl="0" eaLnBrk="1" latinLnBrk="0" hangingPunct="1">
        <a:defRPr sz="3780" kern="1200">
          <a:solidFill>
            <a:schemeClr val="tx1"/>
          </a:solidFill>
          <a:latin typeface="+mn-lt"/>
          <a:ea typeface="+mn-ea"/>
          <a:cs typeface="+mn-cs"/>
        </a:defRPr>
      </a:lvl8pPr>
      <a:lvl9pPr marL="7680228" algn="l" defTabSz="1920057" rtl="0" eaLnBrk="1" latinLnBrk="0" hangingPunct="1">
        <a:defRPr sz="37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nhs.uk/conditions/borderline-personality-disorder/"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ncbi.nlm.nih.gov/pubmedhealth/PMH0015312/" TargetMode="External"/><Relationship Id="rId3" Type="http://schemas.openxmlformats.org/officeDocument/2006/relationships/hyperlink" Target="https://psychcentral.com/lib/mentalization-based-therapy-mbt/" TargetMode="External"/><Relationship Id="rId7" Type="http://schemas.openxmlformats.org/officeDocument/2006/relationships/hyperlink" Target="https://www.optimumperformanceinstitute.com/bpd-treatment/the-history-of-bpd/" TargetMode="External"/><Relationship Id="rId2" Type="http://schemas.openxmlformats.org/officeDocument/2006/relationships/hyperlink" Target="https://www.ncbi.nlm.nih.gov/pmc/articles/PMC2816926/" TargetMode="External"/><Relationship Id="rId1" Type="http://schemas.openxmlformats.org/officeDocument/2006/relationships/slideLayout" Target="../slideLayouts/slideLayout2.xml"/><Relationship Id="rId6" Type="http://schemas.openxmlformats.org/officeDocument/2006/relationships/hyperlink" Target="https://www.nhs.uk/conditions/borderline-personality-disorder/" TargetMode="External"/><Relationship Id="rId5" Type="http://schemas.openxmlformats.org/officeDocument/2006/relationships/hyperlink" Target="https://www.ucl.ac.uk/psychoanalysis/people/pages/Anthony/docs/mbt-training-slides-clinical" TargetMode="External"/><Relationship Id="rId4" Type="http://schemas.openxmlformats.org/officeDocument/2006/relationships/hyperlink" Target="https://www.mind.org.uk/information-support/types-of-mental-health-problems/borderline-personality-disorder-bpd/#.Wpxf1q5l_IU" TargetMode="External"/><Relationship Id="rId9" Type="http://schemas.openxmlformats.org/officeDocument/2006/relationships/hyperlink" Target="http://intranet.tdmu.edu.ua/data/kafedra/internal/nervous_desease/classes_stud/en/med/lik/ptn/psihya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D652D1C-3FCA-4AFF-8609-E4BB057F612F}"/>
              </a:ext>
            </a:extLst>
          </p:cNvPr>
          <p:cNvSpPr/>
          <p:nvPr/>
        </p:nvSpPr>
        <p:spPr>
          <a:xfrm>
            <a:off x="1037968" y="1037968"/>
            <a:ext cx="7042565" cy="5362832"/>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What is BPD…</a:t>
            </a:r>
          </a:p>
          <a:p>
            <a:r>
              <a:rPr lang="en-GB" sz="2000" dirty="0">
                <a:latin typeface="Arial" panose="020B0604020202020204" pitchFamily="34" charset="0"/>
                <a:cs typeface="Arial" panose="020B0604020202020204" pitchFamily="34" charset="0"/>
              </a:rPr>
              <a:t>Borderline Personality Disorder was first discovered in 1938, by a man called Adolph Stern. Stern was a well-known doctor within the United States. Whilst examining a group of patients, Stern realised that their symptoms did not meet the criteria of neither psychotic or psychoneurotic groups. Therefore, Stern used the term ‘Borderline’ when diagnosing these patients, as their symptoms were bordered on other mental health conditions. However, it was not a diagnosable disorder until the early 1980’s.. Borderline personality disorder, BPD, is one of the many types of personality disorders. Individuals suffering with BPD usually find difficulty finding positives about yourself/ other people, which results9 in having problems with their own lives as a result. According to the charity “Mind”, who’s focus is improving the mental health of others worldwide, describe DPD as “the emotional version of a burn victim”.</a:t>
            </a:r>
          </a:p>
          <a:p>
            <a:endParaRPr lang="en-GB" dirty="0"/>
          </a:p>
          <a:p>
            <a:endParaRPr lang="en-GB" sz="2400" dirty="0"/>
          </a:p>
        </p:txBody>
      </p:sp>
      <p:sp>
        <p:nvSpPr>
          <p:cNvPr id="9" name="Rectangle 8">
            <a:extLst>
              <a:ext uri="{FF2B5EF4-FFF2-40B4-BE49-F238E27FC236}">
                <a16:creationId xmlns:a16="http://schemas.microsoft.com/office/drawing/2014/main" id="{E1903686-0881-46EC-BCFD-70991FC7F544}"/>
              </a:ext>
            </a:extLst>
          </p:cNvPr>
          <p:cNvSpPr/>
          <p:nvPr/>
        </p:nvSpPr>
        <p:spPr>
          <a:xfrm>
            <a:off x="1037968" y="6425514"/>
            <a:ext cx="7042565" cy="6936731"/>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How is it diagnosed?..</a:t>
            </a:r>
          </a:p>
          <a:p>
            <a:r>
              <a:rPr lang="en-GB" sz="2000" dirty="0">
                <a:latin typeface="Arial" panose="020B0604020202020204" pitchFamily="34" charset="0"/>
                <a:cs typeface="Arial" panose="020B0604020202020204" pitchFamily="34" charset="0"/>
              </a:rPr>
              <a:t>This type of personality disorder is diagnosed by doctors. The doctors will determine if an individual has BPD by several things: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Medical history or exam,</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Review on signs and symptoms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Questionnaires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Performing a detailed interview with the patient. </a:t>
            </a:r>
          </a:p>
          <a:p>
            <a:r>
              <a:rPr lang="en-GB" sz="2400" b="1" dirty="0">
                <a:latin typeface="Arial" panose="020B0604020202020204" pitchFamily="34" charset="0"/>
                <a:cs typeface="Arial" panose="020B0604020202020204" pitchFamily="34" charset="0"/>
              </a:rPr>
              <a:t>Symptoms..</a:t>
            </a:r>
          </a:p>
          <a:p>
            <a:r>
              <a:rPr lang="en-GB" dirty="0"/>
              <a:t>S</a:t>
            </a:r>
            <a:r>
              <a:rPr lang="en-GB" sz="2000" dirty="0">
                <a:latin typeface="Arial" panose="020B0604020202020204" pitchFamily="34" charset="0"/>
                <a:cs typeface="Arial" panose="020B0604020202020204" pitchFamily="34" charset="0"/>
              </a:rPr>
              <a:t>ymptoms that doctors or health professionals look for in individuals, will determine a diagnosis of BPD. Some symptoms may include;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If an individual expresses the feeling of abandonment from others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Feelings of emptiness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Whether the individual has difficulty keeping stable relationships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If they do not have a strong sense of ‘who they are’.</a:t>
            </a:r>
          </a:p>
          <a:p>
            <a:r>
              <a:rPr lang="en-GB" sz="2400" b="1" dirty="0">
                <a:latin typeface="Arial" panose="020B0604020202020204" pitchFamily="34" charset="0"/>
                <a:cs typeface="Arial" panose="020B0604020202020204" pitchFamily="34" charset="0"/>
              </a:rPr>
              <a:t>However…</a:t>
            </a:r>
          </a:p>
          <a:p>
            <a:r>
              <a:rPr lang="en-GB" sz="2000" dirty="0">
                <a:latin typeface="Arial" panose="020B0604020202020204" pitchFamily="34" charset="0"/>
                <a:cs typeface="Arial" panose="020B0604020202020204" pitchFamily="34" charset="0"/>
              </a:rPr>
              <a:t>There can be misdiagnosis. In some severe cases of BPD, patients have been admitted to hospital due to this.</a:t>
            </a:r>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CE1E16D2-27E7-43B9-AC03-8E131CF2142F}"/>
              </a:ext>
            </a:extLst>
          </p:cNvPr>
          <p:cNvSpPr/>
          <p:nvPr/>
        </p:nvSpPr>
        <p:spPr>
          <a:xfrm>
            <a:off x="14515230" y="1037969"/>
            <a:ext cx="6068940" cy="9341707"/>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sz="2400" b="1" dirty="0">
                <a:latin typeface="Arial" panose="020B0604020202020204" pitchFamily="34" charset="0"/>
                <a:cs typeface="Arial" panose="020B0604020202020204" pitchFamily="34" charset="0"/>
              </a:rPr>
              <a:t>In therapy..</a:t>
            </a:r>
          </a:p>
          <a:p>
            <a:r>
              <a:rPr lang="en-GB" sz="2000" dirty="0">
                <a:latin typeface="Arial" panose="020B0604020202020204" pitchFamily="34" charset="0"/>
                <a:cs typeface="Arial" panose="020B0604020202020204" pitchFamily="34" charset="0"/>
              </a:rPr>
              <a:t>There are two types of therapies that a patient can participate in, one is group work and the other is being alone with a health professional. Both have the same structure but the group is more open whereas the one to one is personal and private. In both types of activities, the patient will be asked questions such as;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How would you describe yourself?</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What makes you an individual?</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How do you think someone else would describe you?</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What sort of person are you in a relationship with?</a:t>
            </a:r>
          </a:p>
          <a:p>
            <a:r>
              <a:rPr lang="en-GB" sz="2000" dirty="0">
                <a:latin typeface="Arial" panose="020B0604020202020204" pitchFamily="34" charset="0"/>
                <a:cs typeface="Arial" panose="020B0604020202020204" pitchFamily="34" charset="0"/>
              </a:rPr>
              <a:t>The patient must feel comfortable with the health professional, otherwise BPD could become worse.</a:t>
            </a:r>
          </a:p>
          <a:p>
            <a:r>
              <a:rPr lang="en-GB" sz="2400" b="1" dirty="0">
                <a:latin typeface="Arial" panose="020B0604020202020204" pitchFamily="34" charset="0"/>
                <a:cs typeface="Arial" panose="020B0604020202020204" pitchFamily="34" charset="0"/>
              </a:rPr>
              <a:t>Effectiveness?</a:t>
            </a:r>
          </a:p>
          <a:p>
            <a:r>
              <a:rPr lang="en-GB" sz="2000" dirty="0">
                <a:latin typeface="Arial" panose="020B0604020202020204" pitchFamily="34" charset="0"/>
                <a:cs typeface="Arial" panose="020B0604020202020204" pitchFamily="34" charset="0"/>
              </a:rPr>
              <a:t>In some cases, MBT could be extremely beneficial, some may find it helps with their BPD greatly, just by having someone to talk to, offloading or even realising that they are not alone. However, if the individual does not enjoy the participation, feel they have trust with the therapist or others involved in group therapy, then it may not be effective, or in some cases, make BPD worsen. The patient may even be biased when being asked questions to get the therapist off of their back, not to cause trouble (Social services) if they are feeling suicidal and have children (fear of them being taken away etc)</a:t>
            </a:r>
          </a:p>
        </p:txBody>
      </p:sp>
      <p:pic>
        <p:nvPicPr>
          <p:cNvPr id="16" name="Picture 15">
            <a:extLst>
              <a:ext uri="{FF2B5EF4-FFF2-40B4-BE49-F238E27FC236}">
                <a16:creationId xmlns:a16="http://schemas.microsoft.com/office/drawing/2014/main" id="{DCBB30CA-BACE-43F9-8152-CF0B5D3AA17A}"/>
              </a:ext>
            </a:extLst>
          </p:cNvPr>
          <p:cNvPicPr>
            <a:picLocks noChangeAspect="1"/>
          </p:cNvPicPr>
          <p:nvPr/>
        </p:nvPicPr>
        <p:blipFill>
          <a:blip r:embed="rId2"/>
          <a:stretch>
            <a:fillRect/>
          </a:stretch>
        </p:blipFill>
        <p:spPr>
          <a:xfrm>
            <a:off x="17024198" y="155717"/>
            <a:ext cx="2255448" cy="747287"/>
          </a:xfrm>
          <a:prstGeom prst="rect">
            <a:avLst/>
          </a:prstGeom>
        </p:spPr>
      </p:pic>
      <p:sp>
        <p:nvSpPr>
          <p:cNvPr id="17" name="TextBox 16">
            <a:extLst>
              <a:ext uri="{FF2B5EF4-FFF2-40B4-BE49-F238E27FC236}">
                <a16:creationId xmlns:a16="http://schemas.microsoft.com/office/drawing/2014/main" id="{85DF04AF-0FAF-4EBD-A985-2FA840D1DCA1}"/>
              </a:ext>
            </a:extLst>
          </p:cNvPr>
          <p:cNvSpPr txBox="1"/>
          <p:nvPr/>
        </p:nvSpPr>
        <p:spPr>
          <a:xfrm>
            <a:off x="36462" y="0"/>
            <a:ext cx="8275320" cy="190821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Borderline Personality Disorder (BPD):</a:t>
            </a:r>
          </a:p>
          <a:p>
            <a:r>
              <a:rPr lang="en-GB" sz="3200" dirty="0">
                <a:latin typeface="Arial" panose="020B0604020202020204" pitchFamily="34" charset="0"/>
                <a:cs typeface="Arial" panose="020B0604020202020204" pitchFamily="34" charset="0"/>
              </a:rPr>
              <a:t>Is Mentalisation- Based Treatment affective?</a:t>
            </a:r>
          </a:p>
          <a:p>
            <a:endParaRPr lang="en-GB" sz="28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p:txBody>
      </p:sp>
      <p:pic>
        <p:nvPicPr>
          <p:cNvPr id="1026" name="Picture 2" descr="Image result for levels of BPD in prisoners graph">
            <a:extLst>
              <a:ext uri="{FF2B5EF4-FFF2-40B4-BE49-F238E27FC236}">
                <a16:creationId xmlns:a16="http://schemas.microsoft.com/office/drawing/2014/main" id="{E05F03F5-9138-4621-B91A-0D87D8CB01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36351" y="1037968"/>
            <a:ext cx="6096000" cy="5495925"/>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98A9BBAF-7312-4213-B89D-37B8AB261904}"/>
              </a:ext>
            </a:extLst>
          </p:cNvPr>
          <p:cNvSpPr txBox="1"/>
          <p:nvPr/>
        </p:nvSpPr>
        <p:spPr>
          <a:xfrm>
            <a:off x="19456446" y="57472"/>
            <a:ext cx="2255448"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Lucie Isaac,</a:t>
            </a:r>
          </a:p>
          <a:p>
            <a:r>
              <a:rPr lang="en-GB" sz="2400" dirty="0">
                <a:latin typeface="Arial" panose="020B0604020202020204" pitchFamily="34" charset="0"/>
                <a:cs typeface="Arial" panose="020B0604020202020204" pitchFamily="34" charset="0"/>
              </a:rPr>
              <a:t>1702765</a:t>
            </a:r>
          </a:p>
        </p:txBody>
      </p:sp>
      <p:sp>
        <p:nvSpPr>
          <p:cNvPr id="25" name="TextBox 24">
            <a:extLst>
              <a:ext uri="{FF2B5EF4-FFF2-40B4-BE49-F238E27FC236}">
                <a16:creationId xmlns:a16="http://schemas.microsoft.com/office/drawing/2014/main" id="{337DADF6-4CAB-44AA-AEC7-B5547681F680}"/>
              </a:ext>
            </a:extLst>
          </p:cNvPr>
          <p:cNvSpPr txBox="1"/>
          <p:nvPr/>
        </p:nvSpPr>
        <p:spPr>
          <a:xfrm>
            <a:off x="8236351" y="6533893"/>
            <a:ext cx="6068940" cy="64633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Source: http://intranet.tdmu.edu.ua/data</a:t>
            </a:r>
          </a:p>
          <a:p>
            <a:endParaRPr lang="en-GB" dirty="0"/>
          </a:p>
        </p:txBody>
      </p:sp>
      <p:sp>
        <p:nvSpPr>
          <p:cNvPr id="26" name="Rectangle 25">
            <a:extLst>
              <a:ext uri="{FF2B5EF4-FFF2-40B4-BE49-F238E27FC236}">
                <a16:creationId xmlns:a16="http://schemas.microsoft.com/office/drawing/2014/main" id="{2EF9E0E7-723B-45E2-9AF1-833B9AE1AFCE}"/>
              </a:ext>
            </a:extLst>
          </p:cNvPr>
          <p:cNvSpPr/>
          <p:nvPr/>
        </p:nvSpPr>
        <p:spPr>
          <a:xfrm>
            <a:off x="8236351" y="6944497"/>
            <a:ext cx="6096000" cy="641774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2400" b="1" dirty="0">
                <a:latin typeface="Arial" panose="020B0604020202020204" pitchFamily="34" charset="0"/>
                <a:cs typeface="Arial" panose="020B0604020202020204" pitchFamily="34" charset="0"/>
              </a:rPr>
              <a:t>MBT therapy</a:t>
            </a:r>
          </a:p>
          <a:p>
            <a:r>
              <a:rPr lang="en-GB" sz="2000" dirty="0">
                <a:latin typeface="Arial" panose="020B0604020202020204" pitchFamily="34" charset="0"/>
                <a:cs typeface="Arial" panose="020B0604020202020204" pitchFamily="34" charset="0"/>
              </a:rPr>
              <a:t>Mentalisation Based Treatment, MBT, is a psychodynamic approach. When we mentalise something, we are creating clear pictures of ourselves and others around us. However, the majority of people who have personality disorders, have great difficulty doing this, therefore MBT was created. </a:t>
            </a:r>
            <a:endParaRPr lang="en-GB" sz="20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What the treatment involves..</a:t>
            </a:r>
          </a:p>
          <a:p>
            <a:r>
              <a:rPr lang="en-GB" sz="2000" dirty="0">
                <a:latin typeface="Arial" panose="020B0604020202020204" pitchFamily="34" charset="0"/>
                <a:cs typeface="Arial" panose="020B0604020202020204" pitchFamily="34" charset="0"/>
              </a:rPr>
              <a:t>Mentalisation is where an individual is able to understand feelings and behaviour, and how these are associated with mental states, in others as well as themselves. Mentalisation is usually seen in all aspects of psychotherapies, but is not typically the main focus in various therapy approaches. Due to this specific approach being psychodynamic, therapy usually is less directive than cognitive approaches such as DBT, </a:t>
            </a:r>
          </a:p>
          <a:p>
            <a:pPr algn="ctr"/>
            <a:endParaRPr lang="en-GB" dirty="0"/>
          </a:p>
        </p:txBody>
      </p:sp>
      <p:sp>
        <p:nvSpPr>
          <p:cNvPr id="27" name="Rectangle 26">
            <a:extLst>
              <a:ext uri="{FF2B5EF4-FFF2-40B4-BE49-F238E27FC236}">
                <a16:creationId xmlns:a16="http://schemas.microsoft.com/office/drawing/2014/main" id="{B60EBF4E-7949-4B59-889E-518634512A0E}"/>
              </a:ext>
            </a:extLst>
          </p:cNvPr>
          <p:cNvSpPr/>
          <p:nvPr/>
        </p:nvSpPr>
        <p:spPr>
          <a:xfrm>
            <a:off x="14492617" y="10529177"/>
            <a:ext cx="6068940" cy="283306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2400" b="1" dirty="0">
                <a:latin typeface="Arial" panose="020B0604020202020204" pitchFamily="34" charset="0"/>
                <a:cs typeface="Arial" panose="020B0604020202020204" pitchFamily="34" charset="0"/>
              </a:rPr>
              <a:t>In conclusion.. </a:t>
            </a:r>
            <a:endParaRPr lang="en-GB" sz="24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Borderline Personality Disorder is an extremely dangerous personality disorder, if not treated properly. After weighing out the positives and negatives of Mentalisation Based Treatment, it can be extremely affective if the therapist has the correct training, however, may not be for everyone, especially with extreme cases of BPD.</a:t>
            </a:r>
          </a:p>
        </p:txBody>
      </p:sp>
      <p:sp>
        <p:nvSpPr>
          <p:cNvPr id="28" name="TextBox 27">
            <a:extLst>
              <a:ext uri="{FF2B5EF4-FFF2-40B4-BE49-F238E27FC236}">
                <a16:creationId xmlns:a16="http://schemas.microsoft.com/office/drawing/2014/main" id="{FC50DE98-4751-4F9D-B125-BCBAA4081698}"/>
              </a:ext>
            </a:extLst>
          </p:cNvPr>
          <p:cNvSpPr txBox="1"/>
          <p:nvPr/>
        </p:nvSpPr>
        <p:spPr>
          <a:xfrm>
            <a:off x="1037967" y="13386959"/>
            <a:ext cx="20561557"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Bateman, A. &amp; </a:t>
            </a:r>
            <a:r>
              <a:rPr lang="en-GB" dirty="0" err="1">
                <a:latin typeface="Arial" panose="020B0604020202020204" pitchFamily="34" charset="0"/>
                <a:cs typeface="Arial" panose="020B0604020202020204" pitchFamily="34" charset="0"/>
              </a:rPr>
              <a:t>Fonagy</a:t>
            </a:r>
            <a:r>
              <a:rPr lang="en-GB" dirty="0">
                <a:latin typeface="Arial" panose="020B0604020202020204" pitchFamily="34" charset="0"/>
                <a:cs typeface="Arial" panose="020B0604020202020204" pitchFamily="34" charset="0"/>
              </a:rPr>
              <a:t>, P. (2004) Psychotherapy for Borderline Personality Disorder: MBT. Oxford; University Press.</a:t>
            </a:r>
          </a:p>
          <a:p>
            <a:r>
              <a:rPr lang="en-GB" dirty="0">
                <a:latin typeface="Arial" panose="020B0604020202020204" pitchFamily="34" charset="0"/>
                <a:cs typeface="Arial" panose="020B0604020202020204" pitchFamily="34" charset="0"/>
              </a:rPr>
              <a:t>NHS, Choices. (August 22, 2016). Borderline Personality Disorder. Retrieved from </a:t>
            </a:r>
            <a:r>
              <a:rPr lang="en-GB" dirty="0">
                <a:latin typeface="Arial" panose="020B0604020202020204" pitchFamily="34" charset="0"/>
                <a:cs typeface="Arial" panose="020B0604020202020204" pitchFamily="34" charset="0"/>
                <a:hlinkClick r:id="rId4"/>
              </a:rPr>
              <a:t>https://www.nhs.uk/conditions/borderline-personality-disorder/</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Mind, Charity. (January, 2018) Borderline Personality Disorder (BPD) Retrieved from https://www.mind.org.uk/information-support/types-of-mental-health-problems/borderline-personality-disorder-bpd</a:t>
            </a:r>
          </a:p>
        </p:txBody>
      </p:sp>
    </p:spTree>
    <p:extLst>
      <p:ext uri="{BB962C8B-B14F-4D97-AF65-F5344CB8AC3E}">
        <p14:creationId xmlns:p14="http://schemas.microsoft.com/office/powerpoint/2010/main" val="860373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3A87B4-FBB5-4CD0-81D3-564E00A04653}"/>
              </a:ext>
            </a:extLst>
          </p:cNvPr>
          <p:cNvSpPr>
            <a:spLocks noGrp="1"/>
          </p:cNvSpPr>
          <p:nvPr>
            <p:ph idx="1"/>
          </p:nvPr>
        </p:nvSpPr>
        <p:spPr>
          <a:xfrm>
            <a:off x="-1" y="-24715"/>
            <a:ext cx="21599525" cy="14400213"/>
          </a:xfrm>
        </p:spPr>
        <p:txBody>
          <a:bodyPr>
            <a:normAutofit/>
          </a:bodyPr>
          <a:lstStyle/>
          <a:p>
            <a:pPr marL="0" indent="457200">
              <a:lnSpc>
                <a:spcPct val="200000"/>
              </a:lnSpc>
              <a:spcBef>
                <a:spcPts val="0"/>
              </a:spcBef>
              <a:buNone/>
            </a:pPr>
            <a:r>
              <a:rPr lang="en-GB" sz="2400" dirty="0">
                <a:latin typeface="Arial" panose="020B0604020202020204" pitchFamily="34" charset="0"/>
                <a:cs typeface="Arial" panose="020B0604020202020204" pitchFamily="34" charset="0"/>
              </a:rPr>
              <a:t>Bateman, A. &amp; </a:t>
            </a:r>
            <a:r>
              <a:rPr lang="en-GB" sz="2400" dirty="0" err="1">
                <a:latin typeface="Arial" panose="020B0604020202020204" pitchFamily="34" charset="0"/>
                <a:cs typeface="Arial" panose="020B0604020202020204" pitchFamily="34" charset="0"/>
              </a:rPr>
              <a:t>Fonagy</a:t>
            </a:r>
            <a:r>
              <a:rPr lang="en-GB" sz="2400" dirty="0">
                <a:latin typeface="Arial" panose="020B0604020202020204" pitchFamily="34" charset="0"/>
                <a:cs typeface="Arial" panose="020B0604020202020204" pitchFamily="34" charset="0"/>
              </a:rPr>
              <a:t>, P. ( February 9, 2010) Mentalisation Based Treatment for Borderline Personality Disorder. Retrieved from </a:t>
            </a:r>
            <a:r>
              <a:rPr lang="en-GB" sz="2400" dirty="0">
                <a:latin typeface="Arial" panose="020B0604020202020204" pitchFamily="34" charset="0"/>
                <a:cs typeface="Arial" panose="020B0604020202020204" pitchFamily="34" charset="0"/>
                <a:hlinkClick r:id="rId2"/>
              </a:rPr>
              <a:t>https://www.ncbi.nlm.nih.gov/pmc/articles/PMC2816926/</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Bateman, A. &amp; </a:t>
            </a:r>
            <a:r>
              <a:rPr lang="en-GB" sz="2400" dirty="0" err="1">
                <a:latin typeface="Arial" panose="020B0604020202020204" pitchFamily="34" charset="0"/>
                <a:cs typeface="Arial" panose="020B0604020202020204" pitchFamily="34" charset="0"/>
              </a:rPr>
              <a:t>Fonagy</a:t>
            </a:r>
            <a:r>
              <a:rPr lang="en-GB" sz="2400" dirty="0">
                <a:latin typeface="Arial" panose="020B0604020202020204" pitchFamily="34" charset="0"/>
                <a:cs typeface="Arial" panose="020B0604020202020204" pitchFamily="34" charset="0"/>
              </a:rPr>
              <a:t>, P. (2004) Psychotherapy for Borderline Personality Disorder: Mentalisation Based Therapy. Oxford: University Press</a:t>
            </a:r>
          </a:p>
          <a:p>
            <a:pPr marL="0" indent="457200">
              <a:lnSpc>
                <a:spcPct val="200000"/>
              </a:lnSpc>
              <a:spcBef>
                <a:spcPts val="0"/>
              </a:spcBef>
              <a:buNone/>
            </a:pPr>
            <a:r>
              <a:rPr lang="en-GB" sz="2400" dirty="0" err="1">
                <a:latin typeface="Arial" panose="020B0604020202020204" pitchFamily="34" charset="0"/>
                <a:cs typeface="Arial" panose="020B0604020202020204" pitchFamily="34" charset="0"/>
              </a:rPr>
              <a:t>Grohol</a:t>
            </a:r>
            <a:r>
              <a:rPr lang="en-GB" sz="2400" dirty="0">
                <a:latin typeface="Arial" panose="020B0604020202020204" pitchFamily="34" charset="0"/>
                <a:cs typeface="Arial" panose="020B0604020202020204" pitchFamily="34" charset="0"/>
              </a:rPr>
              <a:t>, J. (2016). Mentalisation Based Therapy (MBT) </a:t>
            </a:r>
            <a:r>
              <a:rPr lang="en-GB" sz="2400" i="1" dirty="0">
                <a:latin typeface="Arial" panose="020B0604020202020204" pitchFamily="34" charset="0"/>
                <a:cs typeface="Arial" panose="020B0604020202020204" pitchFamily="34" charset="0"/>
              </a:rPr>
              <a:t>Psych Central</a:t>
            </a:r>
            <a:r>
              <a:rPr lang="en-GB" sz="2400" dirty="0">
                <a:latin typeface="Arial" panose="020B0604020202020204" pitchFamily="34" charset="0"/>
                <a:cs typeface="Arial" panose="020B0604020202020204" pitchFamily="34" charset="0"/>
              </a:rPr>
              <a:t>. Retrieved March 4, 2018 from </a:t>
            </a:r>
            <a:r>
              <a:rPr lang="en-GB" sz="2400" dirty="0">
                <a:latin typeface="Arial" panose="020B0604020202020204" pitchFamily="34" charset="0"/>
                <a:cs typeface="Arial" panose="020B0604020202020204" pitchFamily="34" charset="0"/>
                <a:hlinkClick r:id="rId3"/>
              </a:rPr>
              <a:t>https://psychcentral.com/lib/mentalization-based-therapy-mbt/</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Linehan, M. Marsha. (2015) Dialectic Based Therapy Skills Training Manual; New York; United States of America; Guilford Publications.</a:t>
            </a: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Mind, Charity. (January, 2018) Borderline Personality Disorder (BPD) Retrieved from </a:t>
            </a:r>
            <a:r>
              <a:rPr lang="en-GB" sz="2400" dirty="0">
                <a:latin typeface="Arial" panose="020B0604020202020204" pitchFamily="34" charset="0"/>
                <a:cs typeface="Arial" panose="020B0604020202020204" pitchFamily="34" charset="0"/>
                <a:hlinkClick r:id="rId4"/>
              </a:rPr>
              <a:t>https://www.mind.org.uk/information-support/types-of-mental-health-problems/borderline-personality-disorder-bpd/#.Wpxf1q5l_IU</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Mullins, A. (January, 2015) Mentalisation Based Treatment: Clinical Training Slides. Retrieved from </a:t>
            </a:r>
            <a:r>
              <a:rPr lang="en-GB" sz="2400" dirty="0">
                <a:latin typeface="Arial" panose="020B0604020202020204" pitchFamily="34" charset="0"/>
                <a:cs typeface="Arial" panose="020B0604020202020204" pitchFamily="34" charset="0"/>
                <a:hlinkClick r:id="rId5"/>
              </a:rPr>
              <a:t>https://www.ucl.ac.uk/psychoanalysis/people/pages/Anthony/docs/mbt-training-slides-clinical</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NHS, Choices. (August 22, 2016) Borderline Personality Disorder. Retrieved from </a:t>
            </a:r>
            <a:r>
              <a:rPr lang="en-GB" sz="2400" dirty="0">
                <a:latin typeface="Arial" panose="020B0604020202020204" pitchFamily="34" charset="0"/>
                <a:cs typeface="Arial" panose="020B0604020202020204" pitchFamily="34" charset="0"/>
                <a:hlinkClick r:id="rId6"/>
              </a:rPr>
              <a:t>https://www.nhs.uk/conditions/borderline-personality-disorder/</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OPI, Team. (August 25, 2014) The History Of Borderline Personality Disorder. Retrieved from </a:t>
            </a:r>
            <a:r>
              <a:rPr lang="en-GB" sz="2400" dirty="0">
                <a:latin typeface="Arial" panose="020B0604020202020204" pitchFamily="34" charset="0"/>
                <a:cs typeface="Arial" panose="020B0604020202020204" pitchFamily="34" charset="0"/>
                <a:hlinkClick r:id="rId7"/>
              </a:rPr>
              <a:t>https://www.optimumperformanceinstitute.com/bpd-treatment/the-history-of-bpd/</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The British Psychological Society. (2009) Borderline Personality Disorder. Retrieved from </a:t>
            </a:r>
            <a:r>
              <a:rPr lang="en-GB" sz="2400" dirty="0">
                <a:latin typeface="Arial" panose="020B0604020202020204" pitchFamily="34" charset="0"/>
                <a:cs typeface="Arial" panose="020B0604020202020204" pitchFamily="34" charset="0"/>
                <a:hlinkClick r:id="rId8"/>
              </a:rPr>
              <a:t>https://www.ncbi.nlm.nih.gov/pubmedhealth/PMH0015312/</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r>
              <a:rPr lang="en-GB" sz="2400" dirty="0">
                <a:latin typeface="Arial" panose="020B0604020202020204" pitchFamily="34" charset="0"/>
                <a:cs typeface="Arial" panose="020B0604020202020204" pitchFamily="34" charset="0"/>
              </a:rPr>
              <a:t>FIGURE 1. Sample Personality Disorder Score Profile for a Patient with Borderline Personality Disorder (Online Image) Retrieved from </a:t>
            </a:r>
            <a:r>
              <a:rPr lang="en-GB" sz="2400" dirty="0">
                <a:latin typeface="Arial" panose="020B0604020202020204" pitchFamily="34" charset="0"/>
                <a:cs typeface="Arial" panose="020B0604020202020204" pitchFamily="34" charset="0"/>
                <a:hlinkClick r:id="rId9"/>
              </a:rPr>
              <a:t>http://intranet.tdmu.edu.ua/data/kafedra/internal/nervous_desease/classes_stud/en/med/lik/ptn/psihyatry</a:t>
            </a:r>
            <a:endParaRPr lang="en-GB" sz="2400" dirty="0">
              <a:latin typeface="Arial" panose="020B0604020202020204" pitchFamily="34" charset="0"/>
              <a:cs typeface="Arial" panose="020B0604020202020204" pitchFamily="34" charset="0"/>
            </a:endParaRPr>
          </a:p>
          <a:p>
            <a:pPr marL="0" indent="457200">
              <a:lnSpc>
                <a:spcPct val="200000"/>
              </a:lnSpc>
              <a:spcBef>
                <a:spcPts val="0"/>
              </a:spcBef>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21384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28970</TotalTime>
  <Words>1185</Words>
  <Application>Microsoft Office PowerPoint</Application>
  <PresentationFormat>Custom</PresentationFormat>
  <Paragraphs>53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Lucie Isaac (1702765)</dc:creator>
  <cp:lastModifiedBy>Lucie Isaac (1702765)</cp:lastModifiedBy>
  <cp:revision>31</cp:revision>
  <dcterms:created xsi:type="dcterms:W3CDTF">2018-02-12T18:55:40Z</dcterms:created>
  <dcterms:modified xsi:type="dcterms:W3CDTF">2018-03-04T21:46:18Z</dcterms:modified>
</cp:coreProperties>
</file>