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79" r:id="rId2"/>
    <p:sldId id="281" r:id="rId3"/>
    <p:sldId id="282" r:id="rId4"/>
    <p:sldId id="256" r:id="rId5"/>
    <p:sldId id="265" r:id="rId6"/>
    <p:sldId id="269" r:id="rId7"/>
    <p:sldId id="258" r:id="rId8"/>
    <p:sldId id="259" r:id="rId9"/>
    <p:sldId id="260" r:id="rId10"/>
    <p:sldId id="261" r:id="rId11"/>
    <p:sldId id="262" r:id="rId12"/>
    <p:sldId id="263" r:id="rId13"/>
    <p:sldId id="267" r:id="rId14"/>
    <p:sldId id="268" r:id="rId15"/>
    <p:sldId id="264" r:id="rId16"/>
    <p:sldId id="266" r:id="rId17"/>
    <p:sldId id="293" r:id="rId18"/>
    <p:sldId id="290" r:id="rId19"/>
    <p:sldId id="297" r:id="rId20"/>
    <p:sldId id="291" r:id="rId21"/>
    <p:sldId id="298" r:id="rId22"/>
    <p:sldId id="294" r:id="rId23"/>
    <p:sldId id="296" r:id="rId24"/>
    <p:sldId id="295" r:id="rId25"/>
    <p:sldId id="289" r:id="rId2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2" d="100"/>
          <a:sy n="62" d="100"/>
        </p:scale>
        <p:origin x="86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A59E6E-4438-44B0-95B9-3E61E0C0E587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F3240E7-5F46-49B1-809D-81002E647F32}">
      <dgm:prSet/>
      <dgm:spPr/>
      <dgm:t>
        <a:bodyPr/>
        <a:lstStyle/>
        <a:p>
          <a:r>
            <a:rPr lang="en-GB"/>
            <a:t>To practice focus group moderation and participation</a:t>
          </a:r>
          <a:endParaRPr lang="en-US"/>
        </a:p>
      </dgm:t>
    </dgm:pt>
    <dgm:pt modelId="{135C2B45-C7E8-4D38-A49E-0E64B80FE9F4}" type="parTrans" cxnId="{B7FC6EC2-B27F-46E2-BC46-C98A3BFD0FC8}">
      <dgm:prSet/>
      <dgm:spPr/>
      <dgm:t>
        <a:bodyPr/>
        <a:lstStyle/>
        <a:p>
          <a:endParaRPr lang="en-US"/>
        </a:p>
      </dgm:t>
    </dgm:pt>
    <dgm:pt modelId="{E4697288-3039-42E3-A68A-8954E9551F60}" type="sibTrans" cxnId="{B7FC6EC2-B27F-46E2-BC46-C98A3BFD0FC8}">
      <dgm:prSet/>
      <dgm:spPr/>
      <dgm:t>
        <a:bodyPr/>
        <a:lstStyle/>
        <a:p>
          <a:endParaRPr lang="en-US"/>
        </a:p>
      </dgm:t>
    </dgm:pt>
    <dgm:pt modelId="{F877AF2C-8C71-4EF8-9112-DF2BB795D449}">
      <dgm:prSet/>
      <dgm:spPr/>
      <dgm:t>
        <a:bodyPr/>
        <a:lstStyle/>
        <a:p>
          <a:r>
            <a:rPr lang="en-GB"/>
            <a:t>To continue our consideration of ethics and focus groups</a:t>
          </a:r>
          <a:endParaRPr lang="en-US"/>
        </a:p>
      </dgm:t>
    </dgm:pt>
    <dgm:pt modelId="{97BA18A6-7985-4943-B488-171DBABE4188}" type="parTrans" cxnId="{D1981A71-5CF3-483C-93F4-708B727F93C3}">
      <dgm:prSet/>
      <dgm:spPr/>
      <dgm:t>
        <a:bodyPr/>
        <a:lstStyle/>
        <a:p>
          <a:endParaRPr lang="en-US"/>
        </a:p>
      </dgm:t>
    </dgm:pt>
    <dgm:pt modelId="{29A28438-1973-44E3-8F17-F11F58CA6E2B}" type="sibTrans" cxnId="{D1981A71-5CF3-483C-93F4-708B727F93C3}">
      <dgm:prSet/>
      <dgm:spPr/>
      <dgm:t>
        <a:bodyPr/>
        <a:lstStyle/>
        <a:p>
          <a:endParaRPr lang="en-US"/>
        </a:p>
      </dgm:t>
    </dgm:pt>
    <dgm:pt modelId="{41A280EA-3042-4EF1-AC21-EF215358368B}">
      <dgm:prSet/>
      <dgm:spPr/>
      <dgm:t>
        <a:bodyPr/>
        <a:lstStyle/>
        <a:p>
          <a:r>
            <a:rPr lang="en-GB"/>
            <a:t>To offer an opportunity for individual tutorials </a:t>
          </a:r>
          <a:endParaRPr lang="en-US"/>
        </a:p>
      </dgm:t>
    </dgm:pt>
    <dgm:pt modelId="{6495A43D-C3E2-4B2F-A083-1A94E2D81296}" type="parTrans" cxnId="{C9D28EC7-C2CA-4CA8-97C5-FE11D930A858}">
      <dgm:prSet/>
      <dgm:spPr/>
      <dgm:t>
        <a:bodyPr/>
        <a:lstStyle/>
        <a:p>
          <a:endParaRPr lang="en-US"/>
        </a:p>
      </dgm:t>
    </dgm:pt>
    <dgm:pt modelId="{3C85ABA3-57D8-401D-BC34-E77683AE8052}" type="sibTrans" cxnId="{C9D28EC7-C2CA-4CA8-97C5-FE11D930A858}">
      <dgm:prSet/>
      <dgm:spPr/>
      <dgm:t>
        <a:bodyPr/>
        <a:lstStyle/>
        <a:p>
          <a:endParaRPr lang="en-US"/>
        </a:p>
      </dgm:t>
    </dgm:pt>
    <dgm:pt modelId="{543F6152-6B02-42A1-A3E3-C2DC3B0F464E}" type="pres">
      <dgm:prSet presAssocID="{30A59E6E-4438-44B0-95B9-3E61E0C0E587}" presName="Name0" presStyleCnt="0">
        <dgm:presLayoutVars>
          <dgm:dir/>
          <dgm:animLvl val="lvl"/>
          <dgm:resizeHandles val="exact"/>
        </dgm:presLayoutVars>
      </dgm:prSet>
      <dgm:spPr/>
    </dgm:pt>
    <dgm:pt modelId="{7B487818-8805-4E95-A82F-1B80AFB09D15}" type="pres">
      <dgm:prSet presAssocID="{41A280EA-3042-4EF1-AC21-EF215358368B}" presName="boxAndChildren" presStyleCnt="0"/>
      <dgm:spPr/>
    </dgm:pt>
    <dgm:pt modelId="{53D846E4-8523-4023-9A5A-23C6F63EC03F}" type="pres">
      <dgm:prSet presAssocID="{41A280EA-3042-4EF1-AC21-EF215358368B}" presName="parentTextBox" presStyleLbl="node1" presStyleIdx="0" presStyleCnt="3"/>
      <dgm:spPr/>
    </dgm:pt>
    <dgm:pt modelId="{98BA0A4B-A5C4-4D9E-A747-B5881245BDA6}" type="pres">
      <dgm:prSet presAssocID="{29A28438-1973-44E3-8F17-F11F58CA6E2B}" presName="sp" presStyleCnt="0"/>
      <dgm:spPr/>
    </dgm:pt>
    <dgm:pt modelId="{180AB962-F162-434E-80B7-A7C1E0D09888}" type="pres">
      <dgm:prSet presAssocID="{F877AF2C-8C71-4EF8-9112-DF2BB795D449}" presName="arrowAndChildren" presStyleCnt="0"/>
      <dgm:spPr/>
    </dgm:pt>
    <dgm:pt modelId="{91205350-26EC-4302-A041-8CEFC7923D8B}" type="pres">
      <dgm:prSet presAssocID="{F877AF2C-8C71-4EF8-9112-DF2BB795D449}" presName="parentTextArrow" presStyleLbl="node1" presStyleIdx="1" presStyleCnt="3"/>
      <dgm:spPr/>
    </dgm:pt>
    <dgm:pt modelId="{06232A69-8B5F-461E-A2B4-426B1317CB39}" type="pres">
      <dgm:prSet presAssocID="{E4697288-3039-42E3-A68A-8954E9551F60}" presName="sp" presStyleCnt="0"/>
      <dgm:spPr/>
    </dgm:pt>
    <dgm:pt modelId="{54EE1586-E42E-449A-BFBB-BB34EE76B1A7}" type="pres">
      <dgm:prSet presAssocID="{2F3240E7-5F46-49B1-809D-81002E647F32}" presName="arrowAndChildren" presStyleCnt="0"/>
      <dgm:spPr/>
    </dgm:pt>
    <dgm:pt modelId="{8CD87F18-A880-4618-86AA-E2F767350D1C}" type="pres">
      <dgm:prSet presAssocID="{2F3240E7-5F46-49B1-809D-81002E647F32}" presName="parentTextArrow" presStyleLbl="node1" presStyleIdx="2" presStyleCnt="3"/>
      <dgm:spPr/>
    </dgm:pt>
  </dgm:ptLst>
  <dgm:cxnLst>
    <dgm:cxn modelId="{1BD7191D-78C6-424D-855E-447F0DD44C3E}" type="presOf" srcId="{2F3240E7-5F46-49B1-809D-81002E647F32}" destId="{8CD87F18-A880-4618-86AA-E2F767350D1C}" srcOrd="0" destOrd="0" presId="urn:microsoft.com/office/officeart/2005/8/layout/process4"/>
    <dgm:cxn modelId="{B8F1251D-7DC9-4618-93CF-23C8BF8EA3B0}" type="presOf" srcId="{30A59E6E-4438-44B0-95B9-3E61E0C0E587}" destId="{543F6152-6B02-42A1-A3E3-C2DC3B0F464E}" srcOrd="0" destOrd="0" presId="urn:microsoft.com/office/officeart/2005/8/layout/process4"/>
    <dgm:cxn modelId="{C19E172D-81D7-467C-AA66-167958EB1905}" type="presOf" srcId="{41A280EA-3042-4EF1-AC21-EF215358368B}" destId="{53D846E4-8523-4023-9A5A-23C6F63EC03F}" srcOrd="0" destOrd="0" presId="urn:microsoft.com/office/officeart/2005/8/layout/process4"/>
    <dgm:cxn modelId="{D1981A71-5CF3-483C-93F4-708B727F93C3}" srcId="{30A59E6E-4438-44B0-95B9-3E61E0C0E587}" destId="{F877AF2C-8C71-4EF8-9112-DF2BB795D449}" srcOrd="1" destOrd="0" parTransId="{97BA18A6-7985-4943-B488-171DBABE4188}" sibTransId="{29A28438-1973-44E3-8F17-F11F58CA6E2B}"/>
    <dgm:cxn modelId="{B7FC6EC2-B27F-46E2-BC46-C98A3BFD0FC8}" srcId="{30A59E6E-4438-44B0-95B9-3E61E0C0E587}" destId="{2F3240E7-5F46-49B1-809D-81002E647F32}" srcOrd="0" destOrd="0" parTransId="{135C2B45-C7E8-4D38-A49E-0E64B80FE9F4}" sibTransId="{E4697288-3039-42E3-A68A-8954E9551F60}"/>
    <dgm:cxn modelId="{C231BEC4-D254-41BA-AD52-AB9EB721D33E}" type="presOf" srcId="{F877AF2C-8C71-4EF8-9112-DF2BB795D449}" destId="{91205350-26EC-4302-A041-8CEFC7923D8B}" srcOrd="0" destOrd="0" presId="urn:microsoft.com/office/officeart/2005/8/layout/process4"/>
    <dgm:cxn modelId="{C9D28EC7-C2CA-4CA8-97C5-FE11D930A858}" srcId="{30A59E6E-4438-44B0-95B9-3E61E0C0E587}" destId="{41A280EA-3042-4EF1-AC21-EF215358368B}" srcOrd="2" destOrd="0" parTransId="{6495A43D-C3E2-4B2F-A083-1A94E2D81296}" sibTransId="{3C85ABA3-57D8-401D-BC34-E77683AE8052}"/>
    <dgm:cxn modelId="{F6F52002-71A0-48B6-8B9B-5B2B07BB9BEF}" type="presParOf" srcId="{543F6152-6B02-42A1-A3E3-C2DC3B0F464E}" destId="{7B487818-8805-4E95-A82F-1B80AFB09D15}" srcOrd="0" destOrd="0" presId="urn:microsoft.com/office/officeart/2005/8/layout/process4"/>
    <dgm:cxn modelId="{BF0B1C87-F385-44A9-AD51-8E663B24F44A}" type="presParOf" srcId="{7B487818-8805-4E95-A82F-1B80AFB09D15}" destId="{53D846E4-8523-4023-9A5A-23C6F63EC03F}" srcOrd="0" destOrd="0" presId="urn:microsoft.com/office/officeart/2005/8/layout/process4"/>
    <dgm:cxn modelId="{AE3B8EDD-7409-4129-B6F2-B8E7ED6AC1B4}" type="presParOf" srcId="{543F6152-6B02-42A1-A3E3-C2DC3B0F464E}" destId="{98BA0A4B-A5C4-4D9E-A747-B5881245BDA6}" srcOrd="1" destOrd="0" presId="urn:microsoft.com/office/officeart/2005/8/layout/process4"/>
    <dgm:cxn modelId="{CC796336-D894-4663-8844-741351E4BB8E}" type="presParOf" srcId="{543F6152-6B02-42A1-A3E3-C2DC3B0F464E}" destId="{180AB962-F162-434E-80B7-A7C1E0D09888}" srcOrd="2" destOrd="0" presId="urn:microsoft.com/office/officeart/2005/8/layout/process4"/>
    <dgm:cxn modelId="{E063F6D6-A0F8-4E31-BD02-BD2E5A51FCC7}" type="presParOf" srcId="{180AB962-F162-434E-80B7-A7C1E0D09888}" destId="{91205350-26EC-4302-A041-8CEFC7923D8B}" srcOrd="0" destOrd="0" presId="urn:microsoft.com/office/officeart/2005/8/layout/process4"/>
    <dgm:cxn modelId="{7EFC53C4-CB80-438E-B678-6723D4C2B2F9}" type="presParOf" srcId="{543F6152-6B02-42A1-A3E3-C2DC3B0F464E}" destId="{06232A69-8B5F-461E-A2B4-426B1317CB39}" srcOrd="3" destOrd="0" presId="urn:microsoft.com/office/officeart/2005/8/layout/process4"/>
    <dgm:cxn modelId="{B19D5FE9-5E5F-45E7-87B9-B75BCFB98407}" type="presParOf" srcId="{543F6152-6B02-42A1-A3E3-C2DC3B0F464E}" destId="{54EE1586-E42E-449A-BFBB-BB34EE76B1A7}" srcOrd="4" destOrd="0" presId="urn:microsoft.com/office/officeart/2005/8/layout/process4"/>
    <dgm:cxn modelId="{8CF71245-A4E6-4869-BEE5-9604C3C1E7B8}" type="presParOf" srcId="{54EE1586-E42E-449A-BFBB-BB34EE76B1A7}" destId="{8CD87F18-A880-4618-86AA-E2F767350D1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D846E4-8523-4023-9A5A-23C6F63EC03F}">
      <dsp:nvSpPr>
        <dsp:cNvPr id="0" name=""/>
        <dsp:cNvSpPr/>
      </dsp:nvSpPr>
      <dsp:spPr>
        <a:xfrm>
          <a:off x="0" y="4071538"/>
          <a:ext cx="4691063" cy="133636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To offer an opportunity for individual tutorials </a:t>
          </a:r>
          <a:endParaRPr lang="en-US" sz="2700" kern="1200"/>
        </a:p>
      </dsp:txBody>
      <dsp:txXfrm>
        <a:off x="0" y="4071538"/>
        <a:ext cx="4691063" cy="1336369"/>
      </dsp:txXfrm>
    </dsp:sp>
    <dsp:sp modelId="{91205350-26EC-4302-A041-8CEFC7923D8B}">
      <dsp:nvSpPr>
        <dsp:cNvPr id="0" name=""/>
        <dsp:cNvSpPr/>
      </dsp:nvSpPr>
      <dsp:spPr>
        <a:xfrm rot="10800000">
          <a:off x="0" y="2036247"/>
          <a:ext cx="4691063" cy="2055337"/>
        </a:xfrm>
        <a:prstGeom prst="upArrowCallout">
          <a:avLst/>
        </a:prstGeom>
        <a:gradFill rotWithShape="0">
          <a:gsLst>
            <a:gs pos="0">
              <a:schemeClr val="accent2">
                <a:hueOff val="3119331"/>
                <a:satOff val="17752"/>
                <a:lumOff val="549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3119331"/>
                <a:satOff val="17752"/>
                <a:lumOff val="549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3119331"/>
                <a:satOff val="17752"/>
                <a:lumOff val="549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To continue our consideration of ethics and focus groups</a:t>
          </a:r>
          <a:endParaRPr lang="en-US" sz="2700" kern="1200"/>
        </a:p>
      </dsp:txBody>
      <dsp:txXfrm rot="10800000">
        <a:off x="0" y="2036247"/>
        <a:ext cx="4691063" cy="1335496"/>
      </dsp:txXfrm>
    </dsp:sp>
    <dsp:sp modelId="{8CD87F18-A880-4618-86AA-E2F767350D1C}">
      <dsp:nvSpPr>
        <dsp:cNvPr id="0" name=""/>
        <dsp:cNvSpPr/>
      </dsp:nvSpPr>
      <dsp:spPr>
        <a:xfrm rot="10800000">
          <a:off x="0" y="956"/>
          <a:ext cx="4691063" cy="2055337"/>
        </a:xfrm>
        <a:prstGeom prst="upArrowCallout">
          <a:avLst/>
        </a:prstGeom>
        <a:gradFill rotWithShape="0">
          <a:gsLst>
            <a:gs pos="0">
              <a:schemeClr val="accent2">
                <a:hueOff val="6238661"/>
                <a:satOff val="35504"/>
                <a:lumOff val="1098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6238661"/>
                <a:satOff val="35504"/>
                <a:lumOff val="1098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6238661"/>
                <a:satOff val="35504"/>
                <a:lumOff val="1098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To practice focus group moderation and participation</a:t>
          </a:r>
          <a:endParaRPr lang="en-US" sz="2700" kern="1200"/>
        </a:p>
      </dsp:txBody>
      <dsp:txXfrm rot="10800000">
        <a:off x="0" y="956"/>
        <a:ext cx="4691063" cy="13354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D8F8204-A68C-42EE-8AD3-CC2CB202CEB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4A817874-B096-4A33-99B8-FEEC691925D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1844CF2B-C005-4CE2-8A46-30683D950AC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Rectangle 5">
            <a:extLst>
              <a:ext uri="{FF2B5EF4-FFF2-40B4-BE49-F238E27FC236}">
                <a16:creationId xmlns:a16="http://schemas.microsoft.com/office/drawing/2014/main" id="{A220D3DD-F54D-497B-AB32-6636B6EC280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0246" name="Rectangle 6">
            <a:extLst>
              <a:ext uri="{FF2B5EF4-FFF2-40B4-BE49-F238E27FC236}">
                <a16:creationId xmlns:a16="http://schemas.microsoft.com/office/drawing/2014/main" id="{B99BDFBA-4FEB-4497-862E-1C90978DFC0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47" name="Rectangle 7">
            <a:extLst>
              <a:ext uri="{FF2B5EF4-FFF2-40B4-BE49-F238E27FC236}">
                <a16:creationId xmlns:a16="http://schemas.microsoft.com/office/drawing/2014/main" id="{13FDB081-02BE-4BD1-8FDC-BE61A1A0445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A0BF04E-D43C-4234-ADB6-6627296877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09CAF7A5-1073-4E10-AF0B-0B5D71CFE6B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6B922B44-F2E1-41B2-A1F7-198FDB68C5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9BFCD47A-5625-4D68-9151-713BBAB8F1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C55C8E2-567A-42C3-B564-7E90353BAAD4}" type="slidenum">
              <a:rPr lang="en-GB" altLang="en-US" sz="1200" smtClean="0"/>
              <a:pPr/>
              <a:t>1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A0BF04E-D43C-4234-ADB6-66272968772A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0872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A0BF04E-D43C-4234-ADB6-66272968772A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0466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 title="scalloped circle">
            <a:extLst>
              <a:ext uri="{FF2B5EF4-FFF2-40B4-BE49-F238E27FC236}">
                <a16:creationId xmlns:a16="http://schemas.microsoft.com/office/drawing/2014/main" id="{09AEC7BF-E596-4766-BD22-45FA448DFFA0}"/>
              </a:ext>
            </a:extLst>
          </p:cNvPr>
          <p:cNvSpPr/>
          <p:nvPr/>
        </p:nvSpPr>
        <p:spPr bwMode="auto">
          <a:xfrm>
            <a:off x="2063750" y="630238"/>
            <a:ext cx="522922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29C95A-53BD-4354-B758-2E32E33AE227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 title="left edge border">
            <a:extLst>
              <a:ext uri="{FF2B5EF4-FFF2-40B4-BE49-F238E27FC236}">
                <a16:creationId xmlns:a16="http://schemas.microsoft.com/office/drawing/2014/main" id="{EEA73B27-CD29-4079-9AFB-895EAD9CD1D2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92" y="1098388"/>
            <a:ext cx="7738814" cy="4394988"/>
          </a:xfrm>
        </p:spPr>
        <p:txBody>
          <a:bodyPr anchor="ctr">
            <a:noAutofit/>
          </a:bodyPr>
          <a:lstStyle>
            <a:lvl1pPr algn="ctr">
              <a:defRPr sz="7500" spc="6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61284" y="5979197"/>
            <a:ext cx="6034030" cy="742279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500" b="1" i="0" cap="all" spc="3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EB30EAD-4EB4-4BC4-B83E-12D3B96ED5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9625" y="6375400"/>
            <a:ext cx="1746250" cy="349250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EE1447A-C278-4D0A-A3D6-B331AD45D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5313" y="6375400"/>
            <a:ext cx="3086100" cy="346075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6059C07F-FDA0-4270-894C-7A403C48E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00850" y="6375400"/>
            <a:ext cx="1746250" cy="346075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D01C81F7-90FD-4159-8276-241855BC6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2864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E83B2E-4AF2-4846-8923-1F3D3D3D7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503A9-C0FD-4F12-B982-79D51AAC9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27482F-4681-45A0-9B9B-33160E908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90DF2-3734-494F-97B5-97A4D54501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8953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>
            <a:extLst>
              <a:ext uri="{FF2B5EF4-FFF2-40B4-BE49-F238E27FC236}">
                <a16:creationId xmlns:a16="http://schemas.microsoft.com/office/drawing/2014/main" id="{15589F36-0A9D-4C52-BCCC-893CEDBBC4CD}"/>
              </a:ext>
            </a:extLst>
          </p:cNvPr>
          <p:cNvSpPr>
            <a:spLocks/>
          </p:cNvSpPr>
          <p:nvPr/>
        </p:nvSpPr>
        <p:spPr bwMode="auto">
          <a:xfrm>
            <a:off x="0" y="0"/>
            <a:ext cx="2111375" cy="6858000"/>
          </a:xfrm>
          <a:custGeom>
            <a:avLst/>
            <a:gdLst>
              <a:gd name="T0" fmla="*/ 2147483646 w 1773"/>
              <a:gd name="T1" fmla="*/ 0 h 4320"/>
              <a:gd name="T2" fmla="*/ 2147483646 w 1773"/>
              <a:gd name="T3" fmla="*/ 2147483646 h 4320"/>
              <a:gd name="T4" fmla="*/ 2147483646 w 1773"/>
              <a:gd name="T5" fmla="*/ 2147483646 h 4320"/>
              <a:gd name="T6" fmla="*/ 2147483646 w 1773"/>
              <a:gd name="T7" fmla="*/ 2147483646 h 4320"/>
              <a:gd name="T8" fmla="*/ 2147483646 w 1773"/>
              <a:gd name="T9" fmla="*/ 2147483646 h 4320"/>
              <a:gd name="T10" fmla="*/ 2147483646 w 1773"/>
              <a:gd name="T11" fmla="*/ 2147483646 h 4320"/>
              <a:gd name="T12" fmla="*/ 2147483646 w 1773"/>
              <a:gd name="T13" fmla="*/ 2147483646 h 4320"/>
              <a:gd name="T14" fmla="*/ 2147483646 w 1773"/>
              <a:gd name="T15" fmla="*/ 2147483646 h 4320"/>
              <a:gd name="T16" fmla="*/ 2147483646 w 1773"/>
              <a:gd name="T17" fmla="*/ 2147483646 h 4320"/>
              <a:gd name="T18" fmla="*/ 2147483646 w 1773"/>
              <a:gd name="T19" fmla="*/ 2147483646 h 4320"/>
              <a:gd name="T20" fmla="*/ 2147483646 w 1773"/>
              <a:gd name="T21" fmla="*/ 2147483646 h 4320"/>
              <a:gd name="T22" fmla="*/ 2147483646 w 1773"/>
              <a:gd name="T23" fmla="*/ 2147483646 h 4320"/>
              <a:gd name="T24" fmla="*/ 2147483646 w 1773"/>
              <a:gd name="T25" fmla="*/ 2147483646 h 4320"/>
              <a:gd name="T26" fmla="*/ 2147483646 w 1773"/>
              <a:gd name="T27" fmla="*/ 2147483646 h 4320"/>
              <a:gd name="T28" fmla="*/ 2147483646 w 1773"/>
              <a:gd name="T29" fmla="*/ 2147483646 h 4320"/>
              <a:gd name="T30" fmla="*/ 2147483646 w 1773"/>
              <a:gd name="T31" fmla="*/ 2147483646 h 4320"/>
              <a:gd name="T32" fmla="*/ 2147483646 w 1773"/>
              <a:gd name="T33" fmla="*/ 2147483646 h 4320"/>
              <a:gd name="T34" fmla="*/ 2147483646 w 1773"/>
              <a:gd name="T35" fmla="*/ 2147483646 h 4320"/>
              <a:gd name="T36" fmla="*/ 2147483646 w 1773"/>
              <a:gd name="T37" fmla="*/ 2147483646 h 4320"/>
              <a:gd name="T38" fmla="*/ 2147483646 w 1773"/>
              <a:gd name="T39" fmla="*/ 2147483646 h 4320"/>
              <a:gd name="T40" fmla="*/ 2147483646 w 1773"/>
              <a:gd name="T41" fmla="*/ 2147483646 h 4320"/>
              <a:gd name="T42" fmla="*/ 2147483646 w 1773"/>
              <a:gd name="T43" fmla="*/ 2147483646 h 4320"/>
              <a:gd name="T44" fmla="*/ 2147483646 w 1773"/>
              <a:gd name="T45" fmla="*/ 2147483646 h 4320"/>
              <a:gd name="T46" fmla="*/ 2147483646 w 1773"/>
              <a:gd name="T47" fmla="*/ 2147483646 h 4320"/>
              <a:gd name="T48" fmla="*/ 2147483646 w 1773"/>
              <a:gd name="T49" fmla="*/ 2147483646 h 4320"/>
              <a:gd name="T50" fmla="*/ 2147483646 w 1773"/>
              <a:gd name="T51" fmla="*/ 2147483646 h 4320"/>
              <a:gd name="T52" fmla="*/ 2147483646 w 1773"/>
              <a:gd name="T53" fmla="*/ 2147483646 h 4320"/>
              <a:gd name="T54" fmla="*/ 2147483646 w 1773"/>
              <a:gd name="T55" fmla="*/ 2147483646 h 4320"/>
              <a:gd name="T56" fmla="*/ 2147483646 w 1773"/>
              <a:gd name="T57" fmla="*/ 2147483646 h 4320"/>
              <a:gd name="T58" fmla="*/ 2147483646 w 1773"/>
              <a:gd name="T59" fmla="*/ 2147483646 h 4320"/>
              <a:gd name="T60" fmla="*/ 2147483646 w 1773"/>
              <a:gd name="T61" fmla="*/ 2147483646 h 4320"/>
              <a:gd name="T62" fmla="*/ 2147483646 w 1773"/>
              <a:gd name="T63" fmla="*/ 2147483646 h 4320"/>
              <a:gd name="T64" fmla="*/ 2147483646 w 1773"/>
              <a:gd name="T65" fmla="*/ 2147483646 h 4320"/>
              <a:gd name="T66" fmla="*/ 2147483646 w 1773"/>
              <a:gd name="T67" fmla="*/ 2147483646 h 4320"/>
              <a:gd name="T68" fmla="*/ 2147483646 w 1773"/>
              <a:gd name="T69" fmla="*/ 2147483646 h 4320"/>
              <a:gd name="T70" fmla="*/ 2147483646 w 1773"/>
              <a:gd name="T71" fmla="*/ 2147483646 h 4320"/>
              <a:gd name="T72" fmla="*/ 2147483646 w 1773"/>
              <a:gd name="T73" fmla="*/ 2147483646 h 4320"/>
              <a:gd name="T74" fmla="*/ 2147483646 w 1773"/>
              <a:gd name="T75" fmla="*/ 2147483646 h 4320"/>
              <a:gd name="T76" fmla="*/ 2147483646 w 1773"/>
              <a:gd name="T77" fmla="*/ 2147483646 h 4320"/>
              <a:gd name="T78" fmla="*/ 2147483646 w 1773"/>
              <a:gd name="T79" fmla="*/ 2147483646 h 4320"/>
              <a:gd name="T80" fmla="*/ 2147483646 w 1773"/>
              <a:gd name="T81" fmla="*/ 2147483646 h 4320"/>
              <a:gd name="T82" fmla="*/ 2147483646 w 1773"/>
              <a:gd name="T83" fmla="*/ 2147483646 h 4320"/>
              <a:gd name="T84" fmla="*/ 2147483646 w 1773"/>
              <a:gd name="T85" fmla="*/ 2147483646 h 4320"/>
              <a:gd name="T86" fmla="*/ 2147483646 w 1773"/>
              <a:gd name="T87" fmla="*/ 2147483646 h 4320"/>
              <a:gd name="T88" fmla="*/ 2147483646 w 1773"/>
              <a:gd name="T89" fmla="*/ 2147483646 h 4320"/>
              <a:gd name="T90" fmla="*/ 2147483646 w 1773"/>
              <a:gd name="T91" fmla="*/ 2147483646 h 4320"/>
              <a:gd name="T92" fmla="*/ 2147483646 w 1773"/>
              <a:gd name="T93" fmla="*/ 2147483646 h 4320"/>
              <a:gd name="T94" fmla="*/ 0 w 1773"/>
              <a:gd name="T95" fmla="*/ 0 h 4320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0" t="0" r="r" b="b"/>
            <a:pathLst>
              <a:path w="1773" h="4320">
                <a:moveTo>
                  <a:pt x="0" y="0"/>
                </a:moveTo>
                <a:lnTo>
                  <a:pt x="891" y="0"/>
                </a:lnTo>
                <a:lnTo>
                  <a:pt x="906" y="56"/>
                </a:lnTo>
                <a:lnTo>
                  <a:pt x="921" y="111"/>
                </a:lnTo>
                <a:lnTo>
                  <a:pt x="938" y="165"/>
                </a:lnTo>
                <a:lnTo>
                  <a:pt x="957" y="217"/>
                </a:lnTo>
                <a:lnTo>
                  <a:pt x="980" y="266"/>
                </a:lnTo>
                <a:lnTo>
                  <a:pt x="1007" y="312"/>
                </a:lnTo>
                <a:lnTo>
                  <a:pt x="1036" y="351"/>
                </a:lnTo>
                <a:lnTo>
                  <a:pt x="1069" y="387"/>
                </a:lnTo>
                <a:lnTo>
                  <a:pt x="1105" y="422"/>
                </a:lnTo>
                <a:lnTo>
                  <a:pt x="1145" y="456"/>
                </a:lnTo>
                <a:lnTo>
                  <a:pt x="1185" y="487"/>
                </a:lnTo>
                <a:lnTo>
                  <a:pt x="1227" y="520"/>
                </a:lnTo>
                <a:lnTo>
                  <a:pt x="1270" y="551"/>
                </a:lnTo>
                <a:lnTo>
                  <a:pt x="1311" y="584"/>
                </a:lnTo>
                <a:lnTo>
                  <a:pt x="1352" y="617"/>
                </a:lnTo>
                <a:lnTo>
                  <a:pt x="1390" y="651"/>
                </a:lnTo>
                <a:lnTo>
                  <a:pt x="1425" y="687"/>
                </a:lnTo>
                <a:lnTo>
                  <a:pt x="1456" y="725"/>
                </a:lnTo>
                <a:lnTo>
                  <a:pt x="1484" y="765"/>
                </a:lnTo>
                <a:lnTo>
                  <a:pt x="1505" y="808"/>
                </a:lnTo>
                <a:lnTo>
                  <a:pt x="1521" y="856"/>
                </a:lnTo>
                <a:lnTo>
                  <a:pt x="1530" y="907"/>
                </a:lnTo>
                <a:lnTo>
                  <a:pt x="1534" y="960"/>
                </a:lnTo>
                <a:lnTo>
                  <a:pt x="1534" y="1013"/>
                </a:lnTo>
                <a:lnTo>
                  <a:pt x="1530" y="1068"/>
                </a:lnTo>
                <a:lnTo>
                  <a:pt x="1523" y="1125"/>
                </a:lnTo>
                <a:lnTo>
                  <a:pt x="1515" y="1181"/>
                </a:lnTo>
                <a:lnTo>
                  <a:pt x="1508" y="1237"/>
                </a:lnTo>
                <a:lnTo>
                  <a:pt x="1501" y="1293"/>
                </a:lnTo>
                <a:lnTo>
                  <a:pt x="1496" y="1350"/>
                </a:lnTo>
                <a:lnTo>
                  <a:pt x="1494" y="1405"/>
                </a:lnTo>
                <a:lnTo>
                  <a:pt x="1497" y="1458"/>
                </a:lnTo>
                <a:lnTo>
                  <a:pt x="1504" y="1511"/>
                </a:lnTo>
                <a:lnTo>
                  <a:pt x="1517" y="1560"/>
                </a:lnTo>
                <a:lnTo>
                  <a:pt x="1535" y="1610"/>
                </a:lnTo>
                <a:lnTo>
                  <a:pt x="1557" y="1659"/>
                </a:lnTo>
                <a:lnTo>
                  <a:pt x="1583" y="1708"/>
                </a:lnTo>
                <a:lnTo>
                  <a:pt x="1611" y="1757"/>
                </a:lnTo>
                <a:lnTo>
                  <a:pt x="1640" y="1807"/>
                </a:lnTo>
                <a:lnTo>
                  <a:pt x="1669" y="1855"/>
                </a:lnTo>
                <a:lnTo>
                  <a:pt x="1696" y="1905"/>
                </a:lnTo>
                <a:lnTo>
                  <a:pt x="1721" y="1954"/>
                </a:lnTo>
                <a:lnTo>
                  <a:pt x="1742" y="2006"/>
                </a:lnTo>
                <a:lnTo>
                  <a:pt x="1759" y="2057"/>
                </a:lnTo>
                <a:lnTo>
                  <a:pt x="1769" y="2108"/>
                </a:lnTo>
                <a:lnTo>
                  <a:pt x="1773" y="2160"/>
                </a:lnTo>
                <a:lnTo>
                  <a:pt x="1769" y="2212"/>
                </a:lnTo>
                <a:lnTo>
                  <a:pt x="1759" y="2263"/>
                </a:lnTo>
                <a:lnTo>
                  <a:pt x="1742" y="2314"/>
                </a:lnTo>
                <a:lnTo>
                  <a:pt x="1721" y="2366"/>
                </a:lnTo>
                <a:lnTo>
                  <a:pt x="1696" y="2415"/>
                </a:lnTo>
                <a:lnTo>
                  <a:pt x="1669" y="2465"/>
                </a:lnTo>
                <a:lnTo>
                  <a:pt x="1640" y="2513"/>
                </a:lnTo>
                <a:lnTo>
                  <a:pt x="1611" y="2563"/>
                </a:lnTo>
                <a:lnTo>
                  <a:pt x="1583" y="2612"/>
                </a:lnTo>
                <a:lnTo>
                  <a:pt x="1557" y="2661"/>
                </a:lnTo>
                <a:lnTo>
                  <a:pt x="1535" y="2710"/>
                </a:lnTo>
                <a:lnTo>
                  <a:pt x="1517" y="2760"/>
                </a:lnTo>
                <a:lnTo>
                  <a:pt x="1504" y="2809"/>
                </a:lnTo>
                <a:lnTo>
                  <a:pt x="1497" y="2862"/>
                </a:lnTo>
                <a:lnTo>
                  <a:pt x="1494" y="2915"/>
                </a:lnTo>
                <a:lnTo>
                  <a:pt x="1496" y="2970"/>
                </a:lnTo>
                <a:lnTo>
                  <a:pt x="1501" y="3027"/>
                </a:lnTo>
                <a:lnTo>
                  <a:pt x="1508" y="3083"/>
                </a:lnTo>
                <a:lnTo>
                  <a:pt x="1515" y="3139"/>
                </a:lnTo>
                <a:lnTo>
                  <a:pt x="1523" y="3195"/>
                </a:lnTo>
                <a:lnTo>
                  <a:pt x="1530" y="3252"/>
                </a:lnTo>
                <a:lnTo>
                  <a:pt x="1534" y="3307"/>
                </a:lnTo>
                <a:lnTo>
                  <a:pt x="1534" y="3360"/>
                </a:lnTo>
                <a:lnTo>
                  <a:pt x="1530" y="3413"/>
                </a:lnTo>
                <a:lnTo>
                  <a:pt x="1521" y="3464"/>
                </a:lnTo>
                <a:lnTo>
                  <a:pt x="1505" y="3512"/>
                </a:lnTo>
                <a:lnTo>
                  <a:pt x="1484" y="3555"/>
                </a:lnTo>
                <a:lnTo>
                  <a:pt x="1456" y="3595"/>
                </a:lnTo>
                <a:lnTo>
                  <a:pt x="1425" y="3633"/>
                </a:lnTo>
                <a:lnTo>
                  <a:pt x="1390" y="3669"/>
                </a:lnTo>
                <a:lnTo>
                  <a:pt x="1352" y="3703"/>
                </a:lnTo>
                <a:lnTo>
                  <a:pt x="1311" y="3736"/>
                </a:lnTo>
                <a:lnTo>
                  <a:pt x="1270" y="3769"/>
                </a:lnTo>
                <a:lnTo>
                  <a:pt x="1227" y="3800"/>
                </a:lnTo>
                <a:lnTo>
                  <a:pt x="1185" y="3833"/>
                </a:lnTo>
                <a:lnTo>
                  <a:pt x="1145" y="3864"/>
                </a:lnTo>
                <a:lnTo>
                  <a:pt x="1105" y="3898"/>
                </a:lnTo>
                <a:lnTo>
                  <a:pt x="1069" y="3933"/>
                </a:lnTo>
                <a:lnTo>
                  <a:pt x="1036" y="3969"/>
                </a:lnTo>
                <a:lnTo>
                  <a:pt x="1007" y="4008"/>
                </a:lnTo>
                <a:lnTo>
                  <a:pt x="980" y="4054"/>
                </a:lnTo>
                <a:lnTo>
                  <a:pt x="957" y="4103"/>
                </a:lnTo>
                <a:lnTo>
                  <a:pt x="938" y="4155"/>
                </a:lnTo>
                <a:lnTo>
                  <a:pt x="921" y="4209"/>
                </a:lnTo>
                <a:lnTo>
                  <a:pt x="906" y="4264"/>
                </a:lnTo>
                <a:lnTo>
                  <a:pt x="891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0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Freeform 11">
            <a:extLst>
              <a:ext uri="{FF2B5EF4-FFF2-40B4-BE49-F238E27FC236}">
                <a16:creationId xmlns:a16="http://schemas.microsoft.com/office/drawing/2014/main" id="{13DC3B10-1C3B-43AC-8C4F-CC95F527D25C}"/>
              </a:ext>
            </a:extLst>
          </p:cNvPr>
          <p:cNvSpPr>
            <a:spLocks/>
          </p:cNvSpPr>
          <p:nvPr/>
        </p:nvSpPr>
        <p:spPr bwMode="auto">
          <a:xfrm>
            <a:off x="655638" y="0"/>
            <a:ext cx="1235075" cy="6858000"/>
          </a:xfrm>
          <a:custGeom>
            <a:avLst/>
            <a:gdLst>
              <a:gd name="T0" fmla="*/ 2147483646 w 1037"/>
              <a:gd name="T1" fmla="*/ 2147483646 h 4320"/>
              <a:gd name="T2" fmla="*/ 2147483646 w 1037"/>
              <a:gd name="T3" fmla="*/ 2147483646 h 4320"/>
              <a:gd name="T4" fmla="*/ 2147483646 w 1037"/>
              <a:gd name="T5" fmla="*/ 2147483646 h 4320"/>
              <a:gd name="T6" fmla="*/ 2147483646 w 1037"/>
              <a:gd name="T7" fmla="*/ 2147483646 h 4320"/>
              <a:gd name="T8" fmla="*/ 2147483646 w 1037"/>
              <a:gd name="T9" fmla="*/ 2147483646 h 4320"/>
              <a:gd name="T10" fmla="*/ 2147483646 w 1037"/>
              <a:gd name="T11" fmla="*/ 2147483646 h 4320"/>
              <a:gd name="T12" fmla="*/ 2147483646 w 1037"/>
              <a:gd name="T13" fmla="*/ 2147483646 h 4320"/>
              <a:gd name="T14" fmla="*/ 2147483646 w 1037"/>
              <a:gd name="T15" fmla="*/ 2147483646 h 4320"/>
              <a:gd name="T16" fmla="*/ 2147483646 w 1037"/>
              <a:gd name="T17" fmla="*/ 2147483646 h 4320"/>
              <a:gd name="T18" fmla="*/ 2147483646 w 1037"/>
              <a:gd name="T19" fmla="*/ 2147483646 h 4320"/>
              <a:gd name="T20" fmla="*/ 2147483646 w 1037"/>
              <a:gd name="T21" fmla="*/ 2147483646 h 4320"/>
              <a:gd name="T22" fmla="*/ 2147483646 w 1037"/>
              <a:gd name="T23" fmla="*/ 2147483646 h 4320"/>
              <a:gd name="T24" fmla="*/ 2147483646 w 1037"/>
              <a:gd name="T25" fmla="*/ 2147483646 h 4320"/>
              <a:gd name="T26" fmla="*/ 2147483646 w 1037"/>
              <a:gd name="T27" fmla="*/ 2147483646 h 4320"/>
              <a:gd name="T28" fmla="*/ 2147483646 w 1037"/>
              <a:gd name="T29" fmla="*/ 2147483646 h 4320"/>
              <a:gd name="T30" fmla="*/ 2147483646 w 1037"/>
              <a:gd name="T31" fmla="*/ 2147483646 h 4320"/>
              <a:gd name="T32" fmla="*/ 2147483646 w 1037"/>
              <a:gd name="T33" fmla="*/ 2147483646 h 4320"/>
              <a:gd name="T34" fmla="*/ 2147483646 w 1037"/>
              <a:gd name="T35" fmla="*/ 2147483646 h 4320"/>
              <a:gd name="T36" fmla="*/ 2147483646 w 1037"/>
              <a:gd name="T37" fmla="*/ 2147483646 h 4320"/>
              <a:gd name="T38" fmla="*/ 2147483646 w 1037"/>
              <a:gd name="T39" fmla="*/ 2147483646 h 4320"/>
              <a:gd name="T40" fmla="*/ 2147483646 w 1037"/>
              <a:gd name="T41" fmla="*/ 2147483646 h 4320"/>
              <a:gd name="T42" fmla="*/ 2147483646 w 1037"/>
              <a:gd name="T43" fmla="*/ 2147483646 h 4320"/>
              <a:gd name="T44" fmla="*/ 2147483646 w 1037"/>
              <a:gd name="T45" fmla="*/ 2147483646 h 4320"/>
              <a:gd name="T46" fmla="*/ 2147483646 w 1037"/>
              <a:gd name="T47" fmla="*/ 2147483646 h 4320"/>
              <a:gd name="T48" fmla="*/ 2147483646 w 1037"/>
              <a:gd name="T49" fmla="*/ 2147483646 h 4320"/>
              <a:gd name="T50" fmla="*/ 2147483646 w 1037"/>
              <a:gd name="T51" fmla="*/ 2147483646 h 4320"/>
              <a:gd name="T52" fmla="*/ 2147483646 w 1037"/>
              <a:gd name="T53" fmla="*/ 2147483646 h 4320"/>
              <a:gd name="T54" fmla="*/ 2147483646 w 1037"/>
              <a:gd name="T55" fmla="*/ 2147483646 h 4320"/>
              <a:gd name="T56" fmla="*/ 2147483646 w 1037"/>
              <a:gd name="T57" fmla="*/ 2147483646 h 4320"/>
              <a:gd name="T58" fmla="*/ 2147483646 w 1037"/>
              <a:gd name="T59" fmla="*/ 2147483646 h 4320"/>
              <a:gd name="T60" fmla="*/ 2147483646 w 1037"/>
              <a:gd name="T61" fmla="*/ 2147483646 h 4320"/>
              <a:gd name="T62" fmla="*/ 2147483646 w 1037"/>
              <a:gd name="T63" fmla="*/ 2147483646 h 4320"/>
              <a:gd name="T64" fmla="*/ 2147483646 w 1037"/>
              <a:gd name="T65" fmla="*/ 2147483646 h 4320"/>
              <a:gd name="T66" fmla="*/ 2147483646 w 1037"/>
              <a:gd name="T67" fmla="*/ 2147483646 h 4320"/>
              <a:gd name="T68" fmla="*/ 2147483646 w 1037"/>
              <a:gd name="T69" fmla="*/ 2147483646 h 4320"/>
              <a:gd name="T70" fmla="*/ 2147483646 w 1037"/>
              <a:gd name="T71" fmla="*/ 2147483646 h 4320"/>
              <a:gd name="T72" fmla="*/ 2147483646 w 1037"/>
              <a:gd name="T73" fmla="*/ 2147483646 h 4320"/>
              <a:gd name="T74" fmla="*/ 2147483646 w 1037"/>
              <a:gd name="T75" fmla="*/ 2147483646 h 4320"/>
              <a:gd name="T76" fmla="*/ 2147483646 w 1037"/>
              <a:gd name="T77" fmla="*/ 2147483646 h 4320"/>
              <a:gd name="T78" fmla="*/ 2147483646 w 1037"/>
              <a:gd name="T79" fmla="*/ 2147483646 h 4320"/>
              <a:gd name="T80" fmla="*/ 2147483646 w 1037"/>
              <a:gd name="T81" fmla="*/ 2147483646 h 4320"/>
              <a:gd name="T82" fmla="*/ 2147483646 w 1037"/>
              <a:gd name="T83" fmla="*/ 2147483646 h 4320"/>
              <a:gd name="T84" fmla="*/ 2147483646 w 1037"/>
              <a:gd name="T85" fmla="*/ 2147483646 h 4320"/>
              <a:gd name="T86" fmla="*/ 2147483646 w 1037"/>
              <a:gd name="T87" fmla="*/ 2147483646 h 4320"/>
              <a:gd name="T88" fmla="*/ 2147483646 w 1037"/>
              <a:gd name="T89" fmla="*/ 2147483646 h 4320"/>
              <a:gd name="T90" fmla="*/ 2147483646 w 1037"/>
              <a:gd name="T91" fmla="*/ 2147483646 h 4320"/>
              <a:gd name="T92" fmla="*/ 2147483646 w 1037"/>
              <a:gd name="T93" fmla="*/ 2147483646 h 4320"/>
              <a:gd name="T94" fmla="*/ 2147483646 w 1037"/>
              <a:gd name="T95" fmla="*/ 2147483646 h 4320"/>
              <a:gd name="T96" fmla="*/ 2147483646 w 1037"/>
              <a:gd name="T97" fmla="*/ 2147483646 h 4320"/>
              <a:gd name="T98" fmla="*/ 2147483646 w 1037"/>
              <a:gd name="T99" fmla="*/ 2147483646 h 4320"/>
              <a:gd name="T100" fmla="*/ 2147483646 w 1037"/>
              <a:gd name="T101" fmla="*/ 2147483646 h 4320"/>
              <a:gd name="T102" fmla="*/ 2147483646 w 1037"/>
              <a:gd name="T103" fmla="*/ 2147483646 h 4320"/>
              <a:gd name="T104" fmla="*/ 2147483646 w 1037"/>
              <a:gd name="T105" fmla="*/ 2147483646 h 4320"/>
              <a:gd name="T106" fmla="*/ 2147483646 w 1037"/>
              <a:gd name="T107" fmla="*/ 2147483646 h 4320"/>
              <a:gd name="T108" fmla="*/ 2147483646 w 1037"/>
              <a:gd name="T109" fmla="*/ 2147483646 h 4320"/>
              <a:gd name="T110" fmla="*/ 2147483646 w 1037"/>
              <a:gd name="T111" fmla="*/ 2147483646 h 4320"/>
              <a:gd name="T112" fmla="*/ 2147483646 w 1037"/>
              <a:gd name="T113" fmla="*/ 2147483646 h 4320"/>
              <a:gd name="T114" fmla="*/ 2147483646 w 1037"/>
              <a:gd name="T115" fmla="*/ 2147483646 h 4320"/>
              <a:gd name="T116" fmla="*/ 2147483646 w 1037"/>
              <a:gd name="T117" fmla="*/ 2147483646 h 4320"/>
              <a:gd name="T118" fmla="*/ 2147483646 w 1037"/>
              <a:gd name="T119" fmla="*/ 2147483646 h 4320"/>
              <a:gd name="T120" fmla="*/ 2147483646 w 1037"/>
              <a:gd name="T121" fmla="*/ 2147483646 h 4320"/>
              <a:gd name="T122" fmla="*/ 2147483646 w 1037"/>
              <a:gd name="T123" fmla="*/ 2147483646 h 4320"/>
              <a:gd name="T124" fmla="*/ 0 w 1037"/>
              <a:gd name="T125" fmla="*/ 0 h 4320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037" h="4320">
                <a:moveTo>
                  <a:pt x="0" y="0"/>
                </a:moveTo>
                <a:lnTo>
                  <a:pt x="171" y="0"/>
                </a:lnTo>
                <a:lnTo>
                  <a:pt x="188" y="55"/>
                </a:lnTo>
                <a:lnTo>
                  <a:pt x="204" y="110"/>
                </a:lnTo>
                <a:lnTo>
                  <a:pt x="220" y="166"/>
                </a:lnTo>
                <a:lnTo>
                  <a:pt x="234" y="223"/>
                </a:lnTo>
                <a:lnTo>
                  <a:pt x="251" y="278"/>
                </a:lnTo>
                <a:lnTo>
                  <a:pt x="269" y="331"/>
                </a:lnTo>
                <a:lnTo>
                  <a:pt x="292" y="381"/>
                </a:lnTo>
                <a:lnTo>
                  <a:pt x="319" y="427"/>
                </a:lnTo>
                <a:lnTo>
                  <a:pt x="349" y="466"/>
                </a:lnTo>
                <a:lnTo>
                  <a:pt x="382" y="503"/>
                </a:lnTo>
                <a:lnTo>
                  <a:pt x="420" y="537"/>
                </a:lnTo>
                <a:lnTo>
                  <a:pt x="460" y="571"/>
                </a:lnTo>
                <a:lnTo>
                  <a:pt x="502" y="603"/>
                </a:lnTo>
                <a:lnTo>
                  <a:pt x="544" y="635"/>
                </a:lnTo>
                <a:lnTo>
                  <a:pt x="587" y="668"/>
                </a:lnTo>
                <a:lnTo>
                  <a:pt x="628" y="700"/>
                </a:lnTo>
                <a:lnTo>
                  <a:pt x="667" y="734"/>
                </a:lnTo>
                <a:lnTo>
                  <a:pt x="703" y="771"/>
                </a:lnTo>
                <a:lnTo>
                  <a:pt x="736" y="808"/>
                </a:lnTo>
                <a:lnTo>
                  <a:pt x="763" y="848"/>
                </a:lnTo>
                <a:lnTo>
                  <a:pt x="786" y="893"/>
                </a:lnTo>
                <a:lnTo>
                  <a:pt x="800" y="937"/>
                </a:lnTo>
                <a:lnTo>
                  <a:pt x="809" y="986"/>
                </a:lnTo>
                <a:lnTo>
                  <a:pt x="813" y="1034"/>
                </a:lnTo>
                <a:lnTo>
                  <a:pt x="812" y="1085"/>
                </a:lnTo>
                <a:lnTo>
                  <a:pt x="808" y="1136"/>
                </a:lnTo>
                <a:lnTo>
                  <a:pt x="803" y="1189"/>
                </a:lnTo>
                <a:lnTo>
                  <a:pt x="796" y="1242"/>
                </a:lnTo>
                <a:lnTo>
                  <a:pt x="788" y="1295"/>
                </a:lnTo>
                <a:lnTo>
                  <a:pt x="782" y="1348"/>
                </a:lnTo>
                <a:lnTo>
                  <a:pt x="778" y="1401"/>
                </a:lnTo>
                <a:lnTo>
                  <a:pt x="775" y="1452"/>
                </a:lnTo>
                <a:lnTo>
                  <a:pt x="778" y="1502"/>
                </a:lnTo>
                <a:lnTo>
                  <a:pt x="784" y="1551"/>
                </a:lnTo>
                <a:lnTo>
                  <a:pt x="797" y="1602"/>
                </a:lnTo>
                <a:lnTo>
                  <a:pt x="817" y="1652"/>
                </a:lnTo>
                <a:lnTo>
                  <a:pt x="841" y="1702"/>
                </a:lnTo>
                <a:lnTo>
                  <a:pt x="868" y="1752"/>
                </a:lnTo>
                <a:lnTo>
                  <a:pt x="896" y="1801"/>
                </a:lnTo>
                <a:lnTo>
                  <a:pt x="926" y="1851"/>
                </a:lnTo>
                <a:lnTo>
                  <a:pt x="953" y="1901"/>
                </a:lnTo>
                <a:lnTo>
                  <a:pt x="980" y="1952"/>
                </a:lnTo>
                <a:lnTo>
                  <a:pt x="1003" y="2003"/>
                </a:lnTo>
                <a:lnTo>
                  <a:pt x="1021" y="2054"/>
                </a:lnTo>
                <a:lnTo>
                  <a:pt x="1031" y="2106"/>
                </a:lnTo>
                <a:lnTo>
                  <a:pt x="1037" y="2160"/>
                </a:lnTo>
                <a:lnTo>
                  <a:pt x="1031" y="2214"/>
                </a:lnTo>
                <a:lnTo>
                  <a:pt x="1021" y="2266"/>
                </a:lnTo>
                <a:lnTo>
                  <a:pt x="1003" y="2317"/>
                </a:lnTo>
                <a:lnTo>
                  <a:pt x="980" y="2368"/>
                </a:lnTo>
                <a:lnTo>
                  <a:pt x="953" y="2419"/>
                </a:lnTo>
                <a:lnTo>
                  <a:pt x="926" y="2469"/>
                </a:lnTo>
                <a:lnTo>
                  <a:pt x="896" y="2519"/>
                </a:lnTo>
                <a:lnTo>
                  <a:pt x="868" y="2568"/>
                </a:lnTo>
                <a:lnTo>
                  <a:pt x="841" y="2618"/>
                </a:lnTo>
                <a:lnTo>
                  <a:pt x="817" y="2668"/>
                </a:lnTo>
                <a:lnTo>
                  <a:pt x="797" y="2718"/>
                </a:lnTo>
                <a:lnTo>
                  <a:pt x="784" y="2769"/>
                </a:lnTo>
                <a:lnTo>
                  <a:pt x="778" y="2818"/>
                </a:lnTo>
                <a:lnTo>
                  <a:pt x="775" y="2868"/>
                </a:lnTo>
                <a:lnTo>
                  <a:pt x="778" y="2919"/>
                </a:lnTo>
                <a:lnTo>
                  <a:pt x="782" y="2972"/>
                </a:lnTo>
                <a:lnTo>
                  <a:pt x="788" y="3025"/>
                </a:lnTo>
                <a:lnTo>
                  <a:pt x="796" y="3078"/>
                </a:lnTo>
                <a:lnTo>
                  <a:pt x="803" y="3131"/>
                </a:lnTo>
                <a:lnTo>
                  <a:pt x="808" y="3184"/>
                </a:lnTo>
                <a:lnTo>
                  <a:pt x="812" y="3235"/>
                </a:lnTo>
                <a:lnTo>
                  <a:pt x="813" y="3286"/>
                </a:lnTo>
                <a:lnTo>
                  <a:pt x="809" y="3334"/>
                </a:lnTo>
                <a:lnTo>
                  <a:pt x="800" y="3383"/>
                </a:lnTo>
                <a:lnTo>
                  <a:pt x="786" y="3427"/>
                </a:lnTo>
                <a:lnTo>
                  <a:pt x="763" y="3472"/>
                </a:lnTo>
                <a:lnTo>
                  <a:pt x="736" y="3512"/>
                </a:lnTo>
                <a:lnTo>
                  <a:pt x="703" y="3549"/>
                </a:lnTo>
                <a:lnTo>
                  <a:pt x="667" y="3586"/>
                </a:lnTo>
                <a:lnTo>
                  <a:pt x="628" y="3620"/>
                </a:lnTo>
                <a:lnTo>
                  <a:pt x="587" y="3652"/>
                </a:lnTo>
                <a:lnTo>
                  <a:pt x="544" y="3685"/>
                </a:lnTo>
                <a:lnTo>
                  <a:pt x="502" y="3717"/>
                </a:lnTo>
                <a:lnTo>
                  <a:pt x="460" y="3749"/>
                </a:lnTo>
                <a:lnTo>
                  <a:pt x="420" y="3783"/>
                </a:lnTo>
                <a:lnTo>
                  <a:pt x="382" y="3817"/>
                </a:lnTo>
                <a:lnTo>
                  <a:pt x="349" y="3854"/>
                </a:lnTo>
                <a:lnTo>
                  <a:pt x="319" y="3893"/>
                </a:lnTo>
                <a:lnTo>
                  <a:pt x="292" y="3939"/>
                </a:lnTo>
                <a:lnTo>
                  <a:pt x="269" y="3989"/>
                </a:lnTo>
                <a:lnTo>
                  <a:pt x="251" y="4042"/>
                </a:lnTo>
                <a:lnTo>
                  <a:pt x="234" y="4097"/>
                </a:lnTo>
                <a:lnTo>
                  <a:pt x="220" y="4154"/>
                </a:lnTo>
                <a:lnTo>
                  <a:pt x="204" y="4210"/>
                </a:lnTo>
                <a:lnTo>
                  <a:pt x="188" y="4265"/>
                </a:lnTo>
                <a:lnTo>
                  <a:pt x="171" y="4320"/>
                </a:lnTo>
                <a:lnTo>
                  <a:pt x="0" y="4320"/>
                </a:lnTo>
                <a:lnTo>
                  <a:pt x="17" y="4278"/>
                </a:lnTo>
                <a:lnTo>
                  <a:pt x="33" y="4232"/>
                </a:lnTo>
                <a:lnTo>
                  <a:pt x="46" y="4183"/>
                </a:lnTo>
                <a:lnTo>
                  <a:pt x="60" y="4131"/>
                </a:lnTo>
                <a:lnTo>
                  <a:pt x="75" y="4075"/>
                </a:lnTo>
                <a:lnTo>
                  <a:pt x="90" y="4019"/>
                </a:lnTo>
                <a:lnTo>
                  <a:pt x="109" y="3964"/>
                </a:lnTo>
                <a:lnTo>
                  <a:pt x="129" y="3909"/>
                </a:lnTo>
                <a:lnTo>
                  <a:pt x="156" y="3855"/>
                </a:lnTo>
                <a:lnTo>
                  <a:pt x="186" y="3804"/>
                </a:lnTo>
                <a:lnTo>
                  <a:pt x="222" y="3756"/>
                </a:lnTo>
                <a:lnTo>
                  <a:pt x="261" y="3713"/>
                </a:lnTo>
                <a:lnTo>
                  <a:pt x="303" y="3672"/>
                </a:lnTo>
                <a:lnTo>
                  <a:pt x="348" y="3634"/>
                </a:lnTo>
                <a:lnTo>
                  <a:pt x="392" y="3599"/>
                </a:lnTo>
                <a:lnTo>
                  <a:pt x="438" y="3565"/>
                </a:lnTo>
                <a:lnTo>
                  <a:pt x="482" y="3531"/>
                </a:lnTo>
                <a:lnTo>
                  <a:pt x="523" y="3499"/>
                </a:lnTo>
                <a:lnTo>
                  <a:pt x="561" y="3466"/>
                </a:lnTo>
                <a:lnTo>
                  <a:pt x="594" y="3434"/>
                </a:lnTo>
                <a:lnTo>
                  <a:pt x="620" y="3400"/>
                </a:lnTo>
                <a:lnTo>
                  <a:pt x="638" y="3367"/>
                </a:lnTo>
                <a:lnTo>
                  <a:pt x="647" y="3336"/>
                </a:lnTo>
                <a:lnTo>
                  <a:pt x="652" y="3302"/>
                </a:lnTo>
                <a:lnTo>
                  <a:pt x="654" y="3265"/>
                </a:lnTo>
                <a:lnTo>
                  <a:pt x="651" y="3224"/>
                </a:lnTo>
                <a:lnTo>
                  <a:pt x="647" y="3181"/>
                </a:lnTo>
                <a:lnTo>
                  <a:pt x="642" y="3137"/>
                </a:lnTo>
                <a:lnTo>
                  <a:pt x="637" y="3091"/>
                </a:lnTo>
                <a:lnTo>
                  <a:pt x="626" y="3021"/>
                </a:lnTo>
                <a:lnTo>
                  <a:pt x="620" y="2952"/>
                </a:lnTo>
                <a:lnTo>
                  <a:pt x="616" y="2881"/>
                </a:lnTo>
                <a:lnTo>
                  <a:pt x="618" y="2809"/>
                </a:lnTo>
                <a:lnTo>
                  <a:pt x="628" y="2737"/>
                </a:lnTo>
                <a:lnTo>
                  <a:pt x="642" y="2681"/>
                </a:lnTo>
                <a:lnTo>
                  <a:pt x="661" y="2626"/>
                </a:lnTo>
                <a:lnTo>
                  <a:pt x="685" y="2574"/>
                </a:lnTo>
                <a:lnTo>
                  <a:pt x="711" y="2521"/>
                </a:lnTo>
                <a:lnTo>
                  <a:pt x="739" y="2472"/>
                </a:lnTo>
                <a:lnTo>
                  <a:pt x="767" y="2423"/>
                </a:lnTo>
                <a:lnTo>
                  <a:pt x="791" y="2381"/>
                </a:lnTo>
                <a:lnTo>
                  <a:pt x="813" y="2342"/>
                </a:lnTo>
                <a:lnTo>
                  <a:pt x="834" y="2303"/>
                </a:lnTo>
                <a:lnTo>
                  <a:pt x="851" y="2265"/>
                </a:lnTo>
                <a:lnTo>
                  <a:pt x="864" y="2228"/>
                </a:lnTo>
                <a:lnTo>
                  <a:pt x="873" y="2194"/>
                </a:lnTo>
                <a:lnTo>
                  <a:pt x="876" y="2160"/>
                </a:lnTo>
                <a:lnTo>
                  <a:pt x="873" y="2126"/>
                </a:lnTo>
                <a:lnTo>
                  <a:pt x="864" y="2092"/>
                </a:lnTo>
                <a:lnTo>
                  <a:pt x="851" y="2055"/>
                </a:lnTo>
                <a:lnTo>
                  <a:pt x="834" y="2017"/>
                </a:lnTo>
                <a:lnTo>
                  <a:pt x="813" y="1978"/>
                </a:lnTo>
                <a:lnTo>
                  <a:pt x="791" y="1939"/>
                </a:lnTo>
                <a:lnTo>
                  <a:pt x="767" y="1897"/>
                </a:lnTo>
                <a:lnTo>
                  <a:pt x="739" y="1848"/>
                </a:lnTo>
                <a:lnTo>
                  <a:pt x="711" y="1799"/>
                </a:lnTo>
                <a:lnTo>
                  <a:pt x="685" y="1746"/>
                </a:lnTo>
                <a:lnTo>
                  <a:pt x="661" y="1694"/>
                </a:lnTo>
                <a:lnTo>
                  <a:pt x="642" y="1639"/>
                </a:lnTo>
                <a:lnTo>
                  <a:pt x="628" y="1583"/>
                </a:lnTo>
                <a:lnTo>
                  <a:pt x="618" y="1511"/>
                </a:lnTo>
                <a:lnTo>
                  <a:pt x="616" y="1439"/>
                </a:lnTo>
                <a:lnTo>
                  <a:pt x="620" y="1368"/>
                </a:lnTo>
                <a:lnTo>
                  <a:pt x="626" y="1299"/>
                </a:lnTo>
                <a:lnTo>
                  <a:pt x="637" y="1229"/>
                </a:lnTo>
                <a:lnTo>
                  <a:pt x="642" y="1183"/>
                </a:lnTo>
                <a:lnTo>
                  <a:pt x="647" y="1139"/>
                </a:lnTo>
                <a:lnTo>
                  <a:pt x="651" y="1096"/>
                </a:lnTo>
                <a:lnTo>
                  <a:pt x="654" y="1055"/>
                </a:lnTo>
                <a:lnTo>
                  <a:pt x="652" y="1018"/>
                </a:lnTo>
                <a:lnTo>
                  <a:pt x="647" y="984"/>
                </a:lnTo>
                <a:lnTo>
                  <a:pt x="638" y="953"/>
                </a:lnTo>
                <a:lnTo>
                  <a:pt x="620" y="920"/>
                </a:lnTo>
                <a:lnTo>
                  <a:pt x="594" y="886"/>
                </a:lnTo>
                <a:lnTo>
                  <a:pt x="561" y="854"/>
                </a:lnTo>
                <a:lnTo>
                  <a:pt x="523" y="822"/>
                </a:lnTo>
                <a:lnTo>
                  <a:pt x="482" y="789"/>
                </a:lnTo>
                <a:lnTo>
                  <a:pt x="438" y="755"/>
                </a:lnTo>
                <a:lnTo>
                  <a:pt x="392" y="721"/>
                </a:lnTo>
                <a:lnTo>
                  <a:pt x="348" y="686"/>
                </a:lnTo>
                <a:lnTo>
                  <a:pt x="303" y="648"/>
                </a:lnTo>
                <a:lnTo>
                  <a:pt x="261" y="607"/>
                </a:lnTo>
                <a:lnTo>
                  <a:pt x="222" y="564"/>
                </a:lnTo>
                <a:lnTo>
                  <a:pt x="186" y="516"/>
                </a:lnTo>
                <a:lnTo>
                  <a:pt x="156" y="465"/>
                </a:lnTo>
                <a:lnTo>
                  <a:pt x="129" y="411"/>
                </a:lnTo>
                <a:lnTo>
                  <a:pt x="109" y="356"/>
                </a:lnTo>
                <a:lnTo>
                  <a:pt x="90" y="301"/>
                </a:lnTo>
                <a:lnTo>
                  <a:pt x="75" y="245"/>
                </a:lnTo>
                <a:lnTo>
                  <a:pt x="60" y="189"/>
                </a:lnTo>
                <a:lnTo>
                  <a:pt x="46" y="137"/>
                </a:lnTo>
                <a:lnTo>
                  <a:pt x="33" y="88"/>
                </a:lnTo>
                <a:lnTo>
                  <a:pt x="17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0">
                <a:solidFill>
                  <a:srgbClr val="000000"/>
                </a:solidFill>
                <a:prstDash val="solid"/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" name="Group 14">
            <a:extLst>
              <a:ext uri="{FF2B5EF4-FFF2-40B4-BE49-F238E27FC236}">
                <a16:creationId xmlns:a16="http://schemas.microsoft.com/office/drawing/2014/main" id="{619FCBEC-639D-4400-B9C8-5F5F60F32951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2111375" cy="6858000"/>
            <a:chOff x="0" y="0"/>
            <a:chExt cx="2110979" cy="6858000"/>
          </a:xfrm>
        </p:grpSpPr>
        <p:sp>
          <p:nvSpPr>
            <p:cNvPr id="7" name="Freeform 14" title="left scallop shape">
              <a:extLst>
                <a:ext uri="{FF2B5EF4-FFF2-40B4-BE49-F238E27FC236}">
                  <a16:creationId xmlns:a16="http://schemas.microsoft.com/office/drawing/2014/main" id="{2CDBF840-0E4A-4811-B2E5-D84FB19FFB5C}"/>
                </a:ext>
              </a:extLst>
            </p:cNvPr>
            <p:cNvSpPr/>
            <p:nvPr/>
          </p:nvSpPr>
          <p:spPr bwMode="auto">
            <a:xfrm>
              <a:off x="0" y="0"/>
              <a:ext cx="2110979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8" name="Freeform 11" title="left scallop inline">
              <a:extLst>
                <a:ext uri="{FF2B5EF4-FFF2-40B4-BE49-F238E27FC236}">
                  <a16:creationId xmlns:a16="http://schemas.microsoft.com/office/drawing/2014/main" id="{7FBF56FB-037A-4AFC-87C9-FDA99ACE6A46}"/>
                </a:ext>
              </a:extLst>
            </p:cNvPr>
            <p:cNvSpPr/>
            <p:nvPr/>
          </p:nvSpPr>
          <p:spPr bwMode="auto">
            <a:xfrm>
              <a:off x="655515" y="0"/>
              <a:ext cx="1234843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197" y="1073889"/>
            <a:ext cx="6140303" cy="4064627"/>
          </a:xfrm>
        </p:spPr>
        <p:txBody>
          <a:bodyPr anchor="b"/>
          <a:lstStyle>
            <a:lvl1pPr>
              <a:defRPr sz="6300" spc="6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32198" y="5159782"/>
            <a:ext cx="5263116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500" b="1" i="0" cap="all" spc="300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3274CD8C-E182-4AA9-A19B-82C25A4E35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27288" y="6375400"/>
            <a:ext cx="1120775" cy="349250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415FF138-C84F-484A-9379-77CEC72A8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59225" y="6375400"/>
            <a:ext cx="3086100" cy="346075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E1F934FC-955F-44EA-AFFB-82FE1D69D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56488" y="6375400"/>
            <a:ext cx="1116012" cy="346075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521DCD9-655C-4BC3-AE16-8005FBBBAB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6634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2975" y="2286000"/>
            <a:ext cx="3593592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5846" y="2286000"/>
            <a:ext cx="3593592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AAC464C-EC5A-4E77-B228-525C2A47E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B23C25-1D54-4749-B1A2-0F75B1F0D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2AAE568-C1E4-4358-8C8E-CB0E95240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475100-52CB-4650-973B-F26EE65797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8177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975" y="381001"/>
            <a:ext cx="7629525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1832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1832" y="2909102"/>
            <a:ext cx="361188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75398" y="2199634"/>
            <a:ext cx="361188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75398" y="2909102"/>
            <a:ext cx="361188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69DBFB-89BD-40E6-8614-20089DEC1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58E851F-4B06-4EC6-9645-9954306BE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AB170CC-8BF1-4E78-A859-5D64973DE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063BE-4A41-4EE1-BA21-9FD5066B4D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180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567370B-4553-490C-A562-456D7E273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E2E2F31-FED7-4790-B900-06B417F25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780386-7426-4971-B5BD-3682044E3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1980B-BE51-4997-B1C9-C2EE569D0C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171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A52971-FF59-4F82-9A06-9B99AAC36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C6E1307-36CD-4D30-B596-EC5826808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86D1B70-D486-49FD-A481-0796652D0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84B9B-F496-433D-B2DF-02DD24F028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201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 title="right scallop background shape">
            <a:extLst>
              <a:ext uri="{FF2B5EF4-FFF2-40B4-BE49-F238E27FC236}">
                <a16:creationId xmlns:a16="http://schemas.microsoft.com/office/drawing/2014/main" id="{742C7218-FA39-49DB-A80C-4521348EDE30}"/>
              </a:ext>
            </a:extLst>
          </p:cNvPr>
          <p:cNvSpPr/>
          <p:nvPr/>
        </p:nvSpPr>
        <p:spPr bwMode="auto">
          <a:xfrm>
            <a:off x="5541963" y="0"/>
            <a:ext cx="3602037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3CF382-1F44-4916-895C-7B70E493222F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 title="left edge border">
            <a:extLst>
              <a:ext uri="{FF2B5EF4-FFF2-40B4-BE49-F238E27FC236}">
                <a16:creationId xmlns:a16="http://schemas.microsoft.com/office/drawing/2014/main" id="{FAEC0D33-6DFB-4A01-81D4-837B1599F4B9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4" y="457200"/>
            <a:ext cx="2319086" cy="1196671"/>
          </a:xfrm>
        </p:spPr>
        <p:txBody>
          <a:bodyPr anchor="b"/>
          <a:lstStyle>
            <a:lvl1pPr>
              <a:lnSpc>
                <a:spcPct val="100000"/>
              </a:lnSpc>
              <a:defRPr sz="1800" b="1" i="0" cap="all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788" y="920377"/>
            <a:ext cx="4618814" cy="4985124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4" y="1741336"/>
            <a:ext cx="2319086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741AA220-5C9F-4DB1-A49C-B1CA69BFAD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3088" y="6375400"/>
            <a:ext cx="925512" cy="349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202FBA1-752F-4BC9-9C83-631A3BBF3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77975" y="6375400"/>
            <a:ext cx="2611438" cy="346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DAD11D9E-60B0-46F7-8DE1-031BA035C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268788" y="6375400"/>
            <a:ext cx="923925" cy="346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F4AF00-E23C-4239-BD42-19994D27FD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200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 title="right scallop background shape">
            <a:extLst>
              <a:ext uri="{FF2B5EF4-FFF2-40B4-BE49-F238E27FC236}">
                <a16:creationId xmlns:a16="http://schemas.microsoft.com/office/drawing/2014/main" id="{263798D9-A48F-40F6-ADE8-146D5A67AC51}"/>
              </a:ext>
            </a:extLst>
          </p:cNvPr>
          <p:cNvSpPr/>
          <p:nvPr/>
        </p:nvSpPr>
        <p:spPr bwMode="auto">
          <a:xfrm>
            <a:off x="5541963" y="0"/>
            <a:ext cx="3602037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C956167-20A7-4344-A8A4-7CC7EB3DF96A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 title="left edge border">
            <a:extLst>
              <a:ext uri="{FF2B5EF4-FFF2-40B4-BE49-F238E27FC236}">
                <a16:creationId xmlns:a16="http://schemas.microsoft.com/office/drawing/2014/main" id="{B34C7918-5DC5-44B5-8B92-2EBE250A3968}"/>
              </a:ext>
            </a:extLst>
          </p:cNvPr>
          <p:cNvSpPr/>
          <p:nvPr/>
        </p:nvSpPr>
        <p:spPr>
          <a:xfrm>
            <a:off x="0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2598" y="1"/>
            <a:ext cx="5516689" cy="6857999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3" y="457200"/>
            <a:ext cx="2319088" cy="1196670"/>
          </a:xfrm>
        </p:spPr>
        <p:txBody>
          <a:bodyPr anchor="b"/>
          <a:lstStyle>
            <a:lvl1pPr>
              <a:lnSpc>
                <a:spcPct val="100000"/>
              </a:lnSpc>
              <a:defRPr sz="1800" b="1" i="0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3" y="1741336"/>
            <a:ext cx="2319088" cy="4164164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14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65E2E07E-FEE4-4D4E-915E-C5B87EE96B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4675" y="6375400"/>
            <a:ext cx="923925" cy="349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E58B2358-3283-4A38-AFA3-3D816D784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77975" y="6375400"/>
            <a:ext cx="2611438" cy="346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0887D39-89F7-4FDD-93F6-C8E829EA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256088" y="6375400"/>
            <a:ext cx="947737" cy="346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A6AEB6-331D-4A44-B75D-5A178E015E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4109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9A7593-4E50-446C-82E9-E6B23A7A7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2041B-8164-4B82-8AFC-6375AE40D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15E9F-56B5-4141-9056-5F68B4E1D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9AD78-CB6A-4F3A-BC71-3B4309855C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630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96911" y="382386"/>
            <a:ext cx="1771930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2974" y="382386"/>
            <a:ext cx="5809517" cy="560040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5B85A-A7CA-46B9-9B9D-EC24985CB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C685B-E6ED-4CEB-9CCB-A6B5F3A4D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CE7C14-93BF-4768-BD50-97F56A869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F44FE-955A-4D67-B1F4-8E2544627F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158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71DC8C-90AA-47FF-9D00-2BF041438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213" y="382588"/>
            <a:ext cx="7634287" cy="14922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7EC83231-DAA0-4E4D-BE6B-7A306471BB8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38213" y="2286000"/>
            <a:ext cx="7634287" cy="359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F6127-9CF4-4893-BBD6-D7E34A6710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213" y="6375400"/>
            <a:ext cx="1747837" cy="349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CA30A6-5415-49CD-9367-89688CA838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75400"/>
            <a:ext cx="3086100" cy="346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3A2576-959E-45D5-9314-737B50E4A3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75400"/>
            <a:ext cx="2114550" cy="346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fld id="{8D9B30B2-8E5A-46E8-BB5A-ABAEF195BE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3E9D4DD-6D96-48E4-BD2A-3B06AED832E8}"/>
              </a:ext>
            </a:extLst>
          </p:cNvPr>
          <p:cNvSpPr/>
          <p:nvPr/>
        </p:nvSpPr>
        <p:spPr>
          <a:xfrm>
            <a:off x="8931275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 title="right edge border">
            <a:extLst>
              <a:ext uri="{FF2B5EF4-FFF2-40B4-BE49-F238E27FC236}">
                <a16:creationId xmlns:a16="http://schemas.microsoft.com/office/drawing/2014/main" id="{569C44BA-719B-47B6-8A91-8C043D1DE076}"/>
              </a:ext>
            </a:extLst>
          </p:cNvPr>
          <p:cNvSpPr/>
          <p:nvPr/>
        </p:nvSpPr>
        <p:spPr>
          <a:xfrm>
            <a:off x="8931275" y="0"/>
            <a:ext cx="2127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33" name="Freeform 5">
            <a:extLst>
              <a:ext uri="{FF2B5EF4-FFF2-40B4-BE49-F238E27FC236}">
                <a16:creationId xmlns:a16="http://schemas.microsoft.com/office/drawing/2014/main" id="{B977936B-D5F1-4A88-BE50-A08EA2641F20}"/>
              </a:ext>
            </a:extLst>
          </p:cNvPr>
          <p:cNvSpPr>
            <a:spLocks/>
          </p:cNvSpPr>
          <p:nvPr/>
        </p:nvSpPr>
        <p:spPr bwMode="auto">
          <a:xfrm>
            <a:off x="0" y="0"/>
            <a:ext cx="679450" cy="6858000"/>
          </a:xfrm>
          <a:custGeom>
            <a:avLst/>
            <a:gdLst>
              <a:gd name="T0" fmla="*/ 2147483646 w 211"/>
              <a:gd name="T1" fmla="*/ 2147483646 h 2160"/>
              <a:gd name="T2" fmla="*/ 2147483646 w 211"/>
              <a:gd name="T3" fmla="*/ 2147483646 h 2160"/>
              <a:gd name="T4" fmla="*/ 2147483646 w 211"/>
              <a:gd name="T5" fmla="*/ 2147483646 h 2160"/>
              <a:gd name="T6" fmla="*/ 2147483646 w 211"/>
              <a:gd name="T7" fmla="*/ 2147483646 h 2160"/>
              <a:gd name="T8" fmla="*/ 2147483646 w 211"/>
              <a:gd name="T9" fmla="*/ 2147483646 h 2160"/>
              <a:gd name="T10" fmla="*/ 2147483646 w 211"/>
              <a:gd name="T11" fmla="*/ 2147483646 h 2160"/>
              <a:gd name="T12" fmla="*/ 2147483646 w 211"/>
              <a:gd name="T13" fmla="*/ 2147483646 h 2160"/>
              <a:gd name="T14" fmla="*/ 2147483646 w 211"/>
              <a:gd name="T15" fmla="*/ 2147483646 h 2160"/>
              <a:gd name="T16" fmla="*/ 2147483646 w 211"/>
              <a:gd name="T17" fmla="*/ 0 h 2160"/>
              <a:gd name="T18" fmla="*/ 0 w 211"/>
              <a:gd name="T19" fmla="*/ 0 h 2160"/>
              <a:gd name="T20" fmla="*/ 0 w 211"/>
              <a:gd name="T21" fmla="*/ 2147483646 h 2160"/>
              <a:gd name="T22" fmla="*/ 2147483646 w 211"/>
              <a:gd name="T23" fmla="*/ 2147483646 h 2160"/>
              <a:gd name="T24" fmla="*/ 2147483646 w 211"/>
              <a:gd name="T25" fmla="*/ 2147483646 h 2160"/>
              <a:gd name="T26" fmla="*/ 2147483646 w 211"/>
              <a:gd name="T27" fmla="*/ 2147483646 h 2160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0" t="0" r="r" b="b"/>
            <a:pathLst>
              <a:path w="211" h="2160">
                <a:moveTo>
                  <a:pt x="155" y="1728"/>
                </a:moveTo>
                <a:cubicBezTo>
                  <a:pt x="155" y="1620"/>
                  <a:pt x="211" y="1620"/>
                  <a:pt x="211" y="1512"/>
                </a:cubicBezTo>
                <a:cubicBezTo>
                  <a:pt x="211" y="1404"/>
                  <a:pt x="155" y="1404"/>
                  <a:pt x="155" y="1296"/>
                </a:cubicBezTo>
                <a:cubicBezTo>
                  <a:pt x="155" y="1188"/>
                  <a:pt x="211" y="1188"/>
                  <a:pt x="211" y="1080"/>
                </a:cubicBezTo>
                <a:cubicBezTo>
                  <a:pt x="211" y="972"/>
                  <a:pt x="155" y="972"/>
                  <a:pt x="155" y="864"/>
                </a:cubicBezTo>
                <a:cubicBezTo>
                  <a:pt x="155" y="756"/>
                  <a:pt x="211" y="756"/>
                  <a:pt x="211" y="648"/>
                </a:cubicBezTo>
                <a:cubicBezTo>
                  <a:pt x="211" y="540"/>
                  <a:pt x="155" y="540"/>
                  <a:pt x="155" y="432"/>
                </a:cubicBezTo>
                <a:cubicBezTo>
                  <a:pt x="155" y="324"/>
                  <a:pt x="211" y="324"/>
                  <a:pt x="211" y="216"/>
                </a:cubicBezTo>
                <a:cubicBezTo>
                  <a:pt x="211" y="108"/>
                  <a:pt x="155" y="108"/>
                  <a:pt x="15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"/>
                  <a:pt x="0" y="2160"/>
                  <a:pt x="0" y="2160"/>
                </a:cubicBezTo>
                <a:cubicBezTo>
                  <a:pt x="155" y="2160"/>
                  <a:pt x="155" y="2160"/>
                  <a:pt x="155" y="2160"/>
                </a:cubicBezTo>
                <a:cubicBezTo>
                  <a:pt x="155" y="2052"/>
                  <a:pt x="211" y="2052"/>
                  <a:pt x="211" y="1944"/>
                </a:cubicBezTo>
                <a:cubicBezTo>
                  <a:pt x="211" y="1836"/>
                  <a:pt x="155" y="1836"/>
                  <a:pt x="155" y="172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1" r:id="rId2"/>
    <p:sldLayoutId id="2147483729" r:id="rId3"/>
    <p:sldLayoutId id="2147483722" r:id="rId4"/>
    <p:sldLayoutId id="2147483723" r:id="rId5"/>
    <p:sldLayoutId id="2147483724" r:id="rId6"/>
    <p:sldLayoutId id="2147483725" r:id="rId7"/>
    <p:sldLayoutId id="2147483730" r:id="rId8"/>
    <p:sldLayoutId id="2147483731" r:id="rId9"/>
    <p:sldLayoutId id="2147483726" r:id="rId10"/>
    <p:sldLayoutId id="2147483727" r:id="rId11"/>
  </p:sldLayoutIdLst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100" kern="1200" cap="all" spc="150">
          <a:solidFill>
            <a:schemeClr val="tx2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5100">
          <a:solidFill>
            <a:schemeClr val="tx2"/>
          </a:solidFill>
          <a:latin typeface="Impact" panose="020B0806030902050204" pitchFamily="34" charset="0"/>
        </a:defRPr>
      </a:lvl9pPr>
    </p:titleStyle>
    <p:bodyStyle>
      <a:lvl1pPr marL="228600" indent="-228600" algn="l" defTabSz="685800" rtl="0" eaLnBrk="0" fontAlgn="base" hangingPunct="0">
        <a:lnSpc>
          <a:spcPct val="110000"/>
        </a:lnSpc>
        <a:spcBef>
          <a:spcPts val="700"/>
        </a:spcBef>
        <a:spcAft>
          <a:spcPct val="0"/>
        </a:spcAft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rgbClr val="595959"/>
          </a:solidFill>
          <a:latin typeface="+mn-lt"/>
          <a:ea typeface="+mn-ea"/>
          <a:cs typeface="+mn-cs"/>
        </a:defRPr>
      </a:lvl1pPr>
      <a:lvl2pPr marL="685800" indent="-228600" algn="l" defTabSz="685800" rtl="0" eaLnBrk="0" fontAlgn="base" hangingPunct="0">
        <a:lnSpc>
          <a:spcPct val="110000"/>
        </a:lnSpc>
        <a:spcBef>
          <a:spcPts val="700"/>
        </a:spcBef>
        <a:spcAft>
          <a:spcPct val="0"/>
        </a:spcAft>
        <a:buClr>
          <a:schemeClr val="tx2"/>
        </a:buClr>
        <a:buFont typeface="Gill Sans MT" panose="020B0502020104020203" pitchFamily="34" charset="0"/>
        <a:buChar char="–"/>
        <a:defRPr kern="1200">
          <a:solidFill>
            <a:srgbClr val="595959"/>
          </a:solidFill>
          <a:latin typeface="+mn-lt"/>
          <a:ea typeface="+mn-ea"/>
          <a:cs typeface="+mn-cs"/>
        </a:defRPr>
      </a:lvl2pPr>
      <a:lvl3pPr marL="1143000" indent="-228600" algn="l" defTabSz="685800" rtl="0" eaLnBrk="0" fontAlgn="base" hangingPunct="0">
        <a:lnSpc>
          <a:spcPct val="110000"/>
        </a:lnSpc>
        <a:spcBef>
          <a:spcPts val="700"/>
        </a:spcBef>
        <a:spcAft>
          <a:spcPct val="0"/>
        </a:spcAft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rgbClr val="595959"/>
          </a:solidFill>
          <a:latin typeface="+mn-lt"/>
          <a:ea typeface="+mn-ea"/>
          <a:cs typeface="+mn-cs"/>
        </a:defRPr>
      </a:lvl3pPr>
      <a:lvl4pPr marL="1600200" indent="-228600" algn="l" defTabSz="685800" rtl="0" eaLnBrk="0" fontAlgn="base" hangingPunct="0">
        <a:lnSpc>
          <a:spcPct val="110000"/>
        </a:lnSpc>
        <a:spcBef>
          <a:spcPts val="700"/>
        </a:spcBef>
        <a:spcAft>
          <a:spcPct val="0"/>
        </a:spcAft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rgbClr val="595959"/>
          </a:solidFill>
          <a:latin typeface="+mn-lt"/>
          <a:ea typeface="+mn-ea"/>
          <a:cs typeface="+mn-cs"/>
        </a:defRPr>
      </a:lvl4pPr>
      <a:lvl5pPr marL="2057400" indent="-228600" algn="l" defTabSz="685800" rtl="0" eaLnBrk="0" fontAlgn="base" hangingPunct="0">
        <a:lnSpc>
          <a:spcPct val="110000"/>
        </a:lnSpc>
        <a:spcBef>
          <a:spcPts val="700"/>
        </a:spcBef>
        <a:spcAft>
          <a:spcPct val="0"/>
        </a:spcAft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rgbClr val="595959"/>
          </a:solidFill>
          <a:latin typeface="+mn-lt"/>
          <a:ea typeface="+mn-ea"/>
          <a:cs typeface="+mn-cs"/>
        </a:defRPr>
      </a:lvl5pPr>
      <a:lvl6pPr marL="25146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6858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youtube.com/watch?v=cCAPz14yjd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www.youtube.com/watch?v=XA2Eo1ggkjc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ector_cup_of_coffee.sv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-sa/3.0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ompletemerchandise/9800037733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2.0/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044CB-DADD-4271-8F3F-B40E0337C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DC4D82-883C-4D94-885B-D2CEDFC2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  <a:defRPr/>
            </a:pPr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ABC43C8-5971-4591-91FF-D36733233491}"/>
              </a:ext>
            </a:extLst>
          </p:cNvPr>
          <p:cNvSpPr/>
          <p:nvPr/>
        </p:nvSpPr>
        <p:spPr>
          <a:xfrm>
            <a:off x="1115615" y="2551837"/>
            <a:ext cx="6912769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indent="0" algn="ctr" eaLnBrk="1" hangingPunct="1">
              <a:buNone/>
              <a:defRPr/>
            </a:pPr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Empirical Research</a:t>
            </a:r>
          </a:p>
          <a:p>
            <a:pPr marL="0" indent="0" algn="ctr" eaLnBrk="1" hangingPunct="1">
              <a:buNone/>
              <a:defRPr/>
            </a:pPr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Lesson 3 : Practical work, Ethics and Tutorials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>
            <a:extLst>
              <a:ext uri="{FF2B5EF4-FFF2-40B4-BE49-F238E27FC236}">
                <a16:creationId xmlns:a16="http://schemas.microsoft.com/office/drawing/2014/main" id="{434751AF-9E88-4C11-AFC3-8A6EFC053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213" y="1989138"/>
            <a:ext cx="7575550" cy="451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8BE6E93D-19A7-4CE4-AE98-54A4CB6C7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Opening round:</a:t>
            </a:r>
          </a:p>
        </p:txBody>
      </p:sp>
      <p:sp>
        <p:nvSpPr>
          <p:cNvPr id="9220" name="Content Placeholder 7">
            <a:extLst>
              <a:ext uri="{FF2B5EF4-FFF2-40B4-BE49-F238E27FC236}">
                <a16:creationId xmlns:a16="http://schemas.microsoft.com/office/drawing/2014/main" id="{997EB231-F87F-4D80-94AB-EFDFC4A75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5" y="2805113"/>
            <a:ext cx="8235950" cy="266382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737E-AC0C-460B-8D81-46AB7F270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759" y="644525"/>
            <a:ext cx="2538247" cy="5408866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3500"/>
              <a:t>The aims of this lesson:</a:t>
            </a:r>
          </a:p>
        </p:txBody>
      </p:sp>
      <p:graphicFrame>
        <p:nvGraphicFramePr>
          <p:cNvPr id="10245" name="Content Placeholder 2">
            <a:extLst>
              <a:ext uri="{FF2B5EF4-FFF2-40B4-BE49-F238E27FC236}">
                <a16:creationId xmlns:a16="http://schemas.microsoft.com/office/drawing/2014/main" id="{EF1CEDAA-7ABA-467B-9D08-B9FBF222C5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0721010"/>
              </p:ext>
            </p:extLst>
          </p:nvPr>
        </p:nvGraphicFramePr>
        <p:xfrm>
          <a:off x="3881437" y="644525"/>
          <a:ext cx="4691063" cy="5408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AACE35A-DD26-4C0E-81A5-8C18F7390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B9E871BE-68DD-43BE-B3DB-E11D2B540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356040" y="1803821"/>
            <a:ext cx="3277277" cy="3273302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498" y="1780880"/>
            <a:ext cx="4846359" cy="3296241"/>
          </a:xfrm>
        </p:spPr>
        <p:txBody>
          <a:bodyPr>
            <a:normAutofit/>
          </a:bodyPr>
          <a:lstStyle/>
          <a:p>
            <a:r>
              <a:rPr lang="en-GB" sz="3600" b="1"/>
              <a:t>Empirical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88024" y="1780880"/>
            <a:ext cx="3518385" cy="3296241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 </a:t>
            </a:r>
            <a:r>
              <a:rPr lang="en-GB" sz="3200" dirty="0"/>
              <a:t>Moderating a focus group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C71155-FE2E-4DAD-A34B-04706245E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45057" y="3412651"/>
            <a:ext cx="1524000" cy="32702"/>
          </a:xfrm>
          <a:custGeom>
            <a:avLst/>
            <a:gdLst>
              <a:gd name="connsiteX0" fmla="*/ 103232 w 2032000"/>
              <a:gd name="connsiteY0" fmla="*/ 0 h 43602"/>
              <a:gd name="connsiteX1" fmla="*/ 114609 w 2032000"/>
              <a:gd name="connsiteY1" fmla="*/ 529 h 43602"/>
              <a:gd name="connsiteX2" fmla="*/ 124663 w 2032000"/>
              <a:gd name="connsiteY2" fmla="*/ 1588 h 43602"/>
              <a:gd name="connsiteX3" fmla="*/ 133394 w 2032000"/>
              <a:gd name="connsiteY3" fmla="*/ 3440 h 43602"/>
              <a:gd name="connsiteX4" fmla="*/ 141067 w 2032000"/>
              <a:gd name="connsiteY4" fmla="*/ 6085 h 43602"/>
              <a:gd name="connsiteX5" fmla="*/ 147946 w 2032000"/>
              <a:gd name="connsiteY5" fmla="*/ 8731 h 43602"/>
              <a:gd name="connsiteX6" fmla="*/ 154032 w 2032000"/>
              <a:gd name="connsiteY6" fmla="*/ 11377 h 43602"/>
              <a:gd name="connsiteX7" fmla="*/ 160382 w 2032000"/>
              <a:gd name="connsiteY7" fmla="*/ 14552 h 43602"/>
              <a:gd name="connsiteX8" fmla="*/ 166732 w 2032000"/>
              <a:gd name="connsiteY8" fmla="*/ 17727 h 43602"/>
              <a:gd name="connsiteX9" fmla="*/ 172817 w 2032000"/>
              <a:gd name="connsiteY9" fmla="*/ 20902 h 43602"/>
              <a:gd name="connsiteX10" fmla="*/ 179696 w 2032000"/>
              <a:gd name="connsiteY10" fmla="*/ 23548 h 43602"/>
              <a:gd name="connsiteX11" fmla="*/ 187369 w 2032000"/>
              <a:gd name="connsiteY11" fmla="*/ 25929 h 43602"/>
              <a:gd name="connsiteX12" fmla="*/ 196100 w 2032000"/>
              <a:gd name="connsiteY12" fmla="*/ 27781 h 43602"/>
              <a:gd name="connsiteX13" fmla="*/ 206155 w 2032000"/>
              <a:gd name="connsiteY13" fmla="*/ 29104 h 43602"/>
              <a:gd name="connsiteX14" fmla="*/ 217532 w 2032000"/>
              <a:gd name="connsiteY14" fmla="*/ 29369 h 43602"/>
              <a:gd name="connsiteX15" fmla="*/ 228909 w 2032000"/>
              <a:gd name="connsiteY15" fmla="*/ 29104 h 43602"/>
              <a:gd name="connsiteX16" fmla="*/ 238963 w 2032000"/>
              <a:gd name="connsiteY16" fmla="*/ 27781 h 43602"/>
              <a:gd name="connsiteX17" fmla="*/ 247694 w 2032000"/>
              <a:gd name="connsiteY17" fmla="*/ 25929 h 43602"/>
              <a:gd name="connsiteX18" fmla="*/ 255367 w 2032000"/>
              <a:gd name="connsiteY18" fmla="*/ 23548 h 43602"/>
              <a:gd name="connsiteX19" fmla="*/ 262246 w 2032000"/>
              <a:gd name="connsiteY19" fmla="*/ 20902 h 43602"/>
              <a:gd name="connsiteX20" fmla="*/ 268332 w 2032000"/>
              <a:gd name="connsiteY20" fmla="*/ 17727 h 43602"/>
              <a:gd name="connsiteX21" fmla="*/ 274682 w 2032000"/>
              <a:gd name="connsiteY21" fmla="*/ 14552 h 43602"/>
              <a:gd name="connsiteX22" fmla="*/ 281032 w 2032000"/>
              <a:gd name="connsiteY22" fmla="*/ 11377 h 43602"/>
              <a:gd name="connsiteX23" fmla="*/ 287117 w 2032000"/>
              <a:gd name="connsiteY23" fmla="*/ 8731 h 43602"/>
              <a:gd name="connsiteX24" fmla="*/ 293996 w 2032000"/>
              <a:gd name="connsiteY24" fmla="*/ 6085 h 43602"/>
              <a:gd name="connsiteX25" fmla="*/ 301669 w 2032000"/>
              <a:gd name="connsiteY25" fmla="*/ 3440 h 43602"/>
              <a:gd name="connsiteX26" fmla="*/ 310400 w 2032000"/>
              <a:gd name="connsiteY26" fmla="*/ 1588 h 43602"/>
              <a:gd name="connsiteX27" fmla="*/ 320455 w 2032000"/>
              <a:gd name="connsiteY27" fmla="*/ 529 h 43602"/>
              <a:gd name="connsiteX28" fmla="*/ 331832 w 2032000"/>
              <a:gd name="connsiteY28" fmla="*/ 0 h 43602"/>
              <a:gd name="connsiteX29" fmla="*/ 343209 w 2032000"/>
              <a:gd name="connsiteY29" fmla="*/ 529 h 43602"/>
              <a:gd name="connsiteX30" fmla="*/ 353263 w 2032000"/>
              <a:gd name="connsiteY30" fmla="*/ 1588 h 43602"/>
              <a:gd name="connsiteX31" fmla="*/ 361994 w 2032000"/>
              <a:gd name="connsiteY31" fmla="*/ 3440 h 43602"/>
              <a:gd name="connsiteX32" fmla="*/ 369667 w 2032000"/>
              <a:gd name="connsiteY32" fmla="*/ 6085 h 43602"/>
              <a:gd name="connsiteX33" fmla="*/ 376546 w 2032000"/>
              <a:gd name="connsiteY33" fmla="*/ 8731 h 43602"/>
              <a:gd name="connsiteX34" fmla="*/ 382632 w 2032000"/>
              <a:gd name="connsiteY34" fmla="*/ 11377 h 43602"/>
              <a:gd name="connsiteX35" fmla="*/ 388982 w 2032000"/>
              <a:gd name="connsiteY35" fmla="*/ 14552 h 43602"/>
              <a:gd name="connsiteX36" fmla="*/ 395332 w 2032000"/>
              <a:gd name="connsiteY36" fmla="*/ 17727 h 43602"/>
              <a:gd name="connsiteX37" fmla="*/ 401417 w 2032000"/>
              <a:gd name="connsiteY37" fmla="*/ 20902 h 43602"/>
              <a:gd name="connsiteX38" fmla="*/ 408296 w 2032000"/>
              <a:gd name="connsiteY38" fmla="*/ 23548 h 43602"/>
              <a:gd name="connsiteX39" fmla="*/ 415969 w 2032000"/>
              <a:gd name="connsiteY39" fmla="*/ 25929 h 43602"/>
              <a:gd name="connsiteX40" fmla="*/ 424700 w 2032000"/>
              <a:gd name="connsiteY40" fmla="*/ 27781 h 43602"/>
              <a:gd name="connsiteX41" fmla="*/ 434755 w 2032000"/>
              <a:gd name="connsiteY41" fmla="*/ 29104 h 43602"/>
              <a:gd name="connsiteX42" fmla="*/ 446132 w 2032000"/>
              <a:gd name="connsiteY42" fmla="*/ 29369 h 43602"/>
              <a:gd name="connsiteX43" fmla="*/ 457509 w 2032000"/>
              <a:gd name="connsiteY43" fmla="*/ 29104 h 43602"/>
              <a:gd name="connsiteX44" fmla="*/ 467563 w 2032000"/>
              <a:gd name="connsiteY44" fmla="*/ 27781 h 43602"/>
              <a:gd name="connsiteX45" fmla="*/ 476294 w 2032000"/>
              <a:gd name="connsiteY45" fmla="*/ 25929 h 43602"/>
              <a:gd name="connsiteX46" fmla="*/ 483967 w 2032000"/>
              <a:gd name="connsiteY46" fmla="*/ 23548 h 43602"/>
              <a:gd name="connsiteX47" fmla="*/ 490846 w 2032000"/>
              <a:gd name="connsiteY47" fmla="*/ 20902 h 43602"/>
              <a:gd name="connsiteX48" fmla="*/ 496932 w 2032000"/>
              <a:gd name="connsiteY48" fmla="*/ 17727 h 43602"/>
              <a:gd name="connsiteX49" fmla="*/ 503282 w 2032000"/>
              <a:gd name="connsiteY49" fmla="*/ 14552 h 43602"/>
              <a:gd name="connsiteX50" fmla="*/ 509632 w 2032000"/>
              <a:gd name="connsiteY50" fmla="*/ 11377 h 43602"/>
              <a:gd name="connsiteX51" fmla="*/ 515717 w 2032000"/>
              <a:gd name="connsiteY51" fmla="*/ 8731 h 43602"/>
              <a:gd name="connsiteX52" fmla="*/ 522596 w 2032000"/>
              <a:gd name="connsiteY52" fmla="*/ 6085 h 43602"/>
              <a:gd name="connsiteX53" fmla="*/ 530269 w 2032000"/>
              <a:gd name="connsiteY53" fmla="*/ 3440 h 43602"/>
              <a:gd name="connsiteX54" fmla="*/ 539000 w 2032000"/>
              <a:gd name="connsiteY54" fmla="*/ 1588 h 43602"/>
              <a:gd name="connsiteX55" fmla="*/ 549055 w 2032000"/>
              <a:gd name="connsiteY55" fmla="*/ 529 h 43602"/>
              <a:gd name="connsiteX56" fmla="*/ 560167 w 2032000"/>
              <a:gd name="connsiteY56" fmla="*/ 0 h 43602"/>
              <a:gd name="connsiteX57" fmla="*/ 571809 w 2032000"/>
              <a:gd name="connsiteY57" fmla="*/ 529 h 43602"/>
              <a:gd name="connsiteX58" fmla="*/ 581863 w 2032000"/>
              <a:gd name="connsiteY58" fmla="*/ 1588 h 43602"/>
              <a:gd name="connsiteX59" fmla="*/ 590594 w 2032000"/>
              <a:gd name="connsiteY59" fmla="*/ 3440 h 43602"/>
              <a:gd name="connsiteX60" fmla="*/ 598267 w 2032000"/>
              <a:gd name="connsiteY60" fmla="*/ 6085 h 43602"/>
              <a:gd name="connsiteX61" fmla="*/ 605146 w 2032000"/>
              <a:gd name="connsiteY61" fmla="*/ 8731 h 43602"/>
              <a:gd name="connsiteX62" fmla="*/ 611232 w 2032000"/>
              <a:gd name="connsiteY62" fmla="*/ 11377 h 43602"/>
              <a:gd name="connsiteX63" fmla="*/ 617582 w 2032000"/>
              <a:gd name="connsiteY63" fmla="*/ 14552 h 43602"/>
              <a:gd name="connsiteX64" fmla="*/ 623932 w 2032000"/>
              <a:gd name="connsiteY64" fmla="*/ 17727 h 43602"/>
              <a:gd name="connsiteX65" fmla="*/ 630017 w 2032000"/>
              <a:gd name="connsiteY65" fmla="*/ 20902 h 43602"/>
              <a:gd name="connsiteX66" fmla="*/ 636896 w 2032000"/>
              <a:gd name="connsiteY66" fmla="*/ 23548 h 43602"/>
              <a:gd name="connsiteX67" fmla="*/ 644569 w 2032000"/>
              <a:gd name="connsiteY67" fmla="*/ 25929 h 43602"/>
              <a:gd name="connsiteX68" fmla="*/ 653300 w 2032000"/>
              <a:gd name="connsiteY68" fmla="*/ 27781 h 43602"/>
              <a:gd name="connsiteX69" fmla="*/ 663355 w 2032000"/>
              <a:gd name="connsiteY69" fmla="*/ 29104 h 43602"/>
              <a:gd name="connsiteX70" fmla="*/ 674732 w 2032000"/>
              <a:gd name="connsiteY70" fmla="*/ 29369 h 43602"/>
              <a:gd name="connsiteX71" fmla="*/ 686109 w 2032000"/>
              <a:gd name="connsiteY71" fmla="*/ 29104 h 43602"/>
              <a:gd name="connsiteX72" fmla="*/ 696163 w 2032000"/>
              <a:gd name="connsiteY72" fmla="*/ 27781 h 43602"/>
              <a:gd name="connsiteX73" fmla="*/ 704894 w 2032000"/>
              <a:gd name="connsiteY73" fmla="*/ 25929 h 43602"/>
              <a:gd name="connsiteX74" fmla="*/ 712567 w 2032000"/>
              <a:gd name="connsiteY74" fmla="*/ 23548 h 43602"/>
              <a:gd name="connsiteX75" fmla="*/ 719446 w 2032000"/>
              <a:gd name="connsiteY75" fmla="*/ 20902 h 43602"/>
              <a:gd name="connsiteX76" fmla="*/ 725532 w 2032000"/>
              <a:gd name="connsiteY76" fmla="*/ 17727 h 43602"/>
              <a:gd name="connsiteX77" fmla="*/ 738232 w 2032000"/>
              <a:gd name="connsiteY77" fmla="*/ 11377 h 43602"/>
              <a:gd name="connsiteX78" fmla="*/ 744317 w 2032000"/>
              <a:gd name="connsiteY78" fmla="*/ 8731 h 43602"/>
              <a:gd name="connsiteX79" fmla="*/ 751196 w 2032000"/>
              <a:gd name="connsiteY79" fmla="*/ 6085 h 43602"/>
              <a:gd name="connsiteX80" fmla="*/ 758869 w 2032000"/>
              <a:gd name="connsiteY80" fmla="*/ 3440 h 43602"/>
              <a:gd name="connsiteX81" fmla="*/ 767600 w 2032000"/>
              <a:gd name="connsiteY81" fmla="*/ 1588 h 43602"/>
              <a:gd name="connsiteX82" fmla="*/ 777655 w 2032000"/>
              <a:gd name="connsiteY82" fmla="*/ 529 h 43602"/>
              <a:gd name="connsiteX83" fmla="*/ 789032 w 2032000"/>
              <a:gd name="connsiteY83" fmla="*/ 0 h 43602"/>
              <a:gd name="connsiteX84" fmla="*/ 800409 w 2032000"/>
              <a:gd name="connsiteY84" fmla="*/ 529 h 43602"/>
              <a:gd name="connsiteX85" fmla="*/ 810463 w 2032000"/>
              <a:gd name="connsiteY85" fmla="*/ 1588 h 43602"/>
              <a:gd name="connsiteX86" fmla="*/ 819194 w 2032000"/>
              <a:gd name="connsiteY86" fmla="*/ 3440 h 43602"/>
              <a:gd name="connsiteX87" fmla="*/ 826867 w 2032000"/>
              <a:gd name="connsiteY87" fmla="*/ 6085 h 43602"/>
              <a:gd name="connsiteX88" fmla="*/ 833746 w 2032000"/>
              <a:gd name="connsiteY88" fmla="*/ 8731 h 43602"/>
              <a:gd name="connsiteX89" fmla="*/ 839832 w 2032000"/>
              <a:gd name="connsiteY89" fmla="*/ 11377 h 43602"/>
              <a:gd name="connsiteX90" fmla="*/ 846182 w 2032000"/>
              <a:gd name="connsiteY90" fmla="*/ 14552 h 43602"/>
              <a:gd name="connsiteX91" fmla="*/ 852532 w 2032000"/>
              <a:gd name="connsiteY91" fmla="*/ 17727 h 43602"/>
              <a:gd name="connsiteX92" fmla="*/ 858617 w 2032000"/>
              <a:gd name="connsiteY92" fmla="*/ 20902 h 43602"/>
              <a:gd name="connsiteX93" fmla="*/ 865496 w 2032000"/>
              <a:gd name="connsiteY93" fmla="*/ 23548 h 43602"/>
              <a:gd name="connsiteX94" fmla="*/ 873169 w 2032000"/>
              <a:gd name="connsiteY94" fmla="*/ 25929 h 43602"/>
              <a:gd name="connsiteX95" fmla="*/ 881900 w 2032000"/>
              <a:gd name="connsiteY95" fmla="*/ 27781 h 43602"/>
              <a:gd name="connsiteX96" fmla="*/ 891955 w 2032000"/>
              <a:gd name="connsiteY96" fmla="*/ 29104 h 43602"/>
              <a:gd name="connsiteX97" fmla="*/ 901700 w 2032000"/>
              <a:gd name="connsiteY97" fmla="*/ 29331 h 43602"/>
              <a:gd name="connsiteX98" fmla="*/ 911445 w 2032000"/>
              <a:gd name="connsiteY98" fmla="*/ 29104 h 43602"/>
              <a:gd name="connsiteX99" fmla="*/ 921499 w 2032000"/>
              <a:gd name="connsiteY99" fmla="*/ 27781 h 43602"/>
              <a:gd name="connsiteX100" fmla="*/ 930231 w 2032000"/>
              <a:gd name="connsiteY100" fmla="*/ 25929 h 43602"/>
              <a:gd name="connsiteX101" fmla="*/ 937904 w 2032000"/>
              <a:gd name="connsiteY101" fmla="*/ 23548 h 43602"/>
              <a:gd name="connsiteX102" fmla="*/ 944783 w 2032000"/>
              <a:gd name="connsiteY102" fmla="*/ 20902 h 43602"/>
              <a:gd name="connsiteX103" fmla="*/ 950868 w 2032000"/>
              <a:gd name="connsiteY103" fmla="*/ 17727 h 43602"/>
              <a:gd name="connsiteX104" fmla="*/ 957218 w 2032000"/>
              <a:gd name="connsiteY104" fmla="*/ 14552 h 43602"/>
              <a:gd name="connsiteX105" fmla="*/ 963568 w 2032000"/>
              <a:gd name="connsiteY105" fmla="*/ 11377 h 43602"/>
              <a:gd name="connsiteX106" fmla="*/ 969654 w 2032000"/>
              <a:gd name="connsiteY106" fmla="*/ 8731 h 43602"/>
              <a:gd name="connsiteX107" fmla="*/ 976533 w 2032000"/>
              <a:gd name="connsiteY107" fmla="*/ 6085 h 43602"/>
              <a:gd name="connsiteX108" fmla="*/ 984206 w 2032000"/>
              <a:gd name="connsiteY108" fmla="*/ 3440 h 43602"/>
              <a:gd name="connsiteX109" fmla="*/ 992937 w 2032000"/>
              <a:gd name="connsiteY109" fmla="*/ 1588 h 43602"/>
              <a:gd name="connsiteX110" fmla="*/ 1002991 w 2032000"/>
              <a:gd name="connsiteY110" fmla="*/ 529 h 43602"/>
              <a:gd name="connsiteX111" fmla="*/ 1014368 w 2032000"/>
              <a:gd name="connsiteY111" fmla="*/ 0 h 43602"/>
              <a:gd name="connsiteX112" fmla="*/ 1016000 w 2032000"/>
              <a:gd name="connsiteY112" fmla="*/ 76 h 43602"/>
              <a:gd name="connsiteX113" fmla="*/ 1017632 w 2032000"/>
              <a:gd name="connsiteY113" fmla="*/ 0 h 43602"/>
              <a:gd name="connsiteX114" fmla="*/ 1029009 w 2032000"/>
              <a:gd name="connsiteY114" fmla="*/ 529 h 43602"/>
              <a:gd name="connsiteX115" fmla="*/ 1039063 w 2032000"/>
              <a:gd name="connsiteY115" fmla="*/ 1588 h 43602"/>
              <a:gd name="connsiteX116" fmla="*/ 1047794 w 2032000"/>
              <a:gd name="connsiteY116" fmla="*/ 3440 h 43602"/>
              <a:gd name="connsiteX117" fmla="*/ 1055467 w 2032000"/>
              <a:gd name="connsiteY117" fmla="*/ 6085 h 43602"/>
              <a:gd name="connsiteX118" fmla="*/ 1062346 w 2032000"/>
              <a:gd name="connsiteY118" fmla="*/ 8731 h 43602"/>
              <a:gd name="connsiteX119" fmla="*/ 1068432 w 2032000"/>
              <a:gd name="connsiteY119" fmla="*/ 11377 h 43602"/>
              <a:gd name="connsiteX120" fmla="*/ 1074782 w 2032000"/>
              <a:gd name="connsiteY120" fmla="*/ 14552 h 43602"/>
              <a:gd name="connsiteX121" fmla="*/ 1081132 w 2032000"/>
              <a:gd name="connsiteY121" fmla="*/ 17727 h 43602"/>
              <a:gd name="connsiteX122" fmla="*/ 1087217 w 2032000"/>
              <a:gd name="connsiteY122" fmla="*/ 20902 h 43602"/>
              <a:gd name="connsiteX123" fmla="*/ 1094096 w 2032000"/>
              <a:gd name="connsiteY123" fmla="*/ 23548 h 43602"/>
              <a:gd name="connsiteX124" fmla="*/ 1101769 w 2032000"/>
              <a:gd name="connsiteY124" fmla="*/ 25929 h 43602"/>
              <a:gd name="connsiteX125" fmla="*/ 1110501 w 2032000"/>
              <a:gd name="connsiteY125" fmla="*/ 27781 h 43602"/>
              <a:gd name="connsiteX126" fmla="*/ 1120555 w 2032000"/>
              <a:gd name="connsiteY126" fmla="*/ 29104 h 43602"/>
              <a:gd name="connsiteX127" fmla="*/ 1130300 w 2032000"/>
              <a:gd name="connsiteY127" fmla="*/ 29331 h 43602"/>
              <a:gd name="connsiteX128" fmla="*/ 1140045 w 2032000"/>
              <a:gd name="connsiteY128" fmla="*/ 29104 h 43602"/>
              <a:gd name="connsiteX129" fmla="*/ 1150100 w 2032000"/>
              <a:gd name="connsiteY129" fmla="*/ 27781 h 43602"/>
              <a:gd name="connsiteX130" fmla="*/ 1158831 w 2032000"/>
              <a:gd name="connsiteY130" fmla="*/ 25929 h 43602"/>
              <a:gd name="connsiteX131" fmla="*/ 1166504 w 2032000"/>
              <a:gd name="connsiteY131" fmla="*/ 23548 h 43602"/>
              <a:gd name="connsiteX132" fmla="*/ 1173383 w 2032000"/>
              <a:gd name="connsiteY132" fmla="*/ 20902 h 43602"/>
              <a:gd name="connsiteX133" fmla="*/ 1179468 w 2032000"/>
              <a:gd name="connsiteY133" fmla="*/ 17727 h 43602"/>
              <a:gd name="connsiteX134" fmla="*/ 1185818 w 2032000"/>
              <a:gd name="connsiteY134" fmla="*/ 14552 h 43602"/>
              <a:gd name="connsiteX135" fmla="*/ 1192168 w 2032000"/>
              <a:gd name="connsiteY135" fmla="*/ 11377 h 43602"/>
              <a:gd name="connsiteX136" fmla="*/ 1198254 w 2032000"/>
              <a:gd name="connsiteY136" fmla="*/ 8731 h 43602"/>
              <a:gd name="connsiteX137" fmla="*/ 1205133 w 2032000"/>
              <a:gd name="connsiteY137" fmla="*/ 6085 h 43602"/>
              <a:gd name="connsiteX138" fmla="*/ 1212806 w 2032000"/>
              <a:gd name="connsiteY138" fmla="*/ 3440 h 43602"/>
              <a:gd name="connsiteX139" fmla="*/ 1221537 w 2032000"/>
              <a:gd name="connsiteY139" fmla="*/ 1588 h 43602"/>
              <a:gd name="connsiteX140" fmla="*/ 1231591 w 2032000"/>
              <a:gd name="connsiteY140" fmla="*/ 529 h 43602"/>
              <a:gd name="connsiteX141" fmla="*/ 1242968 w 2032000"/>
              <a:gd name="connsiteY141" fmla="*/ 0 h 43602"/>
              <a:gd name="connsiteX142" fmla="*/ 1254345 w 2032000"/>
              <a:gd name="connsiteY142" fmla="*/ 529 h 43602"/>
              <a:gd name="connsiteX143" fmla="*/ 1264400 w 2032000"/>
              <a:gd name="connsiteY143" fmla="*/ 1588 h 43602"/>
              <a:gd name="connsiteX144" fmla="*/ 1273131 w 2032000"/>
              <a:gd name="connsiteY144" fmla="*/ 3440 h 43602"/>
              <a:gd name="connsiteX145" fmla="*/ 1280804 w 2032000"/>
              <a:gd name="connsiteY145" fmla="*/ 6085 h 43602"/>
              <a:gd name="connsiteX146" fmla="*/ 1287683 w 2032000"/>
              <a:gd name="connsiteY146" fmla="*/ 8731 h 43602"/>
              <a:gd name="connsiteX147" fmla="*/ 1293768 w 2032000"/>
              <a:gd name="connsiteY147" fmla="*/ 11377 h 43602"/>
              <a:gd name="connsiteX148" fmla="*/ 1300118 w 2032000"/>
              <a:gd name="connsiteY148" fmla="*/ 14552 h 43602"/>
              <a:gd name="connsiteX149" fmla="*/ 1306468 w 2032000"/>
              <a:gd name="connsiteY149" fmla="*/ 17727 h 43602"/>
              <a:gd name="connsiteX150" fmla="*/ 1312554 w 2032000"/>
              <a:gd name="connsiteY150" fmla="*/ 20902 h 43602"/>
              <a:gd name="connsiteX151" fmla="*/ 1319433 w 2032000"/>
              <a:gd name="connsiteY151" fmla="*/ 23548 h 43602"/>
              <a:gd name="connsiteX152" fmla="*/ 1327106 w 2032000"/>
              <a:gd name="connsiteY152" fmla="*/ 25929 h 43602"/>
              <a:gd name="connsiteX153" fmla="*/ 1335837 w 2032000"/>
              <a:gd name="connsiteY153" fmla="*/ 27781 h 43602"/>
              <a:gd name="connsiteX154" fmla="*/ 1345891 w 2032000"/>
              <a:gd name="connsiteY154" fmla="*/ 29104 h 43602"/>
              <a:gd name="connsiteX155" fmla="*/ 1357268 w 2032000"/>
              <a:gd name="connsiteY155" fmla="*/ 29369 h 43602"/>
              <a:gd name="connsiteX156" fmla="*/ 1368645 w 2032000"/>
              <a:gd name="connsiteY156" fmla="*/ 29104 h 43602"/>
              <a:gd name="connsiteX157" fmla="*/ 1378700 w 2032000"/>
              <a:gd name="connsiteY157" fmla="*/ 27781 h 43602"/>
              <a:gd name="connsiteX158" fmla="*/ 1387431 w 2032000"/>
              <a:gd name="connsiteY158" fmla="*/ 25929 h 43602"/>
              <a:gd name="connsiteX159" fmla="*/ 1395104 w 2032000"/>
              <a:gd name="connsiteY159" fmla="*/ 23548 h 43602"/>
              <a:gd name="connsiteX160" fmla="*/ 1401983 w 2032000"/>
              <a:gd name="connsiteY160" fmla="*/ 20902 h 43602"/>
              <a:gd name="connsiteX161" fmla="*/ 1408068 w 2032000"/>
              <a:gd name="connsiteY161" fmla="*/ 17727 h 43602"/>
              <a:gd name="connsiteX162" fmla="*/ 1414418 w 2032000"/>
              <a:gd name="connsiteY162" fmla="*/ 14552 h 43602"/>
              <a:gd name="connsiteX163" fmla="*/ 1420768 w 2032000"/>
              <a:gd name="connsiteY163" fmla="*/ 11377 h 43602"/>
              <a:gd name="connsiteX164" fmla="*/ 1426854 w 2032000"/>
              <a:gd name="connsiteY164" fmla="*/ 8731 h 43602"/>
              <a:gd name="connsiteX165" fmla="*/ 1433733 w 2032000"/>
              <a:gd name="connsiteY165" fmla="*/ 6085 h 43602"/>
              <a:gd name="connsiteX166" fmla="*/ 1441406 w 2032000"/>
              <a:gd name="connsiteY166" fmla="*/ 3440 h 43602"/>
              <a:gd name="connsiteX167" fmla="*/ 1450137 w 2032000"/>
              <a:gd name="connsiteY167" fmla="*/ 1588 h 43602"/>
              <a:gd name="connsiteX168" fmla="*/ 1460191 w 2032000"/>
              <a:gd name="connsiteY168" fmla="*/ 529 h 43602"/>
              <a:gd name="connsiteX169" fmla="*/ 1471304 w 2032000"/>
              <a:gd name="connsiteY169" fmla="*/ 0 h 43602"/>
              <a:gd name="connsiteX170" fmla="*/ 1482945 w 2032000"/>
              <a:gd name="connsiteY170" fmla="*/ 529 h 43602"/>
              <a:gd name="connsiteX171" fmla="*/ 1493000 w 2032000"/>
              <a:gd name="connsiteY171" fmla="*/ 1588 h 43602"/>
              <a:gd name="connsiteX172" fmla="*/ 1501731 w 2032000"/>
              <a:gd name="connsiteY172" fmla="*/ 3440 h 43602"/>
              <a:gd name="connsiteX173" fmla="*/ 1509404 w 2032000"/>
              <a:gd name="connsiteY173" fmla="*/ 6085 h 43602"/>
              <a:gd name="connsiteX174" fmla="*/ 1516283 w 2032000"/>
              <a:gd name="connsiteY174" fmla="*/ 8731 h 43602"/>
              <a:gd name="connsiteX175" fmla="*/ 1522368 w 2032000"/>
              <a:gd name="connsiteY175" fmla="*/ 11377 h 43602"/>
              <a:gd name="connsiteX176" fmla="*/ 1528718 w 2032000"/>
              <a:gd name="connsiteY176" fmla="*/ 14552 h 43602"/>
              <a:gd name="connsiteX177" fmla="*/ 1535068 w 2032000"/>
              <a:gd name="connsiteY177" fmla="*/ 17727 h 43602"/>
              <a:gd name="connsiteX178" fmla="*/ 1541154 w 2032000"/>
              <a:gd name="connsiteY178" fmla="*/ 20902 h 43602"/>
              <a:gd name="connsiteX179" fmla="*/ 1548033 w 2032000"/>
              <a:gd name="connsiteY179" fmla="*/ 23548 h 43602"/>
              <a:gd name="connsiteX180" fmla="*/ 1555706 w 2032000"/>
              <a:gd name="connsiteY180" fmla="*/ 25929 h 43602"/>
              <a:gd name="connsiteX181" fmla="*/ 1564437 w 2032000"/>
              <a:gd name="connsiteY181" fmla="*/ 27781 h 43602"/>
              <a:gd name="connsiteX182" fmla="*/ 1574491 w 2032000"/>
              <a:gd name="connsiteY182" fmla="*/ 29104 h 43602"/>
              <a:gd name="connsiteX183" fmla="*/ 1585868 w 2032000"/>
              <a:gd name="connsiteY183" fmla="*/ 29369 h 43602"/>
              <a:gd name="connsiteX184" fmla="*/ 1597245 w 2032000"/>
              <a:gd name="connsiteY184" fmla="*/ 29104 h 43602"/>
              <a:gd name="connsiteX185" fmla="*/ 1607300 w 2032000"/>
              <a:gd name="connsiteY185" fmla="*/ 27781 h 43602"/>
              <a:gd name="connsiteX186" fmla="*/ 1616031 w 2032000"/>
              <a:gd name="connsiteY186" fmla="*/ 25929 h 43602"/>
              <a:gd name="connsiteX187" fmla="*/ 1623704 w 2032000"/>
              <a:gd name="connsiteY187" fmla="*/ 23548 h 43602"/>
              <a:gd name="connsiteX188" fmla="*/ 1630583 w 2032000"/>
              <a:gd name="connsiteY188" fmla="*/ 20902 h 43602"/>
              <a:gd name="connsiteX189" fmla="*/ 1636668 w 2032000"/>
              <a:gd name="connsiteY189" fmla="*/ 17727 h 43602"/>
              <a:gd name="connsiteX190" fmla="*/ 1649368 w 2032000"/>
              <a:gd name="connsiteY190" fmla="*/ 11377 h 43602"/>
              <a:gd name="connsiteX191" fmla="*/ 1655454 w 2032000"/>
              <a:gd name="connsiteY191" fmla="*/ 8731 h 43602"/>
              <a:gd name="connsiteX192" fmla="*/ 1662333 w 2032000"/>
              <a:gd name="connsiteY192" fmla="*/ 6085 h 43602"/>
              <a:gd name="connsiteX193" fmla="*/ 1670006 w 2032000"/>
              <a:gd name="connsiteY193" fmla="*/ 3440 h 43602"/>
              <a:gd name="connsiteX194" fmla="*/ 1678737 w 2032000"/>
              <a:gd name="connsiteY194" fmla="*/ 1588 h 43602"/>
              <a:gd name="connsiteX195" fmla="*/ 1688791 w 2032000"/>
              <a:gd name="connsiteY195" fmla="*/ 529 h 43602"/>
              <a:gd name="connsiteX196" fmla="*/ 1700168 w 2032000"/>
              <a:gd name="connsiteY196" fmla="*/ 0 h 43602"/>
              <a:gd name="connsiteX197" fmla="*/ 1711545 w 2032000"/>
              <a:gd name="connsiteY197" fmla="*/ 529 h 43602"/>
              <a:gd name="connsiteX198" fmla="*/ 1721600 w 2032000"/>
              <a:gd name="connsiteY198" fmla="*/ 1588 h 43602"/>
              <a:gd name="connsiteX199" fmla="*/ 1730331 w 2032000"/>
              <a:gd name="connsiteY199" fmla="*/ 3440 h 43602"/>
              <a:gd name="connsiteX200" fmla="*/ 1738004 w 2032000"/>
              <a:gd name="connsiteY200" fmla="*/ 6085 h 43602"/>
              <a:gd name="connsiteX201" fmla="*/ 1744883 w 2032000"/>
              <a:gd name="connsiteY201" fmla="*/ 8731 h 43602"/>
              <a:gd name="connsiteX202" fmla="*/ 1750968 w 2032000"/>
              <a:gd name="connsiteY202" fmla="*/ 11377 h 43602"/>
              <a:gd name="connsiteX203" fmla="*/ 1757318 w 2032000"/>
              <a:gd name="connsiteY203" fmla="*/ 14552 h 43602"/>
              <a:gd name="connsiteX204" fmla="*/ 1763668 w 2032000"/>
              <a:gd name="connsiteY204" fmla="*/ 17727 h 43602"/>
              <a:gd name="connsiteX205" fmla="*/ 1769754 w 2032000"/>
              <a:gd name="connsiteY205" fmla="*/ 20902 h 43602"/>
              <a:gd name="connsiteX206" fmla="*/ 1776633 w 2032000"/>
              <a:gd name="connsiteY206" fmla="*/ 23548 h 43602"/>
              <a:gd name="connsiteX207" fmla="*/ 1784306 w 2032000"/>
              <a:gd name="connsiteY207" fmla="*/ 25929 h 43602"/>
              <a:gd name="connsiteX208" fmla="*/ 1793037 w 2032000"/>
              <a:gd name="connsiteY208" fmla="*/ 27781 h 43602"/>
              <a:gd name="connsiteX209" fmla="*/ 1803091 w 2032000"/>
              <a:gd name="connsiteY209" fmla="*/ 29104 h 43602"/>
              <a:gd name="connsiteX210" fmla="*/ 1814468 w 2032000"/>
              <a:gd name="connsiteY210" fmla="*/ 29369 h 43602"/>
              <a:gd name="connsiteX211" fmla="*/ 1825845 w 2032000"/>
              <a:gd name="connsiteY211" fmla="*/ 29104 h 43602"/>
              <a:gd name="connsiteX212" fmla="*/ 1835900 w 2032000"/>
              <a:gd name="connsiteY212" fmla="*/ 27781 h 43602"/>
              <a:gd name="connsiteX213" fmla="*/ 1844631 w 2032000"/>
              <a:gd name="connsiteY213" fmla="*/ 25929 h 43602"/>
              <a:gd name="connsiteX214" fmla="*/ 1852304 w 2032000"/>
              <a:gd name="connsiteY214" fmla="*/ 23548 h 43602"/>
              <a:gd name="connsiteX215" fmla="*/ 1859183 w 2032000"/>
              <a:gd name="connsiteY215" fmla="*/ 20902 h 43602"/>
              <a:gd name="connsiteX216" fmla="*/ 1865268 w 2032000"/>
              <a:gd name="connsiteY216" fmla="*/ 17727 h 43602"/>
              <a:gd name="connsiteX217" fmla="*/ 1871618 w 2032000"/>
              <a:gd name="connsiteY217" fmla="*/ 14552 h 43602"/>
              <a:gd name="connsiteX218" fmla="*/ 1877968 w 2032000"/>
              <a:gd name="connsiteY218" fmla="*/ 11377 h 43602"/>
              <a:gd name="connsiteX219" fmla="*/ 1884054 w 2032000"/>
              <a:gd name="connsiteY219" fmla="*/ 8731 h 43602"/>
              <a:gd name="connsiteX220" fmla="*/ 1890933 w 2032000"/>
              <a:gd name="connsiteY220" fmla="*/ 6085 h 43602"/>
              <a:gd name="connsiteX221" fmla="*/ 1898606 w 2032000"/>
              <a:gd name="connsiteY221" fmla="*/ 3440 h 43602"/>
              <a:gd name="connsiteX222" fmla="*/ 1907337 w 2032000"/>
              <a:gd name="connsiteY222" fmla="*/ 1588 h 43602"/>
              <a:gd name="connsiteX223" fmla="*/ 1917391 w 2032000"/>
              <a:gd name="connsiteY223" fmla="*/ 529 h 43602"/>
              <a:gd name="connsiteX224" fmla="*/ 1928768 w 2032000"/>
              <a:gd name="connsiteY224" fmla="*/ 0 h 43602"/>
              <a:gd name="connsiteX225" fmla="*/ 1940145 w 2032000"/>
              <a:gd name="connsiteY225" fmla="*/ 529 h 43602"/>
              <a:gd name="connsiteX226" fmla="*/ 1950200 w 2032000"/>
              <a:gd name="connsiteY226" fmla="*/ 1588 h 43602"/>
              <a:gd name="connsiteX227" fmla="*/ 1958931 w 2032000"/>
              <a:gd name="connsiteY227" fmla="*/ 3440 h 43602"/>
              <a:gd name="connsiteX228" fmla="*/ 1966604 w 2032000"/>
              <a:gd name="connsiteY228" fmla="*/ 6085 h 43602"/>
              <a:gd name="connsiteX229" fmla="*/ 1973483 w 2032000"/>
              <a:gd name="connsiteY229" fmla="*/ 8731 h 43602"/>
              <a:gd name="connsiteX230" fmla="*/ 1979568 w 2032000"/>
              <a:gd name="connsiteY230" fmla="*/ 11377 h 43602"/>
              <a:gd name="connsiteX231" fmla="*/ 1985918 w 2032000"/>
              <a:gd name="connsiteY231" fmla="*/ 14552 h 43602"/>
              <a:gd name="connsiteX232" fmla="*/ 1992268 w 2032000"/>
              <a:gd name="connsiteY232" fmla="*/ 17727 h 43602"/>
              <a:gd name="connsiteX233" fmla="*/ 1998354 w 2032000"/>
              <a:gd name="connsiteY233" fmla="*/ 20902 h 43602"/>
              <a:gd name="connsiteX234" fmla="*/ 2005233 w 2032000"/>
              <a:gd name="connsiteY234" fmla="*/ 23548 h 43602"/>
              <a:gd name="connsiteX235" fmla="*/ 2012906 w 2032000"/>
              <a:gd name="connsiteY235" fmla="*/ 25929 h 43602"/>
              <a:gd name="connsiteX236" fmla="*/ 2021637 w 2032000"/>
              <a:gd name="connsiteY236" fmla="*/ 27781 h 43602"/>
              <a:gd name="connsiteX237" fmla="*/ 2031691 w 2032000"/>
              <a:gd name="connsiteY237" fmla="*/ 29104 h 43602"/>
              <a:gd name="connsiteX238" fmla="*/ 2032000 w 2032000"/>
              <a:gd name="connsiteY238" fmla="*/ 29111 h 43602"/>
              <a:gd name="connsiteX239" fmla="*/ 2032000 w 2032000"/>
              <a:gd name="connsiteY239" fmla="*/ 43344 h 43602"/>
              <a:gd name="connsiteX240" fmla="*/ 2031691 w 2032000"/>
              <a:gd name="connsiteY240" fmla="*/ 43337 h 43602"/>
              <a:gd name="connsiteX241" fmla="*/ 2021637 w 2032000"/>
              <a:gd name="connsiteY241" fmla="*/ 42014 h 43602"/>
              <a:gd name="connsiteX242" fmla="*/ 2012906 w 2032000"/>
              <a:gd name="connsiteY242" fmla="*/ 40162 h 43602"/>
              <a:gd name="connsiteX243" fmla="*/ 2005233 w 2032000"/>
              <a:gd name="connsiteY243" fmla="*/ 37781 h 43602"/>
              <a:gd name="connsiteX244" fmla="*/ 1998354 w 2032000"/>
              <a:gd name="connsiteY244" fmla="*/ 35135 h 43602"/>
              <a:gd name="connsiteX245" fmla="*/ 1992268 w 2032000"/>
              <a:gd name="connsiteY245" fmla="*/ 31960 h 43602"/>
              <a:gd name="connsiteX246" fmla="*/ 1985918 w 2032000"/>
              <a:gd name="connsiteY246" fmla="*/ 28785 h 43602"/>
              <a:gd name="connsiteX247" fmla="*/ 1979568 w 2032000"/>
              <a:gd name="connsiteY247" fmla="*/ 25610 h 43602"/>
              <a:gd name="connsiteX248" fmla="*/ 1973483 w 2032000"/>
              <a:gd name="connsiteY248" fmla="*/ 22964 h 43602"/>
              <a:gd name="connsiteX249" fmla="*/ 1966604 w 2032000"/>
              <a:gd name="connsiteY249" fmla="*/ 20318 h 43602"/>
              <a:gd name="connsiteX250" fmla="*/ 1958931 w 2032000"/>
              <a:gd name="connsiteY250" fmla="*/ 17673 h 43602"/>
              <a:gd name="connsiteX251" fmla="*/ 1950200 w 2032000"/>
              <a:gd name="connsiteY251" fmla="*/ 15821 h 43602"/>
              <a:gd name="connsiteX252" fmla="*/ 1940145 w 2032000"/>
              <a:gd name="connsiteY252" fmla="*/ 14762 h 43602"/>
              <a:gd name="connsiteX253" fmla="*/ 1928768 w 2032000"/>
              <a:gd name="connsiteY253" fmla="*/ 14233 h 43602"/>
              <a:gd name="connsiteX254" fmla="*/ 1917391 w 2032000"/>
              <a:gd name="connsiteY254" fmla="*/ 14762 h 43602"/>
              <a:gd name="connsiteX255" fmla="*/ 1907337 w 2032000"/>
              <a:gd name="connsiteY255" fmla="*/ 15821 h 43602"/>
              <a:gd name="connsiteX256" fmla="*/ 1898606 w 2032000"/>
              <a:gd name="connsiteY256" fmla="*/ 17673 h 43602"/>
              <a:gd name="connsiteX257" fmla="*/ 1890933 w 2032000"/>
              <a:gd name="connsiteY257" fmla="*/ 20318 h 43602"/>
              <a:gd name="connsiteX258" fmla="*/ 1884054 w 2032000"/>
              <a:gd name="connsiteY258" fmla="*/ 22964 h 43602"/>
              <a:gd name="connsiteX259" fmla="*/ 1877968 w 2032000"/>
              <a:gd name="connsiteY259" fmla="*/ 25610 h 43602"/>
              <a:gd name="connsiteX260" fmla="*/ 1871618 w 2032000"/>
              <a:gd name="connsiteY260" fmla="*/ 28785 h 43602"/>
              <a:gd name="connsiteX261" fmla="*/ 1865268 w 2032000"/>
              <a:gd name="connsiteY261" fmla="*/ 31960 h 43602"/>
              <a:gd name="connsiteX262" fmla="*/ 1859183 w 2032000"/>
              <a:gd name="connsiteY262" fmla="*/ 35135 h 43602"/>
              <a:gd name="connsiteX263" fmla="*/ 1852304 w 2032000"/>
              <a:gd name="connsiteY263" fmla="*/ 37781 h 43602"/>
              <a:gd name="connsiteX264" fmla="*/ 1844631 w 2032000"/>
              <a:gd name="connsiteY264" fmla="*/ 40162 h 43602"/>
              <a:gd name="connsiteX265" fmla="*/ 1835900 w 2032000"/>
              <a:gd name="connsiteY265" fmla="*/ 42014 h 43602"/>
              <a:gd name="connsiteX266" fmla="*/ 1825845 w 2032000"/>
              <a:gd name="connsiteY266" fmla="*/ 43337 h 43602"/>
              <a:gd name="connsiteX267" fmla="*/ 1814468 w 2032000"/>
              <a:gd name="connsiteY267" fmla="*/ 43602 h 43602"/>
              <a:gd name="connsiteX268" fmla="*/ 1803091 w 2032000"/>
              <a:gd name="connsiteY268" fmla="*/ 43337 h 43602"/>
              <a:gd name="connsiteX269" fmla="*/ 1793037 w 2032000"/>
              <a:gd name="connsiteY269" fmla="*/ 42014 h 43602"/>
              <a:gd name="connsiteX270" fmla="*/ 1784306 w 2032000"/>
              <a:gd name="connsiteY270" fmla="*/ 40162 h 43602"/>
              <a:gd name="connsiteX271" fmla="*/ 1776633 w 2032000"/>
              <a:gd name="connsiteY271" fmla="*/ 37781 h 43602"/>
              <a:gd name="connsiteX272" fmla="*/ 1769754 w 2032000"/>
              <a:gd name="connsiteY272" fmla="*/ 35135 h 43602"/>
              <a:gd name="connsiteX273" fmla="*/ 1763668 w 2032000"/>
              <a:gd name="connsiteY273" fmla="*/ 31960 h 43602"/>
              <a:gd name="connsiteX274" fmla="*/ 1757318 w 2032000"/>
              <a:gd name="connsiteY274" fmla="*/ 28785 h 43602"/>
              <a:gd name="connsiteX275" fmla="*/ 1750968 w 2032000"/>
              <a:gd name="connsiteY275" fmla="*/ 25610 h 43602"/>
              <a:gd name="connsiteX276" fmla="*/ 1744883 w 2032000"/>
              <a:gd name="connsiteY276" fmla="*/ 22964 h 43602"/>
              <a:gd name="connsiteX277" fmla="*/ 1738004 w 2032000"/>
              <a:gd name="connsiteY277" fmla="*/ 20318 h 43602"/>
              <a:gd name="connsiteX278" fmla="*/ 1730331 w 2032000"/>
              <a:gd name="connsiteY278" fmla="*/ 17673 h 43602"/>
              <a:gd name="connsiteX279" fmla="*/ 1721600 w 2032000"/>
              <a:gd name="connsiteY279" fmla="*/ 15821 h 43602"/>
              <a:gd name="connsiteX280" fmla="*/ 1711545 w 2032000"/>
              <a:gd name="connsiteY280" fmla="*/ 14762 h 43602"/>
              <a:gd name="connsiteX281" fmla="*/ 1700168 w 2032000"/>
              <a:gd name="connsiteY281" fmla="*/ 14233 h 43602"/>
              <a:gd name="connsiteX282" fmla="*/ 1688791 w 2032000"/>
              <a:gd name="connsiteY282" fmla="*/ 14762 h 43602"/>
              <a:gd name="connsiteX283" fmla="*/ 1678737 w 2032000"/>
              <a:gd name="connsiteY283" fmla="*/ 15821 h 43602"/>
              <a:gd name="connsiteX284" fmla="*/ 1670006 w 2032000"/>
              <a:gd name="connsiteY284" fmla="*/ 17673 h 43602"/>
              <a:gd name="connsiteX285" fmla="*/ 1662333 w 2032000"/>
              <a:gd name="connsiteY285" fmla="*/ 20318 h 43602"/>
              <a:gd name="connsiteX286" fmla="*/ 1655454 w 2032000"/>
              <a:gd name="connsiteY286" fmla="*/ 22964 h 43602"/>
              <a:gd name="connsiteX287" fmla="*/ 1649368 w 2032000"/>
              <a:gd name="connsiteY287" fmla="*/ 25610 h 43602"/>
              <a:gd name="connsiteX288" fmla="*/ 1636668 w 2032000"/>
              <a:gd name="connsiteY288" fmla="*/ 31960 h 43602"/>
              <a:gd name="connsiteX289" fmla="*/ 1630583 w 2032000"/>
              <a:gd name="connsiteY289" fmla="*/ 35135 h 43602"/>
              <a:gd name="connsiteX290" fmla="*/ 1623704 w 2032000"/>
              <a:gd name="connsiteY290" fmla="*/ 37781 h 43602"/>
              <a:gd name="connsiteX291" fmla="*/ 1616031 w 2032000"/>
              <a:gd name="connsiteY291" fmla="*/ 40162 h 43602"/>
              <a:gd name="connsiteX292" fmla="*/ 1607300 w 2032000"/>
              <a:gd name="connsiteY292" fmla="*/ 42014 h 43602"/>
              <a:gd name="connsiteX293" fmla="*/ 1597245 w 2032000"/>
              <a:gd name="connsiteY293" fmla="*/ 43337 h 43602"/>
              <a:gd name="connsiteX294" fmla="*/ 1585868 w 2032000"/>
              <a:gd name="connsiteY294" fmla="*/ 43602 h 43602"/>
              <a:gd name="connsiteX295" fmla="*/ 1574491 w 2032000"/>
              <a:gd name="connsiteY295" fmla="*/ 43337 h 43602"/>
              <a:gd name="connsiteX296" fmla="*/ 1564437 w 2032000"/>
              <a:gd name="connsiteY296" fmla="*/ 42014 h 43602"/>
              <a:gd name="connsiteX297" fmla="*/ 1555706 w 2032000"/>
              <a:gd name="connsiteY297" fmla="*/ 40162 h 43602"/>
              <a:gd name="connsiteX298" fmla="*/ 1548033 w 2032000"/>
              <a:gd name="connsiteY298" fmla="*/ 37781 h 43602"/>
              <a:gd name="connsiteX299" fmla="*/ 1541154 w 2032000"/>
              <a:gd name="connsiteY299" fmla="*/ 35135 h 43602"/>
              <a:gd name="connsiteX300" fmla="*/ 1535068 w 2032000"/>
              <a:gd name="connsiteY300" fmla="*/ 31960 h 43602"/>
              <a:gd name="connsiteX301" fmla="*/ 1528718 w 2032000"/>
              <a:gd name="connsiteY301" fmla="*/ 28785 h 43602"/>
              <a:gd name="connsiteX302" fmla="*/ 1522368 w 2032000"/>
              <a:gd name="connsiteY302" fmla="*/ 25610 h 43602"/>
              <a:gd name="connsiteX303" fmla="*/ 1516283 w 2032000"/>
              <a:gd name="connsiteY303" fmla="*/ 22964 h 43602"/>
              <a:gd name="connsiteX304" fmla="*/ 1509404 w 2032000"/>
              <a:gd name="connsiteY304" fmla="*/ 20318 h 43602"/>
              <a:gd name="connsiteX305" fmla="*/ 1501731 w 2032000"/>
              <a:gd name="connsiteY305" fmla="*/ 17673 h 43602"/>
              <a:gd name="connsiteX306" fmla="*/ 1493000 w 2032000"/>
              <a:gd name="connsiteY306" fmla="*/ 15821 h 43602"/>
              <a:gd name="connsiteX307" fmla="*/ 1482945 w 2032000"/>
              <a:gd name="connsiteY307" fmla="*/ 14762 h 43602"/>
              <a:gd name="connsiteX308" fmla="*/ 1471304 w 2032000"/>
              <a:gd name="connsiteY308" fmla="*/ 14233 h 43602"/>
              <a:gd name="connsiteX309" fmla="*/ 1460191 w 2032000"/>
              <a:gd name="connsiteY309" fmla="*/ 14762 h 43602"/>
              <a:gd name="connsiteX310" fmla="*/ 1450137 w 2032000"/>
              <a:gd name="connsiteY310" fmla="*/ 15821 h 43602"/>
              <a:gd name="connsiteX311" fmla="*/ 1441406 w 2032000"/>
              <a:gd name="connsiteY311" fmla="*/ 17673 h 43602"/>
              <a:gd name="connsiteX312" fmla="*/ 1433733 w 2032000"/>
              <a:gd name="connsiteY312" fmla="*/ 20318 h 43602"/>
              <a:gd name="connsiteX313" fmla="*/ 1426854 w 2032000"/>
              <a:gd name="connsiteY313" fmla="*/ 22964 h 43602"/>
              <a:gd name="connsiteX314" fmla="*/ 1420768 w 2032000"/>
              <a:gd name="connsiteY314" fmla="*/ 25610 h 43602"/>
              <a:gd name="connsiteX315" fmla="*/ 1414418 w 2032000"/>
              <a:gd name="connsiteY315" fmla="*/ 28785 h 43602"/>
              <a:gd name="connsiteX316" fmla="*/ 1408068 w 2032000"/>
              <a:gd name="connsiteY316" fmla="*/ 31960 h 43602"/>
              <a:gd name="connsiteX317" fmla="*/ 1401983 w 2032000"/>
              <a:gd name="connsiteY317" fmla="*/ 35135 h 43602"/>
              <a:gd name="connsiteX318" fmla="*/ 1395104 w 2032000"/>
              <a:gd name="connsiteY318" fmla="*/ 37781 h 43602"/>
              <a:gd name="connsiteX319" fmla="*/ 1387431 w 2032000"/>
              <a:gd name="connsiteY319" fmla="*/ 40162 h 43602"/>
              <a:gd name="connsiteX320" fmla="*/ 1378700 w 2032000"/>
              <a:gd name="connsiteY320" fmla="*/ 42014 h 43602"/>
              <a:gd name="connsiteX321" fmla="*/ 1368645 w 2032000"/>
              <a:gd name="connsiteY321" fmla="*/ 43337 h 43602"/>
              <a:gd name="connsiteX322" fmla="*/ 1357268 w 2032000"/>
              <a:gd name="connsiteY322" fmla="*/ 43602 h 43602"/>
              <a:gd name="connsiteX323" fmla="*/ 1345891 w 2032000"/>
              <a:gd name="connsiteY323" fmla="*/ 43337 h 43602"/>
              <a:gd name="connsiteX324" fmla="*/ 1335837 w 2032000"/>
              <a:gd name="connsiteY324" fmla="*/ 42014 h 43602"/>
              <a:gd name="connsiteX325" fmla="*/ 1327106 w 2032000"/>
              <a:gd name="connsiteY325" fmla="*/ 40162 h 43602"/>
              <a:gd name="connsiteX326" fmla="*/ 1319433 w 2032000"/>
              <a:gd name="connsiteY326" fmla="*/ 37781 h 43602"/>
              <a:gd name="connsiteX327" fmla="*/ 1312554 w 2032000"/>
              <a:gd name="connsiteY327" fmla="*/ 35135 h 43602"/>
              <a:gd name="connsiteX328" fmla="*/ 1306468 w 2032000"/>
              <a:gd name="connsiteY328" fmla="*/ 31960 h 43602"/>
              <a:gd name="connsiteX329" fmla="*/ 1300118 w 2032000"/>
              <a:gd name="connsiteY329" fmla="*/ 28785 h 43602"/>
              <a:gd name="connsiteX330" fmla="*/ 1293768 w 2032000"/>
              <a:gd name="connsiteY330" fmla="*/ 25610 h 43602"/>
              <a:gd name="connsiteX331" fmla="*/ 1287683 w 2032000"/>
              <a:gd name="connsiteY331" fmla="*/ 22964 h 43602"/>
              <a:gd name="connsiteX332" fmla="*/ 1280804 w 2032000"/>
              <a:gd name="connsiteY332" fmla="*/ 20318 h 43602"/>
              <a:gd name="connsiteX333" fmla="*/ 1273131 w 2032000"/>
              <a:gd name="connsiteY333" fmla="*/ 17673 h 43602"/>
              <a:gd name="connsiteX334" fmla="*/ 1264400 w 2032000"/>
              <a:gd name="connsiteY334" fmla="*/ 15821 h 43602"/>
              <a:gd name="connsiteX335" fmla="*/ 1254345 w 2032000"/>
              <a:gd name="connsiteY335" fmla="*/ 14762 h 43602"/>
              <a:gd name="connsiteX336" fmla="*/ 1242968 w 2032000"/>
              <a:gd name="connsiteY336" fmla="*/ 14233 h 43602"/>
              <a:gd name="connsiteX337" fmla="*/ 1231591 w 2032000"/>
              <a:gd name="connsiteY337" fmla="*/ 14762 h 43602"/>
              <a:gd name="connsiteX338" fmla="*/ 1221537 w 2032000"/>
              <a:gd name="connsiteY338" fmla="*/ 15821 h 43602"/>
              <a:gd name="connsiteX339" fmla="*/ 1212806 w 2032000"/>
              <a:gd name="connsiteY339" fmla="*/ 17673 h 43602"/>
              <a:gd name="connsiteX340" fmla="*/ 1205133 w 2032000"/>
              <a:gd name="connsiteY340" fmla="*/ 20318 h 43602"/>
              <a:gd name="connsiteX341" fmla="*/ 1198254 w 2032000"/>
              <a:gd name="connsiteY341" fmla="*/ 22964 h 43602"/>
              <a:gd name="connsiteX342" fmla="*/ 1192168 w 2032000"/>
              <a:gd name="connsiteY342" fmla="*/ 25610 h 43602"/>
              <a:gd name="connsiteX343" fmla="*/ 1185818 w 2032000"/>
              <a:gd name="connsiteY343" fmla="*/ 28785 h 43602"/>
              <a:gd name="connsiteX344" fmla="*/ 1179468 w 2032000"/>
              <a:gd name="connsiteY344" fmla="*/ 31960 h 43602"/>
              <a:gd name="connsiteX345" fmla="*/ 1173383 w 2032000"/>
              <a:gd name="connsiteY345" fmla="*/ 35135 h 43602"/>
              <a:gd name="connsiteX346" fmla="*/ 1166504 w 2032000"/>
              <a:gd name="connsiteY346" fmla="*/ 37781 h 43602"/>
              <a:gd name="connsiteX347" fmla="*/ 1158831 w 2032000"/>
              <a:gd name="connsiteY347" fmla="*/ 40162 h 43602"/>
              <a:gd name="connsiteX348" fmla="*/ 1150100 w 2032000"/>
              <a:gd name="connsiteY348" fmla="*/ 42014 h 43602"/>
              <a:gd name="connsiteX349" fmla="*/ 1140045 w 2032000"/>
              <a:gd name="connsiteY349" fmla="*/ 43337 h 43602"/>
              <a:gd name="connsiteX350" fmla="*/ 1130300 w 2032000"/>
              <a:gd name="connsiteY350" fmla="*/ 43564 h 43602"/>
              <a:gd name="connsiteX351" fmla="*/ 1120555 w 2032000"/>
              <a:gd name="connsiteY351" fmla="*/ 43337 h 43602"/>
              <a:gd name="connsiteX352" fmla="*/ 1110501 w 2032000"/>
              <a:gd name="connsiteY352" fmla="*/ 42014 h 43602"/>
              <a:gd name="connsiteX353" fmla="*/ 1101769 w 2032000"/>
              <a:gd name="connsiteY353" fmla="*/ 40162 h 43602"/>
              <a:gd name="connsiteX354" fmla="*/ 1094096 w 2032000"/>
              <a:gd name="connsiteY354" fmla="*/ 37781 h 43602"/>
              <a:gd name="connsiteX355" fmla="*/ 1087217 w 2032000"/>
              <a:gd name="connsiteY355" fmla="*/ 35135 h 43602"/>
              <a:gd name="connsiteX356" fmla="*/ 1081132 w 2032000"/>
              <a:gd name="connsiteY356" fmla="*/ 31960 h 43602"/>
              <a:gd name="connsiteX357" fmla="*/ 1074782 w 2032000"/>
              <a:gd name="connsiteY357" fmla="*/ 28785 h 43602"/>
              <a:gd name="connsiteX358" fmla="*/ 1068432 w 2032000"/>
              <a:gd name="connsiteY358" fmla="*/ 25610 h 43602"/>
              <a:gd name="connsiteX359" fmla="*/ 1062346 w 2032000"/>
              <a:gd name="connsiteY359" fmla="*/ 22964 h 43602"/>
              <a:gd name="connsiteX360" fmla="*/ 1055467 w 2032000"/>
              <a:gd name="connsiteY360" fmla="*/ 20318 h 43602"/>
              <a:gd name="connsiteX361" fmla="*/ 1047794 w 2032000"/>
              <a:gd name="connsiteY361" fmla="*/ 17673 h 43602"/>
              <a:gd name="connsiteX362" fmla="*/ 1039063 w 2032000"/>
              <a:gd name="connsiteY362" fmla="*/ 15821 h 43602"/>
              <a:gd name="connsiteX363" fmla="*/ 1029009 w 2032000"/>
              <a:gd name="connsiteY363" fmla="*/ 14762 h 43602"/>
              <a:gd name="connsiteX364" fmla="*/ 1017632 w 2032000"/>
              <a:gd name="connsiteY364" fmla="*/ 14233 h 43602"/>
              <a:gd name="connsiteX365" fmla="*/ 1016000 w 2032000"/>
              <a:gd name="connsiteY365" fmla="*/ 14309 h 43602"/>
              <a:gd name="connsiteX366" fmla="*/ 1014368 w 2032000"/>
              <a:gd name="connsiteY366" fmla="*/ 14233 h 43602"/>
              <a:gd name="connsiteX367" fmla="*/ 1002991 w 2032000"/>
              <a:gd name="connsiteY367" fmla="*/ 14762 h 43602"/>
              <a:gd name="connsiteX368" fmla="*/ 992937 w 2032000"/>
              <a:gd name="connsiteY368" fmla="*/ 15821 h 43602"/>
              <a:gd name="connsiteX369" fmla="*/ 984206 w 2032000"/>
              <a:gd name="connsiteY369" fmla="*/ 17673 h 43602"/>
              <a:gd name="connsiteX370" fmla="*/ 976533 w 2032000"/>
              <a:gd name="connsiteY370" fmla="*/ 20318 h 43602"/>
              <a:gd name="connsiteX371" fmla="*/ 969654 w 2032000"/>
              <a:gd name="connsiteY371" fmla="*/ 22964 h 43602"/>
              <a:gd name="connsiteX372" fmla="*/ 963568 w 2032000"/>
              <a:gd name="connsiteY372" fmla="*/ 25610 h 43602"/>
              <a:gd name="connsiteX373" fmla="*/ 957218 w 2032000"/>
              <a:gd name="connsiteY373" fmla="*/ 28785 h 43602"/>
              <a:gd name="connsiteX374" fmla="*/ 950868 w 2032000"/>
              <a:gd name="connsiteY374" fmla="*/ 31960 h 43602"/>
              <a:gd name="connsiteX375" fmla="*/ 944783 w 2032000"/>
              <a:gd name="connsiteY375" fmla="*/ 35135 h 43602"/>
              <a:gd name="connsiteX376" fmla="*/ 937904 w 2032000"/>
              <a:gd name="connsiteY376" fmla="*/ 37781 h 43602"/>
              <a:gd name="connsiteX377" fmla="*/ 930231 w 2032000"/>
              <a:gd name="connsiteY377" fmla="*/ 40162 h 43602"/>
              <a:gd name="connsiteX378" fmla="*/ 921499 w 2032000"/>
              <a:gd name="connsiteY378" fmla="*/ 42014 h 43602"/>
              <a:gd name="connsiteX379" fmla="*/ 911445 w 2032000"/>
              <a:gd name="connsiteY379" fmla="*/ 43337 h 43602"/>
              <a:gd name="connsiteX380" fmla="*/ 901700 w 2032000"/>
              <a:gd name="connsiteY380" fmla="*/ 43564 h 43602"/>
              <a:gd name="connsiteX381" fmla="*/ 891955 w 2032000"/>
              <a:gd name="connsiteY381" fmla="*/ 43337 h 43602"/>
              <a:gd name="connsiteX382" fmla="*/ 881900 w 2032000"/>
              <a:gd name="connsiteY382" fmla="*/ 42014 h 43602"/>
              <a:gd name="connsiteX383" fmla="*/ 873169 w 2032000"/>
              <a:gd name="connsiteY383" fmla="*/ 40162 h 43602"/>
              <a:gd name="connsiteX384" fmla="*/ 865496 w 2032000"/>
              <a:gd name="connsiteY384" fmla="*/ 37781 h 43602"/>
              <a:gd name="connsiteX385" fmla="*/ 858617 w 2032000"/>
              <a:gd name="connsiteY385" fmla="*/ 35135 h 43602"/>
              <a:gd name="connsiteX386" fmla="*/ 852532 w 2032000"/>
              <a:gd name="connsiteY386" fmla="*/ 31960 h 43602"/>
              <a:gd name="connsiteX387" fmla="*/ 846182 w 2032000"/>
              <a:gd name="connsiteY387" fmla="*/ 28785 h 43602"/>
              <a:gd name="connsiteX388" fmla="*/ 839832 w 2032000"/>
              <a:gd name="connsiteY388" fmla="*/ 25610 h 43602"/>
              <a:gd name="connsiteX389" fmla="*/ 833746 w 2032000"/>
              <a:gd name="connsiteY389" fmla="*/ 22964 h 43602"/>
              <a:gd name="connsiteX390" fmla="*/ 826867 w 2032000"/>
              <a:gd name="connsiteY390" fmla="*/ 20318 h 43602"/>
              <a:gd name="connsiteX391" fmla="*/ 819194 w 2032000"/>
              <a:gd name="connsiteY391" fmla="*/ 17673 h 43602"/>
              <a:gd name="connsiteX392" fmla="*/ 810463 w 2032000"/>
              <a:gd name="connsiteY392" fmla="*/ 15821 h 43602"/>
              <a:gd name="connsiteX393" fmla="*/ 800409 w 2032000"/>
              <a:gd name="connsiteY393" fmla="*/ 14762 h 43602"/>
              <a:gd name="connsiteX394" fmla="*/ 789032 w 2032000"/>
              <a:gd name="connsiteY394" fmla="*/ 14233 h 43602"/>
              <a:gd name="connsiteX395" fmla="*/ 777655 w 2032000"/>
              <a:gd name="connsiteY395" fmla="*/ 14762 h 43602"/>
              <a:gd name="connsiteX396" fmla="*/ 767600 w 2032000"/>
              <a:gd name="connsiteY396" fmla="*/ 15821 h 43602"/>
              <a:gd name="connsiteX397" fmla="*/ 758869 w 2032000"/>
              <a:gd name="connsiteY397" fmla="*/ 17673 h 43602"/>
              <a:gd name="connsiteX398" fmla="*/ 751196 w 2032000"/>
              <a:gd name="connsiteY398" fmla="*/ 20318 h 43602"/>
              <a:gd name="connsiteX399" fmla="*/ 744317 w 2032000"/>
              <a:gd name="connsiteY399" fmla="*/ 22964 h 43602"/>
              <a:gd name="connsiteX400" fmla="*/ 738232 w 2032000"/>
              <a:gd name="connsiteY400" fmla="*/ 25610 h 43602"/>
              <a:gd name="connsiteX401" fmla="*/ 725532 w 2032000"/>
              <a:gd name="connsiteY401" fmla="*/ 31960 h 43602"/>
              <a:gd name="connsiteX402" fmla="*/ 719446 w 2032000"/>
              <a:gd name="connsiteY402" fmla="*/ 35135 h 43602"/>
              <a:gd name="connsiteX403" fmla="*/ 712567 w 2032000"/>
              <a:gd name="connsiteY403" fmla="*/ 37781 h 43602"/>
              <a:gd name="connsiteX404" fmla="*/ 704894 w 2032000"/>
              <a:gd name="connsiteY404" fmla="*/ 40162 h 43602"/>
              <a:gd name="connsiteX405" fmla="*/ 696163 w 2032000"/>
              <a:gd name="connsiteY405" fmla="*/ 42014 h 43602"/>
              <a:gd name="connsiteX406" fmla="*/ 686109 w 2032000"/>
              <a:gd name="connsiteY406" fmla="*/ 43337 h 43602"/>
              <a:gd name="connsiteX407" fmla="*/ 674732 w 2032000"/>
              <a:gd name="connsiteY407" fmla="*/ 43602 h 43602"/>
              <a:gd name="connsiteX408" fmla="*/ 663355 w 2032000"/>
              <a:gd name="connsiteY408" fmla="*/ 43337 h 43602"/>
              <a:gd name="connsiteX409" fmla="*/ 653300 w 2032000"/>
              <a:gd name="connsiteY409" fmla="*/ 42014 h 43602"/>
              <a:gd name="connsiteX410" fmla="*/ 644569 w 2032000"/>
              <a:gd name="connsiteY410" fmla="*/ 40162 h 43602"/>
              <a:gd name="connsiteX411" fmla="*/ 636896 w 2032000"/>
              <a:gd name="connsiteY411" fmla="*/ 37781 h 43602"/>
              <a:gd name="connsiteX412" fmla="*/ 630017 w 2032000"/>
              <a:gd name="connsiteY412" fmla="*/ 35135 h 43602"/>
              <a:gd name="connsiteX413" fmla="*/ 623932 w 2032000"/>
              <a:gd name="connsiteY413" fmla="*/ 31960 h 43602"/>
              <a:gd name="connsiteX414" fmla="*/ 617582 w 2032000"/>
              <a:gd name="connsiteY414" fmla="*/ 28785 h 43602"/>
              <a:gd name="connsiteX415" fmla="*/ 611232 w 2032000"/>
              <a:gd name="connsiteY415" fmla="*/ 25610 h 43602"/>
              <a:gd name="connsiteX416" fmla="*/ 605146 w 2032000"/>
              <a:gd name="connsiteY416" fmla="*/ 22964 h 43602"/>
              <a:gd name="connsiteX417" fmla="*/ 598267 w 2032000"/>
              <a:gd name="connsiteY417" fmla="*/ 20318 h 43602"/>
              <a:gd name="connsiteX418" fmla="*/ 590594 w 2032000"/>
              <a:gd name="connsiteY418" fmla="*/ 17673 h 43602"/>
              <a:gd name="connsiteX419" fmla="*/ 581863 w 2032000"/>
              <a:gd name="connsiteY419" fmla="*/ 15821 h 43602"/>
              <a:gd name="connsiteX420" fmla="*/ 571809 w 2032000"/>
              <a:gd name="connsiteY420" fmla="*/ 14762 h 43602"/>
              <a:gd name="connsiteX421" fmla="*/ 560167 w 2032000"/>
              <a:gd name="connsiteY421" fmla="*/ 14233 h 43602"/>
              <a:gd name="connsiteX422" fmla="*/ 549055 w 2032000"/>
              <a:gd name="connsiteY422" fmla="*/ 14762 h 43602"/>
              <a:gd name="connsiteX423" fmla="*/ 539000 w 2032000"/>
              <a:gd name="connsiteY423" fmla="*/ 15821 h 43602"/>
              <a:gd name="connsiteX424" fmla="*/ 530269 w 2032000"/>
              <a:gd name="connsiteY424" fmla="*/ 17673 h 43602"/>
              <a:gd name="connsiteX425" fmla="*/ 522596 w 2032000"/>
              <a:gd name="connsiteY425" fmla="*/ 20318 h 43602"/>
              <a:gd name="connsiteX426" fmla="*/ 515717 w 2032000"/>
              <a:gd name="connsiteY426" fmla="*/ 22964 h 43602"/>
              <a:gd name="connsiteX427" fmla="*/ 509632 w 2032000"/>
              <a:gd name="connsiteY427" fmla="*/ 25610 h 43602"/>
              <a:gd name="connsiteX428" fmla="*/ 503282 w 2032000"/>
              <a:gd name="connsiteY428" fmla="*/ 28785 h 43602"/>
              <a:gd name="connsiteX429" fmla="*/ 496932 w 2032000"/>
              <a:gd name="connsiteY429" fmla="*/ 31960 h 43602"/>
              <a:gd name="connsiteX430" fmla="*/ 490846 w 2032000"/>
              <a:gd name="connsiteY430" fmla="*/ 35135 h 43602"/>
              <a:gd name="connsiteX431" fmla="*/ 483967 w 2032000"/>
              <a:gd name="connsiteY431" fmla="*/ 37781 h 43602"/>
              <a:gd name="connsiteX432" fmla="*/ 476294 w 2032000"/>
              <a:gd name="connsiteY432" fmla="*/ 40162 h 43602"/>
              <a:gd name="connsiteX433" fmla="*/ 467563 w 2032000"/>
              <a:gd name="connsiteY433" fmla="*/ 42014 h 43602"/>
              <a:gd name="connsiteX434" fmla="*/ 457509 w 2032000"/>
              <a:gd name="connsiteY434" fmla="*/ 43337 h 43602"/>
              <a:gd name="connsiteX435" fmla="*/ 446132 w 2032000"/>
              <a:gd name="connsiteY435" fmla="*/ 43602 h 43602"/>
              <a:gd name="connsiteX436" fmla="*/ 434755 w 2032000"/>
              <a:gd name="connsiteY436" fmla="*/ 43337 h 43602"/>
              <a:gd name="connsiteX437" fmla="*/ 424700 w 2032000"/>
              <a:gd name="connsiteY437" fmla="*/ 42014 h 43602"/>
              <a:gd name="connsiteX438" fmla="*/ 415969 w 2032000"/>
              <a:gd name="connsiteY438" fmla="*/ 40162 h 43602"/>
              <a:gd name="connsiteX439" fmla="*/ 408296 w 2032000"/>
              <a:gd name="connsiteY439" fmla="*/ 37781 h 43602"/>
              <a:gd name="connsiteX440" fmla="*/ 401417 w 2032000"/>
              <a:gd name="connsiteY440" fmla="*/ 35135 h 43602"/>
              <a:gd name="connsiteX441" fmla="*/ 395332 w 2032000"/>
              <a:gd name="connsiteY441" fmla="*/ 31960 h 43602"/>
              <a:gd name="connsiteX442" fmla="*/ 388982 w 2032000"/>
              <a:gd name="connsiteY442" fmla="*/ 28785 h 43602"/>
              <a:gd name="connsiteX443" fmla="*/ 382632 w 2032000"/>
              <a:gd name="connsiteY443" fmla="*/ 25610 h 43602"/>
              <a:gd name="connsiteX444" fmla="*/ 376546 w 2032000"/>
              <a:gd name="connsiteY444" fmla="*/ 22964 h 43602"/>
              <a:gd name="connsiteX445" fmla="*/ 369667 w 2032000"/>
              <a:gd name="connsiteY445" fmla="*/ 20318 h 43602"/>
              <a:gd name="connsiteX446" fmla="*/ 361994 w 2032000"/>
              <a:gd name="connsiteY446" fmla="*/ 17673 h 43602"/>
              <a:gd name="connsiteX447" fmla="*/ 353263 w 2032000"/>
              <a:gd name="connsiteY447" fmla="*/ 15821 h 43602"/>
              <a:gd name="connsiteX448" fmla="*/ 343209 w 2032000"/>
              <a:gd name="connsiteY448" fmla="*/ 14762 h 43602"/>
              <a:gd name="connsiteX449" fmla="*/ 331832 w 2032000"/>
              <a:gd name="connsiteY449" fmla="*/ 14233 h 43602"/>
              <a:gd name="connsiteX450" fmla="*/ 320455 w 2032000"/>
              <a:gd name="connsiteY450" fmla="*/ 14762 h 43602"/>
              <a:gd name="connsiteX451" fmla="*/ 310400 w 2032000"/>
              <a:gd name="connsiteY451" fmla="*/ 15821 h 43602"/>
              <a:gd name="connsiteX452" fmla="*/ 301669 w 2032000"/>
              <a:gd name="connsiteY452" fmla="*/ 17673 h 43602"/>
              <a:gd name="connsiteX453" fmla="*/ 293996 w 2032000"/>
              <a:gd name="connsiteY453" fmla="*/ 20318 h 43602"/>
              <a:gd name="connsiteX454" fmla="*/ 287117 w 2032000"/>
              <a:gd name="connsiteY454" fmla="*/ 22964 h 43602"/>
              <a:gd name="connsiteX455" fmla="*/ 281032 w 2032000"/>
              <a:gd name="connsiteY455" fmla="*/ 25610 h 43602"/>
              <a:gd name="connsiteX456" fmla="*/ 274682 w 2032000"/>
              <a:gd name="connsiteY456" fmla="*/ 28785 h 43602"/>
              <a:gd name="connsiteX457" fmla="*/ 268332 w 2032000"/>
              <a:gd name="connsiteY457" fmla="*/ 31960 h 43602"/>
              <a:gd name="connsiteX458" fmla="*/ 262246 w 2032000"/>
              <a:gd name="connsiteY458" fmla="*/ 35135 h 43602"/>
              <a:gd name="connsiteX459" fmla="*/ 255367 w 2032000"/>
              <a:gd name="connsiteY459" fmla="*/ 37781 h 43602"/>
              <a:gd name="connsiteX460" fmla="*/ 247694 w 2032000"/>
              <a:gd name="connsiteY460" fmla="*/ 40162 h 43602"/>
              <a:gd name="connsiteX461" fmla="*/ 238963 w 2032000"/>
              <a:gd name="connsiteY461" fmla="*/ 42014 h 43602"/>
              <a:gd name="connsiteX462" fmla="*/ 228909 w 2032000"/>
              <a:gd name="connsiteY462" fmla="*/ 43337 h 43602"/>
              <a:gd name="connsiteX463" fmla="*/ 217532 w 2032000"/>
              <a:gd name="connsiteY463" fmla="*/ 43602 h 43602"/>
              <a:gd name="connsiteX464" fmla="*/ 206155 w 2032000"/>
              <a:gd name="connsiteY464" fmla="*/ 43337 h 43602"/>
              <a:gd name="connsiteX465" fmla="*/ 196100 w 2032000"/>
              <a:gd name="connsiteY465" fmla="*/ 42014 h 43602"/>
              <a:gd name="connsiteX466" fmla="*/ 187369 w 2032000"/>
              <a:gd name="connsiteY466" fmla="*/ 40162 h 43602"/>
              <a:gd name="connsiteX467" fmla="*/ 179696 w 2032000"/>
              <a:gd name="connsiteY467" fmla="*/ 37781 h 43602"/>
              <a:gd name="connsiteX468" fmla="*/ 172817 w 2032000"/>
              <a:gd name="connsiteY468" fmla="*/ 35135 h 43602"/>
              <a:gd name="connsiteX469" fmla="*/ 166732 w 2032000"/>
              <a:gd name="connsiteY469" fmla="*/ 31960 h 43602"/>
              <a:gd name="connsiteX470" fmla="*/ 160382 w 2032000"/>
              <a:gd name="connsiteY470" fmla="*/ 28785 h 43602"/>
              <a:gd name="connsiteX471" fmla="*/ 154032 w 2032000"/>
              <a:gd name="connsiteY471" fmla="*/ 25610 h 43602"/>
              <a:gd name="connsiteX472" fmla="*/ 147946 w 2032000"/>
              <a:gd name="connsiteY472" fmla="*/ 22964 h 43602"/>
              <a:gd name="connsiteX473" fmla="*/ 141067 w 2032000"/>
              <a:gd name="connsiteY473" fmla="*/ 20318 h 43602"/>
              <a:gd name="connsiteX474" fmla="*/ 133394 w 2032000"/>
              <a:gd name="connsiteY474" fmla="*/ 17673 h 43602"/>
              <a:gd name="connsiteX475" fmla="*/ 124663 w 2032000"/>
              <a:gd name="connsiteY475" fmla="*/ 15821 h 43602"/>
              <a:gd name="connsiteX476" fmla="*/ 114609 w 2032000"/>
              <a:gd name="connsiteY476" fmla="*/ 14762 h 43602"/>
              <a:gd name="connsiteX477" fmla="*/ 103232 w 2032000"/>
              <a:gd name="connsiteY477" fmla="*/ 14233 h 43602"/>
              <a:gd name="connsiteX478" fmla="*/ 91855 w 2032000"/>
              <a:gd name="connsiteY478" fmla="*/ 14762 h 43602"/>
              <a:gd name="connsiteX479" fmla="*/ 81800 w 2032000"/>
              <a:gd name="connsiteY479" fmla="*/ 15821 h 43602"/>
              <a:gd name="connsiteX480" fmla="*/ 73069 w 2032000"/>
              <a:gd name="connsiteY480" fmla="*/ 17673 h 43602"/>
              <a:gd name="connsiteX481" fmla="*/ 65396 w 2032000"/>
              <a:gd name="connsiteY481" fmla="*/ 20318 h 43602"/>
              <a:gd name="connsiteX482" fmla="*/ 58517 w 2032000"/>
              <a:gd name="connsiteY482" fmla="*/ 22964 h 43602"/>
              <a:gd name="connsiteX483" fmla="*/ 52432 w 2032000"/>
              <a:gd name="connsiteY483" fmla="*/ 25610 h 43602"/>
              <a:gd name="connsiteX484" fmla="*/ 46082 w 2032000"/>
              <a:gd name="connsiteY484" fmla="*/ 28785 h 43602"/>
              <a:gd name="connsiteX485" fmla="*/ 39732 w 2032000"/>
              <a:gd name="connsiteY485" fmla="*/ 31960 h 43602"/>
              <a:gd name="connsiteX486" fmla="*/ 33646 w 2032000"/>
              <a:gd name="connsiteY486" fmla="*/ 35135 h 43602"/>
              <a:gd name="connsiteX487" fmla="*/ 26767 w 2032000"/>
              <a:gd name="connsiteY487" fmla="*/ 37781 h 43602"/>
              <a:gd name="connsiteX488" fmla="*/ 19094 w 2032000"/>
              <a:gd name="connsiteY488" fmla="*/ 40162 h 43602"/>
              <a:gd name="connsiteX489" fmla="*/ 10363 w 2032000"/>
              <a:gd name="connsiteY489" fmla="*/ 42014 h 43602"/>
              <a:gd name="connsiteX490" fmla="*/ 309 w 2032000"/>
              <a:gd name="connsiteY490" fmla="*/ 43337 h 43602"/>
              <a:gd name="connsiteX491" fmla="*/ 0 w 2032000"/>
              <a:gd name="connsiteY491" fmla="*/ 43344 h 43602"/>
              <a:gd name="connsiteX492" fmla="*/ 0 w 2032000"/>
              <a:gd name="connsiteY492" fmla="*/ 29111 h 43602"/>
              <a:gd name="connsiteX493" fmla="*/ 309 w 2032000"/>
              <a:gd name="connsiteY493" fmla="*/ 29104 h 43602"/>
              <a:gd name="connsiteX494" fmla="*/ 10363 w 2032000"/>
              <a:gd name="connsiteY494" fmla="*/ 27781 h 43602"/>
              <a:gd name="connsiteX495" fmla="*/ 19094 w 2032000"/>
              <a:gd name="connsiteY495" fmla="*/ 25929 h 43602"/>
              <a:gd name="connsiteX496" fmla="*/ 26767 w 2032000"/>
              <a:gd name="connsiteY496" fmla="*/ 23548 h 43602"/>
              <a:gd name="connsiteX497" fmla="*/ 33646 w 2032000"/>
              <a:gd name="connsiteY497" fmla="*/ 20902 h 43602"/>
              <a:gd name="connsiteX498" fmla="*/ 39732 w 2032000"/>
              <a:gd name="connsiteY498" fmla="*/ 17727 h 43602"/>
              <a:gd name="connsiteX499" fmla="*/ 46082 w 2032000"/>
              <a:gd name="connsiteY499" fmla="*/ 14552 h 43602"/>
              <a:gd name="connsiteX500" fmla="*/ 52432 w 2032000"/>
              <a:gd name="connsiteY500" fmla="*/ 11377 h 43602"/>
              <a:gd name="connsiteX501" fmla="*/ 58517 w 2032000"/>
              <a:gd name="connsiteY501" fmla="*/ 8731 h 43602"/>
              <a:gd name="connsiteX502" fmla="*/ 65396 w 2032000"/>
              <a:gd name="connsiteY502" fmla="*/ 6085 h 43602"/>
              <a:gd name="connsiteX503" fmla="*/ 73069 w 2032000"/>
              <a:gd name="connsiteY503" fmla="*/ 3440 h 43602"/>
              <a:gd name="connsiteX504" fmla="*/ 81800 w 2032000"/>
              <a:gd name="connsiteY504" fmla="*/ 1588 h 43602"/>
              <a:gd name="connsiteX505" fmla="*/ 91855 w 2032000"/>
              <a:gd name="connsiteY505" fmla="*/ 529 h 43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</a:cxnLst>
            <a:rect l="l" t="t" r="r" b="b"/>
            <a:pathLst>
              <a:path w="2032000" h="43602">
                <a:moveTo>
                  <a:pt x="103232" y="0"/>
                </a:moveTo>
                <a:lnTo>
                  <a:pt x="114609" y="529"/>
                </a:lnTo>
                <a:lnTo>
                  <a:pt x="124663" y="1588"/>
                </a:lnTo>
                <a:lnTo>
                  <a:pt x="133394" y="3440"/>
                </a:lnTo>
                <a:lnTo>
                  <a:pt x="141067" y="6085"/>
                </a:lnTo>
                <a:lnTo>
                  <a:pt x="147946" y="8731"/>
                </a:lnTo>
                <a:lnTo>
                  <a:pt x="154032" y="11377"/>
                </a:lnTo>
                <a:lnTo>
                  <a:pt x="160382" y="14552"/>
                </a:lnTo>
                <a:lnTo>
                  <a:pt x="166732" y="17727"/>
                </a:lnTo>
                <a:lnTo>
                  <a:pt x="172817" y="20902"/>
                </a:lnTo>
                <a:lnTo>
                  <a:pt x="179696" y="23548"/>
                </a:lnTo>
                <a:lnTo>
                  <a:pt x="187369" y="25929"/>
                </a:lnTo>
                <a:lnTo>
                  <a:pt x="196100" y="27781"/>
                </a:lnTo>
                <a:lnTo>
                  <a:pt x="206155" y="29104"/>
                </a:lnTo>
                <a:lnTo>
                  <a:pt x="217532" y="29369"/>
                </a:lnTo>
                <a:lnTo>
                  <a:pt x="228909" y="29104"/>
                </a:lnTo>
                <a:lnTo>
                  <a:pt x="238963" y="27781"/>
                </a:lnTo>
                <a:lnTo>
                  <a:pt x="247694" y="25929"/>
                </a:lnTo>
                <a:lnTo>
                  <a:pt x="255367" y="23548"/>
                </a:lnTo>
                <a:lnTo>
                  <a:pt x="262246" y="20902"/>
                </a:lnTo>
                <a:lnTo>
                  <a:pt x="268332" y="17727"/>
                </a:lnTo>
                <a:lnTo>
                  <a:pt x="274682" y="14552"/>
                </a:lnTo>
                <a:lnTo>
                  <a:pt x="281032" y="11377"/>
                </a:lnTo>
                <a:lnTo>
                  <a:pt x="287117" y="8731"/>
                </a:lnTo>
                <a:lnTo>
                  <a:pt x="293996" y="6085"/>
                </a:lnTo>
                <a:lnTo>
                  <a:pt x="301669" y="3440"/>
                </a:lnTo>
                <a:lnTo>
                  <a:pt x="310400" y="1588"/>
                </a:lnTo>
                <a:lnTo>
                  <a:pt x="320455" y="529"/>
                </a:lnTo>
                <a:lnTo>
                  <a:pt x="331832" y="0"/>
                </a:lnTo>
                <a:lnTo>
                  <a:pt x="343209" y="529"/>
                </a:lnTo>
                <a:lnTo>
                  <a:pt x="353263" y="1588"/>
                </a:lnTo>
                <a:lnTo>
                  <a:pt x="361994" y="3440"/>
                </a:lnTo>
                <a:lnTo>
                  <a:pt x="369667" y="6085"/>
                </a:lnTo>
                <a:lnTo>
                  <a:pt x="376546" y="8731"/>
                </a:lnTo>
                <a:lnTo>
                  <a:pt x="382632" y="11377"/>
                </a:lnTo>
                <a:lnTo>
                  <a:pt x="388982" y="14552"/>
                </a:lnTo>
                <a:lnTo>
                  <a:pt x="395332" y="17727"/>
                </a:lnTo>
                <a:lnTo>
                  <a:pt x="401417" y="20902"/>
                </a:lnTo>
                <a:lnTo>
                  <a:pt x="408296" y="23548"/>
                </a:lnTo>
                <a:lnTo>
                  <a:pt x="415969" y="25929"/>
                </a:lnTo>
                <a:lnTo>
                  <a:pt x="424700" y="27781"/>
                </a:lnTo>
                <a:lnTo>
                  <a:pt x="434755" y="29104"/>
                </a:lnTo>
                <a:lnTo>
                  <a:pt x="446132" y="29369"/>
                </a:lnTo>
                <a:lnTo>
                  <a:pt x="457509" y="29104"/>
                </a:lnTo>
                <a:lnTo>
                  <a:pt x="467563" y="27781"/>
                </a:lnTo>
                <a:lnTo>
                  <a:pt x="476294" y="25929"/>
                </a:lnTo>
                <a:lnTo>
                  <a:pt x="483967" y="23548"/>
                </a:lnTo>
                <a:lnTo>
                  <a:pt x="490846" y="20902"/>
                </a:lnTo>
                <a:lnTo>
                  <a:pt x="496932" y="17727"/>
                </a:lnTo>
                <a:lnTo>
                  <a:pt x="503282" y="14552"/>
                </a:lnTo>
                <a:lnTo>
                  <a:pt x="509632" y="11377"/>
                </a:lnTo>
                <a:lnTo>
                  <a:pt x="515717" y="8731"/>
                </a:lnTo>
                <a:lnTo>
                  <a:pt x="522596" y="6085"/>
                </a:lnTo>
                <a:lnTo>
                  <a:pt x="530269" y="3440"/>
                </a:lnTo>
                <a:lnTo>
                  <a:pt x="539000" y="1588"/>
                </a:lnTo>
                <a:lnTo>
                  <a:pt x="549055" y="529"/>
                </a:lnTo>
                <a:lnTo>
                  <a:pt x="560167" y="0"/>
                </a:lnTo>
                <a:lnTo>
                  <a:pt x="571809" y="529"/>
                </a:lnTo>
                <a:lnTo>
                  <a:pt x="581863" y="1588"/>
                </a:lnTo>
                <a:lnTo>
                  <a:pt x="590594" y="3440"/>
                </a:lnTo>
                <a:lnTo>
                  <a:pt x="598267" y="6085"/>
                </a:lnTo>
                <a:lnTo>
                  <a:pt x="605146" y="8731"/>
                </a:lnTo>
                <a:lnTo>
                  <a:pt x="611232" y="11377"/>
                </a:lnTo>
                <a:lnTo>
                  <a:pt x="617582" y="14552"/>
                </a:lnTo>
                <a:lnTo>
                  <a:pt x="623932" y="17727"/>
                </a:lnTo>
                <a:lnTo>
                  <a:pt x="630017" y="20902"/>
                </a:lnTo>
                <a:lnTo>
                  <a:pt x="636896" y="23548"/>
                </a:lnTo>
                <a:lnTo>
                  <a:pt x="644569" y="25929"/>
                </a:lnTo>
                <a:lnTo>
                  <a:pt x="653300" y="27781"/>
                </a:lnTo>
                <a:lnTo>
                  <a:pt x="663355" y="29104"/>
                </a:lnTo>
                <a:lnTo>
                  <a:pt x="674732" y="29369"/>
                </a:lnTo>
                <a:lnTo>
                  <a:pt x="686109" y="29104"/>
                </a:lnTo>
                <a:lnTo>
                  <a:pt x="696163" y="27781"/>
                </a:lnTo>
                <a:lnTo>
                  <a:pt x="704894" y="25929"/>
                </a:lnTo>
                <a:lnTo>
                  <a:pt x="712567" y="23548"/>
                </a:lnTo>
                <a:lnTo>
                  <a:pt x="719446" y="20902"/>
                </a:lnTo>
                <a:lnTo>
                  <a:pt x="725532" y="17727"/>
                </a:lnTo>
                <a:lnTo>
                  <a:pt x="738232" y="11377"/>
                </a:lnTo>
                <a:lnTo>
                  <a:pt x="744317" y="8731"/>
                </a:lnTo>
                <a:lnTo>
                  <a:pt x="751196" y="6085"/>
                </a:lnTo>
                <a:lnTo>
                  <a:pt x="758869" y="3440"/>
                </a:lnTo>
                <a:lnTo>
                  <a:pt x="767600" y="1588"/>
                </a:lnTo>
                <a:lnTo>
                  <a:pt x="777655" y="529"/>
                </a:lnTo>
                <a:lnTo>
                  <a:pt x="789032" y="0"/>
                </a:lnTo>
                <a:lnTo>
                  <a:pt x="800409" y="529"/>
                </a:lnTo>
                <a:lnTo>
                  <a:pt x="810463" y="1588"/>
                </a:lnTo>
                <a:lnTo>
                  <a:pt x="819194" y="3440"/>
                </a:lnTo>
                <a:lnTo>
                  <a:pt x="826867" y="6085"/>
                </a:lnTo>
                <a:lnTo>
                  <a:pt x="833746" y="8731"/>
                </a:lnTo>
                <a:lnTo>
                  <a:pt x="839832" y="11377"/>
                </a:lnTo>
                <a:lnTo>
                  <a:pt x="846182" y="14552"/>
                </a:lnTo>
                <a:lnTo>
                  <a:pt x="852532" y="17727"/>
                </a:lnTo>
                <a:lnTo>
                  <a:pt x="858617" y="20902"/>
                </a:lnTo>
                <a:lnTo>
                  <a:pt x="865496" y="23548"/>
                </a:lnTo>
                <a:lnTo>
                  <a:pt x="873169" y="25929"/>
                </a:lnTo>
                <a:lnTo>
                  <a:pt x="881900" y="27781"/>
                </a:lnTo>
                <a:lnTo>
                  <a:pt x="891955" y="29104"/>
                </a:lnTo>
                <a:lnTo>
                  <a:pt x="901700" y="29331"/>
                </a:lnTo>
                <a:lnTo>
                  <a:pt x="911445" y="29104"/>
                </a:lnTo>
                <a:lnTo>
                  <a:pt x="921499" y="27781"/>
                </a:lnTo>
                <a:lnTo>
                  <a:pt x="930231" y="25929"/>
                </a:lnTo>
                <a:lnTo>
                  <a:pt x="937904" y="23548"/>
                </a:lnTo>
                <a:lnTo>
                  <a:pt x="944783" y="20902"/>
                </a:lnTo>
                <a:lnTo>
                  <a:pt x="950868" y="17727"/>
                </a:lnTo>
                <a:lnTo>
                  <a:pt x="957218" y="14552"/>
                </a:lnTo>
                <a:lnTo>
                  <a:pt x="963568" y="11377"/>
                </a:lnTo>
                <a:lnTo>
                  <a:pt x="969654" y="8731"/>
                </a:lnTo>
                <a:lnTo>
                  <a:pt x="976533" y="6085"/>
                </a:lnTo>
                <a:lnTo>
                  <a:pt x="984206" y="3440"/>
                </a:lnTo>
                <a:lnTo>
                  <a:pt x="992937" y="1588"/>
                </a:lnTo>
                <a:lnTo>
                  <a:pt x="1002991" y="529"/>
                </a:lnTo>
                <a:lnTo>
                  <a:pt x="1014368" y="0"/>
                </a:lnTo>
                <a:lnTo>
                  <a:pt x="1016000" y="76"/>
                </a:lnTo>
                <a:lnTo>
                  <a:pt x="1017632" y="0"/>
                </a:lnTo>
                <a:lnTo>
                  <a:pt x="1029009" y="529"/>
                </a:lnTo>
                <a:lnTo>
                  <a:pt x="1039063" y="1588"/>
                </a:lnTo>
                <a:lnTo>
                  <a:pt x="1047794" y="3440"/>
                </a:lnTo>
                <a:lnTo>
                  <a:pt x="1055467" y="6085"/>
                </a:lnTo>
                <a:lnTo>
                  <a:pt x="1062346" y="8731"/>
                </a:lnTo>
                <a:lnTo>
                  <a:pt x="1068432" y="11377"/>
                </a:lnTo>
                <a:lnTo>
                  <a:pt x="1074782" y="14552"/>
                </a:lnTo>
                <a:lnTo>
                  <a:pt x="1081132" y="17727"/>
                </a:lnTo>
                <a:lnTo>
                  <a:pt x="1087217" y="20902"/>
                </a:lnTo>
                <a:lnTo>
                  <a:pt x="1094096" y="23548"/>
                </a:lnTo>
                <a:lnTo>
                  <a:pt x="1101769" y="25929"/>
                </a:lnTo>
                <a:lnTo>
                  <a:pt x="1110501" y="27781"/>
                </a:lnTo>
                <a:lnTo>
                  <a:pt x="1120555" y="29104"/>
                </a:lnTo>
                <a:lnTo>
                  <a:pt x="1130300" y="29331"/>
                </a:lnTo>
                <a:lnTo>
                  <a:pt x="1140045" y="29104"/>
                </a:lnTo>
                <a:lnTo>
                  <a:pt x="1150100" y="27781"/>
                </a:lnTo>
                <a:lnTo>
                  <a:pt x="1158831" y="25929"/>
                </a:lnTo>
                <a:lnTo>
                  <a:pt x="1166504" y="23548"/>
                </a:lnTo>
                <a:lnTo>
                  <a:pt x="1173383" y="20902"/>
                </a:lnTo>
                <a:lnTo>
                  <a:pt x="1179468" y="17727"/>
                </a:lnTo>
                <a:lnTo>
                  <a:pt x="1185818" y="14552"/>
                </a:lnTo>
                <a:lnTo>
                  <a:pt x="1192168" y="11377"/>
                </a:lnTo>
                <a:lnTo>
                  <a:pt x="1198254" y="8731"/>
                </a:lnTo>
                <a:lnTo>
                  <a:pt x="1205133" y="6085"/>
                </a:lnTo>
                <a:lnTo>
                  <a:pt x="1212806" y="3440"/>
                </a:lnTo>
                <a:lnTo>
                  <a:pt x="1221537" y="1588"/>
                </a:lnTo>
                <a:lnTo>
                  <a:pt x="1231591" y="529"/>
                </a:lnTo>
                <a:lnTo>
                  <a:pt x="1242968" y="0"/>
                </a:lnTo>
                <a:lnTo>
                  <a:pt x="1254345" y="529"/>
                </a:lnTo>
                <a:lnTo>
                  <a:pt x="1264400" y="1588"/>
                </a:lnTo>
                <a:lnTo>
                  <a:pt x="1273131" y="3440"/>
                </a:lnTo>
                <a:lnTo>
                  <a:pt x="1280804" y="6085"/>
                </a:lnTo>
                <a:lnTo>
                  <a:pt x="1287683" y="8731"/>
                </a:lnTo>
                <a:lnTo>
                  <a:pt x="1293768" y="11377"/>
                </a:lnTo>
                <a:lnTo>
                  <a:pt x="1300118" y="14552"/>
                </a:lnTo>
                <a:lnTo>
                  <a:pt x="1306468" y="17727"/>
                </a:lnTo>
                <a:lnTo>
                  <a:pt x="1312554" y="20902"/>
                </a:lnTo>
                <a:lnTo>
                  <a:pt x="1319433" y="23548"/>
                </a:lnTo>
                <a:lnTo>
                  <a:pt x="1327106" y="25929"/>
                </a:lnTo>
                <a:lnTo>
                  <a:pt x="1335837" y="27781"/>
                </a:lnTo>
                <a:lnTo>
                  <a:pt x="1345891" y="29104"/>
                </a:lnTo>
                <a:lnTo>
                  <a:pt x="1357268" y="29369"/>
                </a:lnTo>
                <a:lnTo>
                  <a:pt x="1368645" y="29104"/>
                </a:lnTo>
                <a:lnTo>
                  <a:pt x="1378700" y="27781"/>
                </a:lnTo>
                <a:lnTo>
                  <a:pt x="1387431" y="25929"/>
                </a:lnTo>
                <a:lnTo>
                  <a:pt x="1395104" y="23548"/>
                </a:lnTo>
                <a:lnTo>
                  <a:pt x="1401983" y="20902"/>
                </a:lnTo>
                <a:lnTo>
                  <a:pt x="1408068" y="17727"/>
                </a:lnTo>
                <a:lnTo>
                  <a:pt x="1414418" y="14552"/>
                </a:lnTo>
                <a:lnTo>
                  <a:pt x="1420768" y="11377"/>
                </a:lnTo>
                <a:lnTo>
                  <a:pt x="1426854" y="8731"/>
                </a:lnTo>
                <a:lnTo>
                  <a:pt x="1433733" y="6085"/>
                </a:lnTo>
                <a:lnTo>
                  <a:pt x="1441406" y="3440"/>
                </a:lnTo>
                <a:lnTo>
                  <a:pt x="1450137" y="1588"/>
                </a:lnTo>
                <a:lnTo>
                  <a:pt x="1460191" y="529"/>
                </a:lnTo>
                <a:lnTo>
                  <a:pt x="1471304" y="0"/>
                </a:lnTo>
                <a:lnTo>
                  <a:pt x="1482945" y="529"/>
                </a:lnTo>
                <a:lnTo>
                  <a:pt x="1493000" y="1588"/>
                </a:lnTo>
                <a:lnTo>
                  <a:pt x="1501731" y="3440"/>
                </a:lnTo>
                <a:lnTo>
                  <a:pt x="1509404" y="6085"/>
                </a:lnTo>
                <a:lnTo>
                  <a:pt x="1516283" y="8731"/>
                </a:lnTo>
                <a:lnTo>
                  <a:pt x="1522368" y="11377"/>
                </a:lnTo>
                <a:lnTo>
                  <a:pt x="1528718" y="14552"/>
                </a:lnTo>
                <a:lnTo>
                  <a:pt x="1535068" y="17727"/>
                </a:lnTo>
                <a:lnTo>
                  <a:pt x="1541154" y="20902"/>
                </a:lnTo>
                <a:lnTo>
                  <a:pt x="1548033" y="23548"/>
                </a:lnTo>
                <a:lnTo>
                  <a:pt x="1555706" y="25929"/>
                </a:lnTo>
                <a:lnTo>
                  <a:pt x="1564437" y="27781"/>
                </a:lnTo>
                <a:lnTo>
                  <a:pt x="1574491" y="29104"/>
                </a:lnTo>
                <a:lnTo>
                  <a:pt x="1585868" y="29369"/>
                </a:lnTo>
                <a:lnTo>
                  <a:pt x="1597245" y="29104"/>
                </a:lnTo>
                <a:lnTo>
                  <a:pt x="1607300" y="27781"/>
                </a:lnTo>
                <a:lnTo>
                  <a:pt x="1616031" y="25929"/>
                </a:lnTo>
                <a:lnTo>
                  <a:pt x="1623704" y="23548"/>
                </a:lnTo>
                <a:lnTo>
                  <a:pt x="1630583" y="20902"/>
                </a:lnTo>
                <a:lnTo>
                  <a:pt x="1636668" y="17727"/>
                </a:lnTo>
                <a:lnTo>
                  <a:pt x="1649368" y="11377"/>
                </a:lnTo>
                <a:lnTo>
                  <a:pt x="1655454" y="8731"/>
                </a:lnTo>
                <a:lnTo>
                  <a:pt x="1662333" y="6085"/>
                </a:lnTo>
                <a:lnTo>
                  <a:pt x="1670006" y="3440"/>
                </a:lnTo>
                <a:lnTo>
                  <a:pt x="1678737" y="1588"/>
                </a:lnTo>
                <a:lnTo>
                  <a:pt x="1688791" y="529"/>
                </a:lnTo>
                <a:lnTo>
                  <a:pt x="1700168" y="0"/>
                </a:lnTo>
                <a:lnTo>
                  <a:pt x="1711545" y="529"/>
                </a:lnTo>
                <a:lnTo>
                  <a:pt x="1721600" y="1588"/>
                </a:lnTo>
                <a:lnTo>
                  <a:pt x="1730331" y="3440"/>
                </a:lnTo>
                <a:lnTo>
                  <a:pt x="1738004" y="6085"/>
                </a:lnTo>
                <a:lnTo>
                  <a:pt x="1744883" y="8731"/>
                </a:lnTo>
                <a:lnTo>
                  <a:pt x="1750968" y="11377"/>
                </a:lnTo>
                <a:lnTo>
                  <a:pt x="1757318" y="14552"/>
                </a:lnTo>
                <a:lnTo>
                  <a:pt x="1763668" y="17727"/>
                </a:lnTo>
                <a:lnTo>
                  <a:pt x="1769754" y="20902"/>
                </a:lnTo>
                <a:lnTo>
                  <a:pt x="1776633" y="23548"/>
                </a:lnTo>
                <a:lnTo>
                  <a:pt x="1784306" y="25929"/>
                </a:lnTo>
                <a:lnTo>
                  <a:pt x="1793037" y="27781"/>
                </a:lnTo>
                <a:lnTo>
                  <a:pt x="1803091" y="29104"/>
                </a:lnTo>
                <a:lnTo>
                  <a:pt x="1814468" y="29369"/>
                </a:lnTo>
                <a:lnTo>
                  <a:pt x="1825845" y="29104"/>
                </a:lnTo>
                <a:lnTo>
                  <a:pt x="1835900" y="27781"/>
                </a:lnTo>
                <a:lnTo>
                  <a:pt x="1844631" y="25929"/>
                </a:lnTo>
                <a:lnTo>
                  <a:pt x="1852304" y="23548"/>
                </a:lnTo>
                <a:lnTo>
                  <a:pt x="1859183" y="20902"/>
                </a:lnTo>
                <a:lnTo>
                  <a:pt x="1865268" y="17727"/>
                </a:lnTo>
                <a:lnTo>
                  <a:pt x="1871618" y="14552"/>
                </a:lnTo>
                <a:lnTo>
                  <a:pt x="1877968" y="11377"/>
                </a:lnTo>
                <a:lnTo>
                  <a:pt x="1884054" y="8731"/>
                </a:lnTo>
                <a:lnTo>
                  <a:pt x="1890933" y="6085"/>
                </a:lnTo>
                <a:lnTo>
                  <a:pt x="1898606" y="3440"/>
                </a:lnTo>
                <a:lnTo>
                  <a:pt x="1907337" y="1588"/>
                </a:lnTo>
                <a:lnTo>
                  <a:pt x="1917391" y="529"/>
                </a:lnTo>
                <a:lnTo>
                  <a:pt x="1928768" y="0"/>
                </a:lnTo>
                <a:lnTo>
                  <a:pt x="1940145" y="529"/>
                </a:lnTo>
                <a:lnTo>
                  <a:pt x="1950200" y="1588"/>
                </a:lnTo>
                <a:lnTo>
                  <a:pt x="1958931" y="3440"/>
                </a:lnTo>
                <a:lnTo>
                  <a:pt x="1966604" y="6085"/>
                </a:lnTo>
                <a:lnTo>
                  <a:pt x="1973483" y="8731"/>
                </a:lnTo>
                <a:lnTo>
                  <a:pt x="1979568" y="11377"/>
                </a:lnTo>
                <a:lnTo>
                  <a:pt x="1985918" y="14552"/>
                </a:lnTo>
                <a:lnTo>
                  <a:pt x="1992268" y="17727"/>
                </a:lnTo>
                <a:lnTo>
                  <a:pt x="1998354" y="20902"/>
                </a:lnTo>
                <a:lnTo>
                  <a:pt x="2005233" y="23548"/>
                </a:lnTo>
                <a:lnTo>
                  <a:pt x="2012906" y="25929"/>
                </a:lnTo>
                <a:lnTo>
                  <a:pt x="2021637" y="27781"/>
                </a:lnTo>
                <a:lnTo>
                  <a:pt x="2031691" y="29104"/>
                </a:lnTo>
                <a:lnTo>
                  <a:pt x="2032000" y="29111"/>
                </a:lnTo>
                <a:lnTo>
                  <a:pt x="2032000" y="43344"/>
                </a:lnTo>
                <a:lnTo>
                  <a:pt x="2031691" y="43337"/>
                </a:lnTo>
                <a:lnTo>
                  <a:pt x="2021637" y="42014"/>
                </a:lnTo>
                <a:lnTo>
                  <a:pt x="2012906" y="40162"/>
                </a:lnTo>
                <a:lnTo>
                  <a:pt x="2005233" y="37781"/>
                </a:lnTo>
                <a:lnTo>
                  <a:pt x="1998354" y="35135"/>
                </a:lnTo>
                <a:lnTo>
                  <a:pt x="1992268" y="31960"/>
                </a:lnTo>
                <a:lnTo>
                  <a:pt x="1985918" y="28785"/>
                </a:lnTo>
                <a:lnTo>
                  <a:pt x="1979568" y="25610"/>
                </a:lnTo>
                <a:lnTo>
                  <a:pt x="1973483" y="22964"/>
                </a:lnTo>
                <a:lnTo>
                  <a:pt x="1966604" y="20318"/>
                </a:lnTo>
                <a:lnTo>
                  <a:pt x="1958931" y="17673"/>
                </a:lnTo>
                <a:lnTo>
                  <a:pt x="1950200" y="15821"/>
                </a:lnTo>
                <a:lnTo>
                  <a:pt x="1940145" y="14762"/>
                </a:lnTo>
                <a:lnTo>
                  <a:pt x="1928768" y="14233"/>
                </a:lnTo>
                <a:lnTo>
                  <a:pt x="1917391" y="14762"/>
                </a:lnTo>
                <a:lnTo>
                  <a:pt x="1907337" y="15821"/>
                </a:lnTo>
                <a:lnTo>
                  <a:pt x="1898606" y="17673"/>
                </a:lnTo>
                <a:lnTo>
                  <a:pt x="1890933" y="20318"/>
                </a:lnTo>
                <a:lnTo>
                  <a:pt x="1884054" y="22964"/>
                </a:lnTo>
                <a:lnTo>
                  <a:pt x="1877968" y="25610"/>
                </a:lnTo>
                <a:lnTo>
                  <a:pt x="1871618" y="28785"/>
                </a:lnTo>
                <a:lnTo>
                  <a:pt x="1865268" y="31960"/>
                </a:lnTo>
                <a:lnTo>
                  <a:pt x="1859183" y="35135"/>
                </a:lnTo>
                <a:lnTo>
                  <a:pt x="1852304" y="37781"/>
                </a:lnTo>
                <a:lnTo>
                  <a:pt x="1844631" y="40162"/>
                </a:lnTo>
                <a:lnTo>
                  <a:pt x="1835900" y="42014"/>
                </a:lnTo>
                <a:lnTo>
                  <a:pt x="1825845" y="43337"/>
                </a:lnTo>
                <a:lnTo>
                  <a:pt x="1814468" y="43602"/>
                </a:lnTo>
                <a:lnTo>
                  <a:pt x="1803091" y="43337"/>
                </a:lnTo>
                <a:lnTo>
                  <a:pt x="1793037" y="42014"/>
                </a:lnTo>
                <a:lnTo>
                  <a:pt x="1784306" y="40162"/>
                </a:lnTo>
                <a:lnTo>
                  <a:pt x="1776633" y="37781"/>
                </a:lnTo>
                <a:lnTo>
                  <a:pt x="1769754" y="35135"/>
                </a:lnTo>
                <a:lnTo>
                  <a:pt x="1763668" y="31960"/>
                </a:lnTo>
                <a:lnTo>
                  <a:pt x="1757318" y="28785"/>
                </a:lnTo>
                <a:lnTo>
                  <a:pt x="1750968" y="25610"/>
                </a:lnTo>
                <a:lnTo>
                  <a:pt x="1744883" y="22964"/>
                </a:lnTo>
                <a:lnTo>
                  <a:pt x="1738004" y="20318"/>
                </a:lnTo>
                <a:lnTo>
                  <a:pt x="1730331" y="17673"/>
                </a:lnTo>
                <a:lnTo>
                  <a:pt x="1721600" y="15821"/>
                </a:lnTo>
                <a:lnTo>
                  <a:pt x="1711545" y="14762"/>
                </a:lnTo>
                <a:lnTo>
                  <a:pt x="1700168" y="14233"/>
                </a:lnTo>
                <a:lnTo>
                  <a:pt x="1688791" y="14762"/>
                </a:lnTo>
                <a:lnTo>
                  <a:pt x="1678737" y="15821"/>
                </a:lnTo>
                <a:lnTo>
                  <a:pt x="1670006" y="17673"/>
                </a:lnTo>
                <a:lnTo>
                  <a:pt x="1662333" y="20318"/>
                </a:lnTo>
                <a:lnTo>
                  <a:pt x="1655454" y="22964"/>
                </a:lnTo>
                <a:lnTo>
                  <a:pt x="1649368" y="25610"/>
                </a:lnTo>
                <a:lnTo>
                  <a:pt x="1636668" y="31960"/>
                </a:lnTo>
                <a:lnTo>
                  <a:pt x="1630583" y="35135"/>
                </a:lnTo>
                <a:lnTo>
                  <a:pt x="1623704" y="37781"/>
                </a:lnTo>
                <a:lnTo>
                  <a:pt x="1616031" y="40162"/>
                </a:lnTo>
                <a:lnTo>
                  <a:pt x="1607300" y="42014"/>
                </a:lnTo>
                <a:lnTo>
                  <a:pt x="1597245" y="43337"/>
                </a:lnTo>
                <a:lnTo>
                  <a:pt x="1585868" y="43602"/>
                </a:lnTo>
                <a:lnTo>
                  <a:pt x="1574491" y="43337"/>
                </a:lnTo>
                <a:lnTo>
                  <a:pt x="1564437" y="42014"/>
                </a:lnTo>
                <a:lnTo>
                  <a:pt x="1555706" y="40162"/>
                </a:lnTo>
                <a:lnTo>
                  <a:pt x="1548033" y="37781"/>
                </a:lnTo>
                <a:lnTo>
                  <a:pt x="1541154" y="35135"/>
                </a:lnTo>
                <a:lnTo>
                  <a:pt x="1535068" y="31960"/>
                </a:lnTo>
                <a:lnTo>
                  <a:pt x="1528718" y="28785"/>
                </a:lnTo>
                <a:lnTo>
                  <a:pt x="1522368" y="25610"/>
                </a:lnTo>
                <a:lnTo>
                  <a:pt x="1516283" y="22964"/>
                </a:lnTo>
                <a:lnTo>
                  <a:pt x="1509404" y="20318"/>
                </a:lnTo>
                <a:lnTo>
                  <a:pt x="1501731" y="17673"/>
                </a:lnTo>
                <a:lnTo>
                  <a:pt x="1493000" y="15821"/>
                </a:lnTo>
                <a:lnTo>
                  <a:pt x="1482945" y="14762"/>
                </a:lnTo>
                <a:lnTo>
                  <a:pt x="1471304" y="14233"/>
                </a:lnTo>
                <a:lnTo>
                  <a:pt x="1460191" y="14762"/>
                </a:lnTo>
                <a:lnTo>
                  <a:pt x="1450137" y="15821"/>
                </a:lnTo>
                <a:lnTo>
                  <a:pt x="1441406" y="17673"/>
                </a:lnTo>
                <a:lnTo>
                  <a:pt x="1433733" y="20318"/>
                </a:lnTo>
                <a:lnTo>
                  <a:pt x="1426854" y="22964"/>
                </a:lnTo>
                <a:lnTo>
                  <a:pt x="1420768" y="25610"/>
                </a:lnTo>
                <a:lnTo>
                  <a:pt x="1414418" y="28785"/>
                </a:lnTo>
                <a:lnTo>
                  <a:pt x="1408068" y="31960"/>
                </a:lnTo>
                <a:lnTo>
                  <a:pt x="1401983" y="35135"/>
                </a:lnTo>
                <a:lnTo>
                  <a:pt x="1395104" y="37781"/>
                </a:lnTo>
                <a:lnTo>
                  <a:pt x="1387431" y="40162"/>
                </a:lnTo>
                <a:lnTo>
                  <a:pt x="1378700" y="42014"/>
                </a:lnTo>
                <a:lnTo>
                  <a:pt x="1368645" y="43337"/>
                </a:lnTo>
                <a:lnTo>
                  <a:pt x="1357268" y="43602"/>
                </a:lnTo>
                <a:lnTo>
                  <a:pt x="1345891" y="43337"/>
                </a:lnTo>
                <a:lnTo>
                  <a:pt x="1335837" y="42014"/>
                </a:lnTo>
                <a:lnTo>
                  <a:pt x="1327106" y="40162"/>
                </a:lnTo>
                <a:lnTo>
                  <a:pt x="1319433" y="37781"/>
                </a:lnTo>
                <a:lnTo>
                  <a:pt x="1312554" y="35135"/>
                </a:lnTo>
                <a:lnTo>
                  <a:pt x="1306468" y="31960"/>
                </a:lnTo>
                <a:lnTo>
                  <a:pt x="1300118" y="28785"/>
                </a:lnTo>
                <a:lnTo>
                  <a:pt x="1293768" y="25610"/>
                </a:lnTo>
                <a:lnTo>
                  <a:pt x="1287683" y="22964"/>
                </a:lnTo>
                <a:lnTo>
                  <a:pt x="1280804" y="20318"/>
                </a:lnTo>
                <a:lnTo>
                  <a:pt x="1273131" y="17673"/>
                </a:lnTo>
                <a:lnTo>
                  <a:pt x="1264400" y="15821"/>
                </a:lnTo>
                <a:lnTo>
                  <a:pt x="1254345" y="14762"/>
                </a:lnTo>
                <a:lnTo>
                  <a:pt x="1242968" y="14233"/>
                </a:lnTo>
                <a:lnTo>
                  <a:pt x="1231591" y="14762"/>
                </a:lnTo>
                <a:lnTo>
                  <a:pt x="1221537" y="15821"/>
                </a:lnTo>
                <a:lnTo>
                  <a:pt x="1212806" y="17673"/>
                </a:lnTo>
                <a:lnTo>
                  <a:pt x="1205133" y="20318"/>
                </a:lnTo>
                <a:lnTo>
                  <a:pt x="1198254" y="22964"/>
                </a:lnTo>
                <a:lnTo>
                  <a:pt x="1192168" y="25610"/>
                </a:lnTo>
                <a:lnTo>
                  <a:pt x="1185818" y="28785"/>
                </a:lnTo>
                <a:lnTo>
                  <a:pt x="1179468" y="31960"/>
                </a:lnTo>
                <a:lnTo>
                  <a:pt x="1173383" y="35135"/>
                </a:lnTo>
                <a:lnTo>
                  <a:pt x="1166504" y="37781"/>
                </a:lnTo>
                <a:lnTo>
                  <a:pt x="1158831" y="40162"/>
                </a:lnTo>
                <a:lnTo>
                  <a:pt x="1150100" y="42014"/>
                </a:lnTo>
                <a:lnTo>
                  <a:pt x="1140045" y="43337"/>
                </a:lnTo>
                <a:lnTo>
                  <a:pt x="1130300" y="43564"/>
                </a:lnTo>
                <a:lnTo>
                  <a:pt x="1120555" y="43337"/>
                </a:lnTo>
                <a:lnTo>
                  <a:pt x="1110501" y="42014"/>
                </a:lnTo>
                <a:lnTo>
                  <a:pt x="1101769" y="40162"/>
                </a:lnTo>
                <a:lnTo>
                  <a:pt x="1094096" y="37781"/>
                </a:lnTo>
                <a:lnTo>
                  <a:pt x="1087217" y="35135"/>
                </a:lnTo>
                <a:lnTo>
                  <a:pt x="1081132" y="31960"/>
                </a:lnTo>
                <a:lnTo>
                  <a:pt x="1074782" y="28785"/>
                </a:lnTo>
                <a:lnTo>
                  <a:pt x="1068432" y="25610"/>
                </a:lnTo>
                <a:lnTo>
                  <a:pt x="1062346" y="22964"/>
                </a:lnTo>
                <a:lnTo>
                  <a:pt x="1055467" y="20318"/>
                </a:lnTo>
                <a:lnTo>
                  <a:pt x="1047794" y="17673"/>
                </a:lnTo>
                <a:lnTo>
                  <a:pt x="1039063" y="15821"/>
                </a:lnTo>
                <a:lnTo>
                  <a:pt x="1029009" y="14762"/>
                </a:lnTo>
                <a:lnTo>
                  <a:pt x="1017632" y="14233"/>
                </a:lnTo>
                <a:lnTo>
                  <a:pt x="1016000" y="14309"/>
                </a:lnTo>
                <a:lnTo>
                  <a:pt x="1014368" y="14233"/>
                </a:lnTo>
                <a:lnTo>
                  <a:pt x="1002991" y="14762"/>
                </a:lnTo>
                <a:lnTo>
                  <a:pt x="992937" y="15821"/>
                </a:lnTo>
                <a:lnTo>
                  <a:pt x="984206" y="17673"/>
                </a:lnTo>
                <a:lnTo>
                  <a:pt x="976533" y="20318"/>
                </a:lnTo>
                <a:lnTo>
                  <a:pt x="969654" y="22964"/>
                </a:lnTo>
                <a:lnTo>
                  <a:pt x="963568" y="25610"/>
                </a:lnTo>
                <a:lnTo>
                  <a:pt x="957218" y="28785"/>
                </a:lnTo>
                <a:lnTo>
                  <a:pt x="950868" y="31960"/>
                </a:lnTo>
                <a:lnTo>
                  <a:pt x="944783" y="35135"/>
                </a:lnTo>
                <a:lnTo>
                  <a:pt x="937904" y="37781"/>
                </a:lnTo>
                <a:lnTo>
                  <a:pt x="930231" y="40162"/>
                </a:lnTo>
                <a:lnTo>
                  <a:pt x="921499" y="42014"/>
                </a:lnTo>
                <a:lnTo>
                  <a:pt x="911445" y="43337"/>
                </a:lnTo>
                <a:lnTo>
                  <a:pt x="901700" y="43564"/>
                </a:lnTo>
                <a:lnTo>
                  <a:pt x="891955" y="43337"/>
                </a:lnTo>
                <a:lnTo>
                  <a:pt x="881900" y="42014"/>
                </a:lnTo>
                <a:lnTo>
                  <a:pt x="873169" y="40162"/>
                </a:lnTo>
                <a:lnTo>
                  <a:pt x="865496" y="37781"/>
                </a:lnTo>
                <a:lnTo>
                  <a:pt x="858617" y="35135"/>
                </a:lnTo>
                <a:lnTo>
                  <a:pt x="852532" y="31960"/>
                </a:lnTo>
                <a:lnTo>
                  <a:pt x="846182" y="28785"/>
                </a:lnTo>
                <a:lnTo>
                  <a:pt x="839832" y="25610"/>
                </a:lnTo>
                <a:lnTo>
                  <a:pt x="833746" y="22964"/>
                </a:lnTo>
                <a:lnTo>
                  <a:pt x="826867" y="20318"/>
                </a:lnTo>
                <a:lnTo>
                  <a:pt x="819194" y="17673"/>
                </a:lnTo>
                <a:lnTo>
                  <a:pt x="810463" y="15821"/>
                </a:lnTo>
                <a:lnTo>
                  <a:pt x="800409" y="14762"/>
                </a:lnTo>
                <a:lnTo>
                  <a:pt x="789032" y="14233"/>
                </a:lnTo>
                <a:lnTo>
                  <a:pt x="777655" y="14762"/>
                </a:lnTo>
                <a:lnTo>
                  <a:pt x="767600" y="15821"/>
                </a:lnTo>
                <a:lnTo>
                  <a:pt x="758869" y="17673"/>
                </a:lnTo>
                <a:lnTo>
                  <a:pt x="751196" y="20318"/>
                </a:lnTo>
                <a:lnTo>
                  <a:pt x="744317" y="22964"/>
                </a:lnTo>
                <a:lnTo>
                  <a:pt x="738232" y="25610"/>
                </a:lnTo>
                <a:lnTo>
                  <a:pt x="725532" y="31960"/>
                </a:lnTo>
                <a:lnTo>
                  <a:pt x="719446" y="35135"/>
                </a:lnTo>
                <a:lnTo>
                  <a:pt x="712567" y="37781"/>
                </a:lnTo>
                <a:lnTo>
                  <a:pt x="704894" y="40162"/>
                </a:lnTo>
                <a:lnTo>
                  <a:pt x="696163" y="42014"/>
                </a:lnTo>
                <a:lnTo>
                  <a:pt x="686109" y="43337"/>
                </a:lnTo>
                <a:lnTo>
                  <a:pt x="674732" y="43602"/>
                </a:lnTo>
                <a:lnTo>
                  <a:pt x="663355" y="43337"/>
                </a:lnTo>
                <a:lnTo>
                  <a:pt x="653300" y="42014"/>
                </a:lnTo>
                <a:lnTo>
                  <a:pt x="644569" y="40162"/>
                </a:lnTo>
                <a:lnTo>
                  <a:pt x="636896" y="37781"/>
                </a:lnTo>
                <a:lnTo>
                  <a:pt x="630017" y="35135"/>
                </a:lnTo>
                <a:lnTo>
                  <a:pt x="623932" y="31960"/>
                </a:lnTo>
                <a:lnTo>
                  <a:pt x="617582" y="28785"/>
                </a:lnTo>
                <a:lnTo>
                  <a:pt x="611232" y="25610"/>
                </a:lnTo>
                <a:lnTo>
                  <a:pt x="605146" y="22964"/>
                </a:lnTo>
                <a:lnTo>
                  <a:pt x="598267" y="20318"/>
                </a:lnTo>
                <a:lnTo>
                  <a:pt x="590594" y="17673"/>
                </a:lnTo>
                <a:lnTo>
                  <a:pt x="581863" y="15821"/>
                </a:lnTo>
                <a:lnTo>
                  <a:pt x="571809" y="14762"/>
                </a:lnTo>
                <a:lnTo>
                  <a:pt x="560167" y="14233"/>
                </a:lnTo>
                <a:lnTo>
                  <a:pt x="549055" y="14762"/>
                </a:lnTo>
                <a:lnTo>
                  <a:pt x="539000" y="15821"/>
                </a:lnTo>
                <a:lnTo>
                  <a:pt x="530269" y="17673"/>
                </a:lnTo>
                <a:lnTo>
                  <a:pt x="522596" y="20318"/>
                </a:lnTo>
                <a:lnTo>
                  <a:pt x="515717" y="22964"/>
                </a:lnTo>
                <a:lnTo>
                  <a:pt x="509632" y="25610"/>
                </a:lnTo>
                <a:lnTo>
                  <a:pt x="503282" y="28785"/>
                </a:lnTo>
                <a:lnTo>
                  <a:pt x="496932" y="31960"/>
                </a:lnTo>
                <a:lnTo>
                  <a:pt x="490846" y="35135"/>
                </a:lnTo>
                <a:lnTo>
                  <a:pt x="483967" y="37781"/>
                </a:lnTo>
                <a:lnTo>
                  <a:pt x="476294" y="40162"/>
                </a:lnTo>
                <a:lnTo>
                  <a:pt x="467563" y="42014"/>
                </a:lnTo>
                <a:lnTo>
                  <a:pt x="457509" y="43337"/>
                </a:lnTo>
                <a:lnTo>
                  <a:pt x="446132" y="43602"/>
                </a:lnTo>
                <a:lnTo>
                  <a:pt x="434755" y="43337"/>
                </a:lnTo>
                <a:lnTo>
                  <a:pt x="424700" y="42014"/>
                </a:lnTo>
                <a:lnTo>
                  <a:pt x="415969" y="40162"/>
                </a:lnTo>
                <a:lnTo>
                  <a:pt x="408296" y="37781"/>
                </a:lnTo>
                <a:lnTo>
                  <a:pt x="401417" y="35135"/>
                </a:lnTo>
                <a:lnTo>
                  <a:pt x="395332" y="31960"/>
                </a:lnTo>
                <a:lnTo>
                  <a:pt x="388982" y="28785"/>
                </a:lnTo>
                <a:lnTo>
                  <a:pt x="382632" y="25610"/>
                </a:lnTo>
                <a:lnTo>
                  <a:pt x="376546" y="22964"/>
                </a:lnTo>
                <a:lnTo>
                  <a:pt x="369667" y="20318"/>
                </a:lnTo>
                <a:lnTo>
                  <a:pt x="361994" y="17673"/>
                </a:lnTo>
                <a:lnTo>
                  <a:pt x="353263" y="15821"/>
                </a:lnTo>
                <a:lnTo>
                  <a:pt x="343209" y="14762"/>
                </a:lnTo>
                <a:lnTo>
                  <a:pt x="331832" y="14233"/>
                </a:lnTo>
                <a:lnTo>
                  <a:pt x="320455" y="14762"/>
                </a:lnTo>
                <a:lnTo>
                  <a:pt x="310400" y="15821"/>
                </a:lnTo>
                <a:lnTo>
                  <a:pt x="301669" y="17673"/>
                </a:lnTo>
                <a:lnTo>
                  <a:pt x="293996" y="20318"/>
                </a:lnTo>
                <a:lnTo>
                  <a:pt x="287117" y="22964"/>
                </a:lnTo>
                <a:lnTo>
                  <a:pt x="281032" y="25610"/>
                </a:lnTo>
                <a:lnTo>
                  <a:pt x="274682" y="28785"/>
                </a:lnTo>
                <a:lnTo>
                  <a:pt x="268332" y="31960"/>
                </a:lnTo>
                <a:lnTo>
                  <a:pt x="262246" y="35135"/>
                </a:lnTo>
                <a:lnTo>
                  <a:pt x="255367" y="37781"/>
                </a:lnTo>
                <a:lnTo>
                  <a:pt x="247694" y="40162"/>
                </a:lnTo>
                <a:lnTo>
                  <a:pt x="238963" y="42014"/>
                </a:lnTo>
                <a:lnTo>
                  <a:pt x="228909" y="43337"/>
                </a:lnTo>
                <a:lnTo>
                  <a:pt x="217532" y="43602"/>
                </a:lnTo>
                <a:lnTo>
                  <a:pt x="206155" y="43337"/>
                </a:lnTo>
                <a:lnTo>
                  <a:pt x="196100" y="42014"/>
                </a:lnTo>
                <a:lnTo>
                  <a:pt x="187369" y="40162"/>
                </a:lnTo>
                <a:lnTo>
                  <a:pt x="179696" y="37781"/>
                </a:lnTo>
                <a:lnTo>
                  <a:pt x="172817" y="35135"/>
                </a:lnTo>
                <a:lnTo>
                  <a:pt x="166732" y="31960"/>
                </a:lnTo>
                <a:lnTo>
                  <a:pt x="160382" y="28785"/>
                </a:lnTo>
                <a:lnTo>
                  <a:pt x="154032" y="25610"/>
                </a:lnTo>
                <a:lnTo>
                  <a:pt x="147946" y="22964"/>
                </a:lnTo>
                <a:lnTo>
                  <a:pt x="141067" y="20318"/>
                </a:lnTo>
                <a:lnTo>
                  <a:pt x="133394" y="17673"/>
                </a:lnTo>
                <a:lnTo>
                  <a:pt x="124663" y="15821"/>
                </a:lnTo>
                <a:lnTo>
                  <a:pt x="114609" y="14762"/>
                </a:lnTo>
                <a:lnTo>
                  <a:pt x="103232" y="14233"/>
                </a:lnTo>
                <a:lnTo>
                  <a:pt x="91855" y="14762"/>
                </a:lnTo>
                <a:lnTo>
                  <a:pt x="81800" y="15821"/>
                </a:lnTo>
                <a:lnTo>
                  <a:pt x="73069" y="17673"/>
                </a:lnTo>
                <a:lnTo>
                  <a:pt x="65396" y="20318"/>
                </a:lnTo>
                <a:lnTo>
                  <a:pt x="58517" y="22964"/>
                </a:lnTo>
                <a:lnTo>
                  <a:pt x="52432" y="25610"/>
                </a:lnTo>
                <a:lnTo>
                  <a:pt x="46082" y="28785"/>
                </a:lnTo>
                <a:lnTo>
                  <a:pt x="39732" y="31960"/>
                </a:lnTo>
                <a:lnTo>
                  <a:pt x="33646" y="35135"/>
                </a:lnTo>
                <a:lnTo>
                  <a:pt x="26767" y="37781"/>
                </a:lnTo>
                <a:lnTo>
                  <a:pt x="19094" y="40162"/>
                </a:lnTo>
                <a:lnTo>
                  <a:pt x="10363" y="42014"/>
                </a:lnTo>
                <a:lnTo>
                  <a:pt x="309" y="43337"/>
                </a:lnTo>
                <a:lnTo>
                  <a:pt x="0" y="43344"/>
                </a:lnTo>
                <a:lnTo>
                  <a:pt x="0" y="29111"/>
                </a:lnTo>
                <a:lnTo>
                  <a:pt x="309" y="29104"/>
                </a:lnTo>
                <a:lnTo>
                  <a:pt x="10363" y="27781"/>
                </a:lnTo>
                <a:lnTo>
                  <a:pt x="19094" y="25929"/>
                </a:lnTo>
                <a:lnTo>
                  <a:pt x="26767" y="23548"/>
                </a:lnTo>
                <a:lnTo>
                  <a:pt x="33646" y="20902"/>
                </a:lnTo>
                <a:lnTo>
                  <a:pt x="39732" y="17727"/>
                </a:lnTo>
                <a:lnTo>
                  <a:pt x="46082" y="14552"/>
                </a:lnTo>
                <a:lnTo>
                  <a:pt x="52432" y="11377"/>
                </a:lnTo>
                <a:lnTo>
                  <a:pt x="58517" y="8731"/>
                </a:lnTo>
                <a:lnTo>
                  <a:pt x="65396" y="6085"/>
                </a:lnTo>
                <a:lnTo>
                  <a:pt x="73069" y="3440"/>
                </a:lnTo>
                <a:lnTo>
                  <a:pt x="81800" y="1588"/>
                </a:lnTo>
                <a:lnTo>
                  <a:pt x="91855" y="529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858676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Focus Group?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7664" y="1844824"/>
            <a:ext cx="6048672" cy="1944216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https://www.youtube.com/watch?v=cCAPz14yjd4</a:t>
            </a:r>
            <a:endParaRPr lang="en-GB" b="1" dirty="0">
              <a:solidFill>
                <a:srgbClr val="002060"/>
              </a:solidFill>
            </a:endParaRP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28316"/>
            <a:ext cx="3096344" cy="255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331640" y="3789040"/>
            <a:ext cx="28803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Useful overview of focus groups – worth watching!</a:t>
            </a:r>
          </a:p>
        </p:txBody>
      </p:sp>
    </p:spTree>
    <p:extLst>
      <p:ext uri="{BB962C8B-B14F-4D97-AF65-F5344CB8AC3E}">
        <p14:creationId xmlns:p14="http://schemas.microsoft.com/office/powerpoint/2010/main" val="54063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Focus Groups…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213" y="1484784"/>
            <a:ext cx="7634287" cy="5373216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Small number of participants </a:t>
            </a:r>
          </a:p>
          <a:p>
            <a:r>
              <a:rPr lang="en-GB" sz="2400" dirty="0">
                <a:solidFill>
                  <a:schemeClr val="tx1"/>
                </a:solidFill>
              </a:rPr>
              <a:t>Meet one or more occasions</a:t>
            </a:r>
          </a:p>
          <a:p>
            <a:r>
              <a:rPr lang="en-GB" sz="2400" dirty="0">
                <a:solidFill>
                  <a:schemeClr val="tx1"/>
                </a:solidFill>
              </a:rPr>
              <a:t>Explore attitudes / perceptions / feelings / ideas about particular topic</a:t>
            </a:r>
          </a:p>
          <a:p>
            <a:r>
              <a:rPr lang="en-GB" sz="2400" dirty="0">
                <a:solidFill>
                  <a:schemeClr val="tx1"/>
                </a:solidFill>
              </a:rPr>
              <a:t>Emphasis placed on group interaction </a:t>
            </a:r>
          </a:p>
          <a:p>
            <a:r>
              <a:rPr lang="en-GB" sz="2400" dirty="0">
                <a:solidFill>
                  <a:schemeClr val="tx1"/>
                </a:solidFill>
              </a:rPr>
              <a:t>Facilitating group is a skilled task </a:t>
            </a:r>
          </a:p>
          <a:p>
            <a:r>
              <a:rPr lang="en-GB" sz="2400" dirty="0">
                <a:solidFill>
                  <a:schemeClr val="tx1"/>
                </a:solidFill>
              </a:rPr>
              <a:t>Researcher needs to facilitate group, observe process, and take notes (where necessary) </a:t>
            </a:r>
          </a:p>
          <a:p>
            <a:r>
              <a:rPr lang="en-GB" sz="2400" dirty="0">
                <a:solidFill>
                  <a:schemeClr val="tx1"/>
                </a:solidFill>
              </a:rPr>
              <a:t>Responses normally recorded and transcribed </a:t>
            </a:r>
          </a:p>
        </p:txBody>
      </p:sp>
    </p:spTree>
    <p:extLst>
      <p:ext uri="{BB962C8B-B14F-4D97-AF65-F5344CB8AC3E}">
        <p14:creationId xmlns:p14="http://schemas.microsoft.com/office/powerpoint/2010/main" val="1256346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Focus Groups…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658" y="1556792"/>
            <a:ext cx="8262684" cy="4752528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“Research technique that collects data through group interaction on a topic determined by the researcher” (Plummer-D’Amato, 2008)</a:t>
            </a:r>
          </a:p>
          <a:p>
            <a:endParaRPr lang="en-GB" sz="8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“Widely used in research and can be used on their own or in association with other methodologies” (Stewart et al, 2007) </a:t>
            </a:r>
          </a:p>
          <a:p>
            <a:endParaRPr lang="en-GB" sz="8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Group facilitator uses group dynamics and interactions as a means to gather data on a specific issue</a:t>
            </a:r>
          </a:p>
          <a:p>
            <a:endParaRPr lang="en-GB" sz="8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Essence of focus groups – form of group interview that aims to create an understanding of social dynamic and interaction between participants, through the collection of verbal and observational data</a:t>
            </a:r>
          </a:p>
        </p:txBody>
      </p:sp>
    </p:spTree>
    <p:extLst>
      <p:ext uri="{BB962C8B-B14F-4D97-AF65-F5344CB8AC3E}">
        <p14:creationId xmlns:p14="http://schemas.microsoft.com/office/powerpoint/2010/main" val="669459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Preparing the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667784"/>
            <a:ext cx="8229600" cy="381642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Venue</a:t>
            </a:r>
          </a:p>
          <a:p>
            <a:r>
              <a:rPr lang="en-GB" sz="2800" dirty="0">
                <a:solidFill>
                  <a:schemeClr val="tx1"/>
                </a:solidFill>
              </a:rPr>
              <a:t>Equipment</a:t>
            </a:r>
          </a:p>
          <a:p>
            <a:r>
              <a:rPr lang="en-GB" sz="2800" dirty="0">
                <a:solidFill>
                  <a:schemeClr val="tx1"/>
                </a:solidFill>
              </a:rPr>
              <a:t>Role of researcher </a:t>
            </a:r>
          </a:p>
          <a:p>
            <a:r>
              <a:rPr lang="en-GB" sz="2800" dirty="0">
                <a:solidFill>
                  <a:schemeClr val="tx1"/>
                </a:solidFill>
              </a:rPr>
              <a:t>Relaxed / comfortable environment that facilitates discussion and data collection</a:t>
            </a:r>
          </a:p>
          <a:p>
            <a:r>
              <a:rPr lang="en-GB" sz="2800" dirty="0">
                <a:solidFill>
                  <a:schemeClr val="tx1"/>
                </a:solidFill>
              </a:rPr>
              <a:t>Safe place in which all participants are aware of the process and what is expected of them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523219"/>
            <a:ext cx="3149775" cy="2227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095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</p:spPr>
        <p:txBody>
          <a:bodyPr>
            <a:normAutofit/>
          </a:bodyPr>
          <a:lstStyle/>
          <a:p>
            <a:r>
              <a:rPr lang="en-GB" b="1" dirty="0"/>
              <a:t>Environment and Conduct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396"/>
            <a:ext cx="1810521" cy="181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01427"/>
            <a:ext cx="8291241" cy="485657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tx1"/>
                </a:solidFill>
              </a:rPr>
              <a:t>Room – adequate size - not too small or too large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tx1"/>
                </a:solidFill>
              </a:rPr>
              <a:t>Temperature – not too hot or too cold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tx1"/>
                </a:solidFill>
              </a:rPr>
              <a:t>Lighting – adequate / consider special requirements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tx1"/>
                </a:solidFill>
              </a:rPr>
              <a:t>Do not disturb – notice on door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tx1"/>
                </a:solidFill>
              </a:rPr>
              <a:t>Noise – away from distracting / excessive sounds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tx1"/>
                </a:solidFill>
              </a:rPr>
              <a:t>Seating – comfortable / can see each other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tx1"/>
                </a:solidFill>
              </a:rPr>
              <a:t>Telephone – unplugged / switched off (vibration)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tx1"/>
                </a:solidFill>
              </a:rPr>
              <a:t>Recording – good quality equipment 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tx1"/>
                </a:solidFill>
              </a:rPr>
              <a:t>Names – group not to use each others names in the group or when you transcribe data / when use data for presentation (maintain anonymity / use codes or pseudonyms)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tx1"/>
                </a:solidFill>
              </a:rPr>
              <a:t>Notes – inform participants might take notes (as reminder of details)  </a:t>
            </a:r>
          </a:p>
        </p:txBody>
      </p:sp>
    </p:spTree>
    <p:extLst>
      <p:ext uri="{BB962C8B-B14F-4D97-AF65-F5344CB8AC3E}">
        <p14:creationId xmlns:p14="http://schemas.microsoft.com/office/powerpoint/2010/main" val="979826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Focus Group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946" y="1700808"/>
            <a:ext cx="8430108" cy="478112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Overall objective – collect data relevant to study</a:t>
            </a:r>
          </a:p>
          <a:p>
            <a:r>
              <a:rPr lang="en-GB" sz="2800" dirty="0">
                <a:solidFill>
                  <a:schemeClr val="tx1"/>
                </a:solidFill>
              </a:rPr>
              <a:t>Pay attention to content/context of discussions</a:t>
            </a:r>
          </a:p>
          <a:p>
            <a:r>
              <a:rPr lang="en-GB" sz="2800" dirty="0">
                <a:solidFill>
                  <a:schemeClr val="tx1"/>
                </a:solidFill>
              </a:rPr>
              <a:t>Consider questions wish to ask – depends on research question / purpose of study / type of data required </a:t>
            </a:r>
          </a:p>
          <a:p>
            <a:r>
              <a:rPr lang="en-GB" sz="2800" dirty="0">
                <a:solidFill>
                  <a:schemeClr val="tx1"/>
                </a:solidFill>
              </a:rPr>
              <a:t>Develop interview guide as road map (e.g., semi-structured questionnaire with open ended questions)</a:t>
            </a:r>
          </a:p>
          <a:p>
            <a:r>
              <a:rPr lang="en-GB" sz="2800" dirty="0">
                <a:solidFill>
                  <a:schemeClr val="tx1"/>
                </a:solidFill>
              </a:rPr>
              <a:t>Consider – introduction 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-23415"/>
            <a:ext cx="1601172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644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213" y="382588"/>
            <a:ext cx="7634287" cy="1492250"/>
          </a:xfrm>
        </p:spPr>
        <p:txBody>
          <a:bodyPr>
            <a:normAutofit/>
          </a:bodyPr>
          <a:lstStyle/>
          <a:p>
            <a:r>
              <a:rPr lang="en-GB" b="1"/>
              <a:t>Criteria for conducting focus groups</a:t>
            </a:r>
            <a:r>
              <a:rPr lang="en-GB"/>
              <a:t> </a:t>
            </a:r>
            <a:r>
              <a:rPr lang="en-GB" sz="2700"/>
              <a:t>(Merton et al, 1990)</a:t>
            </a:r>
            <a:endParaRPr lang="en-GB" sz="27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532" y="2060848"/>
            <a:ext cx="8424936" cy="453650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tx1"/>
                </a:solidFill>
              </a:rPr>
              <a:t>Interview should address maximum range of issues relevant to topic (both issues already know about and those not anticipated)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tx1"/>
                </a:solidFill>
              </a:rPr>
              <a:t>Discussion should provide data specific to topic and give detailed accounts of participants’ experiences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tx1"/>
                </a:solidFill>
              </a:rPr>
              <a:t>Discussion should promote interaction that leads to in-depth exploration – aim is to promote discussion that is rich, rather than vague or general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tx1"/>
                </a:solidFill>
              </a:rPr>
              <a:t>Moderator should take note of personal context outlined by participants – context important – personal factors that influence how individual describes experience – often people unaware of own perspective until interact with others, so point of focus group is to create environment that brings together a variety of perspectives</a:t>
            </a:r>
          </a:p>
        </p:txBody>
      </p:sp>
    </p:spTree>
    <p:extLst>
      <p:ext uri="{BB962C8B-B14F-4D97-AF65-F5344CB8AC3E}">
        <p14:creationId xmlns:p14="http://schemas.microsoft.com/office/powerpoint/2010/main" val="3739221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982" y="17427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Participation and Group     Dynamics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080" y="1628800"/>
            <a:ext cx="8254732" cy="4968552"/>
          </a:xfrm>
        </p:spPr>
        <p:txBody>
          <a:bodyPr/>
          <a:lstStyle/>
          <a:p>
            <a:r>
              <a:rPr lang="en-GB" sz="2800" dirty="0">
                <a:solidFill>
                  <a:schemeClr val="tx1"/>
                </a:solidFill>
              </a:rPr>
              <a:t>Interaction between participants – key aspect</a:t>
            </a:r>
          </a:p>
          <a:p>
            <a:r>
              <a:rPr lang="en-GB" sz="2800" dirty="0">
                <a:solidFill>
                  <a:schemeClr val="tx1"/>
                </a:solidFill>
              </a:rPr>
              <a:t>Researcher - ensure give each member of group an opportunity to contribute</a:t>
            </a:r>
          </a:p>
          <a:p>
            <a:r>
              <a:rPr lang="en-GB" sz="2800" dirty="0">
                <a:solidFill>
                  <a:schemeClr val="tx1"/>
                </a:solidFill>
              </a:rPr>
              <a:t>Facilitate group so members feel comfortable talking to each other </a:t>
            </a:r>
          </a:p>
          <a:p>
            <a:r>
              <a:rPr lang="en-GB" sz="2800" dirty="0">
                <a:solidFill>
                  <a:schemeClr val="tx1"/>
                </a:solidFill>
              </a:rPr>
              <a:t>May not always agree</a:t>
            </a:r>
          </a:p>
          <a:p>
            <a:r>
              <a:rPr lang="en-GB" sz="2800" dirty="0">
                <a:solidFill>
                  <a:schemeClr val="tx1"/>
                </a:solidFill>
              </a:rPr>
              <a:t>Strangers usually  preferable (talk more openly)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940152" y="5483392"/>
            <a:ext cx="2592288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Respect</a:t>
            </a:r>
          </a:p>
          <a:p>
            <a:pPr algn="ctr"/>
            <a:r>
              <a:rPr lang="en-GB" sz="2400" dirty="0"/>
              <a:t>Non-judgemental</a:t>
            </a:r>
          </a:p>
          <a:p>
            <a:pPr algn="ctr"/>
            <a:r>
              <a:rPr lang="en-GB" sz="2400" dirty="0"/>
              <a:t>Good will </a:t>
            </a:r>
          </a:p>
        </p:txBody>
      </p:sp>
    </p:spTree>
    <p:extLst>
      <p:ext uri="{BB962C8B-B14F-4D97-AF65-F5344CB8AC3E}">
        <p14:creationId xmlns:p14="http://schemas.microsoft.com/office/powerpoint/2010/main" val="126805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01357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Reflective Listening and Focus Groups (4 types of response)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9311802"/>
              </p:ext>
            </p:extLst>
          </p:nvPr>
        </p:nvGraphicFramePr>
        <p:xfrm>
          <a:off x="0" y="2204864"/>
          <a:ext cx="9144001" cy="4653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96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320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922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01157">
                <a:tc>
                  <a:txBody>
                    <a:bodyPr/>
                    <a:lstStyle/>
                    <a:p>
                      <a:r>
                        <a:rPr lang="en-GB" dirty="0"/>
                        <a:t>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1157">
                <a:tc>
                  <a:txBody>
                    <a:bodyPr/>
                    <a:lstStyle/>
                    <a:p>
                      <a:r>
                        <a:rPr lang="en-GB" sz="1800" b="1" dirty="0"/>
                        <a:t>Clarifying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Moderator asks speakers to clarify what said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Response</a:t>
                      </a:r>
                      <a:r>
                        <a:rPr lang="en-GB" sz="1800" b="1" baseline="0" dirty="0"/>
                        <a:t> shows the moderator does not understand what speaker means</a:t>
                      </a:r>
                      <a:endParaRPr lang="en-GB" sz="18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87994">
                <a:tc>
                  <a:txBody>
                    <a:bodyPr/>
                    <a:lstStyle/>
                    <a:p>
                      <a:r>
                        <a:rPr lang="en-GB" sz="1800" b="1" dirty="0"/>
                        <a:t>Paraphrasing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baseline="0" dirty="0"/>
                        <a:t>M</a:t>
                      </a:r>
                      <a:r>
                        <a:rPr lang="en-GB" sz="1800" b="1" dirty="0"/>
                        <a:t>oderator restates essence of speakers 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Response means making sure moderator understands</a:t>
                      </a:r>
                      <a:r>
                        <a:rPr lang="en-GB" sz="1800" b="1" baseline="0" dirty="0"/>
                        <a:t> what speaker intended to communicate </a:t>
                      </a:r>
                      <a:endParaRPr lang="en-GB" sz="18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74832">
                <a:tc>
                  <a:txBody>
                    <a:bodyPr/>
                    <a:lstStyle/>
                    <a:p>
                      <a:r>
                        <a:rPr lang="en-GB" sz="1800" b="1" dirty="0"/>
                        <a:t>Reflecting feelings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Moderator mirrors feelings they think</a:t>
                      </a:r>
                      <a:r>
                        <a:rPr lang="en-GB" sz="1800" b="1" baseline="0" dirty="0"/>
                        <a:t> were expressed</a:t>
                      </a:r>
                      <a:endParaRPr lang="en-GB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The</a:t>
                      </a:r>
                      <a:r>
                        <a:rPr lang="en-GB" sz="1800" b="1" baseline="0" dirty="0"/>
                        <a:t> feelings are important – not content of speakers response </a:t>
                      </a:r>
                      <a:endParaRPr lang="en-GB" sz="18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87994">
                <a:tc>
                  <a:txBody>
                    <a:bodyPr/>
                    <a:lstStyle/>
                    <a:p>
                      <a:r>
                        <a:rPr lang="en-GB" sz="1800" b="1" dirty="0"/>
                        <a:t>Summarising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Summarising</a:t>
                      </a:r>
                      <a:r>
                        <a:rPr lang="en-GB" sz="1800" b="1" baseline="0" dirty="0"/>
                        <a:t> main points, feelings or both expressed by speaker</a:t>
                      </a:r>
                      <a:endParaRPr lang="en-GB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Important</a:t>
                      </a:r>
                      <a:r>
                        <a:rPr lang="en-GB" sz="1800" b="1" baseline="0" dirty="0"/>
                        <a:t> for playing back points the speaker is attempting to make because not all people communicate logically </a:t>
                      </a:r>
                      <a:endParaRPr lang="en-GB" sz="18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341760" y="451691"/>
            <a:ext cx="13346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(Fern, 2001)</a:t>
            </a:r>
          </a:p>
        </p:txBody>
      </p:sp>
    </p:spTree>
    <p:extLst>
      <p:ext uri="{BB962C8B-B14F-4D97-AF65-F5344CB8AC3E}">
        <p14:creationId xmlns:p14="http://schemas.microsoft.com/office/powerpoint/2010/main" val="303536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13852"/>
            <a:ext cx="568863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Role and Qualities of Moderator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532" y="1988840"/>
            <a:ext cx="8460940" cy="453650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endParaRPr lang="en-GB" sz="2800" dirty="0">
              <a:solidFill>
                <a:srgbClr val="FF0000"/>
              </a:solidFill>
            </a:endParaRPr>
          </a:p>
          <a:p>
            <a:pPr algn="ctr"/>
            <a:r>
              <a:rPr lang="en-GB" sz="6000" b="1" dirty="0">
                <a:solidFill>
                  <a:schemeClr val="tx1"/>
                </a:solidFill>
              </a:rPr>
              <a:t>GROUP  WORK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 descr="Image result for holding a candl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522" y="404664"/>
            <a:ext cx="2055965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2739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842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Makes a Good Focus Group?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8436" y="1845421"/>
            <a:ext cx="7067128" cy="450507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https://www.youtube.com/watch?v=XA2Eo1ggkjc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572000" y="4290368"/>
            <a:ext cx="3754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Additional areas to consider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861048"/>
            <a:ext cx="1877194" cy="187719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15616" y="5867979"/>
            <a:ext cx="18771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Plan ahead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2708920"/>
            <a:ext cx="926412" cy="1256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1947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Barbour, R. 2005. </a:t>
            </a:r>
            <a:r>
              <a:rPr lang="en-GB" sz="2800" i="1" dirty="0"/>
              <a:t>Making sense of focus groups.</a:t>
            </a:r>
            <a:r>
              <a:rPr lang="en-GB" sz="2800" dirty="0"/>
              <a:t> </a:t>
            </a:r>
            <a:r>
              <a:rPr lang="en-GB" sz="2800" u="sng" dirty="0"/>
              <a:t>Medical Education</a:t>
            </a:r>
            <a:r>
              <a:rPr lang="en-GB" sz="2800" dirty="0"/>
              <a:t> 39; 742-750. 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r>
              <a:rPr lang="en-GB" sz="2800" dirty="0"/>
              <a:t>Doody, O., Slevin, E., &amp; Taggart, L. 2013. </a:t>
            </a:r>
            <a:r>
              <a:rPr lang="en-GB" sz="2800" i="1" dirty="0"/>
              <a:t>Preparing for and conducting focus groups in nursing research: part 2. </a:t>
            </a:r>
            <a:r>
              <a:rPr lang="en-GB" sz="2800" u="sng" dirty="0"/>
              <a:t>British Journal of Nursing</a:t>
            </a:r>
            <a:r>
              <a:rPr lang="en-GB" sz="2800" dirty="0"/>
              <a:t> Vol 22, No 3. 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r>
              <a:rPr lang="en-GB" sz="2800" dirty="0"/>
              <a:t>Mintz, R., 2010. </a:t>
            </a:r>
            <a:r>
              <a:rPr lang="en-GB" sz="2800" i="1" dirty="0"/>
              <a:t>Information Sheet R14: Introduction to conducting qualitative research</a:t>
            </a:r>
            <a:r>
              <a:rPr lang="en-GB" sz="2800" dirty="0"/>
              <a:t>. UK: BACP</a:t>
            </a:r>
          </a:p>
          <a:p>
            <a:pPr marL="0" indent="0"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044120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CA962-BB78-4F9E-959C-39FD0C0E0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1C737-8D6A-47AE-AF51-FFC3FDF1D8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FE5C87-C40A-44E3-83B1-BEF0DDA58D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43808" y="0"/>
            <a:ext cx="5391596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07D898-7ADC-4723-B1EE-894A9958EA5A}"/>
              </a:ext>
            </a:extLst>
          </p:cNvPr>
          <p:cNvSpPr txBox="1"/>
          <p:nvPr/>
        </p:nvSpPr>
        <p:spPr>
          <a:xfrm>
            <a:off x="2843808" y="6858000"/>
            <a:ext cx="53915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commons.wikimedia.org/wiki/File:Vector_cup_of_coffee.sv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2541072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9F8D-BA9F-437F-A371-8D5BE36AD77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09713" y="382588"/>
            <a:ext cx="7634287" cy="1492250"/>
          </a:xfrm>
        </p:spPr>
        <p:txBody>
          <a:bodyPr>
            <a:normAutofit fontScale="90000"/>
          </a:bodyPr>
          <a:lstStyle/>
          <a:p>
            <a:r>
              <a:rPr lang="en-GB" dirty="0"/>
              <a:t>Focus Group 1: SESSION 1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the PROS AND CONS OF COUNSELLORS AS RESEARCHERS : </a:t>
            </a:r>
            <a:r>
              <a:rPr lang="en-GB" dirty="0" err="1"/>
              <a:t>CaROL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6687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9F8D-BA9F-437F-A371-8D5BE36AD77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09713" y="382588"/>
            <a:ext cx="7634287" cy="1492250"/>
          </a:xfrm>
        </p:spPr>
        <p:txBody>
          <a:bodyPr>
            <a:normAutofit fontScale="90000"/>
          </a:bodyPr>
          <a:lstStyle/>
          <a:p>
            <a:r>
              <a:rPr lang="en-GB" dirty="0"/>
              <a:t>Focus Group 1: SESSION 2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WHAT EVIDENCE CONFIRMS THAT TRAINING IS NECESSARY TO MAKE A GOOD HELPER : HELEN</a:t>
            </a:r>
          </a:p>
        </p:txBody>
      </p:sp>
    </p:spTree>
    <p:extLst>
      <p:ext uri="{BB962C8B-B14F-4D97-AF65-F5344CB8AC3E}">
        <p14:creationId xmlns:p14="http://schemas.microsoft.com/office/powerpoint/2010/main" val="9832252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9F8D-BA9F-437F-A371-8D5BE36AD77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09713" y="382588"/>
            <a:ext cx="7634287" cy="1492250"/>
          </a:xfrm>
        </p:spPr>
        <p:txBody>
          <a:bodyPr>
            <a:normAutofit fontScale="90000"/>
          </a:bodyPr>
          <a:lstStyle/>
          <a:p>
            <a:r>
              <a:rPr lang="en-GB" dirty="0"/>
              <a:t>Focus Group 2: SESSION 1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WHAT EVIDENCE CONFIRMS THE EFFECTIVENESS OF COUNSELLING : SARAH</a:t>
            </a:r>
          </a:p>
        </p:txBody>
      </p:sp>
    </p:spTree>
    <p:extLst>
      <p:ext uri="{BB962C8B-B14F-4D97-AF65-F5344CB8AC3E}">
        <p14:creationId xmlns:p14="http://schemas.microsoft.com/office/powerpoint/2010/main" val="38037615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9F8D-BA9F-437F-A371-8D5BE36AD77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09713" y="382588"/>
            <a:ext cx="7634287" cy="1492250"/>
          </a:xfrm>
        </p:spPr>
        <p:txBody>
          <a:bodyPr>
            <a:normAutofit fontScale="90000"/>
          </a:bodyPr>
          <a:lstStyle/>
          <a:p>
            <a:r>
              <a:rPr lang="en-GB" dirty="0"/>
              <a:t>Focus Group 2: SESSION 2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THE BENEFITS OF PRE-BEREAVEMENT SUPPORT IN</a:t>
            </a:r>
            <a:br>
              <a:rPr lang="en-GB" dirty="0"/>
            </a:br>
            <a:r>
              <a:rPr lang="en-GB" dirty="0"/>
              <a:t>THE GRIEVING PROCESS : </a:t>
            </a:r>
            <a:r>
              <a:rPr lang="en-GB" dirty="0" err="1"/>
              <a:t>iNGRID</a:t>
            </a:r>
            <a:br>
              <a:rPr lang="en-GB" dirty="0"/>
            </a:b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4971183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4226C-96B4-48A5-A0BD-FDFF1628F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E0827-6FB9-478C-955B-377A4475B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F28DC8-14F7-43CE-A4CC-E70B084DFACE}"/>
              </a:ext>
            </a:extLst>
          </p:cNvPr>
          <p:cNvSpPr/>
          <p:nvPr/>
        </p:nvSpPr>
        <p:spPr>
          <a:xfrm>
            <a:off x="1161451" y="2551837"/>
            <a:ext cx="682109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Process of research</a:t>
            </a:r>
          </a:p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Ethics and focus groups</a:t>
            </a:r>
          </a:p>
        </p:txBody>
      </p:sp>
    </p:spTree>
    <p:extLst>
      <p:ext uri="{BB962C8B-B14F-4D97-AF65-F5344CB8AC3E}">
        <p14:creationId xmlns:p14="http://schemas.microsoft.com/office/powerpoint/2010/main" val="22046425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737E-AC0C-460B-8D81-46AB7F270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Today we have: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405A9ED-D91D-4706-94E1-1262D069A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213" y="2286000"/>
            <a:ext cx="7634287" cy="4572000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Practiced focus group moderation and participation</a:t>
            </a:r>
          </a:p>
          <a:p>
            <a:pPr eaLnBrk="1" hangingPunct="1"/>
            <a:r>
              <a:rPr lang="en-GB" altLang="en-US" sz="3200" dirty="0"/>
              <a:t>Continued our consideration of ethics and focus groups</a:t>
            </a:r>
          </a:p>
          <a:p>
            <a:pPr eaLnBrk="1" hangingPunct="1"/>
            <a:r>
              <a:rPr lang="en-GB" altLang="en-US" sz="3200" dirty="0"/>
              <a:t>Had an opportunity for individual tutorials </a:t>
            </a:r>
          </a:p>
        </p:txBody>
      </p:sp>
    </p:spTree>
    <p:extLst>
      <p:ext uri="{BB962C8B-B14F-4D97-AF65-F5344CB8AC3E}">
        <p14:creationId xmlns:p14="http://schemas.microsoft.com/office/powerpoint/2010/main" val="16732077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7FC4B-BC01-455F-85E4-3B9301573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slots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05476E-D3AF-463C-9387-A7326F04BE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59290" y="2286000"/>
            <a:ext cx="4792133" cy="35941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CDD38D-2107-4E74-9C69-09FD1116F648}"/>
              </a:ext>
            </a:extLst>
          </p:cNvPr>
          <p:cNvSpPr txBox="1"/>
          <p:nvPr/>
        </p:nvSpPr>
        <p:spPr>
          <a:xfrm>
            <a:off x="2359290" y="5880100"/>
            <a:ext cx="479213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completemerchandise/9800037733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2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9564973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4">
            <a:extLst>
              <a:ext uri="{FF2B5EF4-FFF2-40B4-BE49-F238E27FC236}">
                <a16:creationId xmlns:a16="http://schemas.microsoft.com/office/drawing/2014/main" id="{AD2EF567-FAE8-4A4D-AAF8-1DCAF76B79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213" y="1989138"/>
            <a:ext cx="7575550" cy="451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AB1671DC-6B99-4BF0-A9E1-AD1CC9F1E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Closing round</a:t>
            </a:r>
            <a:r>
              <a:rPr lang="en-GB" dirty="0"/>
              <a:t>:</a:t>
            </a:r>
          </a:p>
        </p:txBody>
      </p:sp>
      <p:sp>
        <p:nvSpPr>
          <p:cNvPr id="62468" name="Content Placeholder 7">
            <a:extLst>
              <a:ext uri="{FF2B5EF4-FFF2-40B4-BE49-F238E27FC236}">
                <a16:creationId xmlns:a16="http://schemas.microsoft.com/office/drawing/2014/main" id="{B6015708-86D2-4816-AA16-DE1BFC49A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5" y="2805113"/>
            <a:ext cx="8235950" cy="266382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adge">
    <a:dk1>
      <a:sysClr val="windowText" lastClr="000000"/>
    </a:dk1>
    <a:lt1>
      <a:sysClr val="window" lastClr="FFFFFF"/>
    </a:lt1>
    <a:dk2>
      <a:srgbClr val="2A1A00"/>
    </a:dk2>
    <a:lt2>
      <a:srgbClr val="F3F3F2"/>
    </a:lt2>
    <a:accent1>
      <a:srgbClr val="F8B323"/>
    </a:accent1>
    <a:accent2>
      <a:srgbClr val="656A59"/>
    </a:accent2>
    <a:accent3>
      <a:srgbClr val="46B2B5"/>
    </a:accent3>
    <a:accent4>
      <a:srgbClr val="8CAA7E"/>
    </a:accent4>
    <a:accent5>
      <a:srgbClr val="D36F68"/>
    </a:accent5>
    <a:accent6>
      <a:srgbClr val="826276"/>
    </a:accent6>
    <a:hlink>
      <a:srgbClr val="46B2B5"/>
    </a:hlink>
    <a:folHlink>
      <a:srgbClr val="A4669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793</TotalTime>
  <Words>907</Words>
  <Application>Microsoft Office PowerPoint</Application>
  <PresentationFormat>On-screen Show (4:3)</PresentationFormat>
  <Paragraphs>116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Gill Sans MT</vt:lpstr>
      <vt:lpstr>Impact</vt:lpstr>
      <vt:lpstr>Times New Roman</vt:lpstr>
      <vt:lpstr>Badge</vt:lpstr>
      <vt:lpstr>  </vt:lpstr>
      <vt:lpstr>Opening round:</vt:lpstr>
      <vt:lpstr>The aims of this lesson:</vt:lpstr>
      <vt:lpstr>Empirical Research Methods</vt:lpstr>
      <vt:lpstr>What is a Focus Group?</vt:lpstr>
      <vt:lpstr>Focus Groups… </vt:lpstr>
      <vt:lpstr>Focus Groups… </vt:lpstr>
      <vt:lpstr>Preparing the Environment</vt:lpstr>
      <vt:lpstr>Environment and Conduct</vt:lpstr>
      <vt:lpstr>Focus Group Process</vt:lpstr>
      <vt:lpstr>Criteria for conducting focus groups (Merton et al, 1990)</vt:lpstr>
      <vt:lpstr> Participation and Group     Dynamics</vt:lpstr>
      <vt:lpstr>Reflective Listening and Focus Groups (4 types of response)</vt:lpstr>
      <vt:lpstr>Role and Qualities of Moderator</vt:lpstr>
      <vt:lpstr>What Makes a Good Focus Group?</vt:lpstr>
      <vt:lpstr>PowerPoint Presentation</vt:lpstr>
      <vt:lpstr>PowerPoint Presentation</vt:lpstr>
      <vt:lpstr>Focus Group 1: SESSION 1    the PROS AND CONS OF COUNSELLORS AS RESEARCHERS : CaROL</vt:lpstr>
      <vt:lpstr>Focus Group 1: SESSION 2     WHAT EVIDENCE CONFIRMS THAT TRAINING IS NECESSARY TO MAKE A GOOD HELPER : HELEN</vt:lpstr>
      <vt:lpstr>Focus Group 2: SESSION 1     WHAT EVIDENCE CONFIRMS THE EFFECTIVENESS OF COUNSELLING : SARAH</vt:lpstr>
      <vt:lpstr>Focus Group 2: SESSION 2    THE BENEFITS OF PRE-BEREAVEMENT SUPPORT IN THE GRIEVING PROCESS : iNGRID   </vt:lpstr>
      <vt:lpstr>Group discussion</vt:lpstr>
      <vt:lpstr>Today we have:</vt:lpstr>
      <vt:lpstr>Tutorial slots</vt:lpstr>
      <vt:lpstr>Closing round: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</dc:title>
  <dc:creator>M.Cole</dc:creator>
  <cp:lastModifiedBy>Beverly Cole</cp:lastModifiedBy>
  <cp:revision>35</cp:revision>
  <dcterms:created xsi:type="dcterms:W3CDTF">2012-02-14T06:38:06Z</dcterms:created>
  <dcterms:modified xsi:type="dcterms:W3CDTF">2019-02-11T20:46:13Z</dcterms:modified>
</cp:coreProperties>
</file>