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342" r:id="rId2"/>
    <p:sldId id="326" r:id="rId3"/>
    <p:sldId id="327" r:id="rId4"/>
    <p:sldId id="299" r:id="rId5"/>
    <p:sldId id="301" r:id="rId6"/>
    <p:sldId id="302" r:id="rId7"/>
    <p:sldId id="331" r:id="rId8"/>
    <p:sldId id="333" r:id="rId9"/>
    <p:sldId id="339" r:id="rId10"/>
    <p:sldId id="312" r:id="rId11"/>
    <p:sldId id="316" r:id="rId12"/>
    <p:sldId id="336" r:id="rId13"/>
    <p:sldId id="297" r:id="rId14"/>
    <p:sldId id="258" r:id="rId15"/>
    <p:sldId id="259" r:id="rId16"/>
    <p:sldId id="334" r:id="rId17"/>
    <p:sldId id="261" r:id="rId18"/>
    <p:sldId id="328" r:id="rId19"/>
    <p:sldId id="303" r:id="rId20"/>
    <p:sldId id="257" r:id="rId21"/>
    <p:sldId id="276" r:id="rId22"/>
    <p:sldId id="340" r:id="rId23"/>
    <p:sldId id="263" r:id="rId24"/>
    <p:sldId id="343" r:id="rId25"/>
    <p:sldId id="319" r:id="rId26"/>
    <p:sldId id="344" r:id="rId27"/>
    <p:sldId id="318" r:id="rId28"/>
    <p:sldId id="266" r:id="rId29"/>
    <p:sldId id="267" r:id="rId30"/>
    <p:sldId id="335" r:id="rId31"/>
    <p:sldId id="269" r:id="rId32"/>
    <p:sldId id="277" r:id="rId33"/>
    <p:sldId id="270" r:id="rId34"/>
    <p:sldId id="305" r:id="rId35"/>
    <p:sldId id="272" r:id="rId36"/>
    <p:sldId id="306" r:id="rId37"/>
    <p:sldId id="307" r:id="rId38"/>
    <p:sldId id="271" r:id="rId39"/>
    <p:sldId id="273" r:id="rId40"/>
    <p:sldId id="274" r:id="rId41"/>
    <p:sldId id="293" r:id="rId42"/>
    <p:sldId id="322" r:id="rId43"/>
    <p:sldId id="324" r:id="rId44"/>
    <p:sldId id="338" r:id="rId45"/>
    <p:sldId id="314" r:id="rId46"/>
    <p:sldId id="341" r:id="rId47"/>
    <p:sldId id="275" r:id="rId48"/>
    <p:sldId id="337" r:id="rId4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C8E86F8-820D-45D4-AB83-D33D6C5D8913}" v="98" dt="2024-03-15T17:01:57.642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7985" autoAdjust="0"/>
    <p:restoredTop sz="94660"/>
  </p:normalViewPr>
  <p:slideViewPr>
    <p:cSldViewPr snapToGrid="0">
      <p:cViewPr>
        <p:scale>
          <a:sx n="85" d="100"/>
          <a:sy n="85" d="100"/>
        </p:scale>
        <p:origin x="48" y="225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presProps" Target="presProps.xml"/><Relationship Id="rId55" Type="http://schemas.microsoft.com/office/2015/10/relationships/revisionInfo" Target="revisionInfo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8" Type="http://schemas.openxmlformats.org/officeDocument/2006/relationships/slide" Target="slides/slide7.xml"/><Relationship Id="rId51" Type="http://schemas.openxmlformats.org/officeDocument/2006/relationships/viewProps" Target="viewProps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54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David Gardner" userId="32a3b49f-52b0-4a7d-8a0d-c44fdf742dfe" providerId="ADAL" clId="{1C8E86F8-820D-45D4-AB83-D33D6C5D8913}"/>
    <pc:docChg chg="undo custSel addSld delSld modSld sldOrd">
      <pc:chgData name="David Gardner" userId="32a3b49f-52b0-4a7d-8a0d-c44fdf742dfe" providerId="ADAL" clId="{1C8E86F8-820D-45D4-AB83-D33D6C5D8913}" dt="2024-03-15T19:33:50.937" v="5538" actId="20577"/>
      <pc:docMkLst>
        <pc:docMk/>
      </pc:docMkLst>
      <pc:sldChg chg="modSp del mod">
        <pc:chgData name="David Gardner" userId="32a3b49f-52b0-4a7d-8a0d-c44fdf742dfe" providerId="ADAL" clId="{1C8E86F8-820D-45D4-AB83-D33D6C5D8913}" dt="2024-03-13T20:34:42.177" v="366" actId="47"/>
        <pc:sldMkLst>
          <pc:docMk/>
          <pc:sldMk cId="1437786102" sldId="256"/>
        </pc:sldMkLst>
        <pc:spChg chg="mod">
          <ac:chgData name="David Gardner" userId="32a3b49f-52b0-4a7d-8a0d-c44fdf742dfe" providerId="ADAL" clId="{1C8E86F8-820D-45D4-AB83-D33D6C5D8913}" dt="2024-03-11T12:53:57.081" v="33" actId="404"/>
          <ac:spMkLst>
            <pc:docMk/>
            <pc:sldMk cId="1437786102" sldId="256"/>
            <ac:spMk id="2" creationId="{61ACEE79-D17F-1092-1E70-6AE5FC2DCA45}"/>
          </ac:spMkLst>
        </pc:spChg>
      </pc:sldChg>
      <pc:sldChg chg="modSp mod ord">
        <pc:chgData name="David Gardner" userId="32a3b49f-52b0-4a7d-8a0d-c44fdf742dfe" providerId="ADAL" clId="{1C8E86F8-820D-45D4-AB83-D33D6C5D8913}" dt="2024-03-15T16:40:15.293" v="3681" actId="207"/>
        <pc:sldMkLst>
          <pc:docMk/>
          <pc:sldMk cId="3587475020" sldId="257"/>
        </pc:sldMkLst>
        <pc:spChg chg="mod">
          <ac:chgData name="David Gardner" userId="32a3b49f-52b0-4a7d-8a0d-c44fdf742dfe" providerId="ADAL" clId="{1C8E86F8-820D-45D4-AB83-D33D6C5D8913}" dt="2024-03-15T16:40:15.293" v="3681" actId="207"/>
          <ac:spMkLst>
            <pc:docMk/>
            <pc:sldMk cId="3587475020" sldId="257"/>
            <ac:spMk id="3" creationId="{FC963307-88A2-4153-C64E-355CD2C3D9D6}"/>
          </ac:spMkLst>
        </pc:spChg>
      </pc:sldChg>
      <pc:sldChg chg="add">
        <pc:chgData name="David Gardner" userId="32a3b49f-52b0-4a7d-8a0d-c44fdf742dfe" providerId="ADAL" clId="{1C8E86F8-820D-45D4-AB83-D33D6C5D8913}" dt="2024-03-15T16:36:45.515" v="3424"/>
        <pc:sldMkLst>
          <pc:docMk/>
          <pc:sldMk cId="2360017370" sldId="258"/>
        </pc:sldMkLst>
      </pc:sldChg>
      <pc:sldChg chg="addSp delSp modSp del mod modClrScheme chgLayout">
        <pc:chgData name="David Gardner" userId="32a3b49f-52b0-4a7d-8a0d-c44fdf742dfe" providerId="ADAL" clId="{1C8E86F8-820D-45D4-AB83-D33D6C5D8913}" dt="2024-03-15T16:36:30.522" v="3423" actId="2696"/>
        <pc:sldMkLst>
          <pc:docMk/>
          <pc:sldMk cId="3042939399" sldId="258"/>
        </pc:sldMkLst>
        <pc:spChg chg="mod ord">
          <ac:chgData name="David Gardner" userId="32a3b49f-52b0-4a7d-8a0d-c44fdf742dfe" providerId="ADAL" clId="{1C8E86F8-820D-45D4-AB83-D33D6C5D8913}" dt="2024-03-14T20:43:03.820" v="3150" actId="14100"/>
          <ac:spMkLst>
            <pc:docMk/>
            <pc:sldMk cId="3042939399" sldId="258"/>
            <ac:spMk id="2" creationId="{F8EAE7B9-3580-1B2D-1BD3-AA07B2C52265}"/>
          </ac:spMkLst>
        </pc:spChg>
        <pc:spChg chg="mod ord">
          <ac:chgData name="David Gardner" userId="32a3b49f-52b0-4a7d-8a0d-c44fdf742dfe" providerId="ADAL" clId="{1C8E86F8-820D-45D4-AB83-D33D6C5D8913}" dt="2024-03-14T20:42:47.378" v="3145" actId="14100"/>
          <ac:spMkLst>
            <pc:docMk/>
            <pc:sldMk cId="3042939399" sldId="258"/>
            <ac:spMk id="3" creationId="{86D2320B-40E0-F132-0AF2-BD78A823C745}"/>
          </ac:spMkLst>
        </pc:spChg>
        <pc:spChg chg="add mod">
          <ac:chgData name="David Gardner" userId="32a3b49f-52b0-4a7d-8a0d-c44fdf742dfe" providerId="ADAL" clId="{1C8E86F8-820D-45D4-AB83-D33D6C5D8913}" dt="2024-03-14T20:42:55.785" v="3149" actId="1076"/>
          <ac:spMkLst>
            <pc:docMk/>
            <pc:sldMk cId="3042939399" sldId="258"/>
            <ac:spMk id="4" creationId="{D149DE41-9FDC-F6B4-AB58-FBDFC503C975}"/>
          </ac:spMkLst>
        </pc:spChg>
        <pc:spChg chg="add del mod ord">
          <ac:chgData name="David Gardner" userId="32a3b49f-52b0-4a7d-8a0d-c44fdf742dfe" providerId="ADAL" clId="{1C8E86F8-820D-45D4-AB83-D33D6C5D8913}" dt="2024-03-14T20:41:35.333" v="3126" actId="700"/>
          <ac:spMkLst>
            <pc:docMk/>
            <pc:sldMk cId="3042939399" sldId="258"/>
            <ac:spMk id="5" creationId="{1D30B133-898C-0406-907D-D53DF64BE430}"/>
          </ac:spMkLst>
        </pc:spChg>
        <pc:spChg chg="add del mod ord">
          <ac:chgData name="David Gardner" userId="32a3b49f-52b0-4a7d-8a0d-c44fdf742dfe" providerId="ADAL" clId="{1C8E86F8-820D-45D4-AB83-D33D6C5D8913}" dt="2024-03-14T20:41:35.333" v="3126" actId="700"/>
          <ac:spMkLst>
            <pc:docMk/>
            <pc:sldMk cId="3042939399" sldId="258"/>
            <ac:spMk id="6" creationId="{3332EA2F-8174-F8A3-7B83-E0BC825E9B47}"/>
          </ac:spMkLst>
        </pc:spChg>
        <pc:spChg chg="add del mod ord">
          <ac:chgData name="David Gardner" userId="32a3b49f-52b0-4a7d-8a0d-c44fdf742dfe" providerId="ADAL" clId="{1C8E86F8-820D-45D4-AB83-D33D6C5D8913}" dt="2024-03-14T20:41:35.333" v="3126" actId="700"/>
          <ac:spMkLst>
            <pc:docMk/>
            <pc:sldMk cId="3042939399" sldId="258"/>
            <ac:spMk id="7" creationId="{C889FD25-513D-BA69-A9C8-CF65BC534690}"/>
          </ac:spMkLst>
        </pc:spChg>
        <pc:spChg chg="add mod">
          <ac:chgData name="David Gardner" userId="32a3b49f-52b0-4a7d-8a0d-c44fdf742dfe" providerId="ADAL" clId="{1C8E86F8-820D-45D4-AB83-D33D6C5D8913}" dt="2024-03-14T20:42:33.522" v="3139" actId="403"/>
          <ac:spMkLst>
            <pc:docMk/>
            <pc:sldMk cId="3042939399" sldId="258"/>
            <ac:spMk id="9" creationId="{23BB71CE-8418-BC2B-EBFC-F71B99FDAB9F}"/>
          </ac:spMkLst>
        </pc:spChg>
        <pc:spChg chg="add mod">
          <ac:chgData name="David Gardner" userId="32a3b49f-52b0-4a7d-8a0d-c44fdf742dfe" providerId="ADAL" clId="{1C8E86F8-820D-45D4-AB83-D33D6C5D8913}" dt="2024-03-14T20:42:41.272" v="3143" actId="20577"/>
          <ac:spMkLst>
            <pc:docMk/>
            <pc:sldMk cId="3042939399" sldId="258"/>
            <ac:spMk id="11" creationId="{A8C1F56B-1FB6-BBD4-8009-4FCBDD1107D3}"/>
          </ac:spMkLst>
        </pc:spChg>
      </pc:sldChg>
      <pc:sldChg chg="modSp add mod">
        <pc:chgData name="David Gardner" userId="32a3b49f-52b0-4a7d-8a0d-c44fdf742dfe" providerId="ADAL" clId="{1C8E86F8-820D-45D4-AB83-D33D6C5D8913}" dt="2024-03-13T20:48:45.136" v="479" actId="20577"/>
        <pc:sldMkLst>
          <pc:docMk/>
          <pc:sldMk cId="1192525897" sldId="259"/>
        </pc:sldMkLst>
        <pc:spChg chg="mod">
          <ac:chgData name="David Gardner" userId="32a3b49f-52b0-4a7d-8a0d-c44fdf742dfe" providerId="ADAL" clId="{1C8E86F8-820D-45D4-AB83-D33D6C5D8913}" dt="2024-03-13T20:48:45.136" v="479" actId="20577"/>
          <ac:spMkLst>
            <pc:docMk/>
            <pc:sldMk cId="1192525897" sldId="259"/>
            <ac:spMk id="5" creationId="{9CD714D1-F265-D9C6-872F-345CAE7EA160}"/>
          </ac:spMkLst>
        </pc:spChg>
      </pc:sldChg>
      <pc:sldChg chg="del ord">
        <pc:chgData name="David Gardner" userId="32a3b49f-52b0-4a7d-8a0d-c44fdf742dfe" providerId="ADAL" clId="{1C8E86F8-820D-45D4-AB83-D33D6C5D8913}" dt="2024-03-13T20:31:18.998" v="356" actId="47"/>
        <pc:sldMkLst>
          <pc:docMk/>
          <pc:sldMk cId="3559773753" sldId="259"/>
        </pc:sldMkLst>
      </pc:sldChg>
      <pc:sldChg chg="modSp del mod">
        <pc:chgData name="David Gardner" userId="32a3b49f-52b0-4a7d-8a0d-c44fdf742dfe" providerId="ADAL" clId="{1C8E86F8-820D-45D4-AB83-D33D6C5D8913}" dt="2024-03-13T20:48:16.176" v="477" actId="47"/>
        <pc:sldMkLst>
          <pc:docMk/>
          <pc:sldMk cId="1727095173" sldId="260"/>
        </pc:sldMkLst>
        <pc:spChg chg="mod">
          <ac:chgData name="David Gardner" userId="32a3b49f-52b0-4a7d-8a0d-c44fdf742dfe" providerId="ADAL" clId="{1C8E86F8-820D-45D4-AB83-D33D6C5D8913}" dt="2024-03-11T12:55:21.949" v="82" actId="20577"/>
          <ac:spMkLst>
            <pc:docMk/>
            <pc:sldMk cId="1727095173" sldId="260"/>
            <ac:spMk id="3" creationId="{91C8A321-047E-C682-0E47-09F8BEBF1D2A}"/>
          </ac:spMkLst>
        </pc:spChg>
      </pc:sldChg>
      <pc:sldChg chg="modSp mod">
        <pc:chgData name="David Gardner" userId="32a3b49f-52b0-4a7d-8a0d-c44fdf742dfe" providerId="ADAL" clId="{1C8E86F8-820D-45D4-AB83-D33D6C5D8913}" dt="2024-03-13T20:53:27.686" v="551" actId="20577"/>
        <pc:sldMkLst>
          <pc:docMk/>
          <pc:sldMk cId="1382729718" sldId="261"/>
        </pc:sldMkLst>
        <pc:spChg chg="mod">
          <ac:chgData name="David Gardner" userId="32a3b49f-52b0-4a7d-8a0d-c44fdf742dfe" providerId="ADAL" clId="{1C8E86F8-820D-45D4-AB83-D33D6C5D8913}" dt="2024-03-13T20:53:27.686" v="551" actId="20577"/>
          <ac:spMkLst>
            <pc:docMk/>
            <pc:sldMk cId="1382729718" sldId="261"/>
            <ac:spMk id="2" creationId="{F8AB17AD-DFCD-083B-C3FC-869E7403E33F}"/>
          </ac:spMkLst>
        </pc:spChg>
        <pc:spChg chg="mod">
          <ac:chgData name="David Gardner" userId="32a3b49f-52b0-4a7d-8a0d-c44fdf742dfe" providerId="ADAL" clId="{1C8E86F8-820D-45D4-AB83-D33D6C5D8913}" dt="2024-03-13T20:53:17.938" v="543" actId="20577"/>
          <ac:spMkLst>
            <pc:docMk/>
            <pc:sldMk cId="1382729718" sldId="261"/>
            <ac:spMk id="3" creationId="{B9116ED5-F17B-60C0-D4DB-CFAF3DFC757B}"/>
          </ac:spMkLst>
        </pc:spChg>
      </pc:sldChg>
      <pc:sldChg chg="del">
        <pc:chgData name="David Gardner" userId="32a3b49f-52b0-4a7d-8a0d-c44fdf742dfe" providerId="ADAL" clId="{1C8E86F8-820D-45D4-AB83-D33D6C5D8913}" dt="2024-03-13T20:58:54.365" v="560" actId="47"/>
        <pc:sldMkLst>
          <pc:docMk/>
          <pc:sldMk cId="3767580328" sldId="262"/>
        </pc:sldMkLst>
      </pc:sldChg>
      <pc:sldChg chg="addSp delSp modSp mod">
        <pc:chgData name="David Gardner" userId="32a3b49f-52b0-4a7d-8a0d-c44fdf742dfe" providerId="ADAL" clId="{1C8E86F8-820D-45D4-AB83-D33D6C5D8913}" dt="2024-03-13T22:17:28.409" v="3109" actId="20577"/>
        <pc:sldMkLst>
          <pc:docMk/>
          <pc:sldMk cId="453756305" sldId="263"/>
        </pc:sldMkLst>
        <pc:spChg chg="mod">
          <ac:chgData name="David Gardner" userId="32a3b49f-52b0-4a7d-8a0d-c44fdf742dfe" providerId="ADAL" clId="{1C8E86F8-820D-45D4-AB83-D33D6C5D8913}" dt="2024-03-13T22:17:28.409" v="3109" actId="20577"/>
          <ac:spMkLst>
            <pc:docMk/>
            <pc:sldMk cId="453756305" sldId="263"/>
            <ac:spMk id="3" creationId="{166C4590-329B-1F07-3F36-44170DFC74B4}"/>
          </ac:spMkLst>
        </pc:spChg>
        <pc:spChg chg="add mod">
          <ac:chgData name="David Gardner" userId="32a3b49f-52b0-4a7d-8a0d-c44fdf742dfe" providerId="ADAL" clId="{1C8E86F8-820D-45D4-AB83-D33D6C5D8913}" dt="2024-03-13T20:44:40.343" v="453" actId="2085"/>
          <ac:spMkLst>
            <pc:docMk/>
            <pc:sldMk cId="453756305" sldId="263"/>
            <ac:spMk id="5" creationId="{31417EBE-9BCD-63E9-A574-01BEADB4B0D7}"/>
          </ac:spMkLst>
        </pc:spChg>
        <pc:picChg chg="add del mod">
          <ac:chgData name="David Gardner" userId="32a3b49f-52b0-4a7d-8a0d-c44fdf742dfe" providerId="ADAL" clId="{1C8E86F8-820D-45D4-AB83-D33D6C5D8913}" dt="2024-03-13T20:44:50.631" v="455" actId="478"/>
          <ac:picMkLst>
            <pc:docMk/>
            <pc:sldMk cId="453756305" sldId="263"/>
            <ac:picMk id="4" creationId="{1A252390-A7F8-6B7E-C9E5-087581E9E342}"/>
          </ac:picMkLst>
        </pc:picChg>
        <pc:picChg chg="add mod">
          <ac:chgData name="David Gardner" userId="32a3b49f-52b0-4a7d-8a0d-c44fdf742dfe" providerId="ADAL" clId="{1C8E86F8-820D-45D4-AB83-D33D6C5D8913}" dt="2024-03-13T20:44:57.757" v="458" actId="1076"/>
          <ac:picMkLst>
            <pc:docMk/>
            <pc:sldMk cId="453756305" sldId="263"/>
            <ac:picMk id="7" creationId="{FFC52B0A-52BD-5B1F-22E5-7EFD98BD242D}"/>
          </ac:picMkLst>
        </pc:picChg>
      </pc:sldChg>
      <pc:sldChg chg="del">
        <pc:chgData name="David Gardner" userId="32a3b49f-52b0-4a7d-8a0d-c44fdf742dfe" providerId="ADAL" clId="{1C8E86F8-820D-45D4-AB83-D33D6C5D8913}" dt="2024-03-13T21:07:30.991" v="799" actId="47"/>
        <pc:sldMkLst>
          <pc:docMk/>
          <pc:sldMk cId="2429827321" sldId="264"/>
        </pc:sldMkLst>
      </pc:sldChg>
      <pc:sldChg chg="modSp del mod">
        <pc:chgData name="David Gardner" userId="32a3b49f-52b0-4a7d-8a0d-c44fdf742dfe" providerId="ADAL" clId="{1C8E86F8-820D-45D4-AB83-D33D6C5D8913}" dt="2024-03-15T17:00:28.975" v="4332" actId="47"/>
        <pc:sldMkLst>
          <pc:docMk/>
          <pc:sldMk cId="3899223730" sldId="265"/>
        </pc:sldMkLst>
        <pc:spChg chg="mod">
          <ac:chgData name="David Gardner" userId="32a3b49f-52b0-4a7d-8a0d-c44fdf742dfe" providerId="ADAL" clId="{1C8E86F8-820D-45D4-AB83-D33D6C5D8913}" dt="2024-03-15T16:47:09.595" v="3890" actId="122"/>
          <ac:spMkLst>
            <pc:docMk/>
            <pc:sldMk cId="3899223730" sldId="265"/>
            <ac:spMk id="3" creationId="{CD4AB75B-E62C-35ED-08A0-C37899260F85}"/>
          </ac:spMkLst>
        </pc:spChg>
      </pc:sldChg>
      <pc:sldChg chg="addSp delSp modSp mod">
        <pc:chgData name="David Gardner" userId="32a3b49f-52b0-4a7d-8a0d-c44fdf742dfe" providerId="ADAL" clId="{1C8E86F8-820D-45D4-AB83-D33D6C5D8913}" dt="2024-03-15T16:59:39.627" v="4326" actId="14100"/>
        <pc:sldMkLst>
          <pc:docMk/>
          <pc:sldMk cId="3003356542" sldId="266"/>
        </pc:sldMkLst>
        <pc:spChg chg="mod">
          <ac:chgData name="David Gardner" userId="32a3b49f-52b0-4a7d-8a0d-c44fdf742dfe" providerId="ADAL" clId="{1C8E86F8-820D-45D4-AB83-D33D6C5D8913}" dt="2024-03-15T16:53:54.605" v="3983" actId="27636"/>
          <ac:spMkLst>
            <pc:docMk/>
            <pc:sldMk cId="3003356542" sldId="266"/>
            <ac:spMk id="2" creationId="{9F7CA156-BF18-6FFE-3CA7-7D9FBAB05FF0}"/>
          </ac:spMkLst>
        </pc:spChg>
        <pc:spChg chg="mod">
          <ac:chgData name="David Gardner" userId="32a3b49f-52b0-4a7d-8a0d-c44fdf742dfe" providerId="ADAL" clId="{1C8E86F8-820D-45D4-AB83-D33D6C5D8913}" dt="2024-03-15T16:54:22.623" v="4043" actId="27636"/>
          <ac:spMkLst>
            <pc:docMk/>
            <pc:sldMk cId="3003356542" sldId="266"/>
            <ac:spMk id="3" creationId="{C9BD1068-F68F-F403-B3F5-2C6B85CE5E3F}"/>
          </ac:spMkLst>
        </pc:spChg>
        <pc:spChg chg="add del mod">
          <ac:chgData name="David Gardner" userId="32a3b49f-52b0-4a7d-8a0d-c44fdf742dfe" providerId="ADAL" clId="{1C8E86F8-820D-45D4-AB83-D33D6C5D8913}" dt="2024-03-15T16:56:44.404" v="4276" actId="478"/>
          <ac:spMkLst>
            <pc:docMk/>
            <pc:sldMk cId="3003356542" sldId="266"/>
            <ac:spMk id="5" creationId="{7F689294-33D3-688A-A5DF-D126DA8A7179}"/>
          </ac:spMkLst>
        </pc:spChg>
        <pc:spChg chg="add mod">
          <ac:chgData name="David Gardner" userId="32a3b49f-52b0-4a7d-8a0d-c44fdf742dfe" providerId="ADAL" clId="{1C8E86F8-820D-45D4-AB83-D33D6C5D8913}" dt="2024-03-15T16:56:21.973" v="4270" actId="207"/>
          <ac:spMkLst>
            <pc:docMk/>
            <pc:sldMk cId="3003356542" sldId="266"/>
            <ac:spMk id="6" creationId="{295BA47F-355C-C837-9535-B8EAF8F93C42}"/>
          </ac:spMkLst>
        </pc:spChg>
        <pc:spChg chg="add mod">
          <ac:chgData name="David Gardner" userId="32a3b49f-52b0-4a7d-8a0d-c44fdf742dfe" providerId="ADAL" clId="{1C8E86F8-820D-45D4-AB83-D33D6C5D8913}" dt="2024-03-15T16:58:47.258" v="4316" actId="1076"/>
          <ac:spMkLst>
            <pc:docMk/>
            <pc:sldMk cId="3003356542" sldId="266"/>
            <ac:spMk id="9" creationId="{DEE45261-A203-AA81-9108-2DF6DF476EC5}"/>
          </ac:spMkLst>
        </pc:spChg>
        <pc:picChg chg="add mod">
          <ac:chgData name="David Gardner" userId="32a3b49f-52b0-4a7d-8a0d-c44fdf742dfe" providerId="ADAL" clId="{1C8E86F8-820D-45D4-AB83-D33D6C5D8913}" dt="2024-03-15T16:59:34.340" v="4324" actId="1076"/>
          <ac:picMkLst>
            <pc:docMk/>
            <pc:sldMk cId="3003356542" sldId="266"/>
            <ac:picMk id="8" creationId="{E0085FF8-729A-2695-F786-D5500809B135}"/>
          </ac:picMkLst>
        </pc:picChg>
        <pc:cxnChg chg="add mod">
          <ac:chgData name="David Gardner" userId="32a3b49f-52b0-4a7d-8a0d-c44fdf742dfe" providerId="ADAL" clId="{1C8E86F8-820D-45D4-AB83-D33D6C5D8913}" dt="2024-03-15T16:59:15.008" v="4321" actId="1582"/>
          <ac:cxnSpMkLst>
            <pc:docMk/>
            <pc:sldMk cId="3003356542" sldId="266"/>
            <ac:cxnSpMk id="11" creationId="{F9628113-C225-DA6C-E237-6E23D849AEAC}"/>
          </ac:cxnSpMkLst>
        </pc:cxnChg>
        <pc:cxnChg chg="add mod">
          <ac:chgData name="David Gardner" userId="32a3b49f-52b0-4a7d-8a0d-c44fdf742dfe" providerId="ADAL" clId="{1C8E86F8-820D-45D4-AB83-D33D6C5D8913}" dt="2024-03-15T16:59:39.627" v="4326" actId="14100"/>
          <ac:cxnSpMkLst>
            <pc:docMk/>
            <pc:sldMk cId="3003356542" sldId="266"/>
            <ac:cxnSpMk id="12" creationId="{A6A15E1C-6BCB-968E-32FC-426FE01CB856}"/>
          </ac:cxnSpMkLst>
        </pc:cxnChg>
      </pc:sldChg>
      <pc:sldChg chg="modSp mod">
        <pc:chgData name="David Gardner" userId="32a3b49f-52b0-4a7d-8a0d-c44fdf742dfe" providerId="ADAL" clId="{1C8E86F8-820D-45D4-AB83-D33D6C5D8913}" dt="2024-03-15T17:10:16.245" v="5222" actId="20577"/>
        <pc:sldMkLst>
          <pc:docMk/>
          <pc:sldMk cId="4143002269" sldId="267"/>
        </pc:sldMkLst>
        <pc:spChg chg="mod">
          <ac:chgData name="David Gardner" userId="32a3b49f-52b0-4a7d-8a0d-c44fdf742dfe" providerId="ADAL" clId="{1C8E86F8-820D-45D4-AB83-D33D6C5D8913}" dt="2024-03-15T17:10:16.245" v="5222" actId="20577"/>
          <ac:spMkLst>
            <pc:docMk/>
            <pc:sldMk cId="4143002269" sldId="267"/>
            <ac:spMk id="3" creationId="{44C25C52-3B35-1FA0-7C62-A7AAECDFAA66}"/>
          </ac:spMkLst>
        </pc:spChg>
      </pc:sldChg>
      <pc:sldChg chg="modSp del mod ord">
        <pc:chgData name="David Gardner" userId="32a3b49f-52b0-4a7d-8a0d-c44fdf742dfe" providerId="ADAL" clId="{1C8E86F8-820D-45D4-AB83-D33D6C5D8913}" dt="2024-03-13T20:56:09.156" v="556" actId="47"/>
        <pc:sldMkLst>
          <pc:docMk/>
          <pc:sldMk cId="4016982987" sldId="268"/>
        </pc:sldMkLst>
        <pc:spChg chg="mod">
          <ac:chgData name="David Gardner" userId="32a3b49f-52b0-4a7d-8a0d-c44fdf742dfe" providerId="ADAL" clId="{1C8E86F8-820D-45D4-AB83-D33D6C5D8913}" dt="2024-03-11T12:56:31.082" v="112" actId="20577"/>
          <ac:spMkLst>
            <pc:docMk/>
            <pc:sldMk cId="4016982987" sldId="268"/>
            <ac:spMk id="2" creationId="{6AD98A2F-2423-6630-03A1-C6499962A7FB}"/>
          </ac:spMkLst>
        </pc:spChg>
      </pc:sldChg>
      <pc:sldChg chg="modSp new mod">
        <pc:chgData name="David Gardner" userId="32a3b49f-52b0-4a7d-8a0d-c44fdf742dfe" providerId="ADAL" clId="{1C8E86F8-820D-45D4-AB83-D33D6C5D8913}" dt="2024-03-15T19:32:28.414" v="5495" actId="20577"/>
        <pc:sldMkLst>
          <pc:docMk/>
          <pc:sldMk cId="1770474515" sldId="269"/>
        </pc:sldMkLst>
        <pc:spChg chg="mod">
          <ac:chgData name="David Gardner" userId="32a3b49f-52b0-4a7d-8a0d-c44fdf742dfe" providerId="ADAL" clId="{1C8E86F8-820D-45D4-AB83-D33D6C5D8913}" dt="2024-03-13T21:08:49.925" v="801" actId="122"/>
          <ac:spMkLst>
            <pc:docMk/>
            <pc:sldMk cId="1770474515" sldId="269"/>
            <ac:spMk id="2" creationId="{A9A05CB0-8C5E-19A5-9983-434161EC7616}"/>
          </ac:spMkLst>
        </pc:spChg>
        <pc:spChg chg="mod">
          <ac:chgData name="David Gardner" userId="32a3b49f-52b0-4a7d-8a0d-c44fdf742dfe" providerId="ADAL" clId="{1C8E86F8-820D-45D4-AB83-D33D6C5D8913}" dt="2024-03-15T19:32:28.414" v="5495" actId="20577"/>
          <ac:spMkLst>
            <pc:docMk/>
            <pc:sldMk cId="1770474515" sldId="269"/>
            <ac:spMk id="3" creationId="{5D08B65F-110E-1B1D-3596-3A3396400C43}"/>
          </ac:spMkLst>
        </pc:spChg>
      </pc:sldChg>
      <pc:sldChg chg="modSp new mod">
        <pc:chgData name="David Gardner" userId="32a3b49f-52b0-4a7d-8a0d-c44fdf742dfe" providerId="ADAL" clId="{1C8E86F8-820D-45D4-AB83-D33D6C5D8913}" dt="2024-03-15T19:32:20.841" v="5483" actId="20577"/>
        <pc:sldMkLst>
          <pc:docMk/>
          <pc:sldMk cId="3498355998" sldId="270"/>
        </pc:sldMkLst>
        <pc:spChg chg="mod">
          <ac:chgData name="David Gardner" userId="32a3b49f-52b0-4a7d-8a0d-c44fdf742dfe" providerId="ADAL" clId="{1C8E86F8-820D-45D4-AB83-D33D6C5D8913}" dt="2024-03-13T21:08:46.845" v="800" actId="122"/>
          <ac:spMkLst>
            <pc:docMk/>
            <pc:sldMk cId="3498355998" sldId="270"/>
            <ac:spMk id="2" creationId="{5994C674-B0F3-1891-4317-9D3E1326E43F}"/>
          </ac:spMkLst>
        </pc:spChg>
        <pc:spChg chg="mod">
          <ac:chgData name="David Gardner" userId="32a3b49f-52b0-4a7d-8a0d-c44fdf742dfe" providerId="ADAL" clId="{1C8E86F8-820D-45D4-AB83-D33D6C5D8913}" dt="2024-03-15T19:32:20.841" v="5483" actId="20577"/>
          <ac:spMkLst>
            <pc:docMk/>
            <pc:sldMk cId="3498355998" sldId="270"/>
            <ac:spMk id="3" creationId="{EA130630-582A-7F2B-6B73-3F0A6E40B322}"/>
          </ac:spMkLst>
        </pc:spChg>
      </pc:sldChg>
      <pc:sldChg chg="addSp modSp new mod">
        <pc:chgData name="David Gardner" userId="32a3b49f-52b0-4a7d-8a0d-c44fdf742dfe" providerId="ADAL" clId="{1C8E86F8-820D-45D4-AB83-D33D6C5D8913}" dt="2024-03-15T19:33:50.937" v="5538" actId="20577"/>
        <pc:sldMkLst>
          <pc:docMk/>
          <pc:sldMk cId="1377090178" sldId="271"/>
        </pc:sldMkLst>
        <pc:spChg chg="mod">
          <ac:chgData name="David Gardner" userId="32a3b49f-52b0-4a7d-8a0d-c44fdf742dfe" providerId="ADAL" clId="{1C8E86F8-820D-45D4-AB83-D33D6C5D8913}" dt="2024-03-15T19:33:50.937" v="5538" actId="20577"/>
          <ac:spMkLst>
            <pc:docMk/>
            <pc:sldMk cId="1377090178" sldId="271"/>
            <ac:spMk id="2" creationId="{3649021D-083C-AB0E-F505-DE9422920424}"/>
          </ac:spMkLst>
        </pc:spChg>
        <pc:spChg chg="mod">
          <ac:chgData name="David Gardner" userId="32a3b49f-52b0-4a7d-8a0d-c44fdf742dfe" providerId="ADAL" clId="{1C8E86F8-820D-45D4-AB83-D33D6C5D8913}" dt="2024-03-13T21:12:12.205" v="913" actId="14100"/>
          <ac:spMkLst>
            <pc:docMk/>
            <pc:sldMk cId="1377090178" sldId="271"/>
            <ac:spMk id="3" creationId="{6DFF8A9D-E2CA-C8C3-FCA5-781F6B121CF9}"/>
          </ac:spMkLst>
        </pc:spChg>
        <pc:picChg chg="add mod">
          <ac:chgData name="David Gardner" userId="32a3b49f-52b0-4a7d-8a0d-c44fdf742dfe" providerId="ADAL" clId="{1C8E86F8-820D-45D4-AB83-D33D6C5D8913}" dt="2024-03-13T21:12:16.104" v="915" actId="1076"/>
          <ac:picMkLst>
            <pc:docMk/>
            <pc:sldMk cId="1377090178" sldId="271"/>
            <ac:picMk id="5" creationId="{14F3577E-F73E-F766-5D4C-DC8ACAADD56D}"/>
          </ac:picMkLst>
        </pc:picChg>
      </pc:sldChg>
      <pc:sldChg chg="modSp new mod ord">
        <pc:chgData name="David Gardner" userId="32a3b49f-52b0-4a7d-8a0d-c44fdf742dfe" providerId="ADAL" clId="{1C8E86F8-820D-45D4-AB83-D33D6C5D8913}" dt="2024-03-15T19:32:38.586" v="5506" actId="20577"/>
        <pc:sldMkLst>
          <pc:docMk/>
          <pc:sldMk cId="3910356539" sldId="272"/>
        </pc:sldMkLst>
        <pc:spChg chg="mod">
          <ac:chgData name="David Gardner" userId="32a3b49f-52b0-4a7d-8a0d-c44fdf742dfe" providerId="ADAL" clId="{1C8E86F8-820D-45D4-AB83-D33D6C5D8913}" dt="2024-03-13T21:08:53.478" v="802" actId="122"/>
          <ac:spMkLst>
            <pc:docMk/>
            <pc:sldMk cId="3910356539" sldId="272"/>
            <ac:spMk id="2" creationId="{F0B7683D-FA9F-3DAC-82A2-5D160960A68E}"/>
          </ac:spMkLst>
        </pc:spChg>
        <pc:spChg chg="mod">
          <ac:chgData name="David Gardner" userId="32a3b49f-52b0-4a7d-8a0d-c44fdf742dfe" providerId="ADAL" clId="{1C8E86F8-820D-45D4-AB83-D33D6C5D8913}" dt="2024-03-15T19:32:38.586" v="5506" actId="20577"/>
          <ac:spMkLst>
            <pc:docMk/>
            <pc:sldMk cId="3910356539" sldId="272"/>
            <ac:spMk id="3" creationId="{88F75AB6-040C-A624-A827-4E0ED5993389}"/>
          </ac:spMkLst>
        </pc:spChg>
      </pc:sldChg>
      <pc:sldChg chg="addSp modSp new mod">
        <pc:chgData name="David Gardner" userId="32a3b49f-52b0-4a7d-8a0d-c44fdf742dfe" providerId="ADAL" clId="{1C8E86F8-820D-45D4-AB83-D33D6C5D8913}" dt="2024-03-15T19:33:28.838" v="5525" actId="20577"/>
        <pc:sldMkLst>
          <pc:docMk/>
          <pc:sldMk cId="567888314" sldId="273"/>
        </pc:sldMkLst>
        <pc:spChg chg="mod">
          <ac:chgData name="David Gardner" userId="32a3b49f-52b0-4a7d-8a0d-c44fdf742dfe" providerId="ADAL" clId="{1C8E86F8-820D-45D4-AB83-D33D6C5D8913}" dt="2024-03-15T19:33:28.838" v="5525" actId="20577"/>
          <ac:spMkLst>
            <pc:docMk/>
            <pc:sldMk cId="567888314" sldId="273"/>
            <ac:spMk id="2" creationId="{B00331F2-2D2F-C17A-50C0-0B56D029D367}"/>
          </ac:spMkLst>
        </pc:spChg>
        <pc:spChg chg="mod">
          <ac:chgData name="David Gardner" userId="32a3b49f-52b0-4a7d-8a0d-c44fdf742dfe" providerId="ADAL" clId="{1C8E86F8-820D-45D4-AB83-D33D6C5D8913}" dt="2024-03-13T21:10:09.144" v="856" actId="1076"/>
          <ac:spMkLst>
            <pc:docMk/>
            <pc:sldMk cId="567888314" sldId="273"/>
            <ac:spMk id="3" creationId="{8473AE8A-5075-0F0E-6502-99F9AB3AFA4E}"/>
          </ac:spMkLst>
        </pc:spChg>
        <pc:picChg chg="add mod">
          <ac:chgData name="David Gardner" userId="32a3b49f-52b0-4a7d-8a0d-c44fdf742dfe" providerId="ADAL" clId="{1C8E86F8-820D-45D4-AB83-D33D6C5D8913}" dt="2024-03-13T21:10:11.334" v="857" actId="1076"/>
          <ac:picMkLst>
            <pc:docMk/>
            <pc:sldMk cId="567888314" sldId="273"/>
            <ac:picMk id="1026" creationId="{A6691B33-B9D0-B274-9C13-5096D8112A05}"/>
          </ac:picMkLst>
        </pc:picChg>
      </pc:sldChg>
      <pc:sldChg chg="modSp new mod">
        <pc:chgData name="David Gardner" userId="32a3b49f-52b0-4a7d-8a0d-c44fdf742dfe" providerId="ADAL" clId="{1C8E86F8-820D-45D4-AB83-D33D6C5D8913}" dt="2024-03-13T21:13:21.715" v="923" actId="122"/>
        <pc:sldMkLst>
          <pc:docMk/>
          <pc:sldMk cId="93927748" sldId="274"/>
        </pc:sldMkLst>
        <pc:spChg chg="mod">
          <ac:chgData name="David Gardner" userId="32a3b49f-52b0-4a7d-8a0d-c44fdf742dfe" providerId="ADAL" clId="{1C8E86F8-820D-45D4-AB83-D33D6C5D8913}" dt="2024-03-13T21:13:21.715" v="923" actId="122"/>
          <ac:spMkLst>
            <pc:docMk/>
            <pc:sldMk cId="93927748" sldId="274"/>
            <ac:spMk id="2" creationId="{8487E65B-E59F-2B22-F219-93AF9111D383}"/>
          </ac:spMkLst>
        </pc:spChg>
        <pc:spChg chg="mod">
          <ac:chgData name="David Gardner" userId="32a3b49f-52b0-4a7d-8a0d-c44fdf742dfe" providerId="ADAL" clId="{1C8E86F8-820D-45D4-AB83-D33D6C5D8913}" dt="2024-03-13T21:13:18.409" v="922" actId="207"/>
          <ac:spMkLst>
            <pc:docMk/>
            <pc:sldMk cId="93927748" sldId="274"/>
            <ac:spMk id="3" creationId="{ED3CD58B-87EF-85A0-4B33-0D18BA65B82D}"/>
          </ac:spMkLst>
        </pc:spChg>
      </pc:sldChg>
      <pc:sldChg chg="modSp new mod ord">
        <pc:chgData name="David Gardner" userId="32a3b49f-52b0-4a7d-8a0d-c44fdf742dfe" providerId="ADAL" clId="{1C8E86F8-820D-45D4-AB83-D33D6C5D8913}" dt="2024-03-14T20:59:57.365" v="3209"/>
        <pc:sldMkLst>
          <pc:docMk/>
          <pc:sldMk cId="3870196355" sldId="275"/>
        </pc:sldMkLst>
        <pc:spChg chg="mod">
          <ac:chgData name="David Gardner" userId="32a3b49f-52b0-4a7d-8a0d-c44fdf742dfe" providerId="ADAL" clId="{1C8E86F8-820D-45D4-AB83-D33D6C5D8913}" dt="2024-03-13T21:15:49.125" v="946" actId="122"/>
          <ac:spMkLst>
            <pc:docMk/>
            <pc:sldMk cId="3870196355" sldId="275"/>
            <ac:spMk id="2" creationId="{D2E4659C-8631-D257-DBB6-9CED9DC6A1ED}"/>
          </ac:spMkLst>
        </pc:spChg>
        <pc:spChg chg="mod">
          <ac:chgData name="David Gardner" userId="32a3b49f-52b0-4a7d-8a0d-c44fdf742dfe" providerId="ADAL" clId="{1C8E86F8-820D-45D4-AB83-D33D6C5D8913}" dt="2024-03-13T21:17:48.264" v="1129"/>
          <ac:spMkLst>
            <pc:docMk/>
            <pc:sldMk cId="3870196355" sldId="275"/>
            <ac:spMk id="3" creationId="{B6A1EAA4-A7B3-E52F-E61A-2A996B0908C7}"/>
          </ac:spMkLst>
        </pc:spChg>
      </pc:sldChg>
      <pc:sldChg chg="modSp add mod">
        <pc:chgData name="David Gardner" userId="32a3b49f-52b0-4a7d-8a0d-c44fdf742dfe" providerId="ADAL" clId="{1C8E86F8-820D-45D4-AB83-D33D6C5D8913}" dt="2024-03-15T16:40:21.380" v="3682" actId="14100"/>
        <pc:sldMkLst>
          <pc:docMk/>
          <pc:sldMk cId="147480190" sldId="276"/>
        </pc:sldMkLst>
        <pc:picChg chg="mod">
          <ac:chgData name="David Gardner" userId="32a3b49f-52b0-4a7d-8a0d-c44fdf742dfe" providerId="ADAL" clId="{1C8E86F8-820D-45D4-AB83-D33D6C5D8913}" dt="2024-03-15T16:40:21.380" v="3682" actId="14100"/>
          <ac:picMkLst>
            <pc:docMk/>
            <pc:sldMk cId="147480190" sldId="276"/>
            <ac:picMk id="67" creationId="{00000000-0000-0000-0000-000000000000}"/>
          </ac:picMkLst>
        </pc:picChg>
      </pc:sldChg>
      <pc:sldChg chg="add">
        <pc:chgData name="David Gardner" userId="32a3b49f-52b0-4a7d-8a0d-c44fdf742dfe" providerId="ADAL" clId="{1C8E86F8-820D-45D4-AB83-D33D6C5D8913}" dt="2024-03-13T20:31:52.067" v="357"/>
        <pc:sldMkLst>
          <pc:docMk/>
          <pc:sldMk cId="2918827962" sldId="277"/>
        </pc:sldMkLst>
      </pc:sldChg>
      <pc:sldChg chg="modSp add mod">
        <pc:chgData name="David Gardner" userId="32a3b49f-52b0-4a7d-8a0d-c44fdf742dfe" providerId="ADAL" clId="{1C8E86F8-820D-45D4-AB83-D33D6C5D8913}" dt="2024-03-13T21:14:32.655" v="926" actId="1076"/>
        <pc:sldMkLst>
          <pc:docMk/>
          <pc:sldMk cId="0" sldId="293"/>
        </pc:sldMkLst>
        <pc:picChg chg="mod">
          <ac:chgData name="David Gardner" userId="32a3b49f-52b0-4a7d-8a0d-c44fdf742dfe" providerId="ADAL" clId="{1C8E86F8-820D-45D4-AB83-D33D6C5D8913}" dt="2024-03-13T21:14:32.655" v="926" actId="1076"/>
          <ac:picMkLst>
            <pc:docMk/>
            <pc:sldMk cId="0" sldId="293"/>
            <ac:picMk id="7" creationId="{72E08B6A-F087-853C-0F9F-01A2088B7D09}"/>
          </ac:picMkLst>
        </pc:picChg>
      </pc:sldChg>
      <pc:sldChg chg="add">
        <pc:chgData name="David Gardner" userId="32a3b49f-52b0-4a7d-8a0d-c44fdf742dfe" providerId="ADAL" clId="{1C8E86F8-820D-45D4-AB83-D33D6C5D8913}" dt="2024-03-13T20:46:55.447" v="472"/>
        <pc:sldMkLst>
          <pc:docMk/>
          <pc:sldMk cId="0" sldId="297"/>
        </pc:sldMkLst>
      </pc:sldChg>
      <pc:sldChg chg="add">
        <pc:chgData name="David Gardner" userId="32a3b49f-52b0-4a7d-8a0d-c44fdf742dfe" providerId="ADAL" clId="{1C8E86F8-820D-45D4-AB83-D33D6C5D8913}" dt="2024-03-13T20:46:12.966" v="471"/>
        <pc:sldMkLst>
          <pc:docMk/>
          <pc:sldMk cId="2354016575" sldId="299"/>
        </pc:sldMkLst>
      </pc:sldChg>
      <pc:sldChg chg="add">
        <pc:chgData name="David Gardner" userId="32a3b49f-52b0-4a7d-8a0d-c44fdf742dfe" providerId="ADAL" clId="{1C8E86F8-820D-45D4-AB83-D33D6C5D8913}" dt="2024-03-13T20:46:55.447" v="472"/>
        <pc:sldMkLst>
          <pc:docMk/>
          <pc:sldMk cId="750735219" sldId="301"/>
        </pc:sldMkLst>
      </pc:sldChg>
      <pc:sldChg chg="add">
        <pc:chgData name="David Gardner" userId="32a3b49f-52b0-4a7d-8a0d-c44fdf742dfe" providerId="ADAL" clId="{1C8E86F8-820D-45D4-AB83-D33D6C5D8913}" dt="2024-03-13T20:46:55.447" v="472"/>
        <pc:sldMkLst>
          <pc:docMk/>
          <pc:sldMk cId="0" sldId="302"/>
        </pc:sldMkLst>
      </pc:sldChg>
      <pc:sldChg chg="modSp add mod">
        <pc:chgData name="David Gardner" userId="32a3b49f-52b0-4a7d-8a0d-c44fdf742dfe" providerId="ADAL" clId="{1C8E86F8-820D-45D4-AB83-D33D6C5D8913}" dt="2024-03-13T22:15:37.059" v="3001" actId="1076"/>
        <pc:sldMkLst>
          <pc:docMk/>
          <pc:sldMk cId="915180584" sldId="303"/>
        </pc:sldMkLst>
        <pc:spChg chg="mod">
          <ac:chgData name="David Gardner" userId="32a3b49f-52b0-4a7d-8a0d-c44fdf742dfe" providerId="ADAL" clId="{1C8E86F8-820D-45D4-AB83-D33D6C5D8913}" dt="2024-03-13T22:15:37.059" v="3001" actId="1076"/>
          <ac:spMkLst>
            <pc:docMk/>
            <pc:sldMk cId="915180584" sldId="303"/>
            <ac:spMk id="3" creationId="{CF524960-8461-24A5-AEDD-70937F537CE6}"/>
          </ac:spMkLst>
        </pc:spChg>
      </pc:sldChg>
      <pc:sldChg chg="add">
        <pc:chgData name="David Gardner" userId="32a3b49f-52b0-4a7d-8a0d-c44fdf742dfe" providerId="ADAL" clId="{1C8E86F8-820D-45D4-AB83-D33D6C5D8913}" dt="2024-03-13T20:32:10.570" v="358"/>
        <pc:sldMkLst>
          <pc:docMk/>
          <pc:sldMk cId="1493336998" sldId="305"/>
        </pc:sldMkLst>
      </pc:sldChg>
      <pc:sldChg chg="add">
        <pc:chgData name="David Gardner" userId="32a3b49f-52b0-4a7d-8a0d-c44fdf742dfe" providerId="ADAL" clId="{1C8E86F8-820D-45D4-AB83-D33D6C5D8913}" dt="2024-03-13T20:32:49.398" v="361"/>
        <pc:sldMkLst>
          <pc:docMk/>
          <pc:sldMk cId="4039744520" sldId="306"/>
        </pc:sldMkLst>
      </pc:sldChg>
      <pc:sldChg chg="add">
        <pc:chgData name="David Gardner" userId="32a3b49f-52b0-4a7d-8a0d-c44fdf742dfe" providerId="ADAL" clId="{1C8E86F8-820D-45D4-AB83-D33D6C5D8913}" dt="2024-03-13T20:57:22.696" v="559"/>
        <pc:sldMkLst>
          <pc:docMk/>
          <pc:sldMk cId="2201379375" sldId="307"/>
        </pc:sldMkLst>
      </pc:sldChg>
      <pc:sldChg chg="modSp add mod">
        <pc:chgData name="David Gardner" userId="32a3b49f-52b0-4a7d-8a0d-c44fdf742dfe" providerId="ADAL" clId="{1C8E86F8-820D-45D4-AB83-D33D6C5D8913}" dt="2024-03-13T21:04:06.616" v="691" actId="207"/>
        <pc:sldMkLst>
          <pc:docMk/>
          <pc:sldMk cId="115722844" sldId="312"/>
        </pc:sldMkLst>
        <pc:spChg chg="mod">
          <ac:chgData name="David Gardner" userId="32a3b49f-52b0-4a7d-8a0d-c44fdf742dfe" providerId="ADAL" clId="{1C8E86F8-820D-45D4-AB83-D33D6C5D8913}" dt="2024-03-13T21:04:06.616" v="691" actId="207"/>
          <ac:spMkLst>
            <pc:docMk/>
            <pc:sldMk cId="115722844" sldId="312"/>
            <ac:spMk id="3" creationId="{D204F7AB-FD56-446B-0AEE-DCBD6B24AE1C}"/>
          </ac:spMkLst>
        </pc:spChg>
      </pc:sldChg>
      <pc:sldChg chg="add ord">
        <pc:chgData name="David Gardner" userId="32a3b49f-52b0-4a7d-8a0d-c44fdf742dfe" providerId="ADAL" clId="{1C8E86F8-820D-45D4-AB83-D33D6C5D8913}" dt="2024-03-13T22:07:15.684" v="2733"/>
        <pc:sldMkLst>
          <pc:docMk/>
          <pc:sldMk cId="1360309148" sldId="314"/>
        </pc:sldMkLst>
      </pc:sldChg>
      <pc:sldChg chg="modSp add mod">
        <pc:chgData name="David Gardner" userId="32a3b49f-52b0-4a7d-8a0d-c44fdf742dfe" providerId="ADAL" clId="{1C8E86F8-820D-45D4-AB83-D33D6C5D8913}" dt="2024-03-13T21:02:19.695" v="621" actId="115"/>
        <pc:sldMkLst>
          <pc:docMk/>
          <pc:sldMk cId="1371557508" sldId="316"/>
        </pc:sldMkLst>
        <pc:spChg chg="mod">
          <ac:chgData name="David Gardner" userId="32a3b49f-52b0-4a7d-8a0d-c44fdf742dfe" providerId="ADAL" clId="{1C8E86F8-820D-45D4-AB83-D33D6C5D8913}" dt="2024-03-13T21:02:19.695" v="621" actId="115"/>
          <ac:spMkLst>
            <pc:docMk/>
            <pc:sldMk cId="1371557508" sldId="316"/>
            <ac:spMk id="3" creationId="{D395CA59-09F6-57CB-5196-E554CE5B1FD3}"/>
          </ac:spMkLst>
        </pc:spChg>
      </pc:sldChg>
      <pc:sldChg chg="add ord">
        <pc:chgData name="David Gardner" userId="32a3b49f-52b0-4a7d-8a0d-c44fdf742dfe" providerId="ADAL" clId="{1C8E86F8-820D-45D4-AB83-D33D6C5D8913}" dt="2024-03-15T17:06:59.193" v="4779"/>
        <pc:sldMkLst>
          <pc:docMk/>
          <pc:sldMk cId="3119574024" sldId="318"/>
        </pc:sldMkLst>
      </pc:sldChg>
      <pc:sldChg chg="modSp add mod">
        <pc:chgData name="David Gardner" userId="32a3b49f-52b0-4a7d-8a0d-c44fdf742dfe" providerId="ADAL" clId="{1C8E86F8-820D-45D4-AB83-D33D6C5D8913}" dt="2024-03-15T17:00:01.708" v="4331" actId="1076"/>
        <pc:sldMkLst>
          <pc:docMk/>
          <pc:sldMk cId="1877626809" sldId="319"/>
        </pc:sldMkLst>
        <pc:spChg chg="mod">
          <ac:chgData name="David Gardner" userId="32a3b49f-52b0-4a7d-8a0d-c44fdf742dfe" providerId="ADAL" clId="{1C8E86F8-820D-45D4-AB83-D33D6C5D8913}" dt="2024-03-15T17:00:01.708" v="4331" actId="1076"/>
          <ac:spMkLst>
            <pc:docMk/>
            <pc:sldMk cId="1877626809" sldId="319"/>
            <ac:spMk id="9" creationId="{1B7822D4-EC46-0F9D-3287-2C55ED5DF50F}"/>
          </ac:spMkLst>
        </pc:spChg>
        <pc:picChg chg="mod">
          <ac:chgData name="David Gardner" userId="32a3b49f-52b0-4a7d-8a0d-c44fdf742dfe" providerId="ADAL" clId="{1C8E86F8-820D-45D4-AB83-D33D6C5D8913}" dt="2024-03-13T22:17:48.968" v="3110" actId="1076"/>
          <ac:picMkLst>
            <pc:docMk/>
            <pc:sldMk cId="1877626809" sldId="319"/>
            <ac:picMk id="5" creationId="{B144B4DA-5327-AD1E-A276-EE3C20721410}"/>
          </ac:picMkLst>
        </pc:picChg>
        <pc:picChg chg="mod">
          <ac:chgData name="David Gardner" userId="32a3b49f-52b0-4a7d-8a0d-c44fdf742dfe" providerId="ADAL" clId="{1C8E86F8-820D-45D4-AB83-D33D6C5D8913}" dt="2024-03-13T22:17:50.299" v="3111" actId="1076"/>
          <ac:picMkLst>
            <pc:docMk/>
            <pc:sldMk cId="1877626809" sldId="319"/>
            <ac:picMk id="7" creationId="{37B03375-56F2-0A4D-8647-5D2D54FDAE82}"/>
          </ac:picMkLst>
        </pc:picChg>
      </pc:sldChg>
      <pc:sldChg chg="add">
        <pc:chgData name="David Gardner" userId="32a3b49f-52b0-4a7d-8a0d-c44fdf742dfe" providerId="ADAL" clId="{1C8E86F8-820D-45D4-AB83-D33D6C5D8913}" dt="2024-03-13T21:14:51.044" v="927"/>
        <pc:sldMkLst>
          <pc:docMk/>
          <pc:sldMk cId="3107152209" sldId="322"/>
        </pc:sldMkLst>
      </pc:sldChg>
      <pc:sldChg chg="delSp modSp add mod ord">
        <pc:chgData name="David Gardner" userId="32a3b49f-52b0-4a7d-8a0d-c44fdf742dfe" providerId="ADAL" clId="{1C8E86F8-820D-45D4-AB83-D33D6C5D8913}" dt="2024-03-13T21:57:28.901" v="2090" actId="1076"/>
        <pc:sldMkLst>
          <pc:docMk/>
          <pc:sldMk cId="2962164459" sldId="324"/>
        </pc:sldMkLst>
        <pc:spChg chg="del mod">
          <ac:chgData name="David Gardner" userId="32a3b49f-52b0-4a7d-8a0d-c44fdf742dfe" providerId="ADAL" clId="{1C8E86F8-820D-45D4-AB83-D33D6C5D8913}" dt="2024-03-13T21:57:21.630" v="2085" actId="478"/>
          <ac:spMkLst>
            <pc:docMk/>
            <pc:sldMk cId="2962164459" sldId="324"/>
            <ac:spMk id="5" creationId="{10DEFF94-BCB4-A712-29CE-79DB533C565C}"/>
          </ac:spMkLst>
        </pc:spChg>
        <pc:picChg chg="mod">
          <ac:chgData name="David Gardner" userId="32a3b49f-52b0-4a7d-8a0d-c44fdf742dfe" providerId="ADAL" clId="{1C8E86F8-820D-45D4-AB83-D33D6C5D8913}" dt="2024-03-13T21:57:28.901" v="2090" actId="1076"/>
          <ac:picMkLst>
            <pc:docMk/>
            <pc:sldMk cId="2962164459" sldId="324"/>
            <ac:picMk id="4" creationId="{A6A12399-E0EF-026B-C054-89FE986A06DC}"/>
          </ac:picMkLst>
        </pc:picChg>
        <pc:picChg chg="del">
          <ac:chgData name="David Gardner" userId="32a3b49f-52b0-4a7d-8a0d-c44fdf742dfe" providerId="ADAL" clId="{1C8E86F8-820D-45D4-AB83-D33D6C5D8913}" dt="2024-03-13T21:57:06.025" v="2081" actId="478"/>
          <ac:picMkLst>
            <pc:docMk/>
            <pc:sldMk cId="2962164459" sldId="324"/>
            <ac:picMk id="1026" creationId="{74FCC49D-8C73-9F4F-F174-40718C99A4A1}"/>
          </ac:picMkLst>
        </pc:picChg>
        <pc:picChg chg="del">
          <ac:chgData name="David Gardner" userId="32a3b49f-52b0-4a7d-8a0d-c44fdf742dfe" providerId="ADAL" clId="{1C8E86F8-820D-45D4-AB83-D33D6C5D8913}" dt="2024-03-13T21:57:05.410" v="2080" actId="478"/>
          <ac:picMkLst>
            <pc:docMk/>
            <pc:sldMk cId="2962164459" sldId="324"/>
            <ac:picMk id="1028" creationId="{42009593-03EE-C368-0CF3-5CCEC533994D}"/>
          </ac:picMkLst>
        </pc:picChg>
        <pc:picChg chg="del">
          <ac:chgData name="David Gardner" userId="32a3b49f-52b0-4a7d-8a0d-c44fdf742dfe" providerId="ADAL" clId="{1C8E86F8-820D-45D4-AB83-D33D6C5D8913}" dt="2024-03-13T21:57:06.690" v="2082" actId="478"/>
          <ac:picMkLst>
            <pc:docMk/>
            <pc:sldMk cId="2962164459" sldId="324"/>
            <ac:picMk id="1032" creationId="{6A32B010-AE35-D73B-656A-5E12637A4D63}"/>
          </ac:picMkLst>
        </pc:picChg>
        <pc:cxnChg chg="del">
          <ac:chgData name="David Gardner" userId="32a3b49f-52b0-4a7d-8a0d-c44fdf742dfe" providerId="ADAL" clId="{1C8E86F8-820D-45D4-AB83-D33D6C5D8913}" dt="2024-03-13T21:57:23.170" v="2086" actId="478"/>
          <ac:cxnSpMkLst>
            <pc:docMk/>
            <pc:sldMk cId="2962164459" sldId="324"/>
            <ac:cxnSpMk id="7" creationId="{360ECC54-494B-879C-2B4F-AF2167E0E5E5}"/>
          </ac:cxnSpMkLst>
        </pc:cxnChg>
        <pc:cxnChg chg="del">
          <ac:chgData name="David Gardner" userId="32a3b49f-52b0-4a7d-8a0d-c44fdf742dfe" providerId="ADAL" clId="{1C8E86F8-820D-45D4-AB83-D33D6C5D8913}" dt="2024-03-13T21:57:23.771" v="2087" actId="478"/>
          <ac:cxnSpMkLst>
            <pc:docMk/>
            <pc:sldMk cId="2962164459" sldId="324"/>
            <ac:cxnSpMk id="8" creationId="{CA712D45-6B79-CC9D-348B-871D85491A2E}"/>
          </ac:cxnSpMkLst>
        </pc:cxnChg>
        <pc:cxnChg chg="del">
          <ac:chgData name="David Gardner" userId="32a3b49f-52b0-4a7d-8a0d-c44fdf742dfe" providerId="ADAL" clId="{1C8E86F8-820D-45D4-AB83-D33D6C5D8913}" dt="2024-03-13T21:57:24.490" v="2088" actId="478"/>
          <ac:cxnSpMkLst>
            <pc:docMk/>
            <pc:sldMk cId="2962164459" sldId="324"/>
            <ac:cxnSpMk id="9" creationId="{190FE891-1DC3-80F8-8F08-783412B8FE6D}"/>
          </ac:cxnSpMkLst>
        </pc:cxnChg>
      </pc:sldChg>
      <pc:sldChg chg="add">
        <pc:chgData name="David Gardner" userId="32a3b49f-52b0-4a7d-8a0d-c44fdf742dfe" providerId="ADAL" clId="{1C8E86F8-820D-45D4-AB83-D33D6C5D8913}" dt="2024-03-13T20:34:39.448" v="365"/>
        <pc:sldMkLst>
          <pc:docMk/>
          <pc:sldMk cId="442614406" sldId="326"/>
        </pc:sldMkLst>
      </pc:sldChg>
      <pc:sldChg chg="add">
        <pc:chgData name="David Gardner" userId="32a3b49f-52b0-4a7d-8a0d-c44fdf742dfe" providerId="ADAL" clId="{1C8E86F8-820D-45D4-AB83-D33D6C5D8913}" dt="2024-03-13T20:34:59.398" v="367"/>
        <pc:sldMkLst>
          <pc:docMk/>
          <pc:sldMk cId="1002410883" sldId="327"/>
        </pc:sldMkLst>
      </pc:sldChg>
      <pc:sldChg chg="add">
        <pc:chgData name="David Gardner" userId="32a3b49f-52b0-4a7d-8a0d-c44fdf742dfe" providerId="ADAL" clId="{1C8E86F8-820D-45D4-AB83-D33D6C5D8913}" dt="2024-03-13T20:39:51.257" v="431"/>
        <pc:sldMkLst>
          <pc:docMk/>
          <pc:sldMk cId="3118873540" sldId="328"/>
        </pc:sldMkLst>
      </pc:sldChg>
      <pc:sldChg chg="modSp new del mod">
        <pc:chgData name="David Gardner" userId="32a3b49f-52b0-4a7d-8a0d-c44fdf742dfe" providerId="ADAL" clId="{1C8E86F8-820D-45D4-AB83-D33D6C5D8913}" dt="2024-03-13T20:38:03.107" v="380" actId="2696"/>
        <pc:sldMkLst>
          <pc:docMk/>
          <pc:sldMk cId="3316115106" sldId="328"/>
        </pc:sldMkLst>
        <pc:spChg chg="mod">
          <ac:chgData name="David Gardner" userId="32a3b49f-52b0-4a7d-8a0d-c44fdf742dfe" providerId="ADAL" clId="{1C8E86F8-820D-45D4-AB83-D33D6C5D8913}" dt="2024-03-13T20:35:55.377" v="379" actId="122"/>
          <ac:spMkLst>
            <pc:docMk/>
            <pc:sldMk cId="3316115106" sldId="328"/>
            <ac:spMk id="2" creationId="{60989C62-92EB-751A-4A81-E9C9429CEED2}"/>
          </ac:spMkLst>
        </pc:spChg>
      </pc:sldChg>
      <pc:sldChg chg="addSp modSp new del mod">
        <pc:chgData name="David Gardner" userId="32a3b49f-52b0-4a7d-8a0d-c44fdf742dfe" providerId="ADAL" clId="{1C8E86F8-820D-45D4-AB83-D33D6C5D8913}" dt="2024-03-13T20:51:55.736" v="487" actId="47"/>
        <pc:sldMkLst>
          <pc:docMk/>
          <pc:sldMk cId="271679910" sldId="329"/>
        </pc:sldMkLst>
        <pc:spChg chg="mod">
          <ac:chgData name="David Gardner" userId="32a3b49f-52b0-4a7d-8a0d-c44fdf742dfe" providerId="ADAL" clId="{1C8E86F8-820D-45D4-AB83-D33D6C5D8913}" dt="2024-03-13T20:43:30.982" v="441" actId="122"/>
          <ac:spMkLst>
            <pc:docMk/>
            <pc:sldMk cId="271679910" sldId="329"/>
            <ac:spMk id="2" creationId="{958AF92B-FE44-8A21-CABE-9D96DC0783EC}"/>
          </ac:spMkLst>
        </pc:spChg>
        <pc:spChg chg="mod">
          <ac:chgData name="David Gardner" userId="32a3b49f-52b0-4a7d-8a0d-c44fdf742dfe" providerId="ADAL" clId="{1C8E86F8-820D-45D4-AB83-D33D6C5D8913}" dt="2024-03-13T20:43:33.487" v="442" actId="14100"/>
          <ac:spMkLst>
            <pc:docMk/>
            <pc:sldMk cId="271679910" sldId="329"/>
            <ac:spMk id="3" creationId="{2383EF68-56FD-9330-3C38-316050602B7E}"/>
          </ac:spMkLst>
        </pc:spChg>
        <pc:picChg chg="add mod">
          <ac:chgData name="David Gardner" userId="32a3b49f-52b0-4a7d-8a0d-c44fdf742dfe" providerId="ADAL" clId="{1C8E86F8-820D-45D4-AB83-D33D6C5D8913}" dt="2024-03-13T20:43:44.222" v="444" actId="1076"/>
          <ac:picMkLst>
            <pc:docMk/>
            <pc:sldMk cId="271679910" sldId="329"/>
            <ac:picMk id="4" creationId="{01BEFD58-3892-AAD2-5498-8B40396F66B5}"/>
          </ac:picMkLst>
        </pc:picChg>
        <pc:picChg chg="add mod">
          <ac:chgData name="David Gardner" userId="32a3b49f-52b0-4a7d-8a0d-c44fdf742dfe" providerId="ADAL" clId="{1C8E86F8-820D-45D4-AB83-D33D6C5D8913}" dt="2024-03-13T20:43:59.167" v="446" actId="1076"/>
          <ac:picMkLst>
            <pc:docMk/>
            <pc:sldMk cId="271679910" sldId="329"/>
            <ac:picMk id="5" creationId="{ECDDE436-8254-D8DD-3342-2452427F4D11}"/>
          </ac:picMkLst>
        </pc:picChg>
      </pc:sldChg>
      <pc:sldChg chg="new del">
        <pc:chgData name="David Gardner" userId="32a3b49f-52b0-4a7d-8a0d-c44fdf742dfe" providerId="ADAL" clId="{1C8E86F8-820D-45D4-AB83-D33D6C5D8913}" dt="2024-03-13T20:47:17.097" v="473" actId="47"/>
        <pc:sldMkLst>
          <pc:docMk/>
          <pc:sldMk cId="332593859" sldId="330"/>
        </pc:sldMkLst>
      </pc:sldChg>
      <pc:sldChg chg="addSp modSp add mod">
        <pc:chgData name="David Gardner" userId="32a3b49f-52b0-4a7d-8a0d-c44fdf742dfe" providerId="ADAL" clId="{1C8E86F8-820D-45D4-AB83-D33D6C5D8913}" dt="2024-03-13T21:02:45.935" v="626" actId="20577"/>
        <pc:sldMkLst>
          <pc:docMk/>
          <pc:sldMk cId="596649049" sldId="331"/>
        </pc:sldMkLst>
        <pc:spChg chg="mod">
          <ac:chgData name="David Gardner" userId="32a3b49f-52b0-4a7d-8a0d-c44fdf742dfe" providerId="ADAL" clId="{1C8E86F8-820D-45D4-AB83-D33D6C5D8913}" dt="2024-03-13T20:59:26.706" v="563" actId="1076"/>
          <ac:spMkLst>
            <pc:docMk/>
            <pc:sldMk cId="596649049" sldId="331"/>
            <ac:spMk id="3" creationId="{D277791E-4C0C-DBDC-42F1-B7428CE38F7D}"/>
          </ac:spMkLst>
        </pc:spChg>
        <pc:spChg chg="mod">
          <ac:chgData name="David Gardner" userId="32a3b49f-52b0-4a7d-8a0d-c44fdf742dfe" providerId="ADAL" clId="{1C8E86F8-820D-45D4-AB83-D33D6C5D8913}" dt="2024-03-13T20:59:36.756" v="564" actId="1076"/>
          <ac:spMkLst>
            <pc:docMk/>
            <pc:sldMk cId="596649049" sldId="331"/>
            <ac:spMk id="4" creationId="{007FCFF5-D248-4525-7275-0A8446C71796}"/>
          </ac:spMkLst>
        </pc:spChg>
        <pc:spChg chg="add mod">
          <ac:chgData name="David Gardner" userId="32a3b49f-52b0-4a7d-8a0d-c44fdf742dfe" providerId="ADAL" clId="{1C8E86F8-820D-45D4-AB83-D33D6C5D8913}" dt="2024-03-13T20:59:56.917" v="567" actId="1076"/>
          <ac:spMkLst>
            <pc:docMk/>
            <pc:sldMk cId="596649049" sldId="331"/>
            <ac:spMk id="5" creationId="{3DDE1733-56E0-8BBF-ADDB-5FB0F819DFB9}"/>
          </ac:spMkLst>
        </pc:spChg>
        <pc:spChg chg="add mod">
          <ac:chgData name="David Gardner" userId="32a3b49f-52b0-4a7d-8a0d-c44fdf742dfe" providerId="ADAL" clId="{1C8E86F8-820D-45D4-AB83-D33D6C5D8913}" dt="2024-03-13T21:00:13.075" v="585" actId="20577"/>
          <ac:spMkLst>
            <pc:docMk/>
            <pc:sldMk cId="596649049" sldId="331"/>
            <ac:spMk id="6" creationId="{319F21EC-1B95-8B2A-F9C1-00A53E7E04A0}"/>
          </ac:spMkLst>
        </pc:spChg>
        <pc:spChg chg="add mod">
          <ac:chgData name="David Gardner" userId="32a3b49f-52b0-4a7d-8a0d-c44fdf742dfe" providerId="ADAL" clId="{1C8E86F8-820D-45D4-AB83-D33D6C5D8913}" dt="2024-03-13T21:02:36.165" v="623" actId="1076"/>
          <ac:spMkLst>
            <pc:docMk/>
            <pc:sldMk cId="596649049" sldId="331"/>
            <ac:spMk id="7" creationId="{948648DC-E06E-D9BC-3796-25DC56BD5C0F}"/>
          </ac:spMkLst>
        </pc:spChg>
        <pc:spChg chg="add mod">
          <ac:chgData name="David Gardner" userId="32a3b49f-52b0-4a7d-8a0d-c44fdf742dfe" providerId="ADAL" clId="{1C8E86F8-820D-45D4-AB83-D33D6C5D8913}" dt="2024-03-13T21:02:45.935" v="626" actId="20577"/>
          <ac:spMkLst>
            <pc:docMk/>
            <pc:sldMk cId="596649049" sldId="331"/>
            <ac:spMk id="8" creationId="{4334FF43-018C-049A-0EB2-DAEF2495C374}"/>
          </ac:spMkLst>
        </pc:spChg>
      </pc:sldChg>
      <pc:sldChg chg="new del">
        <pc:chgData name="David Gardner" userId="32a3b49f-52b0-4a7d-8a0d-c44fdf742dfe" providerId="ADAL" clId="{1C8E86F8-820D-45D4-AB83-D33D6C5D8913}" dt="2024-03-13T20:48:00.596" v="476" actId="47"/>
        <pc:sldMkLst>
          <pc:docMk/>
          <pc:sldMk cId="2139635038" sldId="332"/>
        </pc:sldMkLst>
      </pc:sldChg>
      <pc:sldChg chg="addSp modSp add mod">
        <pc:chgData name="David Gardner" userId="32a3b49f-52b0-4a7d-8a0d-c44fdf742dfe" providerId="ADAL" clId="{1C8E86F8-820D-45D4-AB83-D33D6C5D8913}" dt="2024-03-13T21:03:30.927" v="686" actId="20577"/>
        <pc:sldMkLst>
          <pc:docMk/>
          <pc:sldMk cId="1270949124" sldId="333"/>
        </pc:sldMkLst>
        <pc:spChg chg="mod">
          <ac:chgData name="David Gardner" userId="32a3b49f-52b0-4a7d-8a0d-c44fdf742dfe" providerId="ADAL" clId="{1C8E86F8-820D-45D4-AB83-D33D6C5D8913}" dt="2024-03-13T21:03:30.927" v="686" actId="20577"/>
          <ac:spMkLst>
            <pc:docMk/>
            <pc:sldMk cId="1270949124" sldId="333"/>
            <ac:spMk id="3" creationId="{2AA3927F-1CCA-69DB-5E35-F9834EEA94B8}"/>
          </ac:spMkLst>
        </pc:spChg>
        <pc:cxnChg chg="add mod">
          <ac:chgData name="David Gardner" userId="32a3b49f-52b0-4a7d-8a0d-c44fdf742dfe" providerId="ADAL" clId="{1C8E86F8-820D-45D4-AB83-D33D6C5D8913}" dt="2024-03-13T21:01:16.395" v="593" actId="1582"/>
          <ac:cxnSpMkLst>
            <pc:docMk/>
            <pc:sldMk cId="1270949124" sldId="333"/>
            <ac:cxnSpMk id="9" creationId="{BEA3169D-DCCB-AC28-B909-9D0B354FA5B2}"/>
          </ac:cxnSpMkLst>
        </pc:cxnChg>
        <pc:cxnChg chg="add mod">
          <ac:chgData name="David Gardner" userId="32a3b49f-52b0-4a7d-8a0d-c44fdf742dfe" providerId="ADAL" clId="{1C8E86F8-820D-45D4-AB83-D33D6C5D8913}" dt="2024-03-13T21:01:27.595" v="595" actId="1582"/>
          <ac:cxnSpMkLst>
            <pc:docMk/>
            <pc:sldMk cId="1270949124" sldId="333"/>
            <ac:cxnSpMk id="11" creationId="{C2267E92-DA6D-9861-3D55-DB3FC2D97A99}"/>
          </ac:cxnSpMkLst>
        </pc:cxnChg>
        <pc:cxnChg chg="add mod">
          <ac:chgData name="David Gardner" userId="32a3b49f-52b0-4a7d-8a0d-c44fdf742dfe" providerId="ADAL" clId="{1C8E86F8-820D-45D4-AB83-D33D6C5D8913}" dt="2024-03-13T21:01:33.243" v="597" actId="14100"/>
          <ac:cxnSpMkLst>
            <pc:docMk/>
            <pc:sldMk cId="1270949124" sldId="333"/>
            <ac:cxnSpMk id="14" creationId="{B441D1F8-9E5B-B84A-4B87-FB3ABA9C888E}"/>
          </ac:cxnSpMkLst>
        </pc:cxnChg>
      </pc:sldChg>
      <pc:sldChg chg="modSp add mod">
        <pc:chgData name="David Gardner" userId="32a3b49f-52b0-4a7d-8a0d-c44fdf742dfe" providerId="ADAL" clId="{1C8E86F8-820D-45D4-AB83-D33D6C5D8913}" dt="2024-03-13T20:51:09.240" v="485" actId="1076"/>
        <pc:sldMkLst>
          <pc:docMk/>
          <pc:sldMk cId="1783087673" sldId="334"/>
        </pc:sldMkLst>
        <pc:spChg chg="mod">
          <ac:chgData name="David Gardner" userId="32a3b49f-52b0-4a7d-8a0d-c44fdf742dfe" providerId="ADAL" clId="{1C8E86F8-820D-45D4-AB83-D33D6C5D8913}" dt="2024-03-13T20:51:09.240" v="485" actId="1076"/>
          <ac:spMkLst>
            <pc:docMk/>
            <pc:sldMk cId="1783087673" sldId="334"/>
            <ac:spMk id="8" creationId="{713308B7-81B8-3405-6352-33B141986D1B}"/>
          </ac:spMkLst>
        </pc:spChg>
        <pc:picChg chg="mod">
          <ac:chgData name="David Gardner" userId="32a3b49f-52b0-4a7d-8a0d-c44fdf742dfe" providerId="ADAL" clId="{1C8E86F8-820D-45D4-AB83-D33D6C5D8913}" dt="2024-03-13T20:51:04.142" v="484" actId="1076"/>
          <ac:picMkLst>
            <pc:docMk/>
            <pc:sldMk cId="1783087673" sldId="334"/>
            <ac:picMk id="4" creationId="{0D5D8E73-DE9A-3A16-F5A1-4E86C32B3CB9}"/>
          </ac:picMkLst>
        </pc:picChg>
      </pc:sldChg>
      <pc:sldChg chg="add">
        <pc:chgData name="David Gardner" userId="32a3b49f-52b0-4a7d-8a0d-c44fdf742dfe" providerId="ADAL" clId="{1C8E86F8-820D-45D4-AB83-D33D6C5D8913}" dt="2024-03-13T20:56:05.956" v="555"/>
        <pc:sldMkLst>
          <pc:docMk/>
          <pc:sldMk cId="673811548" sldId="335"/>
        </pc:sldMkLst>
      </pc:sldChg>
      <pc:sldChg chg="add del">
        <pc:chgData name="David Gardner" userId="32a3b49f-52b0-4a7d-8a0d-c44fdf742dfe" providerId="ADAL" clId="{1C8E86F8-820D-45D4-AB83-D33D6C5D8913}" dt="2024-03-13T20:55:56.950" v="554" actId="2696"/>
        <pc:sldMkLst>
          <pc:docMk/>
          <pc:sldMk cId="1901683384" sldId="335"/>
        </pc:sldMkLst>
      </pc:sldChg>
      <pc:sldChg chg="addSp delSp modSp new mod modClrScheme chgLayout">
        <pc:chgData name="David Gardner" userId="32a3b49f-52b0-4a7d-8a0d-c44fdf742dfe" providerId="ADAL" clId="{1C8E86F8-820D-45D4-AB83-D33D6C5D8913}" dt="2024-03-14T20:44:59.072" v="3157" actId="120"/>
        <pc:sldMkLst>
          <pc:docMk/>
          <pc:sldMk cId="2750235781" sldId="336"/>
        </pc:sldMkLst>
        <pc:spChg chg="mod ord">
          <ac:chgData name="David Gardner" userId="32a3b49f-52b0-4a7d-8a0d-c44fdf742dfe" providerId="ADAL" clId="{1C8E86F8-820D-45D4-AB83-D33D6C5D8913}" dt="2024-03-13T21:04:40.635" v="706" actId="700"/>
          <ac:spMkLst>
            <pc:docMk/>
            <pc:sldMk cId="2750235781" sldId="336"/>
            <ac:spMk id="2" creationId="{8EA8CC22-3FF0-DA16-FE82-914BC59CA0E9}"/>
          </ac:spMkLst>
        </pc:spChg>
        <pc:spChg chg="del mod ord">
          <ac:chgData name="David Gardner" userId="32a3b49f-52b0-4a7d-8a0d-c44fdf742dfe" providerId="ADAL" clId="{1C8E86F8-820D-45D4-AB83-D33D6C5D8913}" dt="2024-03-13T21:04:35.755" v="704" actId="700"/>
          <ac:spMkLst>
            <pc:docMk/>
            <pc:sldMk cId="2750235781" sldId="336"/>
            <ac:spMk id="3" creationId="{FCE34875-7018-DF14-15B3-D23AF05F673A}"/>
          </ac:spMkLst>
        </pc:spChg>
        <pc:spChg chg="add del mod ord">
          <ac:chgData name="David Gardner" userId="32a3b49f-52b0-4a7d-8a0d-c44fdf742dfe" providerId="ADAL" clId="{1C8E86F8-820D-45D4-AB83-D33D6C5D8913}" dt="2024-03-13T21:04:40.635" v="706" actId="700"/>
          <ac:spMkLst>
            <pc:docMk/>
            <pc:sldMk cId="2750235781" sldId="336"/>
            <ac:spMk id="4" creationId="{7CD1325F-4803-9BA0-F13D-CD965BA64FEB}"/>
          </ac:spMkLst>
        </pc:spChg>
        <pc:spChg chg="add del mod ord">
          <ac:chgData name="David Gardner" userId="32a3b49f-52b0-4a7d-8a0d-c44fdf742dfe" providerId="ADAL" clId="{1C8E86F8-820D-45D4-AB83-D33D6C5D8913}" dt="2024-03-13T21:04:40.635" v="706" actId="700"/>
          <ac:spMkLst>
            <pc:docMk/>
            <pc:sldMk cId="2750235781" sldId="336"/>
            <ac:spMk id="5" creationId="{D4AD1855-6803-F150-8104-151D57040E90}"/>
          </ac:spMkLst>
        </pc:spChg>
        <pc:spChg chg="add mod ord">
          <ac:chgData name="David Gardner" userId="32a3b49f-52b0-4a7d-8a0d-c44fdf742dfe" providerId="ADAL" clId="{1C8E86F8-820D-45D4-AB83-D33D6C5D8913}" dt="2024-03-14T20:44:56.117" v="3156" actId="120"/>
          <ac:spMkLst>
            <pc:docMk/>
            <pc:sldMk cId="2750235781" sldId="336"/>
            <ac:spMk id="6" creationId="{F6E3585E-A6FF-75E4-0122-9D2F88F54CCE}"/>
          </ac:spMkLst>
        </pc:spChg>
        <pc:spChg chg="add mod ord">
          <ac:chgData name="David Gardner" userId="32a3b49f-52b0-4a7d-8a0d-c44fdf742dfe" providerId="ADAL" clId="{1C8E86F8-820D-45D4-AB83-D33D6C5D8913}" dt="2024-03-13T21:06:41.727" v="794" actId="27636"/>
          <ac:spMkLst>
            <pc:docMk/>
            <pc:sldMk cId="2750235781" sldId="336"/>
            <ac:spMk id="7" creationId="{5B698A68-CC5A-27C8-45D0-FA40E28C172A}"/>
          </ac:spMkLst>
        </pc:spChg>
        <pc:spChg chg="add mod ord">
          <ac:chgData name="David Gardner" userId="32a3b49f-52b0-4a7d-8a0d-c44fdf742dfe" providerId="ADAL" clId="{1C8E86F8-820D-45D4-AB83-D33D6C5D8913}" dt="2024-03-14T20:44:59.072" v="3157" actId="120"/>
          <ac:spMkLst>
            <pc:docMk/>
            <pc:sldMk cId="2750235781" sldId="336"/>
            <ac:spMk id="8" creationId="{2D17B87E-1994-3DD2-123E-F4979B519294}"/>
          </ac:spMkLst>
        </pc:spChg>
        <pc:spChg chg="add mod ord">
          <ac:chgData name="David Gardner" userId="32a3b49f-52b0-4a7d-8a0d-c44fdf742dfe" providerId="ADAL" clId="{1C8E86F8-820D-45D4-AB83-D33D6C5D8913}" dt="2024-03-13T21:06:58.653" v="798" actId="14100"/>
          <ac:spMkLst>
            <pc:docMk/>
            <pc:sldMk cId="2750235781" sldId="336"/>
            <ac:spMk id="9" creationId="{DF5E2378-9E4E-46E2-C74F-30BAA95CA308}"/>
          </ac:spMkLst>
        </pc:spChg>
      </pc:sldChg>
      <pc:sldChg chg="add del">
        <pc:chgData name="David Gardner" userId="32a3b49f-52b0-4a7d-8a0d-c44fdf742dfe" providerId="ADAL" clId="{1C8E86F8-820D-45D4-AB83-D33D6C5D8913}" dt="2024-03-13T20:57:00.956" v="558"/>
        <pc:sldMkLst>
          <pc:docMk/>
          <pc:sldMk cId="3924541707" sldId="336"/>
        </pc:sldMkLst>
      </pc:sldChg>
      <pc:sldChg chg="modSp new mod">
        <pc:chgData name="David Gardner" userId="32a3b49f-52b0-4a7d-8a0d-c44fdf742dfe" providerId="ADAL" clId="{1C8E86F8-820D-45D4-AB83-D33D6C5D8913}" dt="2024-03-14T21:02:25.715" v="3211" actId="5793"/>
        <pc:sldMkLst>
          <pc:docMk/>
          <pc:sldMk cId="3447085186" sldId="337"/>
        </pc:sldMkLst>
        <pc:spChg chg="mod">
          <ac:chgData name="David Gardner" userId="32a3b49f-52b0-4a7d-8a0d-c44fdf742dfe" providerId="ADAL" clId="{1C8E86F8-820D-45D4-AB83-D33D6C5D8913}" dt="2024-03-13T21:56:26.321" v="2078" actId="20577"/>
          <ac:spMkLst>
            <pc:docMk/>
            <pc:sldMk cId="3447085186" sldId="337"/>
            <ac:spMk id="2" creationId="{68241E70-983B-AE81-9531-7A0545018757}"/>
          </ac:spMkLst>
        </pc:spChg>
        <pc:spChg chg="mod">
          <ac:chgData name="David Gardner" userId="32a3b49f-52b0-4a7d-8a0d-c44fdf742dfe" providerId="ADAL" clId="{1C8E86F8-820D-45D4-AB83-D33D6C5D8913}" dt="2024-03-14T21:02:25.715" v="3211" actId="5793"/>
          <ac:spMkLst>
            <pc:docMk/>
            <pc:sldMk cId="3447085186" sldId="337"/>
            <ac:spMk id="3" creationId="{4AE84FE9-8605-E134-7D22-D328B6BF3883}"/>
          </ac:spMkLst>
        </pc:spChg>
      </pc:sldChg>
      <pc:sldChg chg="delSp modSp new del mod">
        <pc:chgData name="David Gardner" userId="32a3b49f-52b0-4a7d-8a0d-c44fdf742dfe" providerId="ADAL" clId="{1C8E86F8-820D-45D4-AB83-D33D6C5D8913}" dt="2024-03-13T21:55:31.900" v="1982" actId="47"/>
        <pc:sldMkLst>
          <pc:docMk/>
          <pc:sldMk cId="105347559" sldId="338"/>
        </pc:sldMkLst>
        <pc:spChg chg="del">
          <ac:chgData name="David Gardner" userId="32a3b49f-52b0-4a7d-8a0d-c44fdf742dfe" providerId="ADAL" clId="{1C8E86F8-820D-45D4-AB83-D33D6C5D8913}" dt="2024-03-13T21:26:01.854" v="1529" actId="478"/>
          <ac:spMkLst>
            <pc:docMk/>
            <pc:sldMk cId="105347559" sldId="338"/>
            <ac:spMk id="2" creationId="{3FA3A8EF-6868-7623-F904-E80935C8C98B}"/>
          </ac:spMkLst>
        </pc:spChg>
        <pc:spChg chg="mod">
          <ac:chgData name="David Gardner" userId="32a3b49f-52b0-4a7d-8a0d-c44fdf742dfe" providerId="ADAL" clId="{1C8E86F8-820D-45D4-AB83-D33D6C5D8913}" dt="2024-03-13T21:26:44.019" v="1622" actId="21"/>
          <ac:spMkLst>
            <pc:docMk/>
            <pc:sldMk cId="105347559" sldId="338"/>
            <ac:spMk id="3" creationId="{9DE35139-BF6C-6BB2-D5AB-C4242FB79685}"/>
          </ac:spMkLst>
        </pc:spChg>
      </pc:sldChg>
      <pc:sldChg chg="modSp new mod">
        <pc:chgData name="David Gardner" userId="32a3b49f-52b0-4a7d-8a0d-c44fdf742dfe" providerId="ADAL" clId="{1C8E86F8-820D-45D4-AB83-D33D6C5D8913}" dt="2024-03-13T22:07:09.970" v="2729" actId="20577"/>
        <pc:sldMkLst>
          <pc:docMk/>
          <pc:sldMk cId="540936633" sldId="338"/>
        </pc:sldMkLst>
        <pc:spChg chg="mod">
          <ac:chgData name="David Gardner" userId="32a3b49f-52b0-4a7d-8a0d-c44fdf742dfe" providerId="ADAL" clId="{1C8E86F8-820D-45D4-AB83-D33D6C5D8913}" dt="2024-03-13T21:57:55" v="2114" actId="122"/>
          <ac:spMkLst>
            <pc:docMk/>
            <pc:sldMk cId="540936633" sldId="338"/>
            <ac:spMk id="2" creationId="{59267DF6-1F8F-4B5B-85F8-BD87A0A57BE9}"/>
          </ac:spMkLst>
        </pc:spChg>
        <pc:spChg chg="mod">
          <ac:chgData name="David Gardner" userId="32a3b49f-52b0-4a7d-8a0d-c44fdf742dfe" providerId="ADAL" clId="{1C8E86F8-820D-45D4-AB83-D33D6C5D8913}" dt="2024-03-13T22:07:09.970" v="2729" actId="20577"/>
          <ac:spMkLst>
            <pc:docMk/>
            <pc:sldMk cId="540936633" sldId="338"/>
            <ac:spMk id="3" creationId="{2249DDA0-4627-0039-109E-E7C132C9D13D}"/>
          </ac:spMkLst>
        </pc:spChg>
      </pc:sldChg>
      <pc:sldChg chg="addSp delSp modSp new mod modClrScheme chgLayout">
        <pc:chgData name="David Gardner" userId="32a3b49f-52b0-4a7d-8a0d-c44fdf742dfe" providerId="ADAL" clId="{1C8E86F8-820D-45D4-AB83-D33D6C5D8913}" dt="2024-03-15T16:37:44.856" v="3425" actId="207"/>
        <pc:sldMkLst>
          <pc:docMk/>
          <pc:sldMk cId="2307310668" sldId="339"/>
        </pc:sldMkLst>
        <pc:spChg chg="del mod ord">
          <ac:chgData name="David Gardner" userId="32a3b49f-52b0-4a7d-8a0d-c44fdf742dfe" providerId="ADAL" clId="{1C8E86F8-820D-45D4-AB83-D33D6C5D8913}" dt="2024-03-13T22:07:50.719" v="2735" actId="700"/>
          <ac:spMkLst>
            <pc:docMk/>
            <pc:sldMk cId="2307310668" sldId="339"/>
            <ac:spMk id="2" creationId="{21F4E2BF-EC4F-A06D-D33C-79F7AD90F1E3}"/>
          </ac:spMkLst>
        </pc:spChg>
        <pc:spChg chg="del">
          <ac:chgData name="David Gardner" userId="32a3b49f-52b0-4a7d-8a0d-c44fdf742dfe" providerId="ADAL" clId="{1C8E86F8-820D-45D4-AB83-D33D6C5D8913}" dt="2024-03-13T22:07:50.719" v="2735" actId="700"/>
          <ac:spMkLst>
            <pc:docMk/>
            <pc:sldMk cId="2307310668" sldId="339"/>
            <ac:spMk id="3" creationId="{84A472B1-10D6-4951-DBE9-35C87DC106EB}"/>
          </ac:spMkLst>
        </pc:spChg>
        <pc:spChg chg="del mod ord">
          <ac:chgData name="David Gardner" userId="32a3b49f-52b0-4a7d-8a0d-c44fdf742dfe" providerId="ADAL" clId="{1C8E86F8-820D-45D4-AB83-D33D6C5D8913}" dt="2024-03-13T22:07:50.719" v="2735" actId="700"/>
          <ac:spMkLst>
            <pc:docMk/>
            <pc:sldMk cId="2307310668" sldId="339"/>
            <ac:spMk id="4" creationId="{F6D940B7-8EC4-C6B5-2A35-2F0BE4A8A366}"/>
          </ac:spMkLst>
        </pc:spChg>
        <pc:spChg chg="del">
          <ac:chgData name="David Gardner" userId="32a3b49f-52b0-4a7d-8a0d-c44fdf742dfe" providerId="ADAL" clId="{1C8E86F8-820D-45D4-AB83-D33D6C5D8913}" dt="2024-03-13T22:07:50.719" v="2735" actId="700"/>
          <ac:spMkLst>
            <pc:docMk/>
            <pc:sldMk cId="2307310668" sldId="339"/>
            <ac:spMk id="5" creationId="{38DF7F39-747C-FAD5-D5BE-6AB4B551BD0C}"/>
          </ac:spMkLst>
        </pc:spChg>
        <pc:spChg chg="del">
          <ac:chgData name="David Gardner" userId="32a3b49f-52b0-4a7d-8a0d-c44fdf742dfe" providerId="ADAL" clId="{1C8E86F8-820D-45D4-AB83-D33D6C5D8913}" dt="2024-03-13T22:07:50.719" v="2735" actId="700"/>
          <ac:spMkLst>
            <pc:docMk/>
            <pc:sldMk cId="2307310668" sldId="339"/>
            <ac:spMk id="6" creationId="{ED818440-4328-5FF8-5EB9-1AB70CC67416}"/>
          </ac:spMkLst>
        </pc:spChg>
        <pc:spChg chg="add mod ord">
          <ac:chgData name="David Gardner" userId="32a3b49f-52b0-4a7d-8a0d-c44fdf742dfe" providerId="ADAL" clId="{1C8E86F8-820D-45D4-AB83-D33D6C5D8913}" dt="2024-03-13T22:07:58.469" v="2753" actId="122"/>
          <ac:spMkLst>
            <pc:docMk/>
            <pc:sldMk cId="2307310668" sldId="339"/>
            <ac:spMk id="7" creationId="{2629CA58-BE0F-AE6E-BE5B-64EDD3CD88C5}"/>
          </ac:spMkLst>
        </pc:spChg>
        <pc:spChg chg="add mod ord">
          <ac:chgData name="David Gardner" userId="32a3b49f-52b0-4a7d-8a0d-c44fdf742dfe" providerId="ADAL" clId="{1C8E86F8-820D-45D4-AB83-D33D6C5D8913}" dt="2024-03-15T16:37:44.856" v="3425" actId="207"/>
          <ac:spMkLst>
            <pc:docMk/>
            <pc:sldMk cId="2307310668" sldId="339"/>
            <ac:spMk id="8" creationId="{FD979DCA-8FA0-7919-708B-3037CFE18495}"/>
          </ac:spMkLst>
        </pc:spChg>
      </pc:sldChg>
      <pc:sldChg chg="addSp modSp new mod ord">
        <pc:chgData name="David Gardner" userId="32a3b49f-52b0-4a7d-8a0d-c44fdf742dfe" providerId="ADAL" clId="{1C8E86F8-820D-45D4-AB83-D33D6C5D8913}" dt="2024-03-15T16:45:44.585" v="3838"/>
        <pc:sldMkLst>
          <pc:docMk/>
          <pc:sldMk cId="573978925" sldId="340"/>
        </pc:sldMkLst>
        <pc:spChg chg="mod">
          <ac:chgData name="David Gardner" userId="32a3b49f-52b0-4a7d-8a0d-c44fdf742dfe" providerId="ADAL" clId="{1C8E86F8-820D-45D4-AB83-D33D6C5D8913}" dt="2024-03-15T16:42:43.486" v="3744" actId="27636"/>
          <ac:spMkLst>
            <pc:docMk/>
            <pc:sldMk cId="573978925" sldId="340"/>
            <ac:spMk id="2" creationId="{5CAB4793-42DC-C774-0E61-72BC93D98746}"/>
          </ac:spMkLst>
        </pc:spChg>
        <pc:spChg chg="mod">
          <ac:chgData name="David Gardner" userId="32a3b49f-52b0-4a7d-8a0d-c44fdf742dfe" providerId="ADAL" clId="{1C8E86F8-820D-45D4-AB83-D33D6C5D8913}" dt="2024-03-15T16:43:38.099" v="3771" actId="1076"/>
          <ac:spMkLst>
            <pc:docMk/>
            <pc:sldMk cId="573978925" sldId="340"/>
            <ac:spMk id="3" creationId="{6DF16822-81EB-694B-EAA0-1C3417693C6B}"/>
          </ac:spMkLst>
        </pc:spChg>
        <pc:spChg chg="add mod">
          <ac:chgData name="David Gardner" userId="32a3b49f-52b0-4a7d-8a0d-c44fdf742dfe" providerId="ADAL" clId="{1C8E86F8-820D-45D4-AB83-D33D6C5D8913}" dt="2024-03-15T16:44:46.145" v="3798" actId="1076"/>
          <ac:spMkLst>
            <pc:docMk/>
            <pc:sldMk cId="573978925" sldId="340"/>
            <ac:spMk id="4" creationId="{EF931F76-D622-A084-4E32-1347A06DA35F}"/>
          </ac:spMkLst>
        </pc:spChg>
        <pc:spChg chg="add mod">
          <ac:chgData name="David Gardner" userId="32a3b49f-52b0-4a7d-8a0d-c44fdf742dfe" providerId="ADAL" clId="{1C8E86F8-820D-45D4-AB83-D33D6C5D8913}" dt="2024-03-15T16:45:20.603" v="3826" actId="1076"/>
          <ac:spMkLst>
            <pc:docMk/>
            <pc:sldMk cId="573978925" sldId="340"/>
            <ac:spMk id="5" creationId="{4390AA9F-1679-B6CD-EE04-186572EAF223}"/>
          </ac:spMkLst>
        </pc:spChg>
        <pc:spChg chg="add mod">
          <ac:chgData name="David Gardner" userId="32a3b49f-52b0-4a7d-8a0d-c44fdf742dfe" providerId="ADAL" clId="{1C8E86F8-820D-45D4-AB83-D33D6C5D8913}" dt="2024-03-15T16:45:30.559" v="3831" actId="1076"/>
          <ac:spMkLst>
            <pc:docMk/>
            <pc:sldMk cId="573978925" sldId="340"/>
            <ac:spMk id="6" creationId="{2EA2CCD2-0887-66BB-FEEE-66DD3523E7E6}"/>
          </ac:spMkLst>
        </pc:spChg>
        <pc:picChg chg="add mod">
          <ac:chgData name="David Gardner" userId="32a3b49f-52b0-4a7d-8a0d-c44fdf742dfe" providerId="ADAL" clId="{1C8E86F8-820D-45D4-AB83-D33D6C5D8913}" dt="2024-03-15T16:45:34.545" v="3833" actId="14100"/>
          <ac:picMkLst>
            <pc:docMk/>
            <pc:sldMk cId="573978925" sldId="340"/>
            <ac:picMk id="2050" creationId="{364E5DA9-97FE-8E11-E928-3D4C7DFDA723}"/>
          </ac:picMkLst>
        </pc:picChg>
        <pc:picChg chg="add mod">
          <ac:chgData name="David Gardner" userId="32a3b49f-52b0-4a7d-8a0d-c44fdf742dfe" providerId="ADAL" clId="{1C8E86F8-820D-45D4-AB83-D33D6C5D8913}" dt="2024-03-15T16:45:38.315" v="3836" actId="14100"/>
          <ac:picMkLst>
            <pc:docMk/>
            <pc:sldMk cId="573978925" sldId="340"/>
            <ac:picMk id="2052" creationId="{D40B385E-9C1F-2AC3-5F51-58E86F7450EB}"/>
          </ac:picMkLst>
        </pc:picChg>
        <pc:picChg chg="add mod">
          <ac:chgData name="David Gardner" userId="32a3b49f-52b0-4a7d-8a0d-c44fdf742dfe" providerId="ADAL" clId="{1C8E86F8-820D-45D4-AB83-D33D6C5D8913}" dt="2024-03-15T16:45:26.139" v="3829" actId="1076"/>
          <ac:picMkLst>
            <pc:docMk/>
            <pc:sldMk cId="573978925" sldId="340"/>
            <ac:picMk id="2054" creationId="{E8EC41DB-EA61-2E5A-850D-EAD64A6A2290}"/>
          </ac:picMkLst>
        </pc:picChg>
      </pc:sldChg>
      <pc:sldChg chg="new del">
        <pc:chgData name="David Gardner" userId="32a3b49f-52b0-4a7d-8a0d-c44fdf742dfe" providerId="ADAL" clId="{1C8E86F8-820D-45D4-AB83-D33D6C5D8913}" dt="2024-03-13T22:16:13.880" v="3015" actId="47"/>
        <pc:sldMkLst>
          <pc:docMk/>
          <pc:sldMk cId="2689012498" sldId="340"/>
        </pc:sldMkLst>
      </pc:sldChg>
      <pc:sldChg chg="modSp new mod ord">
        <pc:chgData name="David Gardner" userId="32a3b49f-52b0-4a7d-8a0d-c44fdf742dfe" providerId="ADAL" clId="{1C8E86F8-820D-45D4-AB83-D33D6C5D8913}" dt="2024-03-14T21:33:34.876" v="3402" actId="20577"/>
        <pc:sldMkLst>
          <pc:docMk/>
          <pc:sldMk cId="3354172671" sldId="341"/>
        </pc:sldMkLst>
        <pc:spChg chg="mod">
          <ac:chgData name="David Gardner" userId="32a3b49f-52b0-4a7d-8a0d-c44fdf742dfe" providerId="ADAL" clId="{1C8E86F8-820D-45D4-AB83-D33D6C5D8913}" dt="2024-03-14T21:30:42.538" v="3275" actId="404"/>
          <ac:spMkLst>
            <pc:docMk/>
            <pc:sldMk cId="3354172671" sldId="341"/>
            <ac:spMk id="2" creationId="{D018EA50-A5B1-AF27-C7A6-5BC70E45E088}"/>
          </ac:spMkLst>
        </pc:spChg>
        <pc:spChg chg="mod">
          <ac:chgData name="David Gardner" userId="32a3b49f-52b0-4a7d-8a0d-c44fdf742dfe" providerId="ADAL" clId="{1C8E86F8-820D-45D4-AB83-D33D6C5D8913}" dt="2024-03-14T21:33:34.876" v="3402" actId="20577"/>
          <ac:spMkLst>
            <pc:docMk/>
            <pc:sldMk cId="3354172671" sldId="341"/>
            <ac:spMk id="3" creationId="{C94836B6-2001-F1B7-D60F-3794AAD4ADFF}"/>
          </ac:spMkLst>
        </pc:spChg>
      </pc:sldChg>
      <pc:sldChg chg="addSp delSp modSp new del mod">
        <pc:chgData name="David Gardner" userId="32a3b49f-52b0-4a7d-8a0d-c44fdf742dfe" providerId="ADAL" clId="{1C8E86F8-820D-45D4-AB83-D33D6C5D8913}" dt="2024-03-14T20:45:55.098" v="3207" actId="47"/>
        <pc:sldMkLst>
          <pc:docMk/>
          <pc:sldMk cId="3831509536" sldId="341"/>
        </pc:sldMkLst>
        <pc:spChg chg="del mod">
          <ac:chgData name="David Gardner" userId="32a3b49f-52b0-4a7d-8a0d-c44fdf742dfe" providerId="ADAL" clId="{1C8E86F8-820D-45D4-AB83-D33D6C5D8913}" dt="2024-03-14T20:45:52.514" v="3206" actId="478"/>
          <ac:spMkLst>
            <pc:docMk/>
            <pc:sldMk cId="3831509536" sldId="341"/>
            <ac:spMk id="2" creationId="{4C1991B7-ED7F-BF52-8AF9-6846DC30536E}"/>
          </ac:spMkLst>
        </pc:spChg>
        <pc:spChg chg="del mod">
          <ac:chgData name="David Gardner" userId="32a3b49f-52b0-4a7d-8a0d-c44fdf742dfe" providerId="ADAL" clId="{1C8E86F8-820D-45D4-AB83-D33D6C5D8913}" dt="2024-03-14T20:45:47.205" v="3204" actId="478"/>
          <ac:spMkLst>
            <pc:docMk/>
            <pc:sldMk cId="3831509536" sldId="341"/>
            <ac:spMk id="3" creationId="{FB749F70-2BF9-6B1F-E7A0-675AA073F908}"/>
          </ac:spMkLst>
        </pc:spChg>
        <pc:spChg chg="add del mod">
          <ac:chgData name="David Gardner" userId="32a3b49f-52b0-4a7d-8a0d-c44fdf742dfe" providerId="ADAL" clId="{1C8E86F8-820D-45D4-AB83-D33D6C5D8913}" dt="2024-03-14T20:45:49.746" v="3205" actId="478"/>
          <ac:spMkLst>
            <pc:docMk/>
            <pc:sldMk cId="3831509536" sldId="341"/>
            <ac:spMk id="5" creationId="{AF6B0041-D9C9-75EF-33DC-4DD7E0C8C2F9}"/>
          </ac:spMkLst>
        </pc:spChg>
        <pc:spChg chg="add mod">
          <ac:chgData name="David Gardner" userId="32a3b49f-52b0-4a7d-8a0d-c44fdf742dfe" providerId="ADAL" clId="{1C8E86F8-820D-45D4-AB83-D33D6C5D8913}" dt="2024-03-14T20:45:52.514" v="3206" actId="478"/>
          <ac:spMkLst>
            <pc:docMk/>
            <pc:sldMk cId="3831509536" sldId="341"/>
            <ac:spMk id="7" creationId="{88ABEF1F-B9D2-7AEC-9333-14B0B260B7DD}"/>
          </ac:spMkLst>
        </pc:spChg>
      </pc:sldChg>
      <pc:sldChg chg="new del">
        <pc:chgData name="David Gardner" userId="32a3b49f-52b0-4a7d-8a0d-c44fdf742dfe" providerId="ADAL" clId="{1C8E86F8-820D-45D4-AB83-D33D6C5D8913}" dt="2024-03-14T20:44:02.412" v="3155" actId="680"/>
        <pc:sldMkLst>
          <pc:docMk/>
          <pc:sldMk cId="3981120342" sldId="341"/>
        </pc:sldMkLst>
      </pc:sldChg>
      <pc:sldChg chg="addSp delSp modSp new mod">
        <pc:chgData name="David Gardner" userId="32a3b49f-52b0-4a7d-8a0d-c44fdf742dfe" providerId="ADAL" clId="{1C8E86F8-820D-45D4-AB83-D33D6C5D8913}" dt="2024-03-15T16:36:12.394" v="3422" actId="1076"/>
        <pc:sldMkLst>
          <pc:docMk/>
          <pc:sldMk cId="533248664" sldId="342"/>
        </pc:sldMkLst>
        <pc:spChg chg="del mod">
          <ac:chgData name="David Gardner" userId="32a3b49f-52b0-4a7d-8a0d-c44fdf742dfe" providerId="ADAL" clId="{1C8E86F8-820D-45D4-AB83-D33D6C5D8913}" dt="2024-03-15T16:35:59" v="3418" actId="478"/>
          <ac:spMkLst>
            <pc:docMk/>
            <pc:sldMk cId="533248664" sldId="342"/>
            <ac:spMk id="2" creationId="{BA904A96-CB44-2CC2-6CB1-2EF32783BED0}"/>
          </ac:spMkLst>
        </pc:spChg>
        <pc:spChg chg="del">
          <ac:chgData name="David Gardner" userId="32a3b49f-52b0-4a7d-8a0d-c44fdf742dfe" providerId="ADAL" clId="{1C8E86F8-820D-45D4-AB83-D33D6C5D8913}" dt="2024-03-15T16:35:48.746" v="3415" actId="478"/>
          <ac:spMkLst>
            <pc:docMk/>
            <pc:sldMk cId="533248664" sldId="342"/>
            <ac:spMk id="3" creationId="{169D9AFB-0431-6BD2-FD55-1384BC6630F3}"/>
          </ac:spMkLst>
        </pc:spChg>
        <pc:spChg chg="add del mod">
          <ac:chgData name="David Gardner" userId="32a3b49f-52b0-4a7d-8a0d-c44fdf742dfe" providerId="ADAL" clId="{1C8E86F8-820D-45D4-AB83-D33D6C5D8913}" dt="2024-03-15T16:36:09.177" v="3421" actId="478"/>
          <ac:spMkLst>
            <pc:docMk/>
            <pc:sldMk cId="533248664" sldId="342"/>
            <ac:spMk id="5" creationId="{4E1469D8-0490-3380-2BC4-95BBA2E8430F}"/>
          </ac:spMkLst>
        </pc:spChg>
        <pc:picChg chg="add del mod">
          <ac:chgData name="David Gardner" userId="32a3b49f-52b0-4a7d-8a0d-c44fdf742dfe" providerId="ADAL" clId="{1C8E86F8-820D-45D4-AB83-D33D6C5D8913}" dt="2024-03-15T16:36:12.394" v="3422" actId="1076"/>
          <ac:picMkLst>
            <pc:docMk/>
            <pc:sldMk cId="533248664" sldId="342"/>
            <ac:picMk id="1026" creationId="{C144FE5F-E2D8-F526-F27E-8BEC6DB3E633}"/>
          </ac:picMkLst>
        </pc:picChg>
      </pc:sldChg>
      <pc:sldChg chg="modSp new mod">
        <pc:chgData name="David Gardner" userId="32a3b49f-52b0-4a7d-8a0d-c44fdf742dfe" providerId="ADAL" clId="{1C8E86F8-820D-45D4-AB83-D33D6C5D8913}" dt="2024-03-15T17:01:34.821" v="4492" actId="20577"/>
        <pc:sldMkLst>
          <pc:docMk/>
          <pc:sldMk cId="4274841767" sldId="343"/>
        </pc:sldMkLst>
        <pc:spChg chg="mod">
          <ac:chgData name="David Gardner" userId="32a3b49f-52b0-4a7d-8a0d-c44fdf742dfe" providerId="ADAL" clId="{1C8E86F8-820D-45D4-AB83-D33D6C5D8913}" dt="2024-03-15T17:00:45.120" v="4344" actId="122"/>
          <ac:spMkLst>
            <pc:docMk/>
            <pc:sldMk cId="4274841767" sldId="343"/>
            <ac:spMk id="2" creationId="{CC78E81C-1E07-09CE-B44D-7FE63E587F43}"/>
          </ac:spMkLst>
        </pc:spChg>
        <pc:spChg chg="mod">
          <ac:chgData name="David Gardner" userId="32a3b49f-52b0-4a7d-8a0d-c44fdf742dfe" providerId="ADAL" clId="{1C8E86F8-820D-45D4-AB83-D33D6C5D8913}" dt="2024-03-15T17:01:34.821" v="4492" actId="20577"/>
          <ac:spMkLst>
            <pc:docMk/>
            <pc:sldMk cId="4274841767" sldId="343"/>
            <ac:spMk id="3" creationId="{432BB08C-5609-1898-617F-3B1212185B18}"/>
          </ac:spMkLst>
        </pc:spChg>
      </pc:sldChg>
      <pc:sldChg chg="addSp delSp modSp new mod">
        <pc:chgData name="David Gardner" userId="32a3b49f-52b0-4a7d-8a0d-c44fdf742dfe" providerId="ADAL" clId="{1C8E86F8-820D-45D4-AB83-D33D6C5D8913}" dt="2024-03-15T17:06:37.045" v="4777" actId="20577"/>
        <pc:sldMkLst>
          <pc:docMk/>
          <pc:sldMk cId="1227794791" sldId="344"/>
        </pc:sldMkLst>
        <pc:spChg chg="mod">
          <ac:chgData name="David Gardner" userId="32a3b49f-52b0-4a7d-8a0d-c44fdf742dfe" providerId="ADAL" clId="{1C8E86F8-820D-45D4-AB83-D33D6C5D8913}" dt="2024-03-15T17:06:37.045" v="4777" actId="20577"/>
          <ac:spMkLst>
            <pc:docMk/>
            <pc:sldMk cId="1227794791" sldId="344"/>
            <ac:spMk id="2" creationId="{C8F7ACED-23AA-D0B7-C7E1-406C485BCE22}"/>
          </ac:spMkLst>
        </pc:spChg>
        <pc:spChg chg="del mod">
          <ac:chgData name="David Gardner" userId="32a3b49f-52b0-4a7d-8a0d-c44fdf742dfe" providerId="ADAL" clId="{1C8E86F8-820D-45D4-AB83-D33D6C5D8913}" dt="2024-03-15T17:01:57.642" v="4509"/>
          <ac:spMkLst>
            <pc:docMk/>
            <pc:sldMk cId="1227794791" sldId="344"/>
            <ac:spMk id="3" creationId="{46A6F2A1-D9FC-0EBC-2BB3-51ACD20DB722}"/>
          </ac:spMkLst>
        </pc:spChg>
        <pc:spChg chg="add mod">
          <ac:chgData name="David Gardner" userId="32a3b49f-52b0-4a7d-8a0d-c44fdf742dfe" providerId="ADAL" clId="{1C8E86F8-820D-45D4-AB83-D33D6C5D8913}" dt="2024-03-15T17:06:24.455" v="4774" actId="20577"/>
          <ac:spMkLst>
            <pc:docMk/>
            <pc:sldMk cId="1227794791" sldId="344"/>
            <ac:spMk id="4" creationId="{199FC73F-AF63-2D5D-A0E9-2C09699A9A0E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2323A9F-C9BE-EA5C-1435-1B86D42FB97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862FDE2-F3CC-927E-CE4C-7F90D57FC21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B3C79C7-9033-2A88-66EF-A61B00F48BB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A3B05C-F414-49BF-97DC-6ACAEF58B205}" type="datetimeFigureOut">
              <a:rPr lang="en-GB" smtClean="0"/>
              <a:t>15/03/2024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23ADDFA-6D13-D672-C3E4-A084661637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6FFF987-1BB7-DC51-B260-1FB513AED04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6A3DB0-F3E9-4CFF-816E-0EBECA6DE28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518217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851608A-C1AD-A3F8-D957-BE14C9714E8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A31E074-13B3-D129-B721-58091AFF7B2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35E5BF5-A2AC-E9DD-5D35-F274F65D916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A3B05C-F414-49BF-97DC-6ACAEF58B205}" type="datetimeFigureOut">
              <a:rPr lang="en-GB" smtClean="0"/>
              <a:t>15/03/2024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2EF0127-5183-B3FE-AE3A-29AEE55860F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98F7B2A-80B5-4EBF-4004-840C969BFE6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6A3DB0-F3E9-4CFF-816E-0EBECA6DE28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3073494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E07633-5443-733D-0BFB-13CAA14009E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E9366C5-080A-CA2E-1621-159C57F2A17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964939D-8224-A599-B160-4277F6D2A34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A3B05C-F414-49BF-97DC-6ACAEF58B205}" type="datetimeFigureOut">
              <a:rPr lang="en-GB" smtClean="0"/>
              <a:t>15/03/2024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2463A65-C689-3BF7-FCE2-C758290E82E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7F6B8C8-E2EC-13F0-B272-035AD8B127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6A3DB0-F3E9-4CFF-816E-0EBECA6DE28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6622930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BD3CB4-80A1-5231-7D86-115ABF588AA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8C88AAF-EBC6-0E1D-2A0C-83EFA74CD6F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BB523B8-D858-AA07-9975-62918979AAE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270D524-F419-0F4C-FD50-CFB3EC78713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A3B05C-F414-49BF-97DC-6ACAEF58B205}" type="datetimeFigureOut">
              <a:rPr lang="en-GB" smtClean="0"/>
              <a:t>15/03/2024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59F01EF-2AC5-483A-5808-018F8C492DB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F9F29A9-C7DF-0F76-E968-EB1F05DF0A3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6A3DB0-F3E9-4CFF-816E-0EBECA6DE28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4402063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76D163-2349-8E9F-D0F1-5BF68181E4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2FF0142-2EA5-0569-8B3E-EDADDE6F364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B349716-0B9A-5D69-49CD-850CA6BC004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A54FE934-8519-E923-046B-EBD063E42E1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6ECA8CB-6A20-569B-A802-F04A2724A3E1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3D6844A-2FA6-E9C6-69D7-A81A01C009F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A3B05C-F414-49BF-97DC-6ACAEF58B205}" type="datetimeFigureOut">
              <a:rPr lang="en-GB" smtClean="0"/>
              <a:t>15/03/2024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624CFEB9-55E2-9725-374C-4E314B1FF51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1C84687-23A4-1FAB-B898-BFCA6D8D88A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6A3DB0-F3E9-4CFF-816E-0EBECA6DE28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5783312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D25036-08A0-5204-0F68-A5F1F23F12D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6C21336-6847-FB8F-353C-227AA9FE18E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A3B05C-F414-49BF-97DC-6ACAEF58B205}" type="datetimeFigureOut">
              <a:rPr lang="en-GB" smtClean="0"/>
              <a:t>15/03/2024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708FB3C-6462-A919-9D9A-AB66FCA9062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FAEAFA6-2A21-3D8E-D59F-4D5F0BA064B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6A3DB0-F3E9-4CFF-816E-0EBECA6DE28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067168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EC18B69-C97E-DB65-9E1B-EEAE8B2890C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A3B05C-F414-49BF-97DC-6ACAEF58B205}" type="datetimeFigureOut">
              <a:rPr lang="en-GB" smtClean="0"/>
              <a:t>15/03/2024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6421B843-431D-8BB1-0F30-A0365DE0C43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600B833-EA97-8D26-F566-40D56C1D9DB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6A3DB0-F3E9-4CFF-816E-0EBECA6DE28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5129089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938BA0-BD59-9D33-9226-0F4AC8EFC1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EF429C4-11D3-6B93-AD59-3199E2AD8FB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B152210-D7B1-4560-D90F-374C4C745F9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3B3F10F-E9C6-6AAA-DCFF-36696ABE5F1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A3B05C-F414-49BF-97DC-6ACAEF58B205}" type="datetimeFigureOut">
              <a:rPr lang="en-GB" smtClean="0"/>
              <a:t>15/03/2024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B358FCD-BF0B-ABD5-B65F-B1027E773F5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479168C-423A-5FF7-54F1-DFE23F25000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6A3DB0-F3E9-4CFF-816E-0EBECA6DE28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6450875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311B5BD-8CEA-F7C4-7957-576514DF42F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3C2FEAA-2E7F-EF5B-8B1C-D7389DED8CDA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803CA72-8DCB-F644-7BFC-EFBB69E044E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EEF8AFA-D5FD-6607-7FC8-F33A9D53574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A3B05C-F414-49BF-97DC-6ACAEF58B205}" type="datetimeFigureOut">
              <a:rPr lang="en-GB" smtClean="0"/>
              <a:t>15/03/2024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07FFC05-1D58-2F97-D214-3BDA2EB5239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66ACB20-2614-9B4C-AD0A-7C720FF4A6A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6A3DB0-F3E9-4CFF-816E-0EBECA6DE28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8022533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A1C2D6-DA09-82FE-C7A4-F0B8CE657F1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C926951-11AF-C7F9-0AAC-0FED8204D7F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CB71279-57A8-DD02-4E4A-990A58B2687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A3B05C-F414-49BF-97DC-6ACAEF58B205}" type="datetimeFigureOut">
              <a:rPr lang="en-GB" smtClean="0"/>
              <a:t>15/03/2024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BD1483C-B2E5-C8F5-8C3A-81F855B6081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7AF868D-27CA-FDEA-76F2-478456D9761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6A3DB0-F3E9-4CFF-816E-0EBECA6DE28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9282101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5C94BD86-5AD4-F52C-782A-49B037A2DF74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1ED1B9E-6F53-0BB1-908B-678EA0E10C5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430EE79-A2A9-7D1F-B1CA-39B86BCBC65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A3B05C-F414-49BF-97DC-6ACAEF58B205}" type="datetimeFigureOut">
              <a:rPr lang="en-GB" smtClean="0"/>
              <a:t>15/03/2024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4F6260F-BA0A-0929-E919-9A331C951E6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94888F4-8A94-79DA-0FE0-1CAE5C50787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6A3DB0-F3E9-4CFF-816E-0EBECA6DE28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1228516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ADE7787-167F-6876-7A18-D30B20E1C8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11A400D-8043-8A27-4E89-D16B8C55931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BF909F5-E579-7FF9-FD67-6BAABA6A2A1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9A3B05C-F414-49BF-97DC-6ACAEF58B205}" type="datetimeFigureOut">
              <a:rPr lang="en-GB" smtClean="0"/>
              <a:t>15/03/2024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B0DE0A7-E58F-AA7F-EAD6-876755747D5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31F1007-10E2-2B3A-D57E-CFF10685D66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56A3DB0-F3E9-4CFF-816E-0EBECA6DE28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59397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5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.jpeg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2.png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1.xml"/></Relationships>
</file>

<file path=ppt/slides/_rels/slide4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6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scribbr.com/apa-style/numbers-and-statistics/" TargetMode="External"/><Relationship Id="rId1" Type="http://schemas.openxmlformats.org/officeDocument/2006/relationships/slideLayout" Target="../slideLayouts/slideLayout2.xml"/></Relationships>
</file>

<file path=ppt/slides/_rels/slide4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What is statistics? What are statistics? - Market Business News">
            <a:extLst>
              <a:ext uri="{FF2B5EF4-FFF2-40B4-BE49-F238E27FC236}">
                <a16:creationId xmlns:a16="http://schemas.microsoft.com/office/drawing/2014/main" id="{C144FE5F-E2D8-F526-F27E-8BEC6DB3E63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7525" y="130970"/>
            <a:ext cx="5791200" cy="62960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3324866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8CADB6-95B9-00FB-0CBA-C2635501B4A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50108" y="436564"/>
            <a:ext cx="10668000" cy="941215"/>
          </a:xfrm>
        </p:spPr>
        <p:txBody>
          <a:bodyPr>
            <a:normAutofit/>
          </a:bodyPr>
          <a:lstStyle/>
          <a:p>
            <a:r>
              <a:rPr lang="en-GB" dirty="0"/>
              <a:t>Introduction to Statistical Analysis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81AE4E7-85E1-0EA5-954A-59C3ED0CF5FC}"/>
              </a:ext>
            </a:extLst>
          </p:cNvPr>
          <p:cNvSpPr txBox="1"/>
          <p:nvPr/>
        </p:nvSpPr>
        <p:spPr>
          <a:xfrm>
            <a:off x="2574324" y="1721535"/>
            <a:ext cx="642139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>
                <a:solidFill>
                  <a:srgbClr val="FF0000"/>
                </a:solidFill>
              </a:rPr>
              <a:t>A language of quantitative research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D00761A-9182-9B6F-CA10-312C6B78DF04}"/>
              </a:ext>
            </a:extLst>
          </p:cNvPr>
          <p:cNvSpPr txBox="1"/>
          <p:nvPr/>
        </p:nvSpPr>
        <p:spPr>
          <a:xfrm>
            <a:off x="1828801" y="2931012"/>
            <a:ext cx="902455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Describes and allows objective analysis of the information we collect 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DF26A8F9-0DD4-311E-FF6B-8104A9D3C898}"/>
              </a:ext>
            </a:extLst>
          </p:cNvPr>
          <p:cNvSpPr txBox="1"/>
          <p:nvPr/>
        </p:nvSpPr>
        <p:spPr>
          <a:xfrm>
            <a:off x="1742302" y="4213655"/>
            <a:ext cx="907397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Allow use to present data in a clear and unambiguous way 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8FCF2E7E-4B2A-CB3A-11A8-818D3496AECE}"/>
              </a:ext>
            </a:extLst>
          </p:cNvPr>
          <p:cNvSpPr txBox="1"/>
          <p:nvPr/>
        </p:nvSpPr>
        <p:spPr>
          <a:xfrm>
            <a:off x="1261419" y="5735540"/>
            <a:ext cx="1015931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>
                <a:solidFill>
                  <a:srgbClr val="7030A0"/>
                </a:solidFill>
              </a:rPr>
              <a:t>Can be open to error, misuse, misinterpretation and manipulation</a:t>
            </a:r>
          </a:p>
        </p:txBody>
      </p:sp>
    </p:spTree>
    <p:extLst>
      <p:ext uri="{BB962C8B-B14F-4D97-AF65-F5344CB8AC3E}">
        <p14:creationId xmlns:p14="http://schemas.microsoft.com/office/powerpoint/2010/main" val="44261440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73047D-5ADE-4490-2B57-05E40D0DB9D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784887"/>
          </a:xfrm>
        </p:spPr>
        <p:txBody>
          <a:bodyPr/>
          <a:lstStyle/>
          <a:p>
            <a:pPr algn="ctr"/>
            <a:r>
              <a:rPr lang="en-GB" dirty="0"/>
              <a:t>Before using Numerical Analysis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A63593F-63D6-9351-045F-D4F8F9DA2A4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dirty="0"/>
              <a:t>What type of information are we collecting?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What information do I want to get?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Will numbers make the information collected easier to understand?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Will numerically analysing the information be helpful?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Will presenting the information in a numerical format help the reader understand the information?</a:t>
            </a:r>
          </a:p>
        </p:txBody>
      </p:sp>
    </p:spTree>
    <p:extLst>
      <p:ext uri="{BB962C8B-B14F-4D97-AF65-F5344CB8AC3E}">
        <p14:creationId xmlns:p14="http://schemas.microsoft.com/office/powerpoint/2010/main" val="100241088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CE005D-E3CF-F0A6-12D9-EE92D6990E3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Research question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2E0557C-0DA1-CB61-F745-7D386F4ED82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r>
              <a:rPr lang="en-GB" dirty="0">
                <a:solidFill>
                  <a:srgbClr val="FF0000"/>
                </a:solidFill>
              </a:rPr>
              <a:t>The main question that you are trying to answer.</a:t>
            </a:r>
          </a:p>
          <a:p>
            <a:pPr marL="0" indent="0" algn="ctr">
              <a:buNone/>
            </a:pPr>
            <a:endParaRPr lang="en-GB" dirty="0"/>
          </a:p>
          <a:p>
            <a:pPr marL="0" indent="0" algn="ctr">
              <a:buNone/>
            </a:pPr>
            <a:r>
              <a:rPr lang="en-GB" dirty="0"/>
              <a:t>Try to write as a single statement – if this is difficult then consider the research as being too complex.</a:t>
            </a:r>
          </a:p>
          <a:p>
            <a:pPr marL="0" indent="0" algn="ctr">
              <a:buNone/>
            </a:pPr>
            <a:endParaRPr lang="en-GB" dirty="0"/>
          </a:p>
          <a:p>
            <a:pPr marL="0" indent="0" algn="ctr">
              <a:buNone/>
            </a:pPr>
            <a:r>
              <a:rPr lang="en-GB" i="1" dirty="0">
                <a:solidFill>
                  <a:srgbClr val="00B0F0"/>
                </a:solidFill>
              </a:rPr>
              <a:t>The effect of high intensity resistance training on strength and functional fitness in older middle-aged women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A60C7E7-4605-FB8C-91EB-0951EA6C2C93}"/>
              </a:ext>
            </a:extLst>
          </p:cNvPr>
          <p:cNvSpPr txBox="1"/>
          <p:nvPr/>
        </p:nvSpPr>
        <p:spPr>
          <a:xfrm>
            <a:off x="269271" y="5733232"/>
            <a:ext cx="1135987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dirty="0">
                <a:solidFill>
                  <a:srgbClr val="FF0000"/>
                </a:solidFill>
              </a:rPr>
              <a:t>Normally determined beforehand in quantitative research</a:t>
            </a:r>
          </a:p>
        </p:txBody>
      </p:sp>
    </p:spTree>
    <p:extLst>
      <p:ext uri="{BB962C8B-B14F-4D97-AF65-F5344CB8AC3E}">
        <p14:creationId xmlns:p14="http://schemas.microsoft.com/office/powerpoint/2010/main" val="235401657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C9B5B3-3A45-0662-97CA-2B80C52CD13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Aims / Objectives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6F4B5E2-D7FA-0A8A-695B-E1D57B646DB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>
                <a:solidFill>
                  <a:srgbClr val="FF0000"/>
                </a:solidFill>
              </a:rPr>
              <a:t>Aim</a:t>
            </a:r>
            <a:r>
              <a:rPr lang="en-GB" dirty="0"/>
              <a:t> - what you hope to achieve.</a:t>
            </a:r>
          </a:p>
          <a:p>
            <a:pPr marL="0" indent="0">
              <a:buNone/>
            </a:pPr>
            <a:endParaRPr lang="en-GB" dirty="0"/>
          </a:p>
          <a:p>
            <a:pPr marL="0" indent="0" algn="ctr">
              <a:buNone/>
            </a:pPr>
            <a:r>
              <a:rPr lang="en-GB" dirty="0"/>
              <a:t>Normally one or two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>
                <a:solidFill>
                  <a:srgbClr val="FF0000"/>
                </a:solidFill>
              </a:rPr>
              <a:t>Objectives</a:t>
            </a:r>
            <a:r>
              <a:rPr lang="en-GB" dirty="0"/>
              <a:t> – the actions you will take to achieve the aim.</a:t>
            </a:r>
          </a:p>
          <a:p>
            <a:pPr marL="0" indent="0">
              <a:buNone/>
            </a:pPr>
            <a:endParaRPr lang="en-GB" dirty="0"/>
          </a:p>
          <a:p>
            <a:pPr marL="0" indent="0" algn="ctr">
              <a:buNone/>
            </a:pPr>
            <a:r>
              <a:rPr lang="en-GB" dirty="0"/>
              <a:t>Can be several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A16BEAD-C69F-87D7-2461-3B97A3B65316}"/>
              </a:ext>
            </a:extLst>
          </p:cNvPr>
          <p:cNvSpPr txBox="1"/>
          <p:nvPr/>
        </p:nvSpPr>
        <p:spPr>
          <a:xfrm>
            <a:off x="252442" y="5991283"/>
            <a:ext cx="1135987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dirty="0">
                <a:solidFill>
                  <a:srgbClr val="FF0000"/>
                </a:solidFill>
              </a:rPr>
              <a:t>Clearly determined and explained beforehand in quantitative research</a:t>
            </a:r>
          </a:p>
        </p:txBody>
      </p:sp>
    </p:spTree>
    <p:extLst>
      <p:ext uri="{BB962C8B-B14F-4D97-AF65-F5344CB8AC3E}">
        <p14:creationId xmlns:p14="http://schemas.microsoft.com/office/powerpoint/2010/main" val="75073521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2">
            <a:extLst>
              <a:ext uri="{FF2B5EF4-FFF2-40B4-BE49-F238E27FC236}">
                <a16:creationId xmlns:a16="http://schemas.microsoft.com/office/drawing/2014/main" id="{1C085632-4ED3-6604-F994-CECC3F6419C7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838200" y="365125"/>
            <a:ext cx="10515600" cy="740009"/>
          </a:xfrm>
        </p:spPr>
        <p:txBody>
          <a:bodyPr/>
          <a:lstStyle/>
          <a:p>
            <a:pPr algn="ctr" eaLnBrk="1" hangingPunct="1"/>
            <a:r>
              <a:rPr lang="en-GB" altLang="en-US" dirty="0"/>
              <a:t>Hypothesis</a:t>
            </a:r>
          </a:p>
        </p:txBody>
      </p:sp>
      <p:sp>
        <p:nvSpPr>
          <p:cNvPr id="16387" name="Rectangle 3">
            <a:extLst>
              <a:ext uri="{FF2B5EF4-FFF2-40B4-BE49-F238E27FC236}">
                <a16:creationId xmlns:a16="http://schemas.microsoft.com/office/drawing/2014/main" id="{DD69B8A5-80D4-1FBC-E4CD-4D968131F862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838200" y="1408064"/>
            <a:ext cx="10515600" cy="5256397"/>
          </a:xfrm>
        </p:spPr>
        <p:txBody>
          <a:bodyPr>
            <a:normAutofit/>
          </a:bodyPr>
          <a:lstStyle/>
          <a:p>
            <a:pPr eaLnBrk="1" hangingPunct="1"/>
            <a:r>
              <a:rPr lang="en-GB" altLang="en-US" dirty="0">
                <a:solidFill>
                  <a:srgbClr val="FF0000"/>
                </a:solidFill>
              </a:rPr>
              <a:t>Null – H</a:t>
            </a:r>
            <a:r>
              <a:rPr lang="en-GB" altLang="en-US" baseline="-25000" dirty="0">
                <a:solidFill>
                  <a:srgbClr val="FF0000"/>
                </a:solidFill>
              </a:rPr>
              <a:t>0</a:t>
            </a:r>
          </a:p>
          <a:p>
            <a:pPr eaLnBrk="1" hangingPunct="1"/>
            <a:endParaRPr lang="en-GB" altLang="en-US" baseline="-25000" dirty="0"/>
          </a:p>
          <a:p>
            <a:pPr lvl="2" eaLnBrk="1" hangingPunct="1"/>
            <a:r>
              <a:rPr lang="en-GB" altLang="en-US" dirty="0"/>
              <a:t>there is </a:t>
            </a:r>
            <a:r>
              <a:rPr lang="en-GB" altLang="en-US" u="sng" dirty="0"/>
              <a:t>no difference </a:t>
            </a:r>
            <a:r>
              <a:rPr lang="en-GB" altLang="en-US" dirty="0"/>
              <a:t>in grip strength between males and females.</a:t>
            </a:r>
          </a:p>
          <a:p>
            <a:pPr lvl="2" eaLnBrk="1" hangingPunct="1"/>
            <a:r>
              <a:rPr lang="en-GB" altLang="en-US" dirty="0"/>
              <a:t>There is </a:t>
            </a:r>
            <a:r>
              <a:rPr lang="en-GB" altLang="en-US" u="sng" dirty="0"/>
              <a:t>no relationship </a:t>
            </a:r>
            <a:r>
              <a:rPr lang="en-GB" altLang="en-US" dirty="0"/>
              <a:t>between height and weight.</a:t>
            </a:r>
          </a:p>
          <a:p>
            <a:pPr lvl="2" eaLnBrk="1" hangingPunct="1"/>
            <a:endParaRPr lang="en-GB" altLang="en-US" dirty="0"/>
          </a:p>
          <a:p>
            <a:pPr lvl="2" eaLnBrk="1" hangingPunct="1"/>
            <a:endParaRPr lang="en-GB" altLang="en-US" dirty="0"/>
          </a:p>
          <a:p>
            <a:pPr eaLnBrk="1" hangingPunct="1"/>
            <a:r>
              <a:rPr lang="en-GB" altLang="en-US" dirty="0">
                <a:solidFill>
                  <a:srgbClr val="FF0000"/>
                </a:solidFill>
              </a:rPr>
              <a:t>Experimental / alternative – H</a:t>
            </a:r>
            <a:r>
              <a:rPr lang="en-GB" altLang="en-US" baseline="-25000" dirty="0">
                <a:solidFill>
                  <a:srgbClr val="FF0000"/>
                </a:solidFill>
              </a:rPr>
              <a:t>1</a:t>
            </a:r>
          </a:p>
          <a:p>
            <a:pPr eaLnBrk="1" hangingPunct="1"/>
            <a:endParaRPr lang="en-GB" altLang="en-US" baseline="-25000" dirty="0"/>
          </a:p>
          <a:p>
            <a:pPr lvl="2" eaLnBrk="1" hangingPunct="1"/>
            <a:r>
              <a:rPr lang="en-GB" altLang="en-US" i="1" dirty="0"/>
              <a:t>Males </a:t>
            </a:r>
            <a:r>
              <a:rPr lang="en-GB" altLang="en-US" i="1" u="sng" dirty="0"/>
              <a:t>have greater </a:t>
            </a:r>
            <a:r>
              <a:rPr lang="en-GB" altLang="en-US" i="1" dirty="0"/>
              <a:t>grip to weight strength ratios than females.</a:t>
            </a:r>
          </a:p>
          <a:p>
            <a:pPr lvl="2" eaLnBrk="1" hangingPunct="1"/>
            <a:r>
              <a:rPr lang="en-GB" altLang="en-US" i="1" dirty="0"/>
              <a:t>Taller people can jump higher.</a:t>
            </a:r>
          </a:p>
          <a:p>
            <a:pPr marL="914400" lvl="2" indent="0" eaLnBrk="1" hangingPunct="1">
              <a:buNone/>
            </a:pPr>
            <a:endParaRPr lang="en-GB" altLang="en-US" i="1" dirty="0"/>
          </a:p>
          <a:p>
            <a:pPr marL="0" indent="0" algn="ctr">
              <a:buNone/>
            </a:pPr>
            <a:r>
              <a:rPr lang="en-GB" altLang="en-US" dirty="0">
                <a:solidFill>
                  <a:srgbClr val="0070C0"/>
                </a:solidFill>
              </a:rPr>
              <a:t>H</a:t>
            </a:r>
            <a:r>
              <a:rPr lang="en-GB" altLang="en-US" baseline="-25000" dirty="0">
                <a:solidFill>
                  <a:srgbClr val="0070C0"/>
                </a:solidFill>
              </a:rPr>
              <a:t>1 </a:t>
            </a:r>
            <a:r>
              <a:rPr lang="en-GB" altLang="en-US" dirty="0">
                <a:solidFill>
                  <a:srgbClr val="0070C0"/>
                </a:solidFill>
              </a:rPr>
              <a:t>have a directional component and so can be more confusing to prove where as the H</a:t>
            </a:r>
            <a:r>
              <a:rPr lang="en-GB" altLang="en-US" baseline="-25000" dirty="0">
                <a:solidFill>
                  <a:srgbClr val="0070C0"/>
                </a:solidFill>
              </a:rPr>
              <a:t>0</a:t>
            </a:r>
            <a:r>
              <a:rPr lang="en-GB" altLang="en-US" dirty="0">
                <a:solidFill>
                  <a:srgbClr val="0070C0"/>
                </a:solidFill>
              </a:rPr>
              <a:t> only requires proof or disproof.</a:t>
            </a:r>
          </a:p>
          <a:p>
            <a:pPr marL="914400" lvl="2" indent="0" eaLnBrk="1" hangingPunct="1">
              <a:buNone/>
            </a:pPr>
            <a:endParaRPr lang="en-GB" altLang="en-US" i="1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407244-6207-7B8D-E81D-E32118ABF6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695130"/>
          </a:xfrm>
        </p:spPr>
        <p:txBody>
          <a:bodyPr/>
          <a:lstStyle/>
          <a:p>
            <a:pPr algn="ctr"/>
            <a:r>
              <a:rPr lang="en-GB" dirty="0"/>
              <a:t>Type of Data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277791E-4C0C-DBDC-42F1-B7428CE38F7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9415" y="1166841"/>
            <a:ext cx="8726536" cy="4875486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dirty="0">
                <a:solidFill>
                  <a:srgbClr val="FF0000"/>
                </a:solidFill>
              </a:rPr>
              <a:t>Nominal</a:t>
            </a:r>
            <a:r>
              <a:rPr lang="en-GB" dirty="0"/>
              <a:t> - </a:t>
            </a:r>
            <a:r>
              <a:rPr lang="en-GB" altLang="en-US" sz="2800" dirty="0"/>
              <a:t>observations are assigned a code or label e.g. males / female</a:t>
            </a: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>
                <a:solidFill>
                  <a:srgbClr val="FF0000"/>
                </a:solidFill>
              </a:rPr>
              <a:t>Ordinal</a:t>
            </a:r>
            <a:r>
              <a:rPr lang="en-GB" dirty="0"/>
              <a:t> - </a:t>
            </a:r>
            <a:r>
              <a:rPr lang="en-GB" altLang="en-US" sz="2800" dirty="0"/>
              <a:t>if observations can be ranked or have a ranking scale but not measured e.g. Likert scale; strongly agree, agree, neutral, disagree, strongly disagree.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Interval</a:t>
            </a:r>
          </a:p>
          <a:p>
            <a:pPr marL="0" indent="0">
              <a:buNone/>
            </a:pPr>
            <a:r>
              <a:rPr lang="en-GB" dirty="0"/>
              <a:t>	  	SPSS uses </a:t>
            </a:r>
            <a:r>
              <a:rPr lang="en-GB" dirty="0">
                <a:solidFill>
                  <a:srgbClr val="FF0000"/>
                </a:solidFill>
              </a:rPr>
              <a:t>Scale	</a:t>
            </a:r>
            <a:r>
              <a:rPr lang="en-GB" dirty="0"/>
              <a:t>	</a:t>
            </a:r>
          </a:p>
          <a:p>
            <a:pPr marL="0" indent="0">
              <a:buNone/>
            </a:pPr>
            <a:r>
              <a:rPr lang="en-GB" dirty="0"/>
              <a:t>Ratio</a:t>
            </a:r>
            <a:r>
              <a:rPr lang="en-GB" altLang="en-US" sz="2800" dirty="0"/>
              <a:t> 		</a:t>
            </a:r>
            <a:r>
              <a:rPr lang="en-GB" altLang="en-US" dirty="0"/>
              <a:t>	</a:t>
            </a:r>
            <a:r>
              <a:rPr lang="en-GB" altLang="en-US" sz="2800" dirty="0"/>
              <a:t>Where the observations have a defined zero and 				differences and ratios are interpretable. e.g. speed, 			weight.</a:t>
            </a:r>
            <a:endParaRPr lang="en-GB" dirty="0"/>
          </a:p>
        </p:txBody>
      </p:sp>
      <p:sp>
        <p:nvSpPr>
          <p:cNvPr id="4" name="Right Brace 3">
            <a:extLst>
              <a:ext uri="{FF2B5EF4-FFF2-40B4-BE49-F238E27FC236}">
                <a16:creationId xmlns:a16="http://schemas.microsoft.com/office/drawing/2014/main" id="{007FCFF5-D248-4525-7275-0A8446C71796}"/>
              </a:ext>
            </a:extLst>
          </p:cNvPr>
          <p:cNvSpPr/>
          <p:nvPr/>
        </p:nvSpPr>
        <p:spPr>
          <a:xfrm>
            <a:off x="1767168" y="3822381"/>
            <a:ext cx="258052" cy="1385625"/>
          </a:xfrm>
          <a:prstGeom prst="rightBrac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Right Brace 4">
            <a:extLst>
              <a:ext uri="{FF2B5EF4-FFF2-40B4-BE49-F238E27FC236}">
                <a16:creationId xmlns:a16="http://schemas.microsoft.com/office/drawing/2014/main" id="{3DDE1733-56E0-8BBF-ADDB-5FB0F819DFB9}"/>
              </a:ext>
            </a:extLst>
          </p:cNvPr>
          <p:cNvSpPr/>
          <p:nvPr/>
        </p:nvSpPr>
        <p:spPr>
          <a:xfrm>
            <a:off x="9302086" y="1383046"/>
            <a:ext cx="258052" cy="1385625"/>
          </a:xfrm>
          <a:prstGeom prst="rightBrace">
            <a:avLst>
              <a:gd name="adj1" fmla="val 0"/>
              <a:gd name="adj2" fmla="val 50000"/>
            </a:avLst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19F21EC-1B95-8B2A-F9C1-00A53E7E04A0}"/>
              </a:ext>
            </a:extLst>
          </p:cNvPr>
          <p:cNvSpPr txBox="1"/>
          <p:nvPr/>
        </p:nvSpPr>
        <p:spPr>
          <a:xfrm>
            <a:off x="9746273" y="1907337"/>
            <a:ext cx="215977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Non-Parametric</a:t>
            </a:r>
          </a:p>
        </p:txBody>
      </p:sp>
      <p:sp>
        <p:nvSpPr>
          <p:cNvPr id="7" name="Right Brace 6">
            <a:extLst>
              <a:ext uri="{FF2B5EF4-FFF2-40B4-BE49-F238E27FC236}">
                <a16:creationId xmlns:a16="http://schemas.microsoft.com/office/drawing/2014/main" id="{948648DC-E06E-D9BC-3796-25DC56BD5C0F}"/>
              </a:ext>
            </a:extLst>
          </p:cNvPr>
          <p:cNvSpPr/>
          <p:nvPr/>
        </p:nvSpPr>
        <p:spPr>
          <a:xfrm>
            <a:off x="9304109" y="4216938"/>
            <a:ext cx="258052" cy="1385625"/>
          </a:xfrm>
          <a:prstGeom prst="rightBrace">
            <a:avLst>
              <a:gd name="adj1" fmla="val 0"/>
              <a:gd name="adj2" fmla="val 50000"/>
            </a:avLst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4334FF43-018C-049A-0EB2-DAEF2495C374}"/>
              </a:ext>
            </a:extLst>
          </p:cNvPr>
          <p:cNvSpPr txBox="1"/>
          <p:nvPr/>
        </p:nvSpPr>
        <p:spPr>
          <a:xfrm>
            <a:off x="9820135" y="4725084"/>
            <a:ext cx="215977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Parametric</a:t>
            </a:r>
          </a:p>
        </p:txBody>
      </p:sp>
    </p:spTree>
    <p:extLst>
      <p:ext uri="{BB962C8B-B14F-4D97-AF65-F5344CB8AC3E}">
        <p14:creationId xmlns:p14="http://schemas.microsoft.com/office/powerpoint/2010/main" val="59664904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6A97DC-1737-2161-2C4A-B59B2B42A1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6370" y="264149"/>
            <a:ext cx="10515600" cy="953182"/>
          </a:xfrm>
        </p:spPr>
        <p:txBody>
          <a:bodyPr/>
          <a:lstStyle/>
          <a:p>
            <a:pPr algn="ctr"/>
            <a:r>
              <a:rPr lang="en-GB" dirty="0"/>
              <a:t>Data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DB5EC58-31F9-321F-A78E-73E602B6F56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86384" y="1255849"/>
            <a:ext cx="3828542" cy="456177"/>
          </a:xfrm>
        </p:spPr>
        <p:txBody>
          <a:bodyPr/>
          <a:lstStyle/>
          <a:p>
            <a:pPr algn="ctr"/>
            <a:r>
              <a:rPr lang="en-GB" dirty="0"/>
              <a:t>Parametric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72668987-13AC-5714-EEDD-3FE77286EA5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38214" y="1926270"/>
            <a:ext cx="3229880" cy="1008035"/>
          </a:xfrm>
        </p:spPr>
        <p:txBody>
          <a:bodyPr/>
          <a:lstStyle/>
          <a:p>
            <a:pPr marL="0" indent="0">
              <a:buNone/>
            </a:pPr>
            <a:r>
              <a:rPr lang="en-GB" dirty="0">
                <a:solidFill>
                  <a:srgbClr val="FF0000"/>
                </a:solidFill>
              </a:rPr>
              <a:t>Scale or ratio data</a:t>
            </a:r>
          </a:p>
          <a:p>
            <a:pPr marL="0" indent="0">
              <a:buNone/>
            </a:pPr>
            <a:r>
              <a:rPr lang="en-GB" dirty="0"/>
              <a:t>Normal distribution</a:t>
            </a:r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55A07FD2-0C70-BA07-6A0D-001865DE7BE4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096000" y="1228457"/>
            <a:ext cx="3945571" cy="456177"/>
          </a:xfrm>
        </p:spPr>
        <p:txBody>
          <a:bodyPr/>
          <a:lstStyle/>
          <a:p>
            <a:pPr algn="ctr"/>
            <a:r>
              <a:rPr lang="en-GB" dirty="0"/>
              <a:t>Non-Parametric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E0D472E1-41E7-60D1-6B67-344F05B07FB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388131" y="1855817"/>
            <a:ext cx="4001248" cy="1078488"/>
          </a:xfrm>
        </p:spPr>
        <p:txBody>
          <a:bodyPr/>
          <a:lstStyle/>
          <a:p>
            <a:pPr marL="0" indent="0">
              <a:buNone/>
            </a:pPr>
            <a:r>
              <a:rPr lang="en-GB" dirty="0">
                <a:solidFill>
                  <a:srgbClr val="FF0000"/>
                </a:solidFill>
              </a:rPr>
              <a:t>Ordinal data</a:t>
            </a:r>
          </a:p>
          <a:p>
            <a:pPr marL="0" indent="0">
              <a:buNone/>
            </a:pPr>
            <a:r>
              <a:rPr lang="en-GB" dirty="0"/>
              <a:t>Non-normal distribution</a:t>
            </a:r>
          </a:p>
        </p:txBody>
      </p:sp>
      <p:pic>
        <p:nvPicPr>
          <p:cNvPr id="1028" name="Picture 4" descr="What is Skewness? | aiSource">
            <a:extLst>
              <a:ext uri="{FF2B5EF4-FFF2-40B4-BE49-F238E27FC236}">
                <a16:creationId xmlns:a16="http://schemas.microsoft.com/office/drawing/2014/main" id="{3FD4F7A0-0A4A-7AEB-BDDE-9738B818F1C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6435" y="3299974"/>
            <a:ext cx="8072320" cy="32938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2AA3927F-1CCA-69DB-5E35-F9834EEA94B8}"/>
              </a:ext>
            </a:extLst>
          </p:cNvPr>
          <p:cNvSpPr txBox="1"/>
          <p:nvPr/>
        </p:nvSpPr>
        <p:spPr>
          <a:xfrm>
            <a:off x="8662086" y="3429000"/>
            <a:ext cx="2965622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Normal distributions mean that the number of data points are same below and above the mean </a:t>
            </a:r>
            <a:r>
              <a:rPr lang="en-GB" dirty="0" err="1"/>
              <a:t>i.e</a:t>
            </a:r>
            <a:r>
              <a:rPr lang="en-GB" dirty="0"/>
              <a:t> the curve look symmetrical.</a:t>
            </a:r>
          </a:p>
          <a:p>
            <a:endParaRPr lang="en-GB" dirty="0"/>
          </a:p>
          <a:p>
            <a:r>
              <a:rPr lang="en-GB" dirty="0">
                <a:solidFill>
                  <a:srgbClr val="FF0000"/>
                </a:solidFill>
              </a:rPr>
              <a:t>Use </a:t>
            </a:r>
            <a:r>
              <a:rPr lang="en-GB" dirty="0" err="1">
                <a:solidFill>
                  <a:srgbClr val="FF0000"/>
                </a:solidFill>
              </a:rPr>
              <a:t>Levene’s</a:t>
            </a:r>
            <a:r>
              <a:rPr lang="en-GB" dirty="0">
                <a:solidFill>
                  <a:srgbClr val="FF0000"/>
                </a:solidFill>
              </a:rPr>
              <a:t> test to compute</a:t>
            </a:r>
          </a:p>
          <a:p>
            <a:r>
              <a:rPr lang="en-GB" dirty="0">
                <a:solidFill>
                  <a:srgbClr val="FF0000"/>
                </a:solidFill>
              </a:rPr>
              <a:t>If P &gt; .05 then the data is normally distributed.</a:t>
            </a:r>
          </a:p>
        </p:txBody>
      </p:sp>
      <p:cxnSp>
        <p:nvCxnSpPr>
          <p:cNvPr id="9" name="Straight Arrow Connector 8">
            <a:extLst>
              <a:ext uri="{FF2B5EF4-FFF2-40B4-BE49-F238E27FC236}">
                <a16:creationId xmlns:a16="http://schemas.microsoft.com/office/drawing/2014/main" id="{BEA3169D-DCCB-AC28-B909-9D0B354FA5B2}"/>
              </a:ext>
            </a:extLst>
          </p:cNvPr>
          <p:cNvCxnSpPr>
            <a:cxnSpLocks/>
          </p:cNvCxnSpPr>
          <p:nvPr/>
        </p:nvCxnSpPr>
        <p:spPr>
          <a:xfrm flipH="1">
            <a:off x="2500655" y="1712026"/>
            <a:ext cx="4253563" cy="2211670"/>
          </a:xfrm>
          <a:prstGeom prst="straightConnector1">
            <a:avLst/>
          </a:prstGeom>
          <a:ln w="381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Arrow Connector 10">
            <a:extLst>
              <a:ext uri="{FF2B5EF4-FFF2-40B4-BE49-F238E27FC236}">
                <a16:creationId xmlns:a16="http://schemas.microsoft.com/office/drawing/2014/main" id="{C2267E92-DA6D-9861-3D55-DB3FC2D97A99}"/>
              </a:ext>
            </a:extLst>
          </p:cNvPr>
          <p:cNvCxnSpPr/>
          <p:nvPr/>
        </p:nvCxnSpPr>
        <p:spPr>
          <a:xfrm flipH="1">
            <a:off x="6888854" y="2934305"/>
            <a:ext cx="482444" cy="1228178"/>
          </a:xfrm>
          <a:prstGeom prst="straightConnector1">
            <a:avLst/>
          </a:prstGeom>
          <a:ln w="381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Arrow Connector 13">
            <a:extLst>
              <a:ext uri="{FF2B5EF4-FFF2-40B4-BE49-F238E27FC236}">
                <a16:creationId xmlns:a16="http://schemas.microsoft.com/office/drawing/2014/main" id="{B441D1F8-9E5B-B84A-4B87-FB3ABA9C888E}"/>
              </a:ext>
            </a:extLst>
          </p:cNvPr>
          <p:cNvCxnSpPr>
            <a:cxnSpLocks/>
          </p:cNvCxnSpPr>
          <p:nvPr/>
        </p:nvCxnSpPr>
        <p:spPr>
          <a:xfrm>
            <a:off x="3370115" y="1590011"/>
            <a:ext cx="797979" cy="2482715"/>
          </a:xfrm>
          <a:prstGeom prst="straightConnector1">
            <a:avLst/>
          </a:prstGeom>
          <a:ln w="38100">
            <a:tailEnd type="triangle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27094912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2629CA58-BE0F-AE6E-BE5B-64EDD3CD88C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Statistical power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FD979DCA-8FA0-7919-708B-3037CFE1849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8054" y="1312697"/>
            <a:ext cx="10865746" cy="4864266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dirty="0"/>
              <a:t>Relates to the likelihood that the test will generate the true outcome.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b="0" i="0" dirty="0">
                <a:effectLst/>
                <a:latin typeface="Roboto" panose="02000000000000000000" pitchFamily="2" charset="0"/>
              </a:rPr>
              <a:t>The desired power level is typically 0.80, but the researcher performing power analysis can specify the higher level, such as 0.90, which means that there is a 90% probability the researcher will not commit a type II error.</a:t>
            </a:r>
          </a:p>
          <a:p>
            <a:pPr marL="0" indent="0">
              <a:buNone/>
            </a:pPr>
            <a:endParaRPr lang="en-GB" b="0" i="0" dirty="0">
              <a:solidFill>
                <a:srgbClr val="4C5F6F"/>
              </a:solidFill>
              <a:effectLst/>
              <a:latin typeface="Roboto" panose="02000000000000000000" pitchFamily="2" charset="0"/>
            </a:endParaRPr>
          </a:p>
          <a:p>
            <a:pPr marL="0" indent="0" algn="ctr">
              <a:buNone/>
            </a:pPr>
            <a:r>
              <a:rPr lang="en-GB" b="0" i="0" dirty="0">
                <a:effectLst/>
                <a:latin typeface="Google Sans"/>
              </a:rPr>
              <a:t>“1 - Type 2 error probability”</a:t>
            </a:r>
            <a:r>
              <a:rPr lang="en-GB" dirty="0"/>
              <a:t> </a:t>
            </a:r>
          </a:p>
          <a:p>
            <a:pPr marL="0" indent="0" algn="ctr">
              <a:buNone/>
            </a:pPr>
            <a:endParaRPr lang="en-GB" dirty="0"/>
          </a:p>
          <a:p>
            <a:pPr marL="0" indent="0" algn="ctr">
              <a:buNone/>
            </a:pPr>
            <a:r>
              <a:rPr lang="en-GB" dirty="0"/>
              <a:t>Use a power calculator to determine this and it will also tell you how many participants are required to minimise type 2 errors.</a:t>
            </a:r>
          </a:p>
        </p:txBody>
      </p:sp>
    </p:spTree>
    <p:extLst>
      <p:ext uri="{BB962C8B-B14F-4D97-AF65-F5344CB8AC3E}">
        <p14:creationId xmlns:p14="http://schemas.microsoft.com/office/powerpoint/2010/main" val="230731066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1D7EA7-0823-877A-2B58-15A0014E1ED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Significance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204F7AB-FD56-446B-0AEE-DCBD6B24AE1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1856" y="1460500"/>
            <a:ext cx="10515600" cy="5032375"/>
          </a:xfrm>
        </p:spPr>
        <p:txBody>
          <a:bodyPr>
            <a:normAutofit fontScale="85000" lnSpcReduction="10000"/>
          </a:bodyPr>
          <a:lstStyle/>
          <a:p>
            <a:pPr marL="0" indent="0">
              <a:buNone/>
            </a:pPr>
            <a:r>
              <a:rPr lang="en-GB" dirty="0"/>
              <a:t>Statistical analysis provides </a:t>
            </a:r>
            <a:r>
              <a:rPr lang="en-GB" dirty="0">
                <a:solidFill>
                  <a:srgbClr val="FF0000"/>
                </a:solidFill>
              </a:rPr>
              <a:t>probability </a:t>
            </a:r>
            <a:r>
              <a:rPr lang="en-GB" dirty="0"/>
              <a:t>of outcome </a:t>
            </a:r>
            <a:r>
              <a:rPr lang="en-GB" u="sng" dirty="0">
                <a:solidFill>
                  <a:srgbClr val="FF0000"/>
                </a:solidFill>
              </a:rPr>
              <a:t>not</a:t>
            </a:r>
            <a:r>
              <a:rPr lang="en-GB" dirty="0"/>
              <a:t> absolute answers that in social sciences is considered to be significant if the computed value or </a:t>
            </a:r>
            <a:r>
              <a:rPr lang="en-GB" u="sng" dirty="0">
                <a:solidFill>
                  <a:srgbClr val="00B0F0"/>
                </a:solidFill>
              </a:rPr>
              <a:t>alpha</a:t>
            </a:r>
            <a:r>
              <a:rPr lang="en-GB" dirty="0"/>
              <a:t> is less than .05.</a:t>
            </a:r>
          </a:p>
          <a:p>
            <a:pPr marL="0" indent="0">
              <a:buNone/>
            </a:pPr>
            <a:endParaRPr lang="en-GB" dirty="0"/>
          </a:p>
          <a:p>
            <a:pPr marL="0" indent="0" algn="ctr">
              <a:buNone/>
            </a:pPr>
            <a:r>
              <a:rPr lang="en-GB" dirty="0">
                <a:solidFill>
                  <a:srgbClr val="00B050"/>
                </a:solidFill>
              </a:rPr>
              <a:t>We commonly use both P&lt;.05 and P&lt;.01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Correlations – if P&lt;.05 then we say that more than 95 / 100 there is a relationship between the two sets of data i.e. if we eat more fat we have more body fat.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Differences – if P&lt;.01 then 99 /100 there is a difference between the data sets </a:t>
            </a:r>
          </a:p>
          <a:p>
            <a:pPr marL="0" indent="0">
              <a:buNone/>
            </a:pPr>
            <a:endParaRPr lang="en-GB" dirty="0"/>
          </a:p>
          <a:p>
            <a:pPr marL="0" indent="0" algn="ctr">
              <a:buNone/>
            </a:pPr>
            <a:r>
              <a:rPr lang="en-GB" dirty="0">
                <a:solidFill>
                  <a:srgbClr val="FF0000"/>
                </a:solidFill>
              </a:rPr>
              <a:t>The p value comes from the SPSS output and there are specific ways to write it up in the results section of your report.</a:t>
            </a:r>
          </a:p>
        </p:txBody>
      </p:sp>
    </p:spTree>
    <p:extLst>
      <p:ext uri="{BB962C8B-B14F-4D97-AF65-F5344CB8AC3E}">
        <p14:creationId xmlns:p14="http://schemas.microsoft.com/office/powerpoint/2010/main" val="11572284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876ADC-418B-9D01-DD36-DABCF29261D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616593"/>
          </a:xfrm>
        </p:spPr>
        <p:txBody>
          <a:bodyPr>
            <a:normAutofit fontScale="90000"/>
          </a:bodyPr>
          <a:lstStyle/>
          <a:p>
            <a:pPr algn="ctr"/>
            <a:r>
              <a:rPr lang="en-GB" dirty="0"/>
              <a:t>Effect Size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395CA59-09F6-57CB-5196-E554CE5B1FD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301477"/>
            <a:ext cx="10515600" cy="5385424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dirty="0"/>
              <a:t>The significance only states that there is a relationship or difference within the data and is influenced by number of data points.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The effect size tell the strength of the difference between or relationship between the data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u="sng" dirty="0">
                <a:solidFill>
                  <a:schemeClr val="accent2">
                    <a:lumMod val="75000"/>
                  </a:schemeClr>
                </a:solidFill>
              </a:rPr>
              <a:t>Cohen’s d  / partial eta squared</a:t>
            </a:r>
            <a:r>
              <a:rPr lang="en-GB" dirty="0">
                <a:solidFill>
                  <a:schemeClr val="accent2">
                    <a:lumMod val="75000"/>
                  </a:schemeClr>
                </a:solidFill>
              </a:rPr>
              <a:t> – the strength of the difference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u="sng" dirty="0">
                <a:solidFill>
                  <a:srgbClr val="00B0F0"/>
                </a:solidFill>
              </a:rPr>
              <a:t>r </a:t>
            </a:r>
            <a:r>
              <a:rPr lang="en-GB" dirty="0">
                <a:solidFill>
                  <a:srgbClr val="00B0F0"/>
                </a:solidFill>
              </a:rPr>
              <a:t>– the strength of the relationship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u="sng" dirty="0">
                <a:solidFill>
                  <a:srgbClr val="00B050"/>
                </a:solidFill>
              </a:rPr>
              <a:t>r</a:t>
            </a:r>
            <a:r>
              <a:rPr lang="en-GB" u="sng" baseline="30000" dirty="0">
                <a:solidFill>
                  <a:srgbClr val="00B050"/>
                </a:solidFill>
              </a:rPr>
              <a:t>2</a:t>
            </a:r>
            <a:r>
              <a:rPr lang="en-GB" dirty="0">
                <a:solidFill>
                  <a:srgbClr val="00B050"/>
                </a:solidFill>
              </a:rPr>
              <a:t> – coefficient of determination – the amount to which the variance in one variable explains the variance in another. 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7155750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A8CC22-3FF0-DA16-FE82-914BC59CA0E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Effect Size</a:t>
            </a:r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F6E3585E-A6FF-75E4-0122-9D2F88F54CC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501055"/>
          </a:xfrm>
        </p:spPr>
        <p:txBody>
          <a:bodyPr/>
          <a:lstStyle/>
          <a:p>
            <a:r>
              <a:rPr lang="en-GB" dirty="0"/>
              <a:t>Correlations (r)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5B698A68-CC5A-27C8-45D0-FA40E28C172A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.10 – small</a:t>
            </a:r>
          </a:p>
          <a:p>
            <a:pPr marL="0" indent="0">
              <a:buNone/>
            </a:pPr>
            <a:r>
              <a:rPr lang="en-GB" dirty="0"/>
              <a:t>.30 – moderate </a:t>
            </a:r>
          </a:p>
          <a:p>
            <a:pPr marL="0" indent="0">
              <a:buNone/>
            </a:pPr>
            <a:r>
              <a:rPr lang="en-GB" dirty="0"/>
              <a:t>.50 – large </a:t>
            </a:r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2D17B87E-1994-3DD2-123E-F4979B519294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501055"/>
          </a:xfrm>
        </p:spPr>
        <p:txBody>
          <a:bodyPr/>
          <a:lstStyle/>
          <a:p>
            <a:r>
              <a:rPr lang="en-GB" dirty="0"/>
              <a:t>Cohen’s d</a:t>
            </a:r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DF5E2378-9E4E-46E2-C74F-30BAA95CA308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417680" cy="3684588"/>
          </a:xfrm>
        </p:spPr>
        <p:txBody>
          <a:bodyPr>
            <a:normAutofit fontScale="92500" lnSpcReduction="20000"/>
          </a:bodyPr>
          <a:lstStyle/>
          <a:p>
            <a:endParaRPr lang="en-GB" dirty="0"/>
          </a:p>
          <a:p>
            <a:pPr marL="0" indent="0">
              <a:buNone/>
            </a:pPr>
            <a:r>
              <a:rPr lang="en-GB" dirty="0"/>
              <a:t>.20 – small</a:t>
            </a:r>
          </a:p>
          <a:p>
            <a:pPr marL="0" indent="0">
              <a:buNone/>
            </a:pPr>
            <a:r>
              <a:rPr lang="en-GB" dirty="0"/>
              <a:t>.50 – moderate </a:t>
            </a:r>
          </a:p>
          <a:p>
            <a:pPr marL="0" indent="0">
              <a:buNone/>
            </a:pPr>
            <a:r>
              <a:rPr lang="en-GB" dirty="0"/>
              <a:t>.80 – large 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b="0" i="0" dirty="0">
                <a:solidFill>
                  <a:srgbClr val="202124"/>
                </a:solidFill>
                <a:effectLst/>
                <a:latin typeface="Google Sans"/>
              </a:rPr>
              <a:t>According to Cohen, “a medium effect of . 5 is visible to the naked eye of a careful observer.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5023578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Title 1">
            <a:extLst>
              <a:ext uri="{FF2B5EF4-FFF2-40B4-BE49-F238E27FC236}">
                <a16:creationId xmlns:a16="http://schemas.microsoft.com/office/drawing/2014/main" id="{E612E9E5-A311-1B24-376C-4E604F0AC7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756838"/>
          </a:xfrm>
        </p:spPr>
        <p:txBody>
          <a:bodyPr/>
          <a:lstStyle/>
          <a:p>
            <a:pPr algn="ctr" eaLnBrk="1" hangingPunct="1"/>
            <a:r>
              <a:rPr lang="en-US" altLang="en-US" dirty="0"/>
              <a:t>Variables</a:t>
            </a:r>
          </a:p>
        </p:txBody>
      </p:sp>
      <p:sp>
        <p:nvSpPr>
          <p:cNvPr id="12291" name="Content Placeholder 2">
            <a:extLst>
              <a:ext uri="{FF2B5EF4-FFF2-40B4-BE49-F238E27FC236}">
                <a16:creationId xmlns:a16="http://schemas.microsoft.com/office/drawing/2014/main" id="{79E793F4-F8F2-6C53-138B-3DEB55B9E4D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371229"/>
            <a:ext cx="10515600" cy="5057619"/>
          </a:xfrm>
        </p:spPr>
        <p:txBody>
          <a:bodyPr>
            <a:normAutofit fontScale="92500" lnSpcReduction="10000"/>
          </a:bodyPr>
          <a:lstStyle/>
          <a:p>
            <a:pPr marL="0" indent="0" algn="ctr">
              <a:buNone/>
            </a:pPr>
            <a:r>
              <a:rPr lang="en-US" altLang="en-US" sz="2400" b="1" dirty="0"/>
              <a:t>‘</a:t>
            </a:r>
            <a:r>
              <a:rPr lang="en-US" altLang="ja-JP" sz="2400" i="1" dirty="0">
                <a:ea typeface="ＭＳ Ｐゴシック" panose="020B0600070205080204" pitchFamily="34" charset="-128"/>
              </a:rPr>
              <a:t>any characteristics, number, or quantity that can be measured or counted</a:t>
            </a:r>
            <a:r>
              <a:rPr lang="en-US" altLang="en-US" sz="2400" i="1" dirty="0"/>
              <a:t>’</a:t>
            </a:r>
            <a:endParaRPr lang="en-US" altLang="ja-JP" sz="2400" i="1" dirty="0">
              <a:ea typeface="ＭＳ Ｐゴシック" panose="020B0600070205080204" pitchFamily="34" charset="-128"/>
            </a:endParaRPr>
          </a:p>
          <a:p>
            <a:pPr marL="0" indent="0">
              <a:buNone/>
            </a:pPr>
            <a:endParaRPr lang="en-US" altLang="en-US" dirty="0"/>
          </a:p>
          <a:p>
            <a:pPr marL="0" indent="0"/>
            <a:r>
              <a:rPr lang="en-US" altLang="en-US" dirty="0"/>
              <a:t>Independent variable</a:t>
            </a:r>
          </a:p>
          <a:p>
            <a:pPr marL="0" indent="0">
              <a:buNone/>
            </a:pPr>
            <a:endParaRPr lang="en-US" altLang="en-US" sz="2000" dirty="0"/>
          </a:p>
          <a:p>
            <a:pPr marL="0" indent="0" algn="ctr">
              <a:buNone/>
            </a:pPr>
            <a:r>
              <a:rPr lang="en-US" altLang="en-US" sz="2000" dirty="0"/>
              <a:t>Chosen or manipulated </a:t>
            </a:r>
          </a:p>
          <a:p>
            <a:pPr marL="0" indent="0">
              <a:buNone/>
            </a:pPr>
            <a:endParaRPr lang="en-US" altLang="en-US" dirty="0"/>
          </a:p>
          <a:p>
            <a:pPr marL="0" indent="0"/>
            <a:r>
              <a:rPr lang="en-US" altLang="en-US" dirty="0"/>
              <a:t>Dependent variable</a:t>
            </a:r>
          </a:p>
          <a:p>
            <a:pPr marL="0" indent="0" algn="ctr">
              <a:buNone/>
            </a:pPr>
            <a:r>
              <a:rPr lang="en-US" altLang="en-US" sz="2000" dirty="0"/>
              <a:t>Measured</a:t>
            </a:r>
          </a:p>
          <a:p>
            <a:pPr marL="0" indent="0"/>
            <a:endParaRPr lang="en-US" altLang="en-US" dirty="0"/>
          </a:p>
          <a:p>
            <a:pPr marL="0" indent="0">
              <a:buNone/>
            </a:pPr>
            <a:r>
              <a:rPr lang="en-US" altLang="en-US" dirty="0">
                <a:solidFill>
                  <a:srgbClr val="00B050"/>
                </a:solidFill>
              </a:rPr>
              <a:t>i.e</a:t>
            </a:r>
            <a:r>
              <a:rPr lang="en-US" altLang="en-US" sz="2600" dirty="0">
                <a:solidFill>
                  <a:srgbClr val="00B050"/>
                </a:solidFill>
              </a:rPr>
              <a:t>. the dependent variable depends on what we do to the independent variable.</a:t>
            </a:r>
          </a:p>
          <a:p>
            <a:pPr marL="0" indent="0">
              <a:buNone/>
            </a:pPr>
            <a:endParaRPr lang="en-US" altLang="en-US" dirty="0">
              <a:solidFill>
                <a:srgbClr val="00B050"/>
              </a:solidFill>
            </a:endParaRPr>
          </a:p>
          <a:p>
            <a:pPr marL="0" indent="0" algn="ctr">
              <a:buNone/>
            </a:pPr>
            <a:r>
              <a:rPr lang="en-US" altLang="en-US" dirty="0">
                <a:solidFill>
                  <a:srgbClr val="FF0000"/>
                </a:solidFill>
              </a:rPr>
              <a:t>The effect of free school meals on BMI in year 11 pupils</a:t>
            </a:r>
          </a:p>
        </p:txBody>
      </p:sp>
      <p:cxnSp>
        <p:nvCxnSpPr>
          <p:cNvPr id="3" name="Straight Arrow Connector 2">
            <a:extLst>
              <a:ext uri="{FF2B5EF4-FFF2-40B4-BE49-F238E27FC236}">
                <a16:creationId xmlns:a16="http://schemas.microsoft.com/office/drawing/2014/main" id="{3F68D3F8-97BB-D782-30FD-460F184919B8}"/>
              </a:ext>
            </a:extLst>
          </p:cNvPr>
          <p:cNvCxnSpPr/>
          <p:nvPr/>
        </p:nvCxnSpPr>
        <p:spPr>
          <a:xfrm>
            <a:off x="2546856" y="5396643"/>
            <a:ext cx="4639318" cy="577811"/>
          </a:xfrm>
          <a:prstGeom prst="straightConnector1">
            <a:avLst/>
          </a:prstGeom>
          <a:ln w="28575">
            <a:tailEnd type="triangle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cxnSp>
        <p:nvCxnSpPr>
          <p:cNvPr id="5" name="Straight Arrow Connector 4">
            <a:extLst>
              <a:ext uri="{FF2B5EF4-FFF2-40B4-BE49-F238E27FC236}">
                <a16:creationId xmlns:a16="http://schemas.microsoft.com/office/drawing/2014/main" id="{ADBBFEDA-4E83-8E3E-B57C-C1357B42D1FF}"/>
              </a:ext>
            </a:extLst>
          </p:cNvPr>
          <p:cNvCxnSpPr/>
          <p:nvPr/>
        </p:nvCxnSpPr>
        <p:spPr>
          <a:xfrm flipH="1">
            <a:off x="4689806" y="5430302"/>
            <a:ext cx="3719308" cy="577811"/>
          </a:xfrm>
          <a:prstGeom prst="straightConnector1">
            <a:avLst/>
          </a:prstGeom>
          <a:ln w="28575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8EAE7B9-3580-1B2D-1BD3-AA07B2C5226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695130"/>
          </a:xfrm>
        </p:spPr>
        <p:txBody>
          <a:bodyPr/>
          <a:lstStyle/>
          <a:p>
            <a:pPr algn="ctr"/>
            <a:r>
              <a:rPr lang="en-GB" dirty="0"/>
              <a:t>Statistics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6D2320B-40E0-F132-0AF2-BD78A823C74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1713" y="1825625"/>
            <a:ext cx="11399146" cy="1724819"/>
          </a:xfrm>
        </p:spPr>
        <p:txBody>
          <a:bodyPr/>
          <a:lstStyle/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	Descriptive					Inferential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D149DE41-9FDC-F6B4-AB58-FBDFC503C975}"/>
              </a:ext>
            </a:extLst>
          </p:cNvPr>
          <p:cNvSpPr txBox="1">
            <a:spLocks/>
          </p:cNvSpPr>
          <p:nvPr/>
        </p:nvSpPr>
        <p:spPr>
          <a:xfrm>
            <a:off x="963486" y="1620402"/>
            <a:ext cx="10515600" cy="847289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1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en-GB" sz="3100" dirty="0">
                <a:solidFill>
                  <a:srgbClr val="FF0000"/>
                </a:solidFill>
              </a:rPr>
              <a:t>Describes data and evaluates relationships and differences between groups / variables</a:t>
            </a:r>
          </a:p>
          <a:p>
            <a:pPr marL="0" indent="0" algn="ctr">
              <a:buFont typeface="Arial" panose="020B0604020202020204" pitchFamily="34" charset="0"/>
              <a:buNone/>
            </a:pPr>
            <a:endParaRPr lang="en-GB" sz="3100" dirty="0">
              <a:solidFill>
                <a:srgbClr val="FF0000"/>
              </a:solidFill>
            </a:endParaRPr>
          </a:p>
          <a:p>
            <a:pPr marL="0" indent="0" algn="ctr">
              <a:buFont typeface="Arial" panose="020B0604020202020204" pitchFamily="34" charset="0"/>
              <a:buNone/>
            </a:pPr>
            <a:endParaRPr lang="en-GB" dirty="0">
              <a:solidFill>
                <a:srgbClr val="FF0000"/>
              </a:solidFill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23BB71CE-8418-BC2B-EBFC-F71B99FDAB9F}"/>
              </a:ext>
            </a:extLst>
          </p:cNvPr>
          <p:cNvSpPr txBox="1"/>
          <p:nvPr/>
        </p:nvSpPr>
        <p:spPr>
          <a:xfrm>
            <a:off x="762183" y="3755667"/>
            <a:ext cx="3817820" cy="193899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b="0" i="0" dirty="0">
                <a:solidFill>
                  <a:srgbClr val="040C28"/>
                </a:solidFill>
                <a:effectLst/>
                <a:latin typeface="Google Sans"/>
              </a:rPr>
              <a:t>a set of methods used to summarise and describe the main features of a dataset, such as its central tendency, variability, and distribution</a:t>
            </a:r>
            <a:r>
              <a:rPr lang="en-GB" sz="2400" b="0" i="0" dirty="0">
                <a:solidFill>
                  <a:srgbClr val="4D5156"/>
                </a:solidFill>
                <a:effectLst/>
                <a:latin typeface="Google Sans"/>
              </a:rPr>
              <a:t>. </a:t>
            </a:r>
            <a:endParaRPr lang="en-GB" sz="2400" dirty="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A8C1F56B-1FB6-BBD4-8009-4FCBDD1107D3}"/>
              </a:ext>
            </a:extLst>
          </p:cNvPr>
          <p:cNvSpPr txBox="1"/>
          <p:nvPr/>
        </p:nvSpPr>
        <p:spPr>
          <a:xfrm>
            <a:off x="6261957" y="3620730"/>
            <a:ext cx="4149861" cy="230832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b="0" i="0" dirty="0">
                <a:solidFill>
                  <a:srgbClr val="040C28"/>
                </a:solidFill>
                <a:effectLst/>
                <a:latin typeface="Google Sans"/>
              </a:rPr>
              <a:t>measurements from the sample of subjects in the experiment to compare the treatment groups and make generalisations about the larger population of subjects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236001737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FDAB64-3CA8-4796-A65E-69D6B5CAA7E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059768"/>
          </a:xfrm>
        </p:spPr>
        <p:txBody>
          <a:bodyPr/>
          <a:lstStyle/>
          <a:p>
            <a:pPr algn="ctr"/>
            <a:r>
              <a:rPr lang="en-GB" dirty="0"/>
              <a:t>Descriptive Data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FE48EE0-0AD7-EAAD-D016-B4D21960955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298" y="2023256"/>
            <a:ext cx="6597145" cy="3457534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dirty="0">
                <a:solidFill>
                  <a:srgbClr val="00B0F0"/>
                </a:solidFill>
              </a:rPr>
              <a:t>Mean – arithmetic average of all the values</a:t>
            </a:r>
          </a:p>
          <a:p>
            <a:pPr marL="0" indent="0">
              <a:buNone/>
            </a:pPr>
            <a:r>
              <a:rPr lang="en-GB" dirty="0">
                <a:solidFill>
                  <a:srgbClr val="00B050"/>
                </a:solidFill>
              </a:rPr>
              <a:t>Median – the middle-value of a set of values</a:t>
            </a:r>
          </a:p>
          <a:p>
            <a:pPr marL="0" indent="0">
              <a:buNone/>
            </a:pPr>
            <a:r>
              <a:rPr lang="en-GB" dirty="0">
                <a:solidFill>
                  <a:schemeClr val="accent2">
                    <a:lumMod val="75000"/>
                  </a:schemeClr>
                </a:solidFill>
              </a:rPr>
              <a:t>Mode – the most commonly occurring value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Standard Deviation – the spread of the data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Confidence Intervals – the spread of data that contains the true mean of the population.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CD714D1-F265-D9C6-872F-345CAE7EA160}"/>
              </a:ext>
            </a:extLst>
          </p:cNvPr>
          <p:cNvSpPr txBox="1"/>
          <p:nvPr/>
        </p:nvSpPr>
        <p:spPr>
          <a:xfrm>
            <a:off x="897571" y="5723434"/>
            <a:ext cx="10653041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>
                <a:solidFill>
                  <a:srgbClr val="FF0000"/>
                </a:solidFill>
              </a:rPr>
              <a:t>There are other outputs that may be relevant and important, but we are keeping this simple and to the essentials</a:t>
            </a:r>
            <a:endParaRPr lang="en-GB" dirty="0">
              <a:solidFill>
                <a:srgbClr val="FF0000"/>
              </a:solidFill>
            </a:endParaRPr>
          </a:p>
        </p:txBody>
      </p:sp>
      <p:pic>
        <p:nvPicPr>
          <p:cNvPr id="6" name="Picture 2" descr="How to Calculate Standard Deviation (Guide) | Calculator &amp; Examples">
            <a:extLst>
              <a:ext uri="{FF2B5EF4-FFF2-40B4-BE49-F238E27FC236}">
                <a16:creationId xmlns:a16="http://schemas.microsoft.com/office/drawing/2014/main" id="{235BB4F2-5C26-2807-F3EB-84E4ADE7549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96722" y="2816128"/>
            <a:ext cx="4557078" cy="28202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0E028135-1122-7F62-4E88-D6AC59DC0952}"/>
              </a:ext>
            </a:extLst>
          </p:cNvPr>
          <p:cNvSpPr txBox="1"/>
          <p:nvPr/>
        </p:nvSpPr>
        <p:spPr>
          <a:xfrm>
            <a:off x="628299" y="1424893"/>
            <a:ext cx="1087182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The start of a results sections and subsections often start with a descriptive review of the data being analysed.</a:t>
            </a:r>
          </a:p>
        </p:txBody>
      </p:sp>
    </p:spTree>
    <p:extLst>
      <p:ext uri="{BB962C8B-B14F-4D97-AF65-F5344CB8AC3E}">
        <p14:creationId xmlns:p14="http://schemas.microsoft.com/office/powerpoint/2010/main" val="119252589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5574E5-0C34-757D-4B44-67AD4D9A77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907621"/>
          </a:xfrm>
        </p:spPr>
        <p:txBody>
          <a:bodyPr/>
          <a:lstStyle/>
          <a:p>
            <a:pPr algn="ctr"/>
            <a:r>
              <a:rPr lang="en-GB" dirty="0"/>
              <a:t>Mean ± Standard Deviation</a:t>
            </a:r>
          </a:p>
        </p:txBody>
      </p:sp>
      <p:pic>
        <p:nvPicPr>
          <p:cNvPr id="4" name="Picture 4" descr="Standard deviation - Wikipedia">
            <a:extLst>
              <a:ext uri="{FF2B5EF4-FFF2-40B4-BE49-F238E27FC236}">
                <a16:creationId xmlns:a16="http://schemas.microsoft.com/office/drawing/2014/main" id="{0D5D8E73-DE9A-3A16-F5A1-4E86C32B3CB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87659" y="1462917"/>
            <a:ext cx="6821238" cy="34106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6" name="Straight Arrow Connector 5">
            <a:extLst>
              <a:ext uri="{FF2B5EF4-FFF2-40B4-BE49-F238E27FC236}">
                <a16:creationId xmlns:a16="http://schemas.microsoft.com/office/drawing/2014/main" id="{06AD1015-F6F0-6FD7-78CA-C2338660053F}"/>
              </a:ext>
            </a:extLst>
          </p:cNvPr>
          <p:cNvCxnSpPr/>
          <p:nvPr/>
        </p:nvCxnSpPr>
        <p:spPr>
          <a:xfrm flipH="1">
            <a:off x="5906529" y="1668162"/>
            <a:ext cx="2088292" cy="247135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TextBox 6">
            <a:extLst>
              <a:ext uri="{FF2B5EF4-FFF2-40B4-BE49-F238E27FC236}">
                <a16:creationId xmlns:a16="http://schemas.microsoft.com/office/drawing/2014/main" id="{A7E6FEAA-31DD-D767-EFB2-D19F2D0B9C69}"/>
              </a:ext>
            </a:extLst>
          </p:cNvPr>
          <p:cNvSpPr txBox="1"/>
          <p:nvPr/>
        </p:nvSpPr>
        <p:spPr>
          <a:xfrm>
            <a:off x="8133397" y="1462917"/>
            <a:ext cx="86497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mean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713308B7-81B8-3405-6352-33B141986D1B}"/>
              </a:ext>
            </a:extLst>
          </p:cNvPr>
          <p:cNvSpPr txBox="1"/>
          <p:nvPr/>
        </p:nvSpPr>
        <p:spPr>
          <a:xfrm>
            <a:off x="810151" y="4758294"/>
            <a:ext cx="9776254" cy="18928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GB" dirty="0"/>
              <a:t>± 1 SD means that 68.2% of the data lies within that range i.e. if the mean age of a group is 35 and the SD is 7 then 86.2% of the participants are between 28 and 42 years of age. </a:t>
            </a:r>
          </a:p>
          <a:p>
            <a:pPr>
              <a:lnSpc>
                <a:spcPct val="150000"/>
              </a:lnSpc>
            </a:pPr>
            <a:r>
              <a:rPr lang="en-GB" dirty="0"/>
              <a:t>± 2 SD means that 95.4% of the data lies between this range.</a:t>
            </a:r>
          </a:p>
          <a:p>
            <a:endParaRPr lang="en-GB" dirty="0"/>
          </a:p>
          <a:p>
            <a:pPr algn="ctr"/>
            <a:r>
              <a:rPr lang="en-GB" dirty="0">
                <a:solidFill>
                  <a:srgbClr val="FF0000"/>
                </a:solidFill>
              </a:rPr>
              <a:t>In social science we normally default to reporting 1 SD</a:t>
            </a:r>
          </a:p>
        </p:txBody>
      </p:sp>
    </p:spTree>
    <p:extLst>
      <p:ext uri="{BB962C8B-B14F-4D97-AF65-F5344CB8AC3E}">
        <p14:creationId xmlns:p14="http://schemas.microsoft.com/office/powerpoint/2010/main" val="1783087673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8AB17AD-DFCD-083B-C3FC-869E7403E33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Descriptive Task - Excel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9116ED5-F17B-60C0-D4DB-CFAF3DFC757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Using SPSS calculate the descriptive statistics for the Excel sheet on ?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On excel plot the mean and standard deviations for BMI before and after for both males and females.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What does this information mean?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How would you write this within text?</a:t>
            </a:r>
          </a:p>
        </p:txBody>
      </p:sp>
    </p:spTree>
    <p:extLst>
      <p:ext uri="{BB962C8B-B14F-4D97-AF65-F5344CB8AC3E}">
        <p14:creationId xmlns:p14="http://schemas.microsoft.com/office/powerpoint/2010/main" val="1382729718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F4D5470-B492-F9A1-8549-AB5FBF4D04C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981231"/>
          </a:xfrm>
        </p:spPr>
        <p:txBody>
          <a:bodyPr/>
          <a:lstStyle/>
          <a:p>
            <a:pPr algn="ctr"/>
            <a:r>
              <a:rPr lang="en-GB" dirty="0"/>
              <a:t>Calculating Descriptive Data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393EBF5-8346-E1C8-24AD-F5BE57BA0B6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199" y="1548309"/>
            <a:ext cx="4928692" cy="462865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000" dirty="0">
                <a:solidFill>
                  <a:srgbClr val="FF0000"/>
                </a:solidFill>
              </a:rPr>
              <a:t>Variable view</a:t>
            </a:r>
          </a:p>
          <a:p>
            <a:pPr marL="0" indent="0">
              <a:buNone/>
            </a:pPr>
            <a:r>
              <a:rPr lang="en-GB" sz="2000" dirty="0"/>
              <a:t>R1 – Gender, R2- Weight, R3 –BMI</a:t>
            </a:r>
          </a:p>
          <a:p>
            <a:pPr marL="0" indent="0">
              <a:buNone/>
            </a:pPr>
            <a:r>
              <a:rPr lang="en-GB" sz="2000" dirty="0"/>
              <a:t>In R1 go to     	values – 1=males, 2 = female</a:t>
            </a:r>
          </a:p>
          <a:p>
            <a:pPr marL="0" indent="0">
              <a:buNone/>
            </a:pPr>
            <a:r>
              <a:rPr lang="en-GB" sz="2000" dirty="0"/>
              <a:t>		Measure – nominal</a:t>
            </a:r>
          </a:p>
          <a:p>
            <a:pPr marL="0" indent="0">
              <a:buNone/>
            </a:pPr>
            <a:r>
              <a:rPr lang="en-GB" sz="2000" dirty="0"/>
              <a:t>R2 &amp; R3		Measure – scale</a:t>
            </a:r>
          </a:p>
          <a:p>
            <a:pPr marL="0" indent="0">
              <a:buNone/>
            </a:pPr>
            <a:r>
              <a:rPr lang="en-GB" sz="2000" dirty="0">
                <a:solidFill>
                  <a:srgbClr val="FF0000"/>
                </a:solidFill>
              </a:rPr>
              <a:t>Data view </a:t>
            </a:r>
          </a:p>
          <a:p>
            <a:pPr lvl="1"/>
            <a:r>
              <a:rPr lang="en-GB" sz="2000" dirty="0"/>
              <a:t>Analyse</a:t>
            </a:r>
          </a:p>
          <a:p>
            <a:pPr lvl="1"/>
            <a:r>
              <a:rPr lang="en-GB" sz="2000" dirty="0"/>
              <a:t>Descriptive</a:t>
            </a:r>
          </a:p>
          <a:p>
            <a:pPr lvl="1"/>
            <a:r>
              <a:rPr lang="en-GB" sz="2000" dirty="0"/>
              <a:t>Explore</a:t>
            </a:r>
          </a:p>
          <a:p>
            <a:pPr marL="0" indent="0">
              <a:buNone/>
            </a:pPr>
            <a:r>
              <a:rPr lang="en-GB" sz="2000" dirty="0"/>
              <a:t>Move weight &amp; BMI across to Dependent list</a:t>
            </a:r>
          </a:p>
          <a:p>
            <a:pPr lvl="1"/>
            <a:r>
              <a:rPr lang="en-GB" sz="2000" dirty="0"/>
              <a:t>OK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519642B4-11F5-8C7E-A3B9-21871538678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90942" y="1690688"/>
            <a:ext cx="5667636" cy="3917156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2EE84EFA-4755-2D43-BE86-F64125A38CAD}"/>
              </a:ext>
            </a:extLst>
          </p:cNvPr>
          <p:cNvSpPr txBox="1"/>
          <p:nvPr/>
        </p:nvSpPr>
        <p:spPr>
          <a:xfrm>
            <a:off x="3601502" y="6194250"/>
            <a:ext cx="467297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rgbClr val="FF0000"/>
                </a:solidFill>
              </a:rPr>
              <a:t>Repeat but put gender into the Factor list</a:t>
            </a:r>
          </a:p>
        </p:txBody>
      </p:sp>
    </p:spTree>
    <p:extLst>
      <p:ext uri="{BB962C8B-B14F-4D97-AF65-F5344CB8AC3E}">
        <p14:creationId xmlns:p14="http://schemas.microsoft.com/office/powerpoint/2010/main" val="3118873540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A29AE5B-8F82-8231-FF2F-C9C91179F3A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Presenting descriptive information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F524960-8461-24A5-AEDD-70937F537CE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124322"/>
            <a:ext cx="10515600" cy="828698"/>
          </a:xfrm>
        </p:spPr>
        <p:txBody>
          <a:bodyPr/>
          <a:lstStyle/>
          <a:p>
            <a:pPr marL="0" indent="0">
              <a:buNone/>
            </a:pPr>
            <a:r>
              <a:rPr lang="en-GB" sz="2400" dirty="0"/>
              <a:t>Within the sample group the weight of males was 96.8 ± 26.0 kg, CI:85.6 - 108.1kg compared to a female weight of 89.5 ± 37.0 kg, CI: 73.5 – 105.4 kg.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45DCF7AF-BEF2-C6D3-EA0E-984FCA7BC1E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1160" y="3257844"/>
            <a:ext cx="10402640" cy="3114873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E00F0F6F-D9B8-8EA9-83AF-D70A4E7D33D3}"/>
              </a:ext>
            </a:extLst>
          </p:cNvPr>
          <p:cNvSpPr txBox="1"/>
          <p:nvPr/>
        </p:nvSpPr>
        <p:spPr>
          <a:xfrm>
            <a:off x="2120510" y="6308209"/>
            <a:ext cx="81566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rgbClr val="FF0000"/>
                </a:solidFill>
              </a:rPr>
              <a:t>There are other ways – check with your main supervisor or relevant journals</a:t>
            </a:r>
          </a:p>
        </p:txBody>
      </p:sp>
    </p:spTree>
    <p:extLst>
      <p:ext uri="{BB962C8B-B14F-4D97-AF65-F5344CB8AC3E}">
        <p14:creationId xmlns:p14="http://schemas.microsoft.com/office/powerpoint/2010/main" val="915180584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8C98A4-5B49-176C-BE9F-C663354E8D4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Inferential Statistics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C963307-88A2-4153-C64E-355CD2C3D9D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614444"/>
          </a:xfrm>
        </p:spPr>
        <p:txBody>
          <a:bodyPr>
            <a:normAutofit fontScale="85000" lnSpcReduction="20000"/>
          </a:bodyPr>
          <a:lstStyle/>
          <a:p>
            <a:pPr marL="0" indent="0" algn="ctr">
              <a:buNone/>
            </a:pPr>
            <a:r>
              <a:rPr lang="en-GB" dirty="0">
                <a:solidFill>
                  <a:srgbClr val="FF0000"/>
                </a:solidFill>
              </a:rPr>
              <a:t>Hypotheses testing</a:t>
            </a:r>
          </a:p>
          <a:p>
            <a:pPr marL="0" indent="0" algn="ctr">
              <a:buNone/>
            </a:pPr>
            <a:r>
              <a:rPr lang="en-GB" dirty="0">
                <a:solidFill>
                  <a:srgbClr val="FF0000"/>
                </a:solidFill>
              </a:rPr>
              <a:t>Probability</a:t>
            </a:r>
          </a:p>
          <a:p>
            <a:pPr marL="0" indent="0" algn="ctr">
              <a:buNone/>
            </a:pPr>
            <a:r>
              <a:rPr lang="en-GB" dirty="0">
                <a:solidFill>
                  <a:srgbClr val="FF0000"/>
                </a:solidFill>
              </a:rPr>
              <a:t>Types of data</a:t>
            </a:r>
          </a:p>
          <a:p>
            <a:pPr marL="0" indent="0" algn="ctr">
              <a:buNone/>
            </a:pPr>
            <a:r>
              <a:rPr lang="en-GB" dirty="0">
                <a:solidFill>
                  <a:srgbClr val="FF0000"/>
                </a:solidFill>
              </a:rPr>
              <a:t>Determining the type of test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We need to determine and report descriptively and, or in a table form in the results.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The statistical calculated value</a:t>
            </a:r>
          </a:p>
          <a:p>
            <a:r>
              <a:rPr lang="en-GB" dirty="0"/>
              <a:t>Degrees of freedom</a:t>
            </a:r>
          </a:p>
          <a:p>
            <a:r>
              <a:rPr lang="en-GB" dirty="0"/>
              <a:t>The significance</a:t>
            </a:r>
          </a:p>
          <a:p>
            <a:r>
              <a:rPr lang="en-GB" dirty="0"/>
              <a:t>The effect size</a:t>
            </a:r>
          </a:p>
        </p:txBody>
      </p:sp>
    </p:spTree>
    <p:extLst>
      <p:ext uri="{BB962C8B-B14F-4D97-AF65-F5344CB8AC3E}">
        <p14:creationId xmlns:p14="http://schemas.microsoft.com/office/powerpoint/2010/main" val="3587475020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7" name="Picture 6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73202" y="816176"/>
            <a:ext cx="9011763" cy="5803526"/>
          </a:xfrm>
          <a:prstGeom prst="rect">
            <a:avLst/>
          </a:prstGeom>
        </p:spPr>
      </p:pic>
      <p:sp>
        <p:nvSpPr>
          <p:cNvPr id="68" name="TextBox 67"/>
          <p:cNvSpPr txBox="1"/>
          <p:nvPr/>
        </p:nvSpPr>
        <p:spPr>
          <a:xfrm>
            <a:off x="1263535" y="266531"/>
            <a:ext cx="907195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600" dirty="0"/>
              <a:t>Inferential Statistical test – Commonly used</a:t>
            </a:r>
          </a:p>
        </p:txBody>
      </p:sp>
      <p:sp>
        <p:nvSpPr>
          <p:cNvPr id="69" name="TextBox 68"/>
          <p:cNvSpPr txBox="1"/>
          <p:nvPr/>
        </p:nvSpPr>
        <p:spPr>
          <a:xfrm>
            <a:off x="443344" y="2626822"/>
            <a:ext cx="3596640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lnSpc>
                <a:spcPct val="200000"/>
              </a:lnSpc>
              <a:buFont typeface="+mj-lt"/>
              <a:buAutoNum type="arabicPeriod"/>
            </a:pPr>
            <a:r>
              <a:rPr lang="en-GB" dirty="0"/>
              <a:t>Type of Data</a:t>
            </a:r>
          </a:p>
          <a:p>
            <a:pPr marL="342900" indent="-342900">
              <a:lnSpc>
                <a:spcPct val="200000"/>
              </a:lnSpc>
              <a:buFont typeface="+mj-lt"/>
              <a:buAutoNum type="arabicPeriod"/>
            </a:pPr>
            <a:r>
              <a:rPr lang="en-GB" dirty="0"/>
              <a:t>Analysis required</a:t>
            </a:r>
          </a:p>
          <a:p>
            <a:pPr marL="342900" indent="-342900">
              <a:lnSpc>
                <a:spcPct val="200000"/>
              </a:lnSpc>
              <a:buFont typeface="+mj-lt"/>
              <a:buAutoNum type="arabicPeriod"/>
            </a:pPr>
            <a:r>
              <a:rPr lang="en-GB" dirty="0"/>
              <a:t>Number of variables</a:t>
            </a:r>
          </a:p>
          <a:p>
            <a:pPr marL="342900" indent="-342900">
              <a:lnSpc>
                <a:spcPct val="200000"/>
              </a:lnSpc>
              <a:buFont typeface="+mj-lt"/>
              <a:buAutoNum type="arabicPeriod"/>
            </a:pPr>
            <a:r>
              <a:rPr lang="en-GB" dirty="0"/>
              <a:t>Relationship of variables</a:t>
            </a:r>
          </a:p>
        </p:txBody>
      </p:sp>
    </p:spTree>
    <p:extLst>
      <p:ext uri="{BB962C8B-B14F-4D97-AF65-F5344CB8AC3E}">
        <p14:creationId xmlns:p14="http://schemas.microsoft.com/office/powerpoint/2010/main" val="147480190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AB4793-42DC-C774-0E61-72BC93D9874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457629"/>
          </a:xfrm>
        </p:spPr>
        <p:txBody>
          <a:bodyPr>
            <a:normAutofit fontScale="90000"/>
          </a:bodyPr>
          <a:lstStyle/>
          <a:p>
            <a:pPr algn="ctr"/>
            <a:r>
              <a:rPr lang="en-GB" dirty="0"/>
              <a:t>SPSS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DF16822-81EB-694B-EAA0-1C3417693C6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93321" y="770011"/>
            <a:ext cx="10515600" cy="603425"/>
          </a:xfrm>
        </p:spPr>
        <p:txBody>
          <a:bodyPr/>
          <a:lstStyle/>
          <a:p>
            <a:pPr marL="0" indent="0" algn="ctr">
              <a:buNone/>
            </a:pPr>
            <a:r>
              <a:rPr lang="en-GB" dirty="0"/>
              <a:t>Statistical Package for Social Sciences</a:t>
            </a:r>
          </a:p>
        </p:txBody>
      </p:sp>
      <p:pic>
        <p:nvPicPr>
          <p:cNvPr id="2050" name="Picture 2" descr="Learn SPSS in 15 minutes - YouTube">
            <a:extLst>
              <a:ext uri="{FF2B5EF4-FFF2-40B4-BE49-F238E27FC236}">
                <a16:creationId xmlns:a16="http://schemas.microsoft.com/office/drawing/2014/main" id="{364E5DA9-97FE-8E11-E928-3D4C7DFDA72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6712" y="1742767"/>
            <a:ext cx="4402917" cy="24766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SPSS Annotated Output T-test">
            <a:extLst>
              <a:ext uri="{FF2B5EF4-FFF2-40B4-BE49-F238E27FC236}">
                <a16:creationId xmlns:a16="http://schemas.microsoft.com/office/drawing/2014/main" id="{D40B385E-9C1F-2AC3-5F51-58E86F7450E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40339" y="4697192"/>
            <a:ext cx="4629505" cy="21068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EF931F76-D622-A084-4E32-1347A06DA35F}"/>
              </a:ext>
            </a:extLst>
          </p:cNvPr>
          <p:cNvSpPr txBox="1"/>
          <p:nvPr/>
        </p:nvSpPr>
        <p:spPr>
          <a:xfrm>
            <a:off x="2127056" y="1339240"/>
            <a:ext cx="222756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rgbClr val="FF0000"/>
                </a:solidFill>
              </a:rPr>
              <a:t>1. Variable View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4390AA9F-1679-B6CD-EE04-186572EAF223}"/>
              </a:ext>
            </a:extLst>
          </p:cNvPr>
          <p:cNvSpPr txBox="1"/>
          <p:nvPr/>
        </p:nvSpPr>
        <p:spPr>
          <a:xfrm>
            <a:off x="5122082" y="4313316"/>
            <a:ext cx="153755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rgbClr val="FF0000"/>
                </a:solidFill>
              </a:rPr>
              <a:t>3. Output</a:t>
            </a:r>
          </a:p>
        </p:txBody>
      </p:sp>
      <p:pic>
        <p:nvPicPr>
          <p:cNvPr id="2054" name="Picture 6" descr="Tutorial 2 - Data and Variable Views in SPSS - YouTube">
            <a:extLst>
              <a:ext uri="{FF2B5EF4-FFF2-40B4-BE49-F238E27FC236}">
                <a16:creationId xmlns:a16="http://schemas.microsoft.com/office/drawing/2014/main" id="{E8EC41DB-EA61-2E5A-850D-EAD64A6A229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4312" y="1778322"/>
            <a:ext cx="4308256" cy="24233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2EA2CCD2-0887-66BB-FEEE-66DD3523E7E6}"/>
              </a:ext>
            </a:extLst>
          </p:cNvPr>
          <p:cNvSpPr txBox="1"/>
          <p:nvPr/>
        </p:nvSpPr>
        <p:spPr>
          <a:xfrm>
            <a:off x="8057097" y="1373436"/>
            <a:ext cx="153755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rgbClr val="FF0000"/>
                </a:solidFill>
              </a:rPr>
              <a:t>2. Data View</a:t>
            </a:r>
          </a:p>
        </p:txBody>
      </p:sp>
    </p:spTree>
    <p:extLst>
      <p:ext uri="{BB962C8B-B14F-4D97-AF65-F5344CB8AC3E}">
        <p14:creationId xmlns:p14="http://schemas.microsoft.com/office/powerpoint/2010/main" val="573978925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551452-0B6B-B994-3C45-8A1F3CAAC91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Correlations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66C4590-329B-1F07-3F36-44170DFC74B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16781" y="1547019"/>
            <a:ext cx="10515600" cy="1409353"/>
          </a:xfrm>
        </p:spPr>
        <p:txBody>
          <a:bodyPr>
            <a:normAutofit fontScale="92500" lnSpcReduction="10000"/>
          </a:bodyPr>
          <a:lstStyle/>
          <a:p>
            <a:pPr marL="0" indent="0" algn="ctr">
              <a:buNone/>
            </a:pPr>
            <a:r>
              <a:rPr lang="en-GB" dirty="0"/>
              <a:t>Describes the relationship between data - linear</a:t>
            </a:r>
          </a:p>
          <a:p>
            <a:pPr marL="0" indent="0" algn="ctr">
              <a:buNone/>
            </a:pPr>
            <a:endParaRPr lang="en-GB" dirty="0"/>
          </a:p>
          <a:p>
            <a:pPr marL="0" indent="0" algn="ctr">
              <a:buNone/>
            </a:pPr>
            <a:r>
              <a:rPr lang="en-GB" dirty="0"/>
              <a:t>But not necessarily if they are causal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31417EBE-9BCD-63E9-A574-01BEADB4B0D7}"/>
              </a:ext>
            </a:extLst>
          </p:cNvPr>
          <p:cNvSpPr/>
          <p:nvPr/>
        </p:nvSpPr>
        <p:spPr>
          <a:xfrm>
            <a:off x="5379244" y="6393656"/>
            <a:ext cx="985837" cy="385763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FFC52B0A-52BD-5B1F-22E5-7EFD98BD242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52216" y="3527013"/>
            <a:ext cx="7687522" cy="28666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53756305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78E81C-1E07-09CE-B44D-7FE63E587F4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err="1"/>
              <a:t>Corrlation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32BB08C-5609-1898-617F-3B1212185B1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Can you predict BMI from weight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How much of BMI is determined by weight </a:t>
            </a:r>
          </a:p>
        </p:txBody>
      </p:sp>
    </p:spTree>
    <p:extLst>
      <p:ext uri="{BB962C8B-B14F-4D97-AF65-F5344CB8AC3E}">
        <p14:creationId xmlns:p14="http://schemas.microsoft.com/office/powerpoint/2010/main" val="4274841767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07538D-ED83-3DD7-B720-591BC11C432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796107"/>
          </a:xfrm>
        </p:spPr>
        <p:txBody>
          <a:bodyPr/>
          <a:lstStyle/>
          <a:p>
            <a:pPr algn="ctr"/>
            <a:r>
              <a:rPr lang="en-GB" dirty="0"/>
              <a:t>Correlations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35096FA-D225-1EA6-7E29-A0C8E777F17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6975" y="1307087"/>
            <a:ext cx="7105299" cy="4734939"/>
          </a:xfrm>
        </p:spPr>
        <p:txBody>
          <a:bodyPr>
            <a:normAutofit fontScale="85000" lnSpcReduction="20000"/>
          </a:bodyPr>
          <a:lstStyle/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+mj-lt"/>
              <a:buAutoNum type="arabicPeriod"/>
              <a:tabLst>
                <a:tab pos="457200" algn="l"/>
              </a:tabLst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In variable view insert heading Weight and BMI</a:t>
            </a: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+mj-lt"/>
              <a:buAutoNum type="arabicPeriod"/>
              <a:tabLst>
                <a:tab pos="457200" algn="l"/>
              </a:tabLst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Transfer data from Excel spread sheet</a:t>
            </a: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+mj-lt"/>
              <a:buAutoNum type="arabicPeriod"/>
              <a:tabLst>
                <a:tab pos="457200" algn="l"/>
              </a:tabLst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Analyse</a:t>
            </a: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+mj-lt"/>
              <a:buAutoNum type="arabicPeriod"/>
              <a:tabLst>
                <a:tab pos="457200" algn="l"/>
              </a:tabLst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Correlate</a:t>
            </a: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+mj-lt"/>
              <a:buAutoNum type="arabicPeriod"/>
              <a:tabLst>
                <a:tab pos="457200" algn="l"/>
              </a:tabLst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Bivariate</a:t>
            </a: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+mj-lt"/>
              <a:buAutoNum type="arabicPeriod"/>
              <a:tabLst>
                <a:tab pos="457200" algn="l"/>
              </a:tabLst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Tick Pearson (Parametric) </a:t>
            </a:r>
            <a:r>
              <a:rPr lang="en-GB" sz="1800" u="sng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Spearman (non-parametric 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</a:t>
            </a:r>
            <a:r>
              <a:rPr lang="en-GB" sz="1800" u="sng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two-tailed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and </a:t>
            </a:r>
          </a:p>
          <a:p>
            <a:pPr marL="0" lvl="0" indent="0">
              <a:lnSpc>
                <a:spcPct val="107000"/>
              </a:lnSpc>
              <a:spcAft>
                <a:spcPts val="800"/>
              </a:spcAft>
              <a:buNone/>
              <a:tabLst>
                <a:tab pos="457200" algn="l"/>
              </a:tabLst>
            </a:pPr>
            <a:r>
              <a:rPr lang="en-GB" sz="1800" u="sng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Flag significant correlations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lvl="0" indent="0">
              <a:lnSpc>
                <a:spcPct val="107000"/>
              </a:lnSpc>
              <a:spcAft>
                <a:spcPts val="800"/>
              </a:spcAft>
              <a:buNone/>
              <a:tabLst>
                <a:tab pos="457200" algn="l"/>
              </a:tabLst>
            </a:pP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+mj-lt"/>
              <a:buAutoNum type="arabicPeriod"/>
              <a:tabLst>
                <a:tab pos="457200" algn="l"/>
              </a:tabLst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In </a:t>
            </a:r>
            <a:r>
              <a:rPr lang="en-GB" sz="1800" b="1" u="sng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options 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tick descriptive statistics (continue)</a:t>
            </a: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+mj-lt"/>
              <a:buAutoNum type="arabicPeriod"/>
              <a:tabLst>
                <a:tab pos="457200" algn="l"/>
              </a:tabLst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Move the two variables you want to correlate into the ‘variables’ box</a:t>
            </a: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+mj-lt"/>
              <a:buAutoNum type="arabicPeriod"/>
              <a:tabLst>
                <a:tab pos="457200" algn="l"/>
              </a:tabLst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Press ok.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B144B4DA-5327-AD1E-A276-EE3C2072141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57876" y="1307087"/>
            <a:ext cx="4002728" cy="1468086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37B03375-56F2-0A4D-8647-5D2D54FDAE8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96000" y="3038543"/>
            <a:ext cx="6002652" cy="3375453"/>
          </a:xfrm>
          <a:prstGeom prst="rect">
            <a:avLst/>
          </a:prstGeom>
        </p:spPr>
      </p:pic>
      <p:sp>
        <p:nvSpPr>
          <p:cNvPr id="8" name="Oval 7">
            <a:extLst>
              <a:ext uri="{FF2B5EF4-FFF2-40B4-BE49-F238E27FC236}">
                <a16:creationId xmlns:a16="http://schemas.microsoft.com/office/drawing/2014/main" id="{AB6BCB01-4A45-72EF-1B60-2920762388B9}"/>
              </a:ext>
            </a:extLst>
          </p:cNvPr>
          <p:cNvSpPr/>
          <p:nvPr/>
        </p:nvSpPr>
        <p:spPr>
          <a:xfrm>
            <a:off x="11196374" y="4016628"/>
            <a:ext cx="696435" cy="1419284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1B7822D4-EC46-0F9D-3287-2C55ED5DF50F}"/>
              </a:ext>
            </a:extLst>
          </p:cNvPr>
          <p:cNvSpPr txBox="1"/>
          <p:nvPr/>
        </p:nvSpPr>
        <p:spPr>
          <a:xfrm>
            <a:off x="1224107" y="6042026"/>
            <a:ext cx="539103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>
                <a:solidFill>
                  <a:srgbClr val="FF0000"/>
                </a:solidFill>
              </a:rPr>
              <a:t>r(46)=.301, p=.042</a:t>
            </a:r>
          </a:p>
        </p:txBody>
      </p:sp>
    </p:spTree>
    <p:extLst>
      <p:ext uri="{BB962C8B-B14F-4D97-AF65-F5344CB8AC3E}">
        <p14:creationId xmlns:p14="http://schemas.microsoft.com/office/powerpoint/2010/main" val="1877626809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8F7ACED-23AA-D0B7-C7E1-406C485BCE2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Interpretation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99FC73F-AF63-2D5D-A0E9-2C09699A9A0E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838200" y="1825625"/>
            <a:ext cx="10515600" cy="331988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indent="0">
              <a:buNone/>
            </a:pPr>
            <a:r>
              <a:rPr lang="en-GB" sz="2800" dirty="0">
                <a:solidFill>
                  <a:srgbClr val="FF0000"/>
                </a:solidFill>
              </a:rPr>
              <a:t>The correlation between weight and BMI r(46)=.301, p=.042</a:t>
            </a:r>
          </a:p>
          <a:p>
            <a:pPr marL="0" indent="0">
              <a:buNone/>
            </a:pPr>
            <a:endParaRPr lang="en-GB" dirty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en-GB" sz="2800" dirty="0">
                <a:solidFill>
                  <a:srgbClr val="FF0000"/>
                </a:solidFill>
              </a:rPr>
              <a:t>.042 provides a moderate effect size</a:t>
            </a:r>
          </a:p>
          <a:p>
            <a:pPr marL="0" indent="0">
              <a:buNone/>
            </a:pPr>
            <a:endParaRPr lang="en-GB" dirty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en-GB" sz="2800" dirty="0">
                <a:solidFill>
                  <a:srgbClr val="FF0000"/>
                </a:solidFill>
              </a:rPr>
              <a:t>The coefficient of determination is r</a:t>
            </a:r>
            <a:r>
              <a:rPr lang="en-GB" sz="2800" baseline="30000" dirty="0">
                <a:solidFill>
                  <a:srgbClr val="FF0000"/>
                </a:solidFill>
              </a:rPr>
              <a:t>2</a:t>
            </a:r>
            <a:r>
              <a:rPr lang="en-GB" sz="2800" dirty="0">
                <a:solidFill>
                  <a:srgbClr val="FF0000"/>
                </a:solidFill>
              </a:rPr>
              <a:t> which is .09 which mean that only 9% of the variance in BMI is determined by weight and 91% is something else.</a:t>
            </a:r>
          </a:p>
        </p:txBody>
      </p:sp>
    </p:spTree>
    <p:extLst>
      <p:ext uri="{BB962C8B-B14F-4D97-AF65-F5344CB8AC3E}">
        <p14:creationId xmlns:p14="http://schemas.microsoft.com/office/powerpoint/2010/main" val="1227794791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A81553-47CD-7E0B-5018-1847C9BF3B3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74391"/>
            <a:ext cx="10515600" cy="1048549"/>
          </a:xfrm>
        </p:spPr>
        <p:txBody>
          <a:bodyPr/>
          <a:lstStyle/>
          <a:p>
            <a:pPr algn="ctr"/>
            <a:r>
              <a:rPr lang="en-GB" dirty="0"/>
              <a:t>Linear Regression Analysis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5242F16-8B00-C3DC-CDAA-2A26E00287B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88688" y="1285135"/>
            <a:ext cx="10515600" cy="1048549"/>
          </a:xfrm>
        </p:spPr>
        <p:txBody>
          <a:bodyPr/>
          <a:lstStyle/>
          <a:p>
            <a:pPr marL="0" indent="0" algn="ctr">
              <a:buNone/>
            </a:pPr>
            <a:r>
              <a:rPr lang="en-GB" dirty="0"/>
              <a:t>Use when you want to predict one value from another or multiple other values.</a:t>
            </a:r>
          </a:p>
          <a:p>
            <a:pPr marL="0" indent="0" algn="ctr">
              <a:buNone/>
            </a:pPr>
            <a:endParaRPr lang="en-GB" dirty="0"/>
          </a:p>
          <a:p>
            <a:pPr marL="0" indent="0" algn="ctr">
              <a:buNone/>
            </a:pPr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7122DB9-094F-0EA8-7F52-5CA112E25D2D}"/>
              </a:ext>
            </a:extLst>
          </p:cNvPr>
          <p:cNvSpPr txBox="1"/>
          <p:nvPr/>
        </p:nvSpPr>
        <p:spPr>
          <a:xfrm>
            <a:off x="669905" y="2529887"/>
            <a:ext cx="4277952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+mj-lt"/>
              <a:buAutoNum type="arabicPeriod"/>
            </a:pPr>
            <a:r>
              <a:rPr lang="en-GB" dirty="0"/>
              <a:t>Analyse</a:t>
            </a:r>
          </a:p>
          <a:p>
            <a:pPr marL="342900" indent="-342900">
              <a:buFont typeface="+mj-lt"/>
              <a:buAutoNum type="arabicPeriod"/>
            </a:pPr>
            <a:r>
              <a:rPr lang="en-GB" dirty="0"/>
              <a:t>Regression</a:t>
            </a:r>
          </a:p>
          <a:p>
            <a:pPr marL="342900" indent="-342900">
              <a:buFont typeface="+mj-lt"/>
              <a:buAutoNum type="arabicPeriod"/>
            </a:pPr>
            <a:r>
              <a:rPr lang="en-GB" dirty="0"/>
              <a:t>Linear</a:t>
            </a:r>
          </a:p>
          <a:p>
            <a:endParaRPr lang="en-GB" dirty="0"/>
          </a:p>
          <a:p>
            <a:pPr marL="342900" indent="-342900">
              <a:buFont typeface="+mj-lt"/>
              <a:buAutoNum type="arabicPeriod"/>
            </a:pPr>
            <a:r>
              <a:rPr lang="en-GB" dirty="0"/>
              <a:t>Put the value that you want to predict in dependent box (BMI)</a:t>
            </a:r>
          </a:p>
          <a:p>
            <a:endParaRPr lang="en-GB" dirty="0"/>
          </a:p>
          <a:p>
            <a:pPr marL="342900" indent="-342900">
              <a:buFont typeface="+mj-lt"/>
              <a:buAutoNum type="arabicPeriod"/>
            </a:pPr>
            <a:r>
              <a:rPr lang="en-GB" dirty="0"/>
              <a:t>Put the value that you are using to predict from into Block1 box (Weight)</a:t>
            </a:r>
          </a:p>
          <a:p>
            <a:pPr marL="342900" indent="-342900">
              <a:buFont typeface="+mj-lt"/>
              <a:buAutoNum type="arabicPeriod"/>
            </a:pPr>
            <a:endParaRPr lang="en-GB" dirty="0"/>
          </a:p>
          <a:p>
            <a:pPr marL="342900" indent="-342900">
              <a:buFont typeface="+mj-lt"/>
              <a:buAutoNum type="arabicPeriod"/>
            </a:pPr>
            <a:r>
              <a:rPr lang="en-GB" dirty="0"/>
              <a:t>OK</a:t>
            </a:r>
          </a:p>
          <a:p>
            <a:endParaRPr lang="en-GB" dirty="0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CA266E46-CA6C-9676-D95E-E18EEB858BF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96103" y="2226956"/>
            <a:ext cx="6954362" cy="1856989"/>
          </a:xfrm>
          <a:prstGeom prst="rect">
            <a:avLst/>
          </a:prstGeom>
        </p:spPr>
      </p:pic>
      <p:sp>
        <p:nvSpPr>
          <p:cNvPr id="9" name="Oval 8">
            <a:extLst>
              <a:ext uri="{FF2B5EF4-FFF2-40B4-BE49-F238E27FC236}">
                <a16:creationId xmlns:a16="http://schemas.microsoft.com/office/drawing/2014/main" id="{69F3DE5B-3295-08BC-F96A-82AB6FF49E61}"/>
              </a:ext>
            </a:extLst>
          </p:cNvPr>
          <p:cNvSpPr/>
          <p:nvPr/>
        </p:nvSpPr>
        <p:spPr>
          <a:xfrm>
            <a:off x="6758349" y="3035294"/>
            <a:ext cx="893440" cy="947675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15AD61CD-3999-1F2C-6021-C5D8E6D17CC2}"/>
              </a:ext>
            </a:extLst>
          </p:cNvPr>
          <p:cNvSpPr txBox="1"/>
          <p:nvPr/>
        </p:nvSpPr>
        <p:spPr>
          <a:xfrm>
            <a:off x="5161032" y="4785002"/>
            <a:ext cx="462061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>
                <a:solidFill>
                  <a:srgbClr val="FF0000"/>
                </a:solidFill>
              </a:rPr>
              <a:t>BMI = (Weight x .33) + 22.111</a:t>
            </a:r>
          </a:p>
        </p:txBody>
      </p:sp>
      <p:cxnSp>
        <p:nvCxnSpPr>
          <p:cNvPr id="12" name="Straight Arrow Connector 11">
            <a:extLst>
              <a:ext uri="{FF2B5EF4-FFF2-40B4-BE49-F238E27FC236}">
                <a16:creationId xmlns:a16="http://schemas.microsoft.com/office/drawing/2014/main" id="{B9DDDE82-1CE7-CF72-9CCA-3365499B1E78}"/>
              </a:ext>
            </a:extLst>
          </p:cNvPr>
          <p:cNvCxnSpPr>
            <a:cxnSpLocks/>
          </p:cNvCxnSpPr>
          <p:nvPr/>
        </p:nvCxnSpPr>
        <p:spPr>
          <a:xfrm>
            <a:off x="7244145" y="3685649"/>
            <a:ext cx="531060" cy="1250989"/>
          </a:xfrm>
          <a:prstGeom prst="straightConnector1">
            <a:avLst/>
          </a:prstGeom>
          <a:ln w="28575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Straight Arrow Connector 16">
            <a:extLst>
              <a:ext uri="{FF2B5EF4-FFF2-40B4-BE49-F238E27FC236}">
                <a16:creationId xmlns:a16="http://schemas.microsoft.com/office/drawing/2014/main" id="{DC061249-3D9A-5531-286D-95577B2BF701}"/>
              </a:ext>
            </a:extLst>
          </p:cNvPr>
          <p:cNvCxnSpPr>
            <a:cxnSpLocks/>
          </p:cNvCxnSpPr>
          <p:nvPr/>
        </p:nvCxnSpPr>
        <p:spPr>
          <a:xfrm>
            <a:off x="7447967" y="3509131"/>
            <a:ext cx="1347835" cy="1367445"/>
          </a:xfrm>
          <a:prstGeom prst="straightConnector1">
            <a:avLst/>
          </a:prstGeom>
          <a:ln w="28575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119574024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7CA156-BF18-6FFE-3CA7-7D9FBAB05FF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599763"/>
          </a:xfrm>
        </p:spPr>
        <p:txBody>
          <a:bodyPr>
            <a:normAutofit fontScale="90000"/>
          </a:bodyPr>
          <a:lstStyle/>
          <a:p>
            <a:pPr algn="ctr"/>
            <a:r>
              <a:rPr lang="en-GB" dirty="0"/>
              <a:t>Regression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9BD1068-F68F-F403-B3F5-2C6B85CE5E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11128" y="1090923"/>
            <a:ext cx="10515600" cy="112495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1800" dirty="0"/>
              <a:t>Only use when the Correlation is significant</a:t>
            </a:r>
          </a:p>
          <a:p>
            <a:pPr marL="0" indent="0">
              <a:buNone/>
            </a:pPr>
            <a:endParaRPr lang="en-GB" sz="1800" dirty="0"/>
          </a:p>
          <a:p>
            <a:pPr marL="0" indent="0">
              <a:buNone/>
            </a:pPr>
            <a:r>
              <a:rPr lang="en-GB" sz="1800" dirty="0"/>
              <a:t>Provides an equation where one variable can be predicted from another.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295BA47F-355C-C837-9535-B8EAF8F93C42}"/>
              </a:ext>
            </a:extLst>
          </p:cNvPr>
          <p:cNvSpPr txBox="1"/>
          <p:nvPr/>
        </p:nvSpPr>
        <p:spPr>
          <a:xfrm>
            <a:off x="437566" y="2832957"/>
            <a:ext cx="4762733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rgbClr val="FF0000"/>
                </a:solidFill>
              </a:rPr>
              <a:t>An intervention was conducted to reduce body fat and the data output was shown in data 1.</a:t>
            </a:r>
          </a:p>
          <a:p>
            <a:endParaRPr lang="en-GB" dirty="0">
              <a:solidFill>
                <a:srgbClr val="FF0000"/>
              </a:solidFill>
            </a:endParaRPr>
          </a:p>
          <a:p>
            <a:r>
              <a:rPr lang="en-GB" dirty="0">
                <a:solidFill>
                  <a:srgbClr val="FF0000"/>
                </a:solidFill>
              </a:rPr>
              <a:t>Develop a regression equation from the data and calculate your new predicted BMI &amp; weight if you follow the intervention.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E0085FF8-729A-2695-F786-D5500809B13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15178" y="2690709"/>
            <a:ext cx="5087060" cy="1476581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DEE45261-A203-AA81-9108-2DF6DF476EC5}"/>
              </a:ext>
            </a:extLst>
          </p:cNvPr>
          <p:cNvSpPr txBox="1"/>
          <p:nvPr/>
        </p:nvSpPr>
        <p:spPr>
          <a:xfrm>
            <a:off x="3887603" y="5204364"/>
            <a:ext cx="552005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olidFill>
                  <a:srgbClr val="0070C0"/>
                </a:solidFill>
              </a:rPr>
              <a:t>New BMI = Old BMI (.902) + 1.277</a:t>
            </a:r>
          </a:p>
        </p:txBody>
      </p:sp>
      <p:cxnSp>
        <p:nvCxnSpPr>
          <p:cNvPr id="11" name="Straight Arrow Connector 10">
            <a:extLst>
              <a:ext uri="{FF2B5EF4-FFF2-40B4-BE49-F238E27FC236}">
                <a16:creationId xmlns:a16="http://schemas.microsoft.com/office/drawing/2014/main" id="{F9628113-C225-DA6C-E237-6E23D849AEAC}"/>
              </a:ext>
            </a:extLst>
          </p:cNvPr>
          <p:cNvCxnSpPr/>
          <p:nvPr/>
        </p:nvCxnSpPr>
        <p:spPr>
          <a:xfrm>
            <a:off x="8005207" y="3710120"/>
            <a:ext cx="61708" cy="1680913"/>
          </a:xfrm>
          <a:prstGeom prst="straightConnector1">
            <a:avLst/>
          </a:prstGeom>
          <a:ln w="28575">
            <a:tailEnd type="triangle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cxnSp>
        <p:nvCxnSpPr>
          <p:cNvPr id="12" name="Straight Arrow Connector 11">
            <a:extLst>
              <a:ext uri="{FF2B5EF4-FFF2-40B4-BE49-F238E27FC236}">
                <a16:creationId xmlns:a16="http://schemas.microsoft.com/office/drawing/2014/main" id="{A6A15E1C-6BCB-968E-32FC-426FE01CB856}"/>
              </a:ext>
            </a:extLst>
          </p:cNvPr>
          <p:cNvCxnSpPr>
            <a:cxnSpLocks/>
          </p:cNvCxnSpPr>
          <p:nvPr/>
        </p:nvCxnSpPr>
        <p:spPr>
          <a:xfrm flipH="1">
            <a:off x="6917837" y="3953376"/>
            <a:ext cx="846148" cy="1375948"/>
          </a:xfrm>
          <a:prstGeom prst="straightConnector1">
            <a:avLst/>
          </a:prstGeom>
          <a:ln w="28575">
            <a:tailEnd type="triangle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003356542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B0F18F-F771-8DE3-0C54-AC32CDCAD61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Multiple Regression / Multiple correlations/ Partial Correlations.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4C25C52-3B35-1FA0-7C62-A7AAECDFAA6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en-GB" dirty="0">
                <a:solidFill>
                  <a:srgbClr val="FF0000"/>
                </a:solidFill>
              </a:rPr>
              <a:t>Multiple correlation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	Same as above but you are to use multiple variable 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>
                <a:solidFill>
                  <a:srgbClr val="FF0000"/>
                </a:solidFill>
              </a:rPr>
              <a:t>Partial correlations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	Control the effect of a variable when you know several variable effect an outcome.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>
                <a:solidFill>
                  <a:srgbClr val="FF0000"/>
                </a:solidFill>
              </a:rPr>
              <a:t>Multiple regression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	Use more than one independent variable to predict a dependent </a:t>
            </a:r>
            <a:r>
              <a:rPr lang="en-GB" dirty="0" err="1"/>
              <a:t>varaible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43002269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9F7B73CC-CB7D-FC38-5253-1F28ECE2538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906521"/>
          </a:xfrm>
        </p:spPr>
        <p:txBody>
          <a:bodyPr/>
          <a:lstStyle/>
          <a:p>
            <a:pPr algn="ctr"/>
            <a:r>
              <a:rPr lang="en-GB" dirty="0"/>
              <a:t>Difference Testing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24CE1838-03CC-0781-0099-C41A43266EA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464732" y="2265157"/>
            <a:ext cx="3046812" cy="435053"/>
          </a:xfrm>
        </p:spPr>
        <p:txBody>
          <a:bodyPr/>
          <a:lstStyle/>
          <a:p>
            <a:pPr algn="ctr"/>
            <a:r>
              <a:rPr lang="en-GB" dirty="0"/>
              <a:t>Independent t-test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6545877-1F91-EE47-45C5-16B575C8D75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040939" y="2893067"/>
            <a:ext cx="3686330" cy="2030753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endParaRPr lang="en-GB" dirty="0"/>
          </a:p>
          <a:p>
            <a:pPr marL="0" indent="0" algn="ctr">
              <a:buNone/>
            </a:pPr>
            <a:r>
              <a:rPr lang="en-GB" dirty="0">
                <a:solidFill>
                  <a:srgbClr val="0070C0"/>
                </a:solidFill>
              </a:rPr>
              <a:t>Conduct when you are comparing two different groups or groups that can be separated in to nominal categories</a:t>
            </a:r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9FA96122-4C8B-4C18-AB1E-2FC354FE88EC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7856295" y="2102423"/>
            <a:ext cx="3669940" cy="558469"/>
          </a:xfrm>
        </p:spPr>
        <p:txBody>
          <a:bodyPr/>
          <a:lstStyle/>
          <a:p>
            <a:pPr algn="ctr"/>
            <a:r>
              <a:rPr lang="en-GB" dirty="0"/>
              <a:t>Paired / student t-test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597071E-9A33-8DB0-32D5-7C7A768DF139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8201550" y="2939544"/>
            <a:ext cx="3204325" cy="2468319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Conduct when comparing the same group twice.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Before and after an intervention.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F785ACD8-9BBF-E79C-90FD-C5285D2C4D8D}"/>
              </a:ext>
            </a:extLst>
          </p:cNvPr>
          <p:cNvSpPr txBox="1"/>
          <p:nvPr/>
        </p:nvSpPr>
        <p:spPr>
          <a:xfrm>
            <a:off x="936839" y="1312697"/>
            <a:ext cx="951985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When you want to determine is two sets of data are the same or different</a:t>
            </a:r>
          </a:p>
        </p:txBody>
      </p:sp>
      <p:sp>
        <p:nvSpPr>
          <p:cNvPr id="2" name="Text Placeholder 4">
            <a:extLst>
              <a:ext uri="{FF2B5EF4-FFF2-40B4-BE49-F238E27FC236}">
                <a16:creationId xmlns:a16="http://schemas.microsoft.com/office/drawing/2014/main" id="{E53AA5EA-2367-9128-44C2-65813046E4F4}"/>
              </a:ext>
            </a:extLst>
          </p:cNvPr>
          <p:cNvSpPr txBox="1">
            <a:spLocks/>
          </p:cNvSpPr>
          <p:nvPr/>
        </p:nvSpPr>
        <p:spPr>
          <a:xfrm>
            <a:off x="270207" y="2225839"/>
            <a:ext cx="3046812" cy="435053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GB" dirty="0"/>
              <a:t>One way t-test</a:t>
            </a:r>
          </a:p>
        </p:txBody>
      </p:sp>
      <p:sp>
        <p:nvSpPr>
          <p:cNvPr id="3" name="Content Placeholder 5">
            <a:extLst>
              <a:ext uri="{FF2B5EF4-FFF2-40B4-BE49-F238E27FC236}">
                <a16:creationId xmlns:a16="http://schemas.microsoft.com/office/drawing/2014/main" id="{2DBB762E-7982-CDA0-5C9E-C3910DDFF63F}"/>
              </a:ext>
            </a:extLst>
          </p:cNvPr>
          <p:cNvSpPr txBox="1">
            <a:spLocks/>
          </p:cNvSpPr>
          <p:nvPr/>
        </p:nvSpPr>
        <p:spPr>
          <a:xfrm>
            <a:off x="204546" y="2893067"/>
            <a:ext cx="3686330" cy="2030753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endParaRPr lang="en-GB" dirty="0"/>
          </a:p>
          <a:p>
            <a:pPr marL="0" indent="0" algn="ctr">
              <a:buFont typeface="Arial" panose="020B0604020202020204" pitchFamily="34" charset="0"/>
              <a:buNone/>
            </a:pPr>
            <a:r>
              <a:rPr lang="en-GB" dirty="0">
                <a:solidFill>
                  <a:srgbClr val="00B050"/>
                </a:solidFill>
              </a:rPr>
              <a:t>Conduct when you are comparing one groups to a known value or standard</a:t>
            </a:r>
          </a:p>
        </p:txBody>
      </p:sp>
    </p:spTree>
    <p:extLst>
      <p:ext uri="{BB962C8B-B14F-4D97-AF65-F5344CB8AC3E}">
        <p14:creationId xmlns:p14="http://schemas.microsoft.com/office/powerpoint/2010/main" val="673811548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A05CB0-8C5E-19A5-9983-434161EC761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One Way T-test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D08B65F-110E-1B1D-3596-3A3396400C4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Data set 1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To determine whether a group BMI is high than recommended values?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Healthy BMI = 25.</a:t>
            </a:r>
          </a:p>
        </p:txBody>
      </p:sp>
    </p:spTree>
    <p:extLst>
      <p:ext uri="{BB962C8B-B14F-4D97-AF65-F5344CB8AC3E}">
        <p14:creationId xmlns:p14="http://schemas.microsoft.com/office/powerpoint/2010/main" val="1770474515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0020E7-1F50-4E4C-3480-698824150B9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784887"/>
          </a:xfrm>
        </p:spPr>
        <p:txBody>
          <a:bodyPr/>
          <a:lstStyle/>
          <a:p>
            <a:pPr algn="ctr"/>
            <a:r>
              <a:rPr lang="en-GB" dirty="0"/>
              <a:t>Conducting a one-way t-test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5F4B1A9-CA44-70FB-5057-2CD5B6877CE1}"/>
              </a:ext>
            </a:extLst>
          </p:cNvPr>
          <p:cNvSpPr txBox="1"/>
          <p:nvPr/>
        </p:nvSpPr>
        <p:spPr>
          <a:xfrm>
            <a:off x="476835" y="1346356"/>
            <a:ext cx="11376706" cy="401263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b="1" u="sng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One Sample T-test</a:t>
            </a:r>
            <a:endParaRPr lang="en-GB" sz="16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To determine whether the data (Scale) from your sample is similar or different to that of the population mean –</a:t>
            </a:r>
            <a:r>
              <a:rPr lang="en-GB" sz="1800" i="1" dirty="0">
                <a:solidFill>
                  <a:srgbClr val="0070C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the BMI of a group of exerciser compared to recommended value for their health based on age and gender – (The recommended value (norm) for BMI is the test variable)</a:t>
            </a:r>
            <a:endParaRPr lang="en-GB" sz="16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15000"/>
              </a:lnSpc>
              <a:buFont typeface="+mj-lt"/>
              <a:buAutoNum type="arabicPeriod"/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Set up variable view</a:t>
            </a:r>
            <a:endParaRPr lang="en-GB" sz="16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15000"/>
              </a:lnSpc>
              <a:buFont typeface="+mj-lt"/>
              <a:buAutoNum type="arabicPeriod"/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Transfer data from Excel spread sheet</a:t>
            </a:r>
            <a:endParaRPr lang="en-GB" sz="16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15000"/>
              </a:lnSpc>
              <a:buFont typeface="+mj-lt"/>
              <a:buAutoNum type="arabicPeriod"/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Analyse</a:t>
            </a:r>
            <a:endParaRPr lang="en-GB" sz="16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15000"/>
              </a:lnSpc>
              <a:buFont typeface="+mj-lt"/>
              <a:buAutoNum type="arabicPeriod"/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Compare means</a:t>
            </a:r>
            <a:endParaRPr lang="en-GB" sz="16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15000"/>
              </a:lnSpc>
              <a:buFont typeface="+mj-lt"/>
              <a:buAutoNum type="arabicPeriod"/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One sample</a:t>
            </a:r>
            <a:endParaRPr lang="en-GB" sz="16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15000"/>
              </a:lnSpc>
              <a:buFont typeface="+mj-lt"/>
              <a:buAutoNum type="arabicPeriod"/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Move BMI before and BMI after into test variable</a:t>
            </a:r>
            <a:endParaRPr lang="en-GB" sz="16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15000"/>
              </a:lnSpc>
              <a:buFont typeface="+mj-lt"/>
              <a:buAutoNum type="arabicPeriod"/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Insert comparison value (25)</a:t>
            </a:r>
            <a:endParaRPr lang="en-GB" sz="16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15000"/>
              </a:lnSpc>
              <a:buFont typeface="+mj-lt"/>
              <a:buAutoNum type="arabicPeriod"/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Press ok.</a:t>
            </a:r>
            <a:endParaRPr lang="en-GB" sz="16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6AD1660F-FDD3-7C14-AE7E-2ADDEB56023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84869" y="2586831"/>
            <a:ext cx="6592220" cy="1486107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ED508203-6966-1AA5-D7CE-0426C6E715E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89613" y="4278209"/>
            <a:ext cx="5472487" cy="2070408"/>
          </a:xfrm>
          <a:prstGeom prst="rect">
            <a:avLst/>
          </a:prstGeom>
        </p:spPr>
      </p:pic>
      <p:sp>
        <p:nvSpPr>
          <p:cNvPr id="10" name="Oval 9">
            <a:extLst>
              <a:ext uri="{FF2B5EF4-FFF2-40B4-BE49-F238E27FC236}">
                <a16:creationId xmlns:a16="http://schemas.microsoft.com/office/drawing/2014/main" id="{7F2D7C93-9CBC-8B56-8404-0714B3AC7F91}"/>
              </a:ext>
            </a:extLst>
          </p:cNvPr>
          <p:cNvSpPr/>
          <p:nvPr/>
        </p:nvSpPr>
        <p:spPr>
          <a:xfrm>
            <a:off x="8039874" y="3538121"/>
            <a:ext cx="628650" cy="534817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3" name="Oval 12">
            <a:extLst>
              <a:ext uri="{FF2B5EF4-FFF2-40B4-BE49-F238E27FC236}">
                <a16:creationId xmlns:a16="http://schemas.microsoft.com/office/drawing/2014/main" id="{337817AE-CC30-EF77-1A66-303D4EA15707}"/>
              </a:ext>
            </a:extLst>
          </p:cNvPr>
          <p:cNvSpPr/>
          <p:nvPr/>
        </p:nvSpPr>
        <p:spPr>
          <a:xfrm>
            <a:off x="5637865" y="3522070"/>
            <a:ext cx="1525870" cy="534817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CC6E4F41-200D-E4A5-C25E-E4D4FF19F944}"/>
              </a:ext>
            </a:extLst>
          </p:cNvPr>
          <p:cNvSpPr txBox="1"/>
          <p:nvPr/>
        </p:nvSpPr>
        <p:spPr>
          <a:xfrm>
            <a:off x="218783" y="5649085"/>
            <a:ext cx="4947857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t(</a:t>
            </a:r>
            <a:r>
              <a:rPr lang="en-GB" dirty="0" err="1"/>
              <a:t>df</a:t>
            </a:r>
            <a:r>
              <a:rPr lang="en-GB" dirty="0"/>
              <a:t>)= t score, p= significance value (2 sided)</a:t>
            </a:r>
          </a:p>
          <a:p>
            <a:endParaRPr lang="en-GB" dirty="0"/>
          </a:p>
          <a:p>
            <a:r>
              <a:rPr lang="en-GB" dirty="0"/>
              <a:t>t(45) =.355, p=.724, d=.052</a:t>
            </a:r>
          </a:p>
        </p:txBody>
      </p: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F364F5F1-F538-5519-C6ED-20A8730CC2C7}"/>
              </a:ext>
            </a:extLst>
          </p:cNvPr>
          <p:cNvCxnSpPr/>
          <p:nvPr/>
        </p:nvCxnSpPr>
        <p:spPr>
          <a:xfrm flipH="1">
            <a:off x="9744250" y="2961983"/>
            <a:ext cx="1694165" cy="1110955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4BA444BD-C9F0-C078-34AE-4E373A2A0FEB}"/>
              </a:ext>
            </a:extLst>
          </p:cNvPr>
          <p:cNvCxnSpPr/>
          <p:nvPr/>
        </p:nvCxnSpPr>
        <p:spPr>
          <a:xfrm flipH="1">
            <a:off x="9436645" y="4978280"/>
            <a:ext cx="1694165" cy="1110955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Oval 17">
            <a:extLst>
              <a:ext uri="{FF2B5EF4-FFF2-40B4-BE49-F238E27FC236}">
                <a16:creationId xmlns:a16="http://schemas.microsoft.com/office/drawing/2014/main" id="{0C5BAB67-2123-8E4C-832C-8F6C5F3A9C34}"/>
              </a:ext>
            </a:extLst>
          </p:cNvPr>
          <p:cNvSpPr/>
          <p:nvPr/>
        </p:nvSpPr>
        <p:spPr>
          <a:xfrm>
            <a:off x="8986891" y="5037615"/>
            <a:ext cx="449754" cy="321378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9" name="Oval 18">
            <a:extLst>
              <a:ext uri="{FF2B5EF4-FFF2-40B4-BE49-F238E27FC236}">
                <a16:creationId xmlns:a16="http://schemas.microsoft.com/office/drawing/2014/main" id="{D0556418-9ABC-B105-3B04-79C370929D61}"/>
              </a:ext>
            </a:extLst>
          </p:cNvPr>
          <p:cNvSpPr/>
          <p:nvPr/>
        </p:nvSpPr>
        <p:spPr>
          <a:xfrm>
            <a:off x="9057734" y="5330512"/>
            <a:ext cx="449754" cy="321378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18827962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4C674-B0F3-1891-4317-9D3E1326E43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Paired / student t-test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A130630-582A-7F2B-6B73-3F0A6E40B32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Data set 1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To determine the effect of a intervention on BMI scores</a:t>
            </a:r>
          </a:p>
        </p:txBody>
      </p:sp>
    </p:spTree>
    <p:extLst>
      <p:ext uri="{BB962C8B-B14F-4D97-AF65-F5344CB8AC3E}">
        <p14:creationId xmlns:p14="http://schemas.microsoft.com/office/powerpoint/2010/main" val="3498355998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6DAF08-82ED-F2F6-7511-0B6C1A341A7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en-GB" sz="4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Dependent, Paired or Student T-test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DB3AB87-2086-7405-FB78-74D49BA2765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5928" y="1467536"/>
            <a:ext cx="10515600" cy="4351338"/>
          </a:xfrm>
        </p:spPr>
        <p:txBody>
          <a:bodyPr/>
          <a:lstStyle/>
          <a:p>
            <a:pPr marL="342900" lvl="0" indent="-342900">
              <a:lnSpc>
                <a:spcPct val="107000"/>
              </a:lnSpc>
              <a:buFont typeface="+mj-lt"/>
              <a:buAutoNum type="arabicPeriod"/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Set up variable so to row 1 </a:t>
            </a:r>
            <a:r>
              <a:rPr lang="en-GB" sz="18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are 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the before scores and row 2 are the after scores</a:t>
            </a:r>
          </a:p>
          <a:p>
            <a:pPr marL="342900" lvl="0" indent="-342900">
              <a:lnSpc>
                <a:spcPct val="107000"/>
              </a:lnSpc>
              <a:buFont typeface="+mj-lt"/>
              <a:buAutoNum type="arabicPeriod"/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Move to data view and transfer data from Excel spread sheet</a:t>
            </a:r>
          </a:p>
          <a:p>
            <a:pPr marL="342900" lvl="0" indent="-342900">
              <a:lnSpc>
                <a:spcPct val="107000"/>
              </a:lnSpc>
              <a:buFont typeface="+mj-lt"/>
              <a:buAutoNum type="arabicPeriod"/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Analyse</a:t>
            </a:r>
          </a:p>
          <a:p>
            <a:pPr marL="342900" lvl="0" indent="-342900">
              <a:lnSpc>
                <a:spcPct val="107000"/>
              </a:lnSpc>
              <a:buFont typeface="+mj-lt"/>
              <a:buAutoNum type="arabicPeriod"/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Compare means</a:t>
            </a:r>
          </a:p>
          <a:p>
            <a:pPr marL="342900" lvl="0" indent="-342900">
              <a:lnSpc>
                <a:spcPct val="107000"/>
              </a:lnSpc>
              <a:buFont typeface="+mj-lt"/>
              <a:buAutoNum type="arabicPeriod"/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Paired sample</a:t>
            </a:r>
          </a:p>
          <a:p>
            <a:pPr marL="342900" lvl="0" indent="-342900">
              <a:lnSpc>
                <a:spcPct val="107000"/>
              </a:lnSpc>
              <a:buFont typeface="+mj-lt"/>
              <a:buAutoNum type="arabicPeriod"/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Move data to variable 1 and to variable 2</a:t>
            </a: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+mj-lt"/>
              <a:buAutoNum type="arabicPeriod"/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OK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212A3D53-3872-985E-5B76-5C7B811E930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47174" y="3971041"/>
            <a:ext cx="8954750" cy="1419423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4F8CE95A-A7DC-3C88-F75E-5B4B52777AE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47174" y="5525152"/>
            <a:ext cx="6134956" cy="1114581"/>
          </a:xfrm>
          <a:prstGeom prst="rect">
            <a:avLst/>
          </a:prstGeom>
        </p:spPr>
      </p:pic>
      <p:sp>
        <p:nvSpPr>
          <p:cNvPr id="8" name="Oval 7">
            <a:extLst>
              <a:ext uri="{FF2B5EF4-FFF2-40B4-BE49-F238E27FC236}">
                <a16:creationId xmlns:a16="http://schemas.microsoft.com/office/drawing/2014/main" id="{4FFE429D-4AEA-8185-9104-ECA7FB665DFB}"/>
              </a:ext>
            </a:extLst>
          </p:cNvPr>
          <p:cNvSpPr/>
          <p:nvPr/>
        </p:nvSpPr>
        <p:spPr>
          <a:xfrm>
            <a:off x="11173274" y="4864094"/>
            <a:ext cx="628650" cy="534817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Oval 8">
            <a:extLst>
              <a:ext uri="{FF2B5EF4-FFF2-40B4-BE49-F238E27FC236}">
                <a16:creationId xmlns:a16="http://schemas.microsoft.com/office/drawing/2014/main" id="{42ED8660-B564-73DC-6B8A-21C004B541F8}"/>
              </a:ext>
            </a:extLst>
          </p:cNvPr>
          <p:cNvSpPr/>
          <p:nvPr/>
        </p:nvSpPr>
        <p:spPr>
          <a:xfrm>
            <a:off x="8756923" y="4922991"/>
            <a:ext cx="1525870" cy="534817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4AE57708-3AC3-B1EE-31BD-5A097E1F5AAA}"/>
              </a:ext>
            </a:extLst>
          </p:cNvPr>
          <p:cNvSpPr/>
          <p:nvPr/>
        </p:nvSpPr>
        <p:spPr>
          <a:xfrm>
            <a:off x="6809773" y="5961895"/>
            <a:ext cx="628650" cy="534817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93336998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0B7683D-FA9F-3DAC-82A2-5D160960A68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Independent t-test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8F75AB6-040C-A624-A827-4E0ED599338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Data set 1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To determine whether BMI for women is greater or less than for men.</a:t>
            </a:r>
          </a:p>
        </p:txBody>
      </p:sp>
    </p:spTree>
    <p:extLst>
      <p:ext uri="{BB962C8B-B14F-4D97-AF65-F5344CB8AC3E}">
        <p14:creationId xmlns:p14="http://schemas.microsoft.com/office/powerpoint/2010/main" val="3910356539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57004C-78F9-3D3E-43D3-27E81E0AE1C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796566"/>
          </a:xfrm>
        </p:spPr>
        <p:txBody>
          <a:bodyPr/>
          <a:lstStyle/>
          <a:p>
            <a:pPr algn="ctr"/>
            <a:r>
              <a:rPr lang="en-GB" dirty="0"/>
              <a:t>Independent t-test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2808A6E-7F8B-B6DB-D2A0-ADD2CD65E0D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98297" y="1224952"/>
            <a:ext cx="10854526" cy="5474898"/>
          </a:xfrm>
        </p:spPr>
        <p:txBody>
          <a:bodyPr>
            <a:normAutofit fontScale="92500"/>
          </a:bodyPr>
          <a:lstStyle/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1400" b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V</a:t>
            </a:r>
            <a:r>
              <a:rPr lang="en-GB" sz="1400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ariable view</a:t>
            </a:r>
            <a:endParaRPr lang="en-GB" sz="14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buFont typeface="+mj-lt"/>
              <a:buAutoNum type="arabicPeriod"/>
            </a:pPr>
            <a:r>
              <a:rPr lang="en-GB" sz="1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In </a:t>
            </a:r>
            <a:r>
              <a:rPr lang="en-GB" sz="1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row </a:t>
            </a:r>
            <a:r>
              <a:rPr lang="en-GB" sz="1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1 under name type gender</a:t>
            </a:r>
          </a:p>
          <a:p>
            <a:pPr marL="742950" lvl="1" indent="-285750">
              <a:lnSpc>
                <a:spcPct val="107000"/>
              </a:lnSpc>
              <a:buFont typeface="+mj-lt"/>
              <a:buAutoNum type="alphaLcPeriod"/>
            </a:pPr>
            <a:r>
              <a:rPr lang="en-GB" sz="14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You will need to convert the categories to numbers when you insert the data into data view. SPSS will not take a string for an independent t-test.</a:t>
            </a:r>
            <a:endParaRPr lang="en-GB" sz="14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buFont typeface="+mj-lt"/>
              <a:buAutoNum type="arabicPeriod"/>
            </a:pPr>
            <a:r>
              <a:rPr lang="en-GB" sz="1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Go to </a:t>
            </a:r>
            <a:r>
              <a:rPr lang="en-GB" sz="1400" b="1" u="sng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values </a:t>
            </a:r>
            <a:r>
              <a:rPr lang="en-GB" sz="1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and assign the number you use in data view for value and then assign the name of the category in label</a:t>
            </a:r>
          </a:p>
          <a:p>
            <a:pPr marL="342900" lvl="0" indent="-342900">
              <a:lnSpc>
                <a:spcPct val="107000"/>
              </a:lnSpc>
              <a:buFont typeface="+mj-lt"/>
              <a:buAutoNum type="arabicPeriod"/>
            </a:pPr>
            <a:r>
              <a:rPr lang="en-GB" sz="1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Type in the variables to be reviewed in the subsequent row and assign either ordinal or scale in the measures column depending on the type of data</a:t>
            </a: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+mj-lt"/>
              <a:buAutoNum type="arabicPeriod"/>
            </a:pPr>
            <a:r>
              <a:rPr lang="en-GB" sz="1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OK </a:t>
            </a:r>
          </a:p>
          <a:p>
            <a:pPr marL="0" lv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1400" b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</a:t>
            </a:r>
            <a:r>
              <a:rPr lang="en-GB" sz="1400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ata view</a:t>
            </a:r>
            <a:endParaRPr lang="en-GB" sz="12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buFont typeface="+mj-lt"/>
              <a:buAutoNum type="arabicPeriod"/>
            </a:pPr>
            <a:r>
              <a:rPr lang="en-GB" sz="1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Copy and paste the data from excel</a:t>
            </a:r>
            <a:endParaRPr lang="en-GB" sz="12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buFont typeface="+mj-lt"/>
              <a:buAutoNum type="arabicPeriod"/>
            </a:pPr>
            <a:r>
              <a:rPr lang="en-GB" sz="1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Analyse</a:t>
            </a:r>
            <a:endParaRPr lang="en-GB" sz="12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buFont typeface="+mj-lt"/>
              <a:buAutoNum type="arabicPeriod"/>
            </a:pPr>
            <a:r>
              <a:rPr lang="en-GB" sz="1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Compare means</a:t>
            </a:r>
            <a:endParaRPr lang="en-GB" sz="12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buFont typeface="+mj-lt"/>
              <a:buAutoNum type="arabicPeriod"/>
            </a:pPr>
            <a:r>
              <a:rPr lang="en-GB" sz="1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Independent t-test</a:t>
            </a:r>
            <a:endParaRPr lang="en-GB" sz="12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buFont typeface="+mj-lt"/>
              <a:buAutoNum type="arabicPeriod"/>
            </a:pPr>
            <a:r>
              <a:rPr lang="en-GB" sz="1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Move gender into the grouping variable box</a:t>
            </a:r>
            <a:endParaRPr lang="en-GB" sz="12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buFont typeface="+mj-lt"/>
              <a:buAutoNum type="arabicPeriod"/>
            </a:pPr>
            <a:r>
              <a:rPr lang="en-GB" sz="1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Define the groups (the numbers you have assignment the data in column 1)</a:t>
            </a:r>
            <a:endParaRPr lang="en-GB" sz="12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buFont typeface="+mj-lt"/>
              <a:buAutoNum type="arabicPeriod"/>
            </a:pPr>
            <a:r>
              <a:rPr lang="en-GB" sz="1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Move weight and BMI’s to the test variable box </a:t>
            </a:r>
            <a:endParaRPr lang="en-GB" sz="12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+mj-lt"/>
              <a:buAutoNum type="arabicPeriod"/>
            </a:pPr>
            <a:r>
              <a:rPr lang="en-GB" sz="1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OK</a:t>
            </a:r>
            <a:endParaRPr lang="en-GB" sz="12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39744520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2B6F2B-1BDD-7CEF-C4D4-36E05A5B620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689520"/>
          </a:xfrm>
        </p:spPr>
        <p:txBody>
          <a:bodyPr>
            <a:normAutofit fontScale="90000"/>
          </a:bodyPr>
          <a:lstStyle/>
          <a:p>
            <a:pPr algn="ctr"/>
            <a:r>
              <a:rPr lang="en-GB" dirty="0"/>
              <a:t>SPSS Outputs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669702DA-8FF3-E465-D50B-2821AE00C80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63469" y="1250465"/>
            <a:ext cx="6736045" cy="2612493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BE9DC8D9-639E-EA0C-D07F-2B6EEA22A67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97681" y="4018064"/>
            <a:ext cx="5172797" cy="2543530"/>
          </a:xfrm>
          <a:prstGeom prst="rect">
            <a:avLst/>
          </a:prstGeom>
        </p:spPr>
      </p:pic>
      <p:sp>
        <p:nvSpPr>
          <p:cNvPr id="10" name="Oval 9">
            <a:extLst>
              <a:ext uri="{FF2B5EF4-FFF2-40B4-BE49-F238E27FC236}">
                <a16:creationId xmlns:a16="http://schemas.microsoft.com/office/drawing/2014/main" id="{4C0E6BB4-D9C1-FFDF-A23F-DE7176072825}"/>
              </a:ext>
            </a:extLst>
          </p:cNvPr>
          <p:cNvSpPr/>
          <p:nvPr/>
        </p:nvSpPr>
        <p:spPr>
          <a:xfrm>
            <a:off x="7349760" y="2224206"/>
            <a:ext cx="449754" cy="321378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Oval 10">
            <a:extLst>
              <a:ext uri="{FF2B5EF4-FFF2-40B4-BE49-F238E27FC236}">
                <a16:creationId xmlns:a16="http://schemas.microsoft.com/office/drawing/2014/main" id="{4E53C25A-F5FD-5CE0-1171-B9AC671267B8}"/>
              </a:ext>
            </a:extLst>
          </p:cNvPr>
          <p:cNvSpPr/>
          <p:nvPr/>
        </p:nvSpPr>
        <p:spPr>
          <a:xfrm>
            <a:off x="7369862" y="3204251"/>
            <a:ext cx="449754" cy="321378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2" name="Oval 11">
            <a:extLst>
              <a:ext uri="{FF2B5EF4-FFF2-40B4-BE49-F238E27FC236}">
                <a16:creationId xmlns:a16="http://schemas.microsoft.com/office/drawing/2014/main" id="{36D6A429-4E0C-B365-09DE-573ECD058F80}"/>
              </a:ext>
            </a:extLst>
          </p:cNvPr>
          <p:cNvSpPr/>
          <p:nvPr/>
        </p:nvSpPr>
        <p:spPr>
          <a:xfrm>
            <a:off x="7389964" y="2716640"/>
            <a:ext cx="449754" cy="321378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B285BADD-9B95-7E1E-FA48-750BD5BB252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38200" y="4301288"/>
            <a:ext cx="4486901" cy="18957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01379375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49021D-083C-AB0E-F505-DE942292042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Repeated measures ANOVA / </a:t>
            </a:r>
            <a:r>
              <a:rPr lang="en-GB"/>
              <a:t>Friedman test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DFF8A9D-E2CA-C8C3-FCA5-781F6B121CF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1012942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Compares differences of one groups evaluated on 3 or more </a:t>
            </a:r>
            <a:r>
              <a:rPr lang="en-GB" dirty="0" err="1"/>
              <a:t>occassions</a:t>
            </a:r>
            <a:endParaRPr lang="en-GB" dirty="0"/>
          </a:p>
          <a:p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14F3577E-F73E-F766-5D4C-DC8ACAADD56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38919" y="2618281"/>
            <a:ext cx="6916115" cy="39439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77090178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0331F2-2D2F-C17A-50C0-0B56D029D3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940014"/>
          </a:xfrm>
        </p:spPr>
        <p:txBody>
          <a:bodyPr/>
          <a:lstStyle/>
          <a:p>
            <a:pPr algn="ctr"/>
            <a:r>
              <a:rPr lang="en-GB" dirty="0"/>
              <a:t>ANOVA / </a:t>
            </a:r>
            <a:r>
              <a:rPr lang="en-GB" dirty="0" err="1"/>
              <a:t>Kurskal</a:t>
            </a:r>
            <a:r>
              <a:rPr lang="en-GB" dirty="0"/>
              <a:t>-Wallis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473AE8A-5075-0F0E-6502-99F9AB3AFA4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239837"/>
            <a:ext cx="10515600" cy="940014"/>
          </a:xfrm>
        </p:spPr>
        <p:txBody>
          <a:bodyPr/>
          <a:lstStyle/>
          <a:p>
            <a:pPr marL="0" indent="0" algn="ctr">
              <a:buNone/>
            </a:pPr>
            <a:r>
              <a:rPr lang="en-GB" dirty="0"/>
              <a:t>Compares differences between 3 or more groups</a:t>
            </a:r>
          </a:p>
        </p:txBody>
      </p:sp>
      <p:pic>
        <p:nvPicPr>
          <p:cNvPr id="1026" name="Picture 2" descr="ANOVA - Lean Manufacturing and Six Sigma Definitions">
            <a:extLst>
              <a:ext uri="{FF2B5EF4-FFF2-40B4-BE49-F238E27FC236}">
                <a16:creationId xmlns:a16="http://schemas.microsoft.com/office/drawing/2014/main" id="{A6691B33-B9D0-B274-9C13-5096D8112A0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19200" y="2083594"/>
            <a:ext cx="9753600" cy="37623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67888314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87E65B-E59F-2B22-F219-93AF9111D38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Chi Squared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D3CD58B-87EF-85A0-4B33-0D18BA65B82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>
                <a:solidFill>
                  <a:srgbClr val="040C28"/>
                </a:solidFill>
                <a:latin typeface="Google Sans"/>
              </a:rPr>
              <a:t>E</a:t>
            </a:r>
            <a:r>
              <a:rPr lang="en-GB" b="0" i="0" dirty="0">
                <a:solidFill>
                  <a:srgbClr val="040C28"/>
                </a:solidFill>
                <a:effectLst/>
                <a:latin typeface="Google Sans"/>
              </a:rPr>
              <a:t>xamines the differences between categorical variables from a random sample in order to judge the goodness of fit </a:t>
            </a:r>
            <a:r>
              <a:rPr lang="en-GB" b="0" i="0" u="sng" dirty="0">
                <a:solidFill>
                  <a:srgbClr val="00B050"/>
                </a:solidFill>
                <a:effectLst/>
                <a:latin typeface="Google Sans"/>
              </a:rPr>
              <a:t>between expected and observed results.</a:t>
            </a:r>
            <a:endParaRPr lang="en-GB" u="sng" dirty="0">
              <a:solidFill>
                <a:srgbClr val="00B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3927748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>
            <a:extLst>
              <a:ext uri="{FF2B5EF4-FFF2-40B4-BE49-F238E27FC236}">
                <a16:creationId xmlns:a16="http://schemas.microsoft.com/office/drawing/2014/main" id="{E08F2325-00D4-4FD2-9F18-61DAACABB2AC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638355" y="286841"/>
            <a:ext cx="10932543" cy="703204"/>
          </a:xfrm>
        </p:spPr>
        <p:txBody>
          <a:bodyPr>
            <a:normAutofit/>
          </a:bodyPr>
          <a:lstStyle/>
          <a:p>
            <a:pPr algn="ctr" eaLnBrk="1" hangingPunct="1">
              <a:defRPr/>
            </a:pPr>
            <a:r>
              <a:rPr lang="en-US" sz="3200" dirty="0"/>
              <a:t>How to Compute the Chi Square Test of Independence using SPSS</a:t>
            </a:r>
          </a:p>
        </p:txBody>
      </p:sp>
      <p:sp>
        <p:nvSpPr>
          <p:cNvPr id="5123" name="Rectangle 3">
            <a:extLst>
              <a:ext uri="{FF2B5EF4-FFF2-40B4-BE49-F238E27FC236}">
                <a16:creationId xmlns:a16="http://schemas.microsoft.com/office/drawing/2014/main" id="{A580E564-FF94-468C-8FDC-F6C7CBA30CF0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378080" y="1257533"/>
            <a:ext cx="9586823" cy="4688871"/>
          </a:xfrm>
        </p:spPr>
        <p:txBody>
          <a:bodyPr>
            <a:normAutofit/>
          </a:bodyPr>
          <a:lstStyle/>
          <a:p>
            <a:pPr marL="457200" indent="-457200" eaLnBrk="1" hangingPunct="1">
              <a:buFont typeface="+mj-lt"/>
              <a:buAutoNum type="arabicPeriod"/>
              <a:defRPr/>
            </a:pPr>
            <a:r>
              <a:rPr lang="en-US" altLang="en-US" sz="2400" dirty="0" err="1"/>
              <a:t>Analyse</a:t>
            </a:r>
            <a:r>
              <a:rPr lang="en-US" altLang="en-US" sz="2400" dirty="0"/>
              <a:t> </a:t>
            </a:r>
          </a:p>
          <a:p>
            <a:pPr marL="457200" indent="-457200" eaLnBrk="1" hangingPunct="1">
              <a:buFont typeface="+mj-lt"/>
              <a:buAutoNum type="arabicPeriod"/>
              <a:defRPr/>
            </a:pPr>
            <a:r>
              <a:rPr lang="en-US" altLang="en-US" sz="2400" dirty="0"/>
              <a:t>Descriptive Statistics</a:t>
            </a:r>
          </a:p>
          <a:p>
            <a:pPr marL="457200" indent="-457200" eaLnBrk="1" hangingPunct="1">
              <a:buFont typeface="+mj-lt"/>
              <a:buAutoNum type="arabicPeriod"/>
              <a:defRPr/>
            </a:pPr>
            <a:r>
              <a:rPr lang="en-US" altLang="en-US" sz="2400" dirty="0"/>
              <a:t>Crosstabs</a:t>
            </a:r>
          </a:p>
          <a:p>
            <a:pPr marL="0" indent="0" eaLnBrk="1" hangingPunct="1">
              <a:buNone/>
              <a:defRPr/>
            </a:pPr>
            <a:endParaRPr lang="en-US" altLang="en-US" sz="2400" dirty="0"/>
          </a:p>
          <a:p>
            <a:pPr marL="457200" indent="-457200" eaLnBrk="1" hangingPunct="1">
              <a:buFont typeface="+mj-lt"/>
              <a:buAutoNum type="arabicPeriod"/>
              <a:defRPr/>
            </a:pPr>
            <a:r>
              <a:rPr lang="en-US" altLang="en-US" sz="2400" dirty="0"/>
              <a:t>Move gender to rows </a:t>
            </a:r>
          </a:p>
          <a:p>
            <a:pPr marL="457200" indent="-457200" eaLnBrk="1" hangingPunct="1">
              <a:buFont typeface="+mj-lt"/>
              <a:buAutoNum type="arabicPeriod"/>
              <a:defRPr/>
            </a:pPr>
            <a:r>
              <a:rPr lang="en-US" altLang="en-US" sz="2400" dirty="0"/>
              <a:t>Mover activity to column</a:t>
            </a:r>
          </a:p>
          <a:p>
            <a:pPr marL="457200" indent="-457200" eaLnBrk="1" hangingPunct="1">
              <a:buFont typeface="+mj-lt"/>
              <a:buAutoNum type="arabicPeriod"/>
              <a:defRPr/>
            </a:pPr>
            <a:r>
              <a:rPr lang="en-US" altLang="en-US" sz="2400" dirty="0"/>
              <a:t>In statistic tick chi squared</a:t>
            </a:r>
          </a:p>
          <a:p>
            <a:pPr marL="457200" indent="-457200" eaLnBrk="1" hangingPunct="1">
              <a:buFont typeface="+mj-lt"/>
              <a:buAutoNum type="arabicPeriod"/>
              <a:defRPr/>
            </a:pPr>
            <a:r>
              <a:rPr lang="en-US" altLang="en-US" sz="2400" dirty="0"/>
              <a:t>In cells tick observed, expected, </a:t>
            </a:r>
          </a:p>
          <a:p>
            <a:pPr marL="457200" indent="-457200" eaLnBrk="1" hangingPunct="1">
              <a:buFont typeface="+mj-lt"/>
              <a:buAutoNum type="arabicPeriod"/>
              <a:defRPr/>
            </a:pPr>
            <a:r>
              <a:rPr lang="en-US" altLang="en-US" sz="2400" dirty="0"/>
              <a:t>adjusted standardized.</a:t>
            </a:r>
          </a:p>
          <a:p>
            <a:pPr marL="457200" indent="-457200" eaLnBrk="1" hangingPunct="1">
              <a:buFont typeface="+mj-lt"/>
              <a:buAutoNum type="arabicPeriod"/>
              <a:defRPr/>
            </a:pPr>
            <a:r>
              <a:rPr lang="en-US" altLang="en-US" sz="2400" dirty="0"/>
              <a:t>Ok </a:t>
            </a:r>
          </a:p>
          <a:p>
            <a:pPr eaLnBrk="1" hangingPunct="1">
              <a:defRPr/>
            </a:pPr>
            <a:endParaRPr lang="en-US" altLang="en-US" dirty="0">
              <a:ea typeface="+mn-ea"/>
            </a:endParaRPr>
          </a:p>
          <a:p>
            <a:pPr marL="0" indent="0" eaLnBrk="1" hangingPunct="1">
              <a:buNone/>
              <a:defRPr/>
            </a:pPr>
            <a:endParaRPr lang="en-US" altLang="en-US" dirty="0">
              <a:solidFill>
                <a:srgbClr val="FF0000"/>
              </a:solidFill>
              <a:ea typeface="+mn-ea"/>
            </a:endParaRPr>
          </a:p>
          <a:p>
            <a:pPr marL="0" indent="0" eaLnBrk="1" hangingPunct="1">
              <a:buNone/>
              <a:defRPr/>
            </a:pPr>
            <a:endParaRPr lang="en-US" altLang="en-US" dirty="0">
              <a:solidFill>
                <a:srgbClr val="FF0000"/>
              </a:solidFill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40B0EC1D-55E4-1BAE-3748-356CEA9BB57B}"/>
              </a:ext>
            </a:extLst>
          </p:cNvPr>
          <p:cNvSpPr txBox="1"/>
          <p:nvPr/>
        </p:nvSpPr>
        <p:spPr>
          <a:xfrm>
            <a:off x="939133" y="6313487"/>
            <a:ext cx="10631765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 eaLnBrk="1" hangingPunct="1">
              <a:buNone/>
              <a:defRPr/>
            </a:pPr>
            <a:r>
              <a:rPr lang="en-US" altLang="en-US" dirty="0">
                <a:solidFill>
                  <a:srgbClr val="FF0000"/>
                </a:solidFill>
                <a:ea typeface="+mn-ea"/>
              </a:rPr>
              <a:t>Do not go to	 </a:t>
            </a:r>
            <a:r>
              <a:rPr lang="en-US" altLang="en-US" dirty="0">
                <a:solidFill>
                  <a:srgbClr val="00B0F0"/>
                </a:solidFill>
                <a:ea typeface="+mn-ea"/>
              </a:rPr>
              <a:t>Analyze – Nonparametric – Chi Square  	</a:t>
            </a:r>
            <a:r>
              <a:rPr lang="en-US" altLang="en-US" dirty="0">
                <a:solidFill>
                  <a:srgbClr val="00B050"/>
                </a:solidFill>
                <a:ea typeface="+mn-ea"/>
              </a:rPr>
              <a:t>This is a different type of Chi Square Test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F5040FC7-1922-2645-D345-405EA586798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91323" y="1148867"/>
            <a:ext cx="4165249" cy="2176171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72E08B6A-F087-853C-0F9F-01A2088B7D0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36030" y="3676694"/>
            <a:ext cx="5820587" cy="2495898"/>
          </a:xfrm>
          <a:prstGeom prst="rect">
            <a:avLst/>
          </a:prstGeom>
        </p:spPr>
      </p:pic>
      <p:sp>
        <p:nvSpPr>
          <p:cNvPr id="8" name="Oval 7">
            <a:extLst>
              <a:ext uri="{FF2B5EF4-FFF2-40B4-BE49-F238E27FC236}">
                <a16:creationId xmlns:a16="http://schemas.microsoft.com/office/drawing/2014/main" id="{1F2B7080-F73A-6AEA-0CC6-07EAC4EAF015}"/>
              </a:ext>
            </a:extLst>
          </p:cNvPr>
          <p:cNvSpPr/>
          <p:nvPr/>
        </p:nvSpPr>
        <p:spPr>
          <a:xfrm>
            <a:off x="9441320" y="1924167"/>
            <a:ext cx="633909" cy="437566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noFill/>
            </a:endParaRPr>
          </a:p>
        </p:txBody>
      </p:sp>
      <p:sp>
        <p:nvSpPr>
          <p:cNvPr id="9" name="Oval 8">
            <a:extLst>
              <a:ext uri="{FF2B5EF4-FFF2-40B4-BE49-F238E27FC236}">
                <a16:creationId xmlns:a16="http://schemas.microsoft.com/office/drawing/2014/main" id="{06899C63-0469-CBE4-9FDE-434EDF0E46B9}"/>
              </a:ext>
            </a:extLst>
          </p:cNvPr>
          <p:cNvSpPr/>
          <p:nvPr/>
        </p:nvSpPr>
        <p:spPr>
          <a:xfrm>
            <a:off x="6013762" y="4869319"/>
            <a:ext cx="4246591" cy="218783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noFill/>
            </a:endParaRPr>
          </a:p>
        </p:txBody>
      </p:sp>
    </p:spTree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75C157-10FE-257D-D75A-A7360A84D6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224880"/>
            <a:ext cx="10515600" cy="835376"/>
          </a:xfrm>
        </p:spPr>
        <p:txBody>
          <a:bodyPr/>
          <a:lstStyle/>
          <a:p>
            <a:pPr algn="ctr"/>
            <a:r>
              <a:rPr lang="en-GB" dirty="0"/>
              <a:t>Chi Squared Interpretation and presentation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601BC43-5E9A-2A2A-D7A6-C5964483D3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5312" y="1006593"/>
            <a:ext cx="10515600" cy="4351338"/>
          </a:xfrm>
        </p:spPr>
        <p:txBody>
          <a:bodyPr>
            <a:normAutofit fontScale="85000" lnSpcReduction="10000"/>
          </a:bodyPr>
          <a:lstStyle/>
          <a:p>
            <a:pPr marL="0" indent="0">
              <a:buNone/>
            </a:pPr>
            <a:r>
              <a:rPr lang="en-GB" dirty="0"/>
              <a:t>The Chi square P value tells you whether there is a difference in group numbers from the expected number – somewhere.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The adjusted residual tells you where that difference is.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If a value is ± 1.96 then there is a significant difference between what you recorded and what you would expect to get if every outcome was equal.</a:t>
            </a:r>
          </a:p>
          <a:p>
            <a:pPr marL="0" indent="0">
              <a:buNone/>
            </a:pPr>
            <a:endParaRPr lang="en-GB" dirty="0"/>
          </a:p>
          <a:p>
            <a:r>
              <a:rPr lang="el-GR" sz="2800" b="0" i="1" dirty="0">
                <a:solidFill>
                  <a:srgbClr val="000000"/>
                </a:solidFill>
                <a:effectLst/>
              </a:rPr>
              <a:t>χ</a:t>
            </a:r>
            <a:r>
              <a:rPr lang="en-GB" sz="2800" b="0" i="1" baseline="30000" dirty="0">
                <a:solidFill>
                  <a:srgbClr val="000000"/>
                </a:solidFill>
                <a:effectLst/>
              </a:rPr>
              <a:t>2</a:t>
            </a:r>
            <a:r>
              <a:rPr lang="en-GB" sz="2800" b="0" i="0" dirty="0">
                <a:solidFill>
                  <a:srgbClr val="000000"/>
                </a:solidFill>
                <a:effectLst/>
              </a:rPr>
              <a:t> (</a:t>
            </a:r>
            <a:r>
              <a:rPr lang="en-GB" sz="2800" b="0" i="0" dirty="0" err="1">
                <a:solidFill>
                  <a:srgbClr val="FF0000"/>
                </a:solidFill>
                <a:effectLst/>
              </a:rPr>
              <a:t>degress</a:t>
            </a:r>
            <a:r>
              <a:rPr lang="en-GB" sz="2800" b="0" i="0" dirty="0">
                <a:solidFill>
                  <a:srgbClr val="FF0000"/>
                </a:solidFill>
                <a:effectLst/>
              </a:rPr>
              <a:t> of freedom</a:t>
            </a:r>
            <a:r>
              <a:rPr lang="en-GB" sz="2800" b="0" i="0" dirty="0">
                <a:solidFill>
                  <a:srgbClr val="000000"/>
                </a:solidFill>
                <a:effectLst/>
              </a:rPr>
              <a:t>, </a:t>
            </a:r>
            <a:r>
              <a:rPr lang="en-GB" sz="2800" b="0" i="1" dirty="0">
                <a:solidFill>
                  <a:srgbClr val="000000"/>
                </a:solidFill>
                <a:effectLst/>
              </a:rPr>
              <a:t>N</a:t>
            </a:r>
            <a:r>
              <a:rPr lang="en-GB" sz="2800" b="0" i="0" dirty="0">
                <a:solidFill>
                  <a:srgbClr val="000000"/>
                </a:solidFill>
                <a:effectLst/>
              </a:rPr>
              <a:t> = </a:t>
            </a:r>
            <a:r>
              <a:rPr lang="en-GB" sz="2800" b="0" i="0" dirty="0">
                <a:solidFill>
                  <a:srgbClr val="FF0000"/>
                </a:solidFill>
                <a:effectLst/>
              </a:rPr>
              <a:t>sample size</a:t>
            </a:r>
            <a:r>
              <a:rPr lang="en-GB" sz="2800" b="0" i="0" dirty="0">
                <a:solidFill>
                  <a:srgbClr val="000000"/>
                </a:solidFill>
                <a:effectLst/>
              </a:rPr>
              <a:t>) = </a:t>
            </a:r>
            <a:r>
              <a:rPr lang="en-GB" sz="2800" b="0" i="0" dirty="0">
                <a:solidFill>
                  <a:srgbClr val="FF0000"/>
                </a:solidFill>
                <a:effectLst/>
              </a:rPr>
              <a:t>chi-square statistic value</a:t>
            </a:r>
            <a:r>
              <a:rPr lang="en-GB" sz="2800" b="0" i="0" dirty="0">
                <a:solidFill>
                  <a:srgbClr val="000000"/>
                </a:solidFill>
                <a:effectLst/>
              </a:rPr>
              <a:t>, </a:t>
            </a:r>
            <a:r>
              <a:rPr lang="en-GB" sz="2800" b="0" i="1" dirty="0">
                <a:solidFill>
                  <a:srgbClr val="000000"/>
                </a:solidFill>
                <a:effectLst/>
              </a:rPr>
              <a:t>p</a:t>
            </a:r>
            <a:r>
              <a:rPr lang="en-GB" sz="2800" b="0" i="0" dirty="0">
                <a:solidFill>
                  <a:srgbClr val="000000"/>
                </a:solidFill>
                <a:effectLst/>
              </a:rPr>
              <a:t> = </a:t>
            </a:r>
            <a:r>
              <a:rPr lang="en-GB" sz="2800" b="0" i="1" dirty="0">
                <a:solidFill>
                  <a:srgbClr val="FF0000"/>
                </a:solidFill>
                <a:effectLst/>
              </a:rPr>
              <a:t>p</a:t>
            </a:r>
            <a:r>
              <a:rPr lang="en-GB" sz="2800" b="0" i="0" dirty="0">
                <a:solidFill>
                  <a:srgbClr val="FF0000"/>
                </a:solidFill>
                <a:effectLst/>
              </a:rPr>
              <a:t> value</a:t>
            </a:r>
          </a:p>
          <a:p>
            <a:endParaRPr lang="en-GB" sz="2800" dirty="0">
              <a:solidFill>
                <a:srgbClr val="FF0000"/>
              </a:solidFill>
            </a:endParaRPr>
          </a:p>
          <a:p>
            <a:pPr algn="ctr"/>
            <a:r>
              <a:rPr lang="el-GR" sz="2800" b="0" i="1" dirty="0">
                <a:solidFill>
                  <a:srgbClr val="000000"/>
                </a:solidFill>
                <a:effectLst/>
              </a:rPr>
              <a:t>χ</a:t>
            </a:r>
            <a:r>
              <a:rPr lang="en-GB" sz="2800" b="0" i="1" baseline="30000" dirty="0">
                <a:solidFill>
                  <a:srgbClr val="000000"/>
                </a:solidFill>
                <a:effectLst/>
              </a:rPr>
              <a:t>2</a:t>
            </a:r>
            <a:r>
              <a:rPr lang="en-GB" sz="2800" b="0" i="1" dirty="0">
                <a:solidFill>
                  <a:srgbClr val="000000"/>
                </a:solidFill>
                <a:effectLst/>
              </a:rPr>
              <a:t>(3,104)= 27.579 p&lt;.01</a:t>
            </a:r>
            <a:endParaRPr lang="en-GB" sz="2800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8C49F09-0874-1025-6449-82BD2319C079}"/>
              </a:ext>
            </a:extLst>
          </p:cNvPr>
          <p:cNvSpPr txBox="1"/>
          <p:nvPr/>
        </p:nvSpPr>
        <p:spPr>
          <a:xfrm>
            <a:off x="347809" y="5587377"/>
            <a:ext cx="1109060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You can then state that boys were significantly more likely to be very active (AR=4.0) and girls were more likely to be  inactive (AR= 2.6) and occasion active (AR=3.3)</a:t>
            </a:r>
          </a:p>
          <a:p>
            <a:endParaRPr lang="en-GB" dirty="0"/>
          </a:p>
          <a:p>
            <a:pPr algn="ctr"/>
            <a:r>
              <a:rPr lang="en-GB" dirty="0">
                <a:solidFill>
                  <a:srgbClr val="FF0000"/>
                </a:solidFill>
              </a:rPr>
              <a:t>You can work out the significance of these but it is another session!!</a:t>
            </a:r>
          </a:p>
        </p:txBody>
      </p:sp>
    </p:spTree>
    <p:extLst>
      <p:ext uri="{BB962C8B-B14F-4D97-AF65-F5344CB8AC3E}">
        <p14:creationId xmlns:p14="http://schemas.microsoft.com/office/powerpoint/2010/main" val="3107152209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452134-BD8F-1F19-510E-99C519EE1D8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288387" y="313656"/>
            <a:ext cx="9847097" cy="975708"/>
          </a:xfrm>
        </p:spPr>
        <p:txBody>
          <a:bodyPr>
            <a:normAutofit fontScale="90000"/>
          </a:bodyPr>
          <a:lstStyle/>
          <a:p>
            <a:r>
              <a:rPr lang="en-GB" dirty="0"/>
              <a:t>Analysis of Quantitative Research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A6A12399-E0EF-026B-C054-89FE986A06D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02438" y="1417234"/>
            <a:ext cx="6434781" cy="4916248"/>
          </a:xfrm>
          <a:prstGeom prst="rect">
            <a:avLst/>
          </a:prstGeom>
        </p:spPr>
      </p:pic>
      <p:sp>
        <p:nvSpPr>
          <p:cNvPr id="3" name="Rectangle 2">
            <a:extLst>
              <a:ext uri="{FF2B5EF4-FFF2-40B4-BE49-F238E27FC236}">
                <a16:creationId xmlns:a16="http://schemas.microsoft.com/office/drawing/2014/main" id="{F0B63A80-7ECF-134F-5C7E-D15ECC43E424}"/>
              </a:ext>
            </a:extLst>
          </p:cNvPr>
          <p:cNvSpPr/>
          <p:nvPr/>
        </p:nvSpPr>
        <p:spPr>
          <a:xfrm>
            <a:off x="2100648" y="1688590"/>
            <a:ext cx="1396314" cy="370703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62164459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267DF6-1F8F-4B5B-85F8-BD87A0A57BE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Errors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249DDA0-4627-0039-109E-E7C132C9D13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dirty="0">
                <a:solidFill>
                  <a:srgbClr val="00B0F0"/>
                </a:solidFill>
              </a:rPr>
              <a:t>Type 1 -  We reject the null hypotheses </a:t>
            </a:r>
            <a:r>
              <a:rPr lang="en-GB" dirty="0" err="1">
                <a:solidFill>
                  <a:srgbClr val="00B0F0"/>
                </a:solidFill>
              </a:rPr>
              <a:t>i.e</a:t>
            </a:r>
            <a:r>
              <a:rPr lang="en-GB" dirty="0">
                <a:solidFill>
                  <a:srgbClr val="00B0F0"/>
                </a:solidFill>
              </a:rPr>
              <a:t> the statistics show there 			   is a difference where in fact there is none.</a:t>
            </a:r>
            <a:endParaRPr lang="en-GB" dirty="0">
              <a:solidFill>
                <a:srgbClr val="00B0F0"/>
              </a:solidFill>
              <a:latin typeface="Google Sans"/>
            </a:endParaRPr>
          </a:p>
          <a:p>
            <a:pPr marL="0" indent="0">
              <a:buNone/>
            </a:pPr>
            <a:endParaRPr lang="en-GB" dirty="0">
              <a:latin typeface="Google Sans"/>
            </a:endParaRPr>
          </a:p>
          <a:p>
            <a:pPr marL="0" indent="0">
              <a:buNone/>
            </a:pPr>
            <a:r>
              <a:rPr lang="en-GB" dirty="0">
                <a:solidFill>
                  <a:srgbClr val="00B050"/>
                </a:solidFill>
                <a:latin typeface="Google Sans"/>
              </a:rPr>
              <a:t>Each test has a 5% type 1 error value so conducting multiple t-test has additive error scores whereas an ANOVA on has a total of 5%. </a:t>
            </a:r>
          </a:p>
          <a:p>
            <a:pPr marL="0" indent="0">
              <a:buNone/>
            </a:pPr>
            <a:endParaRPr lang="en-GB" dirty="0">
              <a:latin typeface="Google Sans"/>
            </a:endParaRPr>
          </a:p>
          <a:p>
            <a:pPr marL="0" indent="0">
              <a:buNone/>
            </a:pPr>
            <a:r>
              <a:rPr lang="en-GB" dirty="0">
                <a:solidFill>
                  <a:srgbClr val="FF0000"/>
                </a:solidFill>
                <a:latin typeface="Google Sans"/>
              </a:rPr>
              <a:t>Type 2 - We do not reject the null hypothesis i.e. the statistic show 		  	  no difference where in fact there is a difference</a:t>
            </a:r>
            <a:endParaRPr lang="en-GB" dirty="0"/>
          </a:p>
          <a:p>
            <a:endParaRPr lang="en-GB" dirty="0"/>
          </a:p>
          <a:p>
            <a:pPr marL="0" indent="0">
              <a:buNone/>
            </a:pPr>
            <a:r>
              <a:rPr lang="en-GB" dirty="0"/>
              <a:t>Type 2 errors are considered worse &amp; often caused by low statistical power or small sample size.</a:t>
            </a:r>
          </a:p>
        </p:txBody>
      </p:sp>
    </p:spTree>
    <p:extLst>
      <p:ext uri="{BB962C8B-B14F-4D97-AF65-F5344CB8AC3E}">
        <p14:creationId xmlns:p14="http://schemas.microsoft.com/office/powerpoint/2010/main" val="540936633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Errors in Research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en-GB" dirty="0">
                <a:solidFill>
                  <a:srgbClr val="FF0000"/>
                </a:solidFill>
              </a:rPr>
              <a:t>Measurement Errors </a:t>
            </a:r>
            <a:r>
              <a:rPr lang="en-GB" dirty="0"/>
              <a:t>– Accuracy limitation of equipment or poorly calibrated equipment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>
                <a:solidFill>
                  <a:srgbClr val="00B0F0"/>
                </a:solidFill>
              </a:rPr>
              <a:t>Statistical Errors </a:t>
            </a:r>
            <a:r>
              <a:rPr lang="en-GB" dirty="0"/>
              <a:t>– wrong accepting or rejecting the hypotheses (type I &amp; II errors)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>
                <a:solidFill>
                  <a:srgbClr val="FF0000"/>
                </a:solidFill>
              </a:rPr>
              <a:t>Interpretive Errors </a:t>
            </a:r>
            <a:r>
              <a:rPr lang="en-GB" dirty="0"/>
              <a:t>– Drawing unsubstantiated conclusions form data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>
                <a:solidFill>
                  <a:srgbClr val="00B0F0"/>
                </a:solidFill>
              </a:rPr>
              <a:t>Systematic Errors (Bias) </a:t>
            </a:r>
            <a:r>
              <a:rPr lang="en-GB" dirty="0"/>
              <a:t>–measurement or deductive error in consistently in one direction 			from the true value.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>
                <a:solidFill>
                  <a:srgbClr val="FF0000"/>
                </a:solidFill>
              </a:rPr>
              <a:t>Random errors </a:t>
            </a:r>
            <a:r>
              <a:rPr lang="en-GB" dirty="0"/>
              <a:t>– Uncontrollable fluctuations in the measurement of variables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>
                <a:solidFill>
                  <a:srgbClr val="00B0F0"/>
                </a:solidFill>
              </a:rPr>
              <a:t>Gross Error </a:t>
            </a:r>
            <a:r>
              <a:rPr lang="en-GB" dirty="0"/>
              <a:t>– Caused by poor technique or equipment failure.</a:t>
            </a:r>
          </a:p>
        </p:txBody>
      </p:sp>
    </p:spTree>
    <p:extLst>
      <p:ext uri="{BB962C8B-B14F-4D97-AF65-F5344CB8AC3E}">
        <p14:creationId xmlns:p14="http://schemas.microsoft.com/office/powerpoint/2010/main" val="1360309148"/>
      </p:ext>
    </p:extLst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18EA50-A5B1-AF27-C7A6-5BC70E45E08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dirty="0"/>
              <a:t>Reporting data and presentation of tables / graphs.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94836B6-2001-F1B7-D60F-3794AAD4ADF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Check with a relevant journal</a:t>
            </a:r>
          </a:p>
          <a:p>
            <a:pPr marL="0" indent="0">
              <a:buNone/>
            </a:pPr>
            <a:r>
              <a:rPr lang="en-GB" dirty="0"/>
              <a:t>Check preferences of the supervisor / marker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/>
              <a:t>APA format?</a:t>
            </a: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>
                <a:hlinkClick r:id="rId2"/>
              </a:rPr>
              <a:t>https://www.scribbr.com/apa-style/numbers-and-statistics/</a:t>
            </a:r>
            <a:r>
              <a:rPr lang="en-GB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354172671"/>
      </p:ext>
    </p:extLst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E4659C-8631-D257-DBB6-9CED9DC6A1E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Research Task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6A1EAA4-A7B3-E52F-E61A-2A996B0908C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RQ - Does a 10-minute outdoor walking meeting improve mood?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Complete the BRUMs questionnaire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Go for a 10-minute walk and chat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Complete the BRUMs questionnaire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70196355"/>
      </p:ext>
    </p:extLst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241E70-983B-AE81-9531-7A054501875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031719"/>
          </a:xfrm>
        </p:spPr>
        <p:txBody>
          <a:bodyPr>
            <a:normAutofit fontScale="90000"/>
          </a:bodyPr>
          <a:lstStyle/>
          <a:p>
            <a:pPr algn="ctr"/>
            <a:r>
              <a:rPr lang="en-GB" dirty="0"/>
              <a:t>Add your data to the provided data set &amp; complete the following analysis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AE84FE9-8605-E134-7D22-D328B6BF388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0982" y="1699774"/>
            <a:ext cx="10669870" cy="4953468"/>
          </a:xfrm>
        </p:spPr>
        <p:txBody>
          <a:bodyPr>
            <a:normAutofit fontScale="85000" lnSpcReduction="20000"/>
          </a:bodyPr>
          <a:lstStyle/>
          <a:p>
            <a:pPr marL="342900" indent="-342900">
              <a:buFont typeface="+mj-lt"/>
              <a:buAutoNum type="arabicPeriod"/>
            </a:pPr>
            <a:r>
              <a:rPr lang="en-GB" sz="1600" dirty="0"/>
              <a:t>Observe the data and are there any score that stick out as odd?</a:t>
            </a:r>
          </a:p>
          <a:p>
            <a:pPr marL="342900" indent="-342900">
              <a:buFont typeface="+mj-lt"/>
              <a:buAutoNum type="arabicPeriod"/>
            </a:pPr>
            <a:endParaRPr lang="en-GB" sz="1600" dirty="0"/>
          </a:p>
          <a:p>
            <a:pPr marL="342900" indent="-342900">
              <a:buFont typeface="+mj-lt"/>
              <a:buAutoNum type="arabicPeriod"/>
            </a:pPr>
            <a:r>
              <a:rPr lang="en-GB" sz="1600" dirty="0"/>
              <a:t>Plot the mean and SD data for all variables</a:t>
            </a:r>
          </a:p>
          <a:p>
            <a:pPr marL="342900" indent="-342900">
              <a:buFont typeface="+mj-lt"/>
              <a:buAutoNum type="arabicPeriod"/>
            </a:pPr>
            <a:endParaRPr lang="en-GB" sz="1600" dirty="0"/>
          </a:p>
          <a:p>
            <a:pPr marL="342900" indent="-342900">
              <a:buFont typeface="+mj-lt"/>
              <a:buAutoNum type="arabicPeriod"/>
            </a:pPr>
            <a:r>
              <a:rPr lang="en-GB" sz="1600" dirty="0"/>
              <a:t>Transfer the data to SPSS</a:t>
            </a:r>
          </a:p>
          <a:p>
            <a:pPr marL="342900" indent="-342900">
              <a:buFont typeface="+mj-lt"/>
              <a:buAutoNum type="arabicPeriod"/>
            </a:pPr>
            <a:endParaRPr lang="en-GB" sz="1600" dirty="0"/>
          </a:p>
          <a:p>
            <a:pPr marL="342900" indent="-342900">
              <a:buFont typeface="+mj-lt"/>
              <a:buAutoNum type="arabicPeriod"/>
            </a:pPr>
            <a:r>
              <a:rPr lang="en-GB" sz="1600" dirty="0"/>
              <a:t>Which variables of mood state correlate before and do these correlations change after the walk?</a:t>
            </a:r>
          </a:p>
          <a:p>
            <a:pPr marL="342900" indent="-342900">
              <a:buFont typeface="+mj-lt"/>
              <a:buAutoNum type="arabicPeriod"/>
            </a:pPr>
            <a:endParaRPr lang="en-GB" sz="1600" dirty="0"/>
          </a:p>
          <a:p>
            <a:pPr marL="342900" indent="-342900">
              <a:buFont typeface="+mj-lt"/>
              <a:buAutoNum type="arabicPeriod"/>
            </a:pPr>
            <a:r>
              <a:rPr lang="en-GB" sz="1600" dirty="0"/>
              <a:t>Do any of the variables correlate with the perception of wellness?</a:t>
            </a:r>
          </a:p>
          <a:p>
            <a:pPr marL="342900" indent="-342900">
              <a:buFont typeface="+mj-lt"/>
              <a:buAutoNum type="arabicPeriod"/>
            </a:pPr>
            <a:endParaRPr lang="en-GB" sz="1600" dirty="0"/>
          </a:p>
          <a:p>
            <a:pPr marL="342900" indent="-342900">
              <a:buFont typeface="+mj-lt"/>
              <a:buAutoNum type="arabicPeriod"/>
            </a:pPr>
            <a:r>
              <a:rPr lang="en-GB" sz="1600" dirty="0"/>
              <a:t>Develop a regression between how you feel and any of the significantly related variables.</a:t>
            </a:r>
          </a:p>
          <a:p>
            <a:pPr marL="342900" indent="-342900">
              <a:buFont typeface="+mj-lt"/>
              <a:buAutoNum type="arabicPeriod"/>
            </a:pPr>
            <a:endParaRPr lang="en-GB" sz="1600" dirty="0"/>
          </a:p>
          <a:p>
            <a:pPr marL="342900" indent="-342900">
              <a:buFont typeface="+mj-lt"/>
              <a:buAutoNum type="arabicPeriod"/>
            </a:pPr>
            <a:r>
              <a:rPr lang="en-GB" sz="1600" dirty="0"/>
              <a:t>If a score of 6 was considered normal for all variables are there any measures significantly high or lower?</a:t>
            </a:r>
          </a:p>
          <a:p>
            <a:pPr marL="342900" indent="-342900">
              <a:buFont typeface="+mj-lt"/>
              <a:buAutoNum type="arabicPeriod"/>
            </a:pPr>
            <a:endParaRPr lang="en-GB" sz="1600" dirty="0"/>
          </a:p>
          <a:p>
            <a:pPr marL="342900" indent="-342900">
              <a:buFont typeface="+mj-lt"/>
              <a:buAutoNum type="arabicPeriod"/>
            </a:pPr>
            <a:r>
              <a:rPr lang="en-GB" sz="1600" dirty="0"/>
              <a:t>Are any of the measures significantly improved or worse after the walk?</a:t>
            </a:r>
          </a:p>
          <a:p>
            <a:pPr marL="342900" indent="-342900">
              <a:buFont typeface="+mj-lt"/>
              <a:buAutoNum type="arabicPeriod"/>
            </a:pPr>
            <a:endParaRPr lang="en-GB" sz="1600" dirty="0"/>
          </a:p>
          <a:p>
            <a:pPr marL="342900" indent="-342900">
              <a:buFont typeface="+mj-lt"/>
              <a:buAutoNum type="arabicPeriod"/>
            </a:pPr>
            <a:r>
              <a:rPr lang="en-GB" sz="1600" dirty="0"/>
              <a:t>Are there any gender differences in the </a:t>
            </a:r>
            <a:r>
              <a:rPr lang="en-GB" sz="1600"/>
              <a:t>data?</a:t>
            </a:r>
          </a:p>
          <a:p>
            <a:pPr marL="0" indent="0">
              <a:buNone/>
            </a:pPr>
            <a:endParaRPr lang="en-GB" sz="1600" dirty="0"/>
          </a:p>
          <a:p>
            <a:pPr marL="0" indent="0">
              <a:buNone/>
            </a:pPr>
            <a:endParaRPr lang="en-GB" sz="1600" dirty="0"/>
          </a:p>
          <a:p>
            <a:pPr marL="0" indent="0">
              <a:buNone/>
            </a:pPr>
            <a:endParaRPr lang="en-GB" sz="1600" dirty="0"/>
          </a:p>
          <a:p>
            <a:pPr marL="0" indent="0">
              <a:buNone/>
            </a:pPr>
            <a:endParaRPr lang="en-GB" sz="1600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4708518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336</TotalTime>
  <Words>2717</Words>
  <Application>Microsoft Office PowerPoint</Application>
  <PresentationFormat>Widescreen</PresentationFormat>
  <Paragraphs>407</Paragraphs>
  <Slides>48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48</vt:i4>
      </vt:variant>
    </vt:vector>
  </HeadingPairs>
  <TitlesOfParts>
    <vt:vector size="55" baseType="lpstr">
      <vt:lpstr>Google Sans</vt:lpstr>
      <vt:lpstr>ＭＳ Ｐゴシック</vt:lpstr>
      <vt:lpstr>Arial</vt:lpstr>
      <vt:lpstr>Calibri</vt:lpstr>
      <vt:lpstr>Calibri Light</vt:lpstr>
      <vt:lpstr>Roboto</vt:lpstr>
      <vt:lpstr>Office Theme</vt:lpstr>
      <vt:lpstr>PowerPoint Presentation</vt:lpstr>
      <vt:lpstr>Introduction to Statistical Analysis </vt:lpstr>
      <vt:lpstr>Before using Numerical Analysis</vt:lpstr>
      <vt:lpstr>Research question</vt:lpstr>
      <vt:lpstr>Aims / Objectives</vt:lpstr>
      <vt:lpstr>Hypothesis</vt:lpstr>
      <vt:lpstr>Type of Data</vt:lpstr>
      <vt:lpstr>Data</vt:lpstr>
      <vt:lpstr>Statistical power</vt:lpstr>
      <vt:lpstr>Significance</vt:lpstr>
      <vt:lpstr>Effect Size</vt:lpstr>
      <vt:lpstr>Effect Size</vt:lpstr>
      <vt:lpstr>Variables</vt:lpstr>
      <vt:lpstr>Statistics</vt:lpstr>
      <vt:lpstr>Descriptive Data</vt:lpstr>
      <vt:lpstr>Mean ± Standard Deviation</vt:lpstr>
      <vt:lpstr>Descriptive Task - Excel</vt:lpstr>
      <vt:lpstr>Calculating Descriptive Data</vt:lpstr>
      <vt:lpstr>Presenting descriptive information</vt:lpstr>
      <vt:lpstr>Inferential Statistics</vt:lpstr>
      <vt:lpstr>PowerPoint Presentation</vt:lpstr>
      <vt:lpstr>SPSS</vt:lpstr>
      <vt:lpstr>Correlations</vt:lpstr>
      <vt:lpstr>Corrlation</vt:lpstr>
      <vt:lpstr>Correlations</vt:lpstr>
      <vt:lpstr>Interpretation</vt:lpstr>
      <vt:lpstr>Linear Regression Analysis</vt:lpstr>
      <vt:lpstr>Regression</vt:lpstr>
      <vt:lpstr>Multiple Regression / Multiple correlations/ Partial Correlations.</vt:lpstr>
      <vt:lpstr>Difference Testing</vt:lpstr>
      <vt:lpstr>One Way T-test</vt:lpstr>
      <vt:lpstr>Conducting a one-way t-test</vt:lpstr>
      <vt:lpstr>Paired / student t-test</vt:lpstr>
      <vt:lpstr>Dependent, Paired or Student T-test </vt:lpstr>
      <vt:lpstr>Independent t-test</vt:lpstr>
      <vt:lpstr>Independent t-test</vt:lpstr>
      <vt:lpstr>SPSS Outputs</vt:lpstr>
      <vt:lpstr>Repeated measures ANOVA / Friedman test</vt:lpstr>
      <vt:lpstr>ANOVA / Kurskal-Wallis</vt:lpstr>
      <vt:lpstr>Chi Squared</vt:lpstr>
      <vt:lpstr>How to Compute the Chi Square Test of Independence using SPSS</vt:lpstr>
      <vt:lpstr>Chi Squared Interpretation and presentation</vt:lpstr>
      <vt:lpstr>Analysis of Quantitative Research</vt:lpstr>
      <vt:lpstr>Errors</vt:lpstr>
      <vt:lpstr>Errors in Research</vt:lpstr>
      <vt:lpstr>Reporting data and presentation of tables / graphs.</vt:lpstr>
      <vt:lpstr>Research Task</vt:lpstr>
      <vt:lpstr>Add your data to the provided data set &amp; complete the following analysis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David Gardner</dc:creator>
  <cp:lastModifiedBy>David Gardner</cp:lastModifiedBy>
  <cp:revision>1</cp:revision>
  <dcterms:created xsi:type="dcterms:W3CDTF">2024-03-11T12:38:53Z</dcterms:created>
  <dcterms:modified xsi:type="dcterms:W3CDTF">2024-03-15T19:33:54Z</dcterms:modified>
</cp:coreProperties>
</file>